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handoutMasterIdLst>
    <p:handoutMasterId r:id="rId36"/>
  </p:handoutMasterIdLst>
  <p:sldIdLst>
    <p:sldId id="256" r:id="rId2"/>
    <p:sldId id="346" r:id="rId3"/>
    <p:sldId id="339" r:id="rId4"/>
    <p:sldId id="429" r:id="rId5"/>
    <p:sldId id="430" r:id="rId6"/>
    <p:sldId id="457" r:id="rId7"/>
    <p:sldId id="458" r:id="rId8"/>
    <p:sldId id="431" r:id="rId9"/>
    <p:sldId id="453" r:id="rId10"/>
    <p:sldId id="454" r:id="rId11"/>
    <p:sldId id="455" r:id="rId12"/>
    <p:sldId id="456" r:id="rId13"/>
    <p:sldId id="476" r:id="rId14"/>
    <p:sldId id="477" r:id="rId15"/>
    <p:sldId id="478" r:id="rId16"/>
    <p:sldId id="479" r:id="rId17"/>
    <p:sldId id="480" r:id="rId18"/>
    <p:sldId id="432" r:id="rId19"/>
    <p:sldId id="459" r:id="rId20"/>
    <p:sldId id="460" r:id="rId21"/>
    <p:sldId id="461" r:id="rId22"/>
    <p:sldId id="462" r:id="rId23"/>
    <p:sldId id="466" r:id="rId24"/>
    <p:sldId id="465" r:id="rId25"/>
    <p:sldId id="467" r:id="rId26"/>
    <p:sldId id="468" r:id="rId27"/>
    <p:sldId id="475" r:id="rId28"/>
    <p:sldId id="470" r:id="rId29"/>
    <p:sldId id="472" r:id="rId30"/>
    <p:sldId id="473" r:id="rId31"/>
    <p:sldId id="474" r:id="rId32"/>
    <p:sldId id="469" r:id="rId33"/>
    <p:sldId id="481" r:id="rId34"/>
    <p:sldId id="482" r:id="rId35"/>
  </p:sldIdLst>
  <p:sldSz cx="9144000" cy="6858000" type="screen4x3"/>
  <p:notesSz cx="6858000" cy="9737725"/>
  <p:defaultTextStyle>
    <a:defPPr>
      <a:defRPr lang="es-ES"/>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66FF99"/>
    <a:srgbClr val="0033CC"/>
    <a:srgbClr val="A8FAB8"/>
    <a:srgbClr val="77ED8B"/>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0" autoAdjust="0"/>
    <p:restoredTop sz="94664" autoAdjust="0"/>
  </p:normalViewPr>
  <p:slideViewPr>
    <p:cSldViewPr>
      <p:cViewPr varScale="1">
        <p:scale>
          <a:sx n="114" d="100"/>
          <a:sy n="114" d="100"/>
        </p:scale>
        <p:origin x="216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56.wmf"/><Relationship Id="rId1" Type="http://schemas.openxmlformats.org/officeDocument/2006/relationships/image" Target="../media/image80.wmf"/><Relationship Id="rId6" Type="http://schemas.openxmlformats.org/officeDocument/2006/relationships/image" Target="../media/image84.wmf"/><Relationship Id="rId11" Type="http://schemas.openxmlformats.org/officeDocument/2006/relationships/image" Target="../media/image89.wmf"/><Relationship Id="rId5" Type="http://schemas.openxmlformats.org/officeDocument/2006/relationships/image" Target="../media/image83.wmf"/><Relationship Id="rId10" Type="http://schemas.openxmlformats.org/officeDocument/2006/relationships/image" Target="../media/image88.wmf"/><Relationship Id="rId4" Type="http://schemas.openxmlformats.org/officeDocument/2006/relationships/image" Target="../media/image82.wmf"/><Relationship Id="rId9"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1.wmf"/><Relationship Id="rId7" Type="http://schemas.openxmlformats.org/officeDocument/2006/relationships/image" Target="../media/image92.wmf"/><Relationship Id="rId2" Type="http://schemas.openxmlformats.org/officeDocument/2006/relationships/image" Target="../media/image56.wmf"/><Relationship Id="rId1" Type="http://schemas.openxmlformats.org/officeDocument/2006/relationships/image" Target="../media/image90.wmf"/><Relationship Id="rId6" Type="http://schemas.openxmlformats.org/officeDocument/2006/relationships/image" Target="../media/image91.wmf"/><Relationship Id="rId5" Type="http://schemas.openxmlformats.org/officeDocument/2006/relationships/image" Target="../media/image57.wmf"/><Relationship Id="rId10" Type="http://schemas.openxmlformats.org/officeDocument/2006/relationships/image" Target="../media/image95.wmf"/><Relationship Id="rId4" Type="http://schemas.openxmlformats.org/officeDocument/2006/relationships/image" Target="../media/image82.wmf"/><Relationship Id="rId9" Type="http://schemas.openxmlformats.org/officeDocument/2006/relationships/image" Target="../media/image9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1.wmf"/><Relationship Id="rId7" Type="http://schemas.openxmlformats.org/officeDocument/2006/relationships/image" Target="../media/image92.wmf"/><Relationship Id="rId12" Type="http://schemas.openxmlformats.org/officeDocument/2006/relationships/image" Target="../media/image106.wmf"/><Relationship Id="rId2" Type="http://schemas.openxmlformats.org/officeDocument/2006/relationships/image" Target="../media/image103.wmf"/><Relationship Id="rId1" Type="http://schemas.openxmlformats.org/officeDocument/2006/relationships/image" Target="../media/image90.wmf"/><Relationship Id="rId6" Type="http://schemas.openxmlformats.org/officeDocument/2006/relationships/image" Target="../media/image104.wmf"/><Relationship Id="rId11" Type="http://schemas.openxmlformats.org/officeDocument/2006/relationships/image" Target="../media/image105.wmf"/><Relationship Id="rId5" Type="http://schemas.openxmlformats.org/officeDocument/2006/relationships/image" Target="../media/image57.wmf"/><Relationship Id="rId10" Type="http://schemas.openxmlformats.org/officeDocument/2006/relationships/image" Target="../media/image95.wmf"/><Relationship Id="rId4" Type="http://schemas.openxmlformats.org/officeDocument/2006/relationships/image" Target="../media/image82.wmf"/><Relationship Id="rId9" Type="http://schemas.openxmlformats.org/officeDocument/2006/relationships/image" Target="../media/image9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5" Type="http://schemas.openxmlformats.org/officeDocument/2006/relationships/image" Target="../media/image111.wmf"/><Relationship Id="rId4" Type="http://schemas.openxmlformats.org/officeDocument/2006/relationships/image" Target="../media/image11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81.wmf"/><Relationship Id="rId7" Type="http://schemas.openxmlformats.org/officeDocument/2006/relationships/image" Target="../media/image94.wmf"/><Relationship Id="rId2" Type="http://schemas.openxmlformats.org/officeDocument/2006/relationships/image" Target="../media/image103.wmf"/><Relationship Id="rId1" Type="http://schemas.openxmlformats.org/officeDocument/2006/relationships/image" Target="../media/image112.wmf"/><Relationship Id="rId6" Type="http://schemas.openxmlformats.org/officeDocument/2006/relationships/image" Target="../media/image113.wmf"/><Relationship Id="rId5" Type="http://schemas.openxmlformats.org/officeDocument/2006/relationships/image" Target="../media/image57.wmf"/><Relationship Id="rId4" Type="http://schemas.openxmlformats.org/officeDocument/2006/relationships/image" Target="../media/image82.wmf"/><Relationship Id="rId9"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95.wmf"/><Relationship Id="rId7" Type="http://schemas.openxmlformats.org/officeDocument/2006/relationships/image" Target="../media/image118.wmf"/><Relationship Id="rId12" Type="http://schemas.openxmlformats.org/officeDocument/2006/relationships/image" Target="../media/image123.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117.wmf"/><Relationship Id="rId11" Type="http://schemas.openxmlformats.org/officeDocument/2006/relationships/image" Target="../media/image122.wmf"/><Relationship Id="rId5" Type="http://schemas.openxmlformats.org/officeDocument/2006/relationships/image" Target="../media/image116.wmf"/><Relationship Id="rId10" Type="http://schemas.openxmlformats.org/officeDocument/2006/relationships/image" Target="../media/image121.wmf"/><Relationship Id="rId4" Type="http://schemas.openxmlformats.org/officeDocument/2006/relationships/image" Target="../media/image115.wmf"/><Relationship Id="rId9" Type="http://schemas.openxmlformats.org/officeDocument/2006/relationships/image" Target="../media/image12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125.wmf"/><Relationship Id="rId1" Type="http://schemas.openxmlformats.org/officeDocument/2006/relationships/image" Target="../media/image124.wmf"/><Relationship Id="rId5" Type="http://schemas.openxmlformats.org/officeDocument/2006/relationships/image" Target="../media/image127.wmf"/><Relationship Id="rId4" Type="http://schemas.openxmlformats.org/officeDocument/2006/relationships/image" Target="../media/image12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0D70744-9421-4F8E-A854-58ADC9BB2411}"/>
              </a:ext>
            </a:extLst>
          </p:cNvPr>
          <p:cNvSpPr>
            <a:spLocks noGrp="1" noChangeArrowheads="1"/>
          </p:cNvSpPr>
          <p:nvPr>
            <p:ph type="hdr" sz="quarter"/>
          </p:nvPr>
        </p:nvSpPr>
        <p:spPr bwMode="auto">
          <a:xfrm>
            <a:off x="0" y="0"/>
            <a:ext cx="2971800"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s-ES"/>
          </a:p>
        </p:txBody>
      </p:sp>
      <p:sp>
        <p:nvSpPr>
          <p:cNvPr id="48131" name="Rectangle 3">
            <a:extLst>
              <a:ext uri="{FF2B5EF4-FFF2-40B4-BE49-F238E27FC236}">
                <a16:creationId xmlns:a16="http://schemas.microsoft.com/office/drawing/2014/main" id="{755A202D-CAAA-4420-98CF-0E9D1BCDBEAA}"/>
              </a:ext>
            </a:extLst>
          </p:cNvPr>
          <p:cNvSpPr>
            <a:spLocks noGrp="1" noChangeArrowheads="1"/>
          </p:cNvSpPr>
          <p:nvPr>
            <p:ph type="dt" sz="quarter" idx="1"/>
          </p:nvPr>
        </p:nvSpPr>
        <p:spPr bwMode="auto">
          <a:xfrm>
            <a:off x="3886200" y="0"/>
            <a:ext cx="2971800"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s-ES"/>
          </a:p>
        </p:txBody>
      </p:sp>
      <p:sp>
        <p:nvSpPr>
          <p:cNvPr id="48132" name="Rectangle 4">
            <a:extLst>
              <a:ext uri="{FF2B5EF4-FFF2-40B4-BE49-F238E27FC236}">
                <a16:creationId xmlns:a16="http://schemas.microsoft.com/office/drawing/2014/main" id="{AB419615-1C39-45C7-B0F2-AB067B0A9D6A}"/>
              </a:ext>
            </a:extLst>
          </p:cNvPr>
          <p:cNvSpPr>
            <a:spLocks noGrp="1" noChangeArrowheads="1"/>
          </p:cNvSpPr>
          <p:nvPr>
            <p:ph type="ftr" sz="quarter" idx="2"/>
          </p:nvPr>
        </p:nvSpPr>
        <p:spPr bwMode="auto">
          <a:xfrm>
            <a:off x="0" y="9250363"/>
            <a:ext cx="2971800"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s-ES"/>
          </a:p>
        </p:txBody>
      </p:sp>
      <p:sp>
        <p:nvSpPr>
          <p:cNvPr id="48133" name="Rectangle 5">
            <a:extLst>
              <a:ext uri="{FF2B5EF4-FFF2-40B4-BE49-F238E27FC236}">
                <a16:creationId xmlns:a16="http://schemas.microsoft.com/office/drawing/2014/main" id="{803AB1BC-B805-47DC-A4D5-816A7024A497}"/>
              </a:ext>
            </a:extLst>
          </p:cNvPr>
          <p:cNvSpPr>
            <a:spLocks noGrp="1" noChangeArrowheads="1"/>
          </p:cNvSpPr>
          <p:nvPr>
            <p:ph type="sldNum" sz="quarter" idx="3"/>
          </p:nvPr>
        </p:nvSpPr>
        <p:spPr bwMode="auto">
          <a:xfrm>
            <a:off x="3886200" y="9250363"/>
            <a:ext cx="2971800"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C45FE20D-4489-42A4-9107-7ED362D7A00F}" type="slidenum">
              <a:rPr lang="es-ES" altLang="es-PE"/>
              <a:pPr>
                <a:defRPr/>
              </a:pPr>
              <a:t>‹Nº›</a:t>
            </a:fld>
            <a:endParaRPr lang="es-ES" altLang="es-PE"/>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14F6A2B9-BB4A-42B6-8B6A-810CCFD8C5B0}"/>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s-PE"/>
          </a:p>
        </p:txBody>
      </p:sp>
      <p:sp>
        <p:nvSpPr>
          <p:cNvPr id="59394" name="Rectangle 2"/>
          <p:cNvSpPr>
            <a:spLocks noGrp="1" noChangeArrowheads="1"/>
          </p:cNvSpPr>
          <p:nvPr>
            <p:ph type="ctrTitle"/>
          </p:nvPr>
        </p:nvSpPr>
        <p:spPr>
          <a:xfrm>
            <a:off x="685800" y="990600"/>
            <a:ext cx="7772400" cy="1371600"/>
          </a:xfrm>
        </p:spPr>
        <p:txBody>
          <a:bodyPr/>
          <a:lstStyle>
            <a:lvl1pPr>
              <a:defRPr sz="4000"/>
            </a:lvl1pPr>
          </a:lstStyle>
          <a:p>
            <a:r>
              <a:rPr lang="es-ES"/>
              <a:t>Haga clic para cambiar el estilo de título	</a:t>
            </a:r>
          </a:p>
        </p:txBody>
      </p:sp>
      <p:sp>
        <p:nvSpPr>
          <p:cNvPr id="5939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s-ES"/>
              <a:t>Haga clic para modificar el estilo de subtítulo del patrón</a:t>
            </a:r>
          </a:p>
        </p:txBody>
      </p:sp>
      <p:sp>
        <p:nvSpPr>
          <p:cNvPr id="5" name="Rectangle 4">
            <a:extLst>
              <a:ext uri="{FF2B5EF4-FFF2-40B4-BE49-F238E27FC236}">
                <a16:creationId xmlns:a16="http://schemas.microsoft.com/office/drawing/2014/main" id="{EC52F87E-7974-44A1-9E64-9061F2487D39}"/>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DEBB48DB-A53D-440A-82C7-EDC75D2B95A3}"/>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s-ES"/>
          </a:p>
        </p:txBody>
      </p:sp>
      <p:sp>
        <p:nvSpPr>
          <p:cNvPr id="7" name="Rectangle 6">
            <a:extLst>
              <a:ext uri="{FF2B5EF4-FFF2-40B4-BE49-F238E27FC236}">
                <a16:creationId xmlns:a16="http://schemas.microsoft.com/office/drawing/2014/main" id="{3072E8D3-F66A-4C63-8DD9-D1E9D8BE8E85}"/>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0E65C51C-FF44-44A6-B1C4-45D2E5CE210A}" type="slidenum">
              <a:rPr lang="es-ES" altLang="es-PE"/>
              <a:pPr>
                <a:defRPr/>
              </a:pPr>
              <a:t>‹Nº›</a:t>
            </a:fld>
            <a:endParaRPr lang="es-ES" altLang="es-PE"/>
          </a:p>
        </p:txBody>
      </p:sp>
    </p:spTree>
    <p:extLst>
      <p:ext uri="{BB962C8B-B14F-4D97-AF65-F5344CB8AC3E}">
        <p14:creationId xmlns:p14="http://schemas.microsoft.com/office/powerpoint/2010/main" val="97719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58D76591-CF92-4959-95D3-C15D8B5395C7}"/>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41F7A1D1-0DC7-423D-BB57-C40A3AD7D5D2}"/>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53770AF0-A1F0-4BBD-BD35-41005F83381D}"/>
              </a:ext>
            </a:extLst>
          </p:cNvPr>
          <p:cNvSpPr>
            <a:spLocks noGrp="1" noChangeArrowheads="1"/>
          </p:cNvSpPr>
          <p:nvPr>
            <p:ph type="sldNum" sz="quarter" idx="12"/>
          </p:nvPr>
        </p:nvSpPr>
        <p:spPr>
          <a:ln/>
        </p:spPr>
        <p:txBody>
          <a:bodyPr/>
          <a:lstStyle>
            <a:lvl1pPr>
              <a:defRPr/>
            </a:lvl1pPr>
          </a:lstStyle>
          <a:p>
            <a:pPr>
              <a:defRPr/>
            </a:pPr>
            <a:fld id="{1DE2C8BC-7E39-42D5-A201-9476EEF8E5DF}" type="slidenum">
              <a:rPr lang="es-ES" altLang="es-PE"/>
              <a:pPr>
                <a:defRPr/>
              </a:pPr>
              <a:t>‹Nº›</a:t>
            </a:fld>
            <a:endParaRPr lang="es-ES" altLang="es-PE"/>
          </a:p>
        </p:txBody>
      </p:sp>
    </p:spTree>
    <p:extLst>
      <p:ext uri="{BB962C8B-B14F-4D97-AF65-F5344CB8AC3E}">
        <p14:creationId xmlns:p14="http://schemas.microsoft.com/office/powerpoint/2010/main" val="372002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73838" y="304800"/>
            <a:ext cx="2001837" cy="57150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66738" y="304800"/>
            <a:ext cx="5854700" cy="57150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A70BAE37-110A-412C-843D-33E229B0C334}"/>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B4425D3E-ED0D-4BD9-BB0B-AEA818ED9002}"/>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AFEF7CCB-B841-4CD5-951C-4C89E641DED2}"/>
              </a:ext>
            </a:extLst>
          </p:cNvPr>
          <p:cNvSpPr>
            <a:spLocks noGrp="1" noChangeArrowheads="1"/>
          </p:cNvSpPr>
          <p:nvPr>
            <p:ph type="sldNum" sz="quarter" idx="12"/>
          </p:nvPr>
        </p:nvSpPr>
        <p:spPr>
          <a:ln/>
        </p:spPr>
        <p:txBody>
          <a:bodyPr/>
          <a:lstStyle>
            <a:lvl1pPr>
              <a:defRPr/>
            </a:lvl1pPr>
          </a:lstStyle>
          <a:p>
            <a:pPr>
              <a:defRPr/>
            </a:pPr>
            <a:fld id="{B21AE710-1D40-4A3F-B3B9-0B422ECBA70E}" type="slidenum">
              <a:rPr lang="es-ES" altLang="es-PE"/>
              <a:pPr>
                <a:defRPr/>
              </a:pPr>
              <a:t>‹Nº›</a:t>
            </a:fld>
            <a:endParaRPr lang="es-ES" altLang="es-PE"/>
          </a:p>
        </p:txBody>
      </p:sp>
    </p:spTree>
    <p:extLst>
      <p:ext uri="{BB962C8B-B14F-4D97-AF65-F5344CB8AC3E}">
        <p14:creationId xmlns:p14="http://schemas.microsoft.com/office/powerpoint/2010/main" val="1244639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566738" y="304800"/>
            <a:ext cx="8008937" cy="5715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6">
            <a:extLst>
              <a:ext uri="{FF2B5EF4-FFF2-40B4-BE49-F238E27FC236}">
                <a16:creationId xmlns:a16="http://schemas.microsoft.com/office/drawing/2014/main" id="{CE02346C-2F50-49B6-AC3E-F007BDA4E9E0}"/>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7">
            <a:extLst>
              <a:ext uri="{FF2B5EF4-FFF2-40B4-BE49-F238E27FC236}">
                <a16:creationId xmlns:a16="http://schemas.microsoft.com/office/drawing/2014/main" id="{679109B1-142F-4D07-8E6C-1638B346100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8">
            <a:extLst>
              <a:ext uri="{FF2B5EF4-FFF2-40B4-BE49-F238E27FC236}">
                <a16:creationId xmlns:a16="http://schemas.microsoft.com/office/drawing/2014/main" id="{CA16CC06-48F3-470D-8AA8-2131BE81ED5D}"/>
              </a:ext>
            </a:extLst>
          </p:cNvPr>
          <p:cNvSpPr>
            <a:spLocks noGrp="1" noChangeArrowheads="1"/>
          </p:cNvSpPr>
          <p:nvPr>
            <p:ph type="sldNum" sz="quarter" idx="12"/>
          </p:nvPr>
        </p:nvSpPr>
        <p:spPr>
          <a:ln/>
        </p:spPr>
        <p:txBody>
          <a:bodyPr/>
          <a:lstStyle>
            <a:lvl1pPr>
              <a:defRPr/>
            </a:lvl1pPr>
          </a:lstStyle>
          <a:p>
            <a:pPr>
              <a:defRPr/>
            </a:pPr>
            <a:fld id="{B85471C5-C21D-427D-82D3-65D69D45F300}" type="slidenum">
              <a:rPr lang="es-ES" altLang="es-PE"/>
              <a:pPr>
                <a:defRPr/>
              </a:pPr>
              <a:t>‹Nº›</a:t>
            </a:fld>
            <a:endParaRPr lang="es-ES" altLang="es-PE"/>
          </a:p>
        </p:txBody>
      </p:sp>
    </p:spTree>
    <p:extLst>
      <p:ext uri="{BB962C8B-B14F-4D97-AF65-F5344CB8AC3E}">
        <p14:creationId xmlns:p14="http://schemas.microsoft.com/office/powerpoint/2010/main" val="19961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A279FE3F-CA46-49C6-8F64-452FF5351EC9}"/>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7316A95E-57A5-4E44-9BFC-6C577202456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82F3350F-6EA4-4874-9EEC-621925AEAE84}"/>
              </a:ext>
            </a:extLst>
          </p:cNvPr>
          <p:cNvSpPr>
            <a:spLocks noGrp="1" noChangeArrowheads="1"/>
          </p:cNvSpPr>
          <p:nvPr>
            <p:ph type="sldNum" sz="quarter" idx="12"/>
          </p:nvPr>
        </p:nvSpPr>
        <p:spPr>
          <a:ln/>
        </p:spPr>
        <p:txBody>
          <a:bodyPr/>
          <a:lstStyle>
            <a:lvl1pPr>
              <a:defRPr/>
            </a:lvl1pPr>
          </a:lstStyle>
          <a:p>
            <a:pPr>
              <a:defRPr/>
            </a:pPr>
            <a:fld id="{E487075A-CB3C-41CB-93F8-8FD273E13E0E}" type="slidenum">
              <a:rPr lang="es-ES" altLang="es-PE"/>
              <a:pPr>
                <a:defRPr/>
              </a:pPr>
              <a:t>‹Nº›</a:t>
            </a:fld>
            <a:endParaRPr lang="es-ES" altLang="es-PE"/>
          </a:p>
        </p:txBody>
      </p:sp>
    </p:spTree>
    <p:extLst>
      <p:ext uri="{BB962C8B-B14F-4D97-AF65-F5344CB8AC3E}">
        <p14:creationId xmlns:p14="http://schemas.microsoft.com/office/powerpoint/2010/main" val="10741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
            <a:extLst>
              <a:ext uri="{FF2B5EF4-FFF2-40B4-BE49-F238E27FC236}">
                <a16:creationId xmlns:a16="http://schemas.microsoft.com/office/drawing/2014/main" id="{43467D54-10FC-4AFD-B7CA-2DEABC7F55A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3A654AF6-1F27-459C-8A59-A40535BC3F6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BEC0F1E1-C21C-41DF-88FD-56ED82D54F33}"/>
              </a:ext>
            </a:extLst>
          </p:cNvPr>
          <p:cNvSpPr>
            <a:spLocks noGrp="1" noChangeArrowheads="1"/>
          </p:cNvSpPr>
          <p:nvPr>
            <p:ph type="sldNum" sz="quarter" idx="12"/>
          </p:nvPr>
        </p:nvSpPr>
        <p:spPr>
          <a:ln/>
        </p:spPr>
        <p:txBody>
          <a:bodyPr/>
          <a:lstStyle>
            <a:lvl1pPr>
              <a:defRPr/>
            </a:lvl1pPr>
          </a:lstStyle>
          <a:p>
            <a:pPr>
              <a:defRPr/>
            </a:pPr>
            <a:fld id="{A5260E5F-C53F-4E34-80F4-612B288FEEA5}" type="slidenum">
              <a:rPr lang="es-ES" altLang="es-PE"/>
              <a:pPr>
                <a:defRPr/>
              </a:pPr>
              <a:t>‹Nº›</a:t>
            </a:fld>
            <a:endParaRPr lang="es-ES" altLang="es-PE"/>
          </a:p>
        </p:txBody>
      </p:sp>
    </p:spTree>
    <p:extLst>
      <p:ext uri="{BB962C8B-B14F-4D97-AF65-F5344CB8AC3E}">
        <p14:creationId xmlns:p14="http://schemas.microsoft.com/office/powerpoint/2010/main" val="210550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a:extLst>
              <a:ext uri="{FF2B5EF4-FFF2-40B4-BE49-F238E27FC236}">
                <a16:creationId xmlns:a16="http://schemas.microsoft.com/office/drawing/2014/main" id="{01E96539-3343-47EF-9A88-6F3AC62057A2}"/>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FEACD759-3C18-4035-9A30-03B0B8FB48A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AFEF540C-B56A-4080-88D9-63A5D54DBCCE}"/>
              </a:ext>
            </a:extLst>
          </p:cNvPr>
          <p:cNvSpPr>
            <a:spLocks noGrp="1" noChangeArrowheads="1"/>
          </p:cNvSpPr>
          <p:nvPr>
            <p:ph type="sldNum" sz="quarter" idx="12"/>
          </p:nvPr>
        </p:nvSpPr>
        <p:spPr>
          <a:ln/>
        </p:spPr>
        <p:txBody>
          <a:bodyPr/>
          <a:lstStyle>
            <a:lvl1pPr>
              <a:defRPr/>
            </a:lvl1pPr>
          </a:lstStyle>
          <a:p>
            <a:pPr>
              <a:defRPr/>
            </a:pPr>
            <a:fld id="{D6BC016B-391C-47D4-991A-60B3303F7E63}" type="slidenum">
              <a:rPr lang="es-ES" altLang="es-PE"/>
              <a:pPr>
                <a:defRPr/>
              </a:pPr>
              <a:t>‹Nº›</a:t>
            </a:fld>
            <a:endParaRPr lang="es-ES" altLang="es-PE"/>
          </a:p>
        </p:txBody>
      </p:sp>
    </p:spTree>
    <p:extLst>
      <p:ext uri="{BB962C8B-B14F-4D97-AF65-F5344CB8AC3E}">
        <p14:creationId xmlns:p14="http://schemas.microsoft.com/office/powerpoint/2010/main" val="275253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
            <a:extLst>
              <a:ext uri="{FF2B5EF4-FFF2-40B4-BE49-F238E27FC236}">
                <a16:creationId xmlns:a16="http://schemas.microsoft.com/office/drawing/2014/main" id="{60D65431-3858-4C6E-8B2E-5D3612BBC8C9}"/>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7">
            <a:extLst>
              <a:ext uri="{FF2B5EF4-FFF2-40B4-BE49-F238E27FC236}">
                <a16:creationId xmlns:a16="http://schemas.microsoft.com/office/drawing/2014/main" id="{8F411DC6-5FCB-40E3-BA29-CCFAB06AC62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8">
            <a:extLst>
              <a:ext uri="{FF2B5EF4-FFF2-40B4-BE49-F238E27FC236}">
                <a16:creationId xmlns:a16="http://schemas.microsoft.com/office/drawing/2014/main" id="{DECC1CA3-B9F9-4FE8-8177-54A245B18E56}"/>
              </a:ext>
            </a:extLst>
          </p:cNvPr>
          <p:cNvSpPr>
            <a:spLocks noGrp="1" noChangeArrowheads="1"/>
          </p:cNvSpPr>
          <p:nvPr>
            <p:ph type="sldNum" sz="quarter" idx="12"/>
          </p:nvPr>
        </p:nvSpPr>
        <p:spPr>
          <a:ln/>
        </p:spPr>
        <p:txBody>
          <a:bodyPr/>
          <a:lstStyle>
            <a:lvl1pPr>
              <a:defRPr/>
            </a:lvl1pPr>
          </a:lstStyle>
          <a:p>
            <a:pPr>
              <a:defRPr/>
            </a:pPr>
            <a:fld id="{7B0E6101-891A-40A1-97CA-A5CA7FE8DABD}" type="slidenum">
              <a:rPr lang="es-ES" altLang="es-PE"/>
              <a:pPr>
                <a:defRPr/>
              </a:pPr>
              <a:t>‹Nº›</a:t>
            </a:fld>
            <a:endParaRPr lang="es-ES" altLang="es-PE"/>
          </a:p>
        </p:txBody>
      </p:sp>
    </p:spTree>
    <p:extLst>
      <p:ext uri="{BB962C8B-B14F-4D97-AF65-F5344CB8AC3E}">
        <p14:creationId xmlns:p14="http://schemas.microsoft.com/office/powerpoint/2010/main" val="195469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6">
            <a:extLst>
              <a:ext uri="{FF2B5EF4-FFF2-40B4-BE49-F238E27FC236}">
                <a16:creationId xmlns:a16="http://schemas.microsoft.com/office/drawing/2014/main" id="{BA7E8BDC-0A56-40A0-ADF5-D81CE6DC4025}"/>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7">
            <a:extLst>
              <a:ext uri="{FF2B5EF4-FFF2-40B4-BE49-F238E27FC236}">
                <a16:creationId xmlns:a16="http://schemas.microsoft.com/office/drawing/2014/main" id="{D373E08C-61C4-4C6C-A75A-A7A0B4BA8B3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8">
            <a:extLst>
              <a:ext uri="{FF2B5EF4-FFF2-40B4-BE49-F238E27FC236}">
                <a16:creationId xmlns:a16="http://schemas.microsoft.com/office/drawing/2014/main" id="{BA47B94A-5013-4131-AA27-64A8D236516E}"/>
              </a:ext>
            </a:extLst>
          </p:cNvPr>
          <p:cNvSpPr>
            <a:spLocks noGrp="1" noChangeArrowheads="1"/>
          </p:cNvSpPr>
          <p:nvPr>
            <p:ph type="sldNum" sz="quarter" idx="12"/>
          </p:nvPr>
        </p:nvSpPr>
        <p:spPr>
          <a:ln/>
        </p:spPr>
        <p:txBody>
          <a:bodyPr/>
          <a:lstStyle>
            <a:lvl1pPr>
              <a:defRPr/>
            </a:lvl1pPr>
          </a:lstStyle>
          <a:p>
            <a:pPr>
              <a:defRPr/>
            </a:pPr>
            <a:fld id="{9A70D8C6-A46C-48D4-9C90-B34A5B2D07E8}" type="slidenum">
              <a:rPr lang="es-ES" altLang="es-PE"/>
              <a:pPr>
                <a:defRPr/>
              </a:pPr>
              <a:t>‹Nº›</a:t>
            </a:fld>
            <a:endParaRPr lang="es-ES" altLang="es-PE"/>
          </a:p>
        </p:txBody>
      </p:sp>
    </p:spTree>
    <p:extLst>
      <p:ext uri="{BB962C8B-B14F-4D97-AF65-F5344CB8AC3E}">
        <p14:creationId xmlns:p14="http://schemas.microsoft.com/office/powerpoint/2010/main" val="200952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5830691-B9AA-46B8-9041-BA184029F37B}"/>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7">
            <a:extLst>
              <a:ext uri="{FF2B5EF4-FFF2-40B4-BE49-F238E27FC236}">
                <a16:creationId xmlns:a16="http://schemas.microsoft.com/office/drawing/2014/main" id="{984691E9-D6C0-4906-957D-60E7DF7F55A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8">
            <a:extLst>
              <a:ext uri="{FF2B5EF4-FFF2-40B4-BE49-F238E27FC236}">
                <a16:creationId xmlns:a16="http://schemas.microsoft.com/office/drawing/2014/main" id="{BF12088E-E51C-493A-B086-461536BFC313}"/>
              </a:ext>
            </a:extLst>
          </p:cNvPr>
          <p:cNvSpPr>
            <a:spLocks noGrp="1" noChangeArrowheads="1"/>
          </p:cNvSpPr>
          <p:nvPr>
            <p:ph type="sldNum" sz="quarter" idx="12"/>
          </p:nvPr>
        </p:nvSpPr>
        <p:spPr>
          <a:ln/>
        </p:spPr>
        <p:txBody>
          <a:bodyPr/>
          <a:lstStyle>
            <a:lvl1pPr>
              <a:defRPr/>
            </a:lvl1pPr>
          </a:lstStyle>
          <a:p>
            <a:pPr>
              <a:defRPr/>
            </a:pPr>
            <a:fld id="{E8ED6977-09BC-4D01-BAE6-0F41F22CBE84}" type="slidenum">
              <a:rPr lang="es-ES" altLang="es-PE"/>
              <a:pPr>
                <a:defRPr/>
              </a:pPr>
              <a:t>‹Nº›</a:t>
            </a:fld>
            <a:endParaRPr lang="es-ES" altLang="es-PE"/>
          </a:p>
        </p:txBody>
      </p:sp>
    </p:spTree>
    <p:extLst>
      <p:ext uri="{BB962C8B-B14F-4D97-AF65-F5344CB8AC3E}">
        <p14:creationId xmlns:p14="http://schemas.microsoft.com/office/powerpoint/2010/main" val="265012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a:extLst>
              <a:ext uri="{FF2B5EF4-FFF2-40B4-BE49-F238E27FC236}">
                <a16:creationId xmlns:a16="http://schemas.microsoft.com/office/drawing/2014/main" id="{E947DEDD-8CE6-4290-A299-C8EB579B1A16}"/>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2ABBF42E-6498-454B-82EF-88A49E45B858}"/>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7D684093-DDDF-42AC-8C2A-4C75CF48AF65}"/>
              </a:ext>
            </a:extLst>
          </p:cNvPr>
          <p:cNvSpPr>
            <a:spLocks noGrp="1" noChangeArrowheads="1"/>
          </p:cNvSpPr>
          <p:nvPr>
            <p:ph type="sldNum" sz="quarter" idx="12"/>
          </p:nvPr>
        </p:nvSpPr>
        <p:spPr>
          <a:ln/>
        </p:spPr>
        <p:txBody>
          <a:bodyPr/>
          <a:lstStyle>
            <a:lvl1pPr>
              <a:defRPr/>
            </a:lvl1pPr>
          </a:lstStyle>
          <a:p>
            <a:pPr>
              <a:defRPr/>
            </a:pPr>
            <a:fld id="{7D08B62B-8015-4AFF-8E04-023CB3D9620F}" type="slidenum">
              <a:rPr lang="es-ES" altLang="es-PE"/>
              <a:pPr>
                <a:defRPr/>
              </a:pPr>
              <a:t>‹Nº›</a:t>
            </a:fld>
            <a:endParaRPr lang="es-ES" altLang="es-PE"/>
          </a:p>
        </p:txBody>
      </p:sp>
    </p:spTree>
    <p:extLst>
      <p:ext uri="{BB962C8B-B14F-4D97-AF65-F5344CB8AC3E}">
        <p14:creationId xmlns:p14="http://schemas.microsoft.com/office/powerpoint/2010/main" val="365887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a:extLst>
              <a:ext uri="{FF2B5EF4-FFF2-40B4-BE49-F238E27FC236}">
                <a16:creationId xmlns:a16="http://schemas.microsoft.com/office/drawing/2014/main" id="{169F59B6-A3D9-4DE0-8034-5376DA0CE848}"/>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0CA085A9-8AF2-40BF-B418-38B8375518C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E0C31FBE-17DF-4695-8C20-4D4548A1601F}"/>
              </a:ext>
            </a:extLst>
          </p:cNvPr>
          <p:cNvSpPr>
            <a:spLocks noGrp="1" noChangeArrowheads="1"/>
          </p:cNvSpPr>
          <p:nvPr>
            <p:ph type="sldNum" sz="quarter" idx="12"/>
          </p:nvPr>
        </p:nvSpPr>
        <p:spPr>
          <a:ln/>
        </p:spPr>
        <p:txBody>
          <a:bodyPr/>
          <a:lstStyle>
            <a:lvl1pPr>
              <a:defRPr/>
            </a:lvl1pPr>
          </a:lstStyle>
          <a:p>
            <a:pPr>
              <a:defRPr/>
            </a:pPr>
            <a:fld id="{290384D5-B106-41FC-B359-17E23D09BC16}" type="slidenum">
              <a:rPr lang="es-ES" altLang="es-PE"/>
              <a:pPr>
                <a:defRPr/>
              </a:pPr>
              <a:t>‹Nº›</a:t>
            </a:fld>
            <a:endParaRPr lang="es-ES" altLang="es-PE"/>
          </a:p>
        </p:txBody>
      </p:sp>
    </p:spTree>
    <p:extLst>
      <p:ext uri="{BB962C8B-B14F-4D97-AF65-F5344CB8AC3E}">
        <p14:creationId xmlns:p14="http://schemas.microsoft.com/office/powerpoint/2010/main" val="335959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89AA1BF-C340-4022-BC7C-AC24372252DF}"/>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ltLang="es-PE"/>
              <a:t>Haga clic para cambiar el estilo de título	</a:t>
            </a:r>
          </a:p>
        </p:txBody>
      </p:sp>
      <p:sp>
        <p:nvSpPr>
          <p:cNvPr id="1027" name="Rectangle 3">
            <a:extLst>
              <a:ext uri="{FF2B5EF4-FFF2-40B4-BE49-F238E27FC236}">
                <a16:creationId xmlns:a16="http://schemas.microsoft.com/office/drawing/2014/main" id="{B9AE2456-AD33-4912-8291-41C42BCBF7D9}"/>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p>
        </p:txBody>
      </p:sp>
      <p:sp>
        <p:nvSpPr>
          <p:cNvPr id="1028" name="AutoShape 4">
            <a:extLst>
              <a:ext uri="{FF2B5EF4-FFF2-40B4-BE49-F238E27FC236}">
                <a16:creationId xmlns:a16="http://schemas.microsoft.com/office/drawing/2014/main" id="{5045183B-4B2B-4817-85B4-8EB87CD5EE6B}"/>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s-PE"/>
          </a:p>
        </p:txBody>
      </p:sp>
      <p:sp>
        <p:nvSpPr>
          <p:cNvPr id="1029" name="Line 5">
            <a:extLst>
              <a:ext uri="{FF2B5EF4-FFF2-40B4-BE49-F238E27FC236}">
                <a16:creationId xmlns:a16="http://schemas.microsoft.com/office/drawing/2014/main" id="{8C8D4269-1F8F-4AC2-9FC3-068B571FDEFD}"/>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58374" name="Rectangle 6">
            <a:extLst>
              <a:ext uri="{FF2B5EF4-FFF2-40B4-BE49-F238E27FC236}">
                <a16:creationId xmlns:a16="http://schemas.microsoft.com/office/drawing/2014/main" id="{948E49A0-B088-4E0A-8884-FF239D4B29C5}"/>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s-ES"/>
          </a:p>
        </p:txBody>
      </p:sp>
      <p:sp>
        <p:nvSpPr>
          <p:cNvPr id="58375" name="Rectangle 7">
            <a:extLst>
              <a:ext uri="{FF2B5EF4-FFF2-40B4-BE49-F238E27FC236}">
                <a16:creationId xmlns:a16="http://schemas.microsoft.com/office/drawing/2014/main" id="{E2AA935D-9DBD-469A-B4F8-C53C4CAAD40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s-ES"/>
          </a:p>
        </p:txBody>
      </p:sp>
      <p:sp>
        <p:nvSpPr>
          <p:cNvPr id="58376" name="Rectangle 8">
            <a:extLst>
              <a:ext uri="{FF2B5EF4-FFF2-40B4-BE49-F238E27FC236}">
                <a16:creationId xmlns:a16="http://schemas.microsoft.com/office/drawing/2014/main" id="{10AF65EA-ED37-4E66-A09E-EE08434ECB3D}"/>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6EBF8E9-AD16-4948-B7FD-9B40433FB8ED}" type="slidenum">
              <a:rPr lang="es-ES" altLang="es-PE"/>
              <a:pPr>
                <a:defRPr/>
              </a:pPr>
              <a:t>‹Nº›</a:t>
            </a:fld>
            <a:endParaRPr lang="es-ES" altLang="es-PE"/>
          </a:p>
        </p:txBody>
      </p:sp>
    </p:spTree>
  </p:cSld>
  <p:clrMap bg1="lt1" tx1="dk1" bg2="lt2" tx2="dk2" accent1="accent1" accent2="accent2" accent3="accent3" accent4="accent4" accent5="accent5" accent6="accent6" hlink="hlink" folHlink="folHlink"/>
  <p:sldLayoutIdLst>
    <p:sldLayoutId id="2147483953"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3.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2.bin"/><Relationship Id="rId14" Type="http://schemas.openxmlformats.org/officeDocument/2006/relationships/image" Target="../media/image47.wmf"/></Relationships>
</file>

<file path=ppt/slides/_rels/slide1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9.wmf"/><Relationship Id="rId5" Type="http://schemas.openxmlformats.org/officeDocument/2006/relationships/oleObject" Target="../embeddings/oleObject46.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8.bin"/></Relationships>
</file>

<file path=ppt/slides/_rels/slide12.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3.wmf"/><Relationship Id="rId5" Type="http://schemas.openxmlformats.org/officeDocument/2006/relationships/oleObject" Target="../embeddings/oleObject50.bin"/><Relationship Id="rId4" Type="http://schemas.openxmlformats.org/officeDocument/2006/relationships/image" Target="../media/image5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6.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5.bin"/><Relationship Id="rId14" Type="http://schemas.openxmlformats.org/officeDocument/2006/relationships/oleObject" Target="../embeddings/oleObject58.bin"/></Relationships>
</file>

<file path=ppt/slides/_rels/slide15.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4.wmf"/><Relationship Id="rId2" Type="http://schemas.openxmlformats.org/officeDocument/2006/relationships/slideLayout" Target="../slideLayouts/slideLayout7.xml"/><Relationship Id="rId16" Type="http://schemas.openxmlformats.org/officeDocument/2006/relationships/image" Target="../media/image66.wmf"/><Relationship Id="rId1" Type="http://schemas.openxmlformats.org/officeDocument/2006/relationships/vmlDrawing" Target="../drawings/vmlDrawing11.vml"/><Relationship Id="rId6" Type="http://schemas.openxmlformats.org/officeDocument/2006/relationships/image" Target="../media/image61.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2.bin"/><Relationship Id="rId14" Type="http://schemas.openxmlformats.org/officeDocument/2006/relationships/image" Target="../media/image65.wmf"/></Relationships>
</file>

<file path=ppt/slides/_rels/slide16.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1.wmf"/><Relationship Id="rId2" Type="http://schemas.openxmlformats.org/officeDocument/2006/relationships/slideLayout" Target="../slideLayouts/slideLayout7.xml"/><Relationship Id="rId16" Type="http://schemas.openxmlformats.org/officeDocument/2006/relationships/image" Target="../media/image73.wmf"/><Relationship Id="rId1" Type="http://schemas.openxmlformats.org/officeDocument/2006/relationships/vmlDrawing" Target="../drawings/vmlDrawing12.vml"/><Relationship Id="rId6" Type="http://schemas.openxmlformats.org/officeDocument/2006/relationships/image" Target="../media/image68.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69.bin"/><Relationship Id="rId14" Type="http://schemas.openxmlformats.org/officeDocument/2006/relationships/image" Target="../media/image72.wmf"/></Relationships>
</file>

<file path=ppt/slides/_rels/slide17.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8.wmf"/><Relationship Id="rId2" Type="http://schemas.openxmlformats.org/officeDocument/2006/relationships/slideLayout" Target="../slideLayouts/slideLayout7.xml"/><Relationship Id="rId16" Type="http://schemas.openxmlformats.org/officeDocument/2006/relationships/oleObject" Target="../embeddings/oleObject80.bin"/><Relationship Id="rId1" Type="http://schemas.openxmlformats.org/officeDocument/2006/relationships/vmlDrawing" Target="../drawings/vmlDrawing13.vml"/><Relationship Id="rId6" Type="http://schemas.openxmlformats.org/officeDocument/2006/relationships/image" Target="../media/image75.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6.bin"/><Relationship Id="rId14" Type="http://schemas.openxmlformats.org/officeDocument/2006/relationships/image" Target="../media/image79.wmf"/></Relationships>
</file>

<file path=ppt/slides/_rels/slide18.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86.bin"/><Relationship Id="rId18" Type="http://schemas.openxmlformats.org/officeDocument/2006/relationships/image" Target="../media/image86.wmf"/><Relationship Id="rId3" Type="http://schemas.openxmlformats.org/officeDocument/2006/relationships/oleObject" Target="../embeddings/oleObject81.bin"/><Relationship Id="rId21" Type="http://schemas.openxmlformats.org/officeDocument/2006/relationships/oleObject" Target="../embeddings/oleObject90.bin"/><Relationship Id="rId7" Type="http://schemas.openxmlformats.org/officeDocument/2006/relationships/oleObject" Target="../embeddings/oleObject83.bin"/><Relationship Id="rId12" Type="http://schemas.openxmlformats.org/officeDocument/2006/relationships/image" Target="../media/image83.wmf"/><Relationship Id="rId17" Type="http://schemas.openxmlformats.org/officeDocument/2006/relationships/oleObject" Target="../embeddings/oleObject88.bin"/><Relationship Id="rId2" Type="http://schemas.openxmlformats.org/officeDocument/2006/relationships/slideLayout" Target="../slideLayouts/slideLayout7.xml"/><Relationship Id="rId16" Type="http://schemas.openxmlformats.org/officeDocument/2006/relationships/image" Target="../media/image85.wmf"/><Relationship Id="rId20" Type="http://schemas.openxmlformats.org/officeDocument/2006/relationships/image" Target="../media/image87.wmf"/><Relationship Id="rId1" Type="http://schemas.openxmlformats.org/officeDocument/2006/relationships/vmlDrawing" Target="../drawings/vmlDrawing14.vml"/><Relationship Id="rId6" Type="http://schemas.openxmlformats.org/officeDocument/2006/relationships/image" Target="../media/image56.wmf"/><Relationship Id="rId11" Type="http://schemas.openxmlformats.org/officeDocument/2006/relationships/oleObject" Target="../embeddings/oleObject85.bin"/><Relationship Id="rId24" Type="http://schemas.openxmlformats.org/officeDocument/2006/relationships/image" Target="../media/image89.wmf"/><Relationship Id="rId5" Type="http://schemas.openxmlformats.org/officeDocument/2006/relationships/oleObject" Target="../embeddings/oleObject82.bin"/><Relationship Id="rId15" Type="http://schemas.openxmlformats.org/officeDocument/2006/relationships/oleObject" Target="../embeddings/oleObject87.bin"/><Relationship Id="rId23" Type="http://schemas.openxmlformats.org/officeDocument/2006/relationships/oleObject" Target="../embeddings/oleObject91.bin"/><Relationship Id="rId10" Type="http://schemas.openxmlformats.org/officeDocument/2006/relationships/image" Target="../media/image82.wmf"/><Relationship Id="rId19" Type="http://schemas.openxmlformats.org/officeDocument/2006/relationships/oleObject" Target="../embeddings/oleObject89.bin"/><Relationship Id="rId4" Type="http://schemas.openxmlformats.org/officeDocument/2006/relationships/image" Target="../media/image80.wmf"/><Relationship Id="rId9" Type="http://schemas.openxmlformats.org/officeDocument/2006/relationships/oleObject" Target="../embeddings/oleObject84.bin"/><Relationship Id="rId14" Type="http://schemas.openxmlformats.org/officeDocument/2006/relationships/image" Target="../media/image84.wmf"/><Relationship Id="rId22" Type="http://schemas.openxmlformats.org/officeDocument/2006/relationships/image" Target="../media/image88.wmf"/></Relationships>
</file>

<file path=ppt/slides/_rels/slide19.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97.bin"/><Relationship Id="rId18" Type="http://schemas.openxmlformats.org/officeDocument/2006/relationships/image" Target="../media/image93.wmf"/><Relationship Id="rId3" Type="http://schemas.openxmlformats.org/officeDocument/2006/relationships/oleObject" Target="../embeddings/oleObject92.bin"/><Relationship Id="rId21" Type="http://schemas.openxmlformats.org/officeDocument/2006/relationships/oleObject" Target="../embeddings/oleObject101.bin"/><Relationship Id="rId7" Type="http://schemas.openxmlformats.org/officeDocument/2006/relationships/oleObject" Target="../embeddings/oleObject94.bin"/><Relationship Id="rId12" Type="http://schemas.openxmlformats.org/officeDocument/2006/relationships/image" Target="../media/image57.wmf"/><Relationship Id="rId17" Type="http://schemas.openxmlformats.org/officeDocument/2006/relationships/oleObject" Target="../embeddings/oleObject99.bin"/><Relationship Id="rId2" Type="http://schemas.openxmlformats.org/officeDocument/2006/relationships/slideLayout" Target="../slideLayouts/slideLayout7.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15.vml"/><Relationship Id="rId6" Type="http://schemas.openxmlformats.org/officeDocument/2006/relationships/image" Target="../media/image56.w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oleObject" Target="../embeddings/oleObject98.bin"/><Relationship Id="rId10" Type="http://schemas.openxmlformats.org/officeDocument/2006/relationships/image" Target="../media/image82.wmf"/><Relationship Id="rId19" Type="http://schemas.openxmlformats.org/officeDocument/2006/relationships/oleObject" Target="../embeddings/oleObject100.bin"/><Relationship Id="rId4" Type="http://schemas.openxmlformats.org/officeDocument/2006/relationships/image" Target="../media/image90.wmf"/><Relationship Id="rId9" Type="http://schemas.openxmlformats.org/officeDocument/2006/relationships/oleObject" Target="../embeddings/oleObject95.bin"/><Relationship Id="rId14" Type="http://schemas.openxmlformats.org/officeDocument/2006/relationships/image" Target="../media/image91.wmf"/><Relationship Id="rId22" Type="http://schemas.openxmlformats.org/officeDocument/2006/relationships/image" Target="../media/image9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00.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97.w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image" Target="../media/image102.png"/><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5.bin"/><Relationship Id="rId14" Type="http://schemas.openxmlformats.org/officeDocument/2006/relationships/image" Target="../media/image101.wmf"/></Relationships>
</file>

<file path=ppt/slides/_rels/slide21.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113.bin"/><Relationship Id="rId18" Type="http://schemas.openxmlformats.org/officeDocument/2006/relationships/image" Target="../media/image93.wmf"/><Relationship Id="rId26" Type="http://schemas.openxmlformats.org/officeDocument/2006/relationships/image" Target="../media/image106.wmf"/><Relationship Id="rId3" Type="http://schemas.openxmlformats.org/officeDocument/2006/relationships/oleObject" Target="../embeddings/oleObject108.bin"/><Relationship Id="rId21" Type="http://schemas.openxmlformats.org/officeDocument/2006/relationships/oleObject" Target="../embeddings/oleObject117.bin"/><Relationship Id="rId7" Type="http://schemas.openxmlformats.org/officeDocument/2006/relationships/oleObject" Target="../embeddings/oleObject110.bin"/><Relationship Id="rId12" Type="http://schemas.openxmlformats.org/officeDocument/2006/relationships/image" Target="../media/image57.wmf"/><Relationship Id="rId17" Type="http://schemas.openxmlformats.org/officeDocument/2006/relationships/oleObject" Target="../embeddings/oleObject115.bin"/><Relationship Id="rId25" Type="http://schemas.openxmlformats.org/officeDocument/2006/relationships/oleObject" Target="../embeddings/oleObject119.bin"/><Relationship Id="rId2" Type="http://schemas.openxmlformats.org/officeDocument/2006/relationships/slideLayout" Target="../slideLayouts/slideLayout7.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17.vml"/><Relationship Id="rId6" Type="http://schemas.openxmlformats.org/officeDocument/2006/relationships/image" Target="../media/image103.wmf"/><Relationship Id="rId11" Type="http://schemas.openxmlformats.org/officeDocument/2006/relationships/oleObject" Target="../embeddings/oleObject112.bin"/><Relationship Id="rId24" Type="http://schemas.openxmlformats.org/officeDocument/2006/relationships/image" Target="../media/image105.wmf"/><Relationship Id="rId5" Type="http://schemas.openxmlformats.org/officeDocument/2006/relationships/oleObject" Target="../embeddings/oleObject109.bin"/><Relationship Id="rId15" Type="http://schemas.openxmlformats.org/officeDocument/2006/relationships/oleObject" Target="../embeddings/oleObject114.bin"/><Relationship Id="rId23" Type="http://schemas.openxmlformats.org/officeDocument/2006/relationships/oleObject" Target="../embeddings/oleObject118.bin"/><Relationship Id="rId10" Type="http://schemas.openxmlformats.org/officeDocument/2006/relationships/image" Target="../media/image82.wmf"/><Relationship Id="rId19" Type="http://schemas.openxmlformats.org/officeDocument/2006/relationships/oleObject" Target="../embeddings/oleObject116.bin"/><Relationship Id="rId4" Type="http://schemas.openxmlformats.org/officeDocument/2006/relationships/image" Target="../media/image90.wmf"/><Relationship Id="rId9" Type="http://schemas.openxmlformats.org/officeDocument/2006/relationships/oleObject" Target="../embeddings/oleObject111.bin"/><Relationship Id="rId14" Type="http://schemas.openxmlformats.org/officeDocument/2006/relationships/image" Target="../media/image104.wmf"/><Relationship Id="rId22" Type="http://schemas.openxmlformats.org/officeDocument/2006/relationships/image" Target="../media/image95.wmf"/></Relationships>
</file>

<file path=ppt/slides/_rels/slide22.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8.w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23.bin"/></Relationships>
</file>

<file path=ppt/slides/_rels/slide23.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130.bin"/><Relationship Id="rId18" Type="http://schemas.openxmlformats.org/officeDocument/2006/relationships/image" Target="../media/image105.wmf"/><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57.wmf"/><Relationship Id="rId17" Type="http://schemas.openxmlformats.org/officeDocument/2006/relationships/oleObject" Target="../embeddings/oleObject132.bin"/><Relationship Id="rId2" Type="http://schemas.openxmlformats.org/officeDocument/2006/relationships/slideLayout" Target="../slideLayouts/slideLayout7.xml"/><Relationship Id="rId16" Type="http://schemas.openxmlformats.org/officeDocument/2006/relationships/image" Target="../media/image94.wmf"/><Relationship Id="rId20" Type="http://schemas.openxmlformats.org/officeDocument/2006/relationships/image" Target="../media/image114.wmf"/><Relationship Id="rId1" Type="http://schemas.openxmlformats.org/officeDocument/2006/relationships/vmlDrawing" Target="../drawings/vmlDrawing19.vml"/><Relationship Id="rId6" Type="http://schemas.openxmlformats.org/officeDocument/2006/relationships/image" Target="../media/image103.w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oleObject" Target="../embeddings/oleObject131.bin"/><Relationship Id="rId10" Type="http://schemas.openxmlformats.org/officeDocument/2006/relationships/image" Target="../media/image82.wmf"/><Relationship Id="rId19" Type="http://schemas.openxmlformats.org/officeDocument/2006/relationships/oleObject" Target="../embeddings/oleObject133.bin"/><Relationship Id="rId4" Type="http://schemas.openxmlformats.org/officeDocument/2006/relationships/image" Target="../media/image112.wmf"/><Relationship Id="rId9" Type="http://schemas.openxmlformats.org/officeDocument/2006/relationships/oleObject" Target="../embeddings/oleObject128.bin"/><Relationship Id="rId14" Type="http://schemas.openxmlformats.org/officeDocument/2006/relationships/image" Target="../media/image113.wmf"/></Relationships>
</file>

<file path=ppt/slides/_rels/slide24.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139.bin"/><Relationship Id="rId18" Type="http://schemas.openxmlformats.org/officeDocument/2006/relationships/image" Target="../media/image119.wmf"/><Relationship Id="rId26" Type="http://schemas.openxmlformats.org/officeDocument/2006/relationships/image" Target="../media/image123.wmf"/><Relationship Id="rId3" Type="http://schemas.openxmlformats.org/officeDocument/2006/relationships/oleObject" Target="../embeddings/oleObject134.bin"/><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116.wmf"/><Relationship Id="rId17" Type="http://schemas.openxmlformats.org/officeDocument/2006/relationships/oleObject" Target="../embeddings/oleObject141.bin"/><Relationship Id="rId25" Type="http://schemas.openxmlformats.org/officeDocument/2006/relationships/oleObject" Target="../embeddings/oleObject145.bin"/><Relationship Id="rId2" Type="http://schemas.openxmlformats.org/officeDocument/2006/relationships/slideLayout" Target="../slideLayouts/slideLayout7.xml"/><Relationship Id="rId16" Type="http://schemas.openxmlformats.org/officeDocument/2006/relationships/image" Target="../media/image118.wmf"/><Relationship Id="rId20" Type="http://schemas.openxmlformats.org/officeDocument/2006/relationships/image" Target="../media/image120.wmf"/><Relationship Id="rId1" Type="http://schemas.openxmlformats.org/officeDocument/2006/relationships/vmlDrawing" Target="../drawings/vmlDrawing20.vml"/><Relationship Id="rId6" Type="http://schemas.openxmlformats.org/officeDocument/2006/relationships/image" Target="../media/image93.wmf"/><Relationship Id="rId11" Type="http://schemas.openxmlformats.org/officeDocument/2006/relationships/oleObject" Target="../embeddings/oleObject138.bin"/><Relationship Id="rId24" Type="http://schemas.openxmlformats.org/officeDocument/2006/relationships/image" Target="../media/image122.wmf"/><Relationship Id="rId5" Type="http://schemas.openxmlformats.org/officeDocument/2006/relationships/oleObject" Target="../embeddings/oleObject135.bin"/><Relationship Id="rId15" Type="http://schemas.openxmlformats.org/officeDocument/2006/relationships/oleObject" Target="../embeddings/oleObject140.bin"/><Relationship Id="rId23" Type="http://schemas.openxmlformats.org/officeDocument/2006/relationships/oleObject" Target="../embeddings/oleObject144.bin"/><Relationship Id="rId10" Type="http://schemas.openxmlformats.org/officeDocument/2006/relationships/image" Target="../media/image115.wmf"/><Relationship Id="rId19" Type="http://schemas.openxmlformats.org/officeDocument/2006/relationships/oleObject" Target="../embeddings/oleObject142.bin"/><Relationship Id="rId4" Type="http://schemas.openxmlformats.org/officeDocument/2006/relationships/image" Target="../media/image92.wmf"/><Relationship Id="rId9" Type="http://schemas.openxmlformats.org/officeDocument/2006/relationships/oleObject" Target="../embeddings/oleObject137.bin"/><Relationship Id="rId14" Type="http://schemas.openxmlformats.org/officeDocument/2006/relationships/image" Target="../media/image117.wmf"/><Relationship Id="rId22" Type="http://schemas.openxmlformats.org/officeDocument/2006/relationships/image" Target="../media/image12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25.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26.wmf"/><Relationship Id="rId4" Type="http://schemas.openxmlformats.org/officeDocument/2006/relationships/image" Target="../media/image124.wmf"/><Relationship Id="rId9" Type="http://schemas.openxmlformats.org/officeDocument/2006/relationships/oleObject" Target="../embeddings/oleObject149.bin"/></Relationships>
</file>

<file path=ppt/slides/_rels/slide27.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52.bin"/><Relationship Id="rId7"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29.wmf"/><Relationship Id="rId5" Type="http://schemas.openxmlformats.org/officeDocument/2006/relationships/oleObject" Target="../embeddings/oleObject153.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5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13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34.wmf"/><Relationship Id="rId5" Type="http://schemas.openxmlformats.org/officeDocument/2006/relationships/oleObject" Target="../embeddings/oleObject158.bin"/><Relationship Id="rId4" Type="http://schemas.openxmlformats.org/officeDocument/2006/relationships/image" Target="../media/image13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3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35.wmf"/><Relationship Id="rId5" Type="http://schemas.openxmlformats.org/officeDocument/2006/relationships/oleObject" Target="../embeddings/oleObject161.bin"/><Relationship Id="rId4" Type="http://schemas.openxmlformats.org/officeDocument/2006/relationships/image" Target="../media/image132.wmf"/></Relationships>
</file>

<file path=ppt/slides/_rels/slide32.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7.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38.png"/></Relationships>
</file>

<file path=ppt/slides/_rels/slide3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143.png"/></Relationships>
</file>

<file path=ppt/slides/_rels/slide3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7.xml"/><Relationship Id="rId4" Type="http://schemas.openxmlformats.org/officeDocument/2006/relationships/image" Target="../media/image148.png"/></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2.bin"/><Relationship Id="rId18" Type="http://schemas.openxmlformats.org/officeDocument/2006/relationships/image" Target="../media/image17.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4.wmf"/><Relationship Id="rId17"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image" Target="../media/image16.wmf"/><Relationship Id="rId20"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11.bin"/><Relationship Id="rId24" Type="http://schemas.openxmlformats.org/officeDocument/2006/relationships/image" Target="../media/image20.wmf"/><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10" Type="http://schemas.openxmlformats.org/officeDocument/2006/relationships/image" Target="../media/image13.wmf"/><Relationship Id="rId19" Type="http://schemas.openxmlformats.org/officeDocument/2006/relationships/oleObject" Target="../embeddings/oleObject15.bin"/><Relationship Id="rId4" Type="http://schemas.openxmlformats.org/officeDocument/2006/relationships/image" Target="../media/image10.wmf"/><Relationship Id="rId9" Type="http://schemas.openxmlformats.org/officeDocument/2006/relationships/oleObject" Target="../embeddings/oleObject10.bin"/><Relationship Id="rId14" Type="http://schemas.openxmlformats.org/officeDocument/2006/relationships/image" Target="../media/image15.wmf"/><Relationship Id="rId22" Type="http://schemas.openxmlformats.org/officeDocument/2006/relationships/image" Target="../media/image19.wmf"/></Relationships>
</file>

<file path=ppt/slides/_rels/slide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0.wmf"/><Relationship Id="rId2" Type="http://schemas.openxmlformats.org/officeDocument/2006/relationships/slideLayout" Target="../slideLayouts/slideLayout7.xml"/><Relationship Id="rId16" Type="http://schemas.openxmlformats.org/officeDocument/2006/relationships/image" Target="../media/image32.wmf"/><Relationship Id="rId1" Type="http://schemas.openxmlformats.org/officeDocument/2006/relationships/vmlDrawing" Target="../drawings/vmlDrawing4.vml"/><Relationship Id="rId6" Type="http://schemas.openxmlformats.org/officeDocument/2006/relationships/image" Target="../media/image27.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6.bin"/><Relationship Id="rId14" Type="http://schemas.openxmlformats.org/officeDocument/2006/relationships/image" Target="../media/image31.wmf"/></Relationships>
</file>

<file path=ppt/slides/_rels/slide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4.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3.bin"/></Relationships>
</file>

<file path=ppt/slides/_rels/slide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9.wmf"/><Relationship Id="rId5" Type="http://schemas.openxmlformats.org/officeDocument/2006/relationships/oleObject" Target="../embeddings/oleObject36.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8">
            <a:extLst>
              <a:ext uri="{FF2B5EF4-FFF2-40B4-BE49-F238E27FC236}">
                <a16:creationId xmlns:a16="http://schemas.microsoft.com/office/drawing/2014/main" id="{88C39502-9D98-49DD-97DE-F94A1DC1CC45}"/>
              </a:ext>
            </a:extLst>
          </p:cNvPr>
          <p:cNvSpPr txBox="1">
            <a:spLocks noChangeArrowheads="1"/>
          </p:cNvSpPr>
          <p:nvPr/>
        </p:nvSpPr>
        <p:spPr bwMode="auto">
          <a:xfrm>
            <a:off x="4068763" y="1857375"/>
            <a:ext cx="4895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ES_tradnl" altLang="es-PE" sz="1600" b="1" u="sng"/>
              <a:t>CAPITULO 10</a:t>
            </a:r>
          </a:p>
          <a:p>
            <a:pPr algn="ctr" eaLnBrk="1" hangingPunct="1">
              <a:spcBef>
                <a:spcPct val="0"/>
              </a:spcBef>
              <a:buClrTx/>
              <a:buFontTx/>
              <a:buNone/>
            </a:pPr>
            <a:r>
              <a:rPr lang="es-ES_tradnl" altLang="es-PE" sz="1600" b="1" u="sng"/>
              <a:t>MODELO DE ECUACIONES SIMULTANEAS</a:t>
            </a:r>
            <a:endParaRPr lang="es-PE" altLang="es-PE" sz="1600" b="1">
              <a:solidFill>
                <a:schemeClr val="accent2"/>
              </a:solidFill>
              <a:latin typeface="Arial" panose="020B0604020202020204" pitchFamily="34" charset="0"/>
              <a:cs typeface="Times New Roman" panose="02020603050405020304" pitchFamily="18" charset="0"/>
            </a:endParaRPr>
          </a:p>
        </p:txBody>
      </p:sp>
      <p:sp>
        <p:nvSpPr>
          <p:cNvPr id="4099" name="Rectangle 9">
            <a:extLst>
              <a:ext uri="{FF2B5EF4-FFF2-40B4-BE49-F238E27FC236}">
                <a16:creationId xmlns:a16="http://schemas.microsoft.com/office/drawing/2014/main" id="{24CB7217-9650-47FC-A589-B9550BA1AE1E}"/>
              </a:ext>
            </a:extLst>
          </p:cNvPr>
          <p:cNvSpPr>
            <a:spLocks noChangeArrowheads="1"/>
          </p:cNvSpPr>
          <p:nvPr/>
        </p:nvSpPr>
        <p:spPr bwMode="auto">
          <a:xfrm>
            <a:off x="611188" y="1319213"/>
            <a:ext cx="5486400" cy="381000"/>
          </a:xfrm>
          <a:prstGeom prst="rect">
            <a:avLst/>
          </a:prstGeom>
          <a:solidFill>
            <a:schemeClr val="accent2"/>
          </a:solidFill>
          <a:ln w="9525">
            <a:solidFill>
              <a:schemeClr val="accent2"/>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PE" sz="2000"/>
          </a:p>
        </p:txBody>
      </p:sp>
      <p:sp>
        <p:nvSpPr>
          <p:cNvPr id="4100" name="Text Box 10">
            <a:extLst>
              <a:ext uri="{FF2B5EF4-FFF2-40B4-BE49-F238E27FC236}">
                <a16:creationId xmlns:a16="http://schemas.microsoft.com/office/drawing/2014/main" id="{FC45C81E-3D16-4BFE-8739-334BD3801827}"/>
              </a:ext>
            </a:extLst>
          </p:cNvPr>
          <p:cNvSpPr txBox="1">
            <a:spLocks noChangeArrowheads="1"/>
          </p:cNvSpPr>
          <p:nvPr/>
        </p:nvSpPr>
        <p:spPr bwMode="auto">
          <a:xfrm>
            <a:off x="539750" y="620713"/>
            <a:ext cx="763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_tradnl" altLang="es-PE" sz="2400" b="1">
                <a:latin typeface="Arial" panose="020B0604020202020204" pitchFamily="34" charset="0"/>
              </a:rPr>
              <a:t>UNSCH</a:t>
            </a:r>
          </a:p>
        </p:txBody>
      </p:sp>
      <p:sp>
        <p:nvSpPr>
          <p:cNvPr id="4101" name="Rectangle 11">
            <a:extLst>
              <a:ext uri="{FF2B5EF4-FFF2-40B4-BE49-F238E27FC236}">
                <a16:creationId xmlns:a16="http://schemas.microsoft.com/office/drawing/2014/main" id="{EE5DA660-15BF-4B78-8E24-D8D209FF08DE}"/>
              </a:ext>
            </a:extLst>
          </p:cNvPr>
          <p:cNvSpPr>
            <a:spLocks noChangeArrowheads="1"/>
          </p:cNvSpPr>
          <p:nvPr/>
        </p:nvSpPr>
        <p:spPr bwMode="auto">
          <a:xfrm>
            <a:off x="107950" y="6237288"/>
            <a:ext cx="295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ES_tradnl" altLang="es-PE" sz="1400" b="1" dirty="0">
                <a:latin typeface="Arial Narrow" panose="020B0606020202030204" pitchFamily="34" charset="0"/>
              </a:rPr>
              <a:t>20 de  octubre de 2021</a:t>
            </a:r>
            <a:endParaRPr lang="es-ES" altLang="es-PE" sz="1400" b="1" dirty="0">
              <a:latin typeface="Arial Narrow" panose="020B0606020202030204" pitchFamily="34" charset="0"/>
            </a:endParaRPr>
          </a:p>
        </p:txBody>
      </p:sp>
      <p:pic>
        <p:nvPicPr>
          <p:cNvPr id="4102" name="Picture 13" descr="UNSCH">
            <a:extLst>
              <a:ext uri="{FF2B5EF4-FFF2-40B4-BE49-F238E27FC236}">
                <a16:creationId xmlns:a16="http://schemas.microsoft.com/office/drawing/2014/main" id="{A9246609-229E-4B54-BF6C-501C394D6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613" y="287338"/>
            <a:ext cx="7826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14">
            <a:extLst>
              <a:ext uri="{FF2B5EF4-FFF2-40B4-BE49-F238E27FC236}">
                <a16:creationId xmlns:a16="http://schemas.microsoft.com/office/drawing/2014/main" id="{AFCF3531-F4E6-45AC-9734-DD9E513575C5}"/>
              </a:ext>
            </a:extLst>
          </p:cNvPr>
          <p:cNvSpPr>
            <a:spLocks noChangeArrowheads="1"/>
          </p:cNvSpPr>
          <p:nvPr/>
        </p:nvSpPr>
        <p:spPr bwMode="auto">
          <a:xfrm>
            <a:off x="4787900" y="5716588"/>
            <a:ext cx="295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eaLnBrk="1" hangingPunct="1">
              <a:spcBef>
                <a:spcPct val="0"/>
              </a:spcBef>
              <a:buClrTx/>
              <a:buFontTx/>
              <a:buNone/>
            </a:pPr>
            <a:r>
              <a:rPr lang="es-ES_tradnl" altLang="es-PE" sz="1400" b="1">
                <a:latin typeface="Arial Narrow" panose="020B0606020202030204" pitchFamily="34" charset="0"/>
              </a:rPr>
              <a:t>Econ. Juan A. Huaripuma Vargas</a:t>
            </a:r>
            <a:endParaRPr lang="es-ES" altLang="es-PE" sz="1400" b="1">
              <a:latin typeface="Arial Narrow" panose="020B0606020202030204" pitchFamily="34" charset="0"/>
            </a:endParaRPr>
          </a:p>
        </p:txBody>
      </p:sp>
      <p:pic>
        <p:nvPicPr>
          <p:cNvPr id="4104" name="Picture 10">
            <a:extLst>
              <a:ext uri="{FF2B5EF4-FFF2-40B4-BE49-F238E27FC236}">
                <a16:creationId xmlns:a16="http://schemas.microsoft.com/office/drawing/2014/main" id="{CB6C23CF-E33D-4B55-8069-1F1EE2609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857375"/>
            <a:ext cx="4105275"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DCEE461-4316-4E07-B4B0-94171DE389DD}"/>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sp>
        <p:nvSpPr>
          <p:cNvPr id="13315" name="Text Box 3">
            <a:extLst>
              <a:ext uri="{FF2B5EF4-FFF2-40B4-BE49-F238E27FC236}">
                <a16:creationId xmlns:a16="http://schemas.microsoft.com/office/drawing/2014/main" id="{B715326E-17EE-4B33-81A5-7FB11D12BE40}"/>
              </a:ext>
            </a:extLst>
          </p:cNvPr>
          <p:cNvSpPr txBox="1">
            <a:spLocks noChangeArrowheads="1"/>
          </p:cNvSpPr>
          <p:nvPr/>
        </p:nvSpPr>
        <p:spPr bwMode="auto">
          <a:xfrm>
            <a:off x="611188" y="1706563"/>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Dado que:</a:t>
            </a:r>
          </a:p>
        </p:txBody>
      </p:sp>
      <p:graphicFrame>
        <p:nvGraphicFramePr>
          <p:cNvPr id="13316" name="Object 28">
            <a:extLst>
              <a:ext uri="{FF2B5EF4-FFF2-40B4-BE49-F238E27FC236}">
                <a16:creationId xmlns:a16="http://schemas.microsoft.com/office/drawing/2014/main" id="{31D56834-C9A4-4616-9B93-F6AAC9831EB0}"/>
              </a:ext>
            </a:extLst>
          </p:cNvPr>
          <p:cNvGraphicFramePr>
            <a:graphicFrameLocks noChangeAspect="1"/>
          </p:cNvGraphicFramePr>
          <p:nvPr/>
        </p:nvGraphicFramePr>
        <p:xfrm>
          <a:off x="3348038" y="2125663"/>
          <a:ext cx="3081337" cy="1016000"/>
        </p:xfrm>
        <a:graphic>
          <a:graphicData uri="http://schemas.openxmlformats.org/presentationml/2006/ole">
            <mc:AlternateContent xmlns:mc="http://schemas.openxmlformats.org/markup-compatibility/2006">
              <mc:Choice xmlns:v="urn:schemas-microsoft-com:vml" Requires="v">
                <p:oleObj spid="_x0000_s13341" name="Ecuación" r:id="rId3" imgW="1511300" imgH="508000" progId="Equation.3">
                  <p:embed/>
                </p:oleObj>
              </mc:Choice>
              <mc:Fallback>
                <p:oleObj name="Ecuación" r:id="rId3" imgW="1511300" imgH="5080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125663"/>
                        <a:ext cx="30813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7" name="Object 28">
            <a:extLst>
              <a:ext uri="{FF2B5EF4-FFF2-40B4-BE49-F238E27FC236}">
                <a16:creationId xmlns:a16="http://schemas.microsoft.com/office/drawing/2014/main" id="{6300D7C2-57EA-459A-B3A5-111E459189C6}"/>
              </a:ext>
            </a:extLst>
          </p:cNvPr>
          <p:cNvGraphicFramePr>
            <a:graphicFrameLocks noChangeAspect="1"/>
          </p:cNvGraphicFramePr>
          <p:nvPr/>
        </p:nvGraphicFramePr>
        <p:xfrm>
          <a:off x="755650" y="2032000"/>
          <a:ext cx="1579563" cy="965200"/>
        </p:xfrm>
        <a:graphic>
          <a:graphicData uri="http://schemas.openxmlformats.org/presentationml/2006/ole">
            <mc:AlternateContent xmlns:mc="http://schemas.openxmlformats.org/markup-compatibility/2006">
              <mc:Choice xmlns:v="urn:schemas-microsoft-com:vml" Requires="v">
                <p:oleObj spid="_x0000_s13342" name="Ecuación" r:id="rId5" imgW="774364" imgH="482391" progId="Equation.3">
                  <p:embed/>
                </p:oleObj>
              </mc:Choice>
              <mc:Fallback>
                <p:oleObj name="Ecuación" r:id="rId5" imgW="774364" imgH="482391"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032000"/>
                        <a:ext cx="1579563"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Object 28">
            <a:extLst>
              <a:ext uri="{FF2B5EF4-FFF2-40B4-BE49-F238E27FC236}">
                <a16:creationId xmlns:a16="http://schemas.microsoft.com/office/drawing/2014/main" id="{B1DF0E17-4002-4A50-8D34-443A6BE0FFA1}"/>
              </a:ext>
            </a:extLst>
          </p:cNvPr>
          <p:cNvGraphicFramePr>
            <a:graphicFrameLocks noChangeAspect="1"/>
          </p:cNvGraphicFramePr>
          <p:nvPr/>
        </p:nvGraphicFramePr>
        <p:xfrm>
          <a:off x="812800" y="2997200"/>
          <a:ext cx="1657350" cy="965200"/>
        </p:xfrm>
        <a:graphic>
          <a:graphicData uri="http://schemas.openxmlformats.org/presentationml/2006/ole">
            <mc:AlternateContent xmlns:mc="http://schemas.openxmlformats.org/markup-compatibility/2006">
              <mc:Choice xmlns:v="urn:schemas-microsoft-com:vml" Requires="v">
                <p:oleObj spid="_x0000_s13343" name="Ecuación" r:id="rId7" imgW="812447" imgH="482391" progId="Equation.3">
                  <p:embed/>
                </p:oleObj>
              </mc:Choice>
              <mc:Fallback>
                <p:oleObj name="Ecuación" r:id="rId7" imgW="812447" imgH="482391"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800" y="2997200"/>
                        <a:ext cx="16573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9" name="Object 28">
            <a:extLst>
              <a:ext uri="{FF2B5EF4-FFF2-40B4-BE49-F238E27FC236}">
                <a16:creationId xmlns:a16="http://schemas.microsoft.com/office/drawing/2014/main" id="{93969E39-6BF6-4D70-861F-FC43E9713A83}"/>
              </a:ext>
            </a:extLst>
          </p:cNvPr>
          <p:cNvGraphicFramePr>
            <a:graphicFrameLocks noChangeAspect="1"/>
          </p:cNvGraphicFramePr>
          <p:nvPr/>
        </p:nvGraphicFramePr>
        <p:xfrm>
          <a:off x="4075113" y="3187700"/>
          <a:ext cx="2225675" cy="457200"/>
        </p:xfrm>
        <a:graphic>
          <a:graphicData uri="http://schemas.openxmlformats.org/presentationml/2006/ole">
            <mc:AlternateContent xmlns:mc="http://schemas.openxmlformats.org/markup-compatibility/2006">
              <mc:Choice xmlns:v="urn:schemas-microsoft-com:vml" Requires="v">
                <p:oleObj spid="_x0000_s13344" name="Ecuación" r:id="rId9" imgW="1091726" imgH="228501" progId="Equation.3">
                  <p:embed/>
                </p:oleObj>
              </mc:Choice>
              <mc:Fallback>
                <p:oleObj name="Ecuación" r:id="rId9" imgW="1091726" imgH="228501"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5113" y="3187700"/>
                        <a:ext cx="222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28">
            <a:extLst>
              <a:ext uri="{FF2B5EF4-FFF2-40B4-BE49-F238E27FC236}">
                <a16:creationId xmlns:a16="http://schemas.microsoft.com/office/drawing/2014/main" id="{1AFAA0CF-C9F5-4A4C-9750-4EADC37F2DBD}"/>
              </a:ext>
            </a:extLst>
          </p:cNvPr>
          <p:cNvGraphicFramePr>
            <a:graphicFrameLocks noChangeAspect="1"/>
          </p:cNvGraphicFramePr>
          <p:nvPr/>
        </p:nvGraphicFramePr>
        <p:xfrm>
          <a:off x="827088" y="4005263"/>
          <a:ext cx="3262312" cy="965200"/>
        </p:xfrm>
        <a:graphic>
          <a:graphicData uri="http://schemas.openxmlformats.org/presentationml/2006/ole">
            <mc:AlternateContent xmlns:mc="http://schemas.openxmlformats.org/markup-compatibility/2006">
              <mc:Choice xmlns:v="urn:schemas-microsoft-com:vml" Requires="v">
                <p:oleObj spid="_x0000_s13345" name="Ecuación" r:id="rId11" imgW="1600200" imgH="482600" progId="Equation.3">
                  <p:embed/>
                </p:oleObj>
              </mc:Choice>
              <mc:Fallback>
                <p:oleObj name="Ecuación" r:id="rId11" imgW="1600200" imgH="482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4005263"/>
                        <a:ext cx="326231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1" name="Object 28">
            <a:extLst>
              <a:ext uri="{FF2B5EF4-FFF2-40B4-BE49-F238E27FC236}">
                <a16:creationId xmlns:a16="http://schemas.microsoft.com/office/drawing/2014/main" id="{BBB20DB7-93DD-49F7-A076-734893EA0A7C}"/>
              </a:ext>
            </a:extLst>
          </p:cNvPr>
          <p:cNvGraphicFramePr>
            <a:graphicFrameLocks noChangeAspect="1"/>
          </p:cNvGraphicFramePr>
          <p:nvPr/>
        </p:nvGraphicFramePr>
        <p:xfrm>
          <a:off x="900113" y="5084763"/>
          <a:ext cx="2225675" cy="965200"/>
        </p:xfrm>
        <a:graphic>
          <a:graphicData uri="http://schemas.openxmlformats.org/presentationml/2006/ole">
            <mc:AlternateContent xmlns:mc="http://schemas.openxmlformats.org/markup-compatibility/2006">
              <mc:Choice xmlns:v="urn:schemas-microsoft-com:vml" Requires="v">
                <p:oleObj spid="_x0000_s13346" name="Ecuación" r:id="rId13" imgW="1091726" imgH="482391" progId="Equation.3">
                  <p:embed/>
                </p:oleObj>
              </mc:Choice>
              <mc:Fallback>
                <p:oleObj name="Ecuación" r:id="rId13" imgW="1091726" imgH="482391"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0113" y="5084763"/>
                        <a:ext cx="22256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2" name="Text Box 3">
            <a:extLst>
              <a:ext uri="{FF2B5EF4-FFF2-40B4-BE49-F238E27FC236}">
                <a16:creationId xmlns:a16="http://schemas.microsoft.com/office/drawing/2014/main" id="{22D063F5-EA1F-4622-B72F-0DC8A210DB69}"/>
              </a:ext>
            </a:extLst>
          </p:cNvPr>
          <p:cNvSpPr txBox="1">
            <a:spLocks noChangeArrowheads="1"/>
          </p:cNvSpPr>
          <p:nvPr/>
        </p:nvSpPr>
        <p:spPr bwMode="auto">
          <a:xfrm>
            <a:off x="3059113" y="32131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Como: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AF8D829-854D-4FB7-9475-9452F0994794}"/>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graphicFrame>
        <p:nvGraphicFramePr>
          <p:cNvPr id="14339" name="Object 28">
            <a:extLst>
              <a:ext uri="{FF2B5EF4-FFF2-40B4-BE49-F238E27FC236}">
                <a16:creationId xmlns:a16="http://schemas.microsoft.com/office/drawing/2014/main" id="{B6EAC959-6183-474C-A9CA-477F6EBD6B06}"/>
              </a:ext>
            </a:extLst>
          </p:cNvPr>
          <p:cNvGraphicFramePr>
            <a:graphicFrameLocks noChangeAspect="1"/>
          </p:cNvGraphicFramePr>
          <p:nvPr/>
        </p:nvGraphicFramePr>
        <p:xfrm>
          <a:off x="611188" y="1700213"/>
          <a:ext cx="3054350" cy="965200"/>
        </p:xfrm>
        <a:graphic>
          <a:graphicData uri="http://schemas.openxmlformats.org/presentationml/2006/ole">
            <mc:AlternateContent xmlns:mc="http://schemas.openxmlformats.org/markup-compatibility/2006">
              <mc:Choice xmlns:v="urn:schemas-microsoft-com:vml" Requires="v">
                <p:oleObj spid="_x0000_s14355" name="Ecuación" r:id="rId3" imgW="1497950" imgH="482391" progId="Equation.3">
                  <p:embed/>
                </p:oleObj>
              </mc:Choice>
              <mc:Fallback>
                <p:oleObj name="Ecuación" r:id="rId3" imgW="1497950" imgH="482391"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00213"/>
                        <a:ext cx="30543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Object 28">
            <a:extLst>
              <a:ext uri="{FF2B5EF4-FFF2-40B4-BE49-F238E27FC236}">
                <a16:creationId xmlns:a16="http://schemas.microsoft.com/office/drawing/2014/main" id="{8967BD2D-5CE6-4025-B8B4-F29AB554BDCE}"/>
              </a:ext>
            </a:extLst>
          </p:cNvPr>
          <p:cNvGraphicFramePr>
            <a:graphicFrameLocks noChangeAspect="1"/>
          </p:cNvGraphicFramePr>
          <p:nvPr/>
        </p:nvGraphicFramePr>
        <p:xfrm>
          <a:off x="647700" y="2636838"/>
          <a:ext cx="4787900" cy="965200"/>
        </p:xfrm>
        <a:graphic>
          <a:graphicData uri="http://schemas.openxmlformats.org/presentationml/2006/ole">
            <mc:AlternateContent xmlns:mc="http://schemas.openxmlformats.org/markup-compatibility/2006">
              <mc:Choice xmlns:v="urn:schemas-microsoft-com:vml" Requires="v">
                <p:oleObj spid="_x0000_s14356" name="Ecuación" r:id="rId5" imgW="2349500" imgH="482600" progId="Equation.3">
                  <p:embed/>
                </p:oleObj>
              </mc:Choice>
              <mc:Fallback>
                <p:oleObj name="Ecuación" r:id="rId5" imgW="2349500" imgH="482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2636838"/>
                        <a:ext cx="47879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1" name="Object 28">
            <a:extLst>
              <a:ext uri="{FF2B5EF4-FFF2-40B4-BE49-F238E27FC236}">
                <a16:creationId xmlns:a16="http://schemas.microsoft.com/office/drawing/2014/main" id="{CA688F1A-6678-40A1-92D4-C9A304776360}"/>
              </a:ext>
            </a:extLst>
          </p:cNvPr>
          <p:cNvGraphicFramePr>
            <a:graphicFrameLocks noChangeAspect="1"/>
          </p:cNvGraphicFramePr>
          <p:nvPr/>
        </p:nvGraphicFramePr>
        <p:xfrm>
          <a:off x="611188" y="3616325"/>
          <a:ext cx="4270375" cy="965200"/>
        </p:xfrm>
        <a:graphic>
          <a:graphicData uri="http://schemas.openxmlformats.org/presentationml/2006/ole">
            <mc:AlternateContent xmlns:mc="http://schemas.openxmlformats.org/markup-compatibility/2006">
              <mc:Choice xmlns:v="urn:schemas-microsoft-com:vml" Requires="v">
                <p:oleObj spid="_x0000_s14357" name="Ecuación" r:id="rId7" imgW="2095500" imgH="482600" progId="Equation.3">
                  <p:embed/>
                </p:oleObj>
              </mc:Choice>
              <mc:Fallback>
                <p:oleObj name="Ecuación" r:id="rId7" imgW="2095500" imgH="482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616325"/>
                        <a:ext cx="42703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2" name="Object 28">
            <a:extLst>
              <a:ext uri="{FF2B5EF4-FFF2-40B4-BE49-F238E27FC236}">
                <a16:creationId xmlns:a16="http://schemas.microsoft.com/office/drawing/2014/main" id="{DFA50A3F-A0ED-4D6D-BF58-4D5856626FBF}"/>
              </a:ext>
            </a:extLst>
          </p:cNvPr>
          <p:cNvGraphicFramePr>
            <a:graphicFrameLocks noChangeAspect="1"/>
          </p:cNvGraphicFramePr>
          <p:nvPr/>
        </p:nvGraphicFramePr>
        <p:xfrm>
          <a:off x="684213" y="4695825"/>
          <a:ext cx="4270375" cy="965200"/>
        </p:xfrm>
        <a:graphic>
          <a:graphicData uri="http://schemas.openxmlformats.org/presentationml/2006/ole">
            <mc:AlternateContent xmlns:mc="http://schemas.openxmlformats.org/markup-compatibility/2006">
              <mc:Choice xmlns:v="urn:schemas-microsoft-com:vml" Requires="v">
                <p:oleObj spid="_x0000_s14358" name="Ecuación" r:id="rId9" imgW="2095500" imgH="482600" progId="Equation.3">
                  <p:embed/>
                </p:oleObj>
              </mc:Choice>
              <mc:Fallback>
                <p:oleObj name="Ecuación" r:id="rId9" imgW="2095500" imgH="482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695825"/>
                        <a:ext cx="42703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FD1C15A-E2A0-4043-AE42-927E56FD9027}"/>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graphicFrame>
        <p:nvGraphicFramePr>
          <p:cNvPr id="15363" name="Object 28">
            <a:extLst>
              <a:ext uri="{FF2B5EF4-FFF2-40B4-BE49-F238E27FC236}">
                <a16:creationId xmlns:a16="http://schemas.microsoft.com/office/drawing/2014/main" id="{A405245D-ACFA-4C1A-BA61-F5924F819048}"/>
              </a:ext>
            </a:extLst>
          </p:cNvPr>
          <p:cNvGraphicFramePr>
            <a:graphicFrameLocks noChangeAspect="1"/>
          </p:cNvGraphicFramePr>
          <p:nvPr/>
        </p:nvGraphicFramePr>
        <p:xfrm>
          <a:off x="739775" y="3065463"/>
          <a:ext cx="3544888" cy="939800"/>
        </p:xfrm>
        <a:graphic>
          <a:graphicData uri="http://schemas.openxmlformats.org/presentationml/2006/ole">
            <mc:AlternateContent xmlns:mc="http://schemas.openxmlformats.org/markup-compatibility/2006">
              <mc:Choice xmlns:v="urn:schemas-microsoft-com:vml" Requires="v">
                <p:oleObj spid="_x0000_s15375" name="Ecuación" r:id="rId3" imgW="1739900" imgH="469900" progId="Equation.3">
                  <p:embed/>
                </p:oleObj>
              </mc:Choice>
              <mc:Fallback>
                <p:oleObj name="Ecuación" r:id="rId3" imgW="1739900" imgH="4699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3065463"/>
                        <a:ext cx="354488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Object 28">
            <a:extLst>
              <a:ext uri="{FF2B5EF4-FFF2-40B4-BE49-F238E27FC236}">
                <a16:creationId xmlns:a16="http://schemas.microsoft.com/office/drawing/2014/main" id="{8F13BE3F-C5BD-4B62-ACCF-A8E95DA5F959}"/>
              </a:ext>
            </a:extLst>
          </p:cNvPr>
          <p:cNvGraphicFramePr>
            <a:graphicFrameLocks noChangeAspect="1"/>
          </p:cNvGraphicFramePr>
          <p:nvPr/>
        </p:nvGraphicFramePr>
        <p:xfrm>
          <a:off x="661988" y="1887538"/>
          <a:ext cx="4270375" cy="965200"/>
        </p:xfrm>
        <a:graphic>
          <a:graphicData uri="http://schemas.openxmlformats.org/presentationml/2006/ole">
            <mc:AlternateContent xmlns:mc="http://schemas.openxmlformats.org/markup-compatibility/2006">
              <mc:Choice xmlns:v="urn:schemas-microsoft-com:vml" Requires="v">
                <p:oleObj spid="_x0000_s15376" name="Ecuación" r:id="rId5" imgW="2095500" imgH="482600" progId="Equation.3">
                  <p:embed/>
                </p:oleObj>
              </mc:Choice>
              <mc:Fallback>
                <p:oleObj name="Ecuación" r:id="rId5" imgW="2095500" imgH="482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988" y="1887538"/>
                        <a:ext cx="42703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28">
            <a:extLst>
              <a:ext uri="{FF2B5EF4-FFF2-40B4-BE49-F238E27FC236}">
                <a16:creationId xmlns:a16="http://schemas.microsoft.com/office/drawing/2014/main" id="{5EDD7B39-E391-492C-A430-5638622EC44A}"/>
              </a:ext>
            </a:extLst>
          </p:cNvPr>
          <p:cNvGraphicFramePr>
            <a:graphicFrameLocks noChangeAspect="1"/>
          </p:cNvGraphicFramePr>
          <p:nvPr/>
        </p:nvGraphicFramePr>
        <p:xfrm>
          <a:off x="865188" y="4073525"/>
          <a:ext cx="3467100" cy="939800"/>
        </p:xfrm>
        <a:graphic>
          <a:graphicData uri="http://schemas.openxmlformats.org/presentationml/2006/ole">
            <mc:AlternateContent xmlns:mc="http://schemas.openxmlformats.org/markup-compatibility/2006">
              <mc:Choice xmlns:v="urn:schemas-microsoft-com:vml" Requires="v">
                <p:oleObj spid="_x0000_s15377" name="Ecuación" r:id="rId7" imgW="1701800" imgH="469900" progId="Equation.3">
                  <p:embed/>
                </p:oleObj>
              </mc:Choice>
              <mc:Fallback>
                <p:oleObj name="Ecuación" r:id="rId7" imgW="1701800" imgH="4699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5188" y="4073525"/>
                        <a:ext cx="34671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8F7ABF5-78F6-4792-9FE9-7FE635FA9C19}"/>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endogeneidad …</a:t>
            </a:r>
          </a:p>
        </p:txBody>
      </p:sp>
      <p:sp>
        <p:nvSpPr>
          <p:cNvPr id="16387" name="Text Box 3">
            <a:extLst>
              <a:ext uri="{FF2B5EF4-FFF2-40B4-BE49-F238E27FC236}">
                <a16:creationId xmlns:a16="http://schemas.microsoft.com/office/drawing/2014/main" id="{3826D2AD-CBDE-426F-A101-4546E2AFCA8B}"/>
              </a:ext>
            </a:extLst>
          </p:cNvPr>
          <p:cNvSpPr txBox="1">
            <a:spLocks noChangeArrowheads="1"/>
          </p:cNvSpPr>
          <p:nvPr/>
        </p:nvSpPr>
        <p:spPr bwMode="auto">
          <a:xfrm>
            <a:off x="611188" y="1706563"/>
            <a:ext cx="79644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358775" indent="-358775"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8159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12731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7303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21875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Si no hay ecuaciones simultáneas el MMCO produce estimadores consistentes y eficientes</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Si hay simultaneidad, los estimadores del MMCO no son ni siquiera consistentes.</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Por tanto, antes de descartar el MMCO se debe verificar la presencia de simultaneidad.</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El problema de simultaneidad surge por que algunas de las variables explicatorias son endógenas, y por consiguiente, es probable que estén correlacionadas con el término de perturbación.</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Se puede utilizar la prueba de error de especificación de Hausman</a:t>
            </a:r>
          </a:p>
          <a:p>
            <a:pPr lvl="4" algn="just" eaLnBrk="1" hangingPunct="1">
              <a:spcBef>
                <a:spcPct val="0"/>
              </a:spcBef>
              <a:buClrTx/>
              <a:buFont typeface="Wingdings" panose="05000000000000000000" pitchFamily="2" charset="2"/>
              <a:buChar char="q"/>
            </a:pPr>
            <a:endParaRPr lang="es-PE" altLang="es-PE" sz="18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5539604-42CE-4DB1-81CC-E70C8DEA61D7}"/>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endogeneidad …</a:t>
            </a:r>
          </a:p>
        </p:txBody>
      </p:sp>
      <p:graphicFrame>
        <p:nvGraphicFramePr>
          <p:cNvPr id="17411" name="Object 28">
            <a:extLst>
              <a:ext uri="{FF2B5EF4-FFF2-40B4-BE49-F238E27FC236}">
                <a16:creationId xmlns:a16="http://schemas.microsoft.com/office/drawing/2014/main" id="{D93EBD38-83DB-4927-9864-0985FE73427F}"/>
              </a:ext>
            </a:extLst>
          </p:cNvPr>
          <p:cNvGraphicFramePr>
            <a:graphicFrameLocks noChangeAspect="1"/>
          </p:cNvGraphicFramePr>
          <p:nvPr/>
        </p:nvGraphicFramePr>
        <p:xfrm>
          <a:off x="623888" y="2225675"/>
          <a:ext cx="4092575" cy="482600"/>
        </p:xfrm>
        <a:graphic>
          <a:graphicData uri="http://schemas.openxmlformats.org/presentationml/2006/ole">
            <mc:AlternateContent xmlns:mc="http://schemas.openxmlformats.org/markup-compatibility/2006">
              <mc:Choice xmlns:v="urn:schemas-microsoft-com:vml" Requires="v">
                <p:oleObj spid="_x0000_s17443" name="Ecuación" r:id="rId3" imgW="2006600" imgH="241300" progId="Equation.3">
                  <p:embed/>
                </p:oleObj>
              </mc:Choice>
              <mc:Fallback>
                <p:oleObj name="Ecuación" r:id="rId3" imgW="20066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2225675"/>
                        <a:ext cx="4092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2" name="Object 28">
            <a:extLst>
              <a:ext uri="{FF2B5EF4-FFF2-40B4-BE49-F238E27FC236}">
                <a16:creationId xmlns:a16="http://schemas.microsoft.com/office/drawing/2014/main" id="{601357F9-DEFC-43F2-B0CA-D8D81B84B648}"/>
              </a:ext>
            </a:extLst>
          </p:cNvPr>
          <p:cNvGraphicFramePr>
            <a:graphicFrameLocks noChangeAspect="1"/>
          </p:cNvGraphicFramePr>
          <p:nvPr/>
        </p:nvGraphicFramePr>
        <p:xfrm>
          <a:off x="611188" y="2730500"/>
          <a:ext cx="2511425" cy="482600"/>
        </p:xfrm>
        <a:graphic>
          <a:graphicData uri="http://schemas.openxmlformats.org/presentationml/2006/ole">
            <mc:AlternateContent xmlns:mc="http://schemas.openxmlformats.org/markup-compatibility/2006">
              <mc:Choice xmlns:v="urn:schemas-microsoft-com:vml" Requires="v">
                <p:oleObj spid="_x0000_s17444" name="Ecuación" r:id="rId5" imgW="1231366" imgH="241195" progId="Equation.3">
                  <p:embed/>
                </p:oleObj>
              </mc:Choice>
              <mc:Fallback>
                <p:oleObj name="Ecuación" r:id="rId5" imgW="1231366" imgH="241195"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30500"/>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3" name="Text Box 3">
            <a:extLst>
              <a:ext uri="{FF2B5EF4-FFF2-40B4-BE49-F238E27FC236}">
                <a16:creationId xmlns:a16="http://schemas.microsoft.com/office/drawing/2014/main" id="{F9AAC8FC-6766-4FFC-8060-BA69DDC4CA50}"/>
              </a:ext>
            </a:extLst>
          </p:cNvPr>
          <p:cNvSpPr txBox="1">
            <a:spLocks noChangeArrowheads="1"/>
          </p:cNvSpPr>
          <p:nvPr/>
        </p:nvSpPr>
        <p:spPr bwMode="auto">
          <a:xfrm>
            <a:off x="611188" y="1773238"/>
            <a:ext cx="2881312"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Dado el siguiente modelo:</a:t>
            </a:r>
          </a:p>
        </p:txBody>
      </p:sp>
      <p:graphicFrame>
        <p:nvGraphicFramePr>
          <p:cNvPr id="17414" name="Object 28">
            <a:extLst>
              <a:ext uri="{FF2B5EF4-FFF2-40B4-BE49-F238E27FC236}">
                <a16:creationId xmlns:a16="http://schemas.microsoft.com/office/drawing/2014/main" id="{6F9384FA-7D62-4B14-8AED-C4FF168D56C4}"/>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17445" name="Ecuación" r:id="rId7" imgW="545863" imgH="241195" progId="Equation.3">
                  <p:embed/>
                </p:oleObj>
              </mc:Choice>
              <mc:Fallback>
                <p:oleObj name="Ecuación" r:id="rId7" imgW="545863" imgH="241195"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Text Box 3">
            <a:extLst>
              <a:ext uri="{FF2B5EF4-FFF2-40B4-BE49-F238E27FC236}">
                <a16:creationId xmlns:a16="http://schemas.microsoft.com/office/drawing/2014/main" id="{EAA62BDA-2EE3-4F78-A2B6-D95CA724738C}"/>
              </a:ext>
            </a:extLst>
          </p:cNvPr>
          <p:cNvSpPr txBox="1">
            <a:spLocks noChangeArrowheads="1"/>
          </p:cNvSpPr>
          <p:nvPr/>
        </p:nvSpPr>
        <p:spPr bwMode="auto">
          <a:xfrm>
            <a:off x="5435600" y="2266950"/>
            <a:ext cx="504825"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[1]</a:t>
            </a:r>
          </a:p>
        </p:txBody>
      </p:sp>
      <p:sp>
        <p:nvSpPr>
          <p:cNvPr id="17416" name="Text Box 3">
            <a:extLst>
              <a:ext uri="{FF2B5EF4-FFF2-40B4-BE49-F238E27FC236}">
                <a16:creationId xmlns:a16="http://schemas.microsoft.com/office/drawing/2014/main" id="{0A38D8D6-7B9C-4895-9FE9-E47E3ECC55E4}"/>
              </a:ext>
            </a:extLst>
          </p:cNvPr>
          <p:cNvSpPr txBox="1">
            <a:spLocks noChangeArrowheads="1"/>
          </p:cNvSpPr>
          <p:nvPr/>
        </p:nvSpPr>
        <p:spPr bwMode="auto">
          <a:xfrm>
            <a:off x="5435600" y="2771775"/>
            <a:ext cx="504825"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[2]</a:t>
            </a:r>
          </a:p>
        </p:txBody>
      </p:sp>
      <p:sp>
        <p:nvSpPr>
          <p:cNvPr id="13" name="Text Box 3">
            <a:extLst>
              <a:ext uri="{FF2B5EF4-FFF2-40B4-BE49-F238E27FC236}">
                <a16:creationId xmlns:a16="http://schemas.microsoft.com/office/drawing/2014/main" id="{8F344F74-A11F-441B-9C4F-58392A8D9FC0}"/>
              </a:ext>
            </a:extLst>
          </p:cNvPr>
          <p:cNvSpPr txBox="1">
            <a:spLocks noChangeArrowheads="1"/>
          </p:cNvSpPr>
          <p:nvPr/>
        </p:nvSpPr>
        <p:spPr bwMode="auto">
          <a:xfrm>
            <a:off x="611188" y="3716338"/>
            <a:ext cx="7964487" cy="2032000"/>
          </a:xfrm>
          <a:prstGeom prst="rect">
            <a:avLst/>
          </a:prstGeom>
          <a:noFill/>
          <a:ln>
            <a:noFill/>
          </a:ln>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358775" indent="-358775"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8159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12731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7303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21875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lvl="4" algn="just" eaLnBrk="1" hangingPunct="1">
              <a:spcBef>
                <a:spcPct val="0"/>
              </a:spcBef>
              <a:buClrTx/>
              <a:buFont typeface="Wingdings" panose="05000000000000000000" pitchFamily="2" charset="2"/>
              <a:buChar char="q"/>
              <a:defRPr/>
            </a:pPr>
            <a:r>
              <a:rPr lang="es-PE" altLang="es-PE" sz="1800" dirty="0">
                <a:latin typeface="Arial" panose="020B0604020202020204" pitchFamily="34" charset="0"/>
                <a:cs typeface="Arial" panose="020B0604020202020204" pitchFamily="34" charset="0"/>
              </a:rPr>
              <a:t>Si no hay problema de simultaneidad P y Q son mutuamente independientes. Es decir,</a:t>
            </a:r>
          </a:p>
          <a:p>
            <a:pPr marL="0" lvl="4" indent="0" algn="just" eaLnBrk="1" hangingPunct="1">
              <a:spcBef>
                <a:spcPct val="0"/>
              </a:spcBef>
              <a:buClrTx/>
              <a:buFont typeface="Wingdings" panose="05000000000000000000" pitchFamily="2" charset="2"/>
              <a:buNone/>
              <a:defRPr/>
            </a:pPr>
            <a:r>
              <a:rPr lang="es-PE" altLang="es-PE" sz="1800" dirty="0">
                <a:latin typeface="Arial" panose="020B0604020202020204" pitchFamily="34" charset="0"/>
                <a:cs typeface="Arial" panose="020B0604020202020204" pitchFamily="34" charset="0"/>
              </a:rPr>
              <a:t>           y         no deben estar correlacionadas</a:t>
            </a:r>
          </a:p>
          <a:p>
            <a:pPr marL="0" lvl="4" indent="0" algn="just" eaLnBrk="1" hangingPunct="1">
              <a:spcBef>
                <a:spcPct val="0"/>
              </a:spcBef>
              <a:buClrTx/>
              <a:buFont typeface="Wingdings" panose="05000000000000000000" pitchFamily="2" charset="2"/>
              <a:buNone/>
              <a:defRPr/>
            </a:pPr>
            <a:endParaRPr lang="es-PE" altLang="es-PE" sz="1800" dirty="0">
              <a:latin typeface="Arial" panose="020B0604020202020204" pitchFamily="34" charset="0"/>
              <a:cs typeface="Arial" panose="020B0604020202020204" pitchFamily="34" charset="0"/>
            </a:endParaRPr>
          </a:p>
          <a:p>
            <a:pPr lvl="4" algn="just" eaLnBrk="1" hangingPunct="1">
              <a:spcBef>
                <a:spcPct val="0"/>
              </a:spcBef>
              <a:buClrTx/>
              <a:buFont typeface="Wingdings" panose="05000000000000000000" pitchFamily="2" charset="2"/>
              <a:buChar char="q"/>
              <a:defRPr/>
            </a:pPr>
            <a:r>
              <a:rPr lang="es-PE" altLang="es-PE" sz="1800" dirty="0">
                <a:latin typeface="Arial" panose="020B0604020202020204" pitchFamily="34" charset="0"/>
                <a:cs typeface="Arial" panose="020B0604020202020204" pitchFamily="34" charset="0"/>
              </a:rPr>
              <a:t>Si hay problema de simultaneidad P y Q no son mutuamente independientes. Es decir,</a:t>
            </a:r>
          </a:p>
          <a:p>
            <a:pPr marL="0" lvl="4" indent="0" algn="just" eaLnBrk="1" hangingPunct="1">
              <a:spcBef>
                <a:spcPct val="0"/>
              </a:spcBef>
              <a:buClrTx/>
              <a:buFont typeface="Wingdings" panose="05000000000000000000" pitchFamily="2" charset="2"/>
              <a:buNone/>
              <a:defRPr/>
            </a:pPr>
            <a:r>
              <a:rPr lang="es-PE" altLang="es-PE" sz="1800" dirty="0">
                <a:latin typeface="Arial" panose="020B0604020202020204" pitchFamily="34" charset="0"/>
                <a:cs typeface="Arial" panose="020B0604020202020204" pitchFamily="34" charset="0"/>
              </a:rPr>
              <a:t>            y           deben estar correlacionadas</a:t>
            </a:r>
          </a:p>
        </p:txBody>
      </p:sp>
      <p:graphicFrame>
        <p:nvGraphicFramePr>
          <p:cNvPr id="17418" name="Object 28">
            <a:extLst>
              <a:ext uri="{FF2B5EF4-FFF2-40B4-BE49-F238E27FC236}">
                <a16:creationId xmlns:a16="http://schemas.microsoft.com/office/drawing/2014/main" id="{7F92D6D4-739A-4E30-AD60-C3BBEAD559DA}"/>
              </a:ext>
            </a:extLst>
          </p:cNvPr>
          <p:cNvGraphicFramePr>
            <a:graphicFrameLocks noChangeAspect="1"/>
          </p:cNvGraphicFramePr>
          <p:nvPr/>
        </p:nvGraphicFramePr>
        <p:xfrm>
          <a:off x="1547813" y="4221163"/>
          <a:ext cx="465137" cy="457200"/>
        </p:xfrm>
        <a:graphic>
          <a:graphicData uri="http://schemas.openxmlformats.org/presentationml/2006/ole">
            <mc:AlternateContent xmlns:mc="http://schemas.openxmlformats.org/markup-compatibility/2006">
              <mc:Choice xmlns:v="urn:schemas-microsoft-com:vml" Requires="v">
                <p:oleObj spid="_x0000_s17446" name="Ecuación" r:id="rId9" imgW="228600" imgH="228600" progId="Equation.3">
                  <p:embed/>
                </p:oleObj>
              </mc:Choice>
              <mc:Fallback>
                <p:oleObj name="Ecuación" r:id="rId9" imgW="2286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221163"/>
                        <a:ext cx="46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9" name="Object 28">
            <a:extLst>
              <a:ext uri="{FF2B5EF4-FFF2-40B4-BE49-F238E27FC236}">
                <a16:creationId xmlns:a16="http://schemas.microsoft.com/office/drawing/2014/main" id="{9D3FC609-99A5-4F99-AE91-5689AC71A849}"/>
              </a:ext>
            </a:extLst>
          </p:cNvPr>
          <p:cNvGraphicFramePr>
            <a:graphicFrameLocks noChangeAspect="1"/>
          </p:cNvGraphicFramePr>
          <p:nvPr/>
        </p:nvGraphicFramePr>
        <p:xfrm>
          <a:off x="1022350" y="4221163"/>
          <a:ext cx="309563" cy="457200"/>
        </p:xfrm>
        <a:graphic>
          <a:graphicData uri="http://schemas.openxmlformats.org/presentationml/2006/ole">
            <mc:AlternateContent xmlns:mc="http://schemas.openxmlformats.org/markup-compatibility/2006">
              <mc:Choice xmlns:v="urn:schemas-microsoft-com:vml" Requires="v">
                <p:oleObj spid="_x0000_s17447" name="Ecuación" r:id="rId11" imgW="152334" imgH="228501" progId="Equation.3">
                  <p:embed/>
                </p:oleObj>
              </mc:Choice>
              <mc:Fallback>
                <p:oleObj name="Ecuación" r:id="rId11" imgW="152334" imgH="228501"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2350" y="4221163"/>
                        <a:ext cx="309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0" name="Object 28">
            <a:extLst>
              <a:ext uri="{FF2B5EF4-FFF2-40B4-BE49-F238E27FC236}">
                <a16:creationId xmlns:a16="http://schemas.microsoft.com/office/drawing/2014/main" id="{FE2C724E-F447-4AE6-B42A-7577087B7AD0}"/>
              </a:ext>
            </a:extLst>
          </p:cNvPr>
          <p:cNvGraphicFramePr>
            <a:graphicFrameLocks noChangeAspect="1"/>
          </p:cNvGraphicFramePr>
          <p:nvPr/>
        </p:nvGraphicFramePr>
        <p:xfrm>
          <a:off x="1042988" y="5348288"/>
          <a:ext cx="309562" cy="457200"/>
        </p:xfrm>
        <a:graphic>
          <a:graphicData uri="http://schemas.openxmlformats.org/presentationml/2006/ole">
            <mc:AlternateContent xmlns:mc="http://schemas.openxmlformats.org/markup-compatibility/2006">
              <mc:Choice xmlns:v="urn:schemas-microsoft-com:vml" Requires="v">
                <p:oleObj spid="_x0000_s17448" name="Ecuación" r:id="rId13" imgW="152334" imgH="228501" progId="Equation.3">
                  <p:embed/>
                </p:oleObj>
              </mc:Choice>
              <mc:Fallback>
                <p:oleObj name="Ecuación" r:id="rId13" imgW="152334" imgH="228501"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5348288"/>
                        <a:ext cx="309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1" name="Object 28">
            <a:extLst>
              <a:ext uri="{FF2B5EF4-FFF2-40B4-BE49-F238E27FC236}">
                <a16:creationId xmlns:a16="http://schemas.microsoft.com/office/drawing/2014/main" id="{F47BE544-EB96-471A-B9A5-7D96898F774F}"/>
              </a:ext>
            </a:extLst>
          </p:cNvPr>
          <p:cNvGraphicFramePr>
            <a:graphicFrameLocks noChangeAspect="1"/>
          </p:cNvGraphicFramePr>
          <p:nvPr/>
        </p:nvGraphicFramePr>
        <p:xfrm>
          <a:off x="1730375" y="5300663"/>
          <a:ext cx="465138" cy="457200"/>
        </p:xfrm>
        <a:graphic>
          <a:graphicData uri="http://schemas.openxmlformats.org/presentationml/2006/ole">
            <mc:AlternateContent xmlns:mc="http://schemas.openxmlformats.org/markup-compatibility/2006">
              <mc:Choice xmlns:v="urn:schemas-microsoft-com:vml" Requires="v">
                <p:oleObj spid="_x0000_s17449" name="Ecuación" r:id="rId14" imgW="228600" imgH="228600" progId="Equation.3">
                  <p:embed/>
                </p:oleObj>
              </mc:Choice>
              <mc:Fallback>
                <p:oleObj name="Ecuación" r:id="rId14" imgW="2286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0375" y="5300663"/>
                        <a:ext cx="46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3529366-9E8D-485B-BAAB-2B2C81F6357D}"/>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endogeneidad …</a:t>
            </a:r>
          </a:p>
        </p:txBody>
      </p:sp>
      <p:sp>
        <p:nvSpPr>
          <p:cNvPr id="18435" name="Text Box 3">
            <a:extLst>
              <a:ext uri="{FF2B5EF4-FFF2-40B4-BE49-F238E27FC236}">
                <a16:creationId xmlns:a16="http://schemas.microsoft.com/office/drawing/2014/main" id="{130E3D3F-D4AC-4B2A-9C5F-B4F7C9D68883}"/>
              </a:ext>
            </a:extLst>
          </p:cNvPr>
          <p:cNvSpPr txBox="1">
            <a:spLocks noChangeArrowheads="1"/>
          </p:cNvSpPr>
          <p:nvPr/>
        </p:nvSpPr>
        <p:spPr bwMode="auto">
          <a:xfrm>
            <a:off x="6021388" y="2205038"/>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18436" name="Object 28">
            <a:extLst>
              <a:ext uri="{FF2B5EF4-FFF2-40B4-BE49-F238E27FC236}">
                <a16:creationId xmlns:a16="http://schemas.microsoft.com/office/drawing/2014/main" id="{FA27DE31-F58D-4A30-86DD-0A0A000C7C61}"/>
              </a:ext>
            </a:extLst>
          </p:cNvPr>
          <p:cNvGraphicFramePr>
            <a:graphicFrameLocks noChangeAspect="1"/>
          </p:cNvGraphicFramePr>
          <p:nvPr/>
        </p:nvGraphicFramePr>
        <p:xfrm>
          <a:off x="611188" y="1844675"/>
          <a:ext cx="3052762" cy="457200"/>
        </p:xfrm>
        <a:graphic>
          <a:graphicData uri="http://schemas.openxmlformats.org/presentationml/2006/ole">
            <mc:AlternateContent xmlns:mc="http://schemas.openxmlformats.org/markup-compatibility/2006">
              <mc:Choice xmlns:v="urn:schemas-microsoft-com:vml" Requires="v">
                <p:oleObj spid="_x0000_s18474" name="Ecuación" r:id="rId3" imgW="1498600" imgH="228600" progId="Equation.3">
                  <p:embed/>
                </p:oleObj>
              </mc:Choice>
              <mc:Fallback>
                <p:oleObj name="Ecuación" r:id="rId3" imgW="14986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844675"/>
                        <a:ext cx="3052762"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7" name="Object 28">
            <a:extLst>
              <a:ext uri="{FF2B5EF4-FFF2-40B4-BE49-F238E27FC236}">
                <a16:creationId xmlns:a16="http://schemas.microsoft.com/office/drawing/2014/main" id="{B4DA58F4-7D54-4669-B60E-C41F09A8B42B}"/>
              </a:ext>
            </a:extLst>
          </p:cNvPr>
          <p:cNvGraphicFramePr>
            <a:graphicFrameLocks noChangeAspect="1"/>
          </p:cNvGraphicFramePr>
          <p:nvPr/>
        </p:nvGraphicFramePr>
        <p:xfrm>
          <a:off x="611188" y="2466975"/>
          <a:ext cx="3186112" cy="457200"/>
        </p:xfrm>
        <a:graphic>
          <a:graphicData uri="http://schemas.openxmlformats.org/presentationml/2006/ole">
            <mc:AlternateContent xmlns:mc="http://schemas.openxmlformats.org/markup-compatibility/2006">
              <mc:Choice xmlns:v="urn:schemas-microsoft-com:vml" Requires="v">
                <p:oleObj spid="_x0000_s18475" name="Ecuación" r:id="rId5" imgW="1562100" imgH="228600" progId="Equation.3">
                  <p:embed/>
                </p:oleObj>
              </mc:Choice>
              <mc:Fallback>
                <p:oleObj name="Ecuación" r:id="rId5" imgW="15621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466975"/>
                        <a:ext cx="3186112"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8" name="Object 28">
            <a:extLst>
              <a:ext uri="{FF2B5EF4-FFF2-40B4-BE49-F238E27FC236}">
                <a16:creationId xmlns:a16="http://schemas.microsoft.com/office/drawing/2014/main" id="{617B1221-DCCD-48FF-9B1F-465B4A5F2556}"/>
              </a:ext>
            </a:extLst>
          </p:cNvPr>
          <p:cNvGraphicFramePr>
            <a:graphicFrameLocks noChangeAspect="1"/>
          </p:cNvGraphicFramePr>
          <p:nvPr/>
        </p:nvGraphicFramePr>
        <p:xfrm>
          <a:off x="611188" y="3573463"/>
          <a:ext cx="2562225" cy="482600"/>
        </p:xfrm>
        <a:graphic>
          <a:graphicData uri="http://schemas.openxmlformats.org/presentationml/2006/ole">
            <mc:AlternateContent xmlns:mc="http://schemas.openxmlformats.org/markup-compatibility/2006">
              <mc:Choice xmlns:v="urn:schemas-microsoft-com:vml" Requires="v">
                <p:oleObj spid="_x0000_s18476" name="Ecuación" r:id="rId7" imgW="1257300" imgH="241300" progId="Equation.3">
                  <p:embed/>
                </p:oleObj>
              </mc:Choice>
              <mc:Fallback>
                <p:oleObj name="Ecuación" r:id="rId7" imgW="1257300" imgH="2413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573463"/>
                        <a:ext cx="2562225"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9" name="Object 28">
            <a:extLst>
              <a:ext uri="{FF2B5EF4-FFF2-40B4-BE49-F238E27FC236}">
                <a16:creationId xmlns:a16="http://schemas.microsoft.com/office/drawing/2014/main" id="{1F95B3A1-1CB8-40A8-B8FB-F54715931EA2}"/>
              </a:ext>
            </a:extLst>
          </p:cNvPr>
          <p:cNvGraphicFramePr>
            <a:graphicFrameLocks noChangeAspect="1"/>
          </p:cNvGraphicFramePr>
          <p:nvPr/>
        </p:nvGraphicFramePr>
        <p:xfrm>
          <a:off x="6516688" y="3573463"/>
          <a:ext cx="1449387" cy="482600"/>
        </p:xfrm>
        <a:graphic>
          <a:graphicData uri="http://schemas.openxmlformats.org/presentationml/2006/ole">
            <mc:AlternateContent xmlns:mc="http://schemas.openxmlformats.org/markup-compatibility/2006">
              <mc:Choice xmlns:v="urn:schemas-microsoft-com:vml" Requires="v">
                <p:oleObj spid="_x0000_s18477" name="Ecuación" r:id="rId9" imgW="710891" imgH="241195" progId="Equation.3">
                  <p:embed/>
                </p:oleObj>
              </mc:Choice>
              <mc:Fallback>
                <p:oleObj name="Ecuación" r:id="rId9" imgW="710891" imgH="241195"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688" y="3573463"/>
                        <a:ext cx="1449387"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Cerrar llave 9">
            <a:extLst>
              <a:ext uri="{FF2B5EF4-FFF2-40B4-BE49-F238E27FC236}">
                <a16:creationId xmlns:a16="http://schemas.microsoft.com/office/drawing/2014/main" id="{FA707271-1349-4E72-A014-676C61CCE344}"/>
              </a:ext>
            </a:extLst>
          </p:cNvPr>
          <p:cNvSpPr>
            <a:spLocks/>
          </p:cNvSpPr>
          <p:nvPr/>
        </p:nvSpPr>
        <p:spPr bwMode="auto">
          <a:xfrm>
            <a:off x="5219700" y="1844675"/>
            <a:ext cx="288925" cy="1079500"/>
          </a:xfrm>
          <a:prstGeom prst="rightBrace">
            <a:avLst>
              <a:gd name="adj1" fmla="val 8303"/>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18441" name="Text Box 3">
            <a:extLst>
              <a:ext uri="{FF2B5EF4-FFF2-40B4-BE49-F238E27FC236}">
                <a16:creationId xmlns:a16="http://schemas.microsoft.com/office/drawing/2014/main" id="{0E06F090-7C67-49D5-B049-EC71E6784653}"/>
              </a:ext>
            </a:extLst>
          </p:cNvPr>
          <p:cNvSpPr txBox="1">
            <a:spLocks noChangeArrowheads="1"/>
          </p:cNvSpPr>
          <p:nvPr/>
        </p:nvSpPr>
        <p:spPr bwMode="auto">
          <a:xfrm>
            <a:off x="4427538" y="1916113"/>
            <a:ext cx="504825"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[3]</a:t>
            </a:r>
          </a:p>
        </p:txBody>
      </p:sp>
      <p:sp>
        <p:nvSpPr>
          <p:cNvPr id="18442" name="Text Box 3">
            <a:extLst>
              <a:ext uri="{FF2B5EF4-FFF2-40B4-BE49-F238E27FC236}">
                <a16:creationId xmlns:a16="http://schemas.microsoft.com/office/drawing/2014/main" id="{AC359601-1EAF-4FA3-AA91-9F72695677B9}"/>
              </a:ext>
            </a:extLst>
          </p:cNvPr>
          <p:cNvSpPr txBox="1">
            <a:spLocks noChangeArrowheads="1"/>
          </p:cNvSpPr>
          <p:nvPr/>
        </p:nvSpPr>
        <p:spPr bwMode="auto">
          <a:xfrm>
            <a:off x="4427538" y="2482850"/>
            <a:ext cx="504825"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[4]</a:t>
            </a:r>
          </a:p>
        </p:txBody>
      </p:sp>
      <p:graphicFrame>
        <p:nvGraphicFramePr>
          <p:cNvPr id="18443" name="Object 28">
            <a:extLst>
              <a:ext uri="{FF2B5EF4-FFF2-40B4-BE49-F238E27FC236}">
                <a16:creationId xmlns:a16="http://schemas.microsoft.com/office/drawing/2014/main" id="{DF20B11F-8A28-42B4-B6A6-9A6A1BACC1D6}"/>
              </a:ext>
            </a:extLst>
          </p:cNvPr>
          <p:cNvGraphicFramePr>
            <a:graphicFrameLocks noChangeAspect="1"/>
          </p:cNvGraphicFramePr>
          <p:nvPr/>
        </p:nvGraphicFramePr>
        <p:xfrm>
          <a:off x="696913" y="4602163"/>
          <a:ext cx="3290887" cy="482600"/>
        </p:xfrm>
        <a:graphic>
          <a:graphicData uri="http://schemas.openxmlformats.org/presentationml/2006/ole">
            <mc:AlternateContent xmlns:mc="http://schemas.openxmlformats.org/markup-compatibility/2006">
              <mc:Choice xmlns:v="urn:schemas-microsoft-com:vml" Requires="v">
                <p:oleObj spid="_x0000_s18478" name="Ecuación" r:id="rId11" imgW="1612900" imgH="241300" progId="Equation.3">
                  <p:embed/>
                </p:oleObj>
              </mc:Choice>
              <mc:Fallback>
                <p:oleObj name="Ecuación" r:id="rId11" imgW="1612900" imgH="2413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6913" y="4602163"/>
                        <a:ext cx="32908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4" name="Text Box 3">
            <a:extLst>
              <a:ext uri="{FF2B5EF4-FFF2-40B4-BE49-F238E27FC236}">
                <a16:creationId xmlns:a16="http://schemas.microsoft.com/office/drawing/2014/main" id="{EFC79222-F6FB-4441-90BD-36E6035FC9F8}"/>
              </a:ext>
            </a:extLst>
          </p:cNvPr>
          <p:cNvSpPr txBox="1">
            <a:spLocks noChangeArrowheads="1"/>
          </p:cNvSpPr>
          <p:nvPr/>
        </p:nvSpPr>
        <p:spPr bwMode="auto">
          <a:xfrm>
            <a:off x="539750" y="4211638"/>
            <a:ext cx="3744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Reemplazando [6] en [2] se tiene:</a:t>
            </a:r>
          </a:p>
        </p:txBody>
      </p:sp>
      <p:sp>
        <p:nvSpPr>
          <p:cNvPr id="18445" name="Text Box 3">
            <a:extLst>
              <a:ext uri="{FF2B5EF4-FFF2-40B4-BE49-F238E27FC236}">
                <a16:creationId xmlns:a16="http://schemas.microsoft.com/office/drawing/2014/main" id="{1382EB88-0AA7-400C-B26A-18E993095A5D}"/>
              </a:ext>
            </a:extLst>
          </p:cNvPr>
          <p:cNvSpPr txBox="1">
            <a:spLocks noChangeArrowheads="1"/>
          </p:cNvSpPr>
          <p:nvPr/>
        </p:nvSpPr>
        <p:spPr bwMode="auto">
          <a:xfrm>
            <a:off x="4651375" y="3644900"/>
            <a:ext cx="179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Por definición:</a:t>
            </a:r>
          </a:p>
        </p:txBody>
      </p:sp>
      <p:sp>
        <p:nvSpPr>
          <p:cNvPr id="18446" name="Text Box 3">
            <a:extLst>
              <a:ext uri="{FF2B5EF4-FFF2-40B4-BE49-F238E27FC236}">
                <a16:creationId xmlns:a16="http://schemas.microsoft.com/office/drawing/2014/main" id="{82C1DCA9-A0C2-47E1-911D-401092783781}"/>
              </a:ext>
            </a:extLst>
          </p:cNvPr>
          <p:cNvSpPr txBox="1">
            <a:spLocks noChangeArrowheads="1"/>
          </p:cNvSpPr>
          <p:nvPr/>
        </p:nvSpPr>
        <p:spPr bwMode="auto">
          <a:xfrm>
            <a:off x="3635375" y="3635375"/>
            <a:ext cx="504825"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[5]</a:t>
            </a:r>
          </a:p>
        </p:txBody>
      </p:sp>
      <p:sp>
        <p:nvSpPr>
          <p:cNvPr id="18447" name="Text Box 3">
            <a:extLst>
              <a:ext uri="{FF2B5EF4-FFF2-40B4-BE49-F238E27FC236}">
                <a16:creationId xmlns:a16="http://schemas.microsoft.com/office/drawing/2014/main" id="{E04D5954-CB29-4C85-AC6B-C9CDCA62A219}"/>
              </a:ext>
            </a:extLst>
          </p:cNvPr>
          <p:cNvSpPr txBox="1">
            <a:spLocks noChangeArrowheads="1"/>
          </p:cNvSpPr>
          <p:nvPr/>
        </p:nvSpPr>
        <p:spPr bwMode="auto">
          <a:xfrm>
            <a:off x="8101013" y="3644900"/>
            <a:ext cx="503237"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[6]</a:t>
            </a:r>
          </a:p>
        </p:txBody>
      </p:sp>
      <p:sp>
        <p:nvSpPr>
          <p:cNvPr id="18448" name="Text Box 3">
            <a:extLst>
              <a:ext uri="{FF2B5EF4-FFF2-40B4-BE49-F238E27FC236}">
                <a16:creationId xmlns:a16="http://schemas.microsoft.com/office/drawing/2014/main" id="{3DE9E37E-FB52-4F6C-8747-3230D3C7C2D8}"/>
              </a:ext>
            </a:extLst>
          </p:cNvPr>
          <p:cNvSpPr txBox="1">
            <a:spLocks noChangeArrowheads="1"/>
          </p:cNvSpPr>
          <p:nvPr/>
        </p:nvSpPr>
        <p:spPr bwMode="auto">
          <a:xfrm>
            <a:off x="539750" y="3068638"/>
            <a:ext cx="2519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Ecuación [3] estimada:</a:t>
            </a:r>
          </a:p>
        </p:txBody>
      </p:sp>
      <p:sp>
        <p:nvSpPr>
          <p:cNvPr id="18449" name="Text Box 3">
            <a:extLst>
              <a:ext uri="{FF2B5EF4-FFF2-40B4-BE49-F238E27FC236}">
                <a16:creationId xmlns:a16="http://schemas.microsoft.com/office/drawing/2014/main" id="{CB341F66-EE3F-4F10-B013-C0F3DF544541}"/>
              </a:ext>
            </a:extLst>
          </p:cNvPr>
          <p:cNvSpPr txBox="1">
            <a:spLocks noChangeArrowheads="1"/>
          </p:cNvSpPr>
          <p:nvPr/>
        </p:nvSpPr>
        <p:spPr bwMode="auto">
          <a:xfrm>
            <a:off x="611188" y="5219700"/>
            <a:ext cx="7921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Al regresionar [7], si       (coeficiente de     ) es estadísticamente significativo, entonces, hay problema de simultaneidad.</a:t>
            </a:r>
          </a:p>
        </p:txBody>
      </p:sp>
      <p:sp>
        <p:nvSpPr>
          <p:cNvPr id="18450" name="Text Box 3">
            <a:extLst>
              <a:ext uri="{FF2B5EF4-FFF2-40B4-BE49-F238E27FC236}">
                <a16:creationId xmlns:a16="http://schemas.microsoft.com/office/drawing/2014/main" id="{11D48B00-67B3-486D-92E1-763F07F41564}"/>
              </a:ext>
            </a:extLst>
          </p:cNvPr>
          <p:cNvSpPr txBox="1">
            <a:spLocks noChangeArrowheads="1"/>
          </p:cNvSpPr>
          <p:nvPr/>
        </p:nvSpPr>
        <p:spPr bwMode="auto">
          <a:xfrm>
            <a:off x="4284663" y="4652963"/>
            <a:ext cx="503237"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[7]</a:t>
            </a:r>
          </a:p>
        </p:txBody>
      </p:sp>
      <p:graphicFrame>
        <p:nvGraphicFramePr>
          <p:cNvPr id="18451" name="Object 28">
            <a:extLst>
              <a:ext uri="{FF2B5EF4-FFF2-40B4-BE49-F238E27FC236}">
                <a16:creationId xmlns:a16="http://schemas.microsoft.com/office/drawing/2014/main" id="{AE751265-1359-4330-9E30-F92E3B16C4BC}"/>
              </a:ext>
            </a:extLst>
          </p:cNvPr>
          <p:cNvGraphicFramePr>
            <a:graphicFrameLocks noChangeAspect="1"/>
          </p:cNvGraphicFramePr>
          <p:nvPr/>
        </p:nvGraphicFramePr>
        <p:xfrm>
          <a:off x="3130550" y="5203825"/>
          <a:ext cx="361950" cy="431800"/>
        </p:xfrm>
        <a:graphic>
          <a:graphicData uri="http://schemas.openxmlformats.org/presentationml/2006/ole">
            <mc:AlternateContent xmlns:mc="http://schemas.openxmlformats.org/markup-compatibility/2006">
              <mc:Choice xmlns:v="urn:schemas-microsoft-com:vml" Requires="v">
                <p:oleObj spid="_x0000_s18479" name="Ecuación" r:id="rId13" imgW="177569" imgH="215619" progId="Equation.3">
                  <p:embed/>
                </p:oleObj>
              </mc:Choice>
              <mc:Fallback>
                <p:oleObj name="Ecuación" r:id="rId13" imgW="177569" imgH="215619"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0550" y="5203825"/>
                        <a:ext cx="361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2" name="Object 28">
            <a:extLst>
              <a:ext uri="{FF2B5EF4-FFF2-40B4-BE49-F238E27FC236}">
                <a16:creationId xmlns:a16="http://schemas.microsoft.com/office/drawing/2014/main" id="{09F4FE0A-FBDC-4A20-AC9B-5CEC6E342542}"/>
              </a:ext>
            </a:extLst>
          </p:cNvPr>
          <p:cNvGraphicFramePr>
            <a:graphicFrameLocks noChangeAspect="1"/>
          </p:cNvGraphicFramePr>
          <p:nvPr/>
        </p:nvGraphicFramePr>
        <p:xfrm>
          <a:off x="5508625" y="5157788"/>
          <a:ext cx="361950" cy="457200"/>
        </p:xfrm>
        <a:graphic>
          <a:graphicData uri="http://schemas.openxmlformats.org/presentationml/2006/ole">
            <mc:AlternateContent xmlns:mc="http://schemas.openxmlformats.org/markup-compatibility/2006">
              <mc:Choice xmlns:v="urn:schemas-microsoft-com:vml" Requires="v">
                <p:oleObj spid="_x0000_s18480" name="Ecuación" r:id="rId15" imgW="177646" imgH="228402" progId="Equation.3">
                  <p:embed/>
                </p:oleObj>
              </mc:Choice>
              <mc:Fallback>
                <p:oleObj name="Ecuación" r:id="rId15" imgW="177646" imgH="228402"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08625" y="515778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B7F1E7E-BE50-487B-A6BE-DF32FA8C53B9}"/>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exogeneidad …</a:t>
            </a:r>
          </a:p>
        </p:txBody>
      </p:sp>
      <p:sp>
        <p:nvSpPr>
          <p:cNvPr id="19459" name="Text Box 3">
            <a:extLst>
              <a:ext uri="{FF2B5EF4-FFF2-40B4-BE49-F238E27FC236}">
                <a16:creationId xmlns:a16="http://schemas.microsoft.com/office/drawing/2014/main" id="{107F5AFD-D49F-4C92-B8A7-967879125C86}"/>
              </a:ext>
            </a:extLst>
          </p:cNvPr>
          <p:cNvSpPr txBox="1">
            <a:spLocks noChangeArrowheads="1"/>
          </p:cNvSpPr>
          <p:nvPr/>
        </p:nvSpPr>
        <p:spPr bwMode="auto">
          <a:xfrm>
            <a:off x="539750" y="1700213"/>
            <a:ext cx="80359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Supongamos que tenemos tres ecuaciones, tres variables endógenas y tres variables exógenas:</a:t>
            </a:r>
          </a:p>
        </p:txBody>
      </p:sp>
      <p:graphicFrame>
        <p:nvGraphicFramePr>
          <p:cNvPr id="19460" name="Object 28">
            <a:extLst>
              <a:ext uri="{FF2B5EF4-FFF2-40B4-BE49-F238E27FC236}">
                <a16:creationId xmlns:a16="http://schemas.microsoft.com/office/drawing/2014/main" id="{4E44F9B9-5618-4249-B485-8C9B37137A9B}"/>
              </a:ext>
            </a:extLst>
          </p:cNvPr>
          <p:cNvGraphicFramePr>
            <a:graphicFrameLocks noChangeAspect="1"/>
          </p:cNvGraphicFramePr>
          <p:nvPr/>
        </p:nvGraphicFramePr>
        <p:xfrm>
          <a:off x="611188" y="2395538"/>
          <a:ext cx="1243012" cy="457200"/>
        </p:xfrm>
        <a:graphic>
          <a:graphicData uri="http://schemas.openxmlformats.org/presentationml/2006/ole">
            <mc:AlternateContent xmlns:mc="http://schemas.openxmlformats.org/markup-compatibility/2006">
              <mc:Choice xmlns:v="urn:schemas-microsoft-com:vml" Requires="v">
                <p:oleObj spid="_x0000_s19492" name="Ecuación" r:id="rId3" imgW="609600" imgH="228600" progId="Equation.3">
                  <p:embed/>
                </p:oleObj>
              </mc:Choice>
              <mc:Fallback>
                <p:oleObj name="Ecuación" r:id="rId3" imgW="6096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95538"/>
                        <a:ext cx="1243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28">
            <a:extLst>
              <a:ext uri="{FF2B5EF4-FFF2-40B4-BE49-F238E27FC236}">
                <a16:creationId xmlns:a16="http://schemas.microsoft.com/office/drawing/2014/main" id="{0C7FDECE-46C8-4D8D-9300-BBE802E45A58}"/>
              </a:ext>
            </a:extLst>
          </p:cNvPr>
          <p:cNvGraphicFramePr>
            <a:graphicFrameLocks noChangeAspect="1"/>
          </p:cNvGraphicFramePr>
          <p:nvPr/>
        </p:nvGraphicFramePr>
        <p:xfrm>
          <a:off x="2081213" y="2395538"/>
          <a:ext cx="1579562" cy="457200"/>
        </p:xfrm>
        <a:graphic>
          <a:graphicData uri="http://schemas.openxmlformats.org/presentationml/2006/ole">
            <mc:AlternateContent xmlns:mc="http://schemas.openxmlformats.org/markup-compatibility/2006">
              <mc:Choice xmlns:v="urn:schemas-microsoft-com:vml" Requires="v">
                <p:oleObj spid="_x0000_s19493" name="Ecuación" r:id="rId5" imgW="774364" imgH="228501" progId="Equation.3">
                  <p:embed/>
                </p:oleObj>
              </mc:Choice>
              <mc:Fallback>
                <p:oleObj name="Ecuación" r:id="rId5" imgW="774364" imgH="228501"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1213" y="2395538"/>
                        <a:ext cx="1579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Text Box 3">
            <a:extLst>
              <a:ext uri="{FF2B5EF4-FFF2-40B4-BE49-F238E27FC236}">
                <a16:creationId xmlns:a16="http://schemas.microsoft.com/office/drawing/2014/main" id="{88DB15F6-7FD2-4E36-BDCC-7718B1A12222}"/>
              </a:ext>
            </a:extLst>
          </p:cNvPr>
          <p:cNvSpPr txBox="1">
            <a:spLocks noChangeArrowheads="1"/>
          </p:cNvSpPr>
          <p:nvPr/>
        </p:nvSpPr>
        <p:spPr bwMode="auto">
          <a:xfrm>
            <a:off x="611188" y="2854325"/>
            <a:ext cx="3049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Siendo la primera ecuación:</a:t>
            </a:r>
          </a:p>
        </p:txBody>
      </p:sp>
      <p:graphicFrame>
        <p:nvGraphicFramePr>
          <p:cNvPr id="19463" name="Object 28">
            <a:extLst>
              <a:ext uri="{FF2B5EF4-FFF2-40B4-BE49-F238E27FC236}">
                <a16:creationId xmlns:a16="http://schemas.microsoft.com/office/drawing/2014/main" id="{61D38EDA-FEC4-4E60-B0F1-759D0E7EEA9C}"/>
              </a:ext>
            </a:extLst>
          </p:cNvPr>
          <p:cNvGraphicFramePr>
            <a:graphicFrameLocks noChangeAspect="1"/>
          </p:cNvGraphicFramePr>
          <p:nvPr/>
        </p:nvGraphicFramePr>
        <p:xfrm>
          <a:off x="671513" y="3246438"/>
          <a:ext cx="4405312" cy="457200"/>
        </p:xfrm>
        <a:graphic>
          <a:graphicData uri="http://schemas.openxmlformats.org/presentationml/2006/ole">
            <mc:AlternateContent xmlns:mc="http://schemas.openxmlformats.org/markup-compatibility/2006">
              <mc:Choice xmlns:v="urn:schemas-microsoft-com:vml" Requires="v">
                <p:oleObj spid="_x0000_s19494" name="Ecuación" r:id="rId7" imgW="2159000" imgH="228600" progId="Equation.3">
                  <p:embed/>
                </p:oleObj>
              </mc:Choice>
              <mc:Fallback>
                <p:oleObj name="Ecuación" r:id="rId7" imgW="21590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513" y="3246438"/>
                        <a:ext cx="440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Text Box 3">
            <a:extLst>
              <a:ext uri="{FF2B5EF4-FFF2-40B4-BE49-F238E27FC236}">
                <a16:creationId xmlns:a16="http://schemas.microsoft.com/office/drawing/2014/main" id="{E8A23E99-FDED-47CC-A552-51A7BCA9E6F9}"/>
              </a:ext>
            </a:extLst>
          </p:cNvPr>
          <p:cNvSpPr txBox="1">
            <a:spLocks noChangeArrowheads="1"/>
          </p:cNvSpPr>
          <p:nvPr/>
        </p:nvSpPr>
        <p:spPr bwMode="auto">
          <a:xfrm>
            <a:off x="684213" y="3789363"/>
            <a:ext cx="424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Estimar las ecuaciones reducidas de:</a:t>
            </a:r>
          </a:p>
        </p:txBody>
      </p:sp>
      <p:graphicFrame>
        <p:nvGraphicFramePr>
          <p:cNvPr id="19465" name="Object 28">
            <a:extLst>
              <a:ext uri="{FF2B5EF4-FFF2-40B4-BE49-F238E27FC236}">
                <a16:creationId xmlns:a16="http://schemas.microsoft.com/office/drawing/2014/main" id="{D9B59C74-6304-407E-85B0-C455E0F04420}"/>
              </a:ext>
            </a:extLst>
          </p:cNvPr>
          <p:cNvGraphicFramePr>
            <a:graphicFrameLocks noChangeAspect="1"/>
          </p:cNvGraphicFramePr>
          <p:nvPr/>
        </p:nvGraphicFramePr>
        <p:xfrm>
          <a:off x="735013" y="4221163"/>
          <a:ext cx="4557712" cy="457200"/>
        </p:xfrm>
        <a:graphic>
          <a:graphicData uri="http://schemas.openxmlformats.org/presentationml/2006/ole">
            <mc:AlternateContent xmlns:mc="http://schemas.openxmlformats.org/markup-compatibility/2006">
              <mc:Choice xmlns:v="urn:schemas-microsoft-com:vml" Requires="v">
                <p:oleObj spid="_x0000_s19495" name="Ecuación" r:id="rId9" imgW="2235200" imgH="228600" progId="Equation.3">
                  <p:embed/>
                </p:oleObj>
              </mc:Choice>
              <mc:Fallback>
                <p:oleObj name="Ecuación" r:id="rId9" imgW="22352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13" y="4221163"/>
                        <a:ext cx="4557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6" name="Object 28">
            <a:extLst>
              <a:ext uri="{FF2B5EF4-FFF2-40B4-BE49-F238E27FC236}">
                <a16:creationId xmlns:a16="http://schemas.microsoft.com/office/drawing/2014/main" id="{A8FFB080-6E5C-4F3D-B897-A3EFFC627EFB}"/>
              </a:ext>
            </a:extLst>
          </p:cNvPr>
          <p:cNvGraphicFramePr>
            <a:graphicFrameLocks noChangeAspect="1"/>
          </p:cNvGraphicFramePr>
          <p:nvPr/>
        </p:nvGraphicFramePr>
        <p:xfrm>
          <a:off x="755650" y="4772025"/>
          <a:ext cx="4376738" cy="457200"/>
        </p:xfrm>
        <a:graphic>
          <a:graphicData uri="http://schemas.openxmlformats.org/presentationml/2006/ole">
            <mc:AlternateContent xmlns:mc="http://schemas.openxmlformats.org/markup-compatibility/2006">
              <mc:Choice xmlns:v="urn:schemas-microsoft-com:vml" Requires="v">
                <p:oleObj spid="_x0000_s19496" name="Ecuación" r:id="rId11" imgW="2146300" imgH="228600" progId="Equation.3">
                  <p:embed/>
                </p:oleObj>
              </mc:Choice>
              <mc:Fallback>
                <p:oleObj name="Ecuación" r:id="rId11" imgW="21463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4772025"/>
                        <a:ext cx="437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7" name="Text Box 3">
            <a:extLst>
              <a:ext uri="{FF2B5EF4-FFF2-40B4-BE49-F238E27FC236}">
                <a16:creationId xmlns:a16="http://schemas.microsoft.com/office/drawing/2014/main" id="{3BA7FC42-9BC9-4DBB-9EF5-CB3599D2DFBD}"/>
              </a:ext>
            </a:extLst>
          </p:cNvPr>
          <p:cNvSpPr txBox="1">
            <a:spLocks noChangeArrowheads="1"/>
          </p:cNvSpPr>
          <p:nvPr/>
        </p:nvSpPr>
        <p:spPr bwMode="auto">
          <a:xfrm>
            <a:off x="755650" y="5291138"/>
            <a:ext cx="1223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Obtener:</a:t>
            </a:r>
          </a:p>
        </p:txBody>
      </p:sp>
      <p:graphicFrame>
        <p:nvGraphicFramePr>
          <p:cNvPr id="19468" name="Object 28">
            <a:extLst>
              <a:ext uri="{FF2B5EF4-FFF2-40B4-BE49-F238E27FC236}">
                <a16:creationId xmlns:a16="http://schemas.microsoft.com/office/drawing/2014/main" id="{369D15B3-EB68-4D5A-A937-DD30FACACB5B}"/>
              </a:ext>
            </a:extLst>
          </p:cNvPr>
          <p:cNvGraphicFramePr>
            <a:graphicFrameLocks noChangeAspect="1"/>
          </p:cNvGraphicFramePr>
          <p:nvPr/>
        </p:nvGraphicFramePr>
        <p:xfrm>
          <a:off x="827088" y="5648325"/>
          <a:ext cx="414337" cy="482600"/>
        </p:xfrm>
        <a:graphic>
          <a:graphicData uri="http://schemas.openxmlformats.org/presentationml/2006/ole">
            <mc:AlternateContent xmlns:mc="http://schemas.openxmlformats.org/markup-compatibility/2006">
              <mc:Choice xmlns:v="urn:schemas-microsoft-com:vml" Requires="v">
                <p:oleObj spid="_x0000_s19497" name="Ecuación" r:id="rId13" imgW="203112" imgH="241195" progId="Equation.3">
                  <p:embed/>
                </p:oleObj>
              </mc:Choice>
              <mc:Fallback>
                <p:oleObj name="Ecuación" r:id="rId13" imgW="203112" imgH="241195"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5648325"/>
                        <a:ext cx="4143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9" name="Object 28">
            <a:extLst>
              <a:ext uri="{FF2B5EF4-FFF2-40B4-BE49-F238E27FC236}">
                <a16:creationId xmlns:a16="http://schemas.microsoft.com/office/drawing/2014/main" id="{0597B601-552F-45BE-BBBC-EFD782B7B304}"/>
              </a:ext>
            </a:extLst>
          </p:cNvPr>
          <p:cNvGraphicFramePr>
            <a:graphicFrameLocks noChangeAspect="1"/>
          </p:cNvGraphicFramePr>
          <p:nvPr/>
        </p:nvGraphicFramePr>
        <p:xfrm>
          <a:off x="1433513" y="5661025"/>
          <a:ext cx="388937" cy="482600"/>
        </p:xfrm>
        <a:graphic>
          <a:graphicData uri="http://schemas.openxmlformats.org/presentationml/2006/ole">
            <mc:AlternateContent xmlns:mc="http://schemas.openxmlformats.org/markup-compatibility/2006">
              <mc:Choice xmlns:v="urn:schemas-microsoft-com:vml" Requires="v">
                <p:oleObj spid="_x0000_s19498" name="Ecuación" r:id="rId15" imgW="190417" imgH="241195" progId="Equation.3">
                  <p:embed/>
                </p:oleObj>
              </mc:Choice>
              <mc:Fallback>
                <p:oleObj name="Ecuación" r:id="rId15" imgW="190417" imgH="241195"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33513" y="5661025"/>
                        <a:ext cx="3889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0" name="Text Box 3">
            <a:extLst>
              <a:ext uri="{FF2B5EF4-FFF2-40B4-BE49-F238E27FC236}">
                <a16:creationId xmlns:a16="http://schemas.microsoft.com/office/drawing/2014/main" id="{AE00FD9E-E0A6-4BC4-ADC1-6D37C0C59C0A}"/>
              </a:ext>
            </a:extLst>
          </p:cNvPr>
          <p:cNvSpPr txBox="1">
            <a:spLocks noChangeArrowheads="1"/>
          </p:cNvSpPr>
          <p:nvPr/>
        </p:nvSpPr>
        <p:spPr bwMode="auto">
          <a:xfrm>
            <a:off x="1157288" y="5724525"/>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8">
            <a:extLst>
              <a:ext uri="{FF2B5EF4-FFF2-40B4-BE49-F238E27FC236}">
                <a16:creationId xmlns:a16="http://schemas.microsoft.com/office/drawing/2014/main" id="{6BBBD31C-39C4-4183-AF15-9DD6A2B14F84}"/>
              </a:ext>
            </a:extLst>
          </p:cNvPr>
          <p:cNvGraphicFramePr>
            <a:graphicFrameLocks noChangeAspect="1"/>
          </p:cNvGraphicFramePr>
          <p:nvPr/>
        </p:nvGraphicFramePr>
        <p:xfrm>
          <a:off x="592138" y="2166938"/>
          <a:ext cx="6140450" cy="482600"/>
        </p:xfrm>
        <a:graphic>
          <a:graphicData uri="http://schemas.openxmlformats.org/presentationml/2006/ole">
            <mc:AlternateContent xmlns:mc="http://schemas.openxmlformats.org/markup-compatibility/2006">
              <mc:Choice xmlns:v="urn:schemas-microsoft-com:vml" Requires="v">
                <p:oleObj spid="_x0000_s20522" name="Ecuación" r:id="rId3" imgW="3009900" imgH="241300" progId="Equation.3">
                  <p:embed/>
                </p:oleObj>
              </mc:Choice>
              <mc:Fallback>
                <p:oleObj name="Ecuación" r:id="rId3" imgW="30099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2166938"/>
                        <a:ext cx="6140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3" name="Text Box 3">
            <a:extLst>
              <a:ext uri="{FF2B5EF4-FFF2-40B4-BE49-F238E27FC236}">
                <a16:creationId xmlns:a16="http://schemas.microsoft.com/office/drawing/2014/main" id="{70ED83F7-E379-4DBB-AEA6-DFA8DBD661B9}"/>
              </a:ext>
            </a:extLst>
          </p:cNvPr>
          <p:cNvSpPr txBox="1">
            <a:spLocks noChangeArrowheads="1"/>
          </p:cNvSpPr>
          <p:nvPr/>
        </p:nvSpPr>
        <p:spPr bwMode="auto">
          <a:xfrm>
            <a:off x="539750" y="1773238"/>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Estimar:</a:t>
            </a:r>
          </a:p>
        </p:txBody>
      </p:sp>
      <p:sp>
        <p:nvSpPr>
          <p:cNvPr id="20484" name="Text Box 3">
            <a:extLst>
              <a:ext uri="{FF2B5EF4-FFF2-40B4-BE49-F238E27FC236}">
                <a16:creationId xmlns:a16="http://schemas.microsoft.com/office/drawing/2014/main" id="{3E572B56-3B8A-4A6D-9A4E-818CFC0375E5}"/>
              </a:ext>
            </a:extLst>
          </p:cNvPr>
          <p:cNvSpPr txBox="1">
            <a:spLocks noChangeArrowheads="1"/>
          </p:cNvSpPr>
          <p:nvPr/>
        </p:nvSpPr>
        <p:spPr bwMode="auto">
          <a:xfrm>
            <a:off x="611188" y="2771775"/>
            <a:ext cx="1296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Probar:</a:t>
            </a:r>
          </a:p>
        </p:txBody>
      </p:sp>
      <p:graphicFrame>
        <p:nvGraphicFramePr>
          <p:cNvPr id="20485" name="Object 28">
            <a:extLst>
              <a:ext uri="{FF2B5EF4-FFF2-40B4-BE49-F238E27FC236}">
                <a16:creationId xmlns:a16="http://schemas.microsoft.com/office/drawing/2014/main" id="{F5B19630-EF50-41FD-B3DA-C6EF171DC4BC}"/>
              </a:ext>
            </a:extLst>
          </p:cNvPr>
          <p:cNvGraphicFramePr>
            <a:graphicFrameLocks noChangeAspect="1"/>
          </p:cNvGraphicFramePr>
          <p:nvPr/>
        </p:nvGraphicFramePr>
        <p:xfrm>
          <a:off x="679450" y="3187700"/>
          <a:ext cx="2020888" cy="457200"/>
        </p:xfrm>
        <a:graphic>
          <a:graphicData uri="http://schemas.openxmlformats.org/presentationml/2006/ole">
            <mc:AlternateContent xmlns:mc="http://schemas.openxmlformats.org/markup-compatibility/2006">
              <mc:Choice xmlns:v="urn:schemas-microsoft-com:vml" Requires="v">
                <p:oleObj spid="_x0000_s20523" name="Ecuación" r:id="rId5" imgW="990600" imgH="228600" progId="Equation.3">
                  <p:embed/>
                </p:oleObj>
              </mc:Choice>
              <mc:Fallback>
                <p:oleObj name="Ecuación" r:id="rId5" imgW="9906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450" y="3187700"/>
                        <a:ext cx="202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Object 28">
            <a:extLst>
              <a:ext uri="{FF2B5EF4-FFF2-40B4-BE49-F238E27FC236}">
                <a16:creationId xmlns:a16="http://schemas.microsoft.com/office/drawing/2014/main" id="{39A8EF6F-BF9B-4A01-8820-379E1DB79EB8}"/>
              </a:ext>
            </a:extLst>
          </p:cNvPr>
          <p:cNvGraphicFramePr>
            <a:graphicFrameLocks noChangeAspect="1"/>
          </p:cNvGraphicFramePr>
          <p:nvPr/>
        </p:nvGraphicFramePr>
        <p:xfrm>
          <a:off x="679450" y="3644900"/>
          <a:ext cx="2020888" cy="457200"/>
        </p:xfrm>
        <a:graphic>
          <a:graphicData uri="http://schemas.openxmlformats.org/presentationml/2006/ole">
            <mc:AlternateContent xmlns:mc="http://schemas.openxmlformats.org/markup-compatibility/2006">
              <mc:Choice xmlns:v="urn:schemas-microsoft-com:vml" Requires="v">
                <p:oleObj spid="_x0000_s20524" name="Ecuación" r:id="rId7" imgW="990600" imgH="228600" progId="Equation.3">
                  <p:embed/>
                </p:oleObj>
              </mc:Choice>
              <mc:Fallback>
                <p:oleObj name="Ecuación" r:id="rId7" imgW="9906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450" y="3644900"/>
                        <a:ext cx="202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Text Box 3">
            <a:extLst>
              <a:ext uri="{FF2B5EF4-FFF2-40B4-BE49-F238E27FC236}">
                <a16:creationId xmlns:a16="http://schemas.microsoft.com/office/drawing/2014/main" id="{394DDA3A-1B90-471E-A07F-C6702D8B871A}"/>
              </a:ext>
            </a:extLst>
          </p:cNvPr>
          <p:cNvSpPr txBox="1">
            <a:spLocks noChangeArrowheads="1"/>
          </p:cNvSpPr>
          <p:nvPr/>
        </p:nvSpPr>
        <p:spPr bwMode="auto">
          <a:xfrm>
            <a:off x="684213" y="4221163"/>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Estadístico de prueba:</a:t>
            </a:r>
          </a:p>
        </p:txBody>
      </p:sp>
      <p:graphicFrame>
        <p:nvGraphicFramePr>
          <p:cNvPr id="20488" name="Object 17">
            <a:extLst>
              <a:ext uri="{FF2B5EF4-FFF2-40B4-BE49-F238E27FC236}">
                <a16:creationId xmlns:a16="http://schemas.microsoft.com/office/drawing/2014/main" id="{7B722B1B-CDA5-46D1-A806-8AC06E219B73}"/>
              </a:ext>
            </a:extLst>
          </p:cNvPr>
          <p:cNvGraphicFramePr>
            <a:graphicFrameLocks noChangeAspect="1"/>
          </p:cNvGraphicFramePr>
          <p:nvPr/>
        </p:nvGraphicFramePr>
        <p:xfrm>
          <a:off x="811213" y="4724400"/>
          <a:ext cx="2465387" cy="1225550"/>
        </p:xfrm>
        <a:graphic>
          <a:graphicData uri="http://schemas.openxmlformats.org/presentationml/2006/ole">
            <mc:AlternateContent xmlns:mc="http://schemas.openxmlformats.org/markup-compatibility/2006">
              <mc:Choice xmlns:v="urn:schemas-microsoft-com:vml" Requires="v">
                <p:oleObj spid="_x0000_s20525" name="Ecuación" r:id="rId9" imgW="1497950" imgH="761669" progId="Equation.3">
                  <p:embed/>
                </p:oleObj>
              </mc:Choice>
              <mc:Fallback>
                <p:oleObj name="Ecuación" r:id="rId9" imgW="1497950" imgH="761669"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1213" y="4724400"/>
                        <a:ext cx="2465387"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Text Box 3">
            <a:extLst>
              <a:ext uri="{FF2B5EF4-FFF2-40B4-BE49-F238E27FC236}">
                <a16:creationId xmlns:a16="http://schemas.microsoft.com/office/drawing/2014/main" id="{2EA48EB7-57BC-4133-A76A-0C5835B39C1C}"/>
              </a:ext>
            </a:extLst>
          </p:cNvPr>
          <p:cNvSpPr txBox="1">
            <a:spLocks noChangeArrowheads="1"/>
          </p:cNvSpPr>
          <p:nvPr/>
        </p:nvSpPr>
        <p:spPr bwMode="auto">
          <a:xfrm>
            <a:off x="4643438" y="3203575"/>
            <a:ext cx="208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Son exógenas</a:t>
            </a:r>
          </a:p>
        </p:txBody>
      </p:sp>
      <p:graphicFrame>
        <p:nvGraphicFramePr>
          <p:cNvPr id="20490" name="Object 28">
            <a:extLst>
              <a:ext uri="{FF2B5EF4-FFF2-40B4-BE49-F238E27FC236}">
                <a16:creationId xmlns:a16="http://schemas.microsoft.com/office/drawing/2014/main" id="{8EF19480-D071-4643-B501-DB0DFDF53254}"/>
              </a:ext>
            </a:extLst>
          </p:cNvPr>
          <p:cNvGraphicFramePr>
            <a:graphicFrameLocks noChangeAspect="1"/>
          </p:cNvGraphicFramePr>
          <p:nvPr/>
        </p:nvGraphicFramePr>
        <p:xfrm>
          <a:off x="3576638" y="3154363"/>
          <a:ext cx="414337" cy="457200"/>
        </p:xfrm>
        <a:graphic>
          <a:graphicData uri="http://schemas.openxmlformats.org/presentationml/2006/ole">
            <mc:AlternateContent xmlns:mc="http://schemas.openxmlformats.org/markup-compatibility/2006">
              <mc:Choice xmlns:v="urn:schemas-microsoft-com:vml" Requires="v">
                <p:oleObj spid="_x0000_s20526" name="Ecuación" r:id="rId11" imgW="203112" imgH="228501" progId="Equation.3">
                  <p:embed/>
                </p:oleObj>
              </mc:Choice>
              <mc:Fallback>
                <p:oleObj name="Ecuación" r:id="rId11" imgW="203112" imgH="228501"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6638" y="3154363"/>
                        <a:ext cx="414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1" name="Object 28">
            <a:extLst>
              <a:ext uri="{FF2B5EF4-FFF2-40B4-BE49-F238E27FC236}">
                <a16:creationId xmlns:a16="http://schemas.microsoft.com/office/drawing/2014/main" id="{59DAC4BA-544C-45B1-937D-741F514C17E1}"/>
              </a:ext>
            </a:extLst>
          </p:cNvPr>
          <p:cNvGraphicFramePr>
            <a:graphicFrameLocks noChangeAspect="1"/>
          </p:cNvGraphicFramePr>
          <p:nvPr/>
        </p:nvGraphicFramePr>
        <p:xfrm>
          <a:off x="4183063" y="3167063"/>
          <a:ext cx="388937" cy="457200"/>
        </p:xfrm>
        <a:graphic>
          <a:graphicData uri="http://schemas.openxmlformats.org/presentationml/2006/ole">
            <mc:AlternateContent xmlns:mc="http://schemas.openxmlformats.org/markup-compatibility/2006">
              <mc:Choice xmlns:v="urn:schemas-microsoft-com:vml" Requires="v">
                <p:oleObj spid="_x0000_s20527" name="Ecuación" r:id="rId13" imgW="190500" imgH="228600" progId="Equation.3">
                  <p:embed/>
                </p:oleObj>
              </mc:Choice>
              <mc:Fallback>
                <p:oleObj name="Ecuación" r:id="rId13" imgW="1905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3063" y="3167063"/>
                        <a:ext cx="38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Text Box 3">
            <a:extLst>
              <a:ext uri="{FF2B5EF4-FFF2-40B4-BE49-F238E27FC236}">
                <a16:creationId xmlns:a16="http://schemas.microsoft.com/office/drawing/2014/main" id="{9127E727-7307-4E68-B068-5F85B22B5CB6}"/>
              </a:ext>
            </a:extLst>
          </p:cNvPr>
          <p:cNvSpPr txBox="1">
            <a:spLocks noChangeArrowheads="1"/>
          </p:cNvSpPr>
          <p:nvPr/>
        </p:nvSpPr>
        <p:spPr bwMode="auto">
          <a:xfrm>
            <a:off x="3906838" y="3216275"/>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y</a:t>
            </a:r>
          </a:p>
        </p:txBody>
      </p:sp>
      <p:sp>
        <p:nvSpPr>
          <p:cNvPr id="20493" name="Text Box 3">
            <a:extLst>
              <a:ext uri="{FF2B5EF4-FFF2-40B4-BE49-F238E27FC236}">
                <a16:creationId xmlns:a16="http://schemas.microsoft.com/office/drawing/2014/main" id="{8698271C-5C2C-4F2E-BF23-EB40BB6667DB}"/>
              </a:ext>
            </a:extLst>
          </p:cNvPr>
          <p:cNvSpPr txBox="1">
            <a:spLocks noChangeArrowheads="1"/>
          </p:cNvSpPr>
          <p:nvPr/>
        </p:nvSpPr>
        <p:spPr bwMode="auto">
          <a:xfrm>
            <a:off x="4643438" y="3656013"/>
            <a:ext cx="208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Son endógenas</a:t>
            </a:r>
          </a:p>
        </p:txBody>
      </p:sp>
      <p:graphicFrame>
        <p:nvGraphicFramePr>
          <p:cNvPr id="20494" name="Object 28">
            <a:extLst>
              <a:ext uri="{FF2B5EF4-FFF2-40B4-BE49-F238E27FC236}">
                <a16:creationId xmlns:a16="http://schemas.microsoft.com/office/drawing/2014/main" id="{57D50FA7-6E75-454A-B991-B6F15B88E0BF}"/>
              </a:ext>
            </a:extLst>
          </p:cNvPr>
          <p:cNvGraphicFramePr>
            <a:graphicFrameLocks noChangeAspect="1"/>
          </p:cNvGraphicFramePr>
          <p:nvPr/>
        </p:nvGraphicFramePr>
        <p:xfrm>
          <a:off x="3576638" y="3606800"/>
          <a:ext cx="414337" cy="457200"/>
        </p:xfrm>
        <a:graphic>
          <a:graphicData uri="http://schemas.openxmlformats.org/presentationml/2006/ole">
            <mc:AlternateContent xmlns:mc="http://schemas.openxmlformats.org/markup-compatibility/2006">
              <mc:Choice xmlns:v="urn:schemas-microsoft-com:vml" Requires="v">
                <p:oleObj spid="_x0000_s20528" name="Ecuación" r:id="rId15" imgW="203112" imgH="228501" progId="Equation.3">
                  <p:embed/>
                </p:oleObj>
              </mc:Choice>
              <mc:Fallback>
                <p:oleObj name="Ecuación" r:id="rId15" imgW="203112" imgH="228501"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6638" y="3606800"/>
                        <a:ext cx="414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5" name="Object 28">
            <a:extLst>
              <a:ext uri="{FF2B5EF4-FFF2-40B4-BE49-F238E27FC236}">
                <a16:creationId xmlns:a16="http://schemas.microsoft.com/office/drawing/2014/main" id="{E9FA2554-A462-4CC5-9334-948788C5A8C2}"/>
              </a:ext>
            </a:extLst>
          </p:cNvPr>
          <p:cNvGraphicFramePr>
            <a:graphicFrameLocks noChangeAspect="1"/>
          </p:cNvGraphicFramePr>
          <p:nvPr/>
        </p:nvGraphicFramePr>
        <p:xfrm>
          <a:off x="4183063" y="3619500"/>
          <a:ext cx="388937" cy="457200"/>
        </p:xfrm>
        <a:graphic>
          <a:graphicData uri="http://schemas.openxmlformats.org/presentationml/2006/ole">
            <mc:AlternateContent xmlns:mc="http://schemas.openxmlformats.org/markup-compatibility/2006">
              <mc:Choice xmlns:v="urn:schemas-microsoft-com:vml" Requires="v">
                <p:oleObj spid="_x0000_s20529" name="Ecuación" r:id="rId16" imgW="190500" imgH="228600" progId="Equation.3">
                  <p:embed/>
                </p:oleObj>
              </mc:Choice>
              <mc:Fallback>
                <p:oleObj name="Ecuación" r:id="rId16" imgW="1905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3063" y="3619500"/>
                        <a:ext cx="38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6" name="Text Box 3">
            <a:extLst>
              <a:ext uri="{FF2B5EF4-FFF2-40B4-BE49-F238E27FC236}">
                <a16:creationId xmlns:a16="http://schemas.microsoft.com/office/drawing/2014/main" id="{253720F6-A6E4-47BE-9688-EA094F05E054}"/>
              </a:ext>
            </a:extLst>
          </p:cNvPr>
          <p:cNvSpPr txBox="1">
            <a:spLocks noChangeArrowheads="1"/>
          </p:cNvSpPr>
          <p:nvPr/>
        </p:nvSpPr>
        <p:spPr bwMode="auto">
          <a:xfrm>
            <a:off x="3906838" y="366871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y</a:t>
            </a:r>
          </a:p>
        </p:txBody>
      </p:sp>
      <p:sp>
        <p:nvSpPr>
          <p:cNvPr id="20497" name="Rectangle 2">
            <a:extLst>
              <a:ext uri="{FF2B5EF4-FFF2-40B4-BE49-F238E27FC236}">
                <a16:creationId xmlns:a16="http://schemas.microsoft.com/office/drawing/2014/main" id="{8B530966-0037-4CFB-9F0F-44F9735172DD}"/>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exogeneidad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53B1194-D599-4A3C-8B58-53B91E75D2D5}"/>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Subidentificacion …</a:t>
            </a:r>
          </a:p>
        </p:txBody>
      </p:sp>
      <p:graphicFrame>
        <p:nvGraphicFramePr>
          <p:cNvPr id="21507" name="Object 28">
            <a:extLst>
              <a:ext uri="{FF2B5EF4-FFF2-40B4-BE49-F238E27FC236}">
                <a16:creationId xmlns:a16="http://schemas.microsoft.com/office/drawing/2014/main" id="{C943ED65-7760-4931-A58A-EDE5A58F2934}"/>
              </a:ext>
            </a:extLst>
          </p:cNvPr>
          <p:cNvGraphicFramePr>
            <a:graphicFrameLocks noChangeAspect="1"/>
          </p:cNvGraphicFramePr>
          <p:nvPr/>
        </p:nvGraphicFramePr>
        <p:xfrm>
          <a:off x="611188" y="2225675"/>
          <a:ext cx="2511425" cy="482600"/>
        </p:xfrm>
        <a:graphic>
          <a:graphicData uri="http://schemas.openxmlformats.org/presentationml/2006/ole">
            <mc:AlternateContent xmlns:mc="http://schemas.openxmlformats.org/markup-compatibility/2006">
              <mc:Choice xmlns:v="urn:schemas-microsoft-com:vml" Requires="v">
                <p:oleObj spid="_x0000_s21553" name="Ecuación" r:id="rId3" imgW="1231366" imgH="241195" progId="Equation.3">
                  <p:embed/>
                </p:oleObj>
              </mc:Choice>
              <mc:Fallback>
                <p:oleObj name="Ecuación" r:id="rId3" imgW="1231366" imgH="241195"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25675"/>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Object 28">
            <a:extLst>
              <a:ext uri="{FF2B5EF4-FFF2-40B4-BE49-F238E27FC236}">
                <a16:creationId xmlns:a16="http://schemas.microsoft.com/office/drawing/2014/main" id="{F35E9E7E-D9F3-4CAF-851C-96480BD16F4B}"/>
              </a:ext>
            </a:extLst>
          </p:cNvPr>
          <p:cNvGraphicFramePr>
            <a:graphicFrameLocks noChangeAspect="1"/>
          </p:cNvGraphicFramePr>
          <p:nvPr/>
        </p:nvGraphicFramePr>
        <p:xfrm>
          <a:off x="611188" y="2730500"/>
          <a:ext cx="2511425" cy="482600"/>
        </p:xfrm>
        <a:graphic>
          <a:graphicData uri="http://schemas.openxmlformats.org/presentationml/2006/ole">
            <mc:AlternateContent xmlns:mc="http://schemas.openxmlformats.org/markup-compatibility/2006">
              <mc:Choice xmlns:v="urn:schemas-microsoft-com:vml" Requires="v">
                <p:oleObj spid="_x0000_s21554" name="Ecuación" r:id="rId5" imgW="1231366" imgH="241195" progId="Equation.3">
                  <p:embed/>
                </p:oleObj>
              </mc:Choice>
              <mc:Fallback>
                <p:oleObj name="Ecuación" r:id="rId5" imgW="1231366" imgH="241195"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30500"/>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28">
            <a:extLst>
              <a:ext uri="{FF2B5EF4-FFF2-40B4-BE49-F238E27FC236}">
                <a16:creationId xmlns:a16="http://schemas.microsoft.com/office/drawing/2014/main" id="{8A9D0849-DA14-4157-B728-6D7F2AE65122}"/>
              </a:ext>
            </a:extLst>
          </p:cNvPr>
          <p:cNvGraphicFramePr>
            <a:graphicFrameLocks noChangeAspect="1"/>
          </p:cNvGraphicFramePr>
          <p:nvPr/>
        </p:nvGraphicFramePr>
        <p:xfrm>
          <a:off x="4486275" y="2276475"/>
          <a:ext cx="828675" cy="431800"/>
        </p:xfrm>
        <a:graphic>
          <a:graphicData uri="http://schemas.openxmlformats.org/presentationml/2006/ole">
            <mc:AlternateContent xmlns:mc="http://schemas.openxmlformats.org/markup-compatibility/2006">
              <mc:Choice xmlns:v="urn:schemas-microsoft-com:vml" Requires="v">
                <p:oleObj spid="_x0000_s21555" name="Ecuación" r:id="rId7" imgW="406048" imgH="215713" progId="Equation.3">
                  <p:embed/>
                </p:oleObj>
              </mc:Choice>
              <mc:Fallback>
                <p:oleObj name="Ecuación" r:id="rId7" imgW="406048" imgH="2157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6275" y="22764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ct 28">
            <a:extLst>
              <a:ext uri="{FF2B5EF4-FFF2-40B4-BE49-F238E27FC236}">
                <a16:creationId xmlns:a16="http://schemas.microsoft.com/office/drawing/2014/main" id="{3C1B0929-8B1F-474C-BE01-B96A2FF0E9AC}"/>
              </a:ext>
            </a:extLst>
          </p:cNvPr>
          <p:cNvGraphicFramePr>
            <a:graphicFrameLocks noChangeAspect="1"/>
          </p:cNvGraphicFramePr>
          <p:nvPr/>
        </p:nvGraphicFramePr>
        <p:xfrm>
          <a:off x="4464050" y="2709863"/>
          <a:ext cx="828675" cy="431800"/>
        </p:xfrm>
        <a:graphic>
          <a:graphicData uri="http://schemas.openxmlformats.org/presentationml/2006/ole">
            <mc:AlternateContent xmlns:mc="http://schemas.openxmlformats.org/markup-compatibility/2006">
              <mc:Choice xmlns:v="urn:schemas-microsoft-com:vml" Requires="v">
                <p:oleObj spid="_x0000_s21556" name="Ecuación" r:id="rId9" imgW="406048" imgH="215713" progId="Equation.3">
                  <p:embed/>
                </p:oleObj>
              </mc:Choice>
              <mc:Fallback>
                <p:oleObj name="Ecuación" r:id="rId9" imgW="406048" imgH="2157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050" y="2709863"/>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Text Box 3">
            <a:extLst>
              <a:ext uri="{FF2B5EF4-FFF2-40B4-BE49-F238E27FC236}">
                <a16:creationId xmlns:a16="http://schemas.microsoft.com/office/drawing/2014/main" id="{104ACCD1-7D48-4158-9BCA-2E7DD3E4EEBF}"/>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sp>
        <p:nvSpPr>
          <p:cNvPr id="21512" name="Text Box 3">
            <a:extLst>
              <a:ext uri="{FF2B5EF4-FFF2-40B4-BE49-F238E27FC236}">
                <a16:creationId xmlns:a16="http://schemas.microsoft.com/office/drawing/2014/main" id="{CEFEE4A7-2C67-4671-AF0E-401736B28B71}"/>
              </a:ext>
            </a:extLst>
          </p:cNvPr>
          <p:cNvSpPr txBox="1">
            <a:spLocks noChangeArrowheads="1"/>
          </p:cNvSpPr>
          <p:nvPr/>
        </p:nvSpPr>
        <p:spPr bwMode="auto">
          <a:xfrm>
            <a:off x="692150" y="3924300"/>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21513" name="Object 28">
            <a:extLst>
              <a:ext uri="{FF2B5EF4-FFF2-40B4-BE49-F238E27FC236}">
                <a16:creationId xmlns:a16="http://schemas.microsoft.com/office/drawing/2014/main" id="{D20D52EE-1197-4DD4-903F-8A30565C9EC0}"/>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1557" name="Ecuación" r:id="rId11" imgW="545863" imgH="241195" progId="Equation.3">
                  <p:embed/>
                </p:oleObj>
              </mc:Choice>
              <mc:Fallback>
                <p:oleObj name="Ecuación" r:id="rId11" imgW="545863" imgH="241195"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4" name="Object 28">
            <a:extLst>
              <a:ext uri="{FF2B5EF4-FFF2-40B4-BE49-F238E27FC236}">
                <a16:creationId xmlns:a16="http://schemas.microsoft.com/office/drawing/2014/main" id="{D024EF86-D738-49E5-AA30-914BF350C7D9}"/>
              </a:ext>
            </a:extLst>
          </p:cNvPr>
          <p:cNvGraphicFramePr>
            <a:graphicFrameLocks noChangeAspect="1"/>
          </p:cNvGraphicFramePr>
          <p:nvPr/>
        </p:nvGraphicFramePr>
        <p:xfrm>
          <a:off x="1538288" y="4437063"/>
          <a:ext cx="1449387" cy="457200"/>
        </p:xfrm>
        <a:graphic>
          <a:graphicData uri="http://schemas.openxmlformats.org/presentationml/2006/ole">
            <mc:AlternateContent xmlns:mc="http://schemas.openxmlformats.org/markup-compatibility/2006">
              <mc:Choice xmlns:v="urn:schemas-microsoft-com:vml" Requires="v">
                <p:oleObj spid="_x0000_s21558" name="Ecuación" r:id="rId13" imgW="711200" imgH="228600" progId="Equation.3">
                  <p:embed/>
                </p:oleObj>
              </mc:Choice>
              <mc:Fallback>
                <p:oleObj name="Ecuación" r:id="rId13" imgW="7112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8288" y="4437063"/>
                        <a:ext cx="1449387"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5" name="Object 28">
            <a:extLst>
              <a:ext uri="{FF2B5EF4-FFF2-40B4-BE49-F238E27FC236}">
                <a16:creationId xmlns:a16="http://schemas.microsoft.com/office/drawing/2014/main" id="{36431B9F-8EF4-4627-A007-15E314E95251}"/>
              </a:ext>
            </a:extLst>
          </p:cNvPr>
          <p:cNvGraphicFramePr>
            <a:graphicFrameLocks noChangeAspect="1"/>
          </p:cNvGraphicFramePr>
          <p:nvPr/>
        </p:nvGraphicFramePr>
        <p:xfrm>
          <a:off x="5708650" y="4437063"/>
          <a:ext cx="1527175" cy="457200"/>
        </p:xfrm>
        <a:graphic>
          <a:graphicData uri="http://schemas.openxmlformats.org/presentationml/2006/ole">
            <mc:AlternateContent xmlns:mc="http://schemas.openxmlformats.org/markup-compatibility/2006">
              <mc:Choice xmlns:v="urn:schemas-microsoft-com:vml" Requires="v">
                <p:oleObj spid="_x0000_s21559" name="Ecuación" r:id="rId15" imgW="749300" imgH="228600" progId="Equation.3">
                  <p:embed/>
                </p:oleObj>
              </mc:Choice>
              <mc:Fallback>
                <p:oleObj name="Ecuación" r:id="rId15" imgW="749300" imgH="2286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08650" y="4437063"/>
                        <a:ext cx="1527175"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6" name="Object 28">
            <a:extLst>
              <a:ext uri="{FF2B5EF4-FFF2-40B4-BE49-F238E27FC236}">
                <a16:creationId xmlns:a16="http://schemas.microsoft.com/office/drawing/2014/main" id="{AD71B8F4-6E70-4614-BD19-F0BE2BC6F73E}"/>
              </a:ext>
            </a:extLst>
          </p:cNvPr>
          <p:cNvGraphicFramePr>
            <a:graphicFrameLocks noChangeAspect="1"/>
          </p:cNvGraphicFramePr>
          <p:nvPr/>
        </p:nvGraphicFramePr>
        <p:xfrm>
          <a:off x="468313" y="5086350"/>
          <a:ext cx="1681162" cy="863600"/>
        </p:xfrm>
        <a:graphic>
          <a:graphicData uri="http://schemas.openxmlformats.org/presentationml/2006/ole">
            <mc:AlternateContent xmlns:mc="http://schemas.openxmlformats.org/markup-compatibility/2006">
              <mc:Choice xmlns:v="urn:schemas-microsoft-com:vml" Requires="v">
                <p:oleObj spid="_x0000_s21560" name="Ecuación" r:id="rId17" imgW="825500" imgH="431800" progId="Equation.3">
                  <p:embed/>
                </p:oleObj>
              </mc:Choice>
              <mc:Fallback>
                <p:oleObj name="Ecuación" r:id="rId17" imgW="825500" imgH="43180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313" y="5086350"/>
                        <a:ext cx="1681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7" name="Object 28">
            <a:extLst>
              <a:ext uri="{FF2B5EF4-FFF2-40B4-BE49-F238E27FC236}">
                <a16:creationId xmlns:a16="http://schemas.microsoft.com/office/drawing/2014/main" id="{D4C7BD3D-B83B-4558-AF84-0903D09AA70A}"/>
              </a:ext>
            </a:extLst>
          </p:cNvPr>
          <p:cNvGraphicFramePr>
            <a:graphicFrameLocks noChangeAspect="1"/>
          </p:cNvGraphicFramePr>
          <p:nvPr/>
        </p:nvGraphicFramePr>
        <p:xfrm>
          <a:off x="2268538" y="5084763"/>
          <a:ext cx="1708150" cy="863600"/>
        </p:xfrm>
        <a:graphic>
          <a:graphicData uri="http://schemas.openxmlformats.org/presentationml/2006/ole">
            <mc:AlternateContent xmlns:mc="http://schemas.openxmlformats.org/markup-compatibility/2006">
              <mc:Choice xmlns:v="urn:schemas-microsoft-com:vml" Requires="v">
                <p:oleObj spid="_x0000_s21561" name="Ecuación" r:id="rId19" imgW="837836" imgH="431613" progId="Equation.3">
                  <p:embed/>
                </p:oleObj>
              </mc:Choice>
              <mc:Fallback>
                <p:oleObj name="Ecuación" r:id="rId19" imgW="837836" imgH="431613"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68538" y="5084763"/>
                        <a:ext cx="1708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8" name="Object 28">
            <a:extLst>
              <a:ext uri="{FF2B5EF4-FFF2-40B4-BE49-F238E27FC236}">
                <a16:creationId xmlns:a16="http://schemas.microsoft.com/office/drawing/2014/main" id="{0FE3E93F-BC77-412D-AED6-213753DBC48C}"/>
              </a:ext>
            </a:extLst>
          </p:cNvPr>
          <p:cNvGraphicFramePr>
            <a:graphicFrameLocks noChangeAspect="1"/>
          </p:cNvGraphicFramePr>
          <p:nvPr/>
        </p:nvGraphicFramePr>
        <p:xfrm>
          <a:off x="4271963" y="5084763"/>
          <a:ext cx="2171700" cy="863600"/>
        </p:xfrm>
        <a:graphic>
          <a:graphicData uri="http://schemas.openxmlformats.org/presentationml/2006/ole">
            <mc:AlternateContent xmlns:mc="http://schemas.openxmlformats.org/markup-compatibility/2006">
              <mc:Choice xmlns:v="urn:schemas-microsoft-com:vml" Requires="v">
                <p:oleObj spid="_x0000_s21562" name="Ecuación" r:id="rId21" imgW="1066800" imgH="431800" progId="Equation.3">
                  <p:embed/>
                </p:oleObj>
              </mc:Choice>
              <mc:Fallback>
                <p:oleObj name="Ecuación" r:id="rId21" imgW="1066800" imgH="4318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71963" y="5084763"/>
                        <a:ext cx="2171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9" name="Object 28">
            <a:extLst>
              <a:ext uri="{FF2B5EF4-FFF2-40B4-BE49-F238E27FC236}">
                <a16:creationId xmlns:a16="http://schemas.microsoft.com/office/drawing/2014/main" id="{E193C70D-F2D3-4093-A166-CB1B13A43A4A}"/>
              </a:ext>
            </a:extLst>
          </p:cNvPr>
          <p:cNvGraphicFramePr>
            <a:graphicFrameLocks noChangeAspect="1"/>
          </p:cNvGraphicFramePr>
          <p:nvPr/>
        </p:nvGraphicFramePr>
        <p:xfrm>
          <a:off x="6454775" y="5086350"/>
          <a:ext cx="2303463" cy="863600"/>
        </p:xfrm>
        <a:graphic>
          <a:graphicData uri="http://schemas.openxmlformats.org/presentationml/2006/ole">
            <mc:AlternateContent xmlns:mc="http://schemas.openxmlformats.org/markup-compatibility/2006">
              <mc:Choice xmlns:v="urn:schemas-microsoft-com:vml" Requires="v">
                <p:oleObj spid="_x0000_s21563" name="Ecuación" r:id="rId23" imgW="1129810" imgH="431613" progId="Equation.3">
                  <p:embed/>
                </p:oleObj>
              </mc:Choice>
              <mc:Fallback>
                <p:oleObj name="Ecuación" r:id="rId23" imgW="1129810" imgH="431613"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54775" y="5086350"/>
                        <a:ext cx="2303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4C8BD1A-4F62-44C8-8094-EA96E8E09CE2}"/>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Subidentificacion e identificación exacta …</a:t>
            </a:r>
          </a:p>
        </p:txBody>
      </p:sp>
      <p:graphicFrame>
        <p:nvGraphicFramePr>
          <p:cNvPr id="22531" name="Object 28">
            <a:extLst>
              <a:ext uri="{FF2B5EF4-FFF2-40B4-BE49-F238E27FC236}">
                <a16:creationId xmlns:a16="http://schemas.microsoft.com/office/drawing/2014/main" id="{6EA3EE05-14F2-480F-9FF1-C0F2D7C28740}"/>
              </a:ext>
            </a:extLst>
          </p:cNvPr>
          <p:cNvGraphicFramePr>
            <a:graphicFrameLocks noChangeAspect="1"/>
          </p:cNvGraphicFramePr>
          <p:nvPr/>
        </p:nvGraphicFramePr>
        <p:xfrm>
          <a:off x="542925" y="2225675"/>
          <a:ext cx="3236913" cy="482600"/>
        </p:xfrm>
        <a:graphic>
          <a:graphicData uri="http://schemas.openxmlformats.org/presentationml/2006/ole">
            <mc:AlternateContent xmlns:mc="http://schemas.openxmlformats.org/markup-compatibility/2006">
              <mc:Choice xmlns:v="urn:schemas-microsoft-com:vml" Requires="v">
                <p:oleObj spid="_x0000_s22573" name="Ecuación" r:id="rId3" imgW="1587500" imgH="241300" progId="Equation.3">
                  <p:embed/>
                </p:oleObj>
              </mc:Choice>
              <mc:Fallback>
                <p:oleObj name="Ecuación" r:id="rId3" imgW="15875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2225675"/>
                        <a:ext cx="3236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2" name="Object 28">
            <a:extLst>
              <a:ext uri="{FF2B5EF4-FFF2-40B4-BE49-F238E27FC236}">
                <a16:creationId xmlns:a16="http://schemas.microsoft.com/office/drawing/2014/main" id="{2A33FA3B-6955-4239-B5A2-FC85838CD673}"/>
              </a:ext>
            </a:extLst>
          </p:cNvPr>
          <p:cNvGraphicFramePr>
            <a:graphicFrameLocks noChangeAspect="1"/>
          </p:cNvGraphicFramePr>
          <p:nvPr/>
        </p:nvGraphicFramePr>
        <p:xfrm>
          <a:off x="611188" y="2730500"/>
          <a:ext cx="2511425" cy="482600"/>
        </p:xfrm>
        <a:graphic>
          <a:graphicData uri="http://schemas.openxmlformats.org/presentationml/2006/ole">
            <mc:AlternateContent xmlns:mc="http://schemas.openxmlformats.org/markup-compatibility/2006">
              <mc:Choice xmlns:v="urn:schemas-microsoft-com:vml" Requires="v">
                <p:oleObj spid="_x0000_s22574" name="Ecuación" r:id="rId5" imgW="1231366" imgH="241195" progId="Equation.3">
                  <p:embed/>
                </p:oleObj>
              </mc:Choice>
              <mc:Fallback>
                <p:oleObj name="Ecuación" r:id="rId5" imgW="1231366" imgH="241195"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30500"/>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28">
            <a:extLst>
              <a:ext uri="{FF2B5EF4-FFF2-40B4-BE49-F238E27FC236}">
                <a16:creationId xmlns:a16="http://schemas.microsoft.com/office/drawing/2014/main" id="{6308FF55-035C-4CDB-AB56-CB3F920398DD}"/>
              </a:ext>
            </a:extLst>
          </p:cNvPr>
          <p:cNvGraphicFramePr>
            <a:graphicFrameLocks noChangeAspect="1"/>
          </p:cNvGraphicFramePr>
          <p:nvPr/>
        </p:nvGraphicFramePr>
        <p:xfrm>
          <a:off x="4486275" y="2276475"/>
          <a:ext cx="828675" cy="431800"/>
        </p:xfrm>
        <a:graphic>
          <a:graphicData uri="http://schemas.openxmlformats.org/presentationml/2006/ole">
            <mc:AlternateContent xmlns:mc="http://schemas.openxmlformats.org/markup-compatibility/2006">
              <mc:Choice xmlns:v="urn:schemas-microsoft-com:vml" Requires="v">
                <p:oleObj spid="_x0000_s22575" name="Ecuación" r:id="rId7" imgW="406048" imgH="215713" progId="Equation.3">
                  <p:embed/>
                </p:oleObj>
              </mc:Choice>
              <mc:Fallback>
                <p:oleObj name="Ecuación" r:id="rId7" imgW="406048" imgH="2157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6275" y="22764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28">
            <a:extLst>
              <a:ext uri="{FF2B5EF4-FFF2-40B4-BE49-F238E27FC236}">
                <a16:creationId xmlns:a16="http://schemas.microsoft.com/office/drawing/2014/main" id="{E69C071E-0BE2-4CBF-8E1E-59425F2B7216}"/>
              </a:ext>
            </a:extLst>
          </p:cNvPr>
          <p:cNvGraphicFramePr>
            <a:graphicFrameLocks noChangeAspect="1"/>
          </p:cNvGraphicFramePr>
          <p:nvPr/>
        </p:nvGraphicFramePr>
        <p:xfrm>
          <a:off x="4464050" y="2709863"/>
          <a:ext cx="828675" cy="431800"/>
        </p:xfrm>
        <a:graphic>
          <a:graphicData uri="http://schemas.openxmlformats.org/presentationml/2006/ole">
            <mc:AlternateContent xmlns:mc="http://schemas.openxmlformats.org/markup-compatibility/2006">
              <mc:Choice xmlns:v="urn:schemas-microsoft-com:vml" Requires="v">
                <p:oleObj spid="_x0000_s22576" name="Ecuación" r:id="rId9" imgW="406048" imgH="215713" progId="Equation.3">
                  <p:embed/>
                </p:oleObj>
              </mc:Choice>
              <mc:Fallback>
                <p:oleObj name="Ecuación" r:id="rId9" imgW="406048" imgH="2157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050" y="2709863"/>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Text Box 3">
            <a:extLst>
              <a:ext uri="{FF2B5EF4-FFF2-40B4-BE49-F238E27FC236}">
                <a16:creationId xmlns:a16="http://schemas.microsoft.com/office/drawing/2014/main" id="{CF7FD0FB-5A77-41AE-851E-462E441EC704}"/>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sp>
        <p:nvSpPr>
          <p:cNvPr id="22536" name="Text Box 3">
            <a:extLst>
              <a:ext uri="{FF2B5EF4-FFF2-40B4-BE49-F238E27FC236}">
                <a16:creationId xmlns:a16="http://schemas.microsoft.com/office/drawing/2014/main" id="{104C9AAA-E105-44E4-AB2A-625667709862}"/>
              </a:ext>
            </a:extLst>
          </p:cNvPr>
          <p:cNvSpPr txBox="1">
            <a:spLocks noChangeArrowheads="1"/>
          </p:cNvSpPr>
          <p:nvPr/>
        </p:nvSpPr>
        <p:spPr bwMode="auto">
          <a:xfrm>
            <a:off x="692150" y="3924300"/>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22537" name="Object 28">
            <a:extLst>
              <a:ext uri="{FF2B5EF4-FFF2-40B4-BE49-F238E27FC236}">
                <a16:creationId xmlns:a16="http://schemas.microsoft.com/office/drawing/2014/main" id="{4C26003A-A60E-48BE-B344-2C87FD377E24}"/>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2577" name="Ecuación" r:id="rId11" imgW="545863" imgH="241195" progId="Equation.3">
                  <p:embed/>
                </p:oleObj>
              </mc:Choice>
              <mc:Fallback>
                <p:oleObj name="Ecuación" r:id="rId11" imgW="545863" imgH="241195"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8" name="Object 28">
            <a:extLst>
              <a:ext uri="{FF2B5EF4-FFF2-40B4-BE49-F238E27FC236}">
                <a16:creationId xmlns:a16="http://schemas.microsoft.com/office/drawing/2014/main" id="{DE125F6F-908D-444C-B234-70F5776B46E4}"/>
              </a:ext>
            </a:extLst>
          </p:cNvPr>
          <p:cNvGraphicFramePr>
            <a:graphicFrameLocks noChangeAspect="1"/>
          </p:cNvGraphicFramePr>
          <p:nvPr/>
        </p:nvGraphicFramePr>
        <p:xfrm>
          <a:off x="715963" y="4437063"/>
          <a:ext cx="2200275" cy="457200"/>
        </p:xfrm>
        <a:graphic>
          <a:graphicData uri="http://schemas.openxmlformats.org/presentationml/2006/ole">
            <mc:AlternateContent xmlns:mc="http://schemas.openxmlformats.org/markup-compatibility/2006">
              <mc:Choice xmlns:v="urn:schemas-microsoft-com:vml" Requires="v">
                <p:oleObj spid="_x0000_s22578" name="Ecuación" r:id="rId13" imgW="1079500" imgH="228600" progId="Equation.3">
                  <p:embed/>
                </p:oleObj>
              </mc:Choice>
              <mc:Fallback>
                <p:oleObj name="Ecuación" r:id="rId13" imgW="10795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5963" y="4437063"/>
                        <a:ext cx="2200275"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9" name="Object 28">
            <a:extLst>
              <a:ext uri="{FF2B5EF4-FFF2-40B4-BE49-F238E27FC236}">
                <a16:creationId xmlns:a16="http://schemas.microsoft.com/office/drawing/2014/main" id="{39536D22-CAE6-418A-BF06-BF487C795C9F}"/>
              </a:ext>
            </a:extLst>
          </p:cNvPr>
          <p:cNvGraphicFramePr>
            <a:graphicFrameLocks noChangeAspect="1"/>
          </p:cNvGraphicFramePr>
          <p:nvPr/>
        </p:nvGraphicFramePr>
        <p:xfrm>
          <a:off x="874713" y="5086350"/>
          <a:ext cx="1681162" cy="863600"/>
        </p:xfrm>
        <a:graphic>
          <a:graphicData uri="http://schemas.openxmlformats.org/presentationml/2006/ole">
            <mc:AlternateContent xmlns:mc="http://schemas.openxmlformats.org/markup-compatibility/2006">
              <mc:Choice xmlns:v="urn:schemas-microsoft-com:vml" Requires="v">
                <p:oleObj spid="_x0000_s22579" name="Ecuación" r:id="rId15" imgW="825500" imgH="431800" progId="Equation.3">
                  <p:embed/>
                </p:oleObj>
              </mc:Choice>
              <mc:Fallback>
                <p:oleObj name="Ecuación" r:id="rId15" imgW="825500" imgH="4318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4713" y="5086350"/>
                        <a:ext cx="1681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0" name="Object 28">
            <a:extLst>
              <a:ext uri="{FF2B5EF4-FFF2-40B4-BE49-F238E27FC236}">
                <a16:creationId xmlns:a16="http://schemas.microsoft.com/office/drawing/2014/main" id="{A9DB27B5-40B1-4732-9252-73865928F87F}"/>
              </a:ext>
            </a:extLst>
          </p:cNvPr>
          <p:cNvGraphicFramePr>
            <a:graphicFrameLocks noChangeAspect="1"/>
          </p:cNvGraphicFramePr>
          <p:nvPr/>
        </p:nvGraphicFramePr>
        <p:xfrm>
          <a:off x="5167313" y="5086350"/>
          <a:ext cx="1708150" cy="863600"/>
        </p:xfrm>
        <a:graphic>
          <a:graphicData uri="http://schemas.openxmlformats.org/presentationml/2006/ole">
            <mc:AlternateContent xmlns:mc="http://schemas.openxmlformats.org/markup-compatibility/2006">
              <mc:Choice xmlns:v="urn:schemas-microsoft-com:vml" Requires="v">
                <p:oleObj spid="_x0000_s22580" name="Ecuación" r:id="rId17" imgW="837836" imgH="431613" progId="Equation.3">
                  <p:embed/>
                </p:oleObj>
              </mc:Choice>
              <mc:Fallback>
                <p:oleObj name="Ecuación" r:id="rId17" imgW="837836" imgH="431613"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67313" y="5086350"/>
                        <a:ext cx="1708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1" name="Object 28">
            <a:extLst>
              <a:ext uri="{FF2B5EF4-FFF2-40B4-BE49-F238E27FC236}">
                <a16:creationId xmlns:a16="http://schemas.microsoft.com/office/drawing/2014/main" id="{85D8047B-8B87-4BA7-853B-94960805CB5C}"/>
              </a:ext>
            </a:extLst>
          </p:cNvPr>
          <p:cNvGraphicFramePr>
            <a:graphicFrameLocks noChangeAspect="1"/>
          </p:cNvGraphicFramePr>
          <p:nvPr/>
        </p:nvGraphicFramePr>
        <p:xfrm>
          <a:off x="5589588" y="2276475"/>
          <a:ext cx="881062" cy="431800"/>
        </p:xfrm>
        <a:graphic>
          <a:graphicData uri="http://schemas.openxmlformats.org/presentationml/2006/ole">
            <mc:AlternateContent xmlns:mc="http://schemas.openxmlformats.org/markup-compatibility/2006">
              <mc:Choice xmlns:v="urn:schemas-microsoft-com:vml" Requires="v">
                <p:oleObj spid="_x0000_s22581" name="Ecuación" r:id="rId19" imgW="431613" imgH="215806" progId="Equation.3">
                  <p:embed/>
                </p:oleObj>
              </mc:Choice>
              <mc:Fallback>
                <p:oleObj name="Ecuación" r:id="rId19" imgW="431613" imgH="215806"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9588" y="22764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2" name="Object 28">
            <a:extLst>
              <a:ext uri="{FF2B5EF4-FFF2-40B4-BE49-F238E27FC236}">
                <a16:creationId xmlns:a16="http://schemas.microsoft.com/office/drawing/2014/main" id="{5FD48C33-A157-4B11-B8E2-DEC39C7A66EE}"/>
              </a:ext>
            </a:extLst>
          </p:cNvPr>
          <p:cNvGraphicFramePr>
            <a:graphicFrameLocks noChangeAspect="1"/>
          </p:cNvGraphicFramePr>
          <p:nvPr/>
        </p:nvGraphicFramePr>
        <p:xfrm>
          <a:off x="2859088" y="5084763"/>
          <a:ext cx="1784350" cy="863600"/>
        </p:xfrm>
        <a:graphic>
          <a:graphicData uri="http://schemas.openxmlformats.org/presentationml/2006/ole">
            <mc:AlternateContent xmlns:mc="http://schemas.openxmlformats.org/markup-compatibility/2006">
              <mc:Choice xmlns:v="urn:schemas-microsoft-com:vml" Requires="v">
                <p:oleObj spid="_x0000_s22582" name="Ecuación" r:id="rId21" imgW="876300" imgH="431800" progId="Equation.3">
                  <p:embed/>
                </p:oleObj>
              </mc:Choice>
              <mc:Fallback>
                <p:oleObj name="Ecuación" r:id="rId21" imgW="876300" imgH="4318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59088" y="5084763"/>
                        <a:ext cx="1784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706B6B8-3119-43D3-9D04-39B16F67C10C}"/>
              </a:ext>
            </a:extLst>
          </p:cNvPr>
          <p:cNvSpPr>
            <a:spLocks noChangeArrowheads="1"/>
          </p:cNvSpPr>
          <p:nvPr/>
        </p:nvSpPr>
        <p:spPr bwMode="auto">
          <a:xfrm>
            <a:off x="574675"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CONTENIDO</a:t>
            </a:r>
            <a:endParaRPr lang="es-ES_tradnl" altLang="es-PE" sz="1800">
              <a:solidFill>
                <a:schemeClr val="tx2"/>
              </a:solidFill>
              <a:latin typeface="Arial" panose="020B0604020202020204" pitchFamily="34" charset="0"/>
            </a:endParaRPr>
          </a:p>
        </p:txBody>
      </p:sp>
      <p:sp>
        <p:nvSpPr>
          <p:cNvPr id="5123" name="Text Box 3">
            <a:extLst>
              <a:ext uri="{FF2B5EF4-FFF2-40B4-BE49-F238E27FC236}">
                <a16:creationId xmlns:a16="http://schemas.microsoft.com/office/drawing/2014/main" id="{062C33D1-7AF0-4249-913B-67D4C9E6670F}"/>
              </a:ext>
            </a:extLst>
          </p:cNvPr>
          <p:cNvSpPr txBox="1">
            <a:spLocks noChangeArrowheads="1"/>
          </p:cNvSpPr>
          <p:nvPr/>
        </p:nvSpPr>
        <p:spPr bwMode="auto">
          <a:xfrm>
            <a:off x="539750" y="1773238"/>
            <a:ext cx="7993063"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085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 typeface="Wingdings" panose="05000000000000000000" pitchFamily="2" charset="2"/>
              <a:buChar char="q"/>
            </a:pPr>
            <a:r>
              <a:rPr lang="es-ES_tradnl" altLang="es-PE" sz="1700">
                <a:latin typeface="Arial" panose="020B0604020202020204" pitchFamily="34" charset="0"/>
              </a:rPr>
              <a:t>Modelos de ecuaciones simultáneas </a:t>
            </a:r>
          </a:p>
          <a:p>
            <a:pPr algn="just" eaLnBrk="1" hangingPunct="1">
              <a:spcBef>
                <a:spcPct val="50000"/>
              </a:spcBef>
              <a:buClrTx/>
              <a:buFont typeface="Wingdings" panose="05000000000000000000" pitchFamily="2" charset="2"/>
              <a:buChar char="q"/>
            </a:pPr>
            <a:r>
              <a:rPr lang="es-ES_tradnl" altLang="es-PE" sz="1700">
                <a:latin typeface="Arial" panose="020B0604020202020204" pitchFamily="34" charset="0"/>
              </a:rPr>
              <a:t>El problema de la identificación </a:t>
            </a:r>
          </a:p>
          <a:p>
            <a:pPr algn="just" eaLnBrk="1" hangingPunct="1">
              <a:spcBef>
                <a:spcPct val="50000"/>
              </a:spcBef>
              <a:buClrTx/>
              <a:buFont typeface="Wingdings" panose="05000000000000000000" pitchFamily="2" charset="2"/>
              <a:buChar char="q"/>
            </a:pPr>
            <a:r>
              <a:rPr lang="es-ES_tradnl" altLang="es-PE" sz="1700">
                <a:latin typeface="Arial" panose="020B0604020202020204" pitchFamily="34" charset="0"/>
              </a:rPr>
              <a:t>Métodos de estimación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56002D0-FF9A-4ADF-8B12-98812754A30E}"/>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Subidentificación e Identificación exacta …</a:t>
            </a:r>
          </a:p>
        </p:txBody>
      </p:sp>
      <p:graphicFrame>
        <p:nvGraphicFramePr>
          <p:cNvPr id="23555" name="Object 28">
            <a:extLst>
              <a:ext uri="{FF2B5EF4-FFF2-40B4-BE49-F238E27FC236}">
                <a16:creationId xmlns:a16="http://schemas.microsoft.com/office/drawing/2014/main" id="{346535DA-1205-4E28-89A0-2E64BD204F1B}"/>
              </a:ext>
            </a:extLst>
          </p:cNvPr>
          <p:cNvGraphicFramePr>
            <a:graphicFrameLocks noChangeAspect="1"/>
          </p:cNvGraphicFramePr>
          <p:nvPr/>
        </p:nvGraphicFramePr>
        <p:xfrm>
          <a:off x="638175" y="1773238"/>
          <a:ext cx="2355850" cy="457200"/>
        </p:xfrm>
        <a:graphic>
          <a:graphicData uri="http://schemas.openxmlformats.org/presentationml/2006/ole">
            <mc:AlternateContent xmlns:mc="http://schemas.openxmlformats.org/markup-compatibility/2006">
              <mc:Choice xmlns:v="urn:schemas-microsoft-com:vml" Requires="v">
                <p:oleObj spid="_x0000_s23580" name="Ecuación" r:id="rId3" imgW="1155700" imgH="228600" progId="Equation.3">
                  <p:embed/>
                </p:oleObj>
              </mc:Choice>
              <mc:Fallback>
                <p:oleObj name="Ecuación" r:id="rId3" imgW="11557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1773238"/>
                        <a:ext cx="2355850"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6" name="Object 28">
            <a:extLst>
              <a:ext uri="{FF2B5EF4-FFF2-40B4-BE49-F238E27FC236}">
                <a16:creationId xmlns:a16="http://schemas.microsoft.com/office/drawing/2014/main" id="{7A70E9C3-506F-4138-BEDB-B5C861377CB8}"/>
              </a:ext>
            </a:extLst>
          </p:cNvPr>
          <p:cNvGraphicFramePr>
            <a:graphicFrameLocks noChangeAspect="1"/>
          </p:cNvGraphicFramePr>
          <p:nvPr/>
        </p:nvGraphicFramePr>
        <p:xfrm>
          <a:off x="603250" y="2420938"/>
          <a:ext cx="2224088" cy="863600"/>
        </p:xfrm>
        <a:graphic>
          <a:graphicData uri="http://schemas.openxmlformats.org/presentationml/2006/ole">
            <mc:AlternateContent xmlns:mc="http://schemas.openxmlformats.org/markup-compatibility/2006">
              <mc:Choice xmlns:v="urn:schemas-microsoft-com:vml" Requires="v">
                <p:oleObj spid="_x0000_s23581" name="Ecuación" r:id="rId5" imgW="1091726" imgH="431613" progId="Equation.3">
                  <p:embed/>
                </p:oleObj>
              </mc:Choice>
              <mc:Fallback>
                <p:oleObj name="Ecuación" r:id="rId5" imgW="1091726" imgH="431613"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250" y="2420938"/>
                        <a:ext cx="22240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28">
            <a:extLst>
              <a:ext uri="{FF2B5EF4-FFF2-40B4-BE49-F238E27FC236}">
                <a16:creationId xmlns:a16="http://schemas.microsoft.com/office/drawing/2014/main" id="{E630080E-5294-4F70-A645-6F7898922AC4}"/>
              </a:ext>
            </a:extLst>
          </p:cNvPr>
          <p:cNvGraphicFramePr>
            <a:graphicFrameLocks noChangeAspect="1"/>
          </p:cNvGraphicFramePr>
          <p:nvPr/>
        </p:nvGraphicFramePr>
        <p:xfrm>
          <a:off x="4870450" y="2420938"/>
          <a:ext cx="2303463" cy="863600"/>
        </p:xfrm>
        <a:graphic>
          <a:graphicData uri="http://schemas.openxmlformats.org/presentationml/2006/ole">
            <mc:AlternateContent xmlns:mc="http://schemas.openxmlformats.org/markup-compatibility/2006">
              <mc:Choice xmlns:v="urn:schemas-microsoft-com:vml" Requires="v">
                <p:oleObj spid="_x0000_s23582" name="Ecuación" r:id="rId7" imgW="1129810" imgH="431613" progId="Equation.3">
                  <p:embed/>
                </p:oleObj>
              </mc:Choice>
              <mc:Fallback>
                <p:oleObj name="Ecuación" r:id="rId7" imgW="1129810" imgH="4316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0450" y="2420938"/>
                        <a:ext cx="2303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8" name="Object 28">
            <a:extLst>
              <a:ext uri="{FF2B5EF4-FFF2-40B4-BE49-F238E27FC236}">
                <a16:creationId xmlns:a16="http://schemas.microsoft.com/office/drawing/2014/main" id="{B20EEF6C-CB0A-44CB-860E-05383C233772}"/>
              </a:ext>
            </a:extLst>
          </p:cNvPr>
          <p:cNvGraphicFramePr>
            <a:graphicFrameLocks noChangeAspect="1"/>
          </p:cNvGraphicFramePr>
          <p:nvPr/>
        </p:nvGraphicFramePr>
        <p:xfrm>
          <a:off x="2846388" y="2420938"/>
          <a:ext cx="1809750" cy="863600"/>
        </p:xfrm>
        <a:graphic>
          <a:graphicData uri="http://schemas.openxmlformats.org/presentationml/2006/ole">
            <mc:AlternateContent xmlns:mc="http://schemas.openxmlformats.org/markup-compatibility/2006">
              <mc:Choice xmlns:v="urn:schemas-microsoft-com:vml" Requires="v">
                <p:oleObj spid="_x0000_s23583" name="Ecuación" r:id="rId9" imgW="888614" imgH="431613" progId="Equation.3">
                  <p:embed/>
                </p:oleObj>
              </mc:Choice>
              <mc:Fallback>
                <p:oleObj name="Ecuación" r:id="rId9" imgW="888614" imgH="4316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6388" y="2420938"/>
                        <a:ext cx="18097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Object 28">
            <a:extLst>
              <a:ext uri="{FF2B5EF4-FFF2-40B4-BE49-F238E27FC236}">
                <a16:creationId xmlns:a16="http://schemas.microsoft.com/office/drawing/2014/main" id="{12F1AA69-1625-4690-B0FE-092BA71119E1}"/>
              </a:ext>
            </a:extLst>
          </p:cNvPr>
          <p:cNvGraphicFramePr>
            <a:graphicFrameLocks noChangeAspect="1"/>
          </p:cNvGraphicFramePr>
          <p:nvPr/>
        </p:nvGraphicFramePr>
        <p:xfrm>
          <a:off x="684213" y="3763963"/>
          <a:ext cx="1862137" cy="457200"/>
        </p:xfrm>
        <a:graphic>
          <a:graphicData uri="http://schemas.openxmlformats.org/presentationml/2006/ole">
            <mc:AlternateContent xmlns:mc="http://schemas.openxmlformats.org/markup-compatibility/2006">
              <mc:Choice xmlns:v="urn:schemas-microsoft-com:vml" Requires="v">
                <p:oleObj spid="_x0000_s23584" name="Ecuación" r:id="rId11" imgW="914400" imgH="228600" progId="Equation.3">
                  <p:embed/>
                </p:oleObj>
              </mc:Choice>
              <mc:Fallback>
                <p:oleObj name="Ecuación" r:id="rId11" imgW="9144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3763963"/>
                        <a:ext cx="1862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0" name="Object 28">
            <a:extLst>
              <a:ext uri="{FF2B5EF4-FFF2-40B4-BE49-F238E27FC236}">
                <a16:creationId xmlns:a16="http://schemas.microsoft.com/office/drawing/2014/main" id="{3E9AEF80-8908-448D-9867-ECB097153075}"/>
              </a:ext>
            </a:extLst>
          </p:cNvPr>
          <p:cNvGraphicFramePr>
            <a:graphicFrameLocks noChangeAspect="1"/>
          </p:cNvGraphicFramePr>
          <p:nvPr/>
        </p:nvGraphicFramePr>
        <p:xfrm>
          <a:off x="728663" y="4437063"/>
          <a:ext cx="1035050" cy="863600"/>
        </p:xfrm>
        <a:graphic>
          <a:graphicData uri="http://schemas.openxmlformats.org/presentationml/2006/ole">
            <mc:AlternateContent xmlns:mc="http://schemas.openxmlformats.org/markup-compatibility/2006">
              <mc:Choice xmlns:v="urn:schemas-microsoft-com:vml" Requires="v">
                <p:oleObj spid="_x0000_s23585" name="Ecuación" r:id="rId13" imgW="508000" imgH="431800" progId="Equation.3">
                  <p:embed/>
                </p:oleObj>
              </mc:Choice>
              <mc:Fallback>
                <p:oleObj name="Ecuación" r:id="rId13" imgW="508000" imgH="4318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663" y="4437063"/>
                        <a:ext cx="1035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561" name="Imagen 1">
            <a:extLst>
              <a:ext uri="{FF2B5EF4-FFF2-40B4-BE49-F238E27FC236}">
                <a16:creationId xmlns:a16="http://schemas.microsoft.com/office/drawing/2014/main" id="{A08543DC-804F-4544-A250-7688EB13FDD5}"/>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902075" y="3429000"/>
            <a:ext cx="33337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F1A59B7-9D0A-4AFE-91F1-178810C61BC0}"/>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Identificación exacta …</a:t>
            </a:r>
          </a:p>
        </p:txBody>
      </p:sp>
      <p:graphicFrame>
        <p:nvGraphicFramePr>
          <p:cNvPr id="24579" name="Object 28">
            <a:extLst>
              <a:ext uri="{FF2B5EF4-FFF2-40B4-BE49-F238E27FC236}">
                <a16:creationId xmlns:a16="http://schemas.microsoft.com/office/drawing/2014/main" id="{6FC02A5D-8CD8-4053-86FA-47BBE61BB675}"/>
              </a:ext>
            </a:extLst>
          </p:cNvPr>
          <p:cNvGraphicFramePr>
            <a:graphicFrameLocks noChangeAspect="1"/>
          </p:cNvGraphicFramePr>
          <p:nvPr/>
        </p:nvGraphicFramePr>
        <p:xfrm>
          <a:off x="542925" y="2225675"/>
          <a:ext cx="3236913" cy="482600"/>
        </p:xfrm>
        <a:graphic>
          <a:graphicData uri="http://schemas.openxmlformats.org/presentationml/2006/ole">
            <mc:AlternateContent xmlns:mc="http://schemas.openxmlformats.org/markup-compatibility/2006">
              <mc:Choice xmlns:v="urn:schemas-microsoft-com:vml" Requires="v">
                <p:oleObj spid="_x0000_s24629" name="Ecuación" r:id="rId3" imgW="1587500" imgH="241300" progId="Equation.3">
                  <p:embed/>
                </p:oleObj>
              </mc:Choice>
              <mc:Fallback>
                <p:oleObj name="Ecuación" r:id="rId3" imgW="15875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2225675"/>
                        <a:ext cx="3236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0" name="Object 28">
            <a:extLst>
              <a:ext uri="{FF2B5EF4-FFF2-40B4-BE49-F238E27FC236}">
                <a16:creationId xmlns:a16="http://schemas.microsoft.com/office/drawing/2014/main" id="{B819B89F-815C-4C6A-BCB7-F669FDF19263}"/>
              </a:ext>
            </a:extLst>
          </p:cNvPr>
          <p:cNvGraphicFramePr>
            <a:graphicFrameLocks noChangeAspect="1"/>
          </p:cNvGraphicFramePr>
          <p:nvPr/>
        </p:nvGraphicFramePr>
        <p:xfrm>
          <a:off x="539750" y="2730500"/>
          <a:ext cx="3211513" cy="482600"/>
        </p:xfrm>
        <a:graphic>
          <a:graphicData uri="http://schemas.openxmlformats.org/presentationml/2006/ole">
            <mc:AlternateContent xmlns:mc="http://schemas.openxmlformats.org/markup-compatibility/2006">
              <mc:Choice xmlns:v="urn:schemas-microsoft-com:vml" Requires="v">
                <p:oleObj spid="_x0000_s24630" name="Ecuación" r:id="rId5" imgW="1574800" imgH="241300" progId="Equation.3">
                  <p:embed/>
                </p:oleObj>
              </mc:Choice>
              <mc:Fallback>
                <p:oleObj name="Ecuación" r:id="rId5" imgW="15748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730500"/>
                        <a:ext cx="32115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Object 28">
            <a:extLst>
              <a:ext uri="{FF2B5EF4-FFF2-40B4-BE49-F238E27FC236}">
                <a16:creationId xmlns:a16="http://schemas.microsoft.com/office/drawing/2014/main" id="{8F177F3F-1A8C-494E-A82F-D5B90131FC04}"/>
              </a:ext>
            </a:extLst>
          </p:cNvPr>
          <p:cNvGraphicFramePr>
            <a:graphicFrameLocks noChangeAspect="1"/>
          </p:cNvGraphicFramePr>
          <p:nvPr/>
        </p:nvGraphicFramePr>
        <p:xfrm>
          <a:off x="4486275" y="2276475"/>
          <a:ext cx="828675" cy="431800"/>
        </p:xfrm>
        <a:graphic>
          <a:graphicData uri="http://schemas.openxmlformats.org/presentationml/2006/ole">
            <mc:AlternateContent xmlns:mc="http://schemas.openxmlformats.org/markup-compatibility/2006">
              <mc:Choice xmlns:v="urn:schemas-microsoft-com:vml" Requires="v">
                <p:oleObj spid="_x0000_s24631" name="Ecuación" r:id="rId7" imgW="406048" imgH="215713" progId="Equation.3">
                  <p:embed/>
                </p:oleObj>
              </mc:Choice>
              <mc:Fallback>
                <p:oleObj name="Ecuación" r:id="rId7" imgW="406048" imgH="2157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6275" y="22764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2" name="Object 28">
            <a:extLst>
              <a:ext uri="{FF2B5EF4-FFF2-40B4-BE49-F238E27FC236}">
                <a16:creationId xmlns:a16="http://schemas.microsoft.com/office/drawing/2014/main" id="{E536915E-7B00-4CB9-9093-EDED8E6D2707}"/>
              </a:ext>
            </a:extLst>
          </p:cNvPr>
          <p:cNvGraphicFramePr>
            <a:graphicFrameLocks noChangeAspect="1"/>
          </p:cNvGraphicFramePr>
          <p:nvPr/>
        </p:nvGraphicFramePr>
        <p:xfrm>
          <a:off x="4464050" y="2709863"/>
          <a:ext cx="828675" cy="431800"/>
        </p:xfrm>
        <a:graphic>
          <a:graphicData uri="http://schemas.openxmlformats.org/presentationml/2006/ole">
            <mc:AlternateContent xmlns:mc="http://schemas.openxmlformats.org/markup-compatibility/2006">
              <mc:Choice xmlns:v="urn:schemas-microsoft-com:vml" Requires="v">
                <p:oleObj spid="_x0000_s24632" name="Ecuación" r:id="rId9" imgW="406048" imgH="215713" progId="Equation.3">
                  <p:embed/>
                </p:oleObj>
              </mc:Choice>
              <mc:Fallback>
                <p:oleObj name="Ecuación" r:id="rId9" imgW="406048" imgH="2157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050" y="2709863"/>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Text Box 3">
            <a:extLst>
              <a:ext uri="{FF2B5EF4-FFF2-40B4-BE49-F238E27FC236}">
                <a16:creationId xmlns:a16="http://schemas.microsoft.com/office/drawing/2014/main" id="{C6F567D3-4BA3-4CD9-8521-51FA2912ACD1}"/>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sp>
        <p:nvSpPr>
          <p:cNvPr id="24584" name="Text Box 3">
            <a:extLst>
              <a:ext uri="{FF2B5EF4-FFF2-40B4-BE49-F238E27FC236}">
                <a16:creationId xmlns:a16="http://schemas.microsoft.com/office/drawing/2014/main" id="{AABEE207-880D-4A28-B06C-6DAD4B47C313}"/>
              </a:ext>
            </a:extLst>
          </p:cNvPr>
          <p:cNvSpPr txBox="1">
            <a:spLocks noChangeArrowheads="1"/>
          </p:cNvSpPr>
          <p:nvPr/>
        </p:nvSpPr>
        <p:spPr bwMode="auto">
          <a:xfrm>
            <a:off x="692150" y="3924300"/>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24585" name="Object 28">
            <a:extLst>
              <a:ext uri="{FF2B5EF4-FFF2-40B4-BE49-F238E27FC236}">
                <a16:creationId xmlns:a16="http://schemas.microsoft.com/office/drawing/2014/main" id="{B5349CDE-E392-411E-9E9E-B991E26A61B8}"/>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4633" name="Ecuación" r:id="rId11" imgW="545863" imgH="241195" progId="Equation.3">
                  <p:embed/>
                </p:oleObj>
              </mc:Choice>
              <mc:Fallback>
                <p:oleObj name="Ecuación" r:id="rId11" imgW="545863" imgH="241195"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28">
            <a:extLst>
              <a:ext uri="{FF2B5EF4-FFF2-40B4-BE49-F238E27FC236}">
                <a16:creationId xmlns:a16="http://schemas.microsoft.com/office/drawing/2014/main" id="{4CC4F21A-C423-4C52-A513-51E21BE07213}"/>
              </a:ext>
            </a:extLst>
          </p:cNvPr>
          <p:cNvGraphicFramePr>
            <a:graphicFrameLocks noChangeAspect="1"/>
          </p:cNvGraphicFramePr>
          <p:nvPr/>
        </p:nvGraphicFramePr>
        <p:xfrm>
          <a:off x="668338" y="4437063"/>
          <a:ext cx="3182937" cy="457200"/>
        </p:xfrm>
        <a:graphic>
          <a:graphicData uri="http://schemas.openxmlformats.org/presentationml/2006/ole">
            <mc:AlternateContent xmlns:mc="http://schemas.openxmlformats.org/markup-compatibility/2006">
              <mc:Choice xmlns:v="urn:schemas-microsoft-com:vml" Requires="v">
                <p:oleObj spid="_x0000_s24634" name="Ecuación" r:id="rId13" imgW="1562100" imgH="228600" progId="Equation.3">
                  <p:embed/>
                </p:oleObj>
              </mc:Choice>
              <mc:Fallback>
                <p:oleObj name="Ecuación" r:id="rId13" imgW="15621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8338" y="4437063"/>
                        <a:ext cx="3182937"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28">
            <a:extLst>
              <a:ext uri="{FF2B5EF4-FFF2-40B4-BE49-F238E27FC236}">
                <a16:creationId xmlns:a16="http://schemas.microsoft.com/office/drawing/2014/main" id="{9E83B8C8-19FE-4D1A-BD1C-9598B10E28E8}"/>
              </a:ext>
            </a:extLst>
          </p:cNvPr>
          <p:cNvGraphicFramePr>
            <a:graphicFrameLocks noChangeAspect="1"/>
          </p:cNvGraphicFramePr>
          <p:nvPr/>
        </p:nvGraphicFramePr>
        <p:xfrm>
          <a:off x="684213" y="5086350"/>
          <a:ext cx="1681162" cy="863600"/>
        </p:xfrm>
        <a:graphic>
          <a:graphicData uri="http://schemas.openxmlformats.org/presentationml/2006/ole">
            <mc:AlternateContent xmlns:mc="http://schemas.openxmlformats.org/markup-compatibility/2006">
              <mc:Choice xmlns:v="urn:schemas-microsoft-com:vml" Requires="v">
                <p:oleObj spid="_x0000_s24635" name="Ecuación" r:id="rId15" imgW="825500" imgH="431800" progId="Equation.3">
                  <p:embed/>
                </p:oleObj>
              </mc:Choice>
              <mc:Fallback>
                <p:oleObj name="Ecuación" r:id="rId15" imgW="825500" imgH="4318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5086350"/>
                        <a:ext cx="1681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8" name="Object 28">
            <a:extLst>
              <a:ext uri="{FF2B5EF4-FFF2-40B4-BE49-F238E27FC236}">
                <a16:creationId xmlns:a16="http://schemas.microsoft.com/office/drawing/2014/main" id="{586C47D4-24B0-40EC-B959-C48D7D47EA96}"/>
              </a:ext>
            </a:extLst>
          </p:cNvPr>
          <p:cNvGraphicFramePr>
            <a:graphicFrameLocks noChangeAspect="1"/>
          </p:cNvGraphicFramePr>
          <p:nvPr/>
        </p:nvGraphicFramePr>
        <p:xfrm>
          <a:off x="6516688" y="5086350"/>
          <a:ext cx="1708150" cy="863600"/>
        </p:xfrm>
        <a:graphic>
          <a:graphicData uri="http://schemas.openxmlformats.org/presentationml/2006/ole">
            <mc:AlternateContent xmlns:mc="http://schemas.openxmlformats.org/markup-compatibility/2006">
              <mc:Choice xmlns:v="urn:schemas-microsoft-com:vml" Requires="v">
                <p:oleObj spid="_x0000_s24636" name="Ecuación" r:id="rId17" imgW="837836" imgH="431613" progId="Equation.3">
                  <p:embed/>
                </p:oleObj>
              </mc:Choice>
              <mc:Fallback>
                <p:oleObj name="Ecuación" r:id="rId17" imgW="837836" imgH="431613"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16688" y="5086350"/>
                        <a:ext cx="1708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9" name="Object 28">
            <a:extLst>
              <a:ext uri="{FF2B5EF4-FFF2-40B4-BE49-F238E27FC236}">
                <a16:creationId xmlns:a16="http://schemas.microsoft.com/office/drawing/2014/main" id="{28E29EB2-398E-497B-A28A-832FF416A0E3}"/>
              </a:ext>
            </a:extLst>
          </p:cNvPr>
          <p:cNvGraphicFramePr>
            <a:graphicFrameLocks noChangeAspect="1"/>
          </p:cNvGraphicFramePr>
          <p:nvPr/>
        </p:nvGraphicFramePr>
        <p:xfrm>
          <a:off x="5589588" y="2276475"/>
          <a:ext cx="881062" cy="431800"/>
        </p:xfrm>
        <a:graphic>
          <a:graphicData uri="http://schemas.openxmlformats.org/presentationml/2006/ole">
            <mc:AlternateContent xmlns:mc="http://schemas.openxmlformats.org/markup-compatibility/2006">
              <mc:Choice xmlns:v="urn:schemas-microsoft-com:vml" Requires="v">
                <p:oleObj spid="_x0000_s24637" name="Ecuación" r:id="rId19" imgW="431613" imgH="215806" progId="Equation.3">
                  <p:embed/>
                </p:oleObj>
              </mc:Choice>
              <mc:Fallback>
                <p:oleObj name="Ecuación" r:id="rId19" imgW="431613" imgH="215806"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9588" y="22764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0" name="Object 28">
            <a:extLst>
              <a:ext uri="{FF2B5EF4-FFF2-40B4-BE49-F238E27FC236}">
                <a16:creationId xmlns:a16="http://schemas.microsoft.com/office/drawing/2014/main" id="{2653FE5E-BB67-43EC-8B9A-4D98390CAED5}"/>
              </a:ext>
            </a:extLst>
          </p:cNvPr>
          <p:cNvGraphicFramePr>
            <a:graphicFrameLocks noChangeAspect="1"/>
          </p:cNvGraphicFramePr>
          <p:nvPr/>
        </p:nvGraphicFramePr>
        <p:xfrm>
          <a:off x="2555875" y="5084763"/>
          <a:ext cx="1784350" cy="863600"/>
        </p:xfrm>
        <a:graphic>
          <a:graphicData uri="http://schemas.openxmlformats.org/presentationml/2006/ole">
            <mc:AlternateContent xmlns:mc="http://schemas.openxmlformats.org/markup-compatibility/2006">
              <mc:Choice xmlns:v="urn:schemas-microsoft-com:vml" Requires="v">
                <p:oleObj spid="_x0000_s24638" name="Ecuación" r:id="rId21" imgW="876300" imgH="431800" progId="Equation.3">
                  <p:embed/>
                </p:oleObj>
              </mc:Choice>
              <mc:Fallback>
                <p:oleObj name="Ecuación" r:id="rId21" imgW="876300" imgH="4318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55875" y="5084763"/>
                        <a:ext cx="1784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1" name="Object 28">
            <a:extLst>
              <a:ext uri="{FF2B5EF4-FFF2-40B4-BE49-F238E27FC236}">
                <a16:creationId xmlns:a16="http://schemas.microsoft.com/office/drawing/2014/main" id="{BE809F88-77BE-4DCD-A47D-D0CB1C744DE2}"/>
              </a:ext>
            </a:extLst>
          </p:cNvPr>
          <p:cNvGraphicFramePr>
            <a:graphicFrameLocks noChangeAspect="1"/>
          </p:cNvGraphicFramePr>
          <p:nvPr/>
        </p:nvGraphicFramePr>
        <p:xfrm>
          <a:off x="5589588" y="2708275"/>
          <a:ext cx="881062" cy="431800"/>
        </p:xfrm>
        <a:graphic>
          <a:graphicData uri="http://schemas.openxmlformats.org/presentationml/2006/ole">
            <mc:AlternateContent xmlns:mc="http://schemas.openxmlformats.org/markup-compatibility/2006">
              <mc:Choice xmlns:v="urn:schemas-microsoft-com:vml" Requires="v">
                <p:oleObj spid="_x0000_s24639" name="Ecuación" r:id="rId23" imgW="431613" imgH="215806" progId="Equation.3">
                  <p:embed/>
                </p:oleObj>
              </mc:Choice>
              <mc:Fallback>
                <p:oleObj name="Ecuación" r:id="rId23" imgW="431613" imgH="215806"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89588" y="27082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2" name="Object 28">
            <a:extLst>
              <a:ext uri="{FF2B5EF4-FFF2-40B4-BE49-F238E27FC236}">
                <a16:creationId xmlns:a16="http://schemas.microsoft.com/office/drawing/2014/main" id="{5B814AE5-64A7-4A16-92D4-2D5C68CED669}"/>
              </a:ext>
            </a:extLst>
          </p:cNvPr>
          <p:cNvGraphicFramePr>
            <a:graphicFrameLocks noChangeAspect="1"/>
          </p:cNvGraphicFramePr>
          <p:nvPr/>
        </p:nvGraphicFramePr>
        <p:xfrm>
          <a:off x="4572000" y="5084763"/>
          <a:ext cx="1628775" cy="863600"/>
        </p:xfrm>
        <a:graphic>
          <a:graphicData uri="http://schemas.openxmlformats.org/presentationml/2006/ole">
            <mc:AlternateContent xmlns:mc="http://schemas.openxmlformats.org/markup-compatibility/2006">
              <mc:Choice xmlns:v="urn:schemas-microsoft-com:vml" Requires="v">
                <p:oleObj spid="_x0000_s24640" name="Ecuación" r:id="rId25" imgW="799753" imgH="431613" progId="Equation.3">
                  <p:embed/>
                </p:oleObj>
              </mc:Choice>
              <mc:Fallback>
                <p:oleObj name="Ecuación" r:id="rId25" imgW="799753" imgH="431613"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72000" y="5084763"/>
                        <a:ext cx="16287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8">
            <a:extLst>
              <a:ext uri="{FF2B5EF4-FFF2-40B4-BE49-F238E27FC236}">
                <a16:creationId xmlns:a16="http://schemas.microsoft.com/office/drawing/2014/main" id="{EE7C6228-A51A-4EB1-8308-274FA54C698B}"/>
              </a:ext>
            </a:extLst>
          </p:cNvPr>
          <p:cNvGraphicFramePr>
            <a:graphicFrameLocks noChangeAspect="1"/>
          </p:cNvGraphicFramePr>
          <p:nvPr/>
        </p:nvGraphicFramePr>
        <p:xfrm>
          <a:off x="584200" y="1773238"/>
          <a:ext cx="3340100" cy="457200"/>
        </p:xfrm>
        <a:graphic>
          <a:graphicData uri="http://schemas.openxmlformats.org/presentationml/2006/ole">
            <mc:AlternateContent xmlns:mc="http://schemas.openxmlformats.org/markup-compatibility/2006">
              <mc:Choice xmlns:v="urn:schemas-microsoft-com:vml" Requires="v">
                <p:oleObj spid="_x0000_s25623" name="Ecuación" r:id="rId3" imgW="1638300" imgH="228600" progId="Equation.3">
                  <p:embed/>
                </p:oleObj>
              </mc:Choice>
              <mc:Fallback>
                <p:oleObj name="Ecuación" r:id="rId3" imgW="16383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1773238"/>
                        <a:ext cx="3340100"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3" name="Object 28">
            <a:extLst>
              <a:ext uri="{FF2B5EF4-FFF2-40B4-BE49-F238E27FC236}">
                <a16:creationId xmlns:a16="http://schemas.microsoft.com/office/drawing/2014/main" id="{F6F44338-E47F-46A9-81C7-17D1FD658701}"/>
              </a:ext>
            </a:extLst>
          </p:cNvPr>
          <p:cNvGraphicFramePr>
            <a:graphicFrameLocks noChangeAspect="1"/>
          </p:cNvGraphicFramePr>
          <p:nvPr/>
        </p:nvGraphicFramePr>
        <p:xfrm>
          <a:off x="615950" y="2420938"/>
          <a:ext cx="2197100" cy="863600"/>
        </p:xfrm>
        <a:graphic>
          <a:graphicData uri="http://schemas.openxmlformats.org/presentationml/2006/ole">
            <mc:AlternateContent xmlns:mc="http://schemas.openxmlformats.org/markup-compatibility/2006">
              <mc:Choice xmlns:v="urn:schemas-microsoft-com:vml" Requires="v">
                <p:oleObj spid="_x0000_s25624" name="Ecuación" r:id="rId5" imgW="1079032" imgH="431613" progId="Equation.3">
                  <p:embed/>
                </p:oleObj>
              </mc:Choice>
              <mc:Fallback>
                <p:oleObj name="Ecuación" r:id="rId5" imgW="1079032" imgH="431613"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950" y="2420938"/>
                        <a:ext cx="21971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4" name="Object 28">
            <a:extLst>
              <a:ext uri="{FF2B5EF4-FFF2-40B4-BE49-F238E27FC236}">
                <a16:creationId xmlns:a16="http://schemas.microsoft.com/office/drawing/2014/main" id="{241D83F9-BB22-4A00-B322-CC5A5E82E8D3}"/>
              </a:ext>
            </a:extLst>
          </p:cNvPr>
          <p:cNvGraphicFramePr>
            <a:graphicFrameLocks noChangeAspect="1"/>
          </p:cNvGraphicFramePr>
          <p:nvPr/>
        </p:nvGraphicFramePr>
        <p:xfrm>
          <a:off x="3203575" y="4005263"/>
          <a:ext cx="2303463" cy="863600"/>
        </p:xfrm>
        <a:graphic>
          <a:graphicData uri="http://schemas.openxmlformats.org/presentationml/2006/ole">
            <mc:AlternateContent xmlns:mc="http://schemas.openxmlformats.org/markup-compatibility/2006">
              <mc:Choice xmlns:v="urn:schemas-microsoft-com:vml" Requires="v">
                <p:oleObj spid="_x0000_s25625" name="Ecuación" r:id="rId7" imgW="1129810" imgH="431613" progId="Equation.3">
                  <p:embed/>
                </p:oleObj>
              </mc:Choice>
              <mc:Fallback>
                <p:oleObj name="Ecuación" r:id="rId7" imgW="1129810" imgH="4316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4005263"/>
                        <a:ext cx="2303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28">
            <a:extLst>
              <a:ext uri="{FF2B5EF4-FFF2-40B4-BE49-F238E27FC236}">
                <a16:creationId xmlns:a16="http://schemas.microsoft.com/office/drawing/2014/main" id="{8BF84824-40F1-434D-BDCC-43707C3B2AE6}"/>
              </a:ext>
            </a:extLst>
          </p:cNvPr>
          <p:cNvGraphicFramePr>
            <a:graphicFrameLocks noChangeAspect="1"/>
          </p:cNvGraphicFramePr>
          <p:nvPr/>
        </p:nvGraphicFramePr>
        <p:xfrm>
          <a:off x="3203575" y="2420938"/>
          <a:ext cx="1835150" cy="863600"/>
        </p:xfrm>
        <a:graphic>
          <a:graphicData uri="http://schemas.openxmlformats.org/presentationml/2006/ole">
            <mc:AlternateContent xmlns:mc="http://schemas.openxmlformats.org/markup-compatibility/2006">
              <mc:Choice xmlns:v="urn:schemas-microsoft-com:vml" Requires="v">
                <p:oleObj spid="_x0000_s25626" name="Ecuación" r:id="rId9" imgW="901309" imgH="431613" progId="Equation.3">
                  <p:embed/>
                </p:oleObj>
              </mc:Choice>
              <mc:Fallback>
                <p:oleObj name="Ecuación" r:id="rId9" imgW="901309" imgH="4316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2420938"/>
                        <a:ext cx="1835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Rectangle 2">
            <a:extLst>
              <a:ext uri="{FF2B5EF4-FFF2-40B4-BE49-F238E27FC236}">
                <a16:creationId xmlns:a16="http://schemas.microsoft.com/office/drawing/2014/main" id="{A741B95D-D08F-4C79-8E5D-9726A692B1E3}"/>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Identificación exacta …</a:t>
            </a:r>
          </a:p>
        </p:txBody>
      </p:sp>
      <p:graphicFrame>
        <p:nvGraphicFramePr>
          <p:cNvPr id="25607" name="Object 28">
            <a:extLst>
              <a:ext uri="{FF2B5EF4-FFF2-40B4-BE49-F238E27FC236}">
                <a16:creationId xmlns:a16="http://schemas.microsoft.com/office/drawing/2014/main" id="{EB4B5E26-0FAB-46CF-8BB1-53A3AA82F230}"/>
              </a:ext>
            </a:extLst>
          </p:cNvPr>
          <p:cNvGraphicFramePr>
            <a:graphicFrameLocks noChangeAspect="1"/>
          </p:cNvGraphicFramePr>
          <p:nvPr/>
        </p:nvGraphicFramePr>
        <p:xfrm>
          <a:off x="5580063" y="2420938"/>
          <a:ext cx="1603375" cy="863600"/>
        </p:xfrm>
        <a:graphic>
          <a:graphicData uri="http://schemas.openxmlformats.org/presentationml/2006/ole">
            <mc:AlternateContent xmlns:mc="http://schemas.openxmlformats.org/markup-compatibility/2006">
              <mc:Choice xmlns:v="urn:schemas-microsoft-com:vml" Requires="v">
                <p:oleObj spid="_x0000_s25627" name="Ecuación" r:id="rId11" imgW="787400" imgH="431800" progId="Equation.3">
                  <p:embed/>
                </p:oleObj>
              </mc:Choice>
              <mc:Fallback>
                <p:oleObj name="Ecuación" r:id="rId11" imgW="787400" imgH="4318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0063" y="2420938"/>
                        <a:ext cx="1603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C190DA5-311C-478B-A62B-EE0879742531}"/>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Sobre identificación …</a:t>
            </a:r>
          </a:p>
        </p:txBody>
      </p:sp>
      <p:graphicFrame>
        <p:nvGraphicFramePr>
          <p:cNvPr id="26627" name="Object 28">
            <a:extLst>
              <a:ext uri="{FF2B5EF4-FFF2-40B4-BE49-F238E27FC236}">
                <a16:creationId xmlns:a16="http://schemas.microsoft.com/office/drawing/2014/main" id="{59F13031-F53B-4E4A-9E00-D8C7D26F6ABC}"/>
              </a:ext>
            </a:extLst>
          </p:cNvPr>
          <p:cNvGraphicFramePr>
            <a:graphicFrameLocks noChangeAspect="1"/>
          </p:cNvGraphicFramePr>
          <p:nvPr/>
        </p:nvGraphicFramePr>
        <p:xfrm>
          <a:off x="550863" y="2225675"/>
          <a:ext cx="4092575" cy="482600"/>
        </p:xfrm>
        <a:graphic>
          <a:graphicData uri="http://schemas.openxmlformats.org/presentationml/2006/ole">
            <mc:AlternateContent xmlns:mc="http://schemas.openxmlformats.org/markup-compatibility/2006">
              <mc:Choice xmlns:v="urn:schemas-microsoft-com:vml" Requires="v">
                <p:oleObj spid="_x0000_s26665" name="Ecuación" r:id="rId3" imgW="2006600" imgH="241300" progId="Equation.3">
                  <p:embed/>
                </p:oleObj>
              </mc:Choice>
              <mc:Fallback>
                <p:oleObj name="Ecuación" r:id="rId3" imgW="20066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2225675"/>
                        <a:ext cx="4092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8" name="Object 28">
            <a:extLst>
              <a:ext uri="{FF2B5EF4-FFF2-40B4-BE49-F238E27FC236}">
                <a16:creationId xmlns:a16="http://schemas.microsoft.com/office/drawing/2014/main" id="{960E4318-98C7-465A-AB59-07573074E7DE}"/>
              </a:ext>
            </a:extLst>
          </p:cNvPr>
          <p:cNvGraphicFramePr>
            <a:graphicFrameLocks noChangeAspect="1"/>
          </p:cNvGraphicFramePr>
          <p:nvPr/>
        </p:nvGraphicFramePr>
        <p:xfrm>
          <a:off x="539750" y="2730500"/>
          <a:ext cx="3211513" cy="482600"/>
        </p:xfrm>
        <a:graphic>
          <a:graphicData uri="http://schemas.openxmlformats.org/presentationml/2006/ole">
            <mc:AlternateContent xmlns:mc="http://schemas.openxmlformats.org/markup-compatibility/2006">
              <mc:Choice xmlns:v="urn:schemas-microsoft-com:vml" Requires="v">
                <p:oleObj spid="_x0000_s26666" name="Ecuación" r:id="rId5" imgW="1574800" imgH="241300" progId="Equation.3">
                  <p:embed/>
                </p:oleObj>
              </mc:Choice>
              <mc:Fallback>
                <p:oleObj name="Ecuación" r:id="rId5" imgW="15748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730500"/>
                        <a:ext cx="32115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28">
            <a:extLst>
              <a:ext uri="{FF2B5EF4-FFF2-40B4-BE49-F238E27FC236}">
                <a16:creationId xmlns:a16="http://schemas.microsoft.com/office/drawing/2014/main" id="{B4D755B5-B7A8-4C3A-A4B1-9A7871D124F4}"/>
              </a:ext>
            </a:extLst>
          </p:cNvPr>
          <p:cNvGraphicFramePr>
            <a:graphicFrameLocks noChangeAspect="1"/>
          </p:cNvGraphicFramePr>
          <p:nvPr/>
        </p:nvGraphicFramePr>
        <p:xfrm>
          <a:off x="5256213" y="2276475"/>
          <a:ext cx="828675" cy="431800"/>
        </p:xfrm>
        <a:graphic>
          <a:graphicData uri="http://schemas.openxmlformats.org/presentationml/2006/ole">
            <mc:AlternateContent xmlns:mc="http://schemas.openxmlformats.org/markup-compatibility/2006">
              <mc:Choice xmlns:v="urn:schemas-microsoft-com:vml" Requires="v">
                <p:oleObj spid="_x0000_s26667" name="Ecuación" r:id="rId7" imgW="406048" imgH="215713" progId="Equation.3">
                  <p:embed/>
                </p:oleObj>
              </mc:Choice>
              <mc:Fallback>
                <p:oleObj name="Ecuación" r:id="rId7" imgW="406048" imgH="2157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6213" y="22764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28">
            <a:extLst>
              <a:ext uri="{FF2B5EF4-FFF2-40B4-BE49-F238E27FC236}">
                <a16:creationId xmlns:a16="http://schemas.microsoft.com/office/drawing/2014/main" id="{1BE5196A-81E9-49DC-9B2F-607E3D686444}"/>
              </a:ext>
            </a:extLst>
          </p:cNvPr>
          <p:cNvGraphicFramePr>
            <a:graphicFrameLocks noChangeAspect="1"/>
          </p:cNvGraphicFramePr>
          <p:nvPr/>
        </p:nvGraphicFramePr>
        <p:xfrm>
          <a:off x="5256213" y="2709863"/>
          <a:ext cx="828675" cy="431800"/>
        </p:xfrm>
        <a:graphic>
          <a:graphicData uri="http://schemas.openxmlformats.org/presentationml/2006/ole">
            <mc:AlternateContent xmlns:mc="http://schemas.openxmlformats.org/markup-compatibility/2006">
              <mc:Choice xmlns:v="urn:schemas-microsoft-com:vml" Requires="v">
                <p:oleObj spid="_x0000_s26668" name="Ecuación" r:id="rId9" imgW="406048" imgH="215713" progId="Equation.3">
                  <p:embed/>
                </p:oleObj>
              </mc:Choice>
              <mc:Fallback>
                <p:oleObj name="Ecuación" r:id="rId9" imgW="406048" imgH="2157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6213" y="2709863"/>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Text Box 3">
            <a:extLst>
              <a:ext uri="{FF2B5EF4-FFF2-40B4-BE49-F238E27FC236}">
                <a16:creationId xmlns:a16="http://schemas.microsoft.com/office/drawing/2014/main" id="{623D18F7-51C0-4DDE-A55F-66B4872E1BF7}"/>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sp>
        <p:nvSpPr>
          <p:cNvPr id="26632" name="Text Box 3">
            <a:extLst>
              <a:ext uri="{FF2B5EF4-FFF2-40B4-BE49-F238E27FC236}">
                <a16:creationId xmlns:a16="http://schemas.microsoft.com/office/drawing/2014/main" id="{38D219EC-3B7E-42D6-BFD7-1A51AEDD8411}"/>
              </a:ext>
            </a:extLst>
          </p:cNvPr>
          <p:cNvSpPr txBox="1">
            <a:spLocks noChangeArrowheads="1"/>
          </p:cNvSpPr>
          <p:nvPr/>
        </p:nvSpPr>
        <p:spPr bwMode="auto">
          <a:xfrm>
            <a:off x="692150" y="3924300"/>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26633" name="Object 28">
            <a:extLst>
              <a:ext uri="{FF2B5EF4-FFF2-40B4-BE49-F238E27FC236}">
                <a16:creationId xmlns:a16="http://schemas.microsoft.com/office/drawing/2014/main" id="{3C701F05-FFAC-450A-ABD0-04875EB8515A}"/>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6669" name="Ecuación" r:id="rId11" imgW="545863" imgH="241195" progId="Equation.3">
                  <p:embed/>
                </p:oleObj>
              </mc:Choice>
              <mc:Fallback>
                <p:oleObj name="Ecuación" r:id="rId11" imgW="545863" imgH="241195"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4" name="Object 28">
            <a:extLst>
              <a:ext uri="{FF2B5EF4-FFF2-40B4-BE49-F238E27FC236}">
                <a16:creationId xmlns:a16="http://schemas.microsoft.com/office/drawing/2014/main" id="{4295D5D7-F0CC-4F99-8773-729B41EA24CC}"/>
              </a:ext>
            </a:extLst>
          </p:cNvPr>
          <p:cNvGraphicFramePr>
            <a:graphicFrameLocks noChangeAspect="1"/>
          </p:cNvGraphicFramePr>
          <p:nvPr/>
        </p:nvGraphicFramePr>
        <p:xfrm>
          <a:off x="679450" y="4437063"/>
          <a:ext cx="4037013" cy="457200"/>
        </p:xfrm>
        <a:graphic>
          <a:graphicData uri="http://schemas.openxmlformats.org/presentationml/2006/ole">
            <mc:AlternateContent xmlns:mc="http://schemas.openxmlformats.org/markup-compatibility/2006">
              <mc:Choice xmlns:v="urn:schemas-microsoft-com:vml" Requires="v">
                <p:oleObj spid="_x0000_s26670" name="Ecuación" r:id="rId13" imgW="1981200" imgH="228600" progId="Equation.3">
                  <p:embed/>
                </p:oleObj>
              </mc:Choice>
              <mc:Fallback>
                <p:oleObj name="Ecuación" r:id="rId13" imgW="19812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9450" y="4437063"/>
                        <a:ext cx="4037013"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5" name="Object 28">
            <a:extLst>
              <a:ext uri="{FF2B5EF4-FFF2-40B4-BE49-F238E27FC236}">
                <a16:creationId xmlns:a16="http://schemas.microsoft.com/office/drawing/2014/main" id="{D7118919-0C76-4DBE-9BF4-2508D825BD96}"/>
              </a:ext>
            </a:extLst>
          </p:cNvPr>
          <p:cNvGraphicFramePr>
            <a:graphicFrameLocks noChangeAspect="1"/>
          </p:cNvGraphicFramePr>
          <p:nvPr/>
        </p:nvGraphicFramePr>
        <p:xfrm>
          <a:off x="6427788" y="2276475"/>
          <a:ext cx="881062" cy="431800"/>
        </p:xfrm>
        <a:graphic>
          <a:graphicData uri="http://schemas.openxmlformats.org/presentationml/2006/ole">
            <mc:AlternateContent xmlns:mc="http://schemas.openxmlformats.org/markup-compatibility/2006">
              <mc:Choice xmlns:v="urn:schemas-microsoft-com:vml" Requires="v">
                <p:oleObj spid="_x0000_s26671" name="Ecuación" r:id="rId15" imgW="431613" imgH="215806" progId="Equation.3">
                  <p:embed/>
                </p:oleObj>
              </mc:Choice>
              <mc:Fallback>
                <p:oleObj name="Ecuación" r:id="rId15" imgW="431613" imgH="215806"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27788" y="22764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6" name="Object 28">
            <a:extLst>
              <a:ext uri="{FF2B5EF4-FFF2-40B4-BE49-F238E27FC236}">
                <a16:creationId xmlns:a16="http://schemas.microsoft.com/office/drawing/2014/main" id="{78361F8F-12C0-4020-9245-2069D8F41354}"/>
              </a:ext>
            </a:extLst>
          </p:cNvPr>
          <p:cNvGraphicFramePr>
            <a:graphicFrameLocks noChangeAspect="1"/>
          </p:cNvGraphicFramePr>
          <p:nvPr/>
        </p:nvGraphicFramePr>
        <p:xfrm>
          <a:off x="6427788" y="2708275"/>
          <a:ext cx="881062" cy="431800"/>
        </p:xfrm>
        <a:graphic>
          <a:graphicData uri="http://schemas.openxmlformats.org/presentationml/2006/ole">
            <mc:AlternateContent xmlns:mc="http://schemas.openxmlformats.org/markup-compatibility/2006">
              <mc:Choice xmlns:v="urn:schemas-microsoft-com:vml" Requires="v">
                <p:oleObj spid="_x0000_s26672" name="Ecuación" r:id="rId17" imgW="431613" imgH="215806" progId="Equation.3">
                  <p:embed/>
                </p:oleObj>
              </mc:Choice>
              <mc:Fallback>
                <p:oleObj name="Ecuación" r:id="rId17" imgW="431613" imgH="215806"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27788" y="27082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7" name="Object 28">
            <a:extLst>
              <a:ext uri="{FF2B5EF4-FFF2-40B4-BE49-F238E27FC236}">
                <a16:creationId xmlns:a16="http://schemas.microsoft.com/office/drawing/2014/main" id="{CFB6CDFD-D14D-486F-BEEC-B6F5EE786FF3}"/>
              </a:ext>
            </a:extLst>
          </p:cNvPr>
          <p:cNvGraphicFramePr>
            <a:graphicFrameLocks noChangeAspect="1"/>
          </p:cNvGraphicFramePr>
          <p:nvPr/>
        </p:nvGraphicFramePr>
        <p:xfrm>
          <a:off x="663575" y="5059363"/>
          <a:ext cx="4195763" cy="457200"/>
        </p:xfrm>
        <a:graphic>
          <a:graphicData uri="http://schemas.openxmlformats.org/presentationml/2006/ole">
            <mc:AlternateContent xmlns:mc="http://schemas.openxmlformats.org/markup-compatibility/2006">
              <mc:Choice xmlns:v="urn:schemas-microsoft-com:vml" Requires="v">
                <p:oleObj spid="_x0000_s26673" name="Ecuación" r:id="rId19" imgW="2057400" imgH="228600" progId="Equation.3">
                  <p:embed/>
                </p:oleObj>
              </mc:Choice>
              <mc:Fallback>
                <p:oleObj name="Ecuación" r:id="rId19" imgW="2057400" imgH="22860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3575" y="5059363"/>
                        <a:ext cx="4195763"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8">
            <a:extLst>
              <a:ext uri="{FF2B5EF4-FFF2-40B4-BE49-F238E27FC236}">
                <a16:creationId xmlns:a16="http://schemas.microsoft.com/office/drawing/2014/main" id="{9E0E1E9A-3C43-4713-941F-7C0180D5CE6C}"/>
              </a:ext>
            </a:extLst>
          </p:cNvPr>
          <p:cNvGraphicFramePr>
            <a:graphicFrameLocks noChangeAspect="1"/>
          </p:cNvGraphicFramePr>
          <p:nvPr/>
        </p:nvGraphicFramePr>
        <p:xfrm>
          <a:off x="684213" y="1700213"/>
          <a:ext cx="1681162" cy="863600"/>
        </p:xfrm>
        <a:graphic>
          <a:graphicData uri="http://schemas.openxmlformats.org/presentationml/2006/ole">
            <mc:AlternateContent xmlns:mc="http://schemas.openxmlformats.org/markup-compatibility/2006">
              <mc:Choice xmlns:v="urn:schemas-microsoft-com:vml" Requires="v">
                <p:oleObj spid="_x0000_s27699" name="Ecuación" r:id="rId3" imgW="825500" imgH="431800" progId="Equation.3">
                  <p:embed/>
                </p:oleObj>
              </mc:Choice>
              <mc:Fallback>
                <p:oleObj name="Ecuación" r:id="rId3" imgW="825500" imgH="4318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00213"/>
                        <a:ext cx="1681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1" name="Object 28">
            <a:extLst>
              <a:ext uri="{FF2B5EF4-FFF2-40B4-BE49-F238E27FC236}">
                <a16:creationId xmlns:a16="http://schemas.microsoft.com/office/drawing/2014/main" id="{E8634806-1633-4F3B-B509-76373A3B2C99}"/>
              </a:ext>
            </a:extLst>
          </p:cNvPr>
          <p:cNvGraphicFramePr>
            <a:graphicFrameLocks noChangeAspect="1"/>
          </p:cNvGraphicFramePr>
          <p:nvPr/>
        </p:nvGraphicFramePr>
        <p:xfrm>
          <a:off x="847725" y="5157788"/>
          <a:ext cx="1708150" cy="863600"/>
        </p:xfrm>
        <a:graphic>
          <a:graphicData uri="http://schemas.openxmlformats.org/presentationml/2006/ole">
            <mc:AlternateContent xmlns:mc="http://schemas.openxmlformats.org/markup-compatibility/2006">
              <mc:Choice xmlns:v="urn:schemas-microsoft-com:vml" Requires="v">
                <p:oleObj spid="_x0000_s27700" name="Ecuación" r:id="rId5" imgW="837836" imgH="431613" progId="Equation.3">
                  <p:embed/>
                </p:oleObj>
              </mc:Choice>
              <mc:Fallback>
                <p:oleObj name="Ecuación" r:id="rId5" imgW="837836" imgH="431613"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725" y="5157788"/>
                        <a:ext cx="1708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2" name="Object 28">
            <a:extLst>
              <a:ext uri="{FF2B5EF4-FFF2-40B4-BE49-F238E27FC236}">
                <a16:creationId xmlns:a16="http://schemas.microsoft.com/office/drawing/2014/main" id="{A0438A90-445F-4190-9D8B-0251BA22F256}"/>
              </a:ext>
            </a:extLst>
          </p:cNvPr>
          <p:cNvGraphicFramePr>
            <a:graphicFrameLocks noChangeAspect="1"/>
          </p:cNvGraphicFramePr>
          <p:nvPr/>
        </p:nvGraphicFramePr>
        <p:xfrm>
          <a:off x="755650" y="2565400"/>
          <a:ext cx="1784350" cy="863600"/>
        </p:xfrm>
        <a:graphic>
          <a:graphicData uri="http://schemas.openxmlformats.org/presentationml/2006/ole">
            <mc:AlternateContent xmlns:mc="http://schemas.openxmlformats.org/markup-compatibility/2006">
              <mc:Choice xmlns:v="urn:schemas-microsoft-com:vml" Requires="v">
                <p:oleObj spid="_x0000_s27701" name="Ecuación" r:id="rId7" imgW="876300" imgH="431800" progId="Equation.3">
                  <p:embed/>
                </p:oleObj>
              </mc:Choice>
              <mc:Fallback>
                <p:oleObj name="Ecuación" r:id="rId7" imgW="876300" imgH="4318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565400"/>
                        <a:ext cx="1784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Object 28">
            <a:extLst>
              <a:ext uri="{FF2B5EF4-FFF2-40B4-BE49-F238E27FC236}">
                <a16:creationId xmlns:a16="http://schemas.microsoft.com/office/drawing/2014/main" id="{5FC33474-4726-4060-A6E6-2AB2269EB5AC}"/>
              </a:ext>
            </a:extLst>
          </p:cNvPr>
          <p:cNvGraphicFramePr>
            <a:graphicFrameLocks noChangeAspect="1"/>
          </p:cNvGraphicFramePr>
          <p:nvPr/>
        </p:nvGraphicFramePr>
        <p:xfrm>
          <a:off x="881063" y="4292600"/>
          <a:ext cx="1603375" cy="863600"/>
        </p:xfrm>
        <a:graphic>
          <a:graphicData uri="http://schemas.openxmlformats.org/presentationml/2006/ole">
            <mc:AlternateContent xmlns:mc="http://schemas.openxmlformats.org/markup-compatibility/2006">
              <mc:Choice xmlns:v="urn:schemas-microsoft-com:vml" Requires="v">
                <p:oleObj spid="_x0000_s27702" name="Ecuación" r:id="rId9" imgW="787400" imgH="431800" progId="Equation.3">
                  <p:embed/>
                </p:oleObj>
              </mc:Choice>
              <mc:Fallback>
                <p:oleObj name="Ecuación" r:id="rId9" imgW="787400" imgH="4318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063" y="4292600"/>
                        <a:ext cx="1603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4" name="Rectangle 2">
            <a:extLst>
              <a:ext uri="{FF2B5EF4-FFF2-40B4-BE49-F238E27FC236}">
                <a16:creationId xmlns:a16="http://schemas.microsoft.com/office/drawing/2014/main" id="{1458EB1A-17F5-469A-970B-9E9D1F33D1C0}"/>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Sobre identificación …</a:t>
            </a:r>
          </a:p>
        </p:txBody>
      </p:sp>
      <p:graphicFrame>
        <p:nvGraphicFramePr>
          <p:cNvPr id="27655" name="Object 28">
            <a:extLst>
              <a:ext uri="{FF2B5EF4-FFF2-40B4-BE49-F238E27FC236}">
                <a16:creationId xmlns:a16="http://schemas.microsoft.com/office/drawing/2014/main" id="{72E48076-5FCE-44BE-A785-4AC31DAC09C0}"/>
              </a:ext>
            </a:extLst>
          </p:cNvPr>
          <p:cNvGraphicFramePr>
            <a:graphicFrameLocks noChangeAspect="1"/>
          </p:cNvGraphicFramePr>
          <p:nvPr/>
        </p:nvGraphicFramePr>
        <p:xfrm>
          <a:off x="827088" y="3500438"/>
          <a:ext cx="1836737" cy="863600"/>
        </p:xfrm>
        <a:graphic>
          <a:graphicData uri="http://schemas.openxmlformats.org/presentationml/2006/ole">
            <mc:AlternateContent xmlns:mc="http://schemas.openxmlformats.org/markup-compatibility/2006">
              <mc:Choice xmlns:v="urn:schemas-microsoft-com:vml" Requires="v">
                <p:oleObj spid="_x0000_s27703" name="Ecuación" r:id="rId11" imgW="901309" imgH="431613" progId="Equation.3">
                  <p:embed/>
                </p:oleObj>
              </mc:Choice>
              <mc:Fallback>
                <p:oleObj name="Ecuación" r:id="rId11" imgW="901309" imgH="431613"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3500438"/>
                        <a:ext cx="18367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6" name="Object 28">
            <a:extLst>
              <a:ext uri="{FF2B5EF4-FFF2-40B4-BE49-F238E27FC236}">
                <a16:creationId xmlns:a16="http://schemas.microsoft.com/office/drawing/2014/main" id="{683CE62C-016B-4EB9-B15C-03F078E9F713}"/>
              </a:ext>
            </a:extLst>
          </p:cNvPr>
          <p:cNvGraphicFramePr>
            <a:graphicFrameLocks noChangeAspect="1"/>
          </p:cNvGraphicFramePr>
          <p:nvPr/>
        </p:nvGraphicFramePr>
        <p:xfrm>
          <a:off x="3641725" y="1700213"/>
          <a:ext cx="2225675" cy="863600"/>
        </p:xfrm>
        <a:graphic>
          <a:graphicData uri="http://schemas.openxmlformats.org/presentationml/2006/ole">
            <mc:AlternateContent xmlns:mc="http://schemas.openxmlformats.org/markup-compatibility/2006">
              <mc:Choice xmlns:v="urn:schemas-microsoft-com:vml" Requires="v">
                <p:oleObj spid="_x0000_s27704" name="Ecuación" r:id="rId13" imgW="1091726" imgH="431613" progId="Equation.3">
                  <p:embed/>
                </p:oleObj>
              </mc:Choice>
              <mc:Fallback>
                <p:oleObj name="Ecuación" r:id="rId13" imgW="1091726" imgH="431613"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1725" y="1700213"/>
                        <a:ext cx="22256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Object 28">
            <a:extLst>
              <a:ext uri="{FF2B5EF4-FFF2-40B4-BE49-F238E27FC236}">
                <a16:creationId xmlns:a16="http://schemas.microsoft.com/office/drawing/2014/main" id="{80C17977-D465-4263-A455-22F719C9F33C}"/>
              </a:ext>
            </a:extLst>
          </p:cNvPr>
          <p:cNvGraphicFramePr>
            <a:graphicFrameLocks noChangeAspect="1"/>
          </p:cNvGraphicFramePr>
          <p:nvPr/>
        </p:nvGraphicFramePr>
        <p:xfrm>
          <a:off x="3781425" y="5157788"/>
          <a:ext cx="2303463" cy="863600"/>
        </p:xfrm>
        <a:graphic>
          <a:graphicData uri="http://schemas.openxmlformats.org/presentationml/2006/ole">
            <mc:AlternateContent xmlns:mc="http://schemas.openxmlformats.org/markup-compatibility/2006">
              <mc:Choice xmlns:v="urn:schemas-microsoft-com:vml" Requires="v">
                <p:oleObj spid="_x0000_s27705" name="Ecuación" r:id="rId15" imgW="1129810" imgH="431613" progId="Equation.3">
                  <p:embed/>
                </p:oleObj>
              </mc:Choice>
              <mc:Fallback>
                <p:oleObj name="Ecuación" r:id="rId15" imgW="1129810" imgH="431613"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81425" y="5157788"/>
                        <a:ext cx="2303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Object 28">
            <a:extLst>
              <a:ext uri="{FF2B5EF4-FFF2-40B4-BE49-F238E27FC236}">
                <a16:creationId xmlns:a16="http://schemas.microsoft.com/office/drawing/2014/main" id="{3A9D88A7-81F1-4D21-913F-E6F8D27564CA}"/>
              </a:ext>
            </a:extLst>
          </p:cNvPr>
          <p:cNvGraphicFramePr>
            <a:graphicFrameLocks noChangeAspect="1"/>
          </p:cNvGraphicFramePr>
          <p:nvPr/>
        </p:nvGraphicFramePr>
        <p:xfrm>
          <a:off x="3659188" y="2565400"/>
          <a:ext cx="1809750" cy="863600"/>
        </p:xfrm>
        <a:graphic>
          <a:graphicData uri="http://schemas.openxmlformats.org/presentationml/2006/ole">
            <mc:AlternateContent xmlns:mc="http://schemas.openxmlformats.org/markup-compatibility/2006">
              <mc:Choice xmlns:v="urn:schemas-microsoft-com:vml" Requires="v">
                <p:oleObj spid="_x0000_s27706" name="Ecuación" r:id="rId17" imgW="888614" imgH="431613" progId="Equation.3">
                  <p:embed/>
                </p:oleObj>
              </mc:Choice>
              <mc:Fallback>
                <p:oleObj name="Ecuación" r:id="rId17" imgW="888614" imgH="431613"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59188" y="2565400"/>
                        <a:ext cx="18097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9" name="Object 28">
            <a:extLst>
              <a:ext uri="{FF2B5EF4-FFF2-40B4-BE49-F238E27FC236}">
                <a16:creationId xmlns:a16="http://schemas.microsoft.com/office/drawing/2014/main" id="{80FAFFA2-F974-4A57-B752-9090D2D32188}"/>
              </a:ext>
            </a:extLst>
          </p:cNvPr>
          <p:cNvGraphicFramePr>
            <a:graphicFrameLocks noChangeAspect="1"/>
          </p:cNvGraphicFramePr>
          <p:nvPr/>
        </p:nvGraphicFramePr>
        <p:xfrm>
          <a:off x="3708400" y="4292600"/>
          <a:ext cx="1628775" cy="863600"/>
        </p:xfrm>
        <a:graphic>
          <a:graphicData uri="http://schemas.openxmlformats.org/presentationml/2006/ole">
            <mc:AlternateContent xmlns:mc="http://schemas.openxmlformats.org/markup-compatibility/2006">
              <mc:Choice xmlns:v="urn:schemas-microsoft-com:vml" Requires="v">
                <p:oleObj spid="_x0000_s27707" name="Ecuación" r:id="rId19" imgW="799753" imgH="431613" progId="Equation.3">
                  <p:embed/>
                </p:oleObj>
              </mc:Choice>
              <mc:Fallback>
                <p:oleObj name="Ecuación" r:id="rId19" imgW="799753" imgH="431613"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4292600"/>
                        <a:ext cx="16287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0" name="Object 28">
            <a:extLst>
              <a:ext uri="{FF2B5EF4-FFF2-40B4-BE49-F238E27FC236}">
                <a16:creationId xmlns:a16="http://schemas.microsoft.com/office/drawing/2014/main" id="{05F60EC9-E566-4092-BC13-2AE9EE08805C}"/>
              </a:ext>
            </a:extLst>
          </p:cNvPr>
          <p:cNvGraphicFramePr>
            <a:graphicFrameLocks noChangeAspect="1"/>
          </p:cNvGraphicFramePr>
          <p:nvPr/>
        </p:nvGraphicFramePr>
        <p:xfrm>
          <a:off x="3708400" y="3500438"/>
          <a:ext cx="1836738" cy="863600"/>
        </p:xfrm>
        <a:graphic>
          <a:graphicData uri="http://schemas.openxmlformats.org/presentationml/2006/ole">
            <mc:AlternateContent xmlns:mc="http://schemas.openxmlformats.org/markup-compatibility/2006">
              <mc:Choice xmlns:v="urn:schemas-microsoft-com:vml" Requires="v">
                <p:oleObj spid="_x0000_s27708" name="Ecuación" r:id="rId21" imgW="901309" imgH="431613" progId="Equation.3">
                  <p:embed/>
                </p:oleObj>
              </mc:Choice>
              <mc:Fallback>
                <p:oleObj name="Ecuación" r:id="rId21" imgW="901309" imgH="431613"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08400" y="3500438"/>
                        <a:ext cx="18367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1" name="Object 28">
            <a:extLst>
              <a:ext uri="{FF2B5EF4-FFF2-40B4-BE49-F238E27FC236}">
                <a16:creationId xmlns:a16="http://schemas.microsoft.com/office/drawing/2014/main" id="{3E469C87-D60A-4E7A-A6CD-9015AE34493A}"/>
              </a:ext>
            </a:extLst>
          </p:cNvPr>
          <p:cNvGraphicFramePr>
            <a:graphicFrameLocks noChangeAspect="1"/>
          </p:cNvGraphicFramePr>
          <p:nvPr/>
        </p:nvGraphicFramePr>
        <p:xfrm>
          <a:off x="6883400" y="2717800"/>
          <a:ext cx="1058863" cy="863600"/>
        </p:xfrm>
        <a:graphic>
          <a:graphicData uri="http://schemas.openxmlformats.org/presentationml/2006/ole">
            <mc:AlternateContent xmlns:mc="http://schemas.openxmlformats.org/markup-compatibility/2006">
              <mc:Choice xmlns:v="urn:schemas-microsoft-com:vml" Requires="v">
                <p:oleObj spid="_x0000_s27709" name="Ecuación" r:id="rId23" imgW="520474" imgH="431613" progId="Equation.3">
                  <p:embed/>
                </p:oleObj>
              </mc:Choice>
              <mc:Fallback>
                <p:oleObj name="Ecuación" r:id="rId23" imgW="520474" imgH="431613"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83400" y="2717800"/>
                        <a:ext cx="1058863" cy="863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2" name="Object 28">
            <a:extLst>
              <a:ext uri="{FF2B5EF4-FFF2-40B4-BE49-F238E27FC236}">
                <a16:creationId xmlns:a16="http://schemas.microsoft.com/office/drawing/2014/main" id="{A7FC516C-59E0-4209-B3EE-7EA554964C31}"/>
              </a:ext>
            </a:extLst>
          </p:cNvPr>
          <p:cNvGraphicFramePr>
            <a:graphicFrameLocks noChangeAspect="1"/>
          </p:cNvGraphicFramePr>
          <p:nvPr/>
        </p:nvGraphicFramePr>
        <p:xfrm>
          <a:off x="6875463" y="3717925"/>
          <a:ext cx="1060450" cy="863600"/>
        </p:xfrm>
        <a:graphic>
          <a:graphicData uri="http://schemas.openxmlformats.org/presentationml/2006/ole">
            <mc:AlternateContent xmlns:mc="http://schemas.openxmlformats.org/markup-compatibility/2006">
              <mc:Choice xmlns:v="urn:schemas-microsoft-com:vml" Requires="v">
                <p:oleObj spid="_x0000_s27710" name="Ecuación" r:id="rId25" imgW="520474" imgH="431613" progId="Equation.3">
                  <p:embed/>
                </p:oleObj>
              </mc:Choice>
              <mc:Fallback>
                <p:oleObj name="Ecuación" r:id="rId25" imgW="520474" imgH="431613"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75463" y="3717925"/>
                        <a:ext cx="1060450" cy="863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227374B-CE70-42C2-A685-82E68487FFE6}"/>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orden.</a:t>
            </a:r>
          </a:p>
        </p:txBody>
      </p:sp>
      <p:sp>
        <p:nvSpPr>
          <p:cNvPr id="28675" name="Text Box 3">
            <a:extLst>
              <a:ext uri="{FF2B5EF4-FFF2-40B4-BE49-F238E27FC236}">
                <a16:creationId xmlns:a16="http://schemas.microsoft.com/office/drawing/2014/main" id="{16CB590A-A8D0-49EA-8C75-84BA029204D5}"/>
              </a:ext>
            </a:extLst>
          </p:cNvPr>
          <p:cNvSpPr txBox="1">
            <a:spLocks noChangeArrowheads="1"/>
          </p:cNvSpPr>
          <p:nvPr/>
        </p:nvSpPr>
        <p:spPr bwMode="auto">
          <a:xfrm>
            <a:off x="611188" y="2205038"/>
            <a:ext cx="7964487" cy="2862262"/>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En un modelo de M ecuaciones simultáneas, para que una ecuación esté identificada, el número de variables pre determinadas excluidas de esa ecuación no debe ser menor que el número de variables endógenas incluidas en la ecuación menos 1, es decir,</a:t>
            </a:r>
          </a:p>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				K-k &gt;= m-1</a:t>
            </a:r>
          </a:p>
          <a:p>
            <a:pPr algn="just" eaLnBrk="1" hangingPunct="1">
              <a:spcBef>
                <a:spcPct val="5000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Si 	K-k &lt; m-1 la ecuación está subidentificada</a:t>
            </a:r>
          </a:p>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Si 	K-k = m-1 la ecuación está exactamente identificada</a:t>
            </a:r>
          </a:p>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Si 	K-k &gt; m-1 la ecuación está sobreidentificada</a:t>
            </a:r>
            <a:endParaRPr lang="es-ES_tradnl" altLang="es-PE" sz="180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D4FADD9-128B-4555-A430-C5AFBB874FFB}"/>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29699" name="Object 28">
            <a:extLst>
              <a:ext uri="{FF2B5EF4-FFF2-40B4-BE49-F238E27FC236}">
                <a16:creationId xmlns:a16="http://schemas.microsoft.com/office/drawing/2014/main" id="{2AD99034-54B4-4BA2-BEB3-0E171C5EB5D3}"/>
              </a:ext>
            </a:extLst>
          </p:cNvPr>
          <p:cNvGraphicFramePr>
            <a:graphicFrameLocks noChangeAspect="1"/>
          </p:cNvGraphicFramePr>
          <p:nvPr/>
        </p:nvGraphicFramePr>
        <p:xfrm>
          <a:off x="633413" y="2225675"/>
          <a:ext cx="4298950" cy="482600"/>
        </p:xfrm>
        <a:graphic>
          <a:graphicData uri="http://schemas.openxmlformats.org/presentationml/2006/ole">
            <mc:AlternateContent xmlns:mc="http://schemas.openxmlformats.org/markup-compatibility/2006">
              <mc:Choice xmlns:v="urn:schemas-microsoft-com:vml" Requires="v">
                <p:oleObj spid="_x0000_s29724" name="Ecuación" r:id="rId3" imgW="2108200" imgH="241300" progId="Equation.3">
                  <p:embed/>
                </p:oleObj>
              </mc:Choice>
              <mc:Fallback>
                <p:oleObj name="Ecuación" r:id="rId3" imgW="21082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2225675"/>
                        <a:ext cx="42989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0" name="Object 28">
            <a:extLst>
              <a:ext uri="{FF2B5EF4-FFF2-40B4-BE49-F238E27FC236}">
                <a16:creationId xmlns:a16="http://schemas.microsoft.com/office/drawing/2014/main" id="{1DB15A9F-CC88-4329-81C6-0D8EC79EC737}"/>
              </a:ext>
            </a:extLst>
          </p:cNvPr>
          <p:cNvGraphicFramePr>
            <a:graphicFrameLocks noChangeAspect="1"/>
          </p:cNvGraphicFramePr>
          <p:nvPr/>
        </p:nvGraphicFramePr>
        <p:xfrm>
          <a:off x="611188" y="2730500"/>
          <a:ext cx="3497262" cy="482600"/>
        </p:xfrm>
        <a:graphic>
          <a:graphicData uri="http://schemas.openxmlformats.org/presentationml/2006/ole">
            <mc:AlternateContent xmlns:mc="http://schemas.openxmlformats.org/markup-compatibility/2006">
              <mc:Choice xmlns:v="urn:schemas-microsoft-com:vml" Requires="v">
                <p:oleObj spid="_x0000_s29725" name="Ecuación" r:id="rId5" imgW="1714500" imgH="241300" progId="Equation.3">
                  <p:embed/>
                </p:oleObj>
              </mc:Choice>
              <mc:Fallback>
                <p:oleObj name="Ecuación" r:id="rId5" imgW="17145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30500"/>
                        <a:ext cx="34972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Text Box 3">
            <a:extLst>
              <a:ext uri="{FF2B5EF4-FFF2-40B4-BE49-F238E27FC236}">
                <a16:creationId xmlns:a16="http://schemas.microsoft.com/office/drawing/2014/main" id="{FC32CDCA-1B53-47F1-8490-C11B5A2F8324}"/>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graphicFrame>
        <p:nvGraphicFramePr>
          <p:cNvPr id="29702" name="Object 28">
            <a:extLst>
              <a:ext uri="{FF2B5EF4-FFF2-40B4-BE49-F238E27FC236}">
                <a16:creationId xmlns:a16="http://schemas.microsoft.com/office/drawing/2014/main" id="{34B6B33A-1D1D-4198-8868-2A35522F388E}"/>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9726" name="Ecuación" r:id="rId7" imgW="545863" imgH="241195" progId="Equation.3">
                  <p:embed/>
                </p:oleObj>
              </mc:Choice>
              <mc:Fallback>
                <p:oleObj name="Ecuación" r:id="rId7" imgW="545863" imgH="241195"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3" name="Object 28">
            <a:extLst>
              <a:ext uri="{FF2B5EF4-FFF2-40B4-BE49-F238E27FC236}">
                <a16:creationId xmlns:a16="http://schemas.microsoft.com/office/drawing/2014/main" id="{07AFFD73-14FB-4FE8-AD08-AE323193D03E}"/>
              </a:ext>
            </a:extLst>
          </p:cNvPr>
          <p:cNvGraphicFramePr>
            <a:graphicFrameLocks noChangeAspect="1"/>
          </p:cNvGraphicFramePr>
          <p:nvPr/>
        </p:nvGraphicFramePr>
        <p:xfrm>
          <a:off x="671513" y="4098925"/>
          <a:ext cx="4221162" cy="482600"/>
        </p:xfrm>
        <a:graphic>
          <a:graphicData uri="http://schemas.openxmlformats.org/presentationml/2006/ole">
            <mc:AlternateContent xmlns:mc="http://schemas.openxmlformats.org/markup-compatibility/2006">
              <mc:Choice xmlns:v="urn:schemas-microsoft-com:vml" Requires="v">
                <p:oleObj spid="_x0000_s29727" name="Ecuación" r:id="rId9" imgW="2070100" imgH="241300" progId="Equation.3">
                  <p:embed/>
                </p:oleObj>
              </mc:Choice>
              <mc:Fallback>
                <p:oleObj name="Ecuación" r:id="rId9" imgW="2070100" imgH="2413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513" y="4098925"/>
                        <a:ext cx="42211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4" name="Object 28">
            <a:extLst>
              <a:ext uri="{FF2B5EF4-FFF2-40B4-BE49-F238E27FC236}">
                <a16:creationId xmlns:a16="http://schemas.microsoft.com/office/drawing/2014/main" id="{A3FB8B0B-E889-441F-AFAD-E53843135CBA}"/>
              </a:ext>
            </a:extLst>
          </p:cNvPr>
          <p:cNvGraphicFramePr>
            <a:graphicFrameLocks noChangeAspect="1"/>
          </p:cNvGraphicFramePr>
          <p:nvPr/>
        </p:nvGraphicFramePr>
        <p:xfrm>
          <a:off x="684213" y="4603750"/>
          <a:ext cx="2641600" cy="482600"/>
        </p:xfrm>
        <a:graphic>
          <a:graphicData uri="http://schemas.openxmlformats.org/presentationml/2006/ole">
            <mc:AlternateContent xmlns:mc="http://schemas.openxmlformats.org/markup-compatibility/2006">
              <mc:Choice xmlns:v="urn:schemas-microsoft-com:vml" Requires="v">
                <p:oleObj spid="_x0000_s29728" name="Ecuación" r:id="rId11" imgW="1295400" imgH="241300" progId="Equation.3">
                  <p:embed/>
                </p:oleObj>
              </mc:Choice>
              <mc:Fallback>
                <p:oleObj name="Ecuación" r:id="rId11" imgW="1295400" imgH="2413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4603750"/>
                        <a:ext cx="264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5" name="Object 28">
            <a:extLst>
              <a:ext uri="{FF2B5EF4-FFF2-40B4-BE49-F238E27FC236}">
                <a16:creationId xmlns:a16="http://schemas.microsoft.com/office/drawing/2014/main" id="{888F7F46-46A4-4B86-9239-9FD819016106}"/>
              </a:ext>
            </a:extLst>
          </p:cNvPr>
          <p:cNvGraphicFramePr>
            <a:graphicFrameLocks noChangeAspect="1"/>
          </p:cNvGraphicFramePr>
          <p:nvPr/>
        </p:nvGraphicFramePr>
        <p:xfrm>
          <a:off x="611188" y="5106988"/>
          <a:ext cx="1112837" cy="482600"/>
        </p:xfrm>
        <a:graphic>
          <a:graphicData uri="http://schemas.openxmlformats.org/presentationml/2006/ole">
            <mc:AlternateContent xmlns:mc="http://schemas.openxmlformats.org/markup-compatibility/2006">
              <mc:Choice xmlns:v="urn:schemas-microsoft-com:vml" Requires="v">
                <p:oleObj spid="_x0000_s29729" name="Ecuación" r:id="rId13" imgW="545863" imgH="241195" progId="Equation.3">
                  <p:embed/>
                </p:oleObj>
              </mc:Choice>
              <mc:Fallback>
                <p:oleObj name="Ecuación" r:id="rId13" imgW="545863" imgH="241195"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10698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a:extLst>
              <a:ext uri="{FF2B5EF4-FFF2-40B4-BE49-F238E27FC236}">
                <a16:creationId xmlns:a16="http://schemas.microsoft.com/office/drawing/2014/main" id="{F5A942C0-804C-4ECD-B1E5-72FAC8727061}"/>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0723" name="Text Box 3">
            <a:extLst>
              <a:ext uri="{FF2B5EF4-FFF2-40B4-BE49-F238E27FC236}">
                <a16:creationId xmlns:a16="http://schemas.microsoft.com/office/drawing/2014/main" id="{CB5BE5B8-C730-4348-B8CC-2ED64B6B55B2}"/>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sp>
        <p:nvSpPr>
          <p:cNvPr id="30724" name="Rectangle 2">
            <a:extLst>
              <a:ext uri="{FF2B5EF4-FFF2-40B4-BE49-F238E27FC236}">
                <a16:creationId xmlns:a16="http://schemas.microsoft.com/office/drawing/2014/main" id="{A4884FBD-C27D-43D0-A5C3-723D61DE1B4D}"/>
              </a:ext>
            </a:extLst>
          </p:cNvPr>
          <p:cNvSpPr>
            <a:spLocks noChangeArrowheads="1"/>
          </p:cNvSpPr>
          <p:nvPr/>
        </p:nvSpPr>
        <p:spPr bwMode="auto">
          <a:xfrm>
            <a:off x="574675" y="7937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0725" name="Object 28">
            <a:extLst>
              <a:ext uri="{FF2B5EF4-FFF2-40B4-BE49-F238E27FC236}">
                <a16:creationId xmlns:a16="http://schemas.microsoft.com/office/drawing/2014/main" id="{2595CD35-853E-492C-ABBC-5324432B9A46}"/>
              </a:ext>
            </a:extLst>
          </p:cNvPr>
          <p:cNvGraphicFramePr>
            <a:graphicFrameLocks noChangeAspect="1"/>
          </p:cNvGraphicFramePr>
          <p:nvPr/>
        </p:nvGraphicFramePr>
        <p:xfrm>
          <a:off x="646113" y="2162175"/>
          <a:ext cx="4271962" cy="482600"/>
        </p:xfrm>
        <a:graphic>
          <a:graphicData uri="http://schemas.openxmlformats.org/presentationml/2006/ole">
            <mc:AlternateContent xmlns:mc="http://schemas.openxmlformats.org/markup-compatibility/2006">
              <mc:Choice xmlns:v="urn:schemas-microsoft-com:vml" Requires="v">
                <p:oleObj spid="_x0000_s30743" name="Ecuación" r:id="rId3" imgW="2095500" imgH="241300" progId="Equation.3">
                  <p:embed/>
                </p:oleObj>
              </mc:Choice>
              <mc:Fallback>
                <p:oleObj name="Ecuación" r:id="rId3" imgW="20955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2162175"/>
                        <a:ext cx="42719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Object 28">
            <a:extLst>
              <a:ext uri="{FF2B5EF4-FFF2-40B4-BE49-F238E27FC236}">
                <a16:creationId xmlns:a16="http://schemas.microsoft.com/office/drawing/2014/main" id="{C374711F-48C7-463F-9471-F352DC0F91A2}"/>
              </a:ext>
            </a:extLst>
          </p:cNvPr>
          <p:cNvGraphicFramePr>
            <a:graphicFrameLocks noChangeAspect="1"/>
          </p:cNvGraphicFramePr>
          <p:nvPr/>
        </p:nvGraphicFramePr>
        <p:xfrm>
          <a:off x="623888" y="2667000"/>
          <a:ext cx="3471862" cy="482600"/>
        </p:xfrm>
        <a:graphic>
          <a:graphicData uri="http://schemas.openxmlformats.org/presentationml/2006/ole">
            <mc:AlternateContent xmlns:mc="http://schemas.openxmlformats.org/markup-compatibility/2006">
              <mc:Choice xmlns:v="urn:schemas-microsoft-com:vml" Requires="v">
                <p:oleObj spid="_x0000_s30744" name="Ecuación" r:id="rId5" imgW="1701800" imgH="241300" progId="Equation.3">
                  <p:embed/>
                </p:oleObj>
              </mc:Choice>
              <mc:Fallback>
                <p:oleObj name="Ecuación" r:id="rId5" imgW="17018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8" y="2667000"/>
                        <a:ext cx="34718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Object 28">
            <a:extLst>
              <a:ext uri="{FF2B5EF4-FFF2-40B4-BE49-F238E27FC236}">
                <a16:creationId xmlns:a16="http://schemas.microsoft.com/office/drawing/2014/main" id="{E5C5782A-5ECF-4DCE-9951-1C89AF49B1CB}"/>
              </a:ext>
            </a:extLst>
          </p:cNvPr>
          <p:cNvGraphicFramePr>
            <a:graphicFrameLocks noChangeAspect="1"/>
          </p:cNvGraphicFramePr>
          <p:nvPr/>
        </p:nvGraphicFramePr>
        <p:xfrm>
          <a:off x="611188" y="3221038"/>
          <a:ext cx="4221162" cy="482600"/>
        </p:xfrm>
        <a:graphic>
          <a:graphicData uri="http://schemas.openxmlformats.org/presentationml/2006/ole">
            <mc:AlternateContent xmlns:mc="http://schemas.openxmlformats.org/markup-compatibility/2006">
              <mc:Choice xmlns:v="urn:schemas-microsoft-com:vml" Requires="v">
                <p:oleObj spid="_x0000_s30745" name="Ecuación" r:id="rId7" imgW="2070100" imgH="241300" progId="Equation.3">
                  <p:embed/>
                </p:oleObj>
              </mc:Choice>
              <mc:Fallback>
                <p:oleObj name="Ecuación" r:id="rId7" imgW="2070100" imgH="2413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21038"/>
                        <a:ext cx="42211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8" name="Object 28">
            <a:extLst>
              <a:ext uri="{FF2B5EF4-FFF2-40B4-BE49-F238E27FC236}">
                <a16:creationId xmlns:a16="http://schemas.microsoft.com/office/drawing/2014/main" id="{E004B13C-5B62-428D-BC21-31F6E6205DC5}"/>
              </a:ext>
            </a:extLst>
          </p:cNvPr>
          <p:cNvGraphicFramePr>
            <a:graphicFrameLocks noChangeAspect="1"/>
          </p:cNvGraphicFramePr>
          <p:nvPr/>
        </p:nvGraphicFramePr>
        <p:xfrm>
          <a:off x="611188" y="3797300"/>
          <a:ext cx="2614612" cy="482600"/>
        </p:xfrm>
        <a:graphic>
          <a:graphicData uri="http://schemas.openxmlformats.org/presentationml/2006/ole">
            <mc:AlternateContent xmlns:mc="http://schemas.openxmlformats.org/markup-compatibility/2006">
              <mc:Choice xmlns:v="urn:schemas-microsoft-com:vml" Requires="v">
                <p:oleObj spid="_x0000_s30746" name="Ecuación" r:id="rId9" imgW="1282700" imgH="241300" progId="Equation.3">
                  <p:embed/>
                </p:oleObj>
              </mc:Choice>
              <mc:Fallback>
                <p:oleObj name="Ecuación" r:id="rId9" imgW="1282700" imgH="2413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3797300"/>
                        <a:ext cx="26146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9" name="Text Box 3">
            <a:extLst>
              <a:ext uri="{FF2B5EF4-FFF2-40B4-BE49-F238E27FC236}">
                <a16:creationId xmlns:a16="http://schemas.microsoft.com/office/drawing/2014/main" id="{C767426E-91A2-46C7-A9FE-4434CE288BF2}"/>
              </a:ext>
            </a:extLst>
          </p:cNvPr>
          <p:cNvSpPr txBox="1">
            <a:spLocks noChangeArrowheads="1"/>
          </p:cNvSpPr>
          <p:nvPr/>
        </p:nvSpPr>
        <p:spPr bwMode="auto">
          <a:xfrm>
            <a:off x="7019925" y="22050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0730" name="Text Box 3">
            <a:extLst>
              <a:ext uri="{FF2B5EF4-FFF2-40B4-BE49-F238E27FC236}">
                <a16:creationId xmlns:a16="http://schemas.microsoft.com/office/drawing/2014/main" id="{494448AF-CBDA-4848-8BC5-9A74D626D9C8}"/>
              </a:ext>
            </a:extLst>
          </p:cNvPr>
          <p:cNvSpPr txBox="1">
            <a:spLocks noChangeArrowheads="1"/>
          </p:cNvSpPr>
          <p:nvPr/>
        </p:nvSpPr>
        <p:spPr bwMode="auto">
          <a:xfrm>
            <a:off x="7019925" y="27082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052F769-4D09-4C49-A3AB-5E400BEFDEA4}"/>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1747" name="Object 28">
            <a:extLst>
              <a:ext uri="{FF2B5EF4-FFF2-40B4-BE49-F238E27FC236}">
                <a16:creationId xmlns:a16="http://schemas.microsoft.com/office/drawing/2014/main" id="{25A12599-49E0-4FE6-B8A0-B5E5B9C8E5A8}"/>
              </a:ext>
            </a:extLst>
          </p:cNvPr>
          <p:cNvGraphicFramePr>
            <a:graphicFrameLocks noChangeAspect="1"/>
          </p:cNvGraphicFramePr>
          <p:nvPr/>
        </p:nvGraphicFramePr>
        <p:xfrm>
          <a:off x="500063" y="1844675"/>
          <a:ext cx="6448425" cy="2336800"/>
        </p:xfrm>
        <a:graphic>
          <a:graphicData uri="http://schemas.openxmlformats.org/presentationml/2006/ole">
            <mc:AlternateContent xmlns:mc="http://schemas.openxmlformats.org/markup-compatibility/2006">
              <mc:Choice xmlns:v="urn:schemas-microsoft-com:vml" Requires="v">
                <p:oleObj spid="_x0000_s31761" name="Ecuación" r:id="rId3" imgW="3162300" imgH="1168400" progId="Equation.3">
                  <p:embed/>
                </p:oleObj>
              </mc:Choice>
              <mc:Fallback>
                <p:oleObj name="Ecuación" r:id="rId3" imgW="3162300" imgH="1168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844675"/>
                        <a:ext cx="64484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8" name="Text Box 3">
            <a:extLst>
              <a:ext uri="{FF2B5EF4-FFF2-40B4-BE49-F238E27FC236}">
                <a16:creationId xmlns:a16="http://schemas.microsoft.com/office/drawing/2014/main" id="{48AB8C3B-1381-4C20-9B32-A467136C1CE3}"/>
              </a:ext>
            </a:extLst>
          </p:cNvPr>
          <p:cNvSpPr txBox="1">
            <a:spLocks noChangeArrowheads="1"/>
          </p:cNvSpPr>
          <p:nvPr/>
        </p:nvSpPr>
        <p:spPr bwMode="auto">
          <a:xfrm>
            <a:off x="7019925" y="22685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1749" name="Text Box 3">
            <a:extLst>
              <a:ext uri="{FF2B5EF4-FFF2-40B4-BE49-F238E27FC236}">
                <a16:creationId xmlns:a16="http://schemas.microsoft.com/office/drawing/2014/main" id="{C5A8A4AF-1E5D-40B8-835D-9E71B47E412C}"/>
              </a:ext>
            </a:extLst>
          </p:cNvPr>
          <p:cNvSpPr txBox="1">
            <a:spLocks noChangeArrowheads="1"/>
          </p:cNvSpPr>
          <p:nvPr/>
        </p:nvSpPr>
        <p:spPr bwMode="auto">
          <a:xfrm>
            <a:off x="7019925" y="27717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
        <p:nvSpPr>
          <p:cNvPr id="31750" name="Text Box 3">
            <a:extLst>
              <a:ext uri="{FF2B5EF4-FFF2-40B4-BE49-F238E27FC236}">
                <a16:creationId xmlns:a16="http://schemas.microsoft.com/office/drawing/2014/main" id="{F4748247-D468-4AFC-B1CA-79F97A6F8001}"/>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1751" name="Text Box 3">
            <a:extLst>
              <a:ext uri="{FF2B5EF4-FFF2-40B4-BE49-F238E27FC236}">
                <a16:creationId xmlns:a16="http://schemas.microsoft.com/office/drawing/2014/main" id="{60A80A5B-D545-478C-AEAC-7668A8958BD6}"/>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cxnSp>
        <p:nvCxnSpPr>
          <p:cNvPr id="5" name="Conector recto 4">
            <a:extLst>
              <a:ext uri="{FF2B5EF4-FFF2-40B4-BE49-F238E27FC236}">
                <a16:creationId xmlns:a16="http://schemas.microsoft.com/office/drawing/2014/main" id="{ADF8715C-8D45-4BF3-86B4-3A4891AA73BD}"/>
              </a:ext>
            </a:extLst>
          </p:cNvPr>
          <p:cNvCxnSpPr/>
          <p:nvPr/>
        </p:nvCxnSpPr>
        <p:spPr bwMode="auto">
          <a:xfrm>
            <a:off x="539750" y="2565400"/>
            <a:ext cx="6408738" cy="0"/>
          </a:xfrm>
          <a:prstGeom prst="line">
            <a:avLst/>
          </a:prstGeom>
          <a:ln w="57150">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31753" name="Conector recto 17">
            <a:extLst>
              <a:ext uri="{FF2B5EF4-FFF2-40B4-BE49-F238E27FC236}">
                <a16:creationId xmlns:a16="http://schemas.microsoft.com/office/drawing/2014/main" id="{4765CEC4-08D9-44A9-A08C-5BDE6C001E67}"/>
              </a:ext>
            </a:extLst>
          </p:cNvPr>
          <p:cNvCxnSpPr>
            <a:cxnSpLocks noChangeShapeType="1"/>
          </p:cNvCxnSpPr>
          <p:nvPr/>
        </p:nvCxnSpPr>
        <p:spPr bwMode="auto">
          <a:xfrm>
            <a:off x="176371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1754" name="Conector recto 17">
            <a:extLst>
              <a:ext uri="{FF2B5EF4-FFF2-40B4-BE49-F238E27FC236}">
                <a16:creationId xmlns:a16="http://schemas.microsoft.com/office/drawing/2014/main" id="{66547047-744C-4275-9A03-D312E3063C1A}"/>
              </a:ext>
            </a:extLst>
          </p:cNvPr>
          <p:cNvCxnSpPr>
            <a:cxnSpLocks noChangeShapeType="1"/>
          </p:cNvCxnSpPr>
          <p:nvPr/>
        </p:nvCxnSpPr>
        <p:spPr bwMode="auto">
          <a:xfrm>
            <a:off x="3203575"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1755" name="Conector recto 17">
            <a:extLst>
              <a:ext uri="{FF2B5EF4-FFF2-40B4-BE49-F238E27FC236}">
                <a16:creationId xmlns:a16="http://schemas.microsoft.com/office/drawing/2014/main" id="{779E4DC3-84AB-44E3-9B46-E5EEE25E369C}"/>
              </a:ext>
            </a:extLst>
          </p:cNvPr>
          <p:cNvCxnSpPr>
            <a:cxnSpLocks noChangeShapeType="1"/>
          </p:cNvCxnSpPr>
          <p:nvPr/>
        </p:nvCxnSpPr>
        <p:spPr bwMode="auto">
          <a:xfrm>
            <a:off x="3995738"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1756" name="Conector recto 17">
            <a:extLst>
              <a:ext uri="{FF2B5EF4-FFF2-40B4-BE49-F238E27FC236}">
                <a16:creationId xmlns:a16="http://schemas.microsoft.com/office/drawing/2014/main" id="{DF434DF0-131C-4C79-92E3-5D8320750DC8}"/>
              </a:ext>
            </a:extLst>
          </p:cNvPr>
          <p:cNvCxnSpPr>
            <a:cxnSpLocks noChangeShapeType="1"/>
          </p:cNvCxnSpPr>
          <p:nvPr/>
        </p:nvCxnSpPr>
        <p:spPr bwMode="auto">
          <a:xfrm>
            <a:off x="4787900"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1757" name="Conector recto 17">
            <a:extLst>
              <a:ext uri="{FF2B5EF4-FFF2-40B4-BE49-F238E27FC236}">
                <a16:creationId xmlns:a16="http://schemas.microsoft.com/office/drawing/2014/main" id="{F170BC3A-C57C-4F41-B54E-CD29A65E3DB7}"/>
              </a:ext>
            </a:extLst>
          </p:cNvPr>
          <p:cNvCxnSpPr>
            <a:cxnSpLocks noChangeShapeType="1"/>
          </p:cNvCxnSpPr>
          <p:nvPr/>
        </p:nvCxnSpPr>
        <p:spPr bwMode="auto">
          <a:xfrm>
            <a:off x="5651500"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27F7300-BC33-4B5C-91AD-C48E8EC4C1AB}"/>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2771" name="Object 28">
            <a:extLst>
              <a:ext uri="{FF2B5EF4-FFF2-40B4-BE49-F238E27FC236}">
                <a16:creationId xmlns:a16="http://schemas.microsoft.com/office/drawing/2014/main" id="{CBC24D2E-5AA0-48D2-B05E-460850747DE0}"/>
              </a:ext>
            </a:extLst>
          </p:cNvPr>
          <p:cNvGraphicFramePr>
            <a:graphicFrameLocks noChangeAspect="1"/>
          </p:cNvGraphicFramePr>
          <p:nvPr/>
        </p:nvGraphicFramePr>
        <p:xfrm>
          <a:off x="500063" y="1844675"/>
          <a:ext cx="6448425" cy="2336800"/>
        </p:xfrm>
        <a:graphic>
          <a:graphicData uri="http://schemas.openxmlformats.org/presentationml/2006/ole">
            <mc:AlternateContent xmlns:mc="http://schemas.openxmlformats.org/markup-compatibility/2006">
              <mc:Choice xmlns:v="urn:schemas-microsoft-com:vml" Requires="v">
                <p:oleObj spid="_x0000_s32788" name="Ecuación" r:id="rId3" imgW="3162300" imgH="1168400" progId="Equation.3">
                  <p:embed/>
                </p:oleObj>
              </mc:Choice>
              <mc:Fallback>
                <p:oleObj name="Ecuación" r:id="rId3" imgW="3162300" imgH="1168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844675"/>
                        <a:ext cx="64484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Text Box 3">
            <a:extLst>
              <a:ext uri="{FF2B5EF4-FFF2-40B4-BE49-F238E27FC236}">
                <a16:creationId xmlns:a16="http://schemas.microsoft.com/office/drawing/2014/main" id="{C8D0EA12-F240-4EDE-8C7B-A8E7D7EFB510}"/>
              </a:ext>
            </a:extLst>
          </p:cNvPr>
          <p:cNvSpPr txBox="1">
            <a:spLocks noChangeArrowheads="1"/>
          </p:cNvSpPr>
          <p:nvPr/>
        </p:nvSpPr>
        <p:spPr bwMode="auto">
          <a:xfrm>
            <a:off x="7019925" y="22685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2773" name="Text Box 3">
            <a:extLst>
              <a:ext uri="{FF2B5EF4-FFF2-40B4-BE49-F238E27FC236}">
                <a16:creationId xmlns:a16="http://schemas.microsoft.com/office/drawing/2014/main" id="{FFAEE43D-2192-4490-B5F1-DC253633ABDA}"/>
              </a:ext>
            </a:extLst>
          </p:cNvPr>
          <p:cNvSpPr txBox="1">
            <a:spLocks noChangeArrowheads="1"/>
          </p:cNvSpPr>
          <p:nvPr/>
        </p:nvSpPr>
        <p:spPr bwMode="auto">
          <a:xfrm>
            <a:off x="7019925" y="27717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
        <p:nvSpPr>
          <p:cNvPr id="32774" name="Text Box 3">
            <a:extLst>
              <a:ext uri="{FF2B5EF4-FFF2-40B4-BE49-F238E27FC236}">
                <a16:creationId xmlns:a16="http://schemas.microsoft.com/office/drawing/2014/main" id="{AE803A92-6153-40BD-ADCA-F0C562F23FD6}"/>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2775" name="Text Box 3">
            <a:extLst>
              <a:ext uri="{FF2B5EF4-FFF2-40B4-BE49-F238E27FC236}">
                <a16:creationId xmlns:a16="http://schemas.microsoft.com/office/drawing/2014/main" id="{A5B80072-23BE-4AA8-BCC4-E860B37FC695}"/>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cxnSp>
        <p:nvCxnSpPr>
          <p:cNvPr id="5" name="Conector recto 4">
            <a:extLst>
              <a:ext uri="{FF2B5EF4-FFF2-40B4-BE49-F238E27FC236}">
                <a16:creationId xmlns:a16="http://schemas.microsoft.com/office/drawing/2014/main" id="{CCA72A41-2175-4E98-AC68-43CE1303C915}"/>
              </a:ext>
            </a:extLst>
          </p:cNvPr>
          <p:cNvCxnSpPr/>
          <p:nvPr/>
        </p:nvCxnSpPr>
        <p:spPr bwMode="auto">
          <a:xfrm>
            <a:off x="539750" y="2997200"/>
            <a:ext cx="6408738" cy="0"/>
          </a:xfrm>
          <a:prstGeom prst="line">
            <a:avLst/>
          </a:prstGeom>
          <a:ln w="57150">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32777" name="Conector recto 17">
            <a:extLst>
              <a:ext uri="{FF2B5EF4-FFF2-40B4-BE49-F238E27FC236}">
                <a16:creationId xmlns:a16="http://schemas.microsoft.com/office/drawing/2014/main" id="{34042EA3-A319-40E5-95A3-0BAADEF60B5C}"/>
              </a:ext>
            </a:extLst>
          </p:cNvPr>
          <p:cNvCxnSpPr>
            <a:cxnSpLocks noChangeShapeType="1"/>
          </p:cNvCxnSpPr>
          <p:nvPr/>
        </p:nvCxnSpPr>
        <p:spPr bwMode="auto">
          <a:xfrm>
            <a:off x="176371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2778" name="Conector recto 17">
            <a:extLst>
              <a:ext uri="{FF2B5EF4-FFF2-40B4-BE49-F238E27FC236}">
                <a16:creationId xmlns:a16="http://schemas.microsoft.com/office/drawing/2014/main" id="{DB9469A4-8A1A-4381-A1E7-F8667976FC8F}"/>
              </a:ext>
            </a:extLst>
          </p:cNvPr>
          <p:cNvCxnSpPr>
            <a:cxnSpLocks noChangeShapeType="1"/>
          </p:cNvCxnSpPr>
          <p:nvPr/>
        </p:nvCxnSpPr>
        <p:spPr bwMode="auto">
          <a:xfrm>
            <a:off x="3203575"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2779" name="Conector recto 17">
            <a:extLst>
              <a:ext uri="{FF2B5EF4-FFF2-40B4-BE49-F238E27FC236}">
                <a16:creationId xmlns:a16="http://schemas.microsoft.com/office/drawing/2014/main" id="{048C6154-5BC6-484E-A6F9-A976E9AAE92B}"/>
              </a:ext>
            </a:extLst>
          </p:cNvPr>
          <p:cNvCxnSpPr>
            <a:cxnSpLocks noChangeShapeType="1"/>
          </p:cNvCxnSpPr>
          <p:nvPr/>
        </p:nvCxnSpPr>
        <p:spPr bwMode="auto">
          <a:xfrm>
            <a:off x="3995738"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graphicFrame>
        <p:nvGraphicFramePr>
          <p:cNvPr id="32780" name="Object 28">
            <a:extLst>
              <a:ext uri="{FF2B5EF4-FFF2-40B4-BE49-F238E27FC236}">
                <a16:creationId xmlns:a16="http://schemas.microsoft.com/office/drawing/2014/main" id="{5E73D77B-169A-47F6-9EAA-26D1BA09BE19}"/>
              </a:ext>
            </a:extLst>
          </p:cNvPr>
          <p:cNvGraphicFramePr>
            <a:graphicFrameLocks noChangeAspect="1"/>
          </p:cNvGraphicFramePr>
          <p:nvPr/>
        </p:nvGraphicFramePr>
        <p:xfrm>
          <a:off x="1452563" y="4492625"/>
          <a:ext cx="4551362" cy="1422400"/>
        </p:xfrm>
        <a:graphic>
          <a:graphicData uri="http://schemas.openxmlformats.org/presentationml/2006/ole">
            <mc:AlternateContent xmlns:mc="http://schemas.openxmlformats.org/markup-compatibility/2006">
              <mc:Choice xmlns:v="urn:schemas-microsoft-com:vml" Requires="v">
                <p:oleObj spid="_x0000_s32789" name="Ecuación" r:id="rId5" imgW="2235200" imgH="711200" progId="Equation.3">
                  <p:embed/>
                </p:oleObj>
              </mc:Choice>
              <mc:Fallback>
                <p:oleObj name="Ecuación" r:id="rId5" imgW="2235200" imgH="7112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2563" y="4492625"/>
                        <a:ext cx="455136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2781" name="Conector recto 17">
            <a:extLst>
              <a:ext uri="{FF2B5EF4-FFF2-40B4-BE49-F238E27FC236}">
                <a16:creationId xmlns:a16="http://schemas.microsoft.com/office/drawing/2014/main" id="{5657C377-E5B6-448A-9E0A-5F71EC209E89}"/>
              </a:ext>
            </a:extLst>
          </p:cNvPr>
          <p:cNvCxnSpPr>
            <a:cxnSpLocks noChangeShapeType="1"/>
          </p:cNvCxnSpPr>
          <p:nvPr/>
        </p:nvCxnSpPr>
        <p:spPr bwMode="auto">
          <a:xfrm>
            <a:off x="644366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9A2ED96-13E5-48F6-922C-BC9B7DB201D2}"/>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Naturaleza …</a:t>
            </a:r>
          </a:p>
        </p:txBody>
      </p:sp>
      <p:sp>
        <p:nvSpPr>
          <p:cNvPr id="6147" name="Text Box 3">
            <a:extLst>
              <a:ext uri="{FF2B5EF4-FFF2-40B4-BE49-F238E27FC236}">
                <a16:creationId xmlns:a16="http://schemas.microsoft.com/office/drawing/2014/main" id="{1436D2FD-1AA1-4F0F-86C4-5B744808ADA8}"/>
              </a:ext>
            </a:extLst>
          </p:cNvPr>
          <p:cNvSpPr txBox="1">
            <a:spLocks noChangeArrowheads="1"/>
          </p:cNvSpPr>
          <p:nvPr/>
        </p:nvSpPr>
        <p:spPr bwMode="auto">
          <a:xfrm>
            <a:off x="611188" y="1706563"/>
            <a:ext cx="796448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358775" indent="-358775"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8159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12731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7303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21875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Todos los modelos de regresión que se han analizado hasta ahora han sido modelos de regresión de una única ecuación. En estos modelos la causalidad, si existía, iba de las X hacia Y.</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En muchas situaciones, la relación causa-efecto unidireccional, no es relevante. </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No es posible estimar los parámetros de una ecuación aisladamente sin tener en cuenta la información proporcionada por las demás ecuaciones del sistema.</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La estimación por el MMCO resulta ser sesgada e inconsistente.</a:t>
            </a:r>
          </a:p>
        </p:txBody>
      </p:sp>
      <p:sp>
        <p:nvSpPr>
          <p:cNvPr id="6148" name="Text Box 3">
            <a:extLst>
              <a:ext uri="{FF2B5EF4-FFF2-40B4-BE49-F238E27FC236}">
                <a16:creationId xmlns:a16="http://schemas.microsoft.com/office/drawing/2014/main" id="{318F0BAC-46D8-4631-A198-D990ED077F32}"/>
              </a:ext>
            </a:extLst>
          </p:cNvPr>
          <p:cNvSpPr txBox="1">
            <a:spLocks noChangeArrowheads="1"/>
          </p:cNvSpPr>
          <p:nvPr/>
        </p:nvSpPr>
        <p:spPr bwMode="auto">
          <a:xfrm>
            <a:off x="790575" y="4738688"/>
            <a:ext cx="7742238" cy="92233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Los modelos en los que hay más de una ecuación y en los que hay relaciones de retroalimentación entre las variables se conocen como modelos de ecuaciones simultáneas.</a:t>
            </a:r>
            <a:endParaRPr lang="es-ES_tradnl" altLang="es-PE" sz="180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33ED580-5B66-4E50-B3EB-92B3288189DC}"/>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3795" name="Object 28">
            <a:extLst>
              <a:ext uri="{FF2B5EF4-FFF2-40B4-BE49-F238E27FC236}">
                <a16:creationId xmlns:a16="http://schemas.microsoft.com/office/drawing/2014/main" id="{46F8E84E-49B8-403B-8403-C8E9DD1FD536}"/>
              </a:ext>
            </a:extLst>
          </p:cNvPr>
          <p:cNvGraphicFramePr>
            <a:graphicFrameLocks noChangeAspect="1"/>
          </p:cNvGraphicFramePr>
          <p:nvPr/>
        </p:nvGraphicFramePr>
        <p:xfrm>
          <a:off x="500063" y="1844675"/>
          <a:ext cx="6448425" cy="2336800"/>
        </p:xfrm>
        <a:graphic>
          <a:graphicData uri="http://schemas.openxmlformats.org/presentationml/2006/ole">
            <mc:AlternateContent xmlns:mc="http://schemas.openxmlformats.org/markup-compatibility/2006">
              <mc:Choice xmlns:v="urn:schemas-microsoft-com:vml" Requires="v">
                <p:oleObj spid="_x0000_s33809" name="Ecuación" r:id="rId3" imgW="3162300" imgH="1168400" progId="Equation.3">
                  <p:embed/>
                </p:oleObj>
              </mc:Choice>
              <mc:Fallback>
                <p:oleObj name="Ecuación" r:id="rId3" imgW="3162300" imgH="1168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844675"/>
                        <a:ext cx="64484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6" name="Text Box 3">
            <a:extLst>
              <a:ext uri="{FF2B5EF4-FFF2-40B4-BE49-F238E27FC236}">
                <a16:creationId xmlns:a16="http://schemas.microsoft.com/office/drawing/2014/main" id="{BE040DB7-AB2B-44F9-B5FA-E17EF9644B7D}"/>
              </a:ext>
            </a:extLst>
          </p:cNvPr>
          <p:cNvSpPr txBox="1">
            <a:spLocks noChangeArrowheads="1"/>
          </p:cNvSpPr>
          <p:nvPr/>
        </p:nvSpPr>
        <p:spPr bwMode="auto">
          <a:xfrm>
            <a:off x="7019925" y="22685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3797" name="Text Box 3">
            <a:extLst>
              <a:ext uri="{FF2B5EF4-FFF2-40B4-BE49-F238E27FC236}">
                <a16:creationId xmlns:a16="http://schemas.microsoft.com/office/drawing/2014/main" id="{B691A455-4EEA-4D12-93A6-63491566A9DD}"/>
              </a:ext>
            </a:extLst>
          </p:cNvPr>
          <p:cNvSpPr txBox="1">
            <a:spLocks noChangeArrowheads="1"/>
          </p:cNvSpPr>
          <p:nvPr/>
        </p:nvSpPr>
        <p:spPr bwMode="auto">
          <a:xfrm>
            <a:off x="7019925" y="27717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
        <p:nvSpPr>
          <p:cNvPr id="33798" name="Text Box 3">
            <a:extLst>
              <a:ext uri="{FF2B5EF4-FFF2-40B4-BE49-F238E27FC236}">
                <a16:creationId xmlns:a16="http://schemas.microsoft.com/office/drawing/2014/main" id="{035C183F-2A08-4720-B490-A101577FA1AA}"/>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3799" name="Text Box 3">
            <a:extLst>
              <a:ext uri="{FF2B5EF4-FFF2-40B4-BE49-F238E27FC236}">
                <a16:creationId xmlns:a16="http://schemas.microsoft.com/office/drawing/2014/main" id="{8E8EE712-2301-41EC-9F77-4FE481BDE810}"/>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cxnSp>
        <p:nvCxnSpPr>
          <p:cNvPr id="5" name="Conector recto 4">
            <a:extLst>
              <a:ext uri="{FF2B5EF4-FFF2-40B4-BE49-F238E27FC236}">
                <a16:creationId xmlns:a16="http://schemas.microsoft.com/office/drawing/2014/main" id="{468577DF-F4E2-4DCB-86C7-6D48A4A5D00B}"/>
              </a:ext>
            </a:extLst>
          </p:cNvPr>
          <p:cNvCxnSpPr/>
          <p:nvPr/>
        </p:nvCxnSpPr>
        <p:spPr bwMode="auto">
          <a:xfrm>
            <a:off x="539750" y="3500438"/>
            <a:ext cx="6408738" cy="0"/>
          </a:xfrm>
          <a:prstGeom prst="line">
            <a:avLst/>
          </a:prstGeom>
          <a:ln w="57150">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33801" name="Conector recto 17">
            <a:extLst>
              <a:ext uri="{FF2B5EF4-FFF2-40B4-BE49-F238E27FC236}">
                <a16:creationId xmlns:a16="http://schemas.microsoft.com/office/drawing/2014/main" id="{08761DC1-01F0-4E5B-8194-6E463334125A}"/>
              </a:ext>
            </a:extLst>
          </p:cNvPr>
          <p:cNvCxnSpPr>
            <a:cxnSpLocks noChangeShapeType="1"/>
          </p:cNvCxnSpPr>
          <p:nvPr/>
        </p:nvCxnSpPr>
        <p:spPr bwMode="auto">
          <a:xfrm>
            <a:off x="241141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3802" name="Conector recto 17">
            <a:extLst>
              <a:ext uri="{FF2B5EF4-FFF2-40B4-BE49-F238E27FC236}">
                <a16:creationId xmlns:a16="http://schemas.microsoft.com/office/drawing/2014/main" id="{340F342A-29B0-4357-8F59-4BA78CFEB178}"/>
              </a:ext>
            </a:extLst>
          </p:cNvPr>
          <p:cNvCxnSpPr>
            <a:cxnSpLocks noChangeShapeType="1"/>
          </p:cNvCxnSpPr>
          <p:nvPr/>
        </p:nvCxnSpPr>
        <p:spPr bwMode="auto">
          <a:xfrm>
            <a:off x="3203575"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3803" name="Conector recto 17">
            <a:extLst>
              <a:ext uri="{FF2B5EF4-FFF2-40B4-BE49-F238E27FC236}">
                <a16:creationId xmlns:a16="http://schemas.microsoft.com/office/drawing/2014/main" id="{0E909AF9-C009-4513-97E1-9B354CEC350D}"/>
              </a:ext>
            </a:extLst>
          </p:cNvPr>
          <p:cNvCxnSpPr>
            <a:cxnSpLocks noChangeShapeType="1"/>
          </p:cNvCxnSpPr>
          <p:nvPr/>
        </p:nvCxnSpPr>
        <p:spPr bwMode="auto">
          <a:xfrm>
            <a:off x="5651500" y="1916113"/>
            <a:ext cx="0" cy="2312987"/>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3804" name="Conector recto 17">
            <a:extLst>
              <a:ext uri="{FF2B5EF4-FFF2-40B4-BE49-F238E27FC236}">
                <a16:creationId xmlns:a16="http://schemas.microsoft.com/office/drawing/2014/main" id="{2A7C6F53-17E9-40B4-9F98-D04ECB0A148D}"/>
              </a:ext>
            </a:extLst>
          </p:cNvPr>
          <p:cNvCxnSpPr>
            <a:cxnSpLocks noChangeShapeType="1"/>
          </p:cNvCxnSpPr>
          <p:nvPr/>
        </p:nvCxnSpPr>
        <p:spPr bwMode="auto">
          <a:xfrm>
            <a:off x="4859338" y="19081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3805" name="Conector recto 17">
            <a:extLst>
              <a:ext uri="{FF2B5EF4-FFF2-40B4-BE49-F238E27FC236}">
                <a16:creationId xmlns:a16="http://schemas.microsoft.com/office/drawing/2014/main" id="{366FBB31-E39D-4E3B-AA1A-DA4DBAE16C2C}"/>
              </a:ext>
            </a:extLst>
          </p:cNvPr>
          <p:cNvCxnSpPr>
            <a:cxnSpLocks noChangeShapeType="1"/>
          </p:cNvCxnSpPr>
          <p:nvPr/>
        </p:nvCxnSpPr>
        <p:spPr bwMode="auto">
          <a:xfrm>
            <a:off x="3995738" y="19081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F9288D0-DA97-4542-88EC-E0576958E637}"/>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4819" name="Object 28">
            <a:extLst>
              <a:ext uri="{FF2B5EF4-FFF2-40B4-BE49-F238E27FC236}">
                <a16:creationId xmlns:a16="http://schemas.microsoft.com/office/drawing/2014/main" id="{F5A6FFAD-5E58-4971-AADD-2D3DD8BD9F6A}"/>
              </a:ext>
            </a:extLst>
          </p:cNvPr>
          <p:cNvGraphicFramePr>
            <a:graphicFrameLocks noChangeAspect="1"/>
          </p:cNvGraphicFramePr>
          <p:nvPr/>
        </p:nvGraphicFramePr>
        <p:xfrm>
          <a:off x="500063" y="1844675"/>
          <a:ext cx="6448425" cy="2336800"/>
        </p:xfrm>
        <a:graphic>
          <a:graphicData uri="http://schemas.openxmlformats.org/presentationml/2006/ole">
            <mc:AlternateContent xmlns:mc="http://schemas.openxmlformats.org/markup-compatibility/2006">
              <mc:Choice xmlns:v="urn:schemas-microsoft-com:vml" Requires="v">
                <p:oleObj spid="_x0000_s34835" name="Ecuación" r:id="rId3" imgW="3162300" imgH="1168400" progId="Equation.3">
                  <p:embed/>
                </p:oleObj>
              </mc:Choice>
              <mc:Fallback>
                <p:oleObj name="Ecuación" r:id="rId3" imgW="3162300" imgH="1168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844675"/>
                        <a:ext cx="64484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0" name="Text Box 3">
            <a:extLst>
              <a:ext uri="{FF2B5EF4-FFF2-40B4-BE49-F238E27FC236}">
                <a16:creationId xmlns:a16="http://schemas.microsoft.com/office/drawing/2014/main" id="{EE06891E-C20E-4951-B509-6D992D2F7CCD}"/>
              </a:ext>
            </a:extLst>
          </p:cNvPr>
          <p:cNvSpPr txBox="1">
            <a:spLocks noChangeArrowheads="1"/>
          </p:cNvSpPr>
          <p:nvPr/>
        </p:nvSpPr>
        <p:spPr bwMode="auto">
          <a:xfrm>
            <a:off x="7019925" y="22685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4821" name="Text Box 3">
            <a:extLst>
              <a:ext uri="{FF2B5EF4-FFF2-40B4-BE49-F238E27FC236}">
                <a16:creationId xmlns:a16="http://schemas.microsoft.com/office/drawing/2014/main" id="{2BA491A7-B65A-4FEC-9BBE-69EBE586AEDC}"/>
              </a:ext>
            </a:extLst>
          </p:cNvPr>
          <p:cNvSpPr txBox="1">
            <a:spLocks noChangeArrowheads="1"/>
          </p:cNvSpPr>
          <p:nvPr/>
        </p:nvSpPr>
        <p:spPr bwMode="auto">
          <a:xfrm>
            <a:off x="7019925" y="27717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
        <p:nvSpPr>
          <p:cNvPr id="34822" name="Text Box 3">
            <a:extLst>
              <a:ext uri="{FF2B5EF4-FFF2-40B4-BE49-F238E27FC236}">
                <a16:creationId xmlns:a16="http://schemas.microsoft.com/office/drawing/2014/main" id="{DE80CAEF-5EE4-4DFD-9271-B1C5D1E3F474}"/>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4823" name="Text Box 3">
            <a:extLst>
              <a:ext uri="{FF2B5EF4-FFF2-40B4-BE49-F238E27FC236}">
                <a16:creationId xmlns:a16="http://schemas.microsoft.com/office/drawing/2014/main" id="{D72C0DA7-756E-45AD-BF78-AED2B73CB2A6}"/>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cxnSp>
        <p:nvCxnSpPr>
          <p:cNvPr id="5" name="Conector recto 4">
            <a:extLst>
              <a:ext uri="{FF2B5EF4-FFF2-40B4-BE49-F238E27FC236}">
                <a16:creationId xmlns:a16="http://schemas.microsoft.com/office/drawing/2014/main" id="{0736E311-DFC8-4736-8FBE-D654A1DC6D54}"/>
              </a:ext>
            </a:extLst>
          </p:cNvPr>
          <p:cNvCxnSpPr/>
          <p:nvPr/>
        </p:nvCxnSpPr>
        <p:spPr bwMode="auto">
          <a:xfrm>
            <a:off x="539750" y="3933825"/>
            <a:ext cx="6408738" cy="0"/>
          </a:xfrm>
          <a:prstGeom prst="line">
            <a:avLst/>
          </a:prstGeom>
          <a:ln w="57150">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34825" name="Conector recto 17">
            <a:extLst>
              <a:ext uri="{FF2B5EF4-FFF2-40B4-BE49-F238E27FC236}">
                <a16:creationId xmlns:a16="http://schemas.microsoft.com/office/drawing/2014/main" id="{B34F4B7C-3914-4E10-86AD-05857DEE5688}"/>
              </a:ext>
            </a:extLst>
          </p:cNvPr>
          <p:cNvCxnSpPr>
            <a:cxnSpLocks noChangeShapeType="1"/>
          </p:cNvCxnSpPr>
          <p:nvPr/>
        </p:nvCxnSpPr>
        <p:spPr bwMode="auto">
          <a:xfrm>
            <a:off x="241141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4826" name="Conector recto 17">
            <a:extLst>
              <a:ext uri="{FF2B5EF4-FFF2-40B4-BE49-F238E27FC236}">
                <a16:creationId xmlns:a16="http://schemas.microsoft.com/office/drawing/2014/main" id="{CD2E83C2-DBCF-44AA-91F5-724794D2364B}"/>
              </a:ext>
            </a:extLst>
          </p:cNvPr>
          <p:cNvCxnSpPr>
            <a:cxnSpLocks noChangeShapeType="1"/>
          </p:cNvCxnSpPr>
          <p:nvPr/>
        </p:nvCxnSpPr>
        <p:spPr bwMode="auto">
          <a:xfrm>
            <a:off x="3203575"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4827" name="Conector recto 17">
            <a:extLst>
              <a:ext uri="{FF2B5EF4-FFF2-40B4-BE49-F238E27FC236}">
                <a16:creationId xmlns:a16="http://schemas.microsoft.com/office/drawing/2014/main" id="{8410ECC5-CA7F-42DE-B59C-5A788F5FC7BD}"/>
              </a:ext>
            </a:extLst>
          </p:cNvPr>
          <p:cNvCxnSpPr>
            <a:cxnSpLocks noChangeShapeType="1"/>
          </p:cNvCxnSpPr>
          <p:nvPr/>
        </p:nvCxnSpPr>
        <p:spPr bwMode="auto">
          <a:xfrm>
            <a:off x="4859338" y="19081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graphicFrame>
        <p:nvGraphicFramePr>
          <p:cNvPr id="34828" name="Object 28">
            <a:extLst>
              <a:ext uri="{FF2B5EF4-FFF2-40B4-BE49-F238E27FC236}">
                <a16:creationId xmlns:a16="http://schemas.microsoft.com/office/drawing/2014/main" id="{E3157F43-0011-4D55-A092-3358EA85C9E9}"/>
              </a:ext>
            </a:extLst>
          </p:cNvPr>
          <p:cNvGraphicFramePr>
            <a:graphicFrameLocks noChangeAspect="1"/>
          </p:cNvGraphicFramePr>
          <p:nvPr/>
        </p:nvGraphicFramePr>
        <p:xfrm>
          <a:off x="2360613" y="4492625"/>
          <a:ext cx="2976562" cy="1422400"/>
        </p:xfrm>
        <a:graphic>
          <a:graphicData uri="http://schemas.openxmlformats.org/presentationml/2006/ole">
            <mc:AlternateContent xmlns:mc="http://schemas.openxmlformats.org/markup-compatibility/2006">
              <mc:Choice xmlns:v="urn:schemas-microsoft-com:vml" Requires="v">
                <p:oleObj spid="_x0000_s34836" name="Ecuación" r:id="rId5" imgW="1459866" imgH="710891" progId="Equation.3">
                  <p:embed/>
                </p:oleObj>
              </mc:Choice>
              <mc:Fallback>
                <p:oleObj name="Ecuación" r:id="rId5" imgW="1459866" imgH="710891"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0613" y="4492625"/>
                        <a:ext cx="297656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00D1541-C701-45DD-9BE5-0A0E2AE50D11}"/>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dirty="0">
                <a:solidFill>
                  <a:schemeClr val="tx2"/>
                </a:solidFill>
                <a:latin typeface="Arial" panose="020B0604020202020204" pitchFamily="34" charset="0"/>
              </a:rPr>
              <a:t>ESTIMACIÓN</a:t>
            </a:r>
          </a:p>
          <a:p>
            <a:pPr eaLnBrk="1" hangingPunct="1">
              <a:spcBef>
                <a:spcPct val="0"/>
              </a:spcBef>
              <a:buClrTx/>
              <a:buFontTx/>
              <a:buNone/>
            </a:pPr>
            <a:r>
              <a:rPr lang="es-ES_tradnl" altLang="es-PE" sz="1800" b="1" dirty="0">
                <a:solidFill>
                  <a:schemeClr val="tx2"/>
                </a:solidFill>
                <a:latin typeface="Arial" panose="020B0604020202020204" pitchFamily="34" charset="0"/>
              </a:rPr>
              <a:t>Mínimos cuadrados de dos etapas</a:t>
            </a:r>
          </a:p>
        </p:txBody>
      </p:sp>
      <p:sp>
        <p:nvSpPr>
          <p:cNvPr id="35844" name="Text Box 4">
            <a:extLst>
              <a:ext uri="{FF2B5EF4-FFF2-40B4-BE49-F238E27FC236}">
                <a16:creationId xmlns:a16="http://schemas.microsoft.com/office/drawing/2014/main" id="{292F65B0-FED0-416A-94F0-E9D4DF387B6B}"/>
              </a:ext>
            </a:extLst>
          </p:cNvPr>
          <p:cNvSpPr txBox="1">
            <a:spLocks noChangeArrowheads="1"/>
          </p:cNvSpPr>
          <p:nvPr/>
        </p:nvSpPr>
        <p:spPr bwMode="auto">
          <a:xfrm>
            <a:off x="611188" y="1752600"/>
            <a:ext cx="4465637" cy="307777"/>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eaLnBrk="1" hangingPunct="1">
              <a:spcBef>
                <a:spcPct val="50000"/>
              </a:spcBef>
              <a:buFont typeface="Wingdings" panose="05000000000000000000" pitchFamily="2" charset="2"/>
              <a:buNone/>
            </a:pPr>
            <a:r>
              <a:rPr lang="es-ES_tradnl" altLang="es-PE" sz="1400" b="1" dirty="0">
                <a:solidFill>
                  <a:schemeClr val="bg1"/>
                </a:solidFill>
                <a:latin typeface="Arial" panose="020B0604020202020204" pitchFamily="34" charset="0"/>
              </a:rPr>
              <a:t>Modelo de boloña: 1950-1973</a:t>
            </a:r>
            <a:endParaRPr lang="es-ES_tradnl" altLang="es-PE" sz="1400" b="1" dirty="0">
              <a:solidFill>
                <a:schemeClr val="bg1"/>
              </a:solidFill>
              <a:sym typeface="Wingdings" panose="05000000000000000000" pitchFamily="2" charset="2"/>
            </a:endParaRPr>
          </a:p>
        </p:txBody>
      </p:sp>
      <mc:AlternateContent xmlns:mc="http://schemas.openxmlformats.org/markup-compatibility/2006">
        <mc:Choice xmlns:a14="http://schemas.microsoft.com/office/drawing/2010/main" Requires="a14">
          <p:sp>
            <p:nvSpPr>
              <p:cNvPr id="6" name="Object 28">
                <a:extLst>
                  <a:ext uri="{FF2B5EF4-FFF2-40B4-BE49-F238E27FC236}">
                    <a16:creationId xmlns:a16="http://schemas.microsoft.com/office/drawing/2014/main" id="{E872A9ED-804A-46C8-92D1-373ABBF35166}"/>
                  </a:ext>
                </a:extLst>
              </p:cNvPr>
              <p:cNvSpPr txBox="1"/>
              <p:nvPr/>
            </p:nvSpPr>
            <p:spPr bwMode="auto">
              <a:xfrm>
                <a:off x="574675" y="2205038"/>
                <a:ext cx="6140450" cy="4826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𝑌</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𝐶𝐺</m:t>
                          </m:r>
                        </m:e>
                        <m:sub>
                          <m:r>
                            <a:rPr lang="es-ES" b="0" i="1" smtClean="0">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𝐶𝑃</m:t>
                          </m:r>
                        </m:e>
                        <m:sub>
                          <m:r>
                            <a:rPr lang="es-ES" b="0" i="1" smtClean="0">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𝐼𝐵</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𝑋</m:t>
                          </m:r>
                        </m:e>
                        <m:sub>
                          <m:r>
                            <a:rPr lang="es-ES" b="0" i="1" smtClean="0">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𝑀</m:t>
                          </m:r>
                        </m:e>
                        <m:sub>
                          <m:r>
                            <a:rPr lang="es-PE" i="1">
                              <a:solidFill>
                                <a:srgbClr val="000000"/>
                              </a:solidFill>
                              <a:latin typeface="Cambria Math" panose="02040503050406030204" pitchFamily="18" charset="0"/>
                            </a:rPr>
                            <m:t>𝑡</m:t>
                          </m:r>
                        </m:sub>
                      </m:sSub>
                    </m:oMath>
                  </m:oMathPara>
                </a14:m>
                <a:endParaRPr lang="es-PE" dirty="0"/>
              </a:p>
            </p:txBody>
          </p:sp>
        </mc:Choice>
        <mc:Fallback>
          <p:sp>
            <p:nvSpPr>
              <p:cNvPr id="6" name="Object 28">
                <a:extLst>
                  <a:ext uri="{FF2B5EF4-FFF2-40B4-BE49-F238E27FC236}">
                    <a16:creationId xmlns:a16="http://schemas.microsoft.com/office/drawing/2014/main" id="{E872A9ED-804A-46C8-92D1-373ABBF35166}"/>
                  </a:ext>
                </a:extLst>
              </p:cNvPr>
              <p:cNvSpPr txBox="1">
                <a:spLocks noRot="1" noChangeAspect="1" noMove="1" noResize="1" noEditPoints="1" noAdjustHandles="1" noChangeArrowheads="1" noChangeShapeType="1" noTextEdit="1"/>
              </p:cNvSpPr>
              <p:nvPr/>
            </p:nvSpPr>
            <p:spPr bwMode="auto">
              <a:xfrm>
                <a:off x="574675" y="2205038"/>
                <a:ext cx="6140450" cy="482600"/>
              </a:xfrm>
              <a:prstGeom prst="rect">
                <a:avLst/>
              </a:prstGeom>
              <a:blipFill>
                <a:blip r:embed="rId2"/>
                <a:stretch>
                  <a:fillRect/>
                </a:stretch>
              </a:blipFill>
              <a:ln>
                <a:noFill/>
              </a:ln>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9" name="Object 28">
                <a:extLst>
                  <a:ext uri="{FF2B5EF4-FFF2-40B4-BE49-F238E27FC236}">
                    <a16:creationId xmlns:a16="http://schemas.microsoft.com/office/drawing/2014/main" id="{1B4C50CF-169E-4221-AB99-83912C63C008}"/>
                  </a:ext>
                </a:extLst>
              </p:cNvPr>
              <p:cNvSpPr txBox="1"/>
              <p:nvPr/>
            </p:nvSpPr>
            <p:spPr bwMode="auto">
              <a:xfrm>
                <a:off x="591790" y="2564904"/>
                <a:ext cx="6140450" cy="4826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𝐼𝐵</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𝐼𝐺</m:t>
                          </m:r>
                        </m:e>
                        <m:sub>
                          <m:r>
                            <a:rPr lang="es-ES" b="0" i="1" smtClean="0">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𝐼𝑃</m:t>
                          </m:r>
                        </m:e>
                        <m:sub>
                          <m:r>
                            <a:rPr lang="es-ES" b="0" i="1" smtClean="0">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𝑆𝑇𝑂𝐶𝐾</m:t>
                          </m:r>
                        </m:e>
                        <m:sub>
                          <m:r>
                            <a:rPr lang="es-PE" i="1">
                              <a:solidFill>
                                <a:srgbClr val="000000"/>
                              </a:solidFill>
                              <a:latin typeface="Cambria Math" panose="02040503050406030204" pitchFamily="18" charset="0"/>
                            </a:rPr>
                            <m:t>𝑡</m:t>
                          </m:r>
                        </m:sub>
                      </m:sSub>
                    </m:oMath>
                  </m:oMathPara>
                </a14:m>
                <a:endParaRPr lang="es-PE" dirty="0"/>
              </a:p>
            </p:txBody>
          </p:sp>
        </mc:Choice>
        <mc:Fallback>
          <p:sp>
            <p:nvSpPr>
              <p:cNvPr id="9" name="Object 28">
                <a:extLst>
                  <a:ext uri="{FF2B5EF4-FFF2-40B4-BE49-F238E27FC236}">
                    <a16:creationId xmlns:a16="http://schemas.microsoft.com/office/drawing/2014/main" id="{1B4C50CF-169E-4221-AB99-83912C63C008}"/>
                  </a:ext>
                </a:extLst>
              </p:cNvPr>
              <p:cNvSpPr txBox="1">
                <a:spLocks noRot="1" noChangeAspect="1" noMove="1" noResize="1" noEditPoints="1" noAdjustHandles="1" noChangeArrowheads="1" noChangeShapeType="1" noTextEdit="1"/>
              </p:cNvSpPr>
              <p:nvPr/>
            </p:nvSpPr>
            <p:spPr bwMode="auto">
              <a:xfrm>
                <a:off x="591790" y="2564904"/>
                <a:ext cx="6140450" cy="482600"/>
              </a:xfrm>
              <a:prstGeom prst="rect">
                <a:avLst/>
              </a:prstGeom>
              <a:blipFill>
                <a:blip r:embed="rId3"/>
                <a:stretch>
                  <a:fillRect/>
                </a:stretch>
              </a:blipFill>
              <a:ln>
                <a:noFill/>
              </a:ln>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0" name="Object 28">
                <a:extLst>
                  <a:ext uri="{FF2B5EF4-FFF2-40B4-BE49-F238E27FC236}">
                    <a16:creationId xmlns:a16="http://schemas.microsoft.com/office/drawing/2014/main" id="{8B835A24-E1F7-4257-86F3-3EBEAC3E75EA}"/>
                  </a:ext>
                </a:extLst>
              </p:cNvPr>
              <p:cNvSpPr txBox="1"/>
              <p:nvPr/>
            </p:nvSpPr>
            <p:spPr bwMode="auto">
              <a:xfrm>
                <a:off x="611560" y="2924944"/>
                <a:ext cx="6140450" cy="4826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𝐶𝑃</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𝛼</m:t>
                          </m:r>
                        </m:e>
                        <m:sub>
                          <m:r>
                            <a:rPr lang="es-PE" i="1">
                              <a:solidFill>
                                <a:srgbClr val="000000"/>
                              </a:solidFill>
                              <a:latin typeface="Cambria Math" panose="02040503050406030204" pitchFamily="18" charset="0"/>
                            </a:rPr>
                            <m:t>1</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𝛼</m:t>
                              </m:r>
                            </m:e>
                            <m:sub>
                              <m:r>
                                <a:rPr lang="es-ES" b="0" i="1" smtClean="0">
                                  <a:solidFill>
                                    <a:srgbClr val="000000"/>
                                  </a:solidFill>
                                  <a:latin typeface="Cambria Math" panose="02040503050406030204" pitchFamily="18" charset="0"/>
                                </a:rPr>
                                <m:t>2</m:t>
                              </m:r>
                            </m:sub>
                          </m:sSub>
                          <m:r>
                            <a:rPr lang="es-ES" b="0" i="1" smtClean="0">
                              <a:solidFill>
                                <a:srgbClr val="000000"/>
                              </a:solidFill>
                              <a:latin typeface="Cambria Math" panose="02040503050406030204" pitchFamily="18" charset="0"/>
                            </a:rPr>
                            <m:t>𝑌</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𝜇</m:t>
                          </m:r>
                        </m:e>
                        <m:sub>
                          <m:r>
                            <a:rPr lang="es-PE" i="1">
                              <a:solidFill>
                                <a:srgbClr val="000000"/>
                              </a:solidFill>
                              <a:latin typeface="Cambria Math" panose="02040503050406030204" pitchFamily="18" charset="0"/>
                            </a:rPr>
                            <m:t>1</m:t>
                          </m:r>
                          <m:r>
                            <a:rPr lang="es-PE" i="1">
                              <a:solidFill>
                                <a:srgbClr val="000000"/>
                              </a:solidFill>
                              <a:latin typeface="Cambria Math" panose="02040503050406030204" pitchFamily="18" charset="0"/>
                            </a:rPr>
                            <m:t>𝑡</m:t>
                          </m:r>
                        </m:sub>
                      </m:sSub>
                    </m:oMath>
                  </m:oMathPara>
                </a14:m>
                <a:endParaRPr lang="es-PE" dirty="0"/>
              </a:p>
            </p:txBody>
          </p:sp>
        </mc:Choice>
        <mc:Fallback>
          <p:sp>
            <p:nvSpPr>
              <p:cNvPr id="10" name="Object 28">
                <a:extLst>
                  <a:ext uri="{FF2B5EF4-FFF2-40B4-BE49-F238E27FC236}">
                    <a16:creationId xmlns:a16="http://schemas.microsoft.com/office/drawing/2014/main" id="{8B835A24-E1F7-4257-86F3-3EBEAC3E75EA}"/>
                  </a:ext>
                </a:extLst>
              </p:cNvPr>
              <p:cNvSpPr txBox="1">
                <a:spLocks noRot="1" noChangeAspect="1" noMove="1" noResize="1" noEditPoints="1" noAdjustHandles="1" noChangeArrowheads="1" noChangeShapeType="1" noTextEdit="1"/>
              </p:cNvSpPr>
              <p:nvPr/>
            </p:nvSpPr>
            <p:spPr bwMode="auto">
              <a:xfrm>
                <a:off x="611560" y="2924944"/>
                <a:ext cx="6140450" cy="482600"/>
              </a:xfrm>
              <a:prstGeom prst="rect">
                <a:avLst/>
              </a:prstGeom>
              <a:blipFill>
                <a:blip r:embed="rId4"/>
                <a:stretch>
                  <a:fillRect/>
                </a:stretch>
              </a:blipFill>
              <a:ln>
                <a:noFill/>
              </a:ln>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1" name="Object 28">
                <a:extLst>
                  <a:ext uri="{FF2B5EF4-FFF2-40B4-BE49-F238E27FC236}">
                    <a16:creationId xmlns:a16="http://schemas.microsoft.com/office/drawing/2014/main" id="{7B93B1B7-B6A0-4807-B548-52309772AB04}"/>
                  </a:ext>
                </a:extLst>
              </p:cNvPr>
              <p:cNvSpPr txBox="1"/>
              <p:nvPr/>
            </p:nvSpPr>
            <p:spPr bwMode="auto">
              <a:xfrm>
                <a:off x="611560" y="3306440"/>
                <a:ext cx="6140450" cy="4826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𝐼𝑃</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𝛼</m:t>
                          </m:r>
                        </m:e>
                        <m:sub>
                          <m:r>
                            <a:rPr lang="es-ES" b="0" i="1" smtClean="0">
                              <a:solidFill>
                                <a:srgbClr val="000000"/>
                              </a:solidFill>
                              <a:latin typeface="Cambria Math" panose="02040503050406030204" pitchFamily="18" charset="0"/>
                            </a:rPr>
                            <m:t>3</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𝛼</m:t>
                          </m:r>
                        </m:e>
                        <m:sub>
                          <m:r>
                            <a:rPr lang="es-ES" b="0" i="1" smtClean="0">
                              <a:solidFill>
                                <a:srgbClr val="000000"/>
                              </a:solidFill>
                              <a:latin typeface="Cambria Math" panose="02040503050406030204" pitchFamily="18" charset="0"/>
                            </a:rPr>
                            <m:t>4</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𝑌</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𝛼</m:t>
                          </m:r>
                        </m:e>
                        <m:sub>
                          <m:r>
                            <a:rPr lang="es-ES" b="0" i="1" smtClean="0">
                              <a:solidFill>
                                <a:srgbClr val="000000"/>
                              </a:solidFill>
                              <a:latin typeface="Cambria Math" panose="02040503050406030204" pitchFamily="18" charset="0"/>
                            </a:rPr>
                            <m:t>5</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𝑀</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𝜇</m:t>
                          </m:r>
                        </m:e>
                        <m:sub>
                          <m:r>
                            <a:rPr lang="es-ES" b="0" i="1" smtClean="0">
                              <a:solidFill>
                                <a:srgbClr val="000000"/>
                              </a:solidFill>
                              <a:latin typeface="Cambria Math" panose="02040503050406030204" pitchFamily="18" charset="0"/>
                            </a:rPr>
                            <m:t>2</m:t>
                          </m:r>
                          <m:r>
                            <a:rPr lang="es-PE" i="1">
                              <a:solidFill>
                                <a:srgbClr val="000000"/>
                              </a:solidFill>
                              <a:latin typeface="Cambria Math" panose="02040503050406030204" pitchFamily="18" charset="0"/>
                            </a:rPr>
                            <m:t>𝑡</m:t>
                          </m:r>
                        </m:sub>
                      </m:sSub>
                    </m:oMath>
                  </m:oMathPara>
                </a14:m>
                <a:endParaRPr lang="es-PE" dirty="0"/>
              </a:p>
            </p:txBody>
          </p:sp>
        </mc:Choice>
        <mc:Fallback>
          <p:sp>
            <p:nvSpPr>
              <p:cNvPr id="11" name="Object 28">
                <a:extLst>
                  <a:ext uri="{FF2B5EF4-FFF2-40B4-BE49-F238E27FC236}">
                    <a16:creationId xmlns:a16="http://schemas.microsoft.com/office/drawing/2014/main" id="{7B93B1B7-B6A0-4807-B548-52309772AB04}"/>
                  </a:ext>
                </a:extLst>
              </p:cNvPr>
              <p:cNvSpPr txBox="1">
                <a:spLocks noRot="1" noChangeAspect="1" noMove="1" noResize="1" noEditPoints="1" noAdjustHandles="1" noChangeArrowheads="1" noChangeShapeType="1" noTextEdit="1"/>
              </p:cNvSpPr>
              <p:nvPr/>
            </p:nvSpPr>
            <p:spPr bwMode="auto">
              <a:xfrm>
                <a:off x="611560" y="3306440"/>
                <a:ext cx="6140450" cy="482600"/>
              </a:xfrm>
              <a:prstGeom prst="rect">
                <a:avLst/>
              </a:prstGeom>
              <a:blipFill>
                <a:blip r:embed="rId5"/>
                <a:stretch>
                  <a:fillRect/>
                </a:stretch>
              </a:blipFill>
              <a:ln>
                <a:noFill/>
              </a:ln>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2" name="Object 28">
                <a:extLst>
                  <a:ext uri="{FF2B5EF4-FFF2-40B4-BE49-F238E27FC236}">
                    <a16:creationId xmlns:a16="http://schemas.microsoft.com/office/drawing/2014/main" id="{75D0D3EF-F7DD-4C14-9148-190C4DD9BE73}"/>
                  </a:ext>
                </a:extLst>
              </p:cNvPr>
              <p:cNvSpPr txBox="1"/>
              <p:nvPr/>
            </p:nvSpPr>
            <p:spPr bwMode="auto">
              <a:xfrm>
                <a:off x="611560" y="3738488"/>
                <a:ext cx="6140450" cy="4826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𝑀</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𝛼</m:t>
                          </m:r>
                        </m:e>
                        <m:sub>
                          <m:r>
                            <a:rPr lang="es-ES" b="0" i="1" smtClean="0">
                              <a:solidFill>
                                <a:srgbClr val="000000"/>
                              </a:solidFill>
                              <a:latin typeface="Cambria Math" panose="02040503050406030204" pitchFamily="18" charset="0"/>
                            </a:rPr>
                            <m:t>6</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𝛼</m:t>
                          </m:r>
                        </m:e>
                        <m:sub>
                          <m:r>
                            <a:rPr lang="es-ES" b="0" i="1" smtClean="0">
                              <a:solidFill>
                                <a:srgbClr val="000000"/>
                              </a:solidFill>
                              <a:latin typeface="Cambria Math" panose="02040503050406030204" pitchFamily="18" charset="0"/>
                            </a:rPr>
                            <m:t>7</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𝑇𝐼</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𝛼</m:t>
                          </m:r>
                        </m:e>
                        <m:sub>
                          <m:r>
                            <a:rPr lang="es-ES" b="0" i="1" smtClean="0">
                              <a:solidFill>
                                <a:srgbClr val="000000"/>
                              </a:solidFill>
                              <a:latin typeface="Cambria Math" panose="02040503050406030204" pitchFamily="18" charset="0"/>
                            </a:rPr>
                            <m:t>8</m:t>
                          </m:r>
                        </m:sub>
                      </m:sSub>
                      <m:sSub>
                        <m:sSubPr>
                          <m:ctrlPr>
                            <a:rPr lang="es-PE" i="1">
                              <a:solidFill>
                                <a:srgbClr val="000000"/>
                              </a:solidFill>
                              <a:latin typeface="Cambria Math" panose="02040503050406030204" pitchFamily="18" charset="0"/>
                            </a:rPr>
                          </m:ctrlPr>
                        </m:sSubPr>
                        <m:e>
                          <m:r>
                            <a:rPr lang="es-ES" i="1">
                              <a:solidFill>
                                <a:srgbClr val="000000"/>
                              </a:solidFill>
                              <a:latin typeface="Cambria Math" panose="02040503050406030204" pitchFamily="18" charset="0"/>
                            </a:rPr>
                            <m:t>𝑌</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𝛼</m:t>
                          </m:r>
                        </m:e>
                        <m:sub>
                          <m:r>
                            <a:rPr lang="es-ES" b="0" i="1" smtClean="0">
                              <a:solidFill>
                                <a:srgbClr val="000000"/>
                              </a:solidFill>
                              <a:latin typeface="Cambria Math" panose="02040503050406030204" pitchFamily="18" charset="0"/>
                            </a:rPr>
                            <m:t>9</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𝑅𝐼𝑁</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𝜇</m:t>
                          </m:r>
                        </m:e>
                        <m:sub>
                          <m:r>
                            <a:rPr lang="es-ES" b="0" i="1" smtClean="0">
                              <a:solidFill>
                                <a:srgbClr val="000000"/>
                              </a:solidFill>
                              <a:latin typeface="Cambria Math" panose="02040503050406030204" pitchFamily="18" charset="0"/>
                            </a:rPr>
                            <m:t>3</m:t>
                          </m:r>
                          <m:r>
                            <a:rPr lang="es-PE" i="1">
                              <a:solidFill>
                                <a:srgbClr val="000000"/>
                              </a:solidFill>
                              <a:latin typeface="Cambria Math" panose="02040503050406030204" pitchFamily="18" charset="0"/>
                            </a:rPr>
                            <m:t>𝑡</m:t>
                          </m:r>
                        </m:sub>
                      </m:sSub>
                    </m:oMath>
                  </m:oMathPara>
                </a14:m>
                <a:endParaRPr lang="es-PE" dirty="0"/>
              </a:p>
            </p:txBody>
          </p:sp>
        </mc:Choice>
        <mc:Fallback>
          <p:sp>
            <p:nvSpPr>
              <p:cNvPr id="12" name="Object 28">
                <a:extLst>
                  <a:ext uri="{FF2B5EF4-FFF2-40B4-BE49-F238E27FC236}">
                    <a16:creationId xmlns:a16="http://schemas.microsoft.com/office/drawing/2014/main" id="{75D0D3EF-F7DD-4C14-9148-190C4DD9BE73}"/>
                  </a:ext>
                </a:extLst>
              </p:cNvPr>
              <p:cNvSpPr txBox="1">
                <a:spLocks noRot="1" noChangeAspect="1" noMove="1" noResize="1" noEditPoints="1" noAdjustHandles="1" noChangeArrowheads="1" noChangeShapeType="1" noTextEdit="1"/>
              </p:cNvSpPr>
              <p:nvPr/>
            </p:nvSpPr>
            <p:spPr bwMode="auto">
              <a:xfrm>
                <a:off x="611560" y="3738488"/>
                <a:ext cx="6140450" cy="482600"/>
              </a:xfrm>
              <a:prstGeom prst="rect">
                <a:avLst/>
              </a:prstGeom>
              <a:blipFill>
                <a:blip r:embed="rId6"/>
                <a:stretch>
                  <a:fillRect/>
                </a:stretch>
              </a:blipFill>
              <a:ln>
                <a:noFill/>
              </a:ln>
            </p:spPr>
            <p:txBody>
              <a:bodyPr/>
              <a:lstStyle/>
              <a:p>
                <a:r>
                  <a:rPr lang="es-PE">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00D1541-C701-45DD-9BE5-0A0E2AE50D11}"/>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dirty="0">
                <a:solidFill>
                  <a:schemeClr val="tx2"/>
                </a:solidFill>
                <a:latin typeface="Arial" panose="020B0604020202020204" pitchFamily="34" charset="0"/>
              </a:rPr>
              <a:t>ESTIMACIÓN</a:t>
            </a:r>
          </a:p>
          <a:p>
            <a:pPr eaLnBrk="1" hangingPunct="1">
              <a:spcBef>
                <a:spcPct val="0"/>
              </a:spcBef>
              <a:buClrTx/>
              <a:buFontTx/>
              <a:buNone/>
            </a:pPr>
            <a:r>
              <a:rPr lang="es-ES_tradnl" altLang="es-PE" sz="1800" b="1" dirty="0">
                <a:solidFill>
                  <a:schemeClr val="tx2"/>
                </a:solidFill>
                <a:latin typeface="Arial" panose="020B0604020202020204" pitchFamily="34" charset="0"/>
              </a:rPr>
              <a:t>Mínimos cuadrados de dos etapas</a:t>
            </a:r>
          </a:p>
        </p:txBody>
      </p:sp>
      <p:sp>
        <p:nvSpPr>
          <p:cNvPr id="35844" name="Text Box 4">
            <a:extLst>
              <a:ext uri="{FF2B5EF4-FFF2-40B4-BE49-F238E27FC236}">
                <a16:creationId xmlns:a16="http://schemas.microsoft.com/office/drawing/2014/main" id="{292F65B0-FED0-416A-94F0-E9D4DF387B6B}"/>
              </a:ext>
            </a:extLst>
          </p:cNvPr>
          <p:cNvSpPr txBox="1">
            <a:spLocks noChangeArrowheads="1"/>
          </p:cNvSpPr>
          <p:nvPr/>
        </p:nvSpPr>
        <p:spPr bwMode="auto">
          <a:xfrm>
            <a:off x="611188" y="1752600"/>
            <a:ext cx="4465637" cy="307777"/>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eaLnBrk="1" hangingPunct="1">
              <a:spcBef>
                <a:spcPct val="50000"/>
              </a:spcBef>
              <a:buFont typeface="Wingdings" panose="05000000000000000000" pitchFamily="2" charset="2"/>
              <a:buNone/>
            </a:pPr>
            <a:r>
              <a:rPr lang="es-ES_tradnl" altLang="es-PE" sz="1400" b="1" dirty="0">
                <a:solidFill>
                  <a:schemeClr val="bg1"/>
                </a:solidFill>
                <a:latin typeface="Arial" panose="020B0604020202020204" pitchFamily="34" charset="0"/>
              </a:rPr>
              <a:t>Primera etapa: Estimar las ecuaciones reducidas</a:t>
            </a:r>
            <a:endParaRPr lang="es-ES_tradnl" altLang="es-PE" sz="1400" b="1" dirty="0">
              <a:solidFill>
                <a:schemeClr val="bg1"/>
              </a:solidFill>
              <a:sym typeface="Wingdings" panose="05000000000000000000" pitchFamily="2" charset="2"/>
            </a:endParaRPr>
          </a:p>
        </p:txBody>
      </p:sp>
      <mc:AlternateContent xmlns:mc="http://schemas.openxmlformats.org/markup-compatibility/2006">
        <mc:Choice xmlns:a14="http://schemas.microsoft.com/office/drawing/2010/main" Requires="a14">
          <p:sp>
            <p:nvSpPr>
              <p:cNvPr id="12" name="Object 28">
                <a:extLst>
                  <a:ext uri="{FF2B5EF4-FFF2-40B4-BE49-F238E27FC236}">
                    <a16:creationId xmlns:a16="http://schemas.microsoft.com/office/drawing/2014/main" id="{75D0D3EF-F7DD-4C14-9148-190C4DD9BE73}"/>
                  </a:ext>
                </a:extLst>
              </p:cNvPr>
              <p:cNvSpPr txBox="1"/>
              <p:nvPr/>
            </p:nvSpPr>
            <p:spPr bwMode="auto">
              <a:xfrm>
                <a:off x="611560" y="2298328"/>
                <a:ext cx="7272808" cy="482600"/>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𝑌</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rPr>
                            <m:t>1</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2</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𝐶𝐺</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3</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𝐼𝐺</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4</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𝑆𝑇𝑂𝐶𝐾</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5</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𝑇𝐼</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6</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𝑅𝐼𝑁</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i="1">
                              <a:solidFill>
                                <a:srgbClr val="000000"/>
                              </a:solidFill>
                              <a:latin typeface="Cambria Math" panose="02040503050406030204" pitchFamily="18" charset="0"/>
                              <a:ea typeface="Cambria Math" panose="02040503050406030204" pitchFamily="18" charset="0"/>
                            </a:rPr>
                            <m:t>6</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𝑋</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𝜀</m:t>
                          </m:r>
                        </m:e>
                        <m:sub>
                          <m:r>
                            <a:rPr lang="es-ES" b="0" i="1" smtClean="0">
                              <a:solidFill>
                                <a:srgbClr val="000000"/>
                              </a:solidFill>
                              <a:latin typeface="Cambria Math" panose="02040503050406030204" pitchFamily="18" charset="0"/>
                            </a:rPr>
                            <m:t>1</m:t>
                          </m:r>
                          <m:r>
                            <a:rPr lang="es-PE" i="1">
                              <a:solidFill>
                                <a:srgbClr val="000000"/>
                              </a:solidFill>
                              <a:latin typeface="Cambria Math" panose="02040503050406030204" pitchFamily="18" charset="0"/>
                            </a:rPr>
                            <m:t>𝑡</m:t>
                          </m:r>
                        </m:sub>
                      </m:sSub>
                    </m:oMath>
                  </m:oMathPara>
                </a14:m>
                <a:endParaRPr lang="es-PE" dirty="0"/>
              </a:p>
            </p:txBody>
          </p:sp>
        </mc:Choice>
        <mc:Fallback>
          <p:sp>
            <p:nvSpPr>
              <p:cNvPr id="12" name="Object 28">
                <a:extLst>
                  <a:ext uri="{FF2B5EF4-FFF2-40B4-BE49-F238E27FC236}">
                    <a16:creationId xmlns:a16="http://schemas.microsoft.com/office/drawing/2014/main" id="{75D0D3EF-F7DD-4C14-9148-190C4DD9BE73}"/>
                  </a:ext>
                </a:extLst>
              </p:cNvPr>
              <p:cNvSpPr txBox="1">
                <a:spLocks noRot="1" noChangeAspect="1" noMove="1" noResize="1" noEditPoints="1" noAdjustHandles="1" noChangeArrowheads="1" noChangeShapeType="1" noTextEdit="1"/>
              </p:cNvSpPr>
              <p:nvPr/>
            </p:nvSpPr>
            <p:spPr bwMode="auto">
              <a:xfrm>
                <a:off x="611560" y="2298328"/>
                <a:ext cx="7272808" cy="482600"/>
              </a:xfrm>
              <a:prstGeom prst="rect">
                <a:avLst/>
              </a:prstGeom>
              <a:blipFill>
                <a:blip r:embed="rId2"/>
                <a:stretch>
                  <a:fillRect/>
                </a:stretch>
              </a:blipFill>
              <a:ln>
                <a:noFill/>
              </a:ln>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4" name="Object 28">
                <a:extLst>
                  <a:ext uri="{FF2B5EF4-FFF2-40B4-BE49-F238E27FC236}">
                    <a16:creationId xmlns:a16="http://schemas.microsoft.com/office/drawing/2014/main" id="{FC0F3C20-89DC-47CF-A544-12AB173F1C9F}"/>
                  </a:ext>
                </a:extLst>
              </p:cNvPr>
              <p:cNvSpPr txBox="1"/>
              <p:nvPr/>
            </p:nvSpPr>
            <p:spPr bwMode="auto">
              <a:xfrm>
                <a:off x="611560" y="2945953"/>
                <a:ext cx="7560840" cy="627063"/>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𝐼𝐵</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rPr>
                            <m:t>1</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2</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𝐶𝐺</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3</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𝐼𝐺</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4</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𝑆𝑇𝑂𝐶𝐾</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5</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𝑇𝐼</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6</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𝑅𝐼𝑁</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i="1">
                              <a:solidFill>
                                <a:srgbClr val="000000"/>
                              </a:solidFill>
                              <a:latin typeface="Cambria Math" panose="02040503050406030204" pitchFamily="18" charset="0"/>
                              <a:ea typeface="Cambria Math" panose="02040503050406030204" pitchFamily="18" charset="0"/>
                            </a:rPr>
                            <m:t>6</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𝑋</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𝜀</m:t>
                          </m:r>
                        </m:e>
                        <m:sub>
                          <m:r>
                            <a:rPr lang="es-ES" b="0" i="1" smtClean="0">
                              <a:solidFill>
                                <a:srgbClr val="000000"/>
                              </a:solidFill>
                              <a:latin typeface="Cambria Math" panose="02040503050406030204" pitchFamily="18" charset="0"/>
                            </a:rPr>
                            <m:t>2</m:t>
                          </m:r>
                          <m:r>
                            <a:rPr lang="es-PE" i="1">
                              <a:solidFill>
                                <a:srgbClr val="000000"/>
                              </a:solidFill>
                              <a:latin typeface="Cambria Math" panose="02040503050406030204" pitchFamily="18" charset="0"/>
                            </a:rPr>
                            <m:t>𝑡</m:t>
                          </m:r>
                        </m:sub>
                      </m:sSub>
                    </m:oMath>
                  </m:oMathPara>
                </a14:m>
                <a:endParaRPr lang="es-PE" dirty="0"/>
              </a:p>
            </p:txBody>
          </p:sp>
        </mc:Choice>
        <mc:Fallback>
          <p:sp>
            <p:nvSpPr>
              <p:cNvPr id="14" name="Object 28">
                <a:extLst>
                  <a:ext uri="{FF2B5EF4-FFF2-40B4-BE49-F238E27FC236}">
                    <a16:creationId xmlns:a16="http://schemas.microsoft.com/office/drawing/2014/main" id="{FC0F3C20-89DC-47CF-A544-12AB173F1C9F}"/>
                  </a:ext>
                </a:extLst>
              </p:cNvPr>
              <p:cNvSpPr txBox="1">
                <a:spLocks noRot="1" noChangeAspect="1" noMove="1" noResize="1" noEditPoints="1" noAdjustHandles="1" noChangeArrowheads="1" noChangeShapeType="1" noTextEdit="1"/>
              </p:cNvSpPr>
              <p:nvPr/>
            </p:nvSpPr>
            <p:spPr bwMode="auto">
              <a:xfrm>
                <a:off x="611560" y="2945953"/>
                <a:ext cx="7560840" cy="627063"/>
              </a:xfrm>
              <a:prstGeom prst="rect">
                <a:avLst/>
              </a:prstGeom>
              <a:blipFill>
                <a:blip r:embed="rId3"/>
                <a:stretch>
                  <a:fillRect/>
                </a:stretch>
              </a:blipFill>
              <a:ln>
                <a:noFill/>
              </a:ln>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5" name="Object 28">
                <a:extLst>
                  <a:ext uri="{FF2B5EF4-FFF2-40B4-BE49-F238E27FC236}">
                    <a16:creationId xmlns:a16="http://schemas.microsoft.com/office/drawing/2014/main" id="{11C4398C-DF06-4A82-B459-3BAC2A9EAB41}"/>
                  </a:ext>
                </a:extLst>
              </p:cNvPr>
              <p:cNvSpPr txBox="1"/>
              <p:nvPr/>
            </p:nvSpPr>
            <p:spPr bwMode="auto">
              <a:xfrm>
                <a:off x="611560" y="3479082"/>
                <a:ext cx="7560840" cy="669998"/>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𝐶𝑃</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rPr>
                            <m:t>1</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2</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𝐶𝐺</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3</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𝐼𝐺</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4</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𝑆𝑇𝑂𝐶𝐾</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5</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𝑇𝐼</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6</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𝑅𝐼𝑁</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i="1">
                              <a:solidFill>
                                <a:srgbClr val="000000"/>
                              </a:solidFill>
                              <a:latin typeface="Cambria Math" panose="02040503050406030204" pitchFamily="18" charset="0"/>
                              <a:ea typeface="Cambria Math" panose="02040503050406030204" pitchFamily="18" charset="0"/>
                            </a:rPr>
                            <m:t>6</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𝑋</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𝜀</m:t>
                          </m:r>
                        </m:e>
                        <m:sub>
                          <m:r>
                            <a:rPr lang="es-ES" b="0" i="1" smtClean="0">
                              <a:solidFill>
                                <a:srgbClr val="000000"/>
                              </a:solidFill>
                              <a:latin typeface="Cambria Math" panose="02040503050406030204" pitchFamily="18" charset="0"/>
                            </a:rPr>
                            <m:t>3</m:t>
                          </m:r>
                          <m:r>
                            <a:rPr lang="es-PE" i="1">
                              <a:solidFill>
                                <a:srgbClr val="000000"/>
                              </a:solidFill>
                              <a:latin typeface="Cambria Math" panose="02040503050406030204" pitchFamily="18" charset="0"/>
                            </a:rPr>
                            <m:t>𝑡</m:t>
                          </m:r>
                        </m:sub>
                      </m:sSub>
                    </m:oMath>
                  </m:oMathPara>
                </a14:m>
                <a:endParaRPr lang="es-PE" dirty="0"/>
              </a:p>
            </p:txBody>
          </p:sp>
        </mc:Choice>
        <mc:Fallback>
          <p:sp>
            <p:nvSpPr>
              <p:cNvPr id="15" name="Object 28">
                <a:extLst>
                  <a:ext uri="{FF2B5EF4-FFF2-40B4-BE49-F238E27FC236}">
                    <a16:creationId xmlns:a16="http://schemas.microsoft.com/office/drawing/2014/main" id="{11C4398C-DF06-4A82-B459-3BAC2A9EAB41}"/>
                  </a:ext>
                </a:extLst>
              </p:cNvPr>
              <p:cNvSpPr txBox="1">
                <a:spLocks noRot="1" noChangeAspect="1" noMove="1" noResize="1" noEditPoints="1" noAdjustHandles="1" noChangeArrowheads="1" noChangeShapeType="1" noTextEdit="1"/>
              </p:cNvSpPr>
              <p:nvPr/>
            </p:nvSpPr>
            <p:spPr bwMode="auto">
              <a:xfrm>
                <a:off x="611560" y="3479082"/>
                <a:ext cx="7560840" cy="669998"/>
              </a:xfrm>
              <a:prstGeom prst="rect">
                <a:avLst/>
              </a:prstGeom>
              <a:blipFill>
                <a:blip r:embed="rId4"/>
                <a:stretch>
                  <a:fillRect/>
                </a:stretch>
              </a:blipFill>
              <a:ln>
                <a:noFill/>
              </a:ln>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6" name="Object 28">
                <a:extLst>
                  <a:ext uri="{FF2B5EF4-FFF2-40B4-BE49-F238E27FC236}">
                    <a16:creationId xmlns:a16="http://schemas.microsoft.com/office/drawing/2014/main" id="{C3280E8C-4CF1-4B9F-839B-F886C8B4F03D}"/>
                  </a:ext>
                </a:extLst>
              </p:cNvPr>
              <p:cNvSpPr txBox="1"/>
              <p:nvPr/>
            </p:nvSpPr>
            <p:spPr bwMode="auto">
              <a:xfrm>
                <a:off x="683568" y="4055145"/>
                <a:ext cx="7488832" cy="669999"/>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𝐼𝑃</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rPr>
                            <m:t>1</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2</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𝐶𝐺</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3</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𝐼𝐺</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4</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𝑆𝑇𝑂𝐶𝐾</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5</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𝑇𝐼</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6</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𝑅𝐼𝑁</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i="1">
                              <a:solidFill>
                                <a:srgbClr val="000000"/>
                              </a:solidFill>
                              <a:latin typeface="Cambria Math" panose="02040503050406030204" pitchFamily="18" charset="0"/>
                              <a:ea typeface="Cambria Math" panose="02040503050406030204" pitchFamily="18" charset="0"/>
                            </a:rPr>
                            <m:t>6</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𝑋</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𝜀</m:t>
                          </m:r>
                        </m:e>
                        <m:sub>
                          <m:r>
                            <a:rPr lang="es-ES" b="0" i="1" smtClean="0">
                              <a:solidFill>
                                <a:srgbClr val="000000"/>
                              </a:solidFill>
                              <a:latin typeface="Cambria Math" panose="02040503050406030204" pitchFamily="18" charset="0"/>
                            </a:rPr>
                            <m:t>4</m:t>
                          </m:r>
                          <m:r>
                            <a:rPr lang="es-PE" i="1">
                              <a:solidFill>
                                <a:srgbClr val="000000"/>
                              </a:solidFill>
                              <a:latin typeface="Cambria Math" panose="02040503050406030204" pitchFamily="18" charset="0"/>
                            </a:rPr>
                            <m:t>𝑡</m:t>
                          </m:r>
                        </m:sub>
                      </m:sSub>
                    </m:oMath>
                  </m:oMathPara>
                </a14:m>
                <a:endParaRPr lang="es-PE" dirty="0"/>
              </a:p>
            </p:txBody>
          </p:sp>
        </mc:Choice>
        <mc:Fallback>
          <p:sp>
            <p:nvSpPr>
              <p:cNvPr id="16" name="Object 28">
                <a:extLst>
                  <a:ext uri="{FF2B5EF4-FFF2-40B4-BE49-F238E27FC236}">
                    <a16:creationId xmlns:a16="http://schemas.microsoft.com/office/drawing/2014/main" id="{C3280E8C-4CF1-4B9F-839B-F886C8B4F03D}"/>
                  </a:ext>
                </a:extLst>
              </p:cNvPr>
              <p:cNvSpPr txBox="1">
                <a:spLocks noRot="1" noChangeAspect="1" noMove="1" noResize="1" noEditPoints="1" noAdjustHandles="1" noChangeArrowheads="1" noChangeShapeType="1" noTextEdit="1"/>
              </p:cNvSpPr>
              <p:nvPr/>
            </p:nvSpPr>
            <p:spPr bwMode="auto">
              <a:xfrm>
                <a:off x="683568" y="4055145"/>
                <a:ext cx="7488832" cy="669999"/>
              </a:xfrm>
              <a:prstGeom prst="rect">
                <a:avLst/>
              </a:prstGeom>
              <a:blipFill>
                <a:blip r:embed="rId5"/>
                <a:stretch>
                  <a:fillRect/>
                </a:stretch>
              </a:blipFill>
              <a:ln>
                <a:noFill/>
              </a:ln>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7" name="Object 28">
                <a:extLst>
                  <a:ext uri="{FF2B5EF4-FFF2-40B4-BE49-F238E27FC236}">
                    <a16:creationId xmlns:a16="http://schemas.microsoft.com/office/drawing/2014/main" id="{8A41BAEB-14E6-42BB-980C-E0A76758C011}"/>
                  </a:ext>
                </a:extLst>
              </p:cNvPr>
              <p:cNvSpPr txBox="1"/>
              <p:nvPr/>
            </p:nvSpPr>
            <p:spPr bwMode="auto">
              <a:xfrm>
                <a:off x="683568" y="4703688"/>
                <a:ext cx="7560840" cy="525512"/>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𝑀</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rPr>
                            <m:t>1</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2</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𝐶𝐺</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3</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𝐼𝐺</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4</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𝑆𝑇𝑂𝐶𝐾</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5</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𝑇𝐼</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b="0" i="1" smtClean="0">
                              <a:solidFill>
                                <a:srgbClr val="000000"/>
                              </a:solidFill>
                              <a:latin typeface="Cambria Math" panose="02040503050406030204" pitchFamily="18" charset="0"/>
                              <a:ea typeface="Cambria Math" panose="02040503050406030204" pitchFamily="18" charset="0"/>
                            </a:rPr>
                            <m:t>6</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𝑅𝐼𝑁</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𝛽</m:t>
                          </m:r>
                        </m:e>
                        <m:sub>
                          <m:r>
                            <a:rPr lang="es-ES" i="1">
                              <a:solidFill>
                                <a:srgbClr val="000000"/>
                              </a:solidFill>
                              <a:latin typeface="Cambria Math" panose="02040503050406030204" pitchFamily="18" charset="0"/>
                              <a:ea typeface="Cambria Math" panose="02040503050406030204" pitchFamily="18" charset="0"/>
                            </a:rPr>
                            <m:t>6</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𝑋</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𝜀</m:t>
                          </m:r>
                        </m:e>
                        <m:sub>
                          <m:r>
                            <a:rPr lang="es-ES" b="0" i="1" smtClean="0">
                              <a:solidFill>
                                <a:srgbClr val="000000"/>
                              </a:solidFill>
                              <a:latin typeface="Cambria Math" panose="02040503050406030204" pitchFamily="18" charset="0"/>
                            </a:rPr>
                            <m:t>5</m:t>
                          </m:r>
                          <m:r>
                            <a:rPr lang="es-PE" i="1">
                              <a:solidFill>
                                <a:srgbClr val="000000"/>
                              </a:solidFill>
                              <a:latin typeface="Cambria Math" panose="02040503050406030204" pitchFamily="18" charset="0"/>
                            </a:rPr>
                            <m:t>𝑡</m:t>
                          </m:r>
                        </m:sub>
                      </m:sSub>
                    </m:oMath>
                  </m:oMathPara>
                </a14:m>
                <a:endParaRPr lang="es-PE" dirty="0"/>
              </a:p>
            </p:txBody>
          </p:sp>
        </mc:Choice>
        <mc:Fallback>
          <p:sp>
            <p:nvSpPr>
              <p:cNvPr id="17" name="Object 28">
                <a:extLst>
                  <a:ext uri="{FF2B5EF4-FFF2-40B4-BE49-F238E27FC236}">
                    <a16:creationId xmlns:a16="http://schemas.microsoft.com/office/drawing/2014/main" id="{8A41BAEB-14E6-42BB-980C-E0A76758C011}"/>
                  </a:ext>
                </a:extLst>
              </p:cNvPr>
              <p:cNvSpPr txBox="1">
                <a:spLocks noRot="1" noChangeAspect="1" noMove="1" noResize="1" noEditPoints="1" noAdjustHandles="1" noChangeArrowheads="1" noChangeShapeType="1" noTextEdit="1"/>
              </p:cNvSpPr>
              <p:nvPr/>
            </p:nvSpPr>
            <p:spPr bwMode="auto">
              <a:xfrm>
                <a:off x="683568" y="4703688"/>
                <a:ext cx="7560840" cy="525512"/>
              </a:xfrm>
              <a:prstGeom prst="rect">
                <a:avLst/>
              </a:prstGeom>
              <a:blipFill>
                <a:blip r:embed="rId6"/>
                <a:stretch>
                  <a:fillRect/>
                </a:stretch>
              </a:blipFill>
              <a:ln>
                <a:noFill/>
              </a:ln>
            </p:spPr>
            <p:txBody>
              <a:bodyPr/>
              <a:lstStyle/>
              <a:p>
                <a:r>
                  <a:rPr lang="es-PE">
                    <a:noFill/>
                  </a:rPr>
                  <a:t> </a:t>
                </a:r>
              </a:p>
            </p:txBody>
          </p:sp>
        </mc:Fallback>
      </mc:AlternateContent>
    </p:spTree>
    <p:extLst>
      <p:ext uri="{BB962C8B-B14F-4D97-AF65-F5344CB8AC3E}">
        <p14:creationId xmlns:p14="http://schemas.microsoft.com/office/powerpoint/2010/main" val="2268528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00D1541-C701-45DD-9BE5-0A0E2AE50D11}"/>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dirty="0">
                <a:solidFill>
                  <a:schemeClr val="tx2"/>
                </a:solidFill>
                <a:latin typeface="Arial" panose="020B0604020202020204" pitchFamily="34" charset="0"/>
              </a:rPr>
              <a:t>ESTIMACIÓN</a:t>
            </a:r>
          </a:p>
          <a:p>
            <a:pPr eaLnBrk="1" hangingPunct="1">
              <a:spcBef>
                <a:spcPct val="0"/>
              </a:spcBef>
              <a:buClrTx/>
              <a:buFontTx/>
              <a:buNone/>
            </a:pPr>
            <a:r>
              <a:rPr lang="es-ES_tradnl" altLang="es-PE" sz="1800" b="1" dirty="0">
                <a:solidFill>
                  <a:schemeClr val="tx2"/>
                </a:solidFill>
                <a:latin typeface="Arial" panose="020B0604020202020204" pitchFamily="34" charset="0"/>
              </a:rPr>
              <a:t>Mínimos cuadrados de dos etapas</a:t>
            </a:r>
          </a:p>
        </p:txBody>
      </p:sp>
      <p:sp>
        <p:nvSpPr>
          <p:cNvPr id="35844" name="Text Box 4">
            <a:extLst>
              <a:ext uri="{FF2B5EF4-FFF2-40B4-BE49-F238E27FC236}">
                <a16:creationId xmlns:a16="http://schemas.microsoft.com/office/drawing/2014/main" id="{292F65B0-FED0-416A-94F0-E9D4DF387B6B}"/>
              </a:ext>
            </a:extLst>
          </p:cNvPr>
          <p:cNvSpPr txBox="1">
            <a:spLocks noChangeArrowheads="1"/>
          </p:cNvSpPr>
          <p:nvPr/>
        </p:nvSpPr>
        <p:spPr bwMode="auto">
          <a:xfrm>
            <a:off x="611188" y="1752600"/>
            <a:ext cx="5184948" cy="307777"/>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eaLnBrk="1" hangingPunct="1">
              <a:spcBef>
                <a:spcPct val="50000"/>
              </a:spcBef>
              <a:buFont typeface="Wingdings" panose="05000000000000000000" pitchFamily="2" charset="2"/>
              <a:buNone/>
            </a:pPr>
            <a:r>
              <a:rPr lang="es-ES_tradnl" altLang="es-PE" sz="1400" b="1" dirty="0">
                <a:solidFill>
                  <a:schemeClr val="bg1"/>
                </a:solidFill>
                <a:latin typeface="Arial" panose="020B0604020202020204" pitchFamily="34" charset="0"/>
              </a:rPr>
              <a:t>Segunda etapa: Estimar las ecuaciones estructurales</a:t>
            </a:r>
            <a:endParaRPr lang="es-ES_tradnl" altLang="es-PE" sz="1400" b="1" dirty="0">
              <a:solidFill>
                <a:schemeClr val="bg1"/>
              </a:solidFill>
              <a:sym typeface="Wingdings" panose="05000000000000000000" pitchFamily="2" charset="2"/>
            </a:endParaRPr>
          </a:p>
        </p:txBody>
      </p:sp>
      <mc:AlternateContent xmlns:mc="http://schemas.openxmlformats.org/markup-compatibility/2006">
        <mc:Choice xmlns:a14="http://schemas.microsoft.com/office/drawing/2010/main" Requires="a14">
          <p:sp>
            <p:nvSpPr>
              <p:cNvPr id="15" name="Object 28">
                <a:extLst>
                  <a:ext uri="{FF2B5EF4-FFF2-40B4-BE49-F238E27FC236}">
                    <a16:creationId xmlns:a16="http://schemas.microsoft.com/office/drawing/2014/main" id="{11C4398C-DF06-4A82-B459-3BAC2A9EAB41}"/>
                  </a:ext>
                </a:extLst>
              </p:cNvPr>
              <p:cNvSpPr txBox="1"/>
              <p:nvPr/>
            </p:nvSpPr>
            <p:spPr bwMode="auto">
              <a:xfrm>
                <a:off x="611560" y="2204864"/>
                <a:ext cx="7272808" cy="4826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𝐶𝑃</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𝜆</m:t>
                          </m:r>
                        </m:e>
                        <m:sub>
                          <m:r>
                            <a:rPr lang="es-ES" b="0" i="1" smtClean="0">
                              <a:solidFill>
                                <a:srgbClr val="000000"/>
                              </a:solidFill>
                              <a:latin typeface="Cambria Math" panose="02040503050406030204" pitchFamily="18" charset="0"/>
                            </a:rPr>
                            <m:t>1</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𝜆</m:t>
                          </m:r>
                        </m:e>
                        <m:sub>
                          <m:r>
                            <a:rPr lang="es-PE" i="1">
                              <a:solidFill>
                                <a:srgbClr val="000000"/>
                              </a:solidFill>
                              <a:latin typeface="Cambria Math" panose="02040503050406030204" pitchFamily="18" charset="0"/>
                            </a:rPr>
                            <m:t>2</m:t>
                          </m:r>
                        </m:sub>
                      </m:sSub>
                      <m:sSub>
                        <m:sSubPr>
                          <m:ctrlPr>
                            <a:rPr lang="es-PE" i="1">
                              <a:solidFill>
                                <a:srgbClr val="000000"/>
                              </a:solidFill>
                              <a:latin typeface="Cambria Math" panose="02040503050406030204" pitchFamily="18" charset="0"/>
                            </a:rPr>
                          </m:ctrlPr>
                        </m:sSubPr>
                        <m:e>
                          <m:acc>
                            <m:accPr>
                              <m:chr m:val="̂"/>
                              <m:ctrlPr>
                                <a:rPr lang="es-PE" i="1">
                                  <a:solidFill>
                                    <a:srgbClr val="000000"/>
                                  </a:solidFill>
                                  <a:latin typeface="Cambria Math" panose="02040503050406030204" pitchFamily="18" charset="0"/>
                                </a:rPr>
                              </m:ctrlPr>
                            </m:accPr>
                            <m:e>
                              <m:r>
                                <a:rPr lang="es-PE" i="1">
                                  <a:solidFill>
                                    <a:srgbClr val="000000"/>
                                  </a:solidFill>
                                  <a:latin typeface="Cambria Math" panose="02040503050406030204" pitchFamily="18" charset="0"/>
                                </a:rPr>
                                <m:t>𝑌</m:t>
                              </m:r>
                            </m:e>
                          </m:acc>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𝑣</m:t>
                          </m:r>
                        </m:e>
                        <m:sub>
                          <m:r>
                            <a:rPr lang="es-ES" b="0" i="1" smtClean="0">
                              <a:solidFill>
                                <a:srgbClr val="000000"/>
                              </a:solidFill>
                              <a:latin typeface="Cambria Math" panose="02040503050406030204" pitchFamily="18" charset="0"/>
                            </a:rPr>
                            <m:t>1</m:t>
                          </m:r>
                          <m:r>
                            <a:rPr lang="es-PE" i="1">
                              <a:solidFill>
                                <a:srgbClr val="000000"/>
                              </a:solidFill>
                              <a:latin typeface="Cambria Math" panose="02040503050406030204" pitchFamily="18" charset="0"/>
                            </a:rPr>
                            <m:t>𝑡</m:t>
                          </m:r>
                        </m:sub>
                      </m:sSub>
                    </m:oMath>
                  </m:oMathPara>
                </a14:m>
                <a:endParaRPr lang="es-PE" dirty="0"/>
              </a:p>
            </p:txBody>
          </p:sp>
        </mc:Choice>
        <mc:Fallback>
          <p:sp>
            <p:nvSpPr>
              <p:cNvPr id="15" name="Object 28">
                <a:extLst>
                  <a:ext uri="{FF2B5EF4-FFF2-40B4-BE49-F238E27FC236}">
                    <a16:creationId xmlns:a16="http://schemas.microsoft.com/office/drawing/2014/main" id="{11C4398C-DF06-4A82-B459-3BAC2A9EAB41}"/>
                  </a:ext>
                </a:extLst>
              </p:cNvPr>
              <p:cNvSpPr txBox="1">
                <a:spLocks noRot="1" noChangeAspect="1" noMove="1" noResize="1" noEditPoints="1" noAdjustHandles="1" noChangeArrowheads="1" noChangeShapeType="1" noTextEdit="1"/>
              </p:cNvSpPr>
              <p:nvPr/>
            </p:nvSpPr>
            <p:spPr bwMode="auto">
              <a:xfrm>
                <a:off x="611560" y="2204864"/>
                <a:ext cx="7272808" cy="482600"/>
              </a:xfrm>
              <a:prstGeom prst="rect">
                <a:avLst/>
              </a:prstGeom>
              <a:blipFill>
                <a:blip r:embed="rId2"/>
                <a:stretch>
                  <a:fillRect t="-6329"/>
                </a:stretch>
              </a:blipFill>
              <a:ln>
                <a:noFill/>
              </a:ln>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0" name="Object 28">
                <a:extLst>
                  <a:ext uri="{FF2B5EF4-FFF2-40B4-BE49-F238E27FC236}">
                    <a16:creationId xmlns:a16="http://schemas.microsoft.com/office/drawing/2014/main" id="{F0FAA84E-260D-4F21-8EA2-4D610739D230}"/>
                  </a:ext>
                </a:extLst>
              </p:cNvPr>
              <p:cNvSpPr txBox="1"/>
              <p:nvPr/>
            </p:nvSpPr>
            <p:spPr bwMode="auto">
              <a:xfrm>
                <a:off x="611560" y="2730376"/>
                <a:ext cx="7272808" cy="4826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𝐼</m:t>
                          </m:r>
                          <m:r>
                            <a:rPr lang="es-ES" b="0" i="1" smtClean="0">
                              <a:solidFill>
                                <a:srgbClr val="000000"/>
                              </a:solidFill>
                              <a:latin typeface="Cambria Math" panose="02040503050406030204" pitchFamily="18" charset="0"/>
                            </a:rPr>
                            <m:t>𝑃</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𝜋</m:t>
                          </m:r>
                        </m:e>
                        <m:sub>
                          <m:r>
                            <a:rPr lang="es-ES" b="0" i="1" smtClean="0">
                              <a:solidFill>
                                <a:srgbClr val="000000"/>
                              </a:solidFill>
                              <a:latin typeface="Cambria Math" panose="02040503050406030204" pitchFamily="18" charset="0"/>
                              <a:ea typeface="Cambria Math" panose="02040503050406030204" pitchFamily="18" charset="0"/>
                            </a:rPr>
                            <m:t>1</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𝜋</m:t>
                          </m:r>
                        </m:e>
                        <m:sub>
                          <m:r>
                            <a:rPr lang="es-PE" i="1">
                              <a:solidFill>
                                <a:srgbClr val="000000"/>
                              </a:solidFill>
                              <a:latin typeface="Cambria Math" panose="02040503050406030204" pitchFamily="18" charset="0"/>
                            </a:rPr>
                            <m:t>2</m:t>
                          </m:r>
                        </m:sub>
                      </m:sSub>
                      <m:sSub>
                        <m:sSubPr>
                          <m:ctrlPr>
                            <a:rPr lang="es-PE" i="1">
                              <a:solidFill>
                                <a:srgbClr val="000000"/>
                              </a:solidFill>
                              <a:latin typeface="Cambria Math" panose="02040503050406030204" pitchFamily="18" charset="0"/>
                            </a:rPr>
                          </m:ctrlPr>
                        </m:sSubPr>
                        <m:e>
                          <m:acc>
                            <m:accPr>
                              <m:chr m:val="̂"/>
                              <m:ctrlPr>
                                <a:rPr lang="es-PE" i="1">
                                  <a:solidFill>
                                    <a:srgbClr val="000000"/>
                                  </a:solidFill>
                                  <a:latin typeface="Cambria Math" panose="02040503050406030204" pitchFamily="18" charset="0"/>
                                </a:rPr>
                              </m:ctrlPr>
                            </m:accPr>
                            <m:e>
                              <m:r>
                                <a:rPr lang="es-PE" i="1">
                                  <a:solidFill>
                                    <a:srgbClr val="000000"/>
                                  </a:solidFill>
                                  <a:latin typeface="Cambria Math" panose="02040503050406030204" pitchFamily="18" charset="0"/>
                                </a:rPr>
                                <m:t>𝑌</m:t>
                              </m:r>
                            </m:e>
                          </m:acc>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𝜋</m:t>
                          </m:r>
                        </m:e>
                        <m:sub>
                          <m:r>
                            <a:rPr lang="es-PE" i="1">
                              <a:solidFill>
                                <a:srgbClr val="000000"/>
                              </a:solidFill>
                              <a:latin typeface="Cambria Math" panose="02040503050406030204" pitchFamily="18" charset="0"/>
                            </a:rPr>
                            <m:t>3</m:t>
                          </m:r>
                        </m:sub>
                      </m:sSub>
                      <m:sSub>
                        <m:sSubPr>
                          <m:ctrlPr>
                            <a:rPr lang="es-PE" i="1">
                              <a:solidFill>
                                <a:srgbClr val="000000"/>
                              </a:solidFill>
                              <a:latin typeface="Cambria Math" panose="02040503050406030204" pitchFamily="18" charset="0"/>
                            </a:rPr>
                          </m:ctrlPr>
                        </m:sSubPr>
                        <m:e>
                          <m:acc>
                            <m:accPr>
                              <m:chr m:val="̂"/>
                              <m:ctrlPr>
                                <a:rPr lang="es-PE" i="1">
                                  <a:solidFill>
                                    <a:srgbClr val="000000"/>
                                  </a:solidFill>
                                  <a:latin typeface="Cambria Math" panose="02040503050406030204" pitchFamily="18" charset="0"/>
                                </a:rPr>
                              </m:ctrlPr>
                            </m:accPr>
                            <m:e>
                              <m:r>
                                <a:rPr lang="es-ES" b="0" i="1" smtClean="0">
                                  <a:solidFill>
                                    <a:srgbClr val="000000"/>
                                  </a:solidFill>
                                  <a:latin typeface="Cambria Math" panose="02040503050406030204" pitchFamily="18" charset="0"/>
                                </a:rPr>
                                <m:t>𝑀</m:t>
                              </m:r>
                            </m:e>
                          </m:acc>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𝑣</m:t>
                          </m:r>
                        </m:e>
                        <m:sub>
                          <m:r>
                            <a:rPr lang="es-ES" b="0" i="1" smtClean="0">
                              <a:solidFill>
                                <a:srgbClr val="000000"/>
                              </a:solidFill>
                              <a:latin typeface="Cambria Math" panose="02040503050406030204" pitchFamily="18" charset="0"/>
                              <a:ea typeface="Cambria Math" panose="02040503050406030204" pitchFamily="18" charset="0"/>
                            </a:rPr>
                            <m:t>2</m:t>
                          </m:r>
                          <m:r>
                            <a:rPr lang="es-PE" i="1">
                              <a:solidFill>
                                <a:srgbClr val="000000"/>
                              </a:solidFill>
                              <a:latin typeface="Cambria Math" panose="02040503050406030204" pitchFamily="18" charset="0"/>
                            </a:rPr>
                            <m:t>𝑡</m:t>
                          </m:r>
                        </m:sub>
                      </m:sSub>
                    </m:oMath>
                  </m:oMathPara>
                </a14:m>
                <a:endParaRPr lang="es-PE" dirty="0"/>
              </a:p>
            </p:txBody>
          </p:sp>
        </mc:Choice>
        <mc:Fallback>
          <p:sp>
            <p:nvSpPr>
              <p:cNvPr id="10" name="Object 28">
                <a:extLst>
                  <a:ext uri="{FF2B5EF4-FFF2-40B4-BE49-F238E27FC236}">
                    <a16:creationId xmlns:a16="http://schemas.microsoft.com/office/drawing/2014/main" id="{F0FAA84E-260D-4F21-8EA2-4D610739D230}"/>
                  </a:ext>
                </a:extLst>
              </p:cNvPr>
              <p:cNvSpPr txBox="1">
                <a:spLocks noRot="1" noChangeAspect="1" noMove="1" noResize="1" noEditPoints="1" noAdjustHandles="1" noChangeArrowheads="1" noChangeShapeType="1" noTextEdit="1"/>
              </p:cNvSpPr>
              <p:nvPr/>
            </p:nvSpPr>
            <p:spPr bwMode="auto">
              <a:xfrm>
                <a:off x="611560" y="2730376"/>
                <a:ext cx="7272808" cy="482600"/>
              </a:xfrm>
              <a:prstGeom prst="rect">
                <a:avLst/>
              </a:prstGeom>
              <a:blipFill>
                <a:blip r:embed="rId3"/>
                <a:stretch>
                  <a:fillRect t="-6329"/>
                </a:stretch>
              </a:blipFill>
              <a:ln>
                <a:noFill/>
              </a:ln>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1" name="Object 28">
                <a:extLst>
                  <a:ext uri="{FF2B5EF4-FFF2-40B4-BE49-F238E27FC236}">
                    <a16:creationId xmlns:a16="http://schemas.microsoft.com/office/drawing/2014/main" id="{9257AEC2-A67F-4945-869C-47AA85304D65}"/>
                  </a:ext>
                </a:extLst>
              </p:cNvPr>
              <p:cNvSpPr txBox="1"/>
              <p:nvPr/>
            </p:nvSpPr>
            <p:spPr bwMode="auto">
              <a:xfrm>
                <a:off x="611560" y="3234432"/>
                <a:ext cx="7272808" cy="4826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es-PE" i="1" smtClean="0">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𝑀</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𝛿</m:t>
                          </m:r>
                        </m:e>
                        <m:sub>
                          <m:r>
                            <a:rPr lang="es-ES" b="0" i="1" smtClean="0">
                              <a:solidFill>
                                <a:srgbClr val="000000"/>
                              </a:solidFill>
                              <a:latin typeface="Cambria Math" panose="02040503050406030204" pitchFamily="18" charset="0"/>
                              <a:ea typeface="Cambria Math" panose="02040503050406030204" pitchFamily="18" charset="0"/>
                            </a:rPr>
                            <m:t>1</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𝛿</m:t>
                          </m:r>
                        </m:e>
                        <m:sub>
                          <m:r>
                            <a:rPr lang="es-PE" i="1">
                              <a:solidFill>
                                <a:srgbClr val="000000"/>
                              </a:solidFill>
                              <a:latin typeface="Cambria Math" panose="02040503050406030204" pitchFamily="18" charset="0"/>
                            </a:rPr>
                            <m:t>2</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𝑇𝐼</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smtClean="0">
                              <a:solidFill>
                                <a:srgbClr val="000000"/>
                              </a:solidFill>
                              <a:latin typeface="Cambria Math" panose="02040503050406030204" pitchFamily="18" charset="0"/>
                              <a:ea typeface="Cambria Math" panose="02040503050406030204" pitchFamily="18" charset="0"/>
                            </a:rPr>
                            <m:t>𝛿</m:t>
                          </m:r>
                        </m:e>
                        <m:sub>
                          <m:r>
                            <a:rPr lang="es-PE" i="1">
                              <a:solidFill>
                                <a:srgbClr val="000000"/>
                              </a:solidFill>
                              <a:latin typeface="Cambria Math" panose="02040503050406030204" pitchFamily="18" charset="0"/>
                            </a:rPr>
                            <m:t>3</m:t>
                          </m:r>
                        </m:sub>
                      </m:sSub>
                      <m:sSub>
                        <m:sSubPr>
                          <m:ctrlPr>
                            <a:rPr lang="es-PE" i="1">
                              <a:solidFill>
                                <a:srgbClr val="000000"/>
                              </a:solidFill>
                              <a:latin typeface="Cambria Math" panose="02040503050406030204" pitchFamily="18" charset="0"/>
                            </a:rPr>
                          </m:ctrlPr>
                        </m:sSubPr>
                        <m:e>
                          <m:acc>
                            <m:accPr>
                              <m:chr m:val="̂"/>
                              <m:ctrlPr>
                                <a:rPr lang="es-PE" i="1">
                                  <a:solidFill>
                                    <a:srgbClr val="000000"/>
                                  </a:solidFill>
                                  <a:latin typeface="Cambria Math" panose="02040503050406030204" pitchFamily="18" charset="0"/>
                                </a:rPr>
                              </m:ctrlPr>
                            </m:accPr>
                            <m:e>
                              <m:r>
                                <a:rPr lang="es-ES" b="0" i="1" smtClean="0">
                                  <a:solidFill>
                                    <a:srgbClr val="000000"/>
                                  </a:solidFill>
                                  <a:latin typeface="Cambria Math" panose="02040503050406030204" pitchFamily="18" charset="0"/>
                                </a:rPr>
                                <m:t>𝑌</m:t>
                              </m:r>
                            </m:e>
                          </m:acc>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ea typeface="Cambria Math" panose="02040503050406030204" pitchFamily="18" charset="0"/>
                            </a:rPr>
                            <m:t>𝛿</m:t>
                          </m:r>
                        </m:e>
                        <m:sub>
                          <m:r>
                            <a:rPr lang="es-ES" b="0" i="1" smtClean="0">
                              <a:solidFill>
                                <a:srgbClr val="000000"/>
                              </a:solidFill>
                              <a:latin typeface="Cambria Math" panose="02040503050406030204" pitchFamily="18" charset="0"/>
                              <a:ea typeface="Cambria Math" panose="02040503050406030204" pitchFamily="18" charset="0"/>
                            </a:rPr>
                            <m:t>4</m:t>
                          </m:r>
                        </m:sub>
                      </m:sSub>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𝑅𝐼𝑁</m:t>
                          </m:r>
                        </m:e>
                        <m:sub>
                          <m:r>
                            <a:rPr lang="es-PE" i="1">
                              <a:solidFill>
                                <a:srgbClr val="000000"/>
                              </a:solidFill>
                              <a:latin typeface="Cambria Math" panose="02040503050406030204" pitchFamily="18" charset="0"/>
                            </a:rPr>
                            <m:t>𝑡</m:t>
                          </m:r>
                        </m:sub>
                      </m:sSub>
                      <m:r>
                        <a:rPr lang="es-ES" b="0" i="1" smtClean="0">
                          <a:solidFill>
                            <a:srgbClr val="000000"/>
                          </a:solidFill>
                          <a:latin typeface="Cambria Math" panose="02040503050406030204" pitchFamily="18" charset="0"/>
                        </a:rPr>
                        <m:t>+</m:t>
                      </m:r>
                      <m:sSub>
                        <m:sSubPr>
                          <m:ctrlPr>
                            <a:rPr lang="es-PE" i="1">
                              <a:solidFill>
                                <a:srgbClr val="000000"/>
                              </a:solidFill>
                              <a:latin typeface="Cambria Math" panose="02040503050406030204" pitchFamily="18" charset="0"/>
                            </a:rPr>
                          </m:ctrlPr>
                        </m:sSubPr>
                        <m:e>
                          <m:r>
                            <a:rPr lang="es-ES" b="0" i="1" smtClean="0">
                              <a:solidFill>
                                <a:srgbClr val="000000"/>
                              </a:solidFill>
                              <a:latin typeface="Cambria Math" panose="02040503050406030204" pitchFamily="18" charset="0"/>
                            </a:rPr>
                            <m:t>𝑣</m:t>
                          </m:r>
                        </m:e>
                        <m:sub>
                          <m:r>
                            <a:rPr lang="es-ES" b="0" i="1" smtClean="0">
                              <a:solidFill>
                                <a:srgbClr val="000000"/>
                              </a:solidFill>
                              <a:latin typeface="Cambria Math" panose="02040503050406030204" pitchFamily="18" charset="0"/>
                              <a:ea typeface="Cambria Math" panose="02040503050406030204" pitchFamily="18" charset="0"/>
                            </a:rPr>
                            <m:t>3</m:t>
                          </m:r>
                          <m:r>
                            <a:rPr lang="es-PE" i="1">
                              <a:solidFill>
                                <a:srgbClr val="000000"/>
                              </a:solidFill>
                              <a:latin typeface="Cambria Math" panose="02040503050406030204" pitchFamily="18" charset="0"/>
                            </a:rPr>
                            <m:t>𝑡</m:t>
                          </m:r>
                        </m:sub>
                      </m:sSub>
                    </m:oMath>
                  </m:oMathPara>
                </a14:m>
                <a:endParaRPr lang="es-PE" dirty="0"/>
              </a:p>
            </p:txBody>
          </p:sp>
        </mc:Choice>
        <mc:Fallback>
          <p:sp>
            <p:nvSpPr>
              <p:cNvPr id="11" name="Object 28">
                <a:extLst>
                  <a:ext uri="{FF2B5EF4-FFF2-40B4-BE49-F238E27FC236}">
                    <a16:creationId xmlns:a16="http://schemas.microsoft.com/office/drawing/2014/main" id="{9257AEC2-A67F-4945-869C-47AA85304D65}"/>
                  </a:ext>
                </a:extLst>
              </p:cNvPr>
              <p:cNvSpPr txBox="1">
                <a:spLocks noRot="1" noChangeAspect="1" noMove="1" noResize="1" noEditPoints="1" noAdjustHandles="1" noChangeArrowheads="1" noChangeShapeType="1" noTextEdit="1"/>
              </p:cNvSpPr>
              <p:nvPr/>
            </p:nvSpPr>
            <p:spPr bwMode="auto">
              <a:xfrm>
                <a:off x="611560" y="3234432"/>
                <a:ext cx="7272808" cy="482600"/>
              </a:xfrm>
              <a:prstGeom prst="rect">
                <a:avLst/>
              </a:prstGeom>
              <a:blipFill>
                <a:blip r:embed="rId4"/>
                <a:stretch>
                  <a:fillRect t="-6329"/>
                </a:stretch>
              </a:blipFill>
              <a:ln>
                <a:noFill/>
              </a:ln>
            </p:spPr>
            <p:txBody>
              <a:bodyPr/>
              <a:lstStyle/>
              <a:p>
                <a:r>
                  <a:rPr lang="es-PE">
                    <a:noFill/>
                  </a:rPr>
                  <a:t> </a:t>
                </a:r>
              </a:p>
            </p:txBody>
          </p:sp>
        </mc:Fallback>
      </mc:AlternateContent>
    </p:spTree>
    <p:extLst>
      <p:ext uri="{BB962C8B-B14F-4D97-AF65-F5344CB8AC3E}">
        <p14:creationId xmlns:p14="http://schemas.microsoft.com/office/powerpoint/2010/main" val="5894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7569841-E866-4BB4-99A2-7F7011B0E9E4}"/>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Ejemplos …</a:t>
            </a:r>
          </a:p>
        </p:txBody>
      </p:sp>
      <p:graphicFrame>
        <p:nvGraphicFramePr>
          <p:cNvPr id="7171" name="Object 28">
            <a:extLst>
              <a:ext uri="{FF2B5EF4-FFF2-40B4-BE49-F238E27FC236}">
                <a16:creationId xmlns:a16="http://schemas.microsoft.com/office/drawing/2014/main" id="{4BBF0FF4-F22F-45B6-A970-DC481248253B}"/>
              </a:ext>
            </a:extLst>
          </p:cNvPr>
          <p:cNvGraphicFramePr>
            <a:graphicFrameLocks noChangeAspect="1"/>
          </p:cNvGraphicFramePr>
          <p:nvPr/>
        </p:nvGraphicFramePr>
        <p:xfrm>
          <a:off x="611188" y="2559050"/>
          <a:ext cx="2951162" cy="609600"/>
        </p:xfrm>
        <a:graphic>
          <a:graphicData uri="http://schemas.openxmlformats.org/presentationml/2006/ole">
            <mc:AlternateContent xmlns:mc="http://schemas.openxmlformats.org/markup-compatibility/2006">
              <mc:Choice xmlns:v="urn:schemas-microsoft-com:vml" Requires="v">
                <p:oleObj spid="_x0000_s7201" name="Ecuación" r:id="rId3" imgW="1447172" imgH="304668" progId="Equation.3">
                  <p:embed/>
                </p:oleObj>
              </mc:Choice>
              <mc:Fallback>
                <p:oleObj name="Ecuación" r:id="rId3" imgW="1447172" imgH="304668"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559050"/>
                        <a:ext cx="2951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 name="Object 28">
            <a:extLst>
              <a:ext uri="{FF2B5EF4-FFF2-40B4-BE49-F238E27FC236}">
                <a16:creationId xmlns:a16="http://schemas.microsoft.com/office/drawing/2014/main" id="{0DCE8A9C-7943-462F-B4AE-533C50ED1F22}"/>
              </a:ext>
            </a:extLst>
          </p:cNvPr>
          <p:cNvGraphicFramePr>
            <a:graphicFrameLocks noChangeAspect="1"/>
          </p:cNvGraphicFramePr>
          <p:nvPr/>
        </p:nvGraphicFramePr>
        <p:xfrm>
          <a:off x="638175" y="3178175"/>
          <a:ext cx="2408238" cy="609600"/>
        </p:xfrm>
        <a:graphic>
          <a:graphicData uri="http://schemas.openxmlformats.org/presentationml/2006/ole">
            <mc:AlternateContent xmlns:mc="http://schemas.openxmlformats.org/markup-compatibility/2006">
              <mc:Choice xmlns:v="urn:schemas-microsoft-com:vml" Requires="v">
                <p:oleObj spid="_x0000_s7202" name="Ecuación" r:id="rId5" imgW="1180588" imgH="304668" progId="Equation.3">
                  <p:embed/>
                </p:oleObj>
              </mc:Choice>
              <mc:Fallback>
                <p:oleObj name="Ecuación" r:id="rId5" imgW="1180588" imgH="304668"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 y="3178175"/>
                        <a:ext cx="24082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28">
            <a:extLst>
              <a:ext uri="{FF2B5EF4-FFF2-40B4-BE49-F238E27FC236}">
                <a16:creationId xmlns:a16="http://schemas.microsoft.com/office/drawing/2014/main" id="{D44B4002-1941-4C78-ADC1-6D70D3440A92}"/>
              </a:ext>
            </a:extLst>
          </p:cNvPr>
          <p:cNvGraphicFramePr>
            <a:graphicFrameLocks noChangeAspect="1"/>
          </p:cNvGraphicFramePr>
          <p:nvPr/>
        </p:nvGraphicFramePr>
        <p:xfrm>
          <a:off x="684213" y="3932238"/>
          <a:ext cx="1681162" cy="457200"/>
        </p:xfrm>
        <a:graphic>
          <a:graphicData uri="http://schemas.openxmlformats.org/presentationml/2006/ole">
            <mc:AlternateContent xmlns:mc="http://schemas.openxmlformats.org/markup-compatibility/2006">
              <mc:Choice xmlns:v="urn:schemas-microsoft-com:vml" Requires="v">
                <p:oleObj spid="_x0000_s7203" name="Ecuación" r:id="rId7" imgW="825500" imgH="228600" progId="Equation.3">
                  <p:embed/>
                </p:oleObj>
              </mc:Choice>
              <mc:Fallback>
                <p:oleObj name="Ecuación" r:id="rId7" imgW="8255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932238"/>
                        <a:ext cx="168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Object 28">
            <a:extLst>
              <a:ext uri="{FF2B5EF4-FFF2-40B4-BE49-F238E27FC236}">
                <a16:creationId xmlns:a16="http://schemas.microsoft.com/office/drawing/2014/main" id="{E1DB8556-F61F-4E5E-8E89-DB0F3A5C20B7}"/>
              </a:ext>
            </a:extLst>
          </p:cNvPr>
          <p:cNvGraphicFramePr>
            <a:graphicFrameLocks noChangeAspect="1"/>
          </p:cNvGraphicFramePr>
          <p:nvPr/>
        </p:nvGraphicFramePr>
        <p:xfrm>
          <a:off x="4238625" y="3787775"/>
          <a:ext cx="4221163" cy="609600"/>
        </p:xfrm>
        <a:graphic>
          <a:graphicData uri="http://schemas.openxmlformats.org/presentationml/2006/ole">
            <mc:AlternateContent xmlns:mc="http://schemas.openxmlformats.org/markup-compatibility/2006">
              <mc:Choice xmlns:v="urn:schemas-microsoft-com:vml" Requires="v">
                <p:oleObj spid="_x0000_s7204" name="Ecuación" r:id="rId9" imgW="2070100" imgH="304800" progId="Equation.3">
                  <p:embed/>
                </p:oleObj>
              </mc:Choice>
              <mc:Fallback>
                <p:oleObj name="Ecuación" r:id="rId9" imgW="2070100" imgH="3048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8625" y="3787775"/>
                        <a:ext cx="4221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Flecha derecha 6">
            <a:extLst>
              <a:ext uri="{FF2B5EF4-FFF2-40B4-BE49-F238E27FC236}">
                <a16:creationId xmlns:a16="http://schemas.microsoft.com/office/drawing/2014/main" id="{0D2AD1BD-EEAE-48D0-BADB-01442F86508A}"/>
              </a:ext>
            </a:extLst>
          </p:cNvPr>
          <p:cNvSpPr>
            <a:spLocks noChangeArrowheads="1"/>
          </p:cNvSpPr>
          <p:nvPr/>
        </p:nvSpPr>
        <p:spPr bwMode="auto">
          <a:xfrm>
            <a:off x="2916238" y="4076700"/>
            <a:ext cx="474662" cy="215900"/>
          </a:xfrm>
          <a:prstGeom prst="rightArrow">
            <a:avLst>
              <a:gd name="adj1" fmla="val 50000"/>
              <a:gd name="adj2" fmla="val 50057"/>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7176" name="Object 28">
            <a:extLst>
              <a:ext uri="{FF2B5EF4-FFF2-40B4-BE49-F238E27FC236}">
                <a16:creationId xmlns:a16="http://schemas.microsoft.com/office/drawing/2014/main" id="{46D8903F-0E2F-41B3-BE95-C0044F3233B8}"/>
              </a:ext>
            </a:extLst>
          </p:cNvPr>
          <p:cNvGraphicFramePr>
            <a:graphicFrameLocks noChangeAspect="1"/>
          </p:cNvGraphicFramePr>
          <p:nvPr/>
        </p:nvGraphicFramePr>
        <p:xfrm>
          <a:off x="654050" y="4767263"/>
          <a:ext cx="3054350" cy="457200"/>
        </p:xfrm>
        <a:graphic>
          <a:graphicData uri="http://schemas.openxmlformats.org/presentationml/2006/ole">
            <mc:AlternateContent xmlns:mc="http://schemas.openxmlformats.org/markup-compatibility/2006">
              <mc:Choice xmlns:v="urn:schemas-microsoft-com:vml" Requires="v">
                <p:oleObj spid="_x0000_s7205" name="Ecuación" r:id="rId11" imgW="1498600" imgH="228600" progId="Equation.3">
                  <p:embed/>
                </p:oleObj>
              </mc:Choice>
              <mc:Fallback>
                <p:oleObj name="Ecuación" r:id="rId11" imgW="14986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4050" y="4767263"/>
                        <a:ext cx="305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7" name="Object 28">
            <a:extLst>
              <a:ext uri="{FF2B5EF4-FFF2-40B4-BE49-F238E27FC236}">
                <a16:creationId xmlns:a16="http://schemas.microsoft.com/office/drawing/2014/main" id="{D8F6FE45-280C-4BF0-BFFB-2E81276F7822}"/>
              </a:ext>
            </a:extLst>
          </p:cNvPr>
          <p:cNvGraphicFramePr>
            <a:graphicFrameLocks noChangeAspect="1"/>
          </p:cNvGraphicFramePr>
          <p:nvPr/>
        </p:nvGraphicFramePr>
        <p:xfrm>
          <a:off x="628650" y="5419725"/>
          <a:ext cx="3106738" cy="457200"/>
        </p:xfrm>
        <a:graphic>
          <a:graphicData uri="http://schemas.openxmlformats.org/presentationml/2006/ole">
            <mc:AlternateContent xmlns:mc="http://schemas.openxmlformats.org/markup-compatibility/2006">
              <mc:Choice xmlns:v="urn:schemas-microsoft-com:vml" Requires="v">
                <p:oleObj spid="_x0000_s7206" name="Ecuación" r:id="rId13" imgW="1524000" imgH="228600" progId="Equation.3">
                  <p:embed/>
                </p:oleObj>
              </mc:Choice>
              <mc:Fallback>
                <p:oleObj name="Ecuación" r:id="rId13" imgW="15240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8650" y="5419725"/>
                        <a:ext cx="310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8" name="Text Box 4">
            <a:extLst>
              <a:ext uri="{FF2B5EF4-FFF2-40B4-BE49-F238E27FC236}">
                <a16:creationId xmlns:a16="http://schemas.microsoft.com/office/drawing/2014/main" id="{26FF2023-07B3-476A-A615-F59BD1E45805}"/>
              </a:ext>
            </a:extLst>
          </p:cNvPr>
          <p:cNvSpPr txBox="1">
            <a:spLocks noChangeArrowheads="1"/>
          </p:cNvSpPr>
          <p:nvPr/>
        </p:nvSpPr>
        <p:spPr bwMode="auto">
          <a:xfrm>
            <a:off x="4427538" y="3048000"/>
            <a:ext cx="1871662"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Forma Estructural</a:t>
            </a:r>
            <a:endParaRPr lang="es-ES_tradnl" altLang="es-PE" sz="1400" b="1">
              <a:solidFill>
                <a:schemeClr val="bg1"/>
              </a:solidFill>
              <a:sym typeface="Wingdings" panose="05000000000000000000" pitchFamily="2" charset="2"/>
            </a:endParaRPr>
          </a:p>
        </p:txBody>
      </p:sp>
      <p:sp>
        <p:nvSpPr>
          <p:cNvPr id="7179" name="Text Box 4">
            <a:extLst>
              <a:ext uri="{FF2B5EF4-FFF2-40B4-BE49-F238E27FC236}">
                <a16:creationId xmlns:a16="http://schemas.microsoft.com/office/drawing/2014/main" id="{71150ED3-BB0A-48B8-BEE0-2CD4C1BAD04F}"/>
              </a:ext>
            </a:extLst>
          </p:cNvPr>
          <p:cNvSpPr txBox="1">
            <a:spLocks noChangeArrowheads="1"/>
          </p:cNvSpPr>
          <p:nvPr/>
        </p:nvSpPr>
        <p:spPr bwMode="auto">
          <a:xfrm>
            <a:off x="4459288" y="5113338"/>
            <a:ext cx="1871662" cy="306387"/>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Forma Reducida</a:t>
            </a:r>
            <a:endParaRPr lang="es-ES_tradnl" altLang="es-PE" sz="1400" b="1">
              <a:solidFill>
                <a:schemeClr val="bg1"/>
              </a:solidFill>
              <a:sym typeface="Wingdings" panose="05000000000000000000" pitchFamily="2" charset="2"/>
            </a:endParaRPr>
          </a:p>
        </p:txBody>
      </p:sp>
      <p:sp>
        <p:nvSpPr>
          <p:cNvPr id="7180" name="Cerrar llave 1">
            <a:extLst>
              <a:ext uri="{FF2B5EF4-FFF2-40B4-BE49-F238E27FC236}">
                <a16:creationId xmlns:a16="http://schemas.microsoft.com/office/drawing/2014/main" id="{FD593FB1-F237-4FE6-8846-5644AA97ECD5}"/>
              </a:ext>
            </a:extLst>
          </p:cNvPr>
          <p:cNvSpPr>
            <a:spLocks/>
          </p:cNvSpPr>
          <p:nvPr/>
        </p:nvSpPr>
        <p:spPr bwMode="auto">
          <a:xfrm>
            <a:off x="3897313" y="2708275"/>
            <a:ext cx="242887" cy="1008063"/>
          </a:xfrm>
          <a:prstGeom prst="rightBrace">
            <a:avLst>
              <a:gd name="adj1" fmla="val 832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7181" name="Cerrar llave 12">
            <a:extLst>
              <a:ext uri="{FF2B5EF4-FFF2-40B4-BE49-F238E27FC236}">
                <a16:creationId xmlns:a16="http://schemas.microsoft.com/office/drawing/2014/main" id="{8367CCF2-EEA1-4155-BDEC-815F0262D5B7}"/>
              </a:ext>
            </a:extLst>
          </p:cNvPr>
          <p:cNvSpPr>
            <a:spLocks/>
          </p:cNvSpPr>
          <p:nvPr/>
        </p:nvSpPr>
        <p:spPr bwMode="auto">
          <a:xfrm>
            <a:off x="3924300" y="4795838"/>
            <a:ext cx="242888" cy="1008062"/>
          </a:xfrm>
          <a:prstGeom prst="rightBrace">
            <a:avLst>
              <a:gd name="adj1" fmla="val 832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7182" name="Text Box 4">
            <a:extLst>
              <a:ext uri="{FF2B5EF4-FFF2-40B4-BE49-F238E27FC236}">
                <a16:creationId xmlns:a16="http://schemas.microsoft.com/office/drawing/2014/main" id="{E1CB5AE3-9561-4059-BCCD-CF32B7C9AEBD}"/>
              </a:ext>
            </a:extLst>
          </p:cNvPr>
          <p:cNvSpPr txBox="1">
            <a:spLocks noChangeArrowheads="1"/>
          </p:cNvSpPr>
          <p:nvPr/>
        </p:nvSpPr>
        <p:spPr bwMode="auto">
          <a:xfrm>
            <a:off x="611188" y="1989138"/>
            <a:ext cx="2736850"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Oferta y Demanda</a:t>
            </a:r>
            <a:endParaRPr lang="es-ES_tradnl" altLang="es-PE" sz="1400" b="1">
              <a:solidFill>
                <a:schemeClr val="bg1"/>
              </a:solidFill>
              <a:sym typeface="Wingdings" panose="05000000000000000000" pitchFamily="2"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0D9BCAE-92D4-46B2-96B8-05148F3DA9B2}"/>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Ejemplos …</a:t>
            </a:r>
          </a:p>
        </p:txBody>
      </p:sp>
      <p:graphicFrame>
        <p:nvGraphicFramePr>
          <p:cNvPr id="8195" name="Object 28">
            <a:extLst>
              <a:ext uri="{FF2B5EF4-FFF2-40B4-BE49-F238E27FC236}">
                <a16:creationId xmlns:a16="http://schemas.microsoft.com/office/drawing/2014/main" id="{9EFD698C-4E81-427F-9F49-2D9D4780D122}"/>
              </a:ext>
            </a:extLst>
          </p:cNvPr>
          <p:cNvGraphicFramePr>
            <a:graphicFrameLocks noChangeAspect="1"/>
          </p:cNvGraphicFramePr>
          <p:nvPr/>
        </p:nvGraphicFramePr>
        <p:xfrm>
          <a:off x="650875" y="2997200"/>
          <a:ext cx="1112838" cy="457200"/>
        </p:xfrm>
        <a:graphic>
          <a:graphicData uri="http://schemas.openxmlformats.org/presentationml/2006/ole">
            <mc:AlternateContent xmlns:mc="http://schemas.openxmlformats.org/markup-compatibility/2006">
              <mc:Choice xmlns:v="urn:schemas-microsoft-com:vml" Requires="v">
                <p:oleObj spid="_x0000_s8242" name="Ecuación" r:id="rId3" imgW="545863" imgH="228501" progId="Equation.3">
                  <p:embed/>
                </p:oleObj>
              </mc:Choice>
              <mc:Fallback>
                <p:oleObj name="Ecuación" r:id="rId3" imgW="545863" imgH="228501"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75" y="2997200"/>
                        <a:ext cx="111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6" name="Object 28">
            <a:extLst>
              <a:ext uri="{FF2B5EF4-FFF2-40B4-BE49-F238E27FC236}">
                <a16:creationId xmlns:a16="http://schemas.microsoft.com/office/drawing/2014/main" id="{B0B6904B-2DBD-4E2D-9F0E-9E93AAEB1D49}"/>
              </a:ext>
            </a:extLst>
          </p:cNvPr>
          <p:cNvGraphicFramePr>
            <a:graphicFrameLocks noChangeAspect="1"/>
          </p:cNvGraphicFramePr>
          <p:nvPr/>
        </p:nvGraphicFramePr>
        <p:xfrm>
          <a:off x="628650" y="2565400"/>
          <a:ext cx="2071688" cy="457200"/>
        </p:xfrm>
        <a:graphic>
          <a:graphicData uri="http://schemas.openxmlformats.org/presentationml/2006/ole">
            <mc:AlternateContent xmlns:mc="http://schemas.openxmlformats.org/markup-compatibility/2006">
              <mc:Choice xmlns:v="urn:schemas-microsoft-com:vml" Requires="v">
                <p:oleObj spid="_x0000_s8243" name="Ecuación" r:id="rId5" imgW="1016000" imgH="228600" progId="Equation.3">
                  <p:embed/>
                </p:oleObj>
              </mc:Choice>
              <mc:Fallback>
                <p:oleObj name="Ecuación" r:id="rId5" imgW="10160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 y="2565400"/>
                        <a:ext cx="207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7" name="Object 28">
            <a:extLst>
              <a:ext uri="{FF2B5EF4-FFF2-40B4-BE49-F238E27FC236}">
                <a16:creationId xmlns:a16="http://schemas.microsoft.com/office/drawing/2014/main" id="{C9D43809-79C6-447D-BBE3-2ECBDCB0D274}"/>
              </a:ext>
            </a:extLst>
          </p:cNvPr>
          <p:cNvGraphicFramePr>
            <a:graphicFrameLocks noChangeAspect="1"/>
          </p:cNvGraphicFramePr>
          <p:nvPr/>
        </p:nvGraphicFramePr>
        <p:xfrm>
          <a:off x="3741738" y="2108200"/>
          <a:ext cx="854075" cy="457200"/>
        </p:xfrm>
        <a:graphic>
          <a:graphicData uri="http://schemas.openxmlformats.org/presentationml/2006/ole">
            <mc:AlternateContent xmlns:mc="http://schemas.openxmlformats.org/markup-compatibility/2006">
              <mc:Choice xmlns:v="urn:schemas-microsoft-com:vml" Requires="v">
                <p:oleObj spid="_x0000_s8244" name="Ecuación" r:id="rId7" imgW="419100" imgH="228600" progId="Equation.3">
                  <p:embed/>
                </p:oleObj>
              </mc:Choice>
              <mc:Fallback>
                <p:oleObj name="Ecuación" r:id="rId7" imgW="4191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1738" y="2108200"/>
                        <a:ext cx="85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8" name="Object 28">
            <a:extLst>
              <a:ext uri="{FF2B5EF4-FFF2-40B4-BE49-F238E27FC236}">
                <a16:creationId xmlns:a16="http://schemas.microsoft.com/office/drawing/2014/main" id="{77BB462F-E731-40D6-A5FE-025AAA5ACA6A}"/>
              </a:ext>
            </a:extLst>
          </p:cNvPr>
          <p:cNvGraphicFramePr>
            <a:graphicFrameLocks noChangeAspect="1"/>
          </p:cNvGraphicFramePr>
          <p:nvPr/>
        </p:nvGraphicFramePr>
        <p:xfrm>
          <a:off x="3706813" y="2492375"/>
          <a:ext cx="1009650" cy="457200"/>
        </p:xfrm>
        <a:graphic>
          <a:graphicData uri="http://schemas.openxmlformats.org/presentationml/2006/ole">
            <mc:AlternateContent xmlns:mc="http://schemas.openxmlformats.org/markup-compatibility/2006">
              <mc:Choice xmlns:v="urn:schemas-microsoft-com:vml" Requires="v">
                <p:oleObj spid="_x0000_s8245" name="Ecuación" r:id="rId9" imgW="495085" imgH="228501" progId="Equation.3">
                  <p:embed/>
                </p:oleObj>
              </mc:Choice>
              <mc:Fallback>
                <p:oleObj name="Ecuación" r:id="rId9" imgW="495085" imgH="228501"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6813" y="2492375"/>
                        <a:ext cx="100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9" name="Object 28">
            <a:extLst>
              <a:ext uri="{FF2B5EF4-FFF2-40B4-BE49-F238E27FC236}">
                <a16:creationId xmlns:a16="http://schemas.microsoft.com/office/drawing/2014/main" id="{A6C841D3-4B77-450F-8F51-B830F0A96B25}"/>
              </a:ext>
            </a:extLst>
          </p:cNvPr>
          <p:cNvGraphicFramePr>
            <a:graphicFrameLocks noChangeAspect="1"/>
          </p:cNvGraphicFramePr>
          <p:nvPr/>
        </p:nvGraphicFramePr>
        <p:xfrm>
          <a:off x="693738" y="3429000"/>
          <a:ext cx="3157537" cy="457200"/>
        </p:xfrm>
        <a:graphic>
          <a:graphicData uri="http://schemas.openxmlformats.org/presentationml/2006/ole">
            <mc:AlternateContent xmlns:mc="http://schemas.openxmlformats.org/markup-compatibility/2006">
              <mc:Choice xmlns:v="urn:schemas-microsoft-com:vml" Requires="v">
                <p:oleObj spid="_x0000_s8246" name="Ecuación" r:id="rId11" imgW="1549400" imgH="228600" progId="Equation.3">
                  <p:embed/>
                </p:oleObj>
              </mc:Choice>
              <mc:Fallback>
                <p:oleObj name="Ecuación" r:id="rId11" imgW="15494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738" y="3429000"/>
                        <a:ext cx="3157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0" name="Object 28">
            <a:extLst>
              <a:ext uri="{FF2B5EF4-FFF2-40B4-BE49-F238E27FC236}">
                <a16:creationId xmlns:a16="http://schemas.microsoft.com/office/drawing/2014/main" id="{C743C0BC-7C5B-444C-BAF2-50CFD3BFF9B0}"/>
              </a:ext>
            </a:extLst>
          </p:cNvPr>
          <p:cNvGraphicFramePr>
            <a:graphicFrameLocks noChangeAspect="1"/>
          </p:cNvGraphicFramePr>
          <p:nvPr/>
        </p:nvGraphicFramePr>
        <p:xfrm>
          <a:off x="692150" y="3908425"/>
          <a:ext cx="3159125" cy="457200"/>
        </p:xfrm>
        <a:graphic>
          <a:graphicData uri="http://schemas.openxmlformats.org/presentationml/2006/ole">
            <mc:AlternateContent xmlns:mc="http://schemas.openxmlformats.org/markup-compatibility/2006">
              <mc:Choice xmlns:v="urn:schemas-microsoft-com:vml" Requires="v">
                <p:oleObj spid="_x0000_s8247" name="Ecuación" r:id="rId13" imgW="1549400" imgH="228600" progId="Equation.3">
                  <p:embed/>
                </p:oleObj>
              </mc:Choice>
              <mc:Fallback>
                <p:oleObj name="Ecuación" r:id="rId13" imgW="15494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2150" y="3908425"/>
                        <a:ext cx="315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1" name="Object 28">
            <a:extLst>
              <a:ext uri="{FF2B5EF4-FFF2-40B4-BE49-F238E27FC236}">
                <a16:creationId xmlns:a16="http://schemas.microsoft.com/office/drawing/2014/main" id="{D02E8DC7-26A9-4BF6-83D2-25EECAF4A424}"/>
              </a:ext>
            </a:extLst>
          </p:cNvPr>
          <p:cNvGraphicFramePr>
            <a:graphicFrameLocks noChangeAspect="1"/>
          </p:cNvGraphicFramePr>
          <p:nvPr/>
        </p:nvGraphicFramePr>
        <p:xfrm>
          <a:off x="747713" y="4365625"/>
          <a:ext cx="3752850" cy="787400"/>
        </p:xfrm>
        <a:graphic>
          <a:graphicData uri="http://schemas.openxmlformats.org/presentationml/2006/ole">
            <mc:AlternateContent xmlns:mc="http://schemas.openxmlformats.org/markup-compatibility/2006">
              <mc:Choice xmlns:v="urn:schemas-microsoft-com:vml" Requires="v">
                <p:oleObj spid="_x0000_s8248" name="Ecuación" r:id="rId15" imgW="1841500" imgH="393700" progId="Equation.3">
                  <p:embed/>
                </p:oleObj>
              </mc:Choice>
              <mc:Fallback>
                <p:oleObj name="Ecuación" r:id="rId15" imgW="1841500" imgH="3937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7713" y="4365625"/>
                        <a:ext cx="37528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2" name="Object 28">
            <a:extLst>
              <a:ext uri="{FF2B5EF4-FFF2-40B4-BE49-F238E27FC236}">
                <a16:creationId xmlns:a16="http://schemas.microsoft.com/office/drawing/2014/main" id="{C5BB1326-8421-41DE-8994-E30694B93844}"/>
              </a:ext>
            </a:extLst>
          </p:cNvPr>
          <p:cNvGraphicFramePr>
            <a:graphicFrameLocks noChangeAspect="1"/>
          </p:cNvGraphicFramePr>
          <p:nvPr/>
        </p:nvGraphicFramePr>
        <p:xfrm>
          <a:off x="787400" y="5300663"/>
          <a:ext cx="4505325" cy="787400"/>
        </p:xfrm>
        <a:graphic>
          <a:graphicData uri="http://schemas.openxmlformats.org/presentationml/2006/ole">
            <mc:AlternateContent xmlns:mc="http://schemas.openxmlformats.org/markup-compatibility/2006">
              <mc:Choice xmlns:v="urn:schemas-microsoft-com:vml" Requires="v">
                <p:oleObj spid="_x0000_s8249" name="Ecuación" r:id="rId17" imgW="2209800" imgH="393700" progId="Equation.3">
                  <p:embed/>
                </p:oleObj>
              </mc:Choice>
              <mc:Fallback>
                <p:oleObj name="Ecuación" r:id="rId17" imgW="2209800" imgH="39370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7400" y="5300663"/>
                        <a:ext cx="45053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3" name="Object 28">
            <a:extLst>
              <a:ext uri="{FF2B5EF4-FFF2-40B4-BE49-F238E27FC236}">
                <a16:creationId xmlns:a16="http://schemas.microsoft.com/office/drawing/2014/main" id="{DFFF1156-56B9-4CAC-8F3F-D4E8C8A6D4EE}"/>
              </a:ext>
            </a:extLst>
          </p:cNvPr>
          <p:cNvGraphicFramePr>
            <a:graphicFrameLocks noChangeAspect="1"/>
          </p:cNvGraphicFramePr>
          <p:nvPr/>
        </p:nvGraphicFramePr>
        <p:xfrm>
          <a:off x="6400800" y="4530725"/>
          <a:ext cx="2274888" cy="457200"/>
        </p:xfrm>
        <a:graphic>
          <a:graphicData uri="http://schemas.openxmlformats.org/presentationml/2006/ole">
            <mc:AlternateContent xmlns:mc="http://schemas.openxmlformats.org/markup-compatibility/2006">
              <mc:Choice xmlns:v="urn:schemas-microsoft-com:vml" Requires="v">
                <p:oleObj spid="_x0000_s8250" name="Ecuación" r:id="rId19" imgW="1117600" imgH="228600" progId="Equation.3">
                  <p:embed/>
                </p:oleObj>
              </mc:Choice>
              <mc:Fallback>
                <p:oleObj name="Ecuación" r:id="rId19" imgW="1117600" imgH="22860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00800" y="4530725"/>
                        <a:ext cx="227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4" name="Object 28">
            <a:extLst>
              <a:ext uri="{FF2B5EF4-FFF2-40B4-BE49-F238E27FC236}">
                <a16:creationId xmlns:a16="http://schemas.microsoft.com/office/drawing/2014/main" id="{1E3A8B2D-E340-4AAD-A3E3-9EC6723F08D9}"/>
              </a:ext>
            </a:extLst>
          </p:cNvPr>
          <p:cNvGraphicFramePr>
            <a:graphicFrameLocks noChangeAspect="1"/>
          </p:cNvGraphicFramePr>
          <p:nvPr/>
        </p:nvGraphicFramePr>
        <p:xfrm>
          <a:off x="6440488" y="5419725"/>
          <a:ext cx="2379662" cy="457200"/>
        </p:xfrm>
        <a:graphic>
          <a:graphicData uri="http://schemas.openxmlformats.org/presentationml/2006/ole">
            <mc:AlternateContent xmlns:mc="http://schemas.openxmlformats.org/markup-compatibility/2006">
              <mc:Choice xmlns:v="urn:schemas-microsoft-com:vml" Requires="v">
                <p:oleObj spid="_x0000_s8251" name="Ecuación" r:id="rId21" imgW="1168400" imgH="228600" progId="Equation.3">
                  <p:embed/>
                </p:oleObj>
              </mc:Choice>
              <mc:Fallback>
                <p:oleObj name="Ecuación" r:id="rId21" imgW="1168400" imgH="2286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40488" y="5419725"/>
                        <a:ext cx="2379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5" name="Flecha derecha 13">
            <a:extLst>
              <a:ext uri="{FF2B5EF4-FFF2-40B4-BE49-F238E27FC236}">
                <a16:creationId xmlns:a16="http://schemas.microsoft.com/office/drawing/2014/main" id="{2BC05530-7E02-42C4-BB47-06EB64B9B38A}"/>
              </a:ext>
            </a:extLst>
          </p:cNvPr>
          <p:cNvSpPr>
            <a:spLocks noChangeArrowheads="1"/>
          </p:cNvSpPr>
          <p:nvPr/>
        </p:nvSpPr>
        <p:spPr bwMode="auto">
          <a:xfrm>
            <a:off x="5435600" y="4700588"/>
            <a:ext cx="792163" cy="239712"/>
          </a:xfrm>
          <a:prstGeom prst="rightArrow">
            <a:avLst>
              <a:gd name="adj1" fmla="val 50000"/>
              <a:gd name="adj2" fmla="val 50304"/>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8206" name="Flecha derecha 14">
            <a:extLst>
              <a:ext uri="{FF2B5EF4-FFF2-40B4-BE49-F238E27FC236}">
                <a16:creationId xmlns:a16="http://schemas.microsoft.com/office/drawing/2014/main" id="{C77569FF-FA56-4C62-8015-F07480513D01}"/>
              </a:ext>
            </a:extLst>
          </p:cNvPr>
          <p:cNvSpPr>
            <a:spLocks noChangeArrowheads="1"/>
          </p:cNvSpPr>
          <p:nvPr/>
        </p:nvSpPr>
        <p:spPr bwMode="auto">
          <a:xfrm>
            <a:off x="5508625" y="5564188"/>
            <a:ext cx="792163" cy="241300"/>
          </a:xfrm>
          <a:prstGeom prst="rightArrow">
            <a:avLst>
              <a:gd name="adj1" fmla="val 50000"/>
              <a:gd name="adj2" fmla="val 49973"/>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8207" name="Object 28">
            <a:extLst>
              <a:ext uri="{FF2B5EF4-FFF2-40B4-BE49-F238E27FC236}">
                <a16:creationId xmlns:a16="http://schemas.microsoft.com/office/drawing/2014/main" id="{CE218A21-839F-4FEA-AED9-D2A980DB6E2C}"/>
              </a:ext>
            </a:extLst>
          </p:cNvPr>
          <p:cNvGraphicFramePr>
            <a:graphicFrameLocks noChangeAspect="1"/>
          </p:cNvGraphicFramePr>
          <p:nvPr/>
        </p:nvGraphicFramePr>
        <p:xfrm>
          <a:off x="611188" y="2133600"/>
          <a:ext cx="2252662" cy="457200"/>
        </p:xfrm>
        <a:graphic>
          <a:graphicData uri="http://schemas.openxmlformats.org/presentationml/2006/ole">
            <mc:AlternateContent xmlns:mc="http://schemas.openxmlformats.org/markup-compatibility/2006">
              <mc:Choice xmlns:v="urn:schemas-microsoft-com:vml" Requires="v">
                <p:oleObj spid="_x0000_s8252" name="Ecuación" r:id="rId23" imgW="1104900" imgH="228600" progId="Equation.3">
                  <p:embed/>
                </p:oleObj>
              </mc:Choice>
              <mc:Fallback>
                <p:oleObj name="Ecuación" r:id="rId23" imgW="1104900" imgH="228600"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1188" y="2133600"/>
                        <a:ext cx="2252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8" name="Text Box 4">
            <a:extLst>
              <a:ext uri="{FF2B5EF4-FFF2-40B4-BE49-F238E27FC236}">
                <a16:creationId xmlns:a16="http://schemas.microsoft.com/office/drawing/2014/main" id="{85F44A4F-2132-424D-B1B5-D12FFF7DB314}"/>
              </a:ext>
            </a:extLst>
          </p:cNvPr>
          <p:cNvSpPr txBox="1">
            <a:spLocks noChangeArrowheads="1"/>
          </p:cNvSpPr>
          <p:nvPr/>
        </p:nvSpPr>
        <p:spPr bwMode="auto">
          <a:xfrm>
            <a:off x="611188" y="1752600"/>
            <a:ext cx="2736850"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Ingreso Nacional</a:t>
            </a:r>
            <a:endParaRPr lang="es-ES_tradnl" altLang="es-PE" sz="1400" b="1">
              <a:solidFill>
                <a:schemeClr val="bg1"/>
              </a:solidFill>
              <a:sym typeface="Wingdings" panose="05000000000000000000" pitchFamily="2"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DC53095-D2F3-4BC7-A2F0-D1C1E5E8C003}"/>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Ejemplos …</a:t>
            </a:r>
          </a:p>
        </p:txBody>
      </p:sp>
      <p:graphicFrame>
        <p:nvGraphicFramePr>
          <p:cNvPr id="9219" name="Object 28">
            <a:extLst>
              <a:ext uri="{FF2B5EF4-FFF2-40B4-BE49-F238E27FC236}">
                <a16:creationId xmlns:a16="http://schemas.microsoft.com/office/drawing/2014/main" id="{0B49A405-729C-42E0-88B3-306588F074B7}"/>
              </a:ext>
            </a:extLst>
          </p:cNvPr>
          <p:cNvGraphicFramePr>
            <a:graphicFrameLocks noChangeAspect="1"/>
          </p:cNvGraphicFramePr>
          <p:nvPr/>
        </p:nvGraphicFramePr>
        <p:xfrm>
          <a:off x="576263" y="2133600"/>
          <a:ext cx="3779837" cy="457200"/>
        </p:xfrm>
        <a:graphic>
          <a:graphicData uri="http://schemas.openxmlformats.org/presentationml/2006/ole">
            <mc:AlternateContent xmlns:mc="http://schemas.openxmlformats.org/markup-compatibility/2006">
              <mc:Choice xmlns:v="urn:schemas-microsoft-com:vml" Requires="v">
                <p:oleObj spid="_x0000_s9240" name="Ecuación" r:id="rId3" imgW="1854200" imgH="228600" progId="Equation.3">
                  <p:embed/>
                </p:oleObj>
              </mc:Choice>
              <mc:Fallback>
                <p:oleObj name="Ecuación" r:id="rId3" imgW="18542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2133600"/>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0" name="Text Box 4">
            <a:extLst>
              <a:ext uri="{FF2B5EF4-FFF2-40B4-BE49-F238E27FC236}">
                <a16:creationId xmlns:a16="http://schemas.microsoft.com/office/drawing/2014/main" id="{2844839B-3A42-4A2B-8514-B99086A2926E}"/>
              </a:ext>
            </a:extLst>
          </p:cNvPr>
          <p:cNvSpPr txBox="1">
            <a:spLocks noChangeArrowheads="1"/>
          </p:cNvSpPr>
          <p:nvPr/>
        </p:nvSpPr>
        <p:spPr bwMode="auto">
          <a:xfrm>
            <a:off x="611188" y="1752600"/>
            <a:ext cx="2736850"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Boloña</a:t>
            </a:r>
            <a:endParaRPr lang="es-ES_tradnl" altLang="es-PE" sz="1400" b="1">
              <a:solidFill>
                <a:schemeClr val="bg1"/>
              </a:solidFill>
              <a:sym typeface="Wingdings" panose="05000000000000000000" pitchFamily="2" charset="2"/>
            </a:endParaRPr>
          </a:p>
        </p:txBody>
      </p:sp>
      <p:graphicFrame>
        <p:nvGraphicFramePr>
          <p:cNvPr id="9221" name="Object 28">
            <a:extLst>
              <a:ext uri="{FF2B5EF4-FFF2-40B4-BE49-F238E27FC236}">
                <a16:creationId xmlns:a16="http://schemas.microsoft.com/office/drawing/2014/main" id="{7F1BBB51-C81D-47CE-B38E-85FE07012352}"/>
              </a:ext>
            </a:extLst>
          </p:cNvPr>
          <p:cNvGraphicFramePr>
            <a:graphicFrameLocks noChangeAspect="1"/>
          </p:cNvGraphicFramePr>
          <p:nvPr/>
        </p:nvGraphicFramePr>
        <p:xfrm>
          <a:off x="611188" y="2611438"/>
          <a:ext cx="3184525" cy="457200"/>
        </p:xfrm>
        <a:graphic>
          <a:graphicData uri="http://schemas.openxmlformats.org/presentationml/2006/ole">
            <mc:AlternateContent xmlns:mc="http://schemas.openxmlformats.org/markup-compatibility/2006">
              <mc:Choice xmlns:v="urn:schemas-microsoft-com:vml" Requires="v">
                <p:oleObj spid="_x0000_s9241" name="Ecuación" r:id="rId5" imgW="1562100" imgH="228600" progId="Equation.3">
                  <p:embed/>
                </p:oleObj>
              </mc:Choice>
              <mc:Fallback>
                <p:oleObj name="Ecuación" r:id="rId5" imgW="15621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611438"/>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28">
            <a:extLst>
              <a:ext uri="{FF2B5EF4-FFF2-40B4-BE49-F238E27FC236}">
                <a16:creationId xmlns:a16="http://schemas.microsoft.com/office/drawing/2014/main" id="{B298BD1A-6D67-4480-BE43-EF1F1840C21D}"/>
              </a:ext>
            </a:extLst>
          </p:cNvPr>
          <p:cNvGraphicFramePr>
            <a:graphicFrameLocks noChangeAspect="1"/>
          </p:cNvGraphicFramePr>
          <p:nvPr/>
        </p:nvGraphicFramePr>
        <p:xfrm>
          <a:off x="628650" y="3141663"/>
          <a:ext cx="2719388" cy="457200"/>
        </p:xfrm>
        <a:graphic>
          <a:graphicData uri="http://schemas.openxmlformats.org/presentationml/2006/ole">
            <mc:AlternateContent xmlns:mc="http://schemas.openxmlformats.org/markup-compatibility/2006">
              <mc:Choice xmlns:v="urn:schemas-microsoft-com:vml" Requires="v">
                <p:oleObj spid="_x0000_s9242" name="Ecuación" r:id="rId7" imgW="1333500" imgH="228600" progId="Equation.3">
                  <p:embed/>
                </p:oleObj>
              </mc:Choice>
              <mc:Fallback>
                <p:oleObj name="Ecuación" r:id="rId7" imgW="13335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650" y="3141663"/>
                        <a:ext cx="2719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Object 28">
            <a:extLst>
              <a:ext uri="{FF2B5EF4-FFF2-40B4-BE49-F238E27FC236}">
                <a16:creationId xmlns:a16="http://schemas.microsoft.com/office/drawing/2014/main" id="{57A77113-EA8D-4496-A3F1-8AB159627B31}"/>
              </a:ext>
            </a:extLst>
          </p:cNvPr>
          <p:cNvGraphicFramePr>
            <a:graphicFrameLocks noChangeAspect="1"/>
          </p:cNvGraphicFramePr>
          <p:nvPr/>
        </p:nvGraphicFramePr>
        <p:xfrm>
          <a:off x="622300" y="3692525"/>
          <a:ext cx="4611688" cy="457200"/>
        </p:xfrm>
        <a:graphic>
          <a:graphicData uri="http://schemas.openxmlformats.org/presentationml/2006/ole">
            <mc:AlternateContent xmlns:mc="http://schemas.openxmlformats.org/markup-compatibility/2006">
              <mc:Choice xmlns:v="urn:schemas-microsoft-com:vml" Requires="v">
                <p:oleObj spid="_x0000_s9243" name="Ecuación" r:id="rId9" imgW="2260600" imgH="228600" progId="Equation.3">
                  <p:embed/>
                </p:oleObj>
              </mc:Choice>
              <mc:Fallback>
                <p:oleObj name="Ecuación" r:id="rId9" imgW="22606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300" y="3692525"/>
                        <a:ext cx="461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4" name="Object 28">
            <a:extLst>
              <a:ext uri="{FF2B5EF4-FFF2-40B4-BE49-F238E27FC236}">
                <a16:creationId xmlns:a16="http://schemas.microsoft.com/office/drawing/2014/main" id="{09DD102E-2BE7-4B6E-89D1-8E21FD39E673}"/>
              </a:ext>
            </a:extLst>
          </p:cNvPr>
          <p:cNvGraphicFramePr>
            <a:graphicFrameLocks noChangeAspect="1"/>
          </p:cNvGraphicFramePr>
          <p:nvPr/>
        </p:nvGraphicFramePr>
        <p:xfrm>
          <a:off x="652463" y="4340225"/>
          <a:ext cx="4870450" cy="457200"/>
        </p:xfrm>
        <a:graphic>
          <a:graphicData uri="http://schemas.openxmlformats.org/presentationml/2006/ole">
            <mc:AlternateContent xmlns:mc="http://schemas.openxmlformats.org/markup-compatibility/2006">
              <mc:Choice xmlns:v="urn:schemas-microsoft-com:vml" Requires="v">
                <p:oleObj spid="_x0000_s9244" name="Ecuación" r:id="rId11" imgW="2387600" imgH="228600" progId="Equation.3">
                  <p:embed/>
                </p:oleObj>
              </mc:Choice>
              <mc:Fallback>
                <p:oleObj name="Ecuación" r:id="rId11" imgW="23876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2463" y="4340225"/>
                        <a:ext cx="487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D3FCE98-2812-4CEF-9231-BA46CA5292AC}"/>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Ejemplos …</a:t>
            </a:r>
          </a:p>
        </p:txBody>
      </p:sp>
      <p:graphicFrame>
        <p:nvGraphicFramePr>
          <p:cNvPr id="10243" name="Object 28">
            <a:extLst>
              <a:ext uri="{FF2B5EF4-FFF2-40B4-BE49-F238E27FC236}">
                <a16:creationId xmlns:a16="http://schemas.microsoft.com/office/drawing/2014/main" id="{F67DAAB0-68AF-42C7-9AA8-37BDF170D424}"/>
              </a:ext>
            </a:extLst>
          </p:cNvPr>
          <p:cNvGraphicFramePr>
            <a:graphicFrameLocks noChangeAspect="1"/>
          </p:cNvGraphicFramePr>
          <p:nvPr/>
        </p:nvGraphicFramePr>
        <p:xfrm>
          <a:off x="527050" y="2133600"/>
          <a:ext cx="8489950" cy="457200"/>
        </p:xfrm>
        <a:graphic>
          <a:graphicData uri="http://schemas.openxmlformats.org/presentationml/2006/ole">
            <mc:AlternateContent xmlns:mc="http://schemas.openxmlformats.org/markup-compatibility/2006">
              <mc:Choice xmlns:v="urn:schemas-microsoft-com:vml" Requires="v">
                <p:oleObj spid="_x0000_s10272" name="Ecuación" r:id="rId3" imgW="4165600" imgH="228600" progId="Equation.3">
                  <p:embed/>
                </p:oleObj>
              </mc:Choice>
              <mc:Fallback>
                <p:oleObj name="Ecuación" r:id="rId3" imgW="41656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50" y="2133600"/>
                        <a:ext cx="848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4" name="Text Box 4">
            <a:extLst>
              <a:ext uri="{FF2B5EF4-FFF2-40B4-BE49-F238E27FC236}">
                <a16:creationId xmlns:a16="http://schemas.microsoft.com/office/drawing/2014/main" id="{3B963DCC-0194-438A-B0B9-37F1C8C22559}"/>
              </a:ext>
            </a:extLst>
          </p:cNvPr>
          <p:cNvSpPr txBox="1">
            <a:spLocks noChangeArrowheads="1"/>
          </p:cNvSpPr>
          <p:nvPr/>
        </p:nvSpPr>
        <p:spPr bwMode="auto">
          <a:xfrm>
            <a:off x="611188" y="1752600"/>
            <a:ext cx="2736850"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Klein</a:t>
            </a:r>
            <a:endParaRPr lang="es-ES_tradnl" altLang="es-PE" sz="1400" b="1">
              <a:solidFill>
                <a:schemeClr val="bg1"/>
              </a:solidFill>
              <a:sym typeface="Wingdings" panose="05000000000000000000" pitchFamily="2" charset="2"/>
            </a:endParaRPr>
          </a:p>
        </p:txBody>
      </p:sp>
      <p:graphicFrame>
        <p:nvGraphicFramePr>
          <p:cNvPr id="10245" name="Object 28">
            <a:extLst>
              <a:ext uri="{FF2B5EF4-FFF2-40B4-BE49-F238E27FC236}">
                <a16:creationId xmlns:a16="http://schemas.microsoft.com/office/drawing/2014/main" id="{7409AFD5-55F6-41F4-953B-5EB1722496F0}"/>
              </a:ext>
            </a:extLst>
          </p:cNvPr>
          <p:cNvGraphicFramePr>
            <a:graphicFrameLocks noChangeAspect="1"/>
          </p:cNvGraphicFramePr>
          <p:nvPr/>
        </p:nvGraphicFramePr>
        <p:xfrm>
          <a:off x="541338" y="3068638"/>
          <a:ext cx="8494712" cy="457200"/>
        </p:xfrm>
        <a:graphic>
          <a:graphicData uri="http://schemas.openxmlformats.org/presentationml/2006/ole">
            <mc:AlternateContent xmlns:mc="http://schemas.openxmlformats.org/markup-compatibility/2006">
              <mc:Choice xmlns:v="urn:schemas-microsoft-com:vml" Requires="v">
                <p:oleObj spid="_x0000_s10273" name="Ecuación" r:id="rId5" imgW="4165600" imgH="228600" progId="Equation.3">
                  <p:embed/>
                </p:oleObj>
              </mc:Choice>
              <mc:Fallback>
                <p:oleObj name="Ecuación" r:id="rId5" imgW="41656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338" y="3068638"/>
                        <a:ext cx="849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6" name="Object 28">
            <a:extLst>
              <a:ext uri="{FF2B5EF4-FFF2-40B4-BE49-F238E27FC236}">
                <a16:creationId xmlns:a16="http://schemas.microsoft.com/office/drawing/2014/main" id="{03983028-220B-4015-B8FD-4877582DD74F}"/>
              </a:ext>
            </a:extLst>
          </p:cNvPr>
          <p:cNvGraphicFramePr>
            <a:graphicFrameLocks noChangeAspect="1"/>
          </p:cNvGraphicFramePr>
          <p:nvPr/>
        </p:nvGraphicFramePr>
        <p:xfrm>
          <a:off x="552450" y="3573463"/>
          <a:ext cx="6323013" cy="457200"/>
        </p:xfrm>
        <a:graphic>
          <a:graphicData uri="http://schemas.openxmlformats.org/presentationml/2006/ole">
            <mc:AlternateContent xmlns:mc="http://schemas.openxmlformats.org/markup-compatibility/2006">
              <mc:Choice xmlns:v="urn:schemas-microsoft-com:vml" Requires="v">
                <p:oleObj spid="_x0000_s10274" name="Ecuación" r:id="rId7" imgW="3098800" imgH="228600" progId="Equation.3">
                  <p:embed/>
                </p:oleObj>
              </mc:Choice>
              <mc:Fallback>
                <p:oleObj name="Ecuación" r:id="rId7" imgW="30988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450" y="3573463"/>
                        <a:ext cx="632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7" name="Object 28">
            <a:extLst>
              <a:ext uri="{FF2B5EF4-FFF2-40B4-BE49-F238E27FC236}">
                <a16:creationId xmlns:a16="http://schemas.microsoft.com/office/drawing/2014/main" id="{C07DD9E4-8306-4A94-9069-C640EB063EAE}"/>
              </a:ext>
            </a:extLst>
          </p:cNvPr>
          <p:cNvGraphicFramePr>
            <a:graphicFrameLocks noChangeAspect="1"/>
          </p:cNvGraphicFramePr>
          <p:nvPr/>
        </p:nvGraphicFramePr>
        <p:xfrm>
          <a:off x="565150" y="2565400"/>
          <a:ext cx="8335963" cy="457200"/>
        </p:xfrm>
        <a:graphic>
          <a:graphicData uri="http://schemas.openxmlformats.org/presentationml/2006/ole">
            <mc:AlternateContent xmlns:mc="http://schemas.openxmlformats.org/markup-compatibility/2006">
              <mc:Choice xmlns:v="urn:schemas-microsoft-com:vml" Requires="v">
                <p:oleObj spid="_x0000_s10275" name="Ecuación" r:id="rId9" imgW="4089400" imgH="228600" progId="Equation.3">
                  <p:embed/>
                </p:oleObj>
              </mc:Choice>
              <mc:Fallback>
                <p:oleObj name="Ecuación" r:id="rId9" imgW="40894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 y="2565400"/>
                        <a:ext cx="833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8" name="Object 28">
            <a:extLst>
              <a:ext uri="{FF2B5EF4-FFF2-40B4-BE49-F238E27FC236}">
                <a16:creationId xmlns:a16="http://schemas.microsoft.com/office/drawing/2014/main" id="{54D8E85A-71FB-496C-B2CF-02CCB47108DE}"/>
              </a:ext>
            </a:extLst>
          </p:cNvPr>
          <p:cNvGraphicFramePr>
            <a:graphicFrameLocks noChangeAspect="1"/>
          </p:cNvGraphicFramePr>
          <p:nvPr/>
        </p:nvGraphicFramePr>
        <p:xfrm>
          <a:off x="566738" y="4051300"/>
          <a:ext cx="6813550" cy="457200"/>
        </p:xfrm>
        <a:graphic>
          <a:graphicData uri="http://schemas.openxmlformats.org/presentationml/2006/ole">
            <mc:AlternateContent xmlns:mc="http://schemas.openxmlformats.org/markup-compatibility/2006">
              <mc:Choice xmlns:v="urn:schemas-microsoft-com:vml" Requires="v">
                <p:oleObj spid="_x0000_s10276" name="Ecuación" r:id="rId11" imgW="3340100" imgH="228600" progId="Equation.3">
                  <p:embed/>
                </p:oleObj>
              </mc:Choice>
              <mc:Fallback>
                <p:oleObj name="Ecuación" r:id="rId11" imgW="33401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738" y="4051300"/>
                        <a:ext cx="681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9" name="Object 28">
            <a:extLst>
              <a:ext uri="{FF2B5EF4-FFF2-40B4-BE49-F238E27FC236}">
                <a16:creationId xmlns:a16="http://schemas.microsoft.com/office/drawing/2014/main" id="{7967B355-E472-4744-82AE-26F90BB3729B}"/>
              </a:ext>
            </a:extLst>
          </p:cNvPr>
          <p:cNvGraphicFramePr>
            <a:graphicFrameLocks noChangeAspect="1"/>
          </p:cNvGraphicFramePr>
          <p:nvPr/>
        </p:nvGraphicFramePr>
        <p:xfrm>
          <a:off x="611188" y="4484688"/>
          <a:ext cx="4456112" cy="457200"/>
        </p:xfrm>
        <a:graphic>
          <a:graphicData uri="http://schemas.openxmlformats.org/presentationml/2006/ole">
            <mc:AlternateContent xmlns:mc="http://schemas.openxmlformats.org/markup-compatibility/2006">
              <mc:Choice xmlns:v="urn:schemas-microsoft-com:vml" Requires="v">
                <p:oleObj spid="_x0000_s10277" name="Ecuación" r:id="rId13" imgW="2184400" imgH="228600" progId="Equation.3">
                  <p:embed/>
                </p:oleObj>
              </mc:Choice>
              <mc:Fallback>
                <p:oleObj name="Ecuación" r:id="rId13" imgW="21844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4484688"/>
                        <a:ext cx="4456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0" name="Object 28">
            <a:extLst>
              <a:ext uri="{FF2B5EF4-FFF2-40B4-BE49-F238E27FC236}">
                <a16:creationId xmlns:a16="http://schemas.microsoft.com/office/drawing/2014/main" id="{CC348577-331B-41C1-85DE-7292AAE73FE9}"/>
              </a:ext>
            </a:extLst>
          </p:cNvPr>
          <p:cNvGraphicFramePr>
            <a:graphicFrameLocks noChangeAspect="1"/>
          </p:cNvGraphicFramePr>
          <p:nvPr/>
        </p:nvGraphicFramePr>
        <p:xfrm>
          <a:off x="611188" y="4987925"/>
          <a:ext cx="4352925" cy="457200"/>
        </p:xfrm>
        <a:graphic>
          <a:graphicData uri="http://schemas.openxmlformats.org/presentationml/2006/ole">
            <mc:AlternateContent xmlns:mc="http://schemas.openxmlformats.org/markup-compatibility/2006">
              <mc:Choice xmlns:v="urn:schemas-microsoft-com:vml" Requires="v">
                <p:oleObj spid="_x0000_s10278" name="Ecuación" r:id="rId15" imgW="2133600" imgH="228600" progId="Equation.3">
                  <p:embed/>
                </p:oleObj>
              </mc:Choice>
              <mc:Fallback>
                <p:oleObj name="Ecuación" r:id="rId15" imgW="2133600" imgH="2286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4987925"/>
                        <a:ext cx="435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37BBC50-D78D-4691-8EE5-A815B2FBFD5E}"/>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sp>
        <p:nvSpPr>
          <p:cNvPr id="11267" name="Text Box 3">
            <a:extLst>
              <a:ext uri="{FF2B5EF4-FFF2-40B4-BE49-F238E27FC236}">
                <a16:creationId xmlns:a16="http://schemas.microsoft.com/office/drawing/2014/main" id="{97254451-6D30-479B-A181-437436C54F1A}"/>
              </a:ext>
            </a:extLst>
          </p:cNvPr>
          <p:cNvSpPr txBox="1">
            <a:spLocks noChangeArrowheads="1"/>
          </p:cNvSpPr>
          <p:nvPr/>
        </p:nvSpPr>
        <p:spPr bwMode="auto">
          <a:xfrm>
            <a:off x="611188" y="1706563"/>
            <a:ext cx="7964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Consideremos el modelo keynesiano simple de determinación de ingresos:</a:t>
            </a:r>
          </a:p>
        </p:txBody>
      </p:sp>
      <p:graphicFrame>
        <p:nvGraphicFramePr>
          <p:cNvPr id="11268" name="Object 28">
            <a:extLst>
              <a:ext uri="{FF2B5EF4-FFF2-40B4-BE49-F238E27FC236}">
                <a16:creationId xmlns:a16="http://schemas.microsoft.com/office/drawing/2014/main" id="{AE186117-B294-42D8-A099-A117CFA20A6A}"/>
              </a:ext>
            </a:extLst>
          </p:cNvPr>
          <p:cNvGraphicFramePr>
            <a:graphicFrameLocks noChangeAspect="1"/>
          </p:cNvGraphicFramePr>
          <p:nvPr/>
        </p:nvGraphicFramePr>
        <p:xfrm>
          <a:off x="690563" y="2562225"/>
          <a:ext cx="2225675" cy="457200"/>
        </p:xfrm>
        <a:graphic>
          <a:graphicData uri="http://schemas.openxmlformats.org/presentationml/2006/ole">
            <mc:AlternateContent xmlns:mc="http://schemas.openxmlformats.org/markup-compatibility/2006">
              <mc:Choice xmlns:v="urn:schemas-microsoft-com:vml" Requires="v">
                <p:oleObj spid="_x0000_s11294" name="Ecuación" r:id="rId3" imgW="1091726" imgH="228501" progId="Equation.3">
                  <p:embed/>
                </p:oleObj>
              </mc:Choice>
              <mc:Fallback>
                <p:oleObj name="Ecuación" r:id="rId3" imgW="1091726" imgH="228501"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2562225"/>
                        <a:ext cx="222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9" name="Object 28">
            <a:extLst>
              <a:ext uri="{FF2B5EF4-FFF2-40B4-BE49-F238E27FC236}">
                <a16:creationId xmlns:a16="http://schemas.microsoft.com/office/drawing/2014/main" id="{E45AA18E-7501-4089-908A-1973B8B5EC99}"/>
              </a:ext>
            </a:extLst>
          </p:cNvPr>
          <p:cNvGraphicFramePr>
            <a:graphicFrameLocks noChangeAspect="1"/>
          </p:cNvGraphicFramePr>
          <p:nvPr/>
        </p:nvGraphicFramePr>
        <p:xfrm>
          <a:off x="717550" y="3500438"/>
          <a:ext cx="2770188" cy="457200"/>
        </p:xfrm>
        <a:graphic>
          <a:graphicData uri="http://schemas.openxmlformats.org/presentationml/2006/ole">
            <mc:AlternateContent xmlns:mc="http://schemas.openxmlformats.org/markup-compatibility/2006">
              <mc:Choice xmlns:v="urn:schemas-microsoft-com:vml" Requires="v">
                <p:oleObj spid="_x0000_s11295" name="Ecuación" r:id="rId5" imgW="1358900" imgH="228600" progId="Equation.3">
                  <p:embed/>
                </p:oleObj>
              </mc:Choice>
              <mc:Fallback>
                <p:oleObj name="Ecuación" r:id="rId5" imgW="13589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 y="3500438"/>
                        <a:ext cx="277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0" name="Object 28">
            <a:extLst>
              <a:ext uri="{FF2B5EF4-FFF2-40B4-BE49-F238E27FC236}">
                <a16:creationId xmlns:a16="http://schemas.microsoft.com/office/drawing/2014/main" id="{6A72DD70-7EDC-46CE-AFBE-B8CBAB579899}"/>
              </a:ext>
            </a:extLst>
          </p:cNvPr>
          <p:cNvGraphicFramePr>
            <a:graphicFrameLocks noChangeAspect="1"/>
          </p:cNvGraphicFramePr>
          <p:nvPr/>
        </p:nvGraphicFramePr>
        <p:xfrm>
          <a:off x="684213" y="2130425"/>
          <a:ext cx="1398587" cy="457200"/>
        </p:xfrm>
        <a:graphic>
          <a:graphicData uri="http://schemas.openxmlformats.org/presentationml/2006/ole">
            <mc:AlternateContent xmlns:mc="http://schemas.openxmlformats.org/markup-compatibility/2006">
              <mc:Choice xmlns:v="urn:schemas-microsoft-com:vml" Requires="v">
                <p:oleObj spid="_x0000_s11296" name="Ecuación" r:id="rId7" imgW="685800" imgH="228600" progId="Equation.3">
                  <p:embed/>
                </p:oleObj>
              </mc:Choice>
              <mc:Fallback>
                <p:oleObj name="Ecuación" r:id="rId7" imgW="6858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130425"/>
                        <a:ext cx="1398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1" name="Text Box 3">
            <a:extLst>
              <a:ext uri="{FF2B5EF4-FFF2-40B4-BE49-F238E27FC236}">
                <a16:creationId xmlns:a16="http://schemas.microsoft.com/office/drawing/2014/main" id="{81AA631F-DE0A-4A32-9307-341A93D1F2CD}"/>
              </a:ext>
            </a:extLst>
          </p:cNvPr>
          <p:cNvSpPr txBox="1">
            <a:spLocks noChangeArrowheads="1"/>
          </p:cNvSpPr>
          <p:nvPr/>
        </p:nvSpPr>
        <p:spPr bwMode="auto">
          <a:xfrm>
            <a:off x="6156325" y="25654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[2]</a:t>
            </a:r>
          </a:p>
        </p:txBody>
      </p:sp>
      <p:sp>
        <p:nvSpPr>
          <p:cNvPr id="11272" name="Text Box 3">
            <a:extLst>
              <a:ext uri="{FF2B5EF4-FFF2-40B4-BE49-F238E27FC236}">
                <a16:creationId xmlns:a16="http://schemas.microsoft.com/office/drawing/2014/main" id="{497E78D5-1959-4190-831E-21B53868A04C}"/>
              </a:ext>
            </a:extLst>
          </p:cNvPr>
          <p:cNvSpPr txBox="1">
            <a:spLocks noChangeArrowheads="1"/>
          </p:cNvSpPr>
          <p:nvPr/>
        </p:nvSpPr>
        <p:spPr bwMode="auto">
          <a:xfrm>
            <a:off x="6164263" y="21336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[1]</a:t>
            </a:r>
          </a:p>
        </p:txBody>
      </p:sp>
      <p:sp>
        <p:nvSpPr>
          <p:cNvPr id="11273" name="Text Box 3">
            <a:extLst>
              <a:ext uri="{FF2B5EF4-FFF2-40B4-BE49-F238E27FC236}">
                <a16:creationId xmlns:a16="http://schemas.microsoft.com/office/drawing/2014/main" id="{29C99082-1365-492A-9548-DF7C0A1E1222}"/>
              </a:ext>
            </a:extLst>
          </p:cNvPr>
          <p:cNvSpPr txBox="1">
            <a:spLocks noChangeArrowheads="1"/>
          </p:cNvSpPr>
          <p:nvPr/>
        </p:nvSpPr>
        <p:spPr bwMode="auto">
          <a:xfrm>
            <a:off x="684213" y="3059113"/>
            <a:ext cx="5903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Reemplazando [2] en [1] se obtiene:</a:t>
            </a:r>
          </a:p>
        </p:txBody>
      </p:sp>
      <p:graphicFrame>
        <p:nvGraphicFramePr>
          <p:cNvPr id="11274" name="Object 28">
            <a:extLst>
              <a:ext uri="{FF2B5EF4-FFF2-40B4-BE49-F238E27FC236}">
                <a16:creationId xmlns:a16="http://schemas.microsoft.com/office/drawing/2014/main" id="{698A9A51-8D87-4D7D-96C0-3CAAFDCC2E28}"/>
              </a:ext>
            </a:extLst>
          </p:cNvPr>
          <p:cNvGraphicFramePr>
            <a:graphicFrameLocks noChangeAspect="1"/>
          </p:cNvGraphicFramePr>
          <p:nvPr/>
        </p:nvGraphicFramePr>
        <p:xfrm>
          <a:off x="760413" y="3967163"/>
          <a:ext cx="3883025" cy="863600"/>
        </p:xfrm>
        <a:graphic>
          <a:graphicData uri="http://schemas.openxmlformats.org/presentationml/2006/ole">
            <mc:AlternateContent xmlns:mc="http://schemas.openxmlformats.org/markup-compatibility/2006">
              <mc:Choice xmlns:v="urn:schemas-microsoft-com:vml" Requires="v">
                <p:oleObj spid="_x0000_s11297" name="Ecuación" r:id="rId9" imgW="1905000" imgH="431800" progId="Equation.3">
                  <p:embed/>
                </p:oleObj>
              </mc:Choice>
              <mc:Fallback>
                <p:oleObj name="Ecuación" r:id="rId9" imgW="1905000" imgH="4318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413" y="3967163"/>
                        <a:ext cx="38830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5" name="Text Box 3">
            <a:extLst>
              <a:ext uri="{FF2B5EF4-FFF2-40B4-BE49-F238E27FC236}">
                <a16:creationId xmlns:a16="http://schemas.microsoft.com/office/drawing/2014/main" id="{A874B8C7-6A17-4CA5-BCB8-C00EDF3BBDD7}"/>
              </a:ext>
            </a:extLst>
          </p:cNvPr>
          <p:cNvSpPr txBox="1">
            <a:spLocks noChangeArrowheads="1"/>
          </p:cNvSpPr>
          <p:nvPr/>
        </p:nvSpPr>
        <p:spPr bwMode="auto">
          <a:xfrm>
            <a:off x="755650" y="4859338"/>
            <a:ext cx="1327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Ahora:</a:t>
            </a:r>
          </a:p>
        </p:txBody>
      </p:sp>
      <p:graphicFrame>
        <p:nvGraphicFramePr>
          <p:cNvPr id="11276" name="Object 28">
            <a:extLst>
              <a:ext uri="{FF2B5EF4-FFF2-40B4-BE49-F238E27FC236}">
                <a16:creationId xmlns:a16="http://schemas.microsoft.com/office/drawing/2014/main" id="{CB382E44-AEC8-42BC-B25C-9261FAB14C07}"/>
              </a:ext>
            </a:extLst>
          </p:cNvPr>
          <p:cNvGraphicFramePr>
            <a:graphicFrameLocks noChangeAspect="1"/>
          </p:cNvGraphicFramePr>
          <p:nvPr/>
        </p:nvGraphicFramePr>
        <p:xfrm>
          <a:off x="827088" y="5229225"/>
          <a:ext cx="3001962" cy="863600"/>
        </p:xfrm>
        <a:graphic>
          <a:graphicData uri="http://schemas.openxmlformats.org/presentationml/2006/ole">
            <mc:AlternateContent xmlns:mc="http://schemas.openxmlformats.org/markup-compatibility/2006">
              <mc:Choice xmlns:v="urn:schemas-microsoft-com:vml" Requires="v">
                <p:oleObj spid="_x0000_s11298" name="Ecuación" r:id="rId11" imgW="1473200" imgH="431800" progId="Equation.3">
                  <p:embed/>
                </p:oleObj>
              </mc:Choice>
              <mc:Fallback>
                <p:oleObj name="Ecuación" r:id="rId11" imgW="1473200" imgH="4318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5229225"/>
                        <a:ext cx="30019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7" name="Text Box 3">
            <a:extLst>
              <a:ext uri="{FF2B5EF4-FFF2-40B4-BE49-F238E27FC236}">
                <a16:creationId xmlns:a16="http://schemas.microsoft.com/office/drawing/2014/main" id="{A1B4F59E-CB1A-4313-B483-771F4856D89D}"/>
              </a:ext>
            </a:extLst>
          </p:cNvPr>
          <p:cNvSpPr txBox="1">
            <a:spLocks noChangeArrowheads="1"/>
          </p:cNvSpPr>
          <p:nvPr/>
        </p:nvSpPr>
        <p:spPr bwMode="auto">
          <a:xfrm>
            <a:off x="6156325" y="41402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[3]</a:t>
            </a:r>
          </a:p>
        </p:txBody>
      </p:sp>
      <p:sp>
        <p:nvSpPr>
          <p:cNvPr id="11278" name="Text Box 3">
            <a:extLst>
              <a:ext uri="{FF2B5EF4-FFF2-40B4-BE49-F238E27FC236}">
                <a16:creationId xmlns:a16="http://schemas.microsoft.com/office/drawing/2014/main" id="{57A48256-FB5A-4687-873F-C143D053E76F}"/>
              </a:ext>
            </a:extLst>
          </p:cNvPr>
          <p:cNvSpPr txBox="1">
            <a:spLocks noChangeArrowheads="1"/>
          </p:cNvSpPr>
          <p:nvPr/>
        </p:nvSpPr>
        <p:spPr bwMode="auto">
          <a:xfrm>
            <a:off x="6227763" y="5364163"/>
            <a:ext cx="496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69A6D1E-672E-4259-9263-D16B7E39DA4B}"/>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sp>
        <p:nvSpPr>
          <p:cNvPr id="12291" name="Text Box 3">
            <a:extLst>
              <a:ext uri="{FF2B5EF4-FFF2-40B4-BE49-F238E27FC236}">
                <a16:creationId xmlns:a16="http://schemas.microsoft.com/office/drawing/2014/main" id="{6AF35C9B-4185-4A07-976F-324BC438EEAC}"/>
              </a:ext>
            </a:extLst>
          </p:cNvPr>
          <p:cNvSpPr txBox="1">
            <a:spLocks noChangeArrowheads="1"/>
          </p:cNvSpPr>
          <p:nvPr/>
        </p:nvSpPr>
        <p:spPr bwMode="auto">
          <a:xfrm>
            <a:off x="611188" y="1706563"/>
            <a:ext cx="5976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Restando [3] menos [4] miembro a miembro obtenemos:</a:t>
            </a:r>
          </a:p>
        </p:txBody>
      </p:sp>
      <p:graphicFrame>
        <p:nvGraphicFramePr>
          <p:cNvPr id="12292" name="Object 28">
            <a:extLst>
              <a:ext uri="{FF2B5EF4-FFF2-40B4-BE49-F238E27FC236}">
                <a16:creationId xmlns:a16="http://schemas.microsoft.com/office/drawing/2014/main" id="{81C07652-E379-42E6-947C-8F2888609A43}"/>
              </a:ext>
            </a:extLst>
          </p:cNvPr>
          <p:cNvGraphicFramePr>
            <a:graphicFrameLocks noChangeAspect="1"/>
          </p:cNvGraphicFramePr>
          <p:nvPr/>
        </p:nvGraphicFramePr>
        <p:xfrm>
          <a:off x="755650" y="2133600"/>
          <a:ext cx="2589213" cy="863600"/>
        </p:xfrm>
        <a:graphic>
          <a:graphicData uri="http://schemas.openxmlformats.org/presentationml/2006/ole">
            <mc:AlternateContent xmlns:mc="http://schemas.openxmlformats.org/markup-compatibility/2006">
              <mc:Choice xmlns:v="urn:schemas-microsoft-com:vml" Requires="v">
                <p:oleObj spid="_x0000_s12310" name="Ecuación" r:id="rId3" imgW="1269449" imgH="431613" progId="Equation.3">
                  <p:embed/>
                </p:oleObj>
              </mc:Choice>
              <mc:Fallback>
                <p:oleObj name="Ecuación" r:id="rId3" imgW="1269449" imgH="431613"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133600"/>
                        <a:ext cx="25892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28">
            <a:extLst>
              <a:ext uri="{FF2B5EF4-FFF2-40B4-BE49-F238E27FC236}">
                <a16:creationId xmlns:a16="http://schemas.microsoft.com/office/drawing/2014/main" id="{D5A5D6DC-69DC-4089-8E4C-E6E3C779FE25}"/>
              </a:ext>
            </a:extLst>
          </p:cNvPr>
          <p:cNvGraphicFramePr>
            <a:graphicFrameLocks noChangeAspect="1"/>
          </p:cNvGraphicFramePr>
          <p:nvPr/>
        </p:nvGraphicFramePr>
        <p:xfrm>
          <a:off x="755650" y="3429000"/>
          <a:ext cx="1939925" cy="457200"/>
        </p:xfrm>
        <a:graphic>
          <a:graphicData uri="http://schemas.openxmlformats.org/presentationml/2006/ole">
            <mc:AlternateContent xmlns:mc="http://schemas.openxmlformats.org/markup-compatibility/2006">
              <mc:Choice xmlns:v="urn:schemas-microsoft-com:vml" Requires="v">
                <p:oleObj spid="_x0000_s12311" name="Ecuación" r:id="rId5" imgW="952087" imgH="228501" progId="Equation.3">
                  <p:embed/>
                </p:oleObj>
              </mc:Choice>
              <mc:Fallback>
                <p:oleObj name="Ecuación" r:id="rId5" imgW="952087" imgH="228501"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429000"/>
                        <a:ext cx="193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Text Box 3">
            <a:extLst>
              <a:ext uri="{FF2B5EF4-FFF2-40B4-BE49-F238E27FC236}">
                <a16:creationId xmlns:a16="http://schemas.microsoft.com/office/drawing/2014/main" id="{2105C90D-3E14-4A37-BEA7-113FC20F0108}"/>
              </a:ext>
            </a:extLst>
          </p:cNvPr>
          <p:cNvSpPr txBox="1">
            <a:spLocks noChangeArrowheads="1"/>
          </p:cNvSpPr>
          <p:nvPr/>
        </p:nvSpPr>
        <p:spPr bwMode="auto">
          <a:xfrm>
            <a:off x="684213" y="2987675"/>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Como:</a:t>
            </a:r>
          </a:p>
        </p:txBody>
      </p:sp>
      <p:sp>
        <p:nvSpPr>
          <p:cNvPr id="12295" name="Text Box 3">
            <a:extLst>
              <a:ext uri="{FF2B5EF4-FFF2-40B4-BE49-F238E27FC236}">
                <a16:creationId xmlns:a16="http://schemas.microsoft.com/office/drawing/2014/main" id="{E0C65085-CAF5-47A9-AD9C-ABBE53F1337B}"/>
              </a:ext>
            </a:extLst>
          </p:cNvPr>
          <p:cNvSpPr txBox="1">
            <a:spLocks noChangeArrowheads="1"/>
          </p:cNvSpPr>
          <p:nvPr/>
        </p:nvSpPr>
        <p:spPr bwMode="auto">
          <a:xfrm>
            <a:off x="755650" y="4067175"/>
            <a:ext cx="1439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Por tanto:</a:t>
            </a:r>
          </a:p>
        </p:txBody>
      </p:sp>
      <p:graphicFrame>
        <p:nvGraphicFramePr>
          <p:cNvPr id="12296" name="Object 28">
            <a:extLst>
              <a:ext uri="{FF2B5EF4-FFF2-40B4-BE49-F238E27FC236}">
                <a16:creationId xmlns:a16="http://schemas.microsoft.com/office/drawing/2014/main" id="{C3061031-8F76-460E-85FA-E62920AC5B79}"/>
              </a:ext>
            </a:extLst>
          </p:cNvPr>
          <p:cNvGraphicFramePr>
            <a:graphicFrameLocks noChangeAspect="1"/>
          </p:cNvGraphicFramePr>
          <p:nvPr/>
        </p:nvGraphicFramePr>
        <p:xfrm>
          <a:off x="763588" y="4640263"/>
          <a:ext cx="4816475" cy="457200"/>
        </p:xfrm>
        <a:graphic>
          <a:graphicData uri="http://schemas.openxmlformats.org/presentationml/2006/ole">
            <mc:AlternateContent xmlns:mc="http://schemas.openxmlformats.org/markup-compatibility/2006">
              <mc:Choice xmlns:v="urn:schemas-microsoft-com:vml" Requires="v">
                <p:oleObj spid="_x0000_s12312" name="Ecuación" r:id="rId7" imgW="2362200" imgH="228600" progId="Equation.3">
                  <p:embed/>
                </p:oleObj>
              </mc:Choice>
              <mc:Fallback>
                <p:oleObj name="Ecuación" r:id="rId7" imgW="23622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588" y="4640263"/>
                        <a:ext cx="481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7" name="Object 28">
            <a:extLst>
              <a:ext uri="{FF2B5EF4-FFF2-40B4-BE49-F238E27FC236}">
                <a16:creationId xmlns:a16="http://schemas.microsoft.com/office/drawing/2014/main" id="{EBA11AFB-9283-4FD5-96E6-0F963AF8F9F7}"/>
              </a:ext>
            </a:extLst>
          </p:cNvPr>
          <p:cNvGraphicFramePr>
            <a:graphicFrameLocks noChangeAspect="1"/>
          </p:cNvGraphicFramePr>
          <p:nvPr/>
        </p:nvGraphicFramePr>
        <p:xfrm>
          <a:off x="828675" y="5165725"/>
          <a:ext cx="3598863" cy="939800"/>
        </p:xfrm>
        <a:graphic>
          <a:graphicData uri="http://schemas.openxmlformats.org/presentationml/2006/ole">
            <mc:AlternateContent xmlns:mc="http://schemas.openxmlformats.org/markup-compatibility/2006">
              <mc:Choice xmlns:v="urn:schemas-microsoft-com:vml" Requires="v">
                <p:oleObj spid="_x0000_s12313" name="Ecuación" r:id="rId9" imgW="1765300" imgH="469900" progId="Equation.3">
                  <p:embed/>
                </p:oleObj>
              </mc:Choice>
              <mc:Fallback>
                <p:oleObj name="Ecuación" r:id="rId9" imgW="1765300" imgH="4699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675" y="5165725"/>
                        <a:ext cx="359886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Perfil">
  <a:themeElements>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erfi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er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er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er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er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er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er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er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er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5658</TotalTime>
  <Words>987</Words>
  <Application>Microsoft Office PowerPoint</Application>
  <PresentationFormat>Presentación en pantalla (4:3)</PresentationFormat>
  <Paragraphs>159</Paragraphs>
  <Slides>34</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42" baseType="lpstr">
      <vt:lpstr>Arial</vt:lpstr>
      <vt:lpstr>Arial Narrow</vt:lpstr>
      <vt:lpstr>Cambria Math</vt:lpstr>
      <vt:lpstr>Times New Roman</vt:lpstr>
      <vt:lpstr>Verdana</vt:lpstr>
      <vt:lpstr>Wingdings</vt:lpstr>
      <vt:lpstr>Perfil</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CARE_PERU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ENFOQUES DE DESARROLLO</dc:title>
  <dc:creator>CARE</dc:creator>
  <cp:lastModifiedBy>HP</cp:lastModifiedBy>
  <cp:revision>202</cp:revision>
  <dcterms:created xsi:type="dcterms:W3CDTF">2006-01-31T20:24:07Z</dcterms:created>
  <dcterms:modified xsi:type="dcterms:W3CDTF">2021-11-10T17:02:46Z</dcterms:modified>
</cp:coreProperties>
</file>