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44"/>
  </p:handoutMasterIdLst>
  <p:sldIdLst>
    <p:sldId id="256" r:id="rId2"/>
    <p:sldId id="346" r:id="rId3"/>
    <p:sldId id="417" r:id="rId4"/>
    <p:sldId id="440" r:id="rId5"/>
    <p:sldId id="418" r:id="rId6"/>
    <p:sldId id="442" r:id="rId7"/>
    <p:sldId id="444" r:id="rId8"/>
    <p:sldId id="445" r:id="rId9"/>
    <p:sldId id="446" r:id="rId10"/>
    <p:sldId id="447" r:id="rId11"/>
    <p:sldId id="448" r:id="rId12"/>
    <p:sldId id="449" r:id="rId13"/>
    <p:sldId id="450" r:id="rId14"/>
    <p:sldId id="453" r:id="rId15"/>
    <p:sldId id="513" r:id="rId16"/>
    <p:sldId id="520" r:id="rId17"/>
    <p:sldId id="455" r:id="rId18"/>
    <p:sldId id="463" r:id="rId19"/>
    <p:sldId id="514" r:id="rId20"/>
    <p:sldId id="464" r:id="rId21"/>
    <p:sldId id="458" r:id="rId22"/>
    <p:sldId id="459" r:id="rId23"/>
    <p:sldId id="460" r:id="rId24"/>
    <p:sldId id="461" r:id="rId25"/>
    <p:sldId id="462" r:id="rId26"/>
    <p:sldId id="465" r:id="rId27"/>
    <p:sldId id="468" r:id="rId28"/>
    <p:sldId id="491" r:id="rId29"/>
    <p:sldId id="492" r:id="rId30"/>
    <p:sldId id="493" r:id="rId31"/>
    <p:sldId id="494" r:id="rId32"/>
    <p:sldId id="495" r:id="rId33"/>
    <p:sldId id="527" r:id="rId34"/>
    <p:sldId id="507" r:id="rId35"/>
    <p:sldId id="485" r:id="rId36"/>
    <p:sldId id="486" r:id="rId37"/>
    <p:sldId id="483" r:id="rId38"/>
    <p:sldId id="484" r:id="rId39"/>
    <p:sldId id="487" r:id="rId40"/>
    <p:sldId id="488" r:id="rId41"/>
    <p:sldId id="466" r:id="rId42"/>
    <p:sldId id="467" r:id="rId43"/>
  </p:sldIdLst>
  <p:sldSz cx="9144000" cy="6858000" type="screen4x3"/>
  <p:notesSz cx="6858000" cy="9737725"/>
  <p:defaultTextStyle>
    <a:defPPr>
      <a:defRPr lang="es-E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33CC"/>
    <a:srgbClr val="66FF99"/>
    <a:srgbClr val="FF3300"/>
    <a:srgbClr val="A8FAB8"/>
    <a:srgbClr val="77ED8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0" autoAdjust="0"/>
    <p:restoredTop sz="94664" autoAdjust="0"/>
  </p:normalViewPr>
  <p:slideViewPr>
    <p:cSldViewPr>
      <p:cViewPr varScale="1">
        <p:scale>
          <a:sx n="110" d="100"/>
          <a:sy n="110" d="100"/>
        </p:scale>
        <p:origin x="15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8.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18.wmf"/><Relationship Id="rId1" Type="http://schemas.openxmlformats.org/officeDocument/2006/relationships/image" Target="../media/image36.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18.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18.wmf"/><Relationship Id="rId1" Type="http://schemas.openxmlformats.org/officeDocument/2006/relationships/image" Target="../media/image4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18.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18.wmf"/><Relationship Id="rId1" Type="http://schemas.openxmlformats.org/officeDocument/2006/relationships/image" Target="../media/image57.wmf"/><Relationship Id="rId6" Type="http://schemas.openxmlformats.org/officeDocument/2006/relationships/image" Target="../media/image51.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18.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18.wmf"/><Relationship Id="rId5" Type="http://schemas.openxmlformats.org/officeDocument/2006/relationships/image" Target="../media/image70.wmf"/><Relationship Id="rId4"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18.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6.wmf"/><Relationship Id="rId1" Type="http://schemas.openxmlformats.org/officeDocument/2006/relationships/image" Target="../media/image18.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18.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88.wmf"/><Relationship Id="rId4"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9"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5.wmf"/><Relationship Id="rId7" Type="http://schemas.openxmlformats.org/officeDocument/2006/relationships/image" Target="../media/image139.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2.wmf"/><Relationship Id="rId9"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3.wmf"/><Relationship Id="rId7" Type="http://schemas.openxmlformats.org/officeDocument/2006/relationships/image" Target="../media/image151.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55.wmf"/><Relationship Id="rId7" Type="http://schemas.openxmlformats.org/officeDocument/2006/relationships/image" Target="../media/image138.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7.wmf"/><Relationship Id="rId11" Type="http://schemas.openxmlformats.org/officeDocument/2006/relationships/image" Target="../media/image160.wmf"/><Relationship Id="rId5" Type="http://schemas.openxmlformats.org/officeDocument/2006/relationships/image" Target="../media/image125.wmf"/><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image" Target="../media/image15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8.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8.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 Id="rId9" Type="http://schemas.openxmlformats.org/officeDocument/2006/relationships/image" Target="../media/image17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8.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25E7F15-3875-493F-9BDA-92E0DF0AB206}"/>
              </a:ext>
            </a:extLst>
          </p:cNvPr>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1" name="Rectangle 3">
            <a:extLst>
              <a:ext uri="{FF2B5EF4-FFF2-40B4-BE49-F238E27FC236}">
                <a16:creationId xmlns:a16="http://schemas.microsoft.com/office/drawing/2014/main" id="{17D14F1C-C707-49F8-AABF-75CAFFD18E5E}"/>
              </a:ext>
            </a:extLst>
          </p:cNvPr>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s-ES"/>
          </a:p>
        </p:txBody>
      </p:sp>
      <p:sp>
        <p:nvSpPr>
          <p:cNvPr id="48132" name="Rectangle 4">
            <a:extLst>
              <a:ext uri="{FF2B5EF4-FFF2-40B4-BE49-F238E27FC236}">
                <a16:creationId xmlns:a16="http://schemas.microsoft.com/office/drawing/2014/main" id="{C425C723-55BA-4C14-B348-E4210D385F50}"/>
              </a:ext>
            </a:extLst>
          </p:cNvPr>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3" name="Rectangle 5">
            <a:extLst>
              <a:ext uri="{FF2B5EF4-FFF2-40B4-BE49-F238E27FC236}">
                <a16:creationId xmlns:a16="http://schemas.microsoft.com/office/drawing/2014/main" id="{8B9C8734-6699-4444-95D7-4A3D5B2646E7}"/>
              </a:ext>
            </a:extLst>
          </p:cNvPr>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295F066A-2D84-4465-BBA2-B464ECFE6AE6}"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EDC2739B-8D22-45F3-AB9B-FA47BC28C003}"/>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ES"/>
          </a:p>
        </p:txBody>
      </p:sp>
      <p:sp>
        <p:nvSpPr>
          <p:cNvPr id="59394"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593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Rectangle 4">
            <a:extLst>
              <a:ext uri="{FF2B5EF4-FFF2-40B4-BE49-F238E27FC236}">
                <a16:creationId xmlns:a16="http://schemas.microsoft.com/office/drawing/2014/main" id="{05144E89-9F3D-4F05-8BB5-6282C135776E}"/>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C137B3AD-DF7F-4F9F-9226-6CAAE2C91470}"/>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45847D64-0A83-424A-8253-2FD0B7CE8AED}"/>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3B23E937-1167-426C-ABB0-E4777CB740AF}" type="slidenum">
              <a:rPr lang="es-ES" altLang="es-PE"/>
              <a:pPr>
                <a:defRPr/>
              </a:pPr>
              <a:t>‹Nº›</a:t>
            </a:fld>
            <a:endParaRPr lang="es-ES" altLang="es-PE"/>
          </a:p>
        </p:txBody>
      </p:sp>
    </p:spTree>
    <p:extLst>
      <p:ext uri="{BB962C8B-B14F-4D97-AF65-F5344CB8AC3E}">
        <p14:creationId xmlns:p14="http://schemas.microsoft.com/office/powerpoint/2010/main" val="51053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4F5E26EB-6F19-48E9-B8FC-9F2B325B3E7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99D51BBC-69B6-4DE7-9960-878AA63ED11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9377CBCB-32F2-4D14-906B-A0AB8FCAF9E4}"/>
              </a:ext>
            </a:extLst>
          </p:cNvPr>
          <p:cNvSpPr>
            <a:spLocks noGrp="1" noChangeArrowheads="1"/>
          </p:cNvSpPr>
          <p:nvPr>
            <p:ph type="sldNum" sz="quarter" idx="12"/>
          </p:nvPr>
        </p:nvSpPr>
        <p:spPr>
          <a:ln/>
        </p:spPr>
        <p:txBody>
          <a:bodyPr/>
          <a:lstStyle>
            <a:lvl1pPr>
              <a:defRPr/>
            </a:lvl1pPr>
          </a:lstStyle>
          <a:p>
            <a:pPr>
              <a:defRPr/>
            </a:pPr>
            <a:fld id="{3CE9795F-1843-48BD-BD42-2CA40CCFE269}" type="slidenum">
              <a:rPr lang="es-ES" altLang="es-PE"/>
              <a:pPr>
                <a:defRPr/>
              </a:pPr>
              <a:t>‹Nº›</a:t>
            </a:fld>
            <a:endParaRPr lang="es-ES" altLang="es-PE"/>
          </a:p>
        </p:txBody>
      </p:sp>
    </p:spTree>
    <p:extLst>
      <p:ext uri="{BB962C8B-B14F-4D97-AF65-F5344CB8AC3E}">
        <p14:creationId xmlns:p14="http://schemas.microsoft.com/office/powerpoint/2010/main" val="364397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F69386D9-943C-4A83-AF4E-554F97A05D4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CBBC08B5-2B79-4E4F-9BBA-1E9E9751160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0932C157-83F7-4F42-A44B-1B33B3A3D749}"/>
              </a:ext>
            </a:extLst>
          </p:cNvPr>
          <p:cNvSpPr>
            <a:spLocks noGrp="1" noChangeArrowheads="1"/>
          </p:cNvSpPr>
          <p:nvPr>
            <p:ph type="sldNum" sz="quarter" idx="12"/>
          </p:nvPr>
        </p:nvSpPr>
        <p:spPr>
          <a:ln/>
        </p:spPr>
        <p:txBody>
          <a:bodyPr/>
          <a:lstStyle>
            <a:lvl1pPr>
              <a:defRPr/>
            </a:lvl1pPr>
          </a:lstStyle>
          <a:p>
            <a:pPr>
              <a:defRPr/>
            </a:pPr>
            <a:fld id="{DEC6FA53-5B88-4890-8516-DDAD6FAFBEC7}" type="slidenum">
              <a:rPr lang="es-ES" altLang="es-PE"/>
              <a:pPr>
                <a:defRPr/>
              </a:pPr>
              <a:t>‹Nº›</a:t>
            </a:fld>
            <a:endParaRPr lang="es-ES" altLang="es-PE"/>
          </a:p>
        </p:txBody>
      </p:sp>
    </p:spTree>
    <p:extLst>
      <p:ext uri="{BB962C8B-B14F-4D97-AF65-F5344CB8AC3E}">
        <p14:creationId xmlns:p14="http://schemas.microsoft.com/office/powerpoint/2010/main" val="2361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68D43A6D-97E4-4C03-AABC-6B025C75469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A16996B0-334C-4352-9601-16150DED071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F0D16B08-1A2C-4D83-8D1F-36A0EB036478}"/>
              </a:ext>
            </a:extLst>
          </p:cNvPr>
          <p:cNvSpPr>
            <a:spLocks noGrp="1" noChangeArrowheads="1"/>
          </p:cNvSpPr>
          <p:nvPr>
            <p:ph type="sldNum" sz="quarter" idx="12"/>
          </p:nvPr>
        </p:nvSpPr>
        <p:spPr>
          <a:ln/>
        </p:spPr>
        <p:txBody>
          <a:bodyPr/>
          <a:lstStyle>
            <a:lvl1pPr>
              <a:defRPr/>
            </a:lvl1pPr>
          </a:lstStyle>
          <a:p>
            <a:pPr>
              <a:defRPr/>
            </a:pPr>
            <a:fld id="{7CBBE8AC-77A4-41CE-BA4F-EC706465FB70}" type="slidenum">
              <a:rPr lang="es-ES" altLang="es-PE"/>
              <a:pPr>
                <a:defRPr/>
              </a:pPr>
              <a:t>‹Nº›</a:t>
            </a:fld>
            <a:endParaRPr lang="es-ES" altLang="es-PE"/>
          </a:p>
        </p:txBody>
      </p:sp>
    </p:spTree>
    <p:extLst>
      <p:ext uri="{BB962C8B-B14F-4D97-AF65-F5344CB8AC3E}">
        <p14:creationId xmlns:p14="http://schemas.microsoft.com/office/powerpoint/2010/main" val="160585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FA10A565-3430-46D1-8FB1-64FEF746BCE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EABC2B3A-29BD-40B3-8CF4-BFE5F97620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1EADD179-353F-4336-996A-6042F6C5496C}"/>
              </a:ext>
            </a:extLst>
          </p:cNvPr>
          <p:cNvSpPr>
            <a:spLocks noGrp="1" noChangeArrowheads="1"/>
          </p:cNvSpPr>
          <p:nvPr>
            <p:ph type="sldNum" sz="quarter" idx="12"/>
          </p:nvPr>
        </p:nvSpPr>
        <p:spPr>
          <a:ln/>
        </p:spPr>
        <p:txBody>
          <a:bodyPr/>
          <a:lstStyle>
            <a:lvl1pPr>
              <a:defRPr/>
            </a:lvl1pPr>
          </a:lstStyle>
          <a:p>
            <a:pPr>
              <a:defRPr/>
            </a:pPr>
            <a:fld id="{B970AEF5-AC6F-418A-B490-31CA4D0C575E}" type="slidenum">
              <a:rPr lang="es-ES" altLang="es-PE"/>
              <a:pPr>
                <a:defRPr/>
              </a:pPr>
              <a:t>‹Nº›</a:t>
            </a:fld>
            <a:endParaRPr lang="es-ES" altLang="es-PE"/>
          </a:p>
        </p:txBody>
      </p:sp>
    </p:spTree>
    <p:extLst>
      <p:ext uri="{BB962C8B-B14F-4D97-AF65-F5344CB8AC3E}">
        <p14:creationId xmlns:p14="http://schemas.microsoft.com/office/powerpoint/2010/main" val="282385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a:extLst>
              <a:ext uri="{FF2B5EF4-FFF2-40B4-BE49-F238E27FC236}">
                <a16:creationId xmlns:a16="http://schemas.microsoft.com/office/drawing/2014/main" id="{C5F3C5D3-F67B-43D4-9DC8-1C348D1985FD}"/>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7A079AA9-BD54-42B0-863D-693BD9EAB82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3D989F25-9477-46E7-94FC-83E46744BF89}"/>
              </a:ext>
            </a:extLst>
          </p:cNvPr>
          <p:cNvSpPr>
            <a:spLocks noGrp="1" noChangeArrowheads="1"/>
          </p:cNvSpPr>
          <p:nvPr>
            <p:ph type="sldNum" sz="quarter" idx="12"/>
          </p:nvPr>
        </p:nvSpPr>
        <p:spPr>
          <a:ln/>
        </p:spPr>
        <p:txBody>
          <a:bodyPr/>
          <a:lstStyle>
            <a:lvl1pPr>
              <a:defRPr/>
            </a:lvl1pPr>
          </a:lstStyle>
          <a:p>
            <a:pPr>
              <a:defRPr/>
            </a:pPr>
            <a:fld id="{3BAA73B3-3BB5-4414-A100-DB9D68D99BE3}" type="slidenum">
              <a:rPr lang="es-ES" altLang="es-PE"/>
              <a:pPr>
                <a:defRPr/>
              </a:pPr>
              <a:t>‹Nº›</a:t>
            </a:fld>
            <a:endParaRPr lang="es-ES" altLang="es-PE"/>
          </a:p>
        </p:txBody>
      </p:sp>
    </p:spTree>
    <p:extLst>
      <p:ext uri="{BB962C8B-B14F-4D97-AF65-F5344CB8AC3E}">
        <p14:creationId xmlns:p14="http://schemas.microsoft.com/office/powerpoint/2010/main" val="35491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a:extLst>
              <a:ext uri="{FF2B5EF4-FFF2-40B4-BE49-F238E27FC236}">
                <a16:creationId xmlns:a16="http://schemas.microsoft.com/office/drawing/2014/main" id="{0B5D9425-A3CB-46D0-9D04-D8346006369A}"/>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C14EC319-CD0D-497C-BE57-280F0EAC5A9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D21748DA-F81D-4BD6-8E3F-A9FE3F35B93B}"/>
              </a:ext>
            </a:extLst>
          </p:cNvPr>
          <p:cNvSpPr>
            <a:spLocks noGrp="1" noChangeArrowheads="1"/>
          </p:cNvSpPr>
          <p:nvPr>
            <p:ph type="sldNum" sz="quarter" idx="12"/>
          </p:nvPr>
        </p:nvSpPr>
        <p:spPr>
          <a:ln/>
        </p:spPr>
        <p:txBody>
          <a:bodyPr/>
          <a:lstStyle>
            <a:lvl1pPr>
              <a:defRPr/>
            </a:lvl1pPr>
          </a:lstStyle>
          <a:p>
            <a:pPr>
              <a:defRPr/>
            </a:pPr>
            <a:fld id="{176504E8-88F4-47E3-A6F1-4A093F08E7F8}" type="slidenum">
              <a:rPr lang="es-ES" altLang="es-PE"/>
              <a:pPr>
                <a:defRPr/>
              </a:pPr>
              <a:t>‹Nº›</a:t>
            </a:fld>
            <a:endParaRPr lang="es-ES" altLang="es-PE"/>
          </a:p>
        </p:txBody>
      </p:sp>
    </p:spTree>
    <p:extLst>
      <p:ext uri="{BB962C8B-B14F-4D97-AF65-F5344CB8AC3E}">
        <p14:creationId xmlns:p14="http://schemas.microsoft.com/office/powerpoint/2010/main" val="305578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a:extLst>
              <a:ext uri="{FF2B5EF4-FFF2-40B4-BE49-F238E27FC236}">
                <a16:creationId xmlns:a16="http://schemas.microsoft.com/office/drawing/2014/main" id="{038A7BB4-B4C8-4FAD-970C-459958B4E8D5}"/>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A26AD5B2-0496-44B2-9689-FBC52EA92F5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3CD6EB23-65FC-4594-B712-DA404807B3A3}"/>
              </a:ext>
            </a:extLst>
          </p:cNvPr>
          <p:cNvSpPr>
            <a:spLocks noGrp="1" noChangeArrowheads="1"/>
          </p:cNvSpPr>
          <p:nvPr>
            <p:ph type="sldNum" sz="quarter" idx="12"/>
          </p:nvPr>
        </p:nvSpPr>
        <p:spPr>
          <a:ln/>
        </p:spPr>
        <p:txBody>
          <a:bodyPr/>
          <a:lstStyle>
            <a:lvl1pPr>
              <a:defRPr/>
            </a:lvl1pPr>
          </a:lstStyle>
          <a:p>
            <a:pPr>
              <a:defRPr/>
            </a:pPr>
            <a:fld id="{766F77D1-65E6-43B5-8AFA-A774215FB49C}" type="slidenum">
              <a:rPr lang="es-ES" altLang="es-PE"/>
              <a:pPr>
                <a:defRPr/>
              </a:pPr>
              <a:t>‹Nº›</a:t>
            </a:fld>
            <a:endParaRPr lang="es-ES" altLang="es-PE"/>
          </a:p>
        </p:txBody>
      </p:sp>
    </p:spTree>
    <p:extLst>
      <p:ext uri="{BB962C8B-B14F-4D97-AF65-F5344CB8AC3E}">
        <p14:creationId xmlns:p14="http://schemas.microsoft.com/office/powerpoint/2010/main" val="48079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72715E6-D757-40B5-A72C-B97C4E28FC0A}"/>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0D4C25B7-CCE6-47F5-A2B6-A356EF3C713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929D50E7-2D35-420C-8A5D-2F0D0C1F32F6}"/>
              </a:ext>
            </a:extLst>
          </p:cNvPr>
          <p:cNvSpPr>
            <a:spLocks noGrp="1" noChangeArrowheads="1"/>
          </p:cNvSpPr>
          <p:nvPr>
            <p:ph type="sldNum" sz="quarter" idx="12"/>
          </p:nvPr>
        </p:nvSpPr>
        <p:spPr>
          <a:ln/>
        </p:spPr>
        <p:txBody>
          <a:bodyPr/>
          <a:lstStyle>
            <a:lvl1pPr>
              <a:defRPr/>
            </a:lvl1pPr>
          </a:lstStyle>
          <a:p>
            <a:pPr>
              <a:defRPr/>
            </a:pPr>
            <a:fld id="{FB1B58F6-F0A1-404A-A88E-ADB525F49AF9}" type="slidenum">
              <a:rPr lang="es-ES" altLang="es-PE"/>
              <a:pPr>
                <a:defRPr/>
              </a:pPr>
              <a:t>‹Nº›</a:t>
            </a:fld>
            <a:endParaRPr lang="es-ES" altLang="es-PE"/>
          </a:p>
        </p:txBody>
      </p:sp>
    </p:spTree>
    <p:extLst>
      <p:ext uri="{BB962C8B-B14F-4D97-AF65-F5344CB8AC3E}">
        <p14:creationId xmlns:p14="http://schemas.microsoft.com/office/powerpoint/2010/main" val="203525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92125267-228E-43E5-B463-555C4A524FD5}"/>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D2B86956-150E-4F00-9361-86B3D670BB7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A9003A19-E322-4F43-83CB-8BA7364C953B}"/>
              </a:ext>
            </a:extLst>
          </p:cNvPr>
          <p:cNvSpPr>
            <a:spLocks noGrp="1" noChangeArrowheads="1"/>
          </p:cNvSpPr>
          <p:nvPr>
            <p:ph type="sldNum" sz="quarter" idx="12"/>
          </p:nvPr>
        </p:nvSpPr>
        <p:spPr>
          <a:ln/>
        </p:spPr>
        <p:txBody>
          <a:bodyPr/>
          <a:lstStyle>
            <a:lvl1pPr>
              <a:defRPr/>
            </a:lvl1pPr>
          </a:lstStyle>
          <a:p>
            <a:pPr>
              <a:defRPr/>
            </a:pPr>
            <a:fld id="{7C53DA0B-241C-4B77-A0E8-AD354269FD28}" type="slidenum">
              <a:rPr lang="es-ES" altLang="es-PE"/>
              <a:pPr>
                <a:defRPr/>
              </a:pPr>
              <a:t>‹Nº›</a:t>
            </a:fld>
            <a:endParaRPr lang="es-ES" altLang="es-PE"/>
          </a:p>
        </p:txBody>
      </p:sp>
    </p:spTree>
    <p:extLst>
      <p:ext uri="{BB962C8B-B14F-4D97-AF65-F5344CB8AC3E}">
        <p14:creationId xmlns:p14="http://schemas.microsoft.com/office/powerpoint/2010/main" val="337541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75D38940-1520-4EFA-A3FD-B14A059DCB0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63067D5E-F152-46C5-B932-A3874B48808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D5522949-D154-4C54-A5F3-37AB118F8ADC}"/>
              </a:ext>
            </a:extLst>
          </p:cNvPr>
          <p:cNvSpPr>
            <a:spLocks noGrp="1" noChangeArrowheads="1"/>
          </p:cNvSpPr>
          <p:nvPr>
            <p:ph type="sldNum" sz="quarter" idx="12"/>
          </p:nvPr>
        </p:nvSpPr>
        <p:spPr>
          <a:ln/>
        </p:spPr>
        <p:txBody>
          <a:bodyPr/>
          <a:lstStyle>
            <a:lvl1pPr>
              <a:defRPr/>
            </a:lvl1pPr>
          </a:lstStyle>
          <a:p>
            <a:pPr>
              <a:defRPr/>
            </a:pPr>
            <a:fld id="{119EE4BF-7E8A-4FE4-A442-BCF30F1476CF}" type="slidenum">
              <a:rPr lang="es-ES" altLang="es-PE"/>
              <a:pPr>
                <a:defRPr/>
              </a:pPr>
              <a:t>‹Nº›</a:t>
            </a:fld>
            <a:endParaRPr lang="es-ES" altLang="es-PE"/>
          </a:p>
        </p:txBody>
      </p:sp>
    </p:spTree>
    <p:extLst>
      <p:ext uri="{BB962C8B-B14F-4D97-AF65-F5344CB8AC3E}">
        <p14:creationId xmlns:p14="http://schemas.microsoft.com/office/powerpoint/2010/main" val="76083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707441B-7A0C-4EFC-87A8-2A136EC7B443}"/>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PE"/>
              <a:t>Haga clic para cambiar el estilo de título	</a:t>
            </a:r>
          </a:p>
        </p:txBody>
      </p:sp>
      <p:sp>
        <p:nvSpPr>
          <p:cNvPr id="1027" name="Rectangle 3">
            <a:extLst>
              <a:ext uri="{FF2B5EF4-FFF2-40B4-BE49-F238E27FC236}">
                <a16:creationId xmlns:a16="http://schemas.microsoft.com/office/drawing/2014/main" id="{5D70A998-A7ED-457C-A1BD-EFA269B4225E}"/>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1028" name="AutoShape 4">
            <a:extLst>
              <a:ext uri="{FF2B5EF4-FFF2-40B4-BE49-F238E27FC236}">
                <a16:creationId xmlns:a16="http://schemas.microsoft.com/office/drawing/2014/main" id="{FE8D9232-395B-4A62-B0FF-CF5EE5B23F1D}"/>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ES"/>
          </a:p>
        </p:txBody>
      </p:sp>
      <p:sp>
        <p:nvSpPr>
          <p:cNvPr id="1029" name="Line 5">
            <a:extLst>
              <a:ext uri="{FF2B5EF4-FFF2-40B4-BE49-F238E27FC236}">
                <a16:creationId xmlns:a16="http://schemas.microsoft.com/office/drawing/2014/main" id="{582A3C5A-5A6A-4F80-944D-BD3F497E48B0}"/>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8374" name="Rectangle 6">
            <a:extLst>
              <a:ext uri="{FF2B5EF4-FFF2-40B4-BE49-F238E27FC236}">
                <a16:creationId xmlns:a16="http://schemas.microsoft.com/office/drawing/2014/main" id="{CA564608-EB3F-4AC3-A9F3-8610F5EB015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p>
        </p:txBody>
      </p:sp>
      <p:sp>
        <p:nvSpPr>
          <p:cNvPr id="58375" name="Rectangle 7">
            <a:extLst>
              <a:ext uri="{FF2B5EF4-FFF2-40B4-BE49-F238E27FC236}">
                <a16:creationId xmlns:a16="http://schemas.microsoft.com/office/drawing/2014/main" id="{4E3370ED-38CD-4D87-8959-A0A3F9F9F77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s-ES"/>
          </a:p>
        </p:txBody>
      </p:sp>
      <p:sp>
        <p:nvSpPr>
          <p:cNvPr id="58376" name="Rectangle 8">
            <a:extLst>
              <a:ext uri="{FF2B5EF4-FFF2-40B4-BE49-F238E27FC236}">
                <a16:creationId xmlns:a16="http://schemas.microsoft.com/office/drawing/2014/main" id="{594D6272-1F59-44DA-A2D6-4E3B953BB02B}"/>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5ABD6B4-9FFB-4B5A-9B4F-B9E10AFF715C}"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sldLayoutIdLst>
    <p:sldLayoutId id="2147484038"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image" Target="../media/image24.wmf"/><Relationship Id="rId5" Type="http://schemas.openxmlformats.org/officeDocument/2006/relationships/oleObject" Target="../embeddings/oleObject22.bin"/><Relationship Id="rId10" Type="http://schemas.openxmlformats.org/officeDocument/2006/relationships/oleObject" Target="../embeddings/oleObject25.bin"/><Relationship Id="rId4" Type="http://schemas.openxmlformats.org/officeDocument/2006/relationships/image" Target="../media/image22.wmf"/><Relationship Id="rId9"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29.wmf"/><Relationship Id="rId3" Type="http://schemas.openxmlformats.org/officeDocument/2006/relationships/oleObject" Target="../embeddings/oleObject27.bin"/><Relationship Id="rId7" Type="http://schemas.openxmlformats.org/officeDocument/2006/relationships/image" Target="../media/image26.wmf"/><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28.wmf"/><Relationship Id="rId5" Type="http://schemas.openxmlformats.org/officeDocument/2006/relationships/oleObject" Target="../embeddings/oleObject28.bin"/><Relationship Id="rId15" Type="http://schemas.openxmlformats.org/officeDocument/2006/relationships/image" Target="../media/image30.wmf"/><Relationship Id="rId10" Type="http://schemas.openxmlformats.org/officeDocument/2006/relationships/oleObject" Target="../embeddings/oleObject31.bin"/><Relationship Id="rId4" Type="http://schemas.openxmlformats.org/officeDocument/2006/relationships/image" Target="../media/image18.wmf"/><Relationship Id="rId9" Type="http://schemas.openxmlformats.org/officeDocument/2006/relationships/image" Target="../media/image27.wmf"/><Relationship Id="rId14"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5.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8.wmf"/><Relationship Id="rId11" Type="http://schemas.openxmlformats.org/officeDocument/2006/relationships/image" Target="../media/image33.wmf"/><Relationship Id="rId5" Type="http://schemas.openxmlformats.org/officeDocument/2006/relationships/oleObject" Target="../embeddings/oleObject37.bin"/><Relationship Id="rId15" Type="http://schemas.openxmlformats.org/officeDocument/2006/relationships/image" Target="../media/image35.wmf"/><Relationship Id="rId10" Type="http://schemas.openxmlformats.org/officeDocument/2006/relationships/oleObject" Target="../embeddings/oleObject40.bin"/><Relationship Id="rId4" Type="http://schemas.openxmlformats.org/officeDocument/2006/relationships/image" Target="../media/image31.wmf"/><Relationship Id="rId9" Type="http://schemas.openxmlformats.org/officeDocument/2006/relationships/oleObject" Target="../embeddings/oleObject39.bin"/><Relationship Id="rId14" Type="http://schemas.openxmlformats.org/officeDocument/2006/relationships/oleObject" Target="../embeddings/oleObject4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3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oleObject" Target="../embeddings/oleObject48.bin"/><Relationship Id="rId17"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oleObject" Target="../embeddings/oleObject50.bin"/><Relationship Id="rId1" Type="http://schemas.openxmlformats.org/officeDocument/2006/relationships/vmlDrawing" Target="../drawings/vmlDrawing11.vml"/><Relationship Id="rId6" Type="http://schemas.openxmlformats.org/officeDocument/2006/relationships/image" Target="../media/image18.wmf"/><Relationship Id="rId11" Type="http://schemas.openxmlformats.org/officeDocument/2006/relationships/image" Target="../media/image38.wmf"/><Relationship Id="rId5" Type="http://schemas.openxmlformats.org/officeDocument/2006/relationships/oleObject" Target="../embeddings/oleObject44.bin"/><Relationship Id="rId15" Type="http://schemas.openxmlformats.org/officeDocument/2006/relationships/image" Target="../media/image40.wmf"/><Relationship Id="rId10" Type="http://schemas.openxmlformats.org/officeDocument/2006/relationships/oleObject" Target="../embeddings/oleObject47.bin"/><Relationship Id="rId4" Type="http://schemas.openxmlformats.org/officeDocument/2006/relationships/image" Target="../media/image36.wmf"/><Relationship Id="rId9" Type="http://schemas.openxmlformats.org/officeDocument/2006/relationships/image" Target="../media/image37.wmf"/><Relationship Id="rId1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52.bin"/><Relationship Id="rId4" Type="http://schemas.openxmlformats.org/officeDocument/2006/relationships/image" Target="../media/image42.wmf"/><Relationship Id="rId9"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56.bin"/><Relationship Id="rId4" Type="http://schemas.openxmlformats.org/officeDocument/2006/relationships/image" Target="../media/image44.wmf"/></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0.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8.wmf"/><Relationship Id="rId11" Type="http://schemas.openxmlformats.org/officeDocument/2006/relationships/image" Target="../media/image49.wmf"/><Relationship Id="rId5" Type="http://schemas.openxmlformats.org/officeDocument/2006/relationships/oleObject" Target="../embeddings/oleObject59.bin"/><Relationship Id="rId15" Type="http://schemas.openxmlformats.org/officeDocument/2006/relationships/image" Target="../media/image51.wmf"/><Relationship Id="rId10" Type="http://schemas.openxmlformats.org/officeDocument/2006/relationships/oleObject" Target="../embeddings/oleObject62.bin"/><Relationship Id="rId4" Type="http://schemas.openxmlformats.org/officeDocument/2006/relationships/image" Target="../media/image47.wmf"/><Relationship Id="rId9" Type="http://schemas.openxmlformats.org/officeDocument/2006/relationships/oleObject" Target="../embeddings/oleObject61.bin"/><Relationship Id="rId14"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oleObject" Target="../embeddings/oleObject65.bin"/><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7.bin"/><Relationship Id="rId11" Type="http://schemas.openxmlformats.org/officeDocument/2006/relationships/image" Target="../media/image54.wmf"/><Relationship Id="rId5" Type="http://schemas.openxmlformats.org/officeDocument/2006/relationships/oleObject" Target="../embeddings/oleObject66.bin"/><Relationship Id="rId10" Type="http://schemas.openxmlformats.org/officeDocument/2006/relationships/oleObject" Target="../embeddings/oleObject69.bin"/><Relationship Id="rId4" Type="http://schemas.openxmlformats.org/officeDocument/2006/relationships/image" Target="../media/image18.wmf"/><Relationship Id="rId9" Type="http://schemas.openxmlformats.org/officeDocument/2006/relationships/image" Target="../media/image5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71.bin"/><Relationship Id="rId4" Type="http://schemas.openxmlformats.org/officeDocument/2006/relationships/image" Target="../media/image5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9.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8.wmf"/><Relationship Id="rId11" Type="http://schemas.openxmlformats.org/officeDocument/2006/relationships/image" Target="../media/image58.wmf"/><Relationship Id="rId5" Type="http://schemas.openxmlformats.org/officeDocument/2006/relationships/oleObject" Target="../embeddings/oleObject73.bin"/><Relationship Id="rId15" Type="http://schemas.openxmlformats.org/officeDocument/2006/relationships/image" Target="../media/image51.wmf"/><Relationship Id="rId10" Type="http://schemas.openxmlformats.org/officeDocument/2006/relationships/oleObject" Target="../embeddings/oleObject76.bin"/><Relationship Id="rId4" Type="http://schemas.openxmlformats.org/officeDocument/2006/relationships/image" Target="../media/image57.wmf"/><Relationship Id="rId9" Type="http://schemas.openxmlformats.org/officeDocument/2006/relationships/oleObject" Target="../embeddings/oleObject75.bin"/><Relationship Id="rId14" Type="http://schemas.openxmlformats.org/officeDocument/2006/relationships/oleObject" Target="../embeddings/oleObject7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63.wmf"/><Relationship Id="rId3" Type="http://schemas.openxmlformats.org/officeDocument/2006/relationships/oleObject" Target="../embeddings/oleObject79.bin"/><Relationship Id="rId7" Type="http://schemas.openxmlformats.org/officeDocument/2006/relationships/image" Target="../media/image60.wmf"/><Relationship Id="rId12" Type="http://schemas.openxmlformats.org/officeDocument/2006/relationships/oleObject" Target="../embeddings/oleObject84.bin"/><Relationship Id="rId17" Type="http://schemas.openxmlformats.org/officeDocument/2006/relationships/image" Target="../media/image65.wmf"/><Relationship Id="rId2" Type="http://schemas.openxmlformats.org/officeDocument/2006/relationships/slideLayout" Target="../slideLayouts/slideLayout7.xml"/><Relationship Id="rId16" Type="http://schemas.openxmlformats.org/officeDocument/2006/relationships/oleObject" Target="../embeddings/oleObject86.bin"/><Relationship Id="rId1" Type="http://schemas.openxmlformats.org/officeDocument/2006/relationships/vmlDrawing" Target="../drawings/vmlDrawing18.vml"/><Relationship Id="rId6" Type="http://schemas.openxmlformats.org/officeDocument/2006/relationships/oleObject" Target="../embeddings/oleObject81.bin"/><Relationship Id="rId11" Type="http://schemas.openxmlformats.org/officeDocument/2006/relationships/image" Target="../media/image62.wmf"/><Relationship Id="rId5" Type="http://schemas.openxmlformats.org/officeDocument/2006/relationships/oleObject" Target="../embeddings/oleObject80.bin"/><Relationship Id="rId15" Type="http://schemas.openxmlformats.org/officeDocument/2006/relationships/image" Target="../media/image64.wmf"/><Relationship Id="rId10" Type="http://schemas.openxmlformats.org/officeDocument/2006/relationships/oleObject" Target="../embeddings/oleObject83.bin"/><Relationship Id="rId4" Type="http://schemas.openxmlformats.org/officeDocument/2006/relationships/image" Target="../media/image18.wmf"/><Relationship Id="rId9" Type="http://schemas.openxmlformats.org/officeDocument/2006/relationships/image" Target="../media/image61.wmf"/><Relationship Id="rId14"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oleObject" Target="../embeddings/oleObject87.bin"/><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image" Target="../media/image18.wmf"/><Relationship Id="rId9" Type="http://schemas.openxmlformats.org/officeDocument/2006/relationships/image" Target="../media/image6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70.wmf"/><Relationship Id="rId3" Type="http://schemas.openxmlformats.org/officeDocument/2006/relationships/oleObject" Target="../embeddings/oleObject91.bin"/><Relationship Id="rId7" Type="http://schemas.openxmlformats.org/officeDocument/2006/relationships/image" Target="../media/image68.wmf"/><Relationship Id="rId12"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3.bin"/><Relationship Id="rId11" Type="http://schemas.openxmlformats.org/officeDocument/2006/relationships/image" Target="../media/image29.wmf"/><Relationship Id="rId5" Type="http://schemas.openxmlformats.org/officeDocument/2006/relationships/oleObject" Target="../embeddings/oleObject92.bin"/><Relationship Id="rId10" Type="http://schemas.openxmlformats.org/officeDocument/2006/relationships/oleObject" Target="../embeddings/oleObject95.bin"/><Relationship Id="rId4" Type="http://schemas.openxmlformats.org/officeDocument/2006/relationships/image" Target="../media/image18.wmf"/><Relationship Id="rId9" Type="http://schemas.openxmlformats.org/officeDocument/2006/relationships/image" Target="../media/image6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oleObject" Target="../embeddings/oleObject103.bin"/><Relationship Id="rId3" Type="http://schemas.openxmlformats.org/officeDocument/2006/relationships/oleObject" Target="../embeddings/oleObject97.bin"/><Relationship Id="rId7" Type="http://schemas.openxmlformats.org/officeDocument/2006/relationships/image" Target="../media/image71.wmf"/><Relationship Id="rId12" Type="http://schemas.openxmlformats.org/officeDocument/2006/relationships/oleObject" Target="../embeddings/oleObject102.bin"/><Relationship Id="rId2" Type="http://schemas.openxmlformats.org/officeDocument/2006/relationships/slideLayout" Target="../slideLayouts/slideLayout7.xml"/><Relationship Id="rId16" Type="http://schemas.openxmlformats.org/officeDocument/2006/relationships/image" Target="../media/image75.wmf"/><Relationship Id="rId1" Type="http://schemas.openxmlformats.org/officeDocument/2006/relationships/vmlDrawing" Target="../drawings/vmlDrawing21.vml"/><Relationship Id="rId6" Type="http://schemas.openxmlformats.org/officeDocument/2006/relationships/oleObject" Target="../embeddings/oleObject99.bin"/><Relationship Id="rId11" Type="http://schemas.openxmlformats.org/officeDocument/2006/relationships/image" Target="../media/image73.wmf"/><Relationship Id="rId5" Type="http://schemas.openxmlformats.org/officeDocument/2006/relationships/oleObject" Target="../embeddings/oleObject98.bin"/><Relationship Id="rId15" Type="http://schemas.openxmlformats.org/officeDocument/2006/relationships/oleObject" Target="../embeddings/oleObject104.bin"/><Relationship Id="rId10" Type="http://schemas.openxmlformats.org/officeDocument/2006/relationships/oleObject" Target="../embeddings/oleObject101.bin"/><Relationship Id="rId4" Type="http://schemas.openxmlformats.org/officeDocument/2006/relationships/image" Target="../media/image18.wmf"/><Relationship Id="rId9" Type="http://schemas.openxmlformats.org/officeDocument/2006/relationships/image" Target="../media/image72.wmf"/><Relationship Id="rId14" Type="http://schemas.openxmlformats.org/officeDocument/2006/relationships/image" Target="../media/image74.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78.wmf"/><Relationship Id="rId3" Type="http://schemas.openxmlformats.org/officeDocument/2006/relationships/oleObject" Target="../embeddings/oleObject105.bin"/><Relationship Id="rId7" Type="http://schemas.openxmlformats.org/officeDocument/2006/relationships/image" Target="../media/image6.wmf"/><Relationship Id="rId12" Type="http://schemas.openxmlformats.org/officeDocument/2006/relationships/oleObject" Target="../embeddings/oleObject110.bin"/><Relationship Id="rId17"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oleObject" Target="../embeddings/oleObject112.bin"/><Relationship Id="rId1" Type="http://schemas.openxmlformats.org/officeDocument/2006/relationships/vmlDrawing" Target="../drawings/vmlDrawing22.vml"/><Relationship Id="rId6" Type="http://schemas.openxmlformats.org/officeDocument/2006/relationships/oleObject" Target="../embeddings/oleObject107.bin"/><Relationship Id="rId11" Type="http://schemas.openxmlformats.org/officeDocument/2006/relationships/image" Target="../media/image77.wmf"/><Relationship Id="rId5" Type="http://schemas.openxmlformats.org/officeDocument/2006/relationships/oleObject" Target="../embeddings/oleObject106.bin"/><Relationship Id="rId15" Type="http://schemas.openxmlformats.org/officeDocument/2006/relationships/image" Target="../media/image79.wmf"/><Relationship Id="rId10" Type="http://schemas.openxmlformats.org/officeDocument/2006/relationships/oleObject" Target="../embeddings/oleObject109.bin"/><Relationship Id="rId4" Type="http://schemas.openxmlformats.org/officeDocument/2006/relationships/image" Target="../media/image18.wmf"/><Relationship Id="rId9" Type="http://schemas.openxmlformats.org/officeDocument/2006/relationships/image" Target="../media/image76.wmf"/><Relationship Id="rId14" Type="http://schemas.openxmlformats.org/officeDocument/2006/relationships/oleObject" Target="../embeddings/oleObject11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84.wmf"/><Relationship Id="rId18" Type="http://schemas.openxmlformats.org/officeDocument/2006/relationships/oleObject" Target="../embeddings/oleObject121.bin"/><Relationship Id="rId3" Type="http://schemas.openxmlformats.org/officeDocument/2006/relationships/oleObject" Target="../embeddings/oleObject113.bin"/><Relationship Id="rId7" Type="http://schemas.openxmlformats.org/officeDocument/2006/relationships/image" Target="../media/image81.wmf"/><Relationship Id="rId12" Type="http://schemas.openxmlformats.org/officeDocument/2006/relationships/oleObject" Target="../embeddings/oleObject118.bin"/><Relationship Id="rId17" Type="http://schemas.openxmlformats.org/officeDocument/2006/relationships/image" Target="../media/image86.wmf"/><Relationship Id="rId2" Type="http://schemas.openxmlformats.org/officeDocument/2006/relationships/slideLayout" Target="../slideLayouts/slideLayout7.xml"/><Relationship Id="rId16" Type="http://schemas.openxmlformats.org/officeDocument/2006/relationships/oleObject" Target="../embeddings/oleObject120.bin"/><Relationship Id="rId1" Type="http://schemas.openxmlformats.org/officeDocument/2006/relationships/vmlDrawing" Target="../drawings/vmlDrawing23.vml"/><Relationship Id="rId6" Type="http://schemas.openxmlformats.org/officeDocument/2006/relationships/oleObject" Target="../embeddings/oleObject115.bin"/><Relationship Id="rId11" Type="http://schemas.openxmlformats.org/officeDocument/2006/relationships/image" Target="../media/image83.wmf"/><Relationship Id="rId5" Type="http://schemas.openxmlformats.org/officeDocument/2006/relationships/oleObject" Target="../embeddings/oleObject114.bin"/><Relationship Id="rId15" Type="http://schemas.openxmlformats.org/officeDocument/2006/relationships/image" Target="../media/image85.wmf"/><Relationship Id="rId10" Type="http://schemas.openxmlformats.org/officeDocument/2006/relationships/oleObject" Target="../embeddings/oleObject117.bin"/><Relationship Id="rId19" Type="http://schemas.openxmlformats.org/officeDocument/2006/relationships/image" Target="../media/image87.wmf"/><Relationship Id="rId4" Type="http://schemas.openxmlformats.org/officeDocument/2006/relationships/image" Target="../media/image18.wmf"/><Relationship Id="rId9" Type="http://schemas.openxmlformats.org/officeDocument/2006/relationships/image" Target="../media/image82.wmf"/><Relationship Id="rId14" Type="http://schemas.openxmlformats.org/officeDocument/2006/relationships/oleObject" Target="../embeddings/oleObject119.bin"/></Relationships>
</file>

<file path=ppt/slides/_rels/slide2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9.wmf"/><Relationship Id="rId5" Type="http://schemas.openxmlformats.org/officeDocument/2006/relationships/oleObject" Target="../embeddings/oleObject123.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25.bin"/></Relationships>
</file>

<file path=ppt/slides/_rels/slide28.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31.bin"/><Relationship Id="rId18" Type="http://schemas.openxmlformats.org/officeDocument/2006/relationships/image" Target="../media/image99.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96.wmf"/><Relationship Id="rId17"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25.vml"/><Relationship Id="rId6" Type="http://schemas.openxmlformats.org/officeDocument/2006/relationships/image" Target="../media/image93.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29.bin"/><Relationship Id="rId14" Type="http://schemas.openxmlformats.org/officeDocument/2006/relationships/image" Target="../media/image9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135.bin"/><Relationship Id="rId4" Type="http://schemas.openxmlformats.org/officeDocument/2006/relationships/image" Target="../media/image100.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2.wmf"/><Relationship Id="rId5" Type="http://schemas.openxmlformats.org/officeDocument/2006/relationships/oleObject" Target="../embeddings/oleObject137.bin"/><Relationship Id="rId10" Type="http://schemas.openxmlformats.org/officeDocument/2006/relationships/image" Target="../media/image104.wmf"/><Relationship Id="rId4" Type="http://schemas.openxmlformats.org/officeDocument/2006/relationships/image" Target="../media/image88.wmf"/><Relationship Id="rId9" Type="http://schemas.openxmlformats.org/officeDocument/2006/relationships/oleObject" Target="../embeddings/oleObject139.bin"/></Relationships>
</file>

<file path=ppt/slides/_rels/slide31.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09.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6.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43.bin"/></Relationships>
</file>

<file path=ppt/slides/_rels/slide32.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50.bin"/><Relationship Id="rId18" Type="http://schemas.openxmlformats.org/officeDocument/2006/relationships/image" Target="../media/image117.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14.wmf"/><Relationship Id="rId17" Type="http://schemas.openxmlformats.org/officeDocument/2006/relationships/oleObject" Target="../embeddings/oleObject152.bin"/><Relationship Id="rId2" Type="http://schemas.openxmlformats.org/officeDocument/2006/relationships/slideLayout" Target="../slideLayouts/slideLayout7.xml"/><Relationship Id="rId16" Type="http://schemas.openxmlformats.org/officeDocument/2006/relationships/image" Target="../media/image116.wmf"/><Relationship Id="rId20" Type="http://schemas.openxmlformats.org/officeDocument/2006/relationships/image" Target="../media/image118.wmf"/><Relationship Id="rId1" Type="http://schemas.openxmlformats.org/officeDocument/2006/relationships/vmlDrawing" Target="../drawings/vmlDrawing29.vml"/><Relationship Id="rId6" Type="http://schemas.openxmlformats.org/officeDocument/2006/relationships/image" Target="../media/image111.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13.wmf"/><Relationship Id="rId19" Type="http://schemas.openxmlformats.org/officeDocument/2006/relationships/oleObject" Target="../embeddings/oleObject153.bin"/><Relationship Id="rId4" Type="http://schemas.openxmlformats.org/officeDocument/2006/relationships/image" Target="../media/image110.wmf"/><Relationship Id="rId9" Type="http://schemas.openxmlformats.org/officeDocument/2006/relationships/oleObject" Target="../embeddings/oleObject148.bin"/><Relationship Id="rId14" Type="http://schemas.openxmlformats.org/officeDocument/2006/relationships/image" Target="../media/image115.wmf"/></Relationships>
</file>

<file path=ppt/slides/_rels/slide33.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0.wmf"/><Relationship Id="rId5" Type="http://schemas.openxmlformats.org/officeDocument/2006/relationships/oleObject" Target="../embeddings/oleObject155.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57.bin"/></Relationships>
</file>

<file path=ppt/slides/_rels/slide34.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27.wmf"/><Relationship Id="rId2" Type="http://schemas.openxmlformats.org/officeDocument/2006/relationships/slideLayout" Target="../slideLayouts/slideLayout7.xml"/><Relationship Id="rId16" Type="http://schemas.openxmlformats.org/officeDocument/2006/relationships/image" Target="../media/image129.wmf"/><Relationship Id="rId1" Type="http://schemas.openxmlformats.org/officeDocument/2006/relationships/vmlDrawing" Target="../drawings/vmlDrawing31.vml"/><Relationship Id="rId6" Type="http://schemas.openxmlformats.org/officeDocument/2006/relationships/image" Target="../media/image124.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61.bin"/><Relationship Id="rId14" Type="http://schemas.openxmlformats.org/officeDocument/2006/relationships/image" Target="../media/image128.wmf"/></Relationships>
</file>

<file path=ppt/slides/_rels/slide35.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3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1.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68.bin"/></Relationships>
</file>

<file path=ppt/slides/_rels/slide36.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75.bin"/><Relationship Id="rId18" Type="http://schemas.openxmlformats.org/officeDocument/2006/relationships/image" Target="../media/image134.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37.wmf"/><Relationship Id="rId17" Type="http://schemas.openxmlformats.org/officeDocument/2006/relationships/oleObject" Target="../embeddings/oleObject177.bin"/><Relationship Id="rId2" Type="http://schemas.openxmlformats.org/officeDocument/2006/relationships/slideLayout" Target="../slideLayouts/slideLayout7.xml"/><Relationship Id="rId16" Type="http://schemas.openxmlformats.org/officeDocument/2006/relationships/image" Target="../media/image139.wmf"/><Relationship Id="rId20" Type="http://schemas.openxmlformats.org/officeDocument/2006/relationships/image" Target="../media/image140.wmf"/><Relationship Id="rId1" Type="http://schemas.openxmlformats.org/officeDocument/2006/relationships/vmlDrawing" Target="../drawings/vmlDrawing33.vml"/><Relationship Id="rId6" Type="http://schemas.openxmlformats.org/officeDocument/2006/relationships/image" Target="../media/image136.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32.wmf"/><Relationship Id="rId19" Type="http://schemas.openxmlformats.org/officeDocument/2006/relationships/oleObject" Target="../embeddings/oleObject178.bin"/><Relationship Id="rId4" Type="http://schemas.openxmlformats.org/officeDocument/2006/relationships/image" Target="../media/image135.wmf"/><Relationship Id="rId9" Type="http://schemas.openxmlformats.org/officeDocument/2006/relationships/oleObject" Target="../embeddings/oleObject173.bin"/><Relationship Id="rId14" Type="http://schemas.openxmlformats.org/officeDocument/2006/relationships/image" Target="../media/image138.wmf"/></Relationships>
</file>

<file path=ppt/slides/_rels/slide37.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45.wmf"/><Relationship Id="rId2" Type="http://schemas.openxmlformats.org/officeDocument/2006/relationships/slideLayout" Target="../slideLayouts/slideLayout7.xml"/><Relationship Id="rId16" Type="http://schemas.openxmlformats.org/officeDocument/2006/relationships/image" Target="../media/image147.wmf"/><Relationship Id="rId1" Type="http://schemas.openxmlformats.org/officeDocument/2006/relationships/vmlDrawing" Target="../drawings/vmlDrawing34.vml"/><Relationship Id="rId6" Type="http://schemas.openxmlformats.org/officeDocument/2006/relationships/image" Target="../media/image142.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82.bin"/><Relationship Id="rId14" Type="http://schemas.openxmlformats.org/officeDocument/2006/relationships/image" Target="../media/image146.wmf"/></Relationships>
</file>

<file path=ppt/slides/_rels/slide38.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45.wmf"/><Relationship Id="rId2" Type="http://schemas.openxmlformats.org/officeDocument/2006/relationships/slideLayout" Target="../slideLayouts/slideLayout7.xml"/><Relationship Id="rId16" Type="http://schemas.openxmlformats.org/officeDocument/2006/relationships/image" Target="../media/image147.wmf"/><Relationship Id="rId1" Type="http://schemas.openxmlformats.org/officeDocument/2006/relationships/vmlDrawing" Target="../drawings/vmlDrawing35.vml"/><Relationship Id="rId6" Type="http://schemas.openxmlformats.org/officeDocument/2006/relationships/image" Target="../media/image142.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89.bin"/><Relationship Id="rId14" Type="http://schemas.openxmlformats.org/officeDocument/2006/relationships/image" Target="../media/image146.wmf"/></Relationships>
</file>

<file path=ppt/slides/_rels/slide39.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98.bin"/><Relationship Id="rId18" Type="http://schemas.openxmlformats.org/officeDocument/2006/relationships/image" Target="../media/image152.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50.w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51.wmf"/><Relationship Id="rId1" Type="http://schemas.openxmlformats.org/officeDocument/2006/relationships/vmlDrawing" Target="../drawings/vmlDrawing36.vml"/><Relationship Id="rId6" Type="http://schemas.openxmlformats.org/officeDocument/2006/relationships/image" Target="../media/image149.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44.wmf"/><Relationship Id="rId4" Type="http://schemas.openxmlformats.org/officeDocument/2006/relationships/image" Target="../media/image148.wmf"/><Relationship Id="rId9" Type="http://schemas.openxmlformats.org/officeDocument/2006/relationships/oleObject" Target="../embeddings/oleObject196.bin"/><Relationship Id="rId14" Type="http://schemas.openxmlformats.org/officeDocument/2006/relationships/image" Target="../media/image1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206.bin"/><Relationship Id="rId18" Type="http://schemas.openxmlformats.org/officeDocument/2006/relationships/image" Target="../media/image139.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125.wmf"/><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138.wmf"/><Relationship Id="rId20" Type="http://schemas.openxmlformats.org/officeDocument/2006/relationships/image" Target="../media/image158.wmf"/><Relationship Id="rId1" Type="http://schemas.openxmlformats.org/officeDocument/2006/relationships/vmlDrawing" Target="../drawings/vmlDrawing37.vml"/><Relationship Id="rId6" Type="http://schemas.openxmlformats.org/officeDocument/2006/relationships/image" Target="../media/image154.wmf"/><Relationship Id="rId11" Type="http://schemas.openxmlformats.org/officeDocument/2006/relationships/oleObject" Target="../embeddings/oleObject205.bin"/><Relationship Id="rId24" Type="http://schemas.openxmlformats.org/officeDocument/2006/relationships/image" Target="../media/image160.wmf"/><Relationship Id="rId5" Type="http://schemas.openxmlformats.org/officeDocument/2006/relationships/oleObject" Target="../embeddings/oleObject202.bin"/><Relationship Id="rId15" Type="http://schemas.openxmlformats.org/officeDocument/2006/relationships/oleObject" Target="../embeddings/oleObject207.bin"/><Relationship Id="rId23" Type="http://schemas.openxmlformats.org/officeDocument/2006/relationships/oleObject" Target="../embeddings/oleObject211.bin"/><Relationship Id="rId10" Type="http://schemas.openxmlformats.org/officeDocument/2006/relationships/image" Target="../media/image156.wmf"/><Relationship Id="rId19" Type="http://schemas.openxmlformats.org/officeDocument/2006/relationships/oleObject" Target="../embeddings/oleObject209.bin"/><Relationship Id="rId4" Type="http://schemas.openxmlformats.org/officeDocument/2006/relationships/image" Target="../media/image153.wmf"/><Relationship Id="rId9" Type="http://schemas.openxmlformats.org/officeDocument/2006/relationships/oleObject" Target="../embeddings/oleObject204.bin"/><Relationship Id="rId14" Type="http://schemas.openxmlformats.org/officeDocument/2006/relationships/image" Target="../media/image157.wmf"/><Relationship Id="rId22" Type="http://schemas.openxmlformats.org/officeDocument/2006/relationships/image" Target="../media/image15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oleObject" Target="../embeddings/oleObject212.bin"/><Relationship Id="rId7" Type="http://schemas.openxmlformats.org/officeDocument/2006/relationships/image" Target="../media/image161.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214.bin"/><Relationship Id="rId5" Type="http://schemas.openxmlformats.org/officeDocument/2006/relationships/oleObject" Target="../embeddings/oleObject213.bin"/><Relationship Id="rId4" Type="http://schemas.openxmlformats.org/officeDocument/2006/relationships/image" Target="../media/image18.wmf"/><Relationship Id="rId9" Type="http://schemas.openxmlformats.org/officeDocument/2006/relationships/image" Target="../media/image162.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9.bin"/><Relationship Id="rId13" Type="http://schemas.openxmlformats.org/officeDocument/2006/relationships/image" Target="../media/image166.wmf"/><Relationship Id="rId18" Type="http://schemas.openxmlformats.org/officeDocument/2006/relationships/oleObject" Target="../embeddings/oleObject224.bin"/><Relationship Id="rId3" Type="http://schemas.openxmlformats.org/officeDocument/2006/relationships/oleObject" Target="../embeddings/oleObject216.bin"/><Relationship Id="rId21" Type="http://schemas.openxmlformats.org/officeDocument/2006/relationships/image" Target="../media/image170.wmf"/><Relationship Id="rId7" Type="http://schemas.openxmlformats.org/officeDocument/2006/relationships/image" Target="../media/image163.wmf"/><Relationship Id="rId12" Type="http://schemas.openxmlformats.org/officeDocument/2006/relationships/oleObject" Target="../embeddings/oleObject221.bin"/><Relationship Id="rId17" Type="http://schemas.openxmlformats.org/officeDocument/2006/relationships/image" Target="../media/image168.wmf"/><Relationship Id="rId2" Type="http://schemas.openxmlformats.org/officeDocument/2006/relationships/slideLayout" Target="../slideLayouts/slideLayout7.xml"/><Relationship Id="rId16" Type="http://schemas.openxmlformats.org/officeDocument/2006/relationships/oleObject" Target="../embeddings/oleObject223.bin"/><Relationship Id="rId20" Type="http://schemas.openxmlformats.org/officeDocument/2006/relationships/oleObject" Target="../embeddings/oleObject225.bin"/><Relationship Id="rId1" Type="http://schemas.openxmlformats.org/officeDocument/2006/relationships/vmlDrawing" Target="../drawings/vmlDrawing39.vml"/><Relationship Id="rId6" Type="http://schemas.openxmlformats.org/officeDocument/2006/relationships/oleObject" Target="../embeddings/oleObject218.bin"/><Relationship Id="rId11" Type="http://schemas.openxmlformats.org/officeDocument/2006/relationships/image" Target="../media/image165.wmf"/><Relationship Id="rId5" Type="http://schemas.openxmlformats.org/officeDocument/2006/relationships/oleObject" Target="../embeddings/oleObject217.bin"/><Relationship Id="rId15" Type="http://schemas.openxmlformats.org/officeDocument/2006/relationships/image" Target="../media/image167.wmf"/><Relationship Id="rId10" Type="http://schemas.openxmlformats.org/officeDocument/2006/relationships/oleObject" Target="../embeddings/oleObject220.bin"/><Relationship Id="rId19" Type="http://schemas.openxmlformats.org/officeDocument/2006/relationships/image" Target="../media/image169.wmf"/><Relationship Id="rId4" Type="http://schemas.openxmlformats.org/officeDocument/2006/relationships/image" Target="../media/image18.wmf"/><Relationship Id="rId9" Type="http://schemas.openxmlformats.org/officeDocument/2006/relationships/image" Target="../media/image164.wmf"/><Relationship Id="rId14" Type="http://schemas.openxmlformats.org/officeDocument/2006/relationships/oleObject" Target="../embeddings/oleObject222.bin"/><Relationship Id="rId22" Type="http://schemas.openxmlformats.org/officeDocument/2006/relationships/image" Target="../media/image171.png"/></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oleObject" Target="../embeddings/oleObject19.bin"/><Relationship Id="rId4" Type="http://schemas.openxmlformats.org/officeDocument/2006/relationships/image" Target="../media/image13.wmf"/><Relationship Id="rId9"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a:extLst>
              <a:ext uri="{FF2B5EF4-FFF2-40B4-BE49-F238E27FC236}">
                <a16:creationId xmlns:a16="http://schemas.microsoft.com/office/drawing/2014/main" id="{5F54ACE4-C017-403F-AE14-6A5AF9161241}"/>
              </a:ext>
            </a:extLst>
          </p:cNvPr>
          <p:cNvSpPr txBox="1">
            <a:spLocks noChangeArrowheads="1"/>
          </p:cNvSpPr>
          <p:nvPr/>
        </p:nvSpPr>
        <p:spPr bwMode="auto">
          <a:xfrm>
            <a:off x="4143375" y="2565400"/>
            <a:ext cx="4532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r>
              <a:rPr lang="es-ES_tradnl" altLang="es-PE" b="1" u="sng"/>
              <a:t>Capítulo 9</a:t>
            </a:r>
          </a:p>
          <a:p>
            <a:pPr algn="ctr" eaLnBrk="1" hangingPunct="1"/>
            <a:r>
              <a:rPr lang="es-ES_tradnl" altLang="es-PE" b="1" u="sng"/>
              <a:t>Modelos Autoregresivos y de Rezagos Distribuidos</a:t>
            </a:r>
            <a:endParaRPr lang="es-PE" altLang="es-PE" b="1" u="sng"/>
          </a:p>
        </p:txBody>
      </p:sp>
      <p:sp>
        <p:nvSpPr>
          <p:cNvPr id="4099" name="Rectangle 9">
            <a:extLst>
              <a:ext uri="{FF2B5EF4-FFF2-40B4-BE49-F238E27FC236}">
                <a16:creationId xmlns:a16="http://schemas.microsoft.com/office/drawing/2014/main" id="{6709E2EC-3754-41C4-9D6B-05562E94E096}"/>
              </a:ext>
            </a:extLst>
          </p:cNvPr>
          <p:cNvSpPr>
            <a:spLocks noChangeArrowheads="1"/>
          </p:cNvSpPr>
          <p:nvPr/>
        </p:nvSpPr>
        <p:spPr bwMode="auto">
          <a:xfrm>
            <a:off x="611188" y="1319213"/>
            <a:ext cx="5486400" cy="381000"/>
          </a:xfrm>
          <a:prstGeom prst="rect">
            <a:avLst/>
          </a:prstGeom>
          <a:solidFill>
            <a:schemeClr val="accent2"/>
          </a:solidFill>
          <a:ln w="9525">
            <a:solidFill>
              <a:schemeClr val="accent2"/>
            </a:solidFill>
            <a:miter lim="800000"/>
            <a:headEnd/>
            <a:tailEnd/>
          </a:ln>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4100" name="Text Box 10">
            <a:extLst>
              <a:ext uri="{FF2B5EF4-FFF2-40B4-BE49-F238E27FC236}">
                <a16:creationId xmlns:a16="http://schemas.microsoft.com/office/drawing/2014/main" id="{83A66C33-D993-4174-BF55-31445E9FBC48}"/>
              </a:ext>
            </a:extLst>
          </p:cNvPr>
          <p:cNvSpPr txBox="1">
            <a:spLocks noChangeArrowheads="1"/>
          </p:cNvSpPr>
          <p:nvPr/>
        </p:nvSpPr>
        <p:spPr bwMode="auto">
          <a:xfrm>
            <a:off x="539750" y="620713"/>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spcBef>
                <a:spcPct val="50000"/>
              </a:spcBef>
            </a:pPr>
            <a:r>
              <a:rPr lang="es-ES_tradnl" altLang="es-PE" sz="2400" b="1">
                <a:latin typeface="Arial" panose="020B0604020202020204" pitchFamily="34" charset="0"/>
              </a:rPr>
              <a:t>UNSCH</a:t>
            </a:r>
          </a:p>
        </p:txBody>
      </p:sp>
      <p:sp>
        <p:nvSpPr>
          <p:cNvPr id="4101" name="Rectangle 11">
            <a:extLst>
              <a:ext uri="{FF2B5EF4-FFF2-40B4-BE49-F238E27FC236}">
                <a16:creationId xmlns:a16="http://schemas.microsoft.com/office/drawing/2014/main" id="{1B4D100C-19CA-458C-95CD-9A04D0A33809}"/>
              </a:ext>
            </a:extLst>
          </p:cNvPr>
          <p:cNvSpPr>
            <a:spLocks noChangeArrowheads="1"/>
          </p:cNvSpPr>
          <p:nvPr/>
        </p:nvSpPr>
        <p:spPr bwMode="auto">
          <a:xfrm>
            <a:off x="107950" y="62372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r>
              <a:rPr lang="es-ES_tradnl" altLang="es-PE" sz="1400" b="1">
                <a:latin typeface="Arial Narrow" panose="020B0606020202030204" pitchFamily="34" charset="0"/>
              </a:rPr>
              <a:t>28 de mayo de 2009</a:t>
            </a:r>
            <a:endParaRPr lang="es-ES" altLang="es-PE" sz="1400" b="1">
              <a:latin typeface="Arial Narrow" panose="020B0606020202030204" pitchFamily="34" charset="0"/>
            </a:endParaRPr>
          </a:p>
        </p:txBody>
      </p:sp>
      <p:pic>
        <p:nvPicPr>
          <p:cNvPr id="4102" name="Picture 13" descr="UNSCH">
            <a:extLst>
              <a:ext uri="{FF2B5EF4-FFF2-40B4-BE49-F238E27FC236}">
                <a16:creationId xmlns:a16="http://schemas.microsoft.com/office/drawing/2014/main" id="{462B93D0-E4CE-4DC9-A965-4920BAA11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13" y="287338"/>
            <a:ext cx="7826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4">
            <a:extLst>
              <a:ext uri="{FF2B5EF4-FFF2-40B4-BE49-F238E27FC236}">
                <a16:creationId xmlns:a16="http://schemas.microsoft.com/office/drawing/2014/main" id="{3DE08A37-34D2-43BD-8FB2-1DAD31BA8852}"/>
              </a:ext>
            </a:extLst>
          </p:cNvPr>
          <p:cNvSpPr>
            <a:spLocks noChangeArrowheads="1"/>
          </p:cNvSpPr>
          <p:nvPr/>
        </p:nvSpPr>
        <p:spPr bwMode="auto">
          <a:xfrm>
            <a:off x="5508625" y="58054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r>
              <a:rPr lang="es-ES_tradnl" altLang="es-PE" sz="1400" b="1">
                <a:latin typeface="Arial Narrow" panose="020B0606020202030204" pitchFamily="34" charset="0"/>
              </a:rPr>
              <a:t>Econ. Juan A. Huaripuma Vargas</a:t>
            </a:r>
            <a:endParaRPr lang="es-ES" altLang="es-PE" sz="1400" b="1">
              <a:latin typeface="Arial Narrow" panose="020B0606020202030204" pitchFamily="34" charset="0"/>
            </a:endParaRPr>
          </a:p>
        </p:txBody>
      </p:sp>
      <p:pic>
        <p:nvPicPr>
          <p:cNvPr id="4104" name="Picture 12">
            <a:extLst>
              <a:ext uri="{FF2B5EF4-FFF2-40B4-BE49-F238E27FC236}">
                <a16:creationId xmlns:a16="http://schemas.microsoft.com/office/drawing/2014/main" id="{E20D6762-CAFE-4640-B8D1-8E768E940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14500"/>
            <a:ext cx="3643312"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D62735F-7C65-4CBC-9E59-7327160C94E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3315" name="Rectangle 3">
            <a:extLst>
              <a:ext uri="{FF2B5EF4-FFF2-40B4-BE49-F238E27FC236}">
                <a16:creationId xmlns:a16="http://schemas.microsoft.com/office/drawing/2014/main" id="{842FAD36-C951-4CB4-B6E5-2966DBFCA34A}"/>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3316" name="Rectangle 4">
            <a:extLst>
              <a:ext uri="{FF2B5EF4-FFF2-40B4-BE49-F238E27FC236}">
                <a16:creationId xmlns:a16="http://schemas.microsoft.com/office/drawing/2014/main" id="{47FD70F4-4B78-45AA-8DCC-5408DCFA0D80}"/>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3317" name="Text Box 8">
            <a:extLst>
              <a:ext uri="{FF2B5EF4-FFF2-40B4-BE49-F238E27FC236}">
                <a16:creationId xmlns:a16="http://schemas.microsoft.com/office/drawing/2014/main" id="{2DD5516F-53C2-4973-873B-1237D393A8CD}"/>
              </a:ext>
            </a:extLst>
          </p:cNvPr>
          <p:cNvSpPr txBox="1">
            <a:spLocks noChangeArrowheads="1"/>
          </p:cNvSpPr>
          <p:nvPr/>
        </p:nvSpPr>
        <p:spPr bwMode="auto">
          <a:xfrm>
            <a:off x="539750" y="29178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 el multiplicador de largo plazo será:</a:t>
            </a:r>
          </a:p>
        </p:txBody>
      </p:sp>
      <p:graphicFrame>
        <p:nvGraphicFramePr>
          <p:cNvPr id="13318" name="Object 9">
            <a:extLst>
              <a:ext uri="{FF2B5EF4-FFF2-40B4-BE49-F238E27FC236}">
                <a16:creationId xmlns:a16="http://schemas.microsoft.com/office/drawing/2014/main" id="{03190695-E834-4037-B8B8-903DEBFBF9E0}"/>
              </a:ext>
            </a:extLst>
          </p:cNvPr>
          <p:cNvGraphicFramePr>
            <a:graphicFrameLocks noChangeAspect="1"/>
          </p:cNvGraphicFramePr>
          <p:nvPr/>
        </p:nvGraphicFramePr>
        <p:xfrm>
          <a:off x="636588" y="4941888"/>
          <a:ext cx="2254250" cy="863600"/>
        </p:xfrm>
        <a:graphic>
          <a:graphicData uri="http://schemas.openxmlformats.org/presentationml/2006/ole">
            <mc:AlternateContent xmlns:mc="http://schemas.openxmlformats.org/markup-compatibility/2006">
              <mc:Choice xmlns:v="urn:schemas-microsoft-com:vml" Requires="v">
                <p:oleObj spid="_x0000_s13325" name="Ecuación" r:id="rId3" imgW="1104900" imgH="431800" progId="Equation.3">
                  <p:embed/>
                </p:oleObj>
              </mc:Choice>
              <mc:Fallback>
                <p:oleObj name="Ecuación" r:id="rId3" imgW="11049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941888"/>
                        <a:ext cx="2254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3319" name="Object 10">
            <a:extLst>
              <a:ext uri="{FF2B5EF4-FFF2-40B4-BE49-F238E27FC236}">
                <a16:creationId xmlns:a16="http://schemas.microsoft.com/office/drawing/2014/main" id="{9B9916C2-A61E-44C9-AB63-6F1424154F4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26" name="Ecuación" r:id="rId5" imgW="114151" imgH="215619" progId="Equation.3">
                  <p:embed/>
                </p:oleObj>
              </mc:Choice>
              <mc:Fallback>
                <p:oleObj name="Ecuación" r:id="rId5"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12">
            <a:extLst>
              <a:ext uri="{FF2B5EF4-FFF2-40B4-BE49-F238E27FC236}">
                <a16:creationId xmlns:a16="http://schemas.microsoft.com/office/drawing/2014/main" id="{9F1A369F-E5FF-4E32-BE98-C1618A961727}"/>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27" name="Ecuación" r:id="rId7" imgW="114151" imgH="215619" progId="Equation.3">
                  <p:embed/>
                </p:oleObj>
              </mc:Choice>
              <mc:Fallback>
                <p:oleObj name="Ecuación" r:id="rId7" imgW="114151" imgH="21561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17">
            <a:extLst>
              <a:ext uri="{FF2B5EF4-FFF2-40B4-BE49-F238E27FC236}">
                <a16:creationId xmlns:a16="http://schemas.microsoft.com/office/drawing/2014/main" id="{7FD99C36-4520-4589-B893-A2463B6F17EF}"/>
              </a:ext>
            </a:extLst>
          </p:cNvPr>
          <p:cNvGraphicFramePr>
            <a:graphicFrameLocks noChangeAspect="1"/>
          </p:cNvGraphicFramePr>
          <p:nvPr/>
        </p:nvGraphicFramePr>
        <p:xfrm>
          <a:off x="636588" y="2298700"/>
          <a:ext cx="6815137" cy="482600"/>
        </p:xfrm>
        <a:graphic>
          <a:graphicData uri="http://schemas.openxmlformats.org/presentationml/2006/ole">
            <mc:AlternateContent xmlns:mc="http://schemas.openxmlformats.org/markup-compatibility/2006">
              <mc:Choice xmlns:v="urn:schemas-microsoft-com:vml" Requires="v">
                <p:oleObj spid="_x0000_s13328" name="Ecuación" r:id="rId8" imgW="3340100" imgH="241300" progId="Equation.3">
                  <p:embed/>
                </p:oleObj>
              </mc:Choice>
              <mc:Fallback>
                <p:oleObj name="Ecuación" r:id="rId8" imgW="3340100" imgH="2413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588" y="2298700"/>
                        <a:ext cx="6815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3322" name="Text Box 18">
            <a:extLst>
              <a:ext uri="{FF2B5EF4-FFF2-40B4-BE49-F238E27FC236}">
                <a16:creationId xmlns:a16="http://schemas.microsoft.com/office/drawing/2014/main" id="{2C461913-A75C-4381-BAE6-21B834EAEAAD}"/>
              </a:ext>
            </a:extLst>
          </p:cNvPr>
          <p:cNvSpPr txBox="1">
            <a:spLocks noChangeArrowheads="1"/>
          </p:cNvSpPr>
          <p:nvPr/>
        </p:nvSpPr>
        <p:spPr bwMode="auto">
          <a:xfrm>
            <a:off x="538163"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 el modelo de rezagos puede escribirse como:</a:t>
            </a:r>
          </a:p>
        </p:txBody>
      </p:sp>
      <p:graphicFrame>
        <p:nvGraphicFramePr>
          <p:cNvPr id="13323" name="Object 19">
            <a:extLst>
              <a:ext uri="{FF2B5EF4-FFF2-40B4-BE49-F238E27FC236}">
                <a16:creationId xmlns:a16="http://schemas.microsoft.com/office/drawing/2014/main" id="{19E75F1A-6D87-4241-A1C6-1F8DDE74F71A}"/>
              </a:ext>
            </a:extLst>
          </p:cNvPr>
          <p:cNvGraphicFramePr>
            <a:graphicFrameLocks noChangeAspect="1"/>
          </p:cNvGraphicFramePr>
          <p:nvPr/>
        </p:nvGraphicFramePr>
        <p:xfrm>
          <a:off x="593725" y="3357563"/>
          <a:ext cx="4251325" cy="508000"/>
        </p:xfrm>
        <a:graphic>
          <a:graphicData uri="http://schemas.openxmlformats.org/presentationml/2006/ole">
            <mc:AlternateContent xmlns:mc="http://schemas.openxmlformats.org/markup-compatibility/2006">
              <mc:Choice xmlns:v="urn:schemas-microsoft-com:vml" Requires="v">
                <p:oleObj spid="_x0000_s13329" name="Ecuación" r:id="rId10" imgW="2082800" imgH="254000" progId="Equation.3">
                  <p:embed/>
                </p:oleObj>
              </mc:Choice>
              <mc:Fallback>
                <p:oleObj name="Ecuación" r:id="rId10" imgW="2082800" imgH="2540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 y="3357563"/>
                        <a:ext cx="42513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3324" name="Object 20">
            <a:extLst>
              <a:ext uri="{FF2B5EF4-FFF2-40B4-BE49-F238E27FC236}">
                <a16:creationId xmlns:a16="http://schemas.microsoft.com/office/drawing/2014/main" id="{F4509A0F-7F8C-4B71-AB7D-6563E3505F12}"/>
              </a:ext>
            </a:extLst>
          </p:cNvPr>
          <p:cNvGraphicFramePr>
            <a:graphicFrameLocks noChangeAspect="1"/>
          </p:cNvGraphicFramePr>
          <p:nvPr/>
        </p:nvGraphicFramePr>
        <p:xfrm>
          <a:off x="773113" y="4073525"/>
          <a:ext cx="3681412" cy="508000"/>
        </p:xfrm>
        <a:graphic>
          <a:graphicData uri="http://schemas.openxmlformats.org/presentationml/2006/ole">
            <mc:AlternateContent xmlns:mc="http://schemas.openxmlformats.org/markup-compatibility/2006">
              <mc:Choice xmlns:v="urn:schemas-microsoft-com:vml" Requires="v">
                <p:oleObj spid="_x0000_s13330" name="Ecuación" r:id="rId12" imgW="1803400" imgH="254000" progId="Equation.3">
                  <p:embed/>
                </p:oleObj>
              </mc:Choice>
              <mc:Fallback>
                <p:oleObj name="Ecuación" r:id="rId12" imgW="1803400" imgH="2540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3113" y="4073525"/>
                        <a:ext cx="3681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F124C14-A856-4B32-9D03-508D333F40C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4339" name="Rectangle 3">
            <a:extLst>
              <a:ext uri="{FF2B5EF4-FFF2-40B4-BE49-F238E27FC236}">
                <a16:creationId xmlns:a16="http://schemas.microsoft.com/office/drawing/2014/main" id="{1D09C9AF-73D3-4501-816F-BB77646EF210}"/>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4340" name="Rectangle 4">
            <a:extLst>
              <a:ext uri="{FF2B5EF4-FFF2-40B4-BE49-F238E27FC236}">
                <a16:creationId xmlns:a16="http://schemas.microsoft.com/office/drawing/2014/main" id="{79CF1B9E-EF5C-4BB9-8C29-0753410FE7AE}"/>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4341" name="Text Box 5">
            <a:extLst>
              <a:ext uri="{FF2B5EF4-FFF2-40B4-BE49-F238E27FC236}">
                <a16:creationId xmlns:a16="http://schemas.microsoft.com/office/drawing/2014/main" id="{D038E4DC-1C39-4E34-AD7A-14A4E19E1B89}"/>
              </a:ext>
            </a:extLst>
          </p:cNvPr>
          <p:cNvSpPr txBox="1">
            <a:spLocks noChangeArrowheads="1"/>
          </p:cNvSpPr>
          <p:nvPr/>
        </p:nvSpPr>
        <p:spPr bwMode="auto">
          <a:xfrm>
            <a:off x="611188" y="4005263"/>
            <a:ext cx="2519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Multiplicando por     :</a:t>
            </a:r>
          </a:p>
        </p:txBody>
      </p:sp>
      <p:graphicFrame>
        <p:nvGraphicFramePr>
          <p:cNvPr id="14342" name="Object 7">
            <a:extLst>
              <a:ext uri="{FF2B5EF4-FFF2-40B4-BE49-F238E27FC236}">
                <a16:creationId xmlns:a16="http://schemas.microsoft.com/office/drawing/2014/main" id="{34A75022-5E7F-4051-9A27-58317379C82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54" name="Ecuación" r:id="rId3" imgW="114151" imgH="215619" progId="Equation.3">
                  <p:embed/>
                </p:oleObj>
              </mc:Choice>
              <mc:Fallback>
                <p:oleObj name="Ecuación" r:id="rId3"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8">
            <a:extLst>
              <a:ext uri="{FF2B5EF4-FFF2-40B4-BE49-F238E27FC236}">
                <a16:creationId xmlns:a16="http://schemas.microsoft.com/office/drawing/2014/main" id="{41893035-0C66-4C45-B80E-FE38AF68105C}"/>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55"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9">
            <a:extLst>
              <a:ext uri="{FF2B5EF4-FFF2-40B4-BE49-F238E27FC236}">
                <a16:creationId xmlns:a16="http://schemas.microsoft.com/office/drawing/2014/main" id="{47A81335-C226-4DD3-A017-7793881CCAB9}"/>
              </a:ext>
            </a:extLst>
          </p:cNvPr>
          <p:cNvGraphicFramePr>
            <a:graphicFrameLocks noChangeAspect="1"/>
          </p:cNvGraphicFramePr>
          <p:nvPr/>
        </p:nvGraphicFramePr>
        <p:xfrm>
          <a:off x="601663" y="3306763"/>
          <a:ext cx="5986462" cy="482600"/>
        </p:xfrm>
        <a:graphic>
          <a:graphicData uri="http://schemas.openxmlformats.org/presentationml/2006/ole">
            <mc:AlternateContent xmlns:mc="http://schemas.openxmlformats.org/markup-compatibility/2006">
              <mc:Choice xmlns:v="urn:schemas-microsoft-com:vml" Requires="v">
                <p:oleObj spid="_x0000_s14356" name="Ecuación" r:id="rId6" imgW="2933700" imgH="241300" progId="Equation.3">
                  <p:embed/>
                </p:oleObj>
              </mc:Choice>
              <mc:Fallback>
                <p:oleObj name="Ecuación" r:id="rId6" imgW="2933700" imgH="241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3306763"/>
                        <a:ext cx="59864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4345" name="Text Box 10">
            <a:extLst>
              <a:ext uri="{FF2B5EF4-FFF2-40B4-BE49-F238E27FC236}">
                <a16:creationId xmlns:a16="http://schemas.microsoft.com/office/drawing/2014/main" id="{BDB11158-EB87-4F59-A2B7-5A4DB5B00267}"/>
              </a:ext>
            </a:extLst>
          </p:cNvPr>
          <p:cNvSpPr txBox="1">
            <a:spLocks noChangeArrowheads="1"/>
          </p:cNvSpPr>
          <p:nvPr/>
        </p:nvSpPr>
        <p:spPr bwMode="auto">
          <a:xfrm>
            <a:off x="538163" y="27813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el modelo en un periodo se tiene:</a:t>
            </a:r>
          </a:p>
        </p:txBody>
      </p:sp>
      <p:graphicFrame>
        <p:nvGraphicFramePr>
          <p:cNvPr id="14346" name="Object 11">
            <a:extLst>
              <a:ext uri="{FF2B5EF4-FFF2-40B4-BE49-F238E27FC236}">
                <a16:creationId xmlns:a16="http://schemas.microsoft.com/office/drawing/2014/main" id="{B60570D0-0198-40E8-B210-0F19E83ACDFA}"/>
              </a:ext>
            </a:extLst>
          </p:cNvPr>
          <p:cNvGraphicFramePr>
            <a:graphicFrameLocks noChangeAspect="1"/>
          </p:cNvGraphicFramePr>
          <p:nvPr/>
        </p:nvGraphicFramePr>
        <p:xfrm>
          <a:off x="2411413" y="4005263"/>
          <a:ext cx="284162" cy="355600"/>
        </p:xfrm>
        <a:graphic>
          <a:graphicData uri="http://schemas.openxmlformats.org/presentationml/2006/ole">
            <mc:AlternateContent xmlns:mc="http://schemas.openxmlformats.org/markup-compatibility/2006">
              <mc:Choice xmlns:v="urn:schemas-microsoft-com:vml" Requires="v">
                <p:oleObj spid="_x0000_s14357" name="Ecuación" r:id="rId8" imgW="139579" imgH="177646" progId="Equation.3">
                  <p:embed/>
                </p:oleObj>
              </mc:Choice>
              <mc:Fallback>
                <p:oleObj name="Ecuación" r:id="rId8" imgW="139579" imgH="177646"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005263"/>
                        <a:ext cx="2841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4347" name="Object 13">
            <a:extLst>
              <a:ext uri="{FF2B5EF4-FFF2-40B4-BE49-F238E27FC236}">
                <a16:creationId xmlns:a16="http://schemas.microsoft.com/office/drawing/2014/main" id="{B4AC25AE-28FA-4AED-946B-19A49ED1BE53}"/>
              </a:ext>
            </a:extLst>
          </p:cNvPr>
          <p:cNvGraphicFramePr>
            <a:graphicFrameLocks noChangeAspect="1"/>
          </p:cNvGraphicFramePr>
          <p:nvPr/>
        </p:nvGraphicFramePr>
        <p:xfrm>
          <a:off x="641350" y="4459288"/>
          <a:ext cx="6738938" cy="482600"/>
        </p:xfrm>
        <a:graphic>
          <a:graphicData uri="http://schemas.openxmlformats.org/presentationml/2006/ole">
            <mc:AlternateContent xmlns:mc="http://schemas.openxmlformats.org/markup-compatibility/2006">
              <mc:Choice xmlns:v="urn:schemas-microsoft-com:vml" Requires="v">
                <p:oleObj spid="_x0000_s14358" name="Ecuación" r:id="rId10" imgW="3302000" imgH="241300" progId="Equation.3">
                  <p:embed/>
                </p:oleObj>
              </mc:Choice>
              <mc:Fallback>
                <p:oleObj name="Ecuación" r:id="rId10" imgW="3302000" imgH="2413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350" y="4459288"/>
                        <a:ext cx="6738938"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Text Box 14">
            <a:extLst>
              <a:ext uri="{FF2B5EF4-FFF2-40B4-BE49-F238E27FC236}">
                <a16:creationId xmlns:a16="http://schemas.microsoft.com/office/drawing/2014/main" id="{7E218D6A-A33D-4289-B5F0-02680B87BAAC}"/>
              </a:ext>
            </a:extLst>
          </p:cNvPr>
          <p:cNvSpPr txBox="1">
            <a:spLocks noChangeArrowheads="1"/>
          </p:cNvSpPr>
          <p:nvPr/>
        </p:nvSpPr>
        <p:spPr bwMode="auto">
          <a:xfrm>
            <a:off x="611188" y="5013325"/>
            <a:ext cx="7273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[2] de [1] miembro a miembro y despejando se tiene:</a:t>
            </a:r>
          </a:p>
        </p:txBody>
      </p:sp>
      <p:sp>
        <p:nvSpPr>
          <p:cNvPr id="14349" name="Text Box 15">
            <a:extLst>
              <a:ext uri="{FF2B5EF4-FFF2-40B4-BE49-F238E27FC236}">
                <a16:creationId xmlns:a16="http://schemas.microsoft.com/office/drawing/2014/main" id="{C704E5A8-9D27-433E-9154-13F35964F865}"/>
              </a:ext>
            </a:extLst>
          </p:cNvPr>
          <p:cNvSpPr txBox="1">
            <a:spLocks noChangeArrowheads="1"/>
          </p:cNvSpPr>
          <p:nvPr/>
        </p:nvSpPr>
        <p:spPr bwMode="auto">
          <a:xfrm>
            <a:off x="7954963" y="227647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14350" name="Text Box 16">
            <a:extLst>
              <a:ext uri="{FF2B5EF4-FFF2-40B4-BE49-F238E27FC236}">
                <a16:creationId xmlns:a16="http://schemas.microsoft.com/office/drawing/2014/main" id="{6BEFE63D-3FE8-4C5E-86AB-AA8416227C42}"/>
              </a:ext>
            </a:extLst>
          </p:cNvPr>
          <p:cNvSpPr txBox="1">
            <a:spLocks noChangeArrowheads="1"/>
          </p:cNvSpPr>
          <p:nvPr/>
        </p:nvSpPr>
        <p:spPr bwMode="auto">
          <a:xfrm>
            <a:off x="7881938" y="450215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graphicFrame>
        <p:nvGraphicFramePr>
          <p:cNvPr id="14351" name="Object 17">
            <a:extLst>
              <a:ext uri="{FF2B5EF4-FFF2-40B4-BE49-F238E27FC236}">
                <a16:creationId xmlns:a16="http://schemas.microsoft.com/office/drawing/2014/main" id="{E67B44F2-6FA4-42E5-B91D-EF137BCFC724}"/>
              </a:ext>
            </a:extLst>
          </p:cNvPr>
          <p:cNvGraphicFramePr>
            <a:graphicFrameLocks noChangeAspect="1"/>
          </p:cNvGraphicFramePr>
          <p:nvPr/>
        </p:nvGraphicFramePr>
        <p:xfrm>
          <a:off x="684213" y="5564188"/>
          <a:ext cx="5106987" cy="457200"/>
        </p:xfrm>
        <a:graphic>
          <a:graphicData uri="http://schemas.openxmlformats.org/presentationml/2006/ole">
            <mc:AlternateContent xmlns:mc="http://schemas.openxmlformats.org/markup-compatibility/2006">
              <mc:Choice xmlns:v="urn:schemas-microsoft-com:vml" Requires="v">
                <p:oleObj spid="_x0000_s14359" name="Ecuación" r:id="rId12" imgW="2501900" imgH="228600" progId="Equation.3">
                  <p:embed/>
                </p:oleObj>
              </mc:Choice>
              <mc:Fallback>
                <p:oleObj name="Ecuación" r:id="rId12" imgW="25019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5564188"/>
                        <a:ext cx="5106987" cy="457200"/>
                      </a:xfrm>
                      <a:prstGeom prst="rect">
                        <a:avLst/>
                      </a:prstGeom>
                      <a:solidFill>
                        <a:srgbClr val="66FF99"/>
                      </a:solidFill>
                      <a:ln w="9525">
                        <a:solidFill>
                          <a:schemeClr val="accent2"/>
                        </a:solidFill>
                        <a:miter lim="800000"/>
                        <a:headEnd/>
                        <a:tailEnd/>
                      </a:ln>
                    </p:spPr>
                  </p:pic>
                </p:oleObj>
              </mc:Fallback>
            </mc:AlternateContent>
          </a:graphicData>
        </a:graphic>
      </p:graphicFrame>
      <p:sp>
        <p:nvSpPr>
          <p:cNvPr id="14352" name="Text Box 18">
            <a:extLst>
              <a:ext uri="{FF2B5EF4-FFF2-40B4-BE49-F238E27FC236}">
                <a16:creationId xmlns:a16="http://schemas.microsoft.com/office/drawing/2014/main" id="{FDA02A58-062B-450B-9720-503FE2A72B7C}"/>
              </a:ext>
            </a:extLst>
          </p:cNvPr>
          <p:cNvSpPr txBox="1">
            <a:spLocks noChangeArrowheads="1"/>
          </p:cNvSpPr>
          <p:nvPr/>
        </p:nvSpPr>
        <p:spPr bwMode="auto">
          <a:xfrm>
            <a:off x="538163"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 de rezagos distribuidos infinito:</a:t>
            </a:r>
          </a:p>
        </p:txBody>
      </p:sp>
      <p:graphicFrame>
        <p:nvGraphicFramePr>
          <p:cNvPr id="14353" name="Object 19">
            <a:extLst>
              <a:ext uri="{FF2B5EF4-FFF2-40B4-BE49-F238E27FC236}">
                <a16:creationId xmlns:a16="http://schemas.microsoft.com/office/drawing/2014/main" id="{55FCAE67-88BD-438A-A48F-E9DA3262973E}"/>
              </a:ext>
            </a:extLst>
          </p:cNvPr>
          <p:cNvGraphicFramePr>
            <a:graphicFrameLocks noChangeAspect="1"/>
          </p:cNvGraphicFramePr>
          <p:nvPr/>
        </p:nvGraphicFramePr>
        <p:xfrm>
          <a:off x="565150" y="2205038"/>
          <a:ext cx="6815138" cy="482600"/>
        </p:xfrm>
        <a:graphic>
          <a:graphicData uri="http://schemas.openxmlformats.org/presentationml/2006/ole">
            <mc:AlternateContent xmlns:mc="http://schemas.openxmlformats.org/markup-compatibility/2006">
              <mc:Choice xmlns:v="urn:schemas-microsoft-com:vml" Requires="v">
                <p:oleObj spid="_x0000_s14360" name="Ecuación" r:id="rId14" imgW="3340100" imgH="241300" progId="Equation.3">
                  <p:embed/>
                </p:oleObj>
              </mc:Choice>
              <mc:Fallback>
                <p:oleObj name="Ecuación" r:id="rId14" imgW="3340100" imgH="2413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 y="2205038"/>
                        <a:ext cx="6815138"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B89F634-F57C-4BB4-B864-98CAEB6C8948}"/>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5363" name="Rectangle 3">
            <a:extLst>
              <a:ext uri="{FF2B5EF4-FFF2-40B4-BE49-F238E27FC236}">
                <a16:creationId xmlns:a16="http://schemas.microsoft.com/office/drawing/2014/main" id="{03BEEFE0-B228-4FBC-B768-59BA90FEB9C1}"/>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5364" name="Rectangle 4">
            <a:extLst>
              <a:ext uri="{FF2B5EF4-FFF2-40B4-BE49-F238E27FC236}">
                <a16:creationId xmlns:a16="http://schemas.microsoft.com/office/drawing/2014/main" id="{392963A5-F236-4A13-8D23-4E4EFFD4EDA9}"/>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15365" name="Object 6">
            <a:extLst>
              <a:ext uri="{FF2B5EF4-FFF2-40B4-BE49-F238E27FC236}">
                <a16:creationId xmlns:a16="http://schemas.microsoft.com/office/drawing/2014/main" id="{D994AFDF-A269-465D-94E1-6D073E6A277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68" name="Ecuación" r:id="rId3" imgW="114151" imgH="215619" progId="Equation.3">
                  <p:embed/>
                </p:oleObj>
              </mc:Choice>
              <mc:Fallback>
                <p:oleObj name="Ecuación" r:id="rId3"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7">
            <a:extLst>
              <a:ext uri="{FF2B5EF4-FFF2-40B4-BE49-F238E27FC236}">
                <a16:creationId xmlns:a16="http://schemas.microsoft.com/office/drawing/2014/main" id="{9EBC61B2-61CA-4BBD-A089-2FBB0AC3794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69" name="Ecuación" r:id="rId5" imgW="114151" imgH="215619" progId="Equation.3">
                  <p:embed/>
                </p:oleObj>
              </mc:Choice>
              <mc:Fallback>
                <p:oleObj name="Ecuación" r:id="rId5"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Text Box 18">
            <a:extLst>
              <a:ext uri="{FF2B5EF4-FFF2-40B4-BE49-F238E27FC236}">
                <a16:creationId xmlns:a16="http://schemas.microsoft.com/office/drawing/2014/main" id="{395D5659-9D54-463F-9519-D6126B0D391D}"/>
              </a:ext>
            </a:extLst>
          </p:cNvPr>
          <p:cNvSpPr txBox="1">
            <a:spLocks noChangeArrowheads="1"/>
          </p:cNvSpPr>
          <p:nvPr/>
        </p:nvSpPr>
        <p:spPr bwMode="auto">
          <a:xfrm>
            <a:off x="539750" y="2157413"/>
            <a:ext cx="7921625"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La transformación de Koyck presenta las siguientes características: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Se empieza con un modelo de rezagos distribuidos y se termina con un modelo autorregresivo.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Es probable que la aparición de una variable endógena rezagada en el modelo final genere algunos problemas estadísticos.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Se tiene que enfrentar el problema de autocorrelación.</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La prueba de autocorrelación de Durbin-Watson ya no es válida.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C88BF20B-65B9-40FD-990D-8C6B8537F78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a:t>
            </a:r>
          </a:p>
        </p:txBody>
      </p:sp>
      <p:sp>
        <p:nvSpPr>
          <p:cNvPr id="16387" name="Rectangle 9">
            <a:extLst>
              <a:ext uri="{FF2B5EF4-FFF2-40B4-BE49-F238E27FC236}">
                <a16:creationId xmlns:a16="http://schemas.microsoft.com/office/drawing/2014/main" id="{11E8C8A5-B3BE-4FAD-83BC-731DEEA698D4}"/>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6388" name="Rectangle 12">
            <a:extLst>
              <a:ext uri="{FF2B5EF4-FFF2-40B4-BE49-F238E27FC236}">
                <a16:creationId xmlns:a16="http://schemas.microsoft.com/office/drawing/2014/main" id="{527A6F7F-889C-48FB-8B0D-D9FE77005D22}"/>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6389" name="Rectangle 13">
            <a:extLst>
              <a:ext uri="{FF2B5EF4-FFF2-40B4-BE49-F238E27FC236}">
                <a16:creationId xmlns:a16="http://schemas.microsoft.com/office/drawing/2014/main" id="{D8B57E38-3811-4680-8885-F495C26A029D}"/>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6390" name="Text Box 14">
            <a:extLst>
              <a:ext uri="{FF2B5EF4-FFF2-40B4-BE49-F238E27FC236}">
                <a16:creationId xmlns:a16="http://schemas.microsoft.com/office/drawing/2014/main" id="{A525EA0E-0178-45E9-97CE-5B22AF04BB00}"/>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16391" name="Object 15">
            <a:extLst>
              <a:ext uri="{FF2B5EF4-FFF2-40B4-BE49-F238E27FC236}">
                <a16:creationId xmlns:a16="http://schemas.microsoft.com/office/drawing/2014/main" id="{8395915B-4660-4EB9-9151-9B5D8EE623EA}"/>
              </a:ext>
            </a:extLst>
          </p:cNvPr>
          <p:cNvGraphicFramePr>
            <a:graphicFrameLocks noChangeAspect="1"/>
          </p:cNvGraphicFramePr>
          <p:nvPr/>
        </p:nvGraphicFramePr>
        <p:xfrm>
          <a:off x="611188" y="2120900"/>
          <a:ext cx="2435225" cy="482600"/>
        </p:xfrm>
        <a:graphic>
          <a:graphicData uri="http://schemas.openxmlformats.org/presentationml/2006/ole">
            <mc:AlternateContent xmlns:mc="http://schemas.openxmlformats.org/markup-compatibility/2006">
              <mc:Choice xmlns:v="urn:schemas-microsoft-com:vml" Requires="v">
                <p:oleObj spid="_x0000_s16405" name="Ecuación" r:id="rId3" imgW="1193800" imgH="241300" progId="Equation.3">
                  <p:embed/>
                </p:oleObj>
              </mc:Choice>
              <mc:Fallback>
                <p:oleObj name="Ecuación" r:id="rId3" imgW="11938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20900"/>
                        <a:ext cx="243522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16">
            <a:extLst>
              <a:ext uri="{FF2B5EF4-FFF2-40B4-BE49-F238E27FC236}">
                <a16:creationId xmlns:a16="http://schemas.microsoft.com/office/drawing/2014/main" id="{594E7345-DBF5-4AB9-8583-D887484C325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406"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7">
            <a:extLst>
              <a:ext uri="{FF2B5EF4-FFF2-40B4-BE49-F238E27FC236}">
                <a16:creationId xmlns:a16="http://schemas.microsoft.com/office/drawing/2014/main" id="{28DA45BE-6CE2-43D5-BB84-7FF9EB4E3080}"/>
              </a:ext>
            </a:extLst>
          </p:cNvPr>
          <p:cNvGraphicFramePr>
            <a:graphicFrameLocks noChangeAspect="1"/>
          </p:cNvGraphicFramePr>
          <p:nvPr/>
        </p:nvGraphicFramePr>
        <p:xfrm>
          <a:off x="644525" y="3000375"/>
          <a:ext cx="542925" cy="330200"/>
        </p:xfrm>
        <a:graphic>
          <a:graphicData uri="http://schemas.openxmlformats.org/presentationml/2006/ole">
            <mc:AlternateContent xmlns:mc="http://schemas.openxmlformats.org/markup-compatibility/2006">
              <mc:Choice xmlns:v="urn:schemas-microsoft-com:vml" Requires="v">
                <p:oleObj spid="_x0000_s16407" name="Ecuación" r:id="rId7" imgW="266353" imgH="164885" progId="Equation.3">
                  <p:embed/>
                </p:oleObj>
              </mc:Choice>
              <mc:Fallback>
                <p:oleObj name="Ecuación" r:id="rId7" imgW="266353" imgH="16488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 y="3000375"/>
                        <a:ext cx="5429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6394" name="Object 18">
            <a:extLst>
              <a:ext uri="{FF2B5EF4-FFF2-40B4-BE49-F238E27FC236}">
                <a16:creationId xmlns:a16="http://schemas.microsoft.com/office/drawing/2014/main" id="{E2CBD3AE-482F-4FBA-92F8-7B23EC27B09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408"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19">
            <a:extLst>
              <a:ext uri="{FF2B5EF4-FFF2-40B4-BE49-F238E27FC236}">
                <a16:creationId xmlns:a16="http://schemas.microsoft.com/office/drawing/2014/main" id="{32DBC10E-59B3-4E72-9F99-2B1555FDD3C7}"/>
              </a:ext>
            </a:extLst>
          </p:cNvPr>
          <p:cNvGraphicFramePr>
            <a:graphicFrameLocks noChangeAspect="1"/>
          </p:cNvGraphicFramePr>
          <p:nvPr/>
        </p:nvGraphicFramePr>
        <p:xfrm>
          <a:off x="611188" y="3378200"/>
          <a:ext cx="725487" cy="482600"/>
        </p:xfrm>
        <a:graphic>
          <a:graphicData uri="http://schemas.openxmlformats.org/presentationml/2006/ole">
            <mc:AlternateContent xmlns:mc="http://schemas.openxmlformats.org/markup-compatibility/2006">
              <mc:Choice xmlns:v="urn:schemas-microsoft-com:vml" Requires="v">
                <p:oleObj spid="_x0000_s16409" name="Ecuación" r:id="rId10" imgW="355446" imgH="241195" progId="Equation.3">
                  <p:embed/>
                </p:oleObj>
              </mc:Choice>
              <mc:Fallback>
                <p:oleObj name="Ecuación" r:id="rId10" imgW="355446" imgH="24119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378200"/>
                        <a:ext cx="7254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6396" name="Text Box 21">
            <a:extLst>
              <a:ext uri="{FF2B5EF4-FFF2-40B4-BE49-F238E27FC236}">
                <a16:creationId xmlns:a16="http://schemas.microsoft.com/office/drawing/2014/main" id="{8DAA35AA-7423-474C-AC4C-234B3610F538}"/>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16397" name="Text Box 23">
            <a:extLst>
              <a:ext uri="{FF2B5EF4-FFF2-40B4-BE49-F238E27FC236}">
                <a16:creationId xmlns:a16="http://schemas.microsoft.com/office/drawing/2014/main" id="{696F43FE-3F7A-4A9A-8B8C-24F4340CA6CA}"/>
              </a:ext>
            </a:extLst>
          </p:cNvPr>
          <p:cNvSpPr txBox="1">
            <a:spLocks noChangeArrowheads="1"/>
          </p:cNvSpPr>
          <p:nvPr/>
        </p:nvSpPr>
        <p:spPr bwMode="auto">
          <a:xfrm>
            <a:off x="1258888" y="2990850"/>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Demanda de dinero</a:t>
            </a:r>
          </a:p>
        </p:txBody>
      </p:sp>
      <p:sp>
        <p:nvSpPr>
          <p:cNvPr id="16398" name="Text Box 24">
            <a:extLst>
              <a:ext uri="{FF2B5EF4-FFF2-40B4-BE49-F238E27FC236}">
                <a16:creationId xmlns:a16="http://schemas.microsoft.com/office/drawing/2014/main" id="{DC9B2AA5-8937-41E4-BE5F-B897E44152AB}"/>
              </a:ext>
            </a:extLst>
          </p:cNvPr>
          <p:cNvSpPr txBox="1">
            <a:spLocks noChangeArrowheads="1"/>
          </p:cNvSpPr>
          <p:nvPr/>
        </p:nvSpPr>
        <p:spPr bwMode="auto">
          <a:xfrm>
            <a:off x="1258888" y="3422650"/>
            <a:ext cx="6481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Tasa de interés esperada (largo plazo o de equilibrio)</a:t>
            </a:r>
          </a:p>
        </p:txBody>
      </p:sp>
      <p:sp>
        <p:nvSpPr>
          <p:cNvPr id="16399" name="Text Box 25">
            <a:extLst>
              <a:ext uri="{FF2B5EF4-FFF2-40B4-BE49-F238E27FC236}">
                <a16:creationId xmlns:a16="http://schemas.microsoft.com/office/drawing/2014/main" id="{0C59BA66-A422-4129-975E-50761664B7E2}"/>
              </a:ext>
            </a:extLst>
          </p:cNvPr>
          <p:cNvSpPr txBox="1">
            <a:spLocks noChangeArrowheads="1"/>
          </p:cNvSpPr>
          <p:nvPr/>
        </p:nvSpPr>
        <p:spPr bwMode="auto">
          <a:xfrm>
            <a:off x="684213" y="3998913"/>
            <a:ext cx="3097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graphicFrame>
        <p:nvGraphicFramePr>
          <p:cNvPr id="16400" name="Object 26">
            <a:extLst>
              <a:ext uri="{FF2B5EF4-FFF2-40B4-BE49-F238E27FC236}">
                <a16:creationId xmlns:a16="http://schemas.microsoft.com/office/drawing/2014/main" id="{90455FD9-D717-4ACD-9CEE-08C88FA3096E}"/>
              </a:ext>
            </a:extLst>
          </p:cNvPr>
          <p:cNvGraphicFramePr>
            <a:graphicFrameLocks noChangeAspect="1"/>
          </p:cNvGraphicFramePr>
          <p:nvPr/>
        </p:nvGraphicFramePr>
        <p:xfrm>
          <a:off x="684213" y="4437063"/>
          <a:ext cx="3108325" cy="482600"/>
        </p:xfrm>
        <a:graphic>
          <a:graphicData uri="http://schemas.openxmlformats.org/presentationml/2006/ole">
            <mc:AlternateContent xmlns:mc="http://schemas.openxmlformats.org/markup-compatibility/2006">
              <mc:Choice xmlns:v="urn:schemas-microsoft-com:vml" Requires="v">
                <p:oleObj spid="_x0000_s16410" name="Ecuación" r:id="rId12" imgW="1524000" imgH="241300" progId="Equation.3">
                  <p:embed/>
                </p:oleObj>
              </mc:Choice>
              <mc:Fallback>
                <p:oleObj name="Ecuación" r:id="rId12" imgW="1524000" imgH="2413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4437063"/>
                        <a:ext cx="31083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6401" name="Object 27">
            <a:extLst>
              <a:ext uri="{FF2B5EF4-FFF2-40B4-BE49-F238E27FC236}">
                <a16:creationId xmlns:a16="http://schemas.microsoft.com/office/drawing/2014/main" id="{7CF1E64A-91DC-467B-BC80-E6CD6C9EFCEC}"/>
              </a:ext>
            </a:extLst>
          </p:cNvPr>
          <p:cNvGraphicFramePr>
            <a:graphicFrameLocks noChangeAspect="1"/>
          </p:cNvGraphicFramePr>
          <p:nvPr/>
        </p:nvGraphicFramePr>
        <p:xfrm>
          <a:off x="660400" y="5538788"/>
          <a:ext cx="2771775" cy="482600"/>
        </p:xfrm>
        <a:graphic>
          <a:graphicData uri="http://schemas.openxmlformats.org/presentationml/2006/ole">
            <mc:AlternateContent xmlns:mc="http://schemas.openxmlformats.org/markup-compatibility/2006">
              <mc:Choice xmlns:v="urn:schemas-microsoft-com:vml" Requires="v">
                <p:oleObj spid="_x0000_s16411" name="Ecuación" r:id="rId14" imgW="1358310" imgH="241195" progId="Equation.3">
                  <p:embed/>
                </p:oleObj>
              </mc:Choice>
              <mc:Fallback>
                <p:oleObj name="Ecuación" r:id="rId14" imgW="1358310" imgH="241195"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400" y="5538788"/>
                        <a:ext cx="277177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2" name="Text Box 28">
            <a:extLst>
              <a:ext uri="{FF2B5EF4-FFF2-40B4-BE49-F238E27FC236}">
                <a16:creationId xmlns:a16="http://schemas.microsoft.com/office/drawing/2014/main" id="{156D1BB7-EA75-46EB-8C80-C46B0AEAD047}"/>
              </a:ext>
            </a:extLst>
          </p:cNvPr>
          <p:cNvSpPr txBox="1">
            <a:spLocks noChangeArrowheads="1"/>
          </p:cNvSpPr>
          <p:nvPr/>
        </p:nvSpPr>
        <p:spPr bwMode="auto">
          <a:xfrm>
            <a:off x="684213" y="5013325"/>
            <a:ext cx="6335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se puede escribir también como:</a:t>
            </a:r>
          </a:p>
        </p:txBody>
      </p:sp>
      <p:sp>
        <p:nvSpPr>
          <p:cNvPr id="16403" name="Text Box 23">
            <a:extLst>
              <a:ext uri="{FF2B5EF4-FFF2-40B4-BE49-F238E27FC236}">
                <a16:creationId xmlns:a16="http://schemas.microsoft.com/office/drawing/2014/main" id="{8C3419BD-CC60-43D3-9A89-1CCA63474DC0}"/>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16404" name="Text Box 23">
            <a:extLst>
              <a:ext uri="{FF2B5EF4-FFF2-40B4-BE49-F238E27FC236}">
                <a16:creationId xmlns:a16="http://schemas.microsoft.com/office/drawing/2014/main" id="{B8DF6696-8240-4AC8-9E67-9AB83EFBA327}"/>
              </a:ext>
            </a:extLst>
          </p:cNvPr>
          <p:cNvSpPr txBox="1">
            <a:spLocks noChangeArrowheads="1"/>
          </p:cNvSpPr>
          <p:nvPr/>
        </p:nvSpPr>
        <p:spPr bwMode="auto">
          <a:xfrm>
            <a:off x="7286625" y="55626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5FCA9FE-4242-4516-969C-8FA9B0CD9AC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expectativas adaptativas …</a:t>
            </a:r>
          </a:p>
        </p:txBody>
      </p:sp>
      <p:sp>
        <p:nvSpPr>
          <p:cNvPr id="17411" name="Rectangle 3">
            <a:extLst>
              <a:ext uri="{FF2B5EF4-FFF2-40B4-BE49-F238E27FC236}">
                <a16:creationId xmlns:a16="http://schemas.microsoft.com/office/drawing/2014/main" id="{876B00D8-3168-465F-B99A-31A51A270F72}"/>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7412" name="Rectangle 4">
            <a:extLst>
              <a:ext uri="{FF2B5EF4-FFF2-40B4-BE49-F238E27FC236}">
                <a16:creationId xmlns:a16="http://schemas.microsoft.com/office/drawing/2014/main" id="{E5CEEB8B-1EB3-4577-BF85-CC297A47673F}"/>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7413" name="Rectangle 5">
            <a:extLst>
              <a:ext uri="{FF2B5EF4-FFF2-40B4-BE49-F238E27FC236}">
                <a16:creationId xmlns:a16="http://schemas.microsoft.com/office/drawing/2014/main" id="{10B3C807-47D7-4B8F-8B4F-2CCF8A905082}"/>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7414" name="Text Box 6">
            <a:extLst>
              <a:ext uri="{FF2B5EF4-FFF2-40B4-BE49-F238E27FC236}">
                <a16:creationId xmlns:a16="http://schemas.microsoft.com/office/drawing/2014/main" id="{D6C02CA5-5A51-4DCD-8C88-15FABEFC5590}"/>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[2] en [1] se tiene:</a:t>
            </a:r>
          </a:p>
        </p:txBody>
      </p:sp>
      <p:graphicFrame>
        <p:nvGraphicFramePr>
          <p:cNvPr id="17415" name="Object 7">
            <a:extLst>
              <a:ext uri="{FF2B5EF4-FFF2-40B4-BE49-F238E27FC236}">
                <a16:creationId xmlns:a16="http://schemas.microsoft.com/office/drawing/2014/main" id="{C17F07D2-5F0B-4837-9F19-4D02DCB82099}"/>
              </a:ext>
            </a:extLst>
          </p:cNvPr>
          <p:cNvGraphicFramePr>
            <a:graphicFrameLocks noChangeAspect="1"/>
          </p:cNvGraphicFramePr>
          <p:nvPr/>
        </p:nvGraphicFramePr>
        <p:xfrm>
          <a:off x="598488" y="2120900"/>
          <a:ext cx="4249737" cy="482600"/>
        </p:xfrm>
        <a:graphic>
          <a:graphicData uri="http://schemas.openxmlformats.org/presentationml/2006/ole">
            <mc:AlternateContent xmlns:mc="http://schemas.openxmlformats.org/markup-compatibility/2006">
              <mc:Choice xmlns:v="urn:schemas-microsoft-com:vml" Requires="v">
                <p:oleObj spid="_x0000_s17428" name="Ecuación" r:id="rId3" imgW="2082800" imgH="241300" progId="Equation.3">
                  <p:embed/>
                </p:oleObj>
              </mc:Choice>
              <mc:Fallback>
                <p:oleObj name="Ecuación" r:id="rId3" imgW="20828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120900"/>
                        <a:ext cx="4249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7416" name="Object 8">
            <a:extLst>
              <a:ext uri="{FF2B5EF4-FFF2-40B4-BE49-F238E27FC236}">
                <a16:creationId xmlns:a16="http://schemas.microsoft.com/office/drawing/2014/main" id="{B268C44E-2900-486C-9DB8-7C36A3BCFE3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29"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0">
            <a:extLst>
              <a:ext uri="{FF2B5EF4-FFF2-40B4-BE49-F238E27FC236}">
                <a16:creationId xmlns:a16="http://schemas.microsoft.com/office/drawing/2014/main" id="{8B851A04-34A4-4827-B26F-1FC6B35EC4C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30" name="Ecuación" r:id="rId7" imgW="114151" imgH="215619" progId="Equation.3">
                  <p:embed/>
                </p:oleObj>
              </mc:Choice>
              <mc:Fallback>
                <p:oleObj name="Ecuación" r:id="rId7"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Text Box 15">
            <a:extLst>
              <a:ext uri="{FF2B5EF4-FFF2-40B4-BE49-F238E27FC236}">
                <a16:creationId xmlns:a16="http://schemas.microsoft.com/office/drawing/2014/main" id="{EF8FA376-C9D9-48CC-BAB7-D2F4F7924CC5}"/>
              </a:ext>
            </a:extLst>
          </p:cNvPr>
          <p:cNvSpPr txBox="1">
            <a:spLocks noChangeArrowheads="1"/>
          </p:cNvSpPr>
          <p:nvPr/>
        </p:nvSpPr>
        <p:spPr bwMode="auto">
          <a:xfrm>
            <a:off x="611188" y="320675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[1] en un periodo y multiplicando por :</a:t>
            </a:r>
          </a:p>
        </p:txBody>
      </p:sp>
      <p:graphicFrame>
        <p:nvGraphicFramePr>
          <p:cNvPr id="17419" name="Object 17">
            <a:extLst>
              <a:ext uri="{FF2B5EF4-FFF2-40B4-BE49-F238E27FC236}">
                <a16:creationId xmlns:a16="http://schemas.microsoft.com/office/drawing/2014/main" id="{BA569162-424D-48E0-955A-C4459FF31571}"/>
              </a:ext>
            </a:extLst>
          </p:cNvPr>
          <p:cNvGraphicFramePr>
            <a:graphicFrameLocks noChangeAspect="1"/>
          </p:cNvGraphicFramePr>
          <p:nvPr/>
        </p:nvGraphicFramePr>
        <p:xfrm>
          <a:off x="5715000" y="3213100"/>
          <a:ext cx="855663" cy="406400"/>
        </p:xfrm>
        <a:graphic>
          <a:graphicData uri="http://schemas.openxmlformats.org/presentationml/2006/ole">
            <mc:AlternateContent xmlns:mc="http://schemas.openxmlformats.org/markup-compatibility/2006">
              <mc:Choice xmlns:v="urn:schemas-microsoft-com:vml" Requires="v">
                <p:oleObj spid="_x0000_s17431" name="Ecuación" r:id="rId8" imgW="418918" imgH="203112" progId="Equation.3">
                  <p:embed/>
                </p:oleObj>
              </mc:Choice>
              <mc:Fallback>
                <p:oleObj name="Ecuación" r:id="rId8" imgW="418918" imgH="203112"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213100"/>
                        <a:ext cx="8556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7420" name="Text Box 18">
            <a:extLst>
              <a:ext uri="{FF2B5EF4-FFF2-40B4-BE49-F238E27FC236}">
                <a16:creationId xmlns:a16="http://schemas.microsoft.com/office/drawing/2014/main" id="{2D119CC1-C76F-42C3-AEE9-FAD5E349A58C}"/>
              </a:ext>
            </a:extLst>
          </p:cNvPr>
          <p:cNvSpPr txBox="1">
            <a:spLocks noChangeArrowheads="1"/>
          </p:cNvSpPr>
          <p:nvPr/>
        </p:nvSpPr>
        <p:spPr bwMode="auto">
          <a:xfrm>
            <a:off x="611188" y="4581525"/>
            <a:ext cx="7889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[3] menos [4] miembro a miembro y despejando se tiene:</a:t>
            </a:r>
          </a:p>
        </p:txBody>
      </p:sp>
      <p:graphicFrame>
        <p:nvGraphicFramePr>
          <p:cNvPr id="17421" name="Object 19">
            <a:extLst>
              <a:ext uri="{FF2B5EF4-FFF2-40B4-BE49-F238E27FC236}">
                <a16:creationId xmlns:a16="http://schemas.microsoft.com/office/drawing/2014/main" id="{96B98A13-E6B5-4EBB-9D15-C1E7AE61BEDB}"/>
              </a:ext>
            </a:extLst>
          </p:cNvPr>
          <p:cNvGraphicFramePr>
            <a:graphicFrameLocks noChangeAspect="1"/>
          </p:cNvGraphicFramePr>
          <p:nvPr/>
        </p:nvGraphicFramePr>
        <p:xfrm>
          <a:off x="585788" y="2586038"/>
          <a:ext cx="4325937" cy="482600"/>
        </p:xfrm>
        <a:graphic>
          <a:graphicData uri="http://schemas.openxmlformats.org/presentationml/2006/ole">
            <mc:AlternateContent xmlns:mc="http://schemas.openxmlformats.org/markup-compatibility/2006">
              <mc:Choice xmlns:v="urn:schemas-microsoft-com:vml" Requires="v">
                <p:oleObj spid="_x0000_s17432" name="Ecuación" r:id="rId10" imgW="2120900" imgH="241300" progId="Equation.3">
                  <p:embed/>
                </p:oleObj>
              </mc:Choice>
              <mc:Fallback>
                <p:oleObj name="Ecuación" r:id="rId10" imgW="2120900" imgH="2413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8" y="2586038"/>
                        <a:ext cx="4325937"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20">
            <a:extLst>
              <a:ext uri="{FF2B5EF4-FFF2-40B4-BE49-F238E27FC236}">
                <a16:creationId xmlns:a16="http://schemas.microsoft.com/office/drawing/2014/main" id="{A8E25F42-99FE-4E63-9771-3C80FD9C9DB9}"/>
              </a:ext>
            </a:extLst>
          </p:cNvPr>
          <p:cNvGraphicFramePr>
            <a:graphicFrameLocks noChangeAspect="1"/>
          </p:cNvGraphicFramePr>
          <p:nvPr/>
        </p:nvGraphicFramePr>
        <p:xfrm>
          <a:off x="558800" y="3573463"/>
          <a:ext cx="2903538" cy="482600"/>
        </p:xfrm>
        <a:graphic>
          <a:graphicData uri="http://schemas.openxmlformats.org/presentationml/2006/ole">
            <mc:AlternateContent xmlns:mc="http://schemas.openxmlformats.org/markup-compatibility/2006">
              <mc:Choice xmlns:v="urn:schemas-microsoft-com:vml" Requires="v">
                <p:oleObj spid="_x0000_s17433" name="Ecuación" r:id="rId12" imgW="1422400" imgH="241300" progId="Equation.3">
                  <p:embed/>
                </p:oleObj>
              </mc:Choice>
              <mc:Fallback>
                <p:oleObj name="Ecuación" r:id="rId12" imgW="1422400" imgH="2413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800" y="3573463"/>
                        <a:ext cx="29035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7423" name="Object 21">
            <a:extLst>
              <a:ext uri="{FF2B5EF4-FFF2-40B4-BE49-F238E27FC236}">
                <a16:creationId xmlns:a16="http://schemas.microsoft.com/office/drawing/2014/main" id="{A332629C-D1B4-4258-81B7-EE9DD2ECB53D}"/>
              </a:ext>
            </a:extLst>
          </p:cNvPr>
          <p:cNvGraphicFramePr>
            <a:graphicFrameLocks noChangeAspect="1"/>
          </p:cNvGraphicFramePr>
          <p:nvPr/>
        </p:nvGraphicFramePr>
        <p:xfrm>
          <a:off x="536575" y="4025900"/>
          <a:ext cx="5959475" cy="482600"/>
        </p:xfrm>
        <a:graphic>
          <a:graphicData uri="http://schemas.openxmlformats.org/presentationml/2006/ole">
            <mc:AlternateContent xmlns:mc="http://schemas.openxmlformats.org/markup-compatibility/2006">
              <mc:Choice xmlns:v="urn:schemas-microsoft-com:vml" Requires="v">
                <p:oleObj spid="_x0000_s17434" name="Ecuación" r:id="rId14" imgW="2921000" imgH="241300" progId="Equation.3">
                  <p:embed/>
                </p:oleObj>
              </mc:Choice>
              <mc:Fallback>
                <p:oleObj name="Ecuación" r:id="rId14" imgW="2921000" imgH="2413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575" y="4025900"/>
                        <a:ext cx="595947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4" name="Text Box 22">
            <a:extLst>
              <a:ext uri="{FF2B5EF4-FFF2-40B4-BE49-F238E27FC236}">
                <a16:creationId xmlns:a16="http://schemas.microsoft.com/office/drawing/2014/main" id="{6014A6B5-5EFD-4128-AACB-30E873D3C213}"/>
              </a:ext>
            </a:extLst>
          </p:cNvPr>
          <p:cNvSpPr txBox="1">
            <a:spLocks noChangeArrowheads="1"/>
          </p:cNvSpPr>
          <p:nvPr/>
        </p:nvSpPr>
        <p:spPr bwMode="auto">
          <a:xfrm>
            <a:off x="7451725" y="40767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[4]</a:t>
            </a:r>
          </a:p>
        </p:txBody>
      </p:sp>
      <p:sp>
        <p:nvSpPr>
          <p:cNvPr id="17425" name="Text Box 23">
            <a:extLst>
              <a:ext uri="{FF2B5EF4-FFF2-40B4-BE49-F238E27FC236}">
                <a16:creationId xmlns:a16="http://schemas.microsoft.com/office/drawing/2014/main" id="{5B2CA64C-E96C-4807-91F1-2CA032483C9F}"/>
              </a:ext>
            </a:extLst>
          </p:cNvPr>
          <p:cNvSpPr txBox="1">
            <a:spLocks noChangeArrowheads="1"/>
          </p:cNvSpPr>
          <p:nvPr/>
        </p:nvSpPr>
        <p:spPr bwMode="auto">
          <a:xfrm>
            <a:off x="7450138" y="26368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[3]</a:t>
            </a:r>
          </a:p>
        </p:txBody>
      </p:sp>
      <p:graphicFrame>
        <p:nvGraphicFramePr>
          <p:cNvPr id="17426" name="Object 24">
            <a:extLst>
              <a:ext uri="{FF2B5EF4-FFF2-40B4-BE49-F238E27FC236}">
                <a16:creationId xmlns:a16="http://schemas.microsoft.com/office/drawing/2014/main" id="{42655F5D-7976-4616-B501-CB38F78B0DD1}"/>
              </a:ext>
            </a:extLst>
          </p:cNvPr>
          <p:cNvGraphicFramePr>
            <a:graphicFrameLocks noChangeAspect="1"/>
          </p:cNvGraphicFramePr>
          <p:nvPr/>
        </p:nvGraphicFramePr>
        <p:xfrm>
          <a:off x="611188" y="5132388"/>
          <a:ext cx="5776912" cy="457200"/>
        </p:xfrm>
        <a:graphic>
          <a:graphicData uri="http://schemas.openxmlformats.org/presentationml/2006/ole">
            <mc:AlternateContent xmlns:mc="http://schemas.openxmlformats.org/markup-compatibility/2006">
              <mc:Choice xmlns:v="urn:schemas-microsoft-com:vml" Requires="v">
                <p:oleObj spid="_x0000_s17435" name="Ecuación" r:id="rId16" imgW="2832100" imgH="228600" progId="Equation.3">
                  <p:embed/>
                </p:oleObj>
              </mc:Choice>
              <mc:Fallback>
                <p:oleObj name="Ecuación" r:id="rId16" imgW="2832100" imgH="2286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5132388"/>
                        <a:ext cx="5776912" cy="457200"/>
                      </a:xfrm>
                      <a:prstGeom prst="rect">
                        <a:avLst/>
                      </a:prstGeom>
                      <a:solidFill>
                        <a:srgbClr val="66FF99"/>
                      </a:solidFill>
                      <a:ln w="9525">
                        <a:solidFill>
                          <a:schemeClr val="accent2"/>
                        </a:solidFill>
                        <a:miter lim="800000"/>
                        <a:headEnd/>
                        <a:tailEnd/>
                      </a:ln>
                    </p:spPr>
                  </p:pic>
                </p:oleObj>
              </mc:Fallback>
            </mc:AlternateContent>
          </a:graphicData>
        </a:graphic>
      </p:graphicFrame>
      <p:sp>
        <p:nvSpPr>
          <p:cNvPr id="17427" name="Text Box 22">
            <a:extLst>
              <a:ext uri="{FF2B5EF4-FFF2-40B4-BE49-F238E27FC236}">
                <a16:creationId xmlns:a16="http://schemas.microsoft.com/office/drawing/2014/main" id="{A9122B37-B818-4B65-9A7C-7D54FE982BD6}"/>
              </a:ext>
            </a:extLst>
          </p:cNvPr>
          <p:cNvSpPr txBox="1">
            <a:spLocks noChangeArrowheads="1"/>
          </p:cNvSpPr>
          <p:nvPr/>
        </p:nvSpPr>
        <p:spPr bwMode="auto">
          <a:xfrm>
            <a:off x="7429500" y="51435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507E6D-3BF1-4799-BCA0-06518AD296F3}"/>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expectativas adaptativas …</a:t>
            </a:r>
          </a:p>
        </p:txBody>
      </p:sp>
      <p:sp>
        <p:nvSpPr>
          <p:cNvPr id="18435" name="Rectangle 3">
            <a:extLst>
              <a:ext uri="{FF2B5EF4-FFF2-40B4-BE49-F238E27FC236}">
                <a16:creationId xmlns:a16="http://schemas.microsoft.com/office/drawing/2014/main" id="{1F399282-9E67-4C8D-ACE3-804B574ECF02}"/>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8436" name="Rectangle 4">
            <a:extLst>
              <a:ext uri="{FF2B5EF4-FFF2-40B4-BE49-F238E27FC236}">
                <a16:creationId xmlns:a16="http://schemas.microsoft.com/office/drawing/2014/main" id="{5C3E6DFF-A825-4B06-BD03-5625B42F8CBF}"/>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8437" name="Text Box 6">
            <a:extLst>
              <a:ext uri="{FF2B5EF4-FFF2-40B4-BE49-F238E27FC236}">
                <a16:creationId xmlns:a16="http://schemas.microsoft.com/office/drawing/2014/main" id="{6F7C62AC-6434-4564-8727-3F8B59991D2E}"/>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18438" name="Object 7">
            <a:extLst>
              <a:ext uri="{FF2B5EF4-FFF2-40B4-BE49-F238E27FC236}">
                <a16:creationId xmlns:a16="http://schemas.microsoft.com/office/drawing/2014/main" id="{593ECB57-C33F-441B-BB39-18DC3B2CCE0A}"/>
              </a:ext>
            </a:extLst>
          </p:cNvPr>
          <p:cNvGraphicFramePr>
            <a:graphicFrameLocks noChangeAspect="1"/>
          </p:cNvGraphicFramePr>
          <p:nvPr/>
        </p:nvGraphicFramePr>
        <p:xfrm>
          <a:off x="646113" y="2120900"/>
          <a:ext cx="2357437" cy="482600"/>
        </p:xfrm>
        <a:graphic>
          <a:graphicData uri="http://schemas.openxmlformats.org/presentationml/2006/ole">
            <mc:AlternateContent xmlns:mc="http://schemas.openxmlformats.org/markup-compatibility/2006">
              <mc:Choice xmlns:v="urn:schemas-microsoft-com:vml" Requires="v">
                <p:oleObj spid="_x0000_s18446" name="Ecuación" r:id="rId3" imgW="1155700" imgH="241300" progId="Equation.3">
                  <p:embed/>
                </p:oleObj>
              </mc:Choice>
              <mc:Fallback>
                <p:oleObj name="Ecuación" r:id="rId3" imgW="11557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120900"/>
                        <a:ext cx="23574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8439" name="Object 8">
            <a:extLst>
              <a:ext uri="{FF2B5EF4-FFF2-40B4-BE49-F238E27FC236}">
                <a16:creationId xmlns:a16="http://schemas.microsoft.com/office/drawing/2014/main" id="{E197D5A8-4351-4BB4-8B00-F33A96C01637}"/>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47" name="Ecuación" r:id="rId5" imgW="114151" imgH="215619" progId="Equation.3">
                  <p:embed/>
                </p:oleObj>
              </mc:Choice>
              <mc:Fallback>
                <p:oleObj name="Ecuación" r:id="rId5" imgW="114151" imgH="21561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0">
            <a:extLst>
              <a:ext uri="{FF2B5EF4-FFF2-40B4-BE49-F238E27FC236}">
                <a16:creationId xmlns:a16="http://schemas.microsoft.com/office/drawing/2014/main" id="{0B42AE56-1EBE-4C33-9BA9-D372F83858F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48" name="Ecuación" r:id="rId7" imgW="114151" imgH="215619" progId="Equation.3">
                  <p:embed/>
                </p:oleObj>
              </mc:Choice>
              <mc:Fallback>
                <p:oleObj name="Ecuación" r:id="rId7"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15">
            <a:extLst>
              <a:ext uri="{FF2B5EF4-FFF2-40B4-BE49-F238E27FC236}">
                <a16:creationId xmlns:a16="http://schemas.microsoft.com/office/drawing/2014/main" id="{5BD5342C-B03A-4FD0-96F1-90B3B7EA2342}"/>
              </a:ext>
            </a:extLst>
          </p:cNvPr>
          <p:cNvSpPr txBox="1">
            <a:spLocks noChangeArrowheads="1"/>
          </p:cNvSpPr>
          <p:nvPr/>
        </p:nvSpPr>
        <p:spPr bwMode="auto">
          <a:xfrm>
            <a:off x="611188"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18442" name="Object 20">
            <a:extLst>
              <a:ext uri="{FF2B5EF4-FFF2-40B4-BE49-F238E27FC236}">
                <a16:creationId xmlns:a16="http://schemas.microsoft.com/office/drawing/2014/main" id="{43297E34-BC90-42EF-A7DC-2DC42D87F256}"/>
              </a:ext>
            </a:extLst>
          </p:cNvPr>
          <p:cNvGraphicFramePr>
            <a:graphicFrameLocks noChangeAspect="1"/>
          </p:cNvGraphicFramePr>
          <p:nvPr/>
        </p:nvGraphicFramePr>
        <p:xfrm>
          <a:off x="808038" y="3086100"/>
          <a:ext cx="1866900" cy="1016000"/>
        </p:xfrm>
        <a:graphic>
          <a:graphicData uri="http://schemas.openxmlformats.org/presentationml/2006/ole">
            <mc:AlternateContent xmlns:mc="http://schemas.openxmlformats.org/markup-compatibility/2006">
              <mc:Choice xmlns:v="urn:schemas-microsoft-com:vml" Requires="v">
                <p:oleObj spid="_x0000_s18449" name="Ecuación" r:id="rId8" imgW="914400" imgH="508000" progId="Equation.3">
                  <p:embed/>
                </p:oleObj>
              </mc:Choice>
              <mc:Fallback>
                <p:oleObj name="Ecuación" r:id="rId8" imgW="914400" imgH="5080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038" y="3086100"/>
                        <a:ext cx="1866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8443" name="Text Box 15">
            <a:extLst>
              <a:ext uri="{FF2B5EF4-FFF2-40B4-BE49-F238E27FC236}">
                <a16:creationId xmlns:a16="http://schemas.microsoft.com/office/drawing/2014/main" id="{2792F17B-D2A5-4D27-B30A-D97C3DE84E63}"/>
              </a:ext>
            </a:extLst>
          </p:cNvPr>
          <p:cNvSpPr txBox="1">
            <a:spLocks noChangeArrowheads="1"/>
          </p:cNvSpPr>
          <p:nvPr/>
        </p:nvSpPr>
        <p:spPr bwMode="auto">
          <a:xfrm>
            <a:off x="763588" y="4292600"/>
            <a:ext cx="820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los datos del archivo Table 17_5 estime el modelo [6]</a:t>
            </a:r>
          </a:p>
        </p:txBody>
      </p:sp>
      <p:sp>
        <p:nvSpPr>
          <p:cNvPr id="18444" name="Text Box 23">
            <a:extLst>
              <a:ext uri="{FF2B5EF4-FFF2-40B4-BE49-F238E27FC236}">
                <a16:creationId xmlns:a16="http://schemas.microsoft.com/office/drawing/2014/main" id="{2FD79239-0E32-4228-A66A-C4743CEA30A7}"/>
              </a:ext>
            </a:extLst>
          </p:cNvPr>
          <p:cNvSpPr txBox="1">
            <a:spLocks noChangeArrowheads="1"/>
          </p:cNvSpPr>
          <p:nvPr/>
        </p:nvSpPr>
        <p:spPr bwMode="auto">
          <a:xfrm>
            <a:off x="7954963"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[6]</a:t>
            </a:r>
          </a:p>
        </p:txBody>
      </p:sp>
      <p:sp>
        <p:nvSpPr>
          <p:cNvPr id="18445" name="Text Box 23">
            <a:extLst>
              <a:ext uri="{FF2B5EF4-FFF2-40B4-BE49-F238E27FC236}">
                <a16:creationId xmlns:a16="http://schemas.microsoft.com/office/drawing/2014/main" id="{8D88FCE7-E328-4ECD-95B8-B2CB071989B1}"/>
              </a:ext>
            </a:extLst>
          </p:cNvPr>
          <p:cNvSpPr txBox="1">
            <a:spLocks noChangeArrowheads="1"/>
          </p:cNvSpPr>
          <p:nvPr/>
        </p:nvSpPr>
        <p:spPr bwMode="auto">
          <a:xfrm>
            <a:off x="7956550" y="35671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a:extLst>
              <a:ext uri="{FF2B5EF4-FFF2-40B4-BE49-F238E27FC236}">
                <a16:creationId xmlns:a16="http://schemas.microsoft.com/office/drawing/2014/main" id="{2C16E061-D966-4E5F-8BAC-8FE939F5A2B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a:t>
            </a:r>
          </a:p>
        </p:txBody>
      </p:sp>
      <p:sp>
        <p:nvSpPr>
          <p:cNvPr id="19459" name="Text Box 14">
            <a:extLst>
              <a:ext uri="{FF2B5EF4-FFF2-40B4-BE49-F238E27FC236}">
                <a16:creationId xmlns:a16="http://schemas.microsoft.com/office/drawing/2014/main" id="{4C728EA4-6D1F-4739-B54B-9A113F14AF78}"/>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19460" name="Object 15">
            <a:extLst>
              <a:ext uri="{FF2B5EF4-FFF2-40B4-BE49-F238E27FC236}">
                <a16:creationId xmlns:a16="http://schemas.microsoft.com/office/drawing/2014/main" id="{7753357D-650C-4903-8BB4-4CF19F1AE880}"/>
              </a:ext>
            </a:extLst>
          </p:cNvPr>
          <p:cNvGraphicFramePr>
            <a:graphicFrameLocks noChangeAspect="1"/>
          </p:cNvGraphicFramePr>
          <p:nvPr/>
        </p:nvGraphicFramePr>
        <p:xfrm>
          <a:off x="642938" y="2154238"/>
          <a:ext cx="3497262" cy="482600"/>
        </p:xfrm>
        <a:graphic>
          <a:graphicData uri="http://schemas.openxmlformats.org/presentationml/2006/ole">
            <mc:AlternateContent xmlns:mc="http://schemas.openxmlformats.org/markup-compatibility/2006">
              <mc:Choice xmlns:v="urn:schemas-microsoft-com:vml" Requires="v">
                <p:oleObj spid="_x0000_s19467" name="Ecuación" r:id="rId3" imgW="1714500" imgH="241300" progId="Equation.3">
                  <p:embed/>
                </p:oleObj>
              </mc:Choice>
              <mc:Fallback>
                <p:oleObj name="Ecuación" r:id="rId3" imgW="17145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154238"/>
                        <a:ext cx="3497262"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Text Box 25">
            <a:extLst>
              <a:ext uri="{FF2B5EF4-FFF2-40B4-BE49-F238E27FC236}">
                <a16:creationId xmlns:a16="http://schemas.microsoft.com/office/drawing/2014/main" id="{E88D088F-2ED6-4756-AFCF-EB1601BFD087}"/>
              </a:ext>
            </a:extLst>
          </p:cNvPr>
          <p:cNvSpPr txBox="1">
            <a:spLocks noChangeArrowheads="1"/>
          </p:cNvSpPr>
          <p:nvPr/>
        </p:nvSpPr>
        <p:spPr bwMode="auto">
          <a:xfrm>
            <a:off x="611188" y="2708275"/>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graphicFrame>
        <p:nvGraphicFramePr>
          <p:cNvPr id="19462" name="Object 27">
            <a:extLst>
              <a:ext uri="{FF2B5EF4-FFF2-40B4-BE49-F238E27FC236}">
                <a16:creationId xmlns:a16="http://schemas.microsoft.com/office/drawing/2014/main" id="{19DBC6B5-BE7B-4570-A8FD-A7C7DCCFBD68}"/>
              </a:ext>
            </a:extLst>
          </p:cNvPr>
          <p:cNvGraphicFramePr>
            <a:graphicFrameLocks noChangeAspect="1"/>
          </p:cNvGraphicFramePr>
          <p:nvPr/>
        </p:nvGraphicFramePr>
        <p:xfrm>
          <a:off x="611188" y="3068638"/>
          <a:ext cx="3135312" cy="482600"/>
        </p:xfrm>
        <a:graphic>
          <a:graphicData uri="http://schemas.openxmlformats.org/presentationml/2006/ole">
            <mc:AlternateContent xmlns:mc="http://schemas.openxmlformats.org/markup-compatibility/2006">
              <mc:Choice xmlns:v="urn:schemas-microsoft-com:vml" Requires="v">
                <p:oleObj spid="_x0000_s19468" name="Ecuación" r:id="rId5" imgW="1536700" imgH="241300" progId="Equation.3">
                  <p:embed/>
                </p:oleObj>
              </mc:Choice>
              <mc:Fallback>
                <p:oleObj name="Ecuación" r:id="rId5" imgW="1536700" imgH="2413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68638"/>
                        <a:ext cx="3135312"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Text Box 23">
            <a:extLst>
              <a:ext uri="{FF2B5EF4-FFF2-40B4-BE49-F238E27FC236}">
                <a16:creationId xmlns:a16="http://schemas.microsoft.com/office/drawing/2014/main" id="{6C059C21-7BB2-4A85-808A-CF233F5A0C58}"/>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a:t>
            </a:r>
          </a:p>
        </p:txBody>
      </p:sp>
      <p:sp>
        <p:nvSpPr>
          <p:cNvPr id="19464" name="Text Box 23">
            <a:extLst>
              <a:ext uri="{FF2B5EF4-FFF2-40B4-BE49-F238E27FC236}">
                <a16:creationId xmlns:a16="http://schemas.microsoft.com/office/drawing/2014/main" id="{5D799347-272F-4048-A137-69FCC6D73A9C}"/>
              </a:ext>
            </a:extLst>
          </p:cNvPr>
          <p:cNvSpPr txBox="1">
            <a:spLocks noChangeArrowheads="1"/>
          </p:cNvSpPr>
          <p:nvPr/>
        </p:nvSpPr>
        <p:spPr bwMode="auto">
          <a:xfrm>
            <a:off x="7286625" y="30686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a:t>
            </a:r>
          </a:p>
        </p:txBody>
      </p:sp>
      <p:graphicFrame>
        <p:nvGraphicFramePr>
          <p:cNvPr id="19465" name="Object 27">
            <a:extLst>
              <a:ext uri="{FF2B5EF4-FFF2-40B4-BE49-F238E27FC236}">
                <a16:creationId xmlns:a16="http://schemas.microsoft.com/office/drawing/2014/main" id="{34CED9DC-E328-4468-A3AA-447913B676BF}"/>
              </a:ext>
            </a:extLst>
          </p:cNvPr>
          <p:cNvGraphicFramePr>
            <a:graphicFrameLocks noChangeAspect="1"/>
          </p:cNvGraphicFramePr>
          <p:nvPr/>
        </p:nvGraphicFramePr>
        <p:xfrm>
          <a:off x="619125" y="3644900"/>
          <a:ext cx="3160713" cy="482600"/>
        </p:xfrm>
        <a:graphic>
          <a:graphicData uri="http://schemas.openxmlformats.org/presentationml/2006/ole">
            <mc:AlternateContent xmlns:mc="http://schemas.openxmlformats.org/markup-compatibility/2006">
              <mc:Choice xmlns:v="urn:schemas-microsoft-com:vml" Requires="v">
                <p:oleObj spid="_x0000_s19469" name="Ecuación" r:id="rId7" imgW="1548728" imgH="241195" progId="Equation.3">
                  <p:embed/>
                </p:oleObj>
              </mc:Choice>
              <mc:Fallback>
                <p:oleObj name="Ecuación" r:id="rId7" imgW="1548728" imgH="241195"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125" y="3644900"/>
                        <a:ext cx="3160713"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Text Box 23">
            <a:extLst>
              <a:ext uri="{FF2B5EF4-FFF2-40B4-BE49-F238E27FC236}">
                <a16:creationId xmlns:a16="http://schemas.microsoft.com/office/drawing/2014/main" id="{9F20EBE7-AD38-4162-BD04-AAC4F74D5A82}"/>
              </a:ext>
            </a:extLst>
          </p:cNvPr>
          <p:cNvSpPr txBox="1">
            <a:spLocks noChangeArrowheads="1"/>
          </p:cNvSpPr>
          <p:nvPr/>
        </p:nvSpPr>
        <p:spPr bwMode="auto">
          <a:xfrm>
            <a:off x="7308850" y="35671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ED22F710-82FC-4546-899E-0486A0E8BD9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ajuste de existencias o de ajuste parcial …</a:t>
            </a:r>
          </a:p>
        </p:txBody>
      </p:sp>
      <p:sp>
        <p:nvSpPr>
          <p:cNvPr id="20483" name="Rectangle 9">
            <a:extLst>
              <a:ext uri="{FF2B5EF4-FFF2-40B4-BE49-F238E27FC236}">
                <a16:creationId xmlns:a16="http://schemas.microsoft.com/office/drawing/2014/main" id="{AF1DDF2E-7BC1-4DEB-8CB1-E5434BF37D5E}"/>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0484" name="Rectangle 12">
            <a:extLst>
              <a:ext uri="{FF2B5EF4-FFF2-40B4-BE49-F238E27FC236}">
                <a16:creationId xmlns:a16="http://schemas.microsoft.com/office/drawing/2014/main" id="{E3C95993-F7B5-401B-A45E-7BFE121B048B}"/>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0485" name="Rectangle 13">
            <a:extLst>
              <a:ext uri="{FF2B5EF4-FFF2-40B4-BE49-F238E27FC236}">
                <a16:creationId xmlns:a16="http://schemas.microsoft.com/office/drawing/2014/main" id="{757FAEB2-0B75-41BF-B819-DD914D85CC44}"/>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0486" name="Text Box 14">
            <a:extLst>
              <a:ext uri="{FF2B5EF4-FFF2-40B4-BE49-F238E27FC236}">
                <a16:creationId xmlns:a16="http://schemas.microsoft.com/office/drawing/2014/main" id="{6D837929-0932-42BC-8F8D-83260B91E1CF}"/>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Supongamos el siguiente modelo:</a:t>
            </a:r>
          </a:p>
        </p:txBody>
      </p:sp>
      <p:graphicFrame>
        <p:nvGraphicFramePr>
          <p:cNvPr id="20487" name="Object 15">
            <a:extLst>
              <a:ext uri="{FF2B5EF4-FFF2-40B4-BE49-F238E27FC236}">
                <a16:creationId xmlns:a16="http://schemas.microsoft.com/office/drawing/2014/main" id="{F88B6948-6AD0-4C5B-84E8-F64F2E9248BD}"/>
              </a:ext>
            </a:extLst>
          </p:cNvPr>
          <p:cNvGraphicFramePr>
            <a:graphicFrameLocks noChangeAspect="1"/>
          </p:cNvGraphicFramePr>
          <p:nvPr/>
        </p:nvGraphicFramePr>
        <p:xfrm>
          <a:off x="598488" y="2120900"/>
          <a:ext cx="2460625" cy="482600"/>
        </p:xfrm>
        <a:graphic>
          <a:graphicData uri="http://schemas.openxmlformats.org/presentationml/2006/ole">
            <mc:AlternateContent xmlns:mc="http://schemas.openxmlformats.org/markup-compatibility/2006">
              <mc:Choice xmlns:v="urn:schemas-microsoft-com:vml" Requires="v">
                <p:oleObj spid="_x0000_s20501" name="Ecuación" r:id="rId3" imgW="1206500" imgH="241300" progId="Equation.3">
                  <p:embed/>
                </p:oleObj>
              </mc:Choice>
              <mc:Fallback>
                <p:oleObj name="Ecuación" r:id="rId3" imgW="12065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120900"/>
                        <a:ext cx="2460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0488" name="Object 16">
            <a:extLst>
              <a:ext uri="{FF2B5EF4-FFF2-40B4-BE49-F238E27FC236}">
                <a16:creationId xmlns:a16="http://schemas.microsoft.com/office/drawing/2014/main" id="{3B158286-04C4-469E-8EF9-94A6603AC1B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02"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17">
            <a:extLst>
              <a:ext uri="{FF2B5EF4-FFF2-40B4-BE49-F238E27FC236}">
                <a16:creationId xmlns:a16="http://schemas.microsoft.com/office/drawing/2014/main" id="{480B7A57-D4E4-4812-87FB-CCB58CD54FCA}"/>
              </a:ext>
            </a:extLst>
          </p:cNvPr>
          <p:cNvGraphicFramePr>
            <a:graphicFrameLocks noChangeAspect="1"/>
          </p:cNvGraphicFramePr>
          <p:nvPr/>
        </p:nvGraphicFramePr>
        <p:xfrm>
          <a:off x="593725" y="2924175"/>
          <a:ext cx="646113" cy="482600"/>
        </p:xfrm>
        <a:graphic>
          <a:graphicData uri="http://schemas.openxmlformats.org/presentationml/2006/ole">
            <mc:AlternateContent xmlns:mc="http://schemas.openxmlformats.org/markup-compatibility/2006">
              <mc:Choice xmlns:v="urn:schemas-microsoft-com:vml" Requires="v">
                <p:oleObj spid="_x0000_s20503" name="Ecuación" r:id="rId7" imgW="317225" imgH="241091" progId="Equation.3">
                  <p:embed/>
                </p:oleObj>
              </mc:Choice>
              <mc:Fallback>
                <p:oleObj name="Ecuación" r:id="rId7" imgW="317225" imgH="241091"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725" y="2924175"/>
                        <a:ext cx="646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0490" name="Object 18">
            <a:extLst>
              <a:ext uri="{FF2B5EF4-FFF2-40B4-BE49-F238E27FC236}">
                <a16:creationId xmlns:a16="http://schemas.microsoft.com/office/drawing/2014/main" id="{F62F51E9-F8EC-45A7-9BE5-3B9EC1F77CD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04"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9">
            <a:extLst>
              <a:ext uri="{FF2B5EF4-FFF2-40B4-BE49-F238E27FC236}">
                <a16:creationId xmlns:a16="http://schemas.microsoft.com/office/drawing/2014/main" id="{E9857E46-7C5A-41F7-B7CE-C80D3FCA364C}"/>
              </a:ext>
            </a:extLst>
          </p:cNvPr>
          <p:cNvGraphicFramePr>
            <a:graphicFrameLocks noChangeAspect="1"/>
          </p:cNvGraphicFramePr>
          <p:nvPr/>
        </p:nvGraphicFramePr>
        <p:xfrm>
          <a:off x="636588" y="3390900"/>
          <a:ext cx="673100" cy="457200"/>
        </p:xfrm>
        <a:graphic>
          <a:graphicData uri="http://schemas.openxmlformats.org/presentationml/2006/ole">
            <mc:AlternateContent xmlns:mc="http://schemas.openxmlformats.org/markup-compatibility/2006">
              <mc:Choice xmlns:v="urn:schemas-microsoft-com:vml" Requires="v">
                <p:oleObj spid="_x0000_s20505" name="Ecuación" r:id="rId10" imgW="330200" imgH="228600" progId="Equation.3">
                  <p:embed/>
                </p:oleObj>
              </mc:Choice>
              <mc:Fallback>
                <p:oleObj name="Ecuación" r:id="rId10" imgW="330200" imgH="2286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588" y="3390900"/>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0492" name="Text Box 21">
            <a:extLst>
              <a:ext uri="{FF2B5EF4-FFF2-40B4-BE49-F238E27FC236}">
                <a16:creationId xmlns:a16="http://schemas.microsoft.com/office/drawing/2014/main" id="{DB9EFAC3-7039-43DC-8E2A-BA0644AA1D87}"/>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20493" name="Text Box 23">
            <a:extLst>
              <a:ext uri="{FF2B5EF4-FFF2-40B4-BE49-F238E27FC236}">
                <a16:creationId xmlns:a16="http://schemas.microsoft.com/office/drawing/2014/main" id="{780D28E5-C32B-47ED-B1D9-A645D105DA73}"/>
              </a:ext>
            </a:extLst>
          </p:cNvPr>
          <p:cNvSpPr txBox="1">
            <a:spLocks noChangeArrowheads="1"/>
          </p:cNvSpPr>
          <p:nvPr/>
        </p:nvSpPr>
        <p:spPr bwMode="auto">
          <a:xfrm>
            <a:off x="1258888" y="2990850"/>
            <a:ext cx="7456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existencias deseado (equilibrio u óptimo)</a:t>
            </a:r>
          </a:p>
        </p:txBody>
      </p:sp>
      <p:sp>
        <p:nvSpPr>
          <p:cNvPr id="20494" name="Text Box 24">
            <a:extLst>
              <a:ext uri="{FF2B5EF4-FFF2-40B4-BE49-F238E27FC236}">
                <a16:creationId xmlns:a16="http://schemas.microsoft.com/office/drawing/2014/main" id="{4D4E16FF-8F11-456D-BE4E-30F16E4442F0}"/>
              </a:ext>
            </a:extLst>
          </p:cNvPr>
          <p:cNvSpPr txBox="1">
            <a:spLocks noChangeArrowheads="1"/>
          </p:cNvSpPr>
          <p:nvPr/>
        </p:nvSpPr>
        <p:spPr bwMode="auto">
          <a:xfrm>
            <a:off x="1258888" y="3422650"/>
            <a:ext cx="518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la producción</a:t>
            </a:r>
          </a:p>
        </p:txBody>
      </p:sp>
      <p:sp>
        <p:nvSpPr>
          <p:cNvPr id="20495" name="Text Box 25">
            <a:extLst>
              <a:ext uri="{FF2B5EF4-FFF2-40B4-BE49-F238E27FC236}">
                <a16:creationId xmlns:a16="http://schemas.microsoft.com/office/drawing/2014/main" id="{C1D26E5A-A292-468D-9497-973F21877883}"/>
              </a:ext>
            </a:extLst>
          </p:cNvPr>
          <p:cNvSpPr txBox="1">
            <a:spLocks noChangeArrowheads="1"/>
          </p:cNvSpPr>
          <p:nvPr/>
        </p:nvSpPr>
        <p:spPr bwMode="auto">
          <a:xfrm>
            <a:off x="684213" y="3929063"/>
            <a:ext cx="7031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 de ajuste parcial o de ajuste de existencias:</a:t>
            </a:r>
          </a:p>
        </p:txBody>
      </p:sp>
      <p:graphicFrame>
        <p:nvGraphicFramePr>
          <p:cNvPr id="20496" name="Object 26">
            <a:extLst>
              <a:ext uri="{FF2B5EF4-FFF2-40B4-BE49-F238E27FC236}">
                <a16:creationId xmlns:a16="http://schemas.microsoft.com/office/drawing/2014/main" id="{CB1CCB2C-7AF5-4652-A18C-CE7C78AD5E4D}"/>
              </a:ext>
            </a:extLst>
          </p:cNvPr>
          <p:cNvGraphicFramePr>
            <a:graphicFrameLocks noChangeAspect="1"/>
          </p:cNvGraphicFramePr>
          <p:nvPr/>
        </p:nvGraphicFramePr>
        <p:xfrm>
          <a:off x="714375" y="4437063"/>
          <a:ext cx="2719388" cy="482600"/>
        </p:xfrm>
        <a:graphic>
          <a:graphicData uri="http://schemas.openxmlformats.org/presentationml/2006/ole">
            <mc:AlternateContent xmlns:mc="http://schemas.openxmlformats.org/markup-compatibility/2006">
              <mc:Choice xmlns:v="urn:schemas-microsoft-com:vml" Requires="v">
                <p:oleObj spid="_x0000_s20506" name="Ecuación" r:id="rId12" imgW="1333500" imgH="241300" progId="Equation.3">
                  <p:embed/>
                </p:oleObj>
              </mc:Choice>
              <mc:Fallback>
                <p:oleObj name="Ecuación" r:id="rId12" imgW="1333500" imgH="2413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75" y="4437063"/>
                        <a:ext cx="2719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0497" name="Object 27">
            <a:extLst>
              <a:ext uri="{FF2B5EF4-FFF2-40B4-BE49-F238E27FC236}">
                <a16:creationId xmlns:a16="http://schemas.microsoft.com/office/drawing/2014/main" id="{916F43F3-8873-4EB1-8768-A1862D281002}"/>
              </a:ext>
            </a:extLst>
          </p:cNvPr>
          <p:cNvGraphicFramePr>
            <a:graphicFrameLocks noChangeAspect="1"/>
          </p:cNvGraphicFramePr>
          <p:nvPr/>
        </p:nvGraphicFramePr>
        <p:xfrm>
          <a:off x="776288" y="5538788"/>
          <a:ext cx="2538412" cy="482600"/>
        </p:xfrm>
        <a:graphic>
          <a:graphicData uri="http://schemas.openxmlformats.org/presentationml/2006/ole">
            <mc:AlternateContent xmlns:mc="http://schemas.openxmlformats.org/markup-compatibility/2006">
              <mc:Choice xmlns:v="urn:schemas-microsoft-com:vml" Requires="v">
                <p:oleObj spid="_x0000_s20507" name="Ecuación" r:id="rId14" imgW="1244600" imgH="241300" progId="Equation.3">
                  <p:embed/>
                </p:oleObj>
              </mc:Choice>
              <mc:Fallback>
                <p:oleObj name="Ecuación" r:id="rId14" imgW="1244600" imgH="241300"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288" y="5538788"/>
                        <a:ext cx="2538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0498" name="Text Box 28">
            <a:extLst>
              <a:ext uri="{FF2B5EF4-FFF2-40B4-BE49-F238E27FC236}">
                <a16:creationId xmlns:a16="http://schemas.microsoft.com/office/drawing/2014/main" id="{B011BED9-36EE-44F6-A21E-BB830E4119AA}"/>
              </a:ext>
            </a:extLst>
          </p:cNvPr>
          <p:cNvSpPr txBox="1">
            <a:spLocks noChangeArrowheads="1"/>
          </p:cNvSpPr>
          <p:nvPr/>
        </p:nvSpPr>
        <p:spPr bwMode="auto">
          <a:xfrm>
            <a:off x="684213" y="5013325"/>
            <a:ext cx="6335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se puede escribir también como:</a:t>
            </a:r>
          </a:p>
        </p:txBody>
      </p:sp>
      <p:sp>
        <p:nvSpPr>
          <p:cNvPr id="20499" name="Text Box 23">
            <a:extLst>
              <a:ext uri="{FF2B5EF4-FFF2-40B4-BE49-F238E27FC236}">
                <a16:creationId xmlns:a16="http://schemas.microsoft.com/office/drawing/2014/main" id="{171105F0-11E2-48E1-8ED9-E185B566B7C4}"/>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[7]</a:t>
            </a:r>
          </a:p>
        </p:txBody>
      </p:sp>
      <p:sp>
        <p:nvSpPr>
          <p:cNvPr id="20500" name="Text Box 23">
            <a:extLst>
              <a:ext uri="{FF2B5EF4-FFF2-40B4-BE49-F238E27FC236}">
                <a16:creationId xmlns:a16="http://schemas.microsoft.com/office/drawing/2014/main" id="{CA47C852-D4FE-41A6-93A7-D1DB5A35E658}"/>
              </a:ext>
            </a:extLst>
          </p:cNvPr>
          <p:cNvSpPr txBox="1">
            <a:spLocks noChangeArrowheads="1"/>
          </p:cNvSpPr>
          <p:nvPr/>
        </p:nvSpPr>
        <p:spPr bwMode="auto">
          <a:xfrm>
            <a:off x="7286625" y="55626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0D45DA42-FF9C-464B-A729-0F128B75EB7E}"/>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1507" name="Rectangle 4">
            <a:extLst>
              <a:ext uri="{FF2B5EF4-FFF2-40B4-BE49-F238E27FC236}">
                <a16:creationId xmlns:a16="http://schemas.microsoft.com/office/drawing/2014/main" id="{FB34BCE3-1373-4F62-B5B7-B56E3A853703}"/>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1508" name="Rectangle 5">
            <a:extLst>
              <a:ext uri="{FF2B5EF4-FFF2-40B4-BE49-F238E27FC236}">
                <a16:creationId xmlns:a16="http://schemas.microsoft.com/office/drawing/2014/main" id="{268FE96E-82AE-4483-BD10-A2321536295A}"/>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1509" name="Text Box 6">
            <a:extLst>
              <a:ext uri="{FF2B5EF4-FFF2-40B4-BE49-F238E27FC236}">
                <a16:creationId xmlns:a16="http://schemas.microsoft.com/office/drawing/2014/main" id="{2A1AF69B-2044-4A38-B5F9-3A1350561C69}"/>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[6] en [7] se tiene:</a:t>
            </a:r>
          </a:p>
        </p:txBody>
      </p:sp>
      <p:graphicFrame>
        <p:nvGraphicFramePr>
          <p:cNvPr id="21510" name="Object 8">
            <a:extLst>
              <a:ext uri="{FF2B5EF4-FFF2-40B4-BE49-F238E27FC236}">
                <a16:creationId xmlns:a16="http://schemas.microsoft.com/office/drawing/2014/main" id="{D556503C-E8BD-4E2B-AFCF-E89964D6E1E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518" name="Ecuación" r:id="rId3" imgW="114151" imgH="215619" progId="Equation.3">
                  <p:embed/>
                </p:oleObj>
              </mc:Choice>
              <mc:Fallback>
                <p:oleObj name="Ecuación" r:id="rId3" imgW="114151" imgH="21561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0">
            <a:extLst>
              <a:ext uri="{FF2B5EF4-FFF2-40B4-BE49-F238E27FC236}">
                <a16:creationId xmlns:a16="http://schemas.microsoft.com/office/drawing/2014/main" id="{33B16DDA-61E0-4DA4-931D-B034C03EAB8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519" name="Ecuación" r:id="rId5" imgW="114151" imgH="215619" progId="Equation.3">
                  <p:embed/>
                </p:oleObj>
              </mc:Choice>
              <mc:Fallback>
                <p:oleObj name="Ecuación" r:id="rId5" imgW="114151" imgH="21561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Rectangle 8">
            <a:extLst>
              <a:ext uri="{FF2B5EF4-FFF2-40B4-BE49-F238E27FC236}">
                <a16:creationId xmlns:a16="http://schemas.microsoft.com/office/drawing/2014/main" id="{341EEB17-C974-48D7-929B-B62AB5BA7F2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ajuste de existencias o de ajuste parcial …</a:t>
            </a:r>
          </a:p>
        </p:txBody>
      </p:sp>
      <p:graphicFrame>
        <p:nvGraphicFramePr>
          <p:cNvPr id="21513" name="Object 27">
            <a:extLst>
              <a:ext uri="{FF2B5EF4-FFF2-40B4-BE49-F238E27FC236}">
                <a16:creationId xmlns:a16="http://schemas.microsoft.com/office/drawing/2014/main" id="{44C62B97-DAC8-42A6-8235-E2FC2C0AB3F5}"/>
              </a:ext>
            </a:extLst>
          </p:cNvPr>
          <p:cNvGraphicFramePr>
            <a:graphicFrameLocks noChangeAspect="1"/>
          </p:cNvGraphicFramePr>
          <p:nvPr/>
        </p:nvGraphicFramePr>
        <p:xfrm>
          <a:off x="571500" y="2173288"/>
          <a:ext cx="4246563" cy="457200"/>
        </p:xfrm>
        <a:graphic>
          <a:graphicData uri="http://schemas.openxmlformats.org/presentationml/2006/ole">
            <mc:AlternateContent xmlns:mc="http://schemas.openxmlformats.org/markup-compatibility/2006">
              <mc:Choice xmlns:v="urn:schemas-microsoft-com:vml" Requires="v">
                <p:oleObj spid="_x0000_s21520" name="Ecuación" r:id="rId6" imgW="2082800" imgH="228600" progId="Equation.3">
                  <p:embed/>
                </p:oleObj>
              </mc:Choice>
              <mc:Fallback>
                <p:oleObj name="Ecuación" r:id="rId6" imgW="2082800" imgH="2286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2173288"/>
                        <a:ext cx="424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1514" name="Object 11">
            <a:extLst>
              <a:ext uri="{FF2B5EF4-FFF2-40B4-BE49-F238E27FC236}">
                <a16:creationId xmlns:a16="http://schemas.microsoft.com/office/drawing/2014/main" id="{BC511595-84D2-468B-B925-D7FE0AD94D11}"/>
              </a:ext>
            </a:extLst>
          </p:cNvPr>
          <p:cNvGraphicFramePr>
            <a:graphicFrameLocks noChangeAspect="1"/>
          </p:cNvGraphicFramePr>
          <p:nvPr/>
        </p:nvGraphicFramePr>
        <p:xfrm>
          <a:off x="609600" y="2686050"/>
          <a:ext cx="4221163" cy="457200"/>
        </p:xfrm>
        <a:graphic>
          <a:graphicData uri="http://schemas.openxmlformats.org/presentationml/2006/ole">
            <mc:AlternateContent xmlns:mc="http://schemas.openxmlformats.org/markup-compatibility/2006">
              <mc:Choice xmlns:v="urn:schemas-microsoft-com:vml" Requires="v">
                <p:oleObj spid="_x0000_s21521" name="Ecuación" r:id="rId8" imgW="2070100" imgH="228600" progId="Equation.3">
                  <p:embed/>
                </p:oleObj>
              </mc:Choice>
              <mc:Fallback>
                <p:oleObj name="Ecuación" r:id="rId8" imgW="20701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686050"/>
                        <a:ext cx="422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1515" name="Object 12">
            <a:extLst>
              <a:ext uri="{FF2B5EF4-FFF2-40B4-BE49-F238E27FC236}">
                <a16:creationId xmlns:a16="http://schemas.microsoft.com/office/drawing/2014/main" id="{E84B5E01-3946-479B-8FA4-CE7D6FD8A3B2}"/>
              </a:ext>
            </a:extLst>
          </p:cNvPr>
          <p:cNvGraphicFramePr>
            <a:graphicFrameLocks noChangeAspect="1"/>
          </p:cNvGraphicFramePr>
          <p:nvPr/>
        </p:nvGraphicFramePr>
        <p:xfrm>
          <a:off x="609600" y="3757613"/>
          <a:ext cx="4221163" cy="457200"/>
        </p:xfrm>
        <a:graphic>
          <a:graphicData uri="http://schemas.openxmlformats.org/presentationml/2006/ole">
            <mc:AlternateContent xmlns:mc="http://schemas.openxmlformats.org/markup-compatibility/2006">
              <mc:Choice xmlns:v="urn:schemas-microsoft-com:vml" Requires="v">
                <p:oleObj spid="_x0000_s21522" name="Ecuación" r:id="rId10" imgW="2070100" imgH="228600" progId="Equation.3">
                  <p:embed/>
                </p:oleObj>
              </mc:Choice>
              <mc:Fallback>
                <p:oleObj name="Ecuación" r:id="rId10" imgW="2070100" imgH="228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3757613"/>
                        <a:ext cx="4221163" cy="457200"/>
                      </a:xfrm>
                      <a:prstGeom prst="rect">
                        <a:avLst/>
                      </a:prstGeom>
                      <a:solidFill>
                        <a:srgbClr val="66FF99"/>
                      </a:solidFill>
                      <a:ln w="9525">
                        <a:solidFill>
                          <a:srgbClr val="FF0000"/>
                        </a:solidFill>
                        <a:miter lim="800000"/>
                        <a:headEnd/>
                        <a:tailEnd/>
                      </a:ln>
                    </p:spPr>
                  </p:pic>
                </p:oleObj>
              </mc:Fallback>
            </mc:AlternateContent>
          </a:graphicData>
        </a:graphic>
      </p:graphicFrame>
      <p:sp>
        <p:nvSpPr>
          <p:cNvPr id="21516" name="Text Box 6">
            <a:extLst>
              <a:ext uri="{FF2B5EF4-FFF2-40B4-BE49-F238E27FC236}">
                <a16:creationId xmlns:a16="http://schemas.microsoft.com/office/drawing/2014/main" id="{8CCBD346-7DFA-49CC-ACC9-15785AEF9F78}"/>
              </a:ext>
            </a:extLst>
          </p:cNvPr>
          <p:cNvSpPr txBox="1">
            <a:spLocks noChangeArrowheads="1"/>
          </p:cNvSpPr>
          <p:nvPr/>
        </p:nvSpPr>
        <p:spPr bwMode="auto">
          <a:xfrm>
            <a:off x="571500" y="32766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Ordenando se obtiene:</a:t>
            </a:r>
          </a:p>
        </p:txBody>
      </p:sp>
      <p:sp>
        <p:nvSpPr>
          <p:cNvPr id="21517" name="Text Box 23">
            <a:extLst>
              <a:ext uri="{FF2B5EF4-FFF2-40B4-BE49-F238E27FC236}">
                <a16:creationId xmlns:a16="http://schemas.microsoft.com/office/drawing/2014/main" id="{F396664A-1235-4444-BAD4-FDCF72B27DD7}"/>
              </a:ext>
            </a:extLst>
          </p:cNvPr>
          <p:cNvSpPr txBox="1">
            <a:spLocks noChangeArrowheads="1"/>
          </p:cNvSpPr>
          <p:nvPr/>
        </p:nvSpPr>
        <p:spPr bwMode="auto">
          <a:xfrm>
            <a:off x="7208838" y="385762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4BCD33F-ABCA-479F-B332-7E05AE6408F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Modelo de ajuste de existencias o de ajuste parcial …</a:t>
            </a:r>
          </a:p>
        </p:txBody>
      </p:sp>
      <p:sp>
        <p:nvSpPr>
          <p:cNvPr id="22531" name="Text Box 6">
            <a:extLst>
              <a:ext uri="{FF2B5EF4-FFF2-40B4-BE49-F238E27FC236}">
                <a16:creationId xmlns:a16="http://schemas.microsoft.com/office/drawing/2014/main" id="{C4628489-76DC-4E8F-8A4D-7F51E42F1DA5}"/>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22532" name="Object 7">
            <a:extLst>
              <a:ext uri="{FF2B5EF4-FFF2-40B4-BE49-F238E27FC236}">
                <a16:creationId xmlns:a16="http://schemas.microsoft.com/office/drawing/2014/main" id="{EE820949-5A56-4144-A494-D64B30789BB9}"/>
              </a:ext>
            </a:extLst>
          </p:cNvPr>
          <p:cNvGraphicFramePr>
            <a:graphicFrameLocks noChangeAspect="1"/>
          </p:cNvGraphicFramePr>
          <p:nvPr/>
        </p:nvGraphicFramePr>
        <p:xfrm>
          <a:off x="671513" y="2120900"/>
          <a:ext cx="2306637" cy="482600"/>
        </p:xfrm>
        <a:graphic>
          <a:graphicData uri="http://schemas.openxmlformats.org/presentationml/2006/ole">
            <mc:AlternateContent xmlns:mc="http://schemas.openxmlformats.org/markup-compatibility/2006">
              <mc:Choice xmlns:v="urn:schemas-microsoft-com:vml" Requires="v">
                <p:oleObj spid="_x0000_s22538" name="Ecuación" r:id="rId3" imgW="1129810" imgH="241195" progId="Equation.3">
                  <p:embed/>
                </p:oleObj>
              </mc:Choice>
              <mc:Fallback>
                <p:oleObj name="Ecuación" r:id="rId3" imgW="1129810"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2120900"/>
                        <a:ext cx="23066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2533" name="Text Box 15">
            <a:extLst>
              <a:ext uri="{FF2B5EF4-FFF2-40B4-BE49-F238E27FC236}">
                <a16:creationId xmlns:a16="http://schemas.microsoft.com/office/drawing/2014/main" id="{C4805888-8597-44CE-B80F-D8461CFA7AB2}"/>
              </a:ext>
            </a:extLst>
          </p:cNvPr>
          <p:cNvSpPr txBox="1">
            <a:spLocks noChangeArrowheads="1"/>
          </p:cNvSpPr>
          <p:nvPr/>
        </p:nvSpPr>
        <p:spPr bwMode="auto">
          <a:xfrm>
            <a:off x="611188" y="26368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2534" name="Object 20">
            <a:extLst>
              <a:ext uri="{FF2B5EF4-FFF2-40B4-BE49-F238E27FC236}">
                <a16:creationId xmlns:a16="http://schemas.microsoft.com/office/drawing/2014/main" id="{E17E10A2-BF60-438C-8DBA-66132C2B03C0}"/>
              </a:ext>
            </a:extLst>
          </p:cNvPr>
          <p:cNvGraphicFramePr>
            <a:graphicFrameLocks noChangeAspect="1"/>
          </p:cNvGraphicFramePr>
          <p:nvPr/>
        </p:nvGraphicFramePr>
        <p:xfrm>
          <a:off x="717550" y="3086100"/>
          <a:ext cx="2047875" cy="1016000"/>
        </p:xfrm>
        <a:graphic>
          <a:graphicData uri="http://schemas.openxmlformats.org/presentationml/2006/ole">
            <mc:AlternateContent xmlns:mc="http://schemas.openxmlformats.org/markup-compatibility/2006">
              <mc:Choice xmlns:v="urn:schemas-microsoft-com:vml" Requires="v">
                <p:oleObj spid="_x0000_s22539" name="Ecuación" r:id="rId5" imgW="1002865" imgH="507780" progId="Equation.3">
                  <p:embed/>
                </p:oleObj>
              </mc:Choice>
              <mc:Fallback>
                <p:oleObj name="Ecuación" r:id="rId5" imgW="1002865" imgH="50778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086100"/>
                        <a:ext cx="2047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2535" name="Text Box 15">
            <a:extLst>
              <a:ext uri="{FF2B5EF4-FFF2-40B4-BE49-F238E27FC236}">
                <a16:creationId xmlns:a16="http://schemas.microsoft.com/office/drawing/2014/main" id="{EB3E1A12-1F78-4516-9E60-49F70937770E}"/>
              </a:ext>
            </a:extLst>
          </p:cNvPr>
          <p:cNvSpPr txBox="1">
            <a:spLocks noChangeArrowheads="1"/>
          </p:cNvSpPr>
          <p:nvPr/>
        </p:nvSpPr>
        <p:spPr bwMode="auto">
          <a:xfrm>
            <a:off x="763588" y="4292600"/>
            <a:ext cx="820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los datos del archivo Table 17_5 y estime el modelo [6]</a:t>
            </a:r>
          </a:p>
        </p:txBody>
      </p:sp>
      <p:sp>
        <p:nvSpPr>
          <p:cNvPr id="22536" name="Text Box 23">
            <a:extLst>
              <a:ext uri="{FF2B5EF4-FFF2-40B4-BE49-F238E27FC236}">
                <a16:creationId xmlns:a16="http://schemas.microsoft.com/office/drawing/2014/main" id="{D08A6D42-E1E4-49B5-A538-1ACF52156C6F}"/>
              </a:ext>
            </a:extLst>
          </p:cNvPr>
          <p:cNvSpPr txBox="1">
            <a:spLocks noChangeArrowheads="1"/>
          </p:cNvSpPr>
          <p:nvPr/>
        </p:nvSpPr>
        <p:spPr bwMode="auto">
          <a:xfrm>
            <a:off x="7954963" y="220503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[10]</a:t>
            </a:r>
          </a:p>
        </p:txBody>
      </p:sp>
      <p:sp>
        <p:nvSpPr>
          <p:cNvPr id="22537" name="Text Box 23">
            <a:extLst>
              <a:ext uri="{FF2B5EF4-FFF2-40B4-BE49-F238E27FC236}">
                <a16:creationId xmlns:a16="http://schemas.microsoft.com/office/drawing/2014/main" id="{C8D0C470-A698-409B-B680-4FCBEBE35B8C}"/>
              </a:ext>
            </a:extLst>
          </p:cNvPr>
          <p:cNvSpPr txBox="1">
            <a:spLocks noChangeArrowheads="1"/>
          </p:cNvSpPr>
          <p:nvPr/>
        </p:nvSpPr>
        <p:spPr bwMode="auto">
          <a:xfrm>
            <a:off x="7956550" y="3567113"/>
            <a:ext cx="577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FBD508-62F4-4314-AC3D-503CD83C00C4}"/>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CONTENIDO</a:t>
            </a:r>
            <a:endParaRPr lang="es-ES_tradnl" altLang="es-PE" sz="1800">
              <a:solidFill>
                <a:schemeClr val="tx2"/>
              </a:solidFill>
              <a:latin typeface="Arial" panose="020B0604020202020204" pitchFamily="34" charset="0"/>
            </a:endParaRPr>
          </a:p>
        </p:txBody>
      </p:sp>
      <p:sp>
        <p:nvSpPr>
          <p:cNvPr id="5123" name="Text Box 3">
            <a:extLst>
              <a:ext uri="{FF2B5EF4-FFF2-40B4-BE49-F238E27FC236}">
                <a16:creationId xmlns:a16="http://schemas.microsoft.com/office/drawing/2014/main" id="{47F6F7BF-F27E-482B-8948-1EE86FF57B37}"/>
              </a:ext>
            </a:extLst>
          </p:cNvPr>
          <p:cNvSpPr txBox="1">
            <a:spLocks noChangeArrowheads="1"/>
          </p:cNvSpPr>
          <p:nvPr/>
        </p:nvSpPr>
        <p:spPr bwMode="auto">
          <a:xfrm>
            <a:off x="539750" y="1773238"/>
            <a:ext cx="7993063"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defTabSz="623888">
              <a:defRPr sz="2000">
                <a:solidFill>
                  <a:schemeClr val="tx1"/>
                </a:solidFill>
                <a:latin typeface="Verdana" panose="020B0604030504040204" pitchFamily="34" charset="0"/>
              </a:defRPr>
            </a:lvl1pPr>
            <a:lvl2pPr marL="742950" indent="-285750" defTabSz="623888">
              <a:defRPr sz="2000">
                <a:solidFill>
                  <a:schemeClr val="tx1"/>
                </a:solidFill>
                <a:latin typeface="Verdana" panose="020B0604030504040204" pitchFamily="34" charset="0"/>
              </a:defRPr>
            </a:lvl2pPr>
            <a:lvl3pPr marL="1143000" indent="-228600" defTabSz="623888">
              <a:defRPr sz="2000">
                <a:solidFill>
                  <a:schemeClr val="tx1"/>
                </a:solidFill>
                <a:latin typeface="Verdana" panose="020B0604030504040204" pitchFamily="34" charset="0"/>
              </a:defRPr>
            </a:lvl3pPr>
            <a:lvl4pPr marL="1600200" indent="-228600" defTabSz="623888">
              <a:defRPr sz="2000">
                <a:solidFill>
                  <a:schemeClr val="tx1"/>
                </a:solidFill>
                <a:latin typeface="Verdana" panose="020B0604030504040204" pitchFamily="34" charset="0"/>
              </a:defRPr>
            </a:lvl4pPr>
            <a:lvl5pPr marL="2057400" indent="-228600" defTabSz="623888">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Naturaleza</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Estimación de modelos de rezagos infinito</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Modelo de Koyck</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Racionalización del Modelo de Koyck</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Método de variables instrumentales</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Estimación de modelos de rezagos finito</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Modelo de Shirley Almon</a:t>
            </a:r>
          </a:p>
          <a:p>
            <a:pPr algn="just" eaLnBrk="1" hangingPunct="1">
              <a:spcBef>
                <a:spcPct val="50000"/>
              </a:spcBef>
              <a:buFont typeface="Wingdings" panose="05000000000000000000" pitchFamily="2" charset="2"/>
              <a:buChar char="q"/>
            </a:pPr>
            <a:r>
              <a:rPr lang="es-ES_tradnl" altLang="es-PE" sz="1700">
                <a:latin typeface="Arial" panose="020B0604020202020204" pitchFamily="34" charset="0"/>
              </a:rPr>
              <a:t>Prueba d causalidad de Granger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a:extLst>
              <a:ext uri="{FF2B5EF4-FFF2-40B4-BE49-F238E27FC236}">
                <a16:creationId xmlns:a16="http://schemas.microsoft.com/office/drawing/2014/main" id="{DCB4E150-F7B3-496A-96C6-3B2C8A9AAEFE}"/>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3555" name="Rectangle 12">
            <a:extLst>
              <a:ext uri="{FF2B5EF4-FFF2-40B4-BE49-F238E27FC236}">
                <a16:creationId xmlns:a16="http://schemas.microsoft.com/office/drawing/2014/main" id="{9611E075-F5C0-41D1-B1C4-39D120FDC471}"/>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3556" name="Rectangle 13">
            <a:extLst>
              <a:ext uri="{FF2B5EF4-FFF2-40B4-BE49-F238E27FC236}">
                <a16:creationId xmlns:a16="http://schemas.microsoft.com/office/drawing/2014/main" id="{8FF9574A-3579-4400-BE81-896249E7DA57}"/>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23557" name="Text Box 14">
            <a:extLst>
              <a:ext uri="{FF2B5EF4-FFF2-40B4-BE49-F238E27FC236}">
                <a16:creationId xmlns:a16="http://schemas.microsoft.com/office/drawing/2014/main" id="{7622022E-4211-4A0E-8C9E-5231A75CC985}"/>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Considérese el siguiente modelo:</a:t>
            </a:r>
          </a:p>
        </p:txBody>
      </p:sp>
      <p:graphicFrame>
        <p:nvGraphicFramePr>
          <p:cNvPr id="23558" name="Object 15">
            <a:extLst>
              <a:ext uri="{FF2B5EF4-FFF2-40B4-BE49-F238E27FC236}">
                <a16:creationId xmlns:a16="http://schemas.microsoft.com/office/drawing/2014/main" id="{03BBBEE8-A94F-46D8-B5C7-101D9E6B8402}"/>
              </a:ext>
            </a:extLst>
          </p:cNvPr>
          <p:cNvGraphicFramePr>
            <a:graphicFrameLocks noChangeAspect="1"/>
          </p:cNvGraphicFramePr>
          <p:nvPr/>
        </p:nvGraphicFramePr>
        <p:xfrm>
          <a:off x="573088" y="2120900"/>
          <a:ext cx="2513012" cy="482600"/>
        </p:xfrm>
        <a:graphic>
          <a:graphicData uri="http://schemas.openxmlformats.org/presentationml/2006/ole">
            <mc:AlternateContent xmlns:mc="http://schemas.openxmlformats.org/markup-compatibility/2006">
              <mc:Choice xmlns:v="urn:schemas-microsoft-com:vml" Requires="v">
                <p:oleObj spid="_x0000_s23573" name="Ecuación" r:id="rId3" imgW="1231366" imgH="241195" progId="Equation.3">
                  <p:embed/>
                </p:oleObj>
              </mc:Choice>
              <mc:Fallback>
                <p:oleObj name="Ecuación" r:id="rId3" imgW="1231366" imgH="241195"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2120900"/>
                        <a:ext cx="2513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3559" name="Object 16">
            <a:extLst>
              <a:ext uri="{FF2B5EF4-FFF2-40B4-BE49-F238E27FC236}">
                <a16:creationId xmlns:a16="http://schemas.microsoft.com/office/drawing/2014/main" id="{08F9FA3B-36BF-4F5A-B5F0-920135E568A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3574" name="Ecuación" r:id="rId5" imgW="114151" imgH="215619" progId="Equation.3">
                  <p:embed/>
                </p:oleObj>
              </mc:Choice>
              <mc:Fallback>
                <p:oleObj name="Ecuación" r:id="rId5" imgW="114151"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17">
            <a:extLst>
              <a:ext uri="{FF2B5EF4-FFF2-40B4-BE49-F238E27FC236}">
                <a16:creationId xmlns:a16="http://schemas.microsoft.com/office/drawing/2014/main" id="{CCC49A3C-2D50-4A0F-8249-C7E1A1DE7BA4}"/>
              </a:ext>
            </a:extLst>
          </p:cNvPr>
          <p:cNvGraphicFramePr>
            <a:graphicFrameLocks noChangeAspect="1"/>
          </p:cNvGraphicFramePr>
          <p:nvPr/>
        </p:nvGraphicFramePr>
        <p:xfrm>
          <a:off x="593725" y="3017838"/>
          <a:ext cx="646113" cy="482600"/>
        </p:xfrm>
        <a:graphic>
          <a:graphicData uri="http://schemas.openxmlformats.org/presentationml/2006/ole">
            <mc:AlternateContent xmlns:mc="http://schemas.openxmlformats.org/markup-compatibility/2006">
              <mc:Choice xmlns:v="urn:schemas-microsoft-com:vml" Requires="v">
                <p:oleObj spid="_x0000_s23575" name="Ecuación" r:id="rId7" imgW="317225" imgH="241091" progId="Equation.3">
                  <p:embed/>
                </p:oleObj>
              </mc:Choice>
              <mc:Fallback>
                <p:oleObj name="Ecuación" r:id="rId7" imgW="317225" imgH="241091"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725" y="3017838"/>
                        <a:ext cx="646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3561" name="Object 18">
            <a:extLst>
              <a:ext uri="{FF2B5EF4-FFF2-40B4-BE49-F238E27FC236}">
                <a16:creationId xmlns:a16="http://schemas.microsoft.com/office/drawing/2014/main" id="{F74733BD-2698-49E1-AD0F-58C76C73415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3576" name="Ecuación" r:id="rId9" imgW="114151" imgH="215619" progId="Equation.3">
                  <p:embed/>
                </p:oleObj>
              </mc:Choice>
              <mc:Fallback>
                <p:oleObj name="Ecuación" r:id="rId9" imgW="114151" imgH="215619"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9">
            <a:extLst>
              <a:ext uri="{FF2B5EF4-FFF2-40B4-BE49-F238E27FC236}">
                <a16:creationId xmlns:a16="http://schemas.microsoft.com/office/drawing/2014/main" id="{C7BEE51A-716C-4302-A3B5-9AE6B921CA5A}"/>
              </a:ext>
            </a:extLst>
          </p:cNvPr>
          <p:cNvGraphicFramePr>
            <a:graphicFrameLocks noChangeAspect="1"/>
          </p:cNvGraphicFramePr>
          <p:nvPr/>
        </p:nvGraphicFramePr>
        <p:xfrm>
          <a:off x="611188" y="3517900"/>
          <a:ext cx="723900" cy="482600"/>
        </p:xfrm>
        <a:graphic>
          <a:graphicData uri="http://schemas.openxmlformats.org/presentationml/2006/ole">
            <mc:AlternateContent xmlns:mc="http://schemas.openxmlformats.org/markup-compatibility/2006">
              <mc:Choice xmlns:v="urn:schemas-microsoft-com:vml" Requires="v">
                <p:oleObj spid="_x0000_s23577" name="Ecuación" r:id="rId10" imgW="355446" imgH="241195" progId="Equation.3">
                  <p:embed/>
                </p:oleObj>
              </mc:Choice>
              <mc:Fallback>
                <p:oleObj name="Ecuación" r:id="rId10" imgW="355446" imgH="24119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517900"/>
                        <a:ext cx="7239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3563" name="Text Box 21">
            <a:extLst>
              <a:ext uri="{FF2B5EF4-FFF2-40B4-BE49-F238E27FC236}">
                <a16:creationId xmlns:a16="http://schemas.microsoft.com/office/drawing/2014/main" id="{5D8E0847-F9B3-424E-9970-540ECF0FA14C}"/>
              </a:ext>
            </a:extLst>
          </p:cNvPr>
          <p:cNvSpPr txBox="1">
            <a:spLocks noChangeArrowheads="1"/>
          </p:cNvSpPr>
          <p:nvPr/>
        </p:nvSpPr>
        <p:spPr bwMode="auto">
          <a:xfrm>
            <a:off x="539750"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23564" name="Text Box 23">
            <a:extLst>
              <a:ext uri="{FF2B5EF4-FFF2-40B4-BE49-F238E27FC236}">
                <a16:creationId xmlns:a16="http://schemas.microsoft.com/office/drawing/2014/main" id="{A98CA95D-5AD9-4361-B4CB-33E5A2AD515E}"/>
              </a:ext>
            </a:extLst>
          </p:cNvPr>
          <p:cNvSpPr txBox="1">
            <a:spLocks noChangeArrowheads="1"/>
          </p:cNvSpPr>
          <p:nvPr/>
        </p:nvSpPr>
        <p:spPr bwMode="auto">
          <a:xfrm>
            <a:off x="1258888" y="3071813"/>
            <a:ext cx="745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existencias deseado</a:t>
            </a:r>
          </a:p>
        </p:txBody>
      </p:sp>
      <p:sp>
        <p:nvSpPr>
          <p:cNvPr id="23565" name="Text Box 24">
            <a:extLst>
              <a:ext uri="{FF2B5EF4-FFF2-40B4-BE49-F238E27FC236}">
                <a16:creationId xmlns:a16="http://schemas.microsoft.com/office/drawing/2014/main" id="{87E608BA-0C65-4ED8-988D-42CBFE1A4966}"/>
              </a:ext>
            </a:extLst>
          </p:cNvPr>
          <p:cNvSpPr txBox="1">
            <a:spLocks noChangeArrowheads="1"/>
          </p:cNvSpPr>
          <p:nvPr/>
        </p:nvSpPr>
        <p:spPr bwMode="auto">
          <a:xfrm>
            <a:off x="1258888" y="3559175"/>
            <a:ext cx="518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Nivel de la producción esperado</a:t>
            </a:r>
          </a:p>
        </p:txBody>
      </p:sp>
      <p:sp>
        <p:nvSpPr>
          <p:cNvPr id="23566" name="Text Box 25">
            <a:extLst>
              <a:ext uri="{FF2B5EF4-FFF2-40B4-BE49-F238E27FC236}">
                <a16:creationId xmlns:a16="http://schemas.microsoft.com/office/drawing/2014/main" id="{9D1A998A-78C5-429E-A058-2900D85D8500}"/>
              </a:ext>
            </a:extLst>
          </p:cNvPr>
          <p:cNvSpPr txBox="1">
            <a:spLocks noChangeArrowheads="1"/>
          </p:cNvSpPr>
          <p:nvPr/>
        </p:nvSpPr>
        <p:spPr bwMode="auto">
          <a:xfrm>
            <a:off x="684213" y="4130675"/>
            <a:ext cx="7031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Hipótesis:</a:t>
            </a:r>
          </a:p>
        </p:txBody>
      </p:sp>
      <p:sp>
        <p:nvSpPr>
          <p:cNvPr id="23567" name="Text Box 23">
            <a:extLst>
              <a:ext uri="{FF2B5EF4-FFF2-40B4-BE49-F238E27FC236}">
                <a16:creationId xmlns:a16="http://schemas.microsoft.com/office/drawing/2014/main" id="{815925DE-0118-4251-B7A5-F63BD81099FD}"/>
              </a:ext>
            </a:extLst>
          </p:cNvPr>
          <p:cNvSpPr txBox="1">
            <a:spLocks noChangeArrowheads="1"/>
          </p:cNvSpPr>
          <p:nvPr/>
        </p:nvSpPr>
        <p:spPr bwMode="auto">
          <a:xfrm>
            <a:off x="7286625" y="22050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[12]</a:t>
            </a:r>
          </a:p>
        </p:txBody>
      </p:sp>
      <p:sp>
        <p:nvSpPr>
          <p:cNvPr id="23568" name="Rectangle 8">
            <a:extLst>
              <a:ext uri="{FF2B5EF4-FFF2-40B4-BE49-F238E27FC236}">
                <a16:creationId xmlns:a16="http://schemas.microsoft.com/office/drawing/2014/main" id="{7722DCD0-E1AC-495C-979E-E8244A6B2381}"/>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Combinación de expectativas adaptativas y ajuste parcial …</a:t>
            </a:r>
          </a:p>
        </p:txBody>
      </p:sp>
      <p:graphicFrame>
        <p:nvGraphicFramePr>
          <p:cNvPr id="23569" name="Object 27">
            <a:extLst>
              <a:ext uri="{FF2B5EF4-FFF2-40B4-BE49-F238E27FC236}">
                <a16:creationId xmlns:a16="http://schemas.microsoft.com/office/drawing/2014/main" id="{7794324C-0700-4B48-9DC8-531EE1B95046}"/>
              </a:ext>
            </a:extLst>
          </p:cNvPr>
          <p:cNvGraphicFramePr>
            <a:graphicFrameLocks noChangeAspect="1"/>
          </p:cNvGraphicFramePr>
          <p:nvPr/>
        </p:nvGraphicFramePr>
        <p:xfrm>
          <a:off x="660400" y="4660900"/>
          <a:ext cx="2771775" cy="482600"/>
        </p:xfrm>
        <a:graphic>
          <a:graphicData uri="http://schemas.openxmlformats.org/presentationml/2006/ole">
            <mc:AlternateContent xmlns:mc="http://schemas.openxmlformats.org/markup-compatibility/2006">
              <mc:Choice xmlns:v="urn:schemas-microsoft-com:vml" Requires="v">
                <p:oleObj spid="_x0000_s23578" name="Ecuación" r:id="rId12" imgW="1358310" imgH="241195" progId="Equation.3">
                  <p:embed/>
                </p:oleObj>
              </mc:Choice>
              <mc:Fallback>
                <p:oleObj name="Ecuación" r:id="rId12" imgW="1358310" imgH="241195"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400" y="4660900"/>
                        <a:ext cx="277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3570" name="Object 10">
            <a:extLst>
              <a:ext uri="{FF2B5EF4-FFF2-40B4-BE49-F238E27FC236}">
                <a16:creationId xmlns:a16="http://schemas.microsoft.com/office/drawing/2014/main" id="{048DE94A-6F48-42D5-A085-07B8B14D55DA}"/>
              </a:ext>
            </a:extLst>
          </p:cNvPr>
          <p:cNvGraphicFramePr>
            <a:graphicFrameLocks noChangeAspect="1"/>
          </p:cNvGraphicFramePr>
          <p:nvPr/>
        </p:nvGraphicFramePr>
        <p:xfrm>
          <a:off x="776288" y="5286375"/>
          <a:ext cx="2538412" cy="482600"/>
        </p:xfrm>
        <a:graphic>
          <a:graphicData uri="http://schemas.openxmlformats.org/presentationml/2006/ole">
            <mc:AlternateContent xmlns:mc="http://schemas.openxmlformats.org/markup-compatibility/2006">
              <mc:Choice xmlns:v="urn:schemas-microsoft-com:vml" Requires="v">
                <p:oleObj spid="_x0000_s23579" name="Ecuación" r:id="rId14" imgW="1244600" imgH="241300" progId="Equation.3">
                  <p:embed/>
                </p:oleObj>
              </mc:Choice>
              <mc:Fallback>
                <p:oleObj name="Ecuación" r:id="rId14" imgW="1244600" imgH="2413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288" y="5286375"/>
                        <a:ext cx="2538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3571" name="Text Box 23">
            <a:extLst>
              <a:ext uri="{FF2B5EF4-FFF2-40B4-BE49-F238E27FC236}">
                <a16:creationId xmlns:a16="http://schemas.microsoft.com/office/drawing/2014/main" id="{064800A0-B4EF-4130-B80F-393EFFD11775}"/>
              </a:ext>
            </a:extLst>
          </p:cNvPr>
          <p:cNvSpPr txBox="1">
            <a:spLocks noChangeArrowheads="1"/>
          </p:cNvSpPr>
          <p:nvPr/>
        </p:nvSpPr>
        <p:spPr bwMode="auto">
          <a:xfrm>
            <a:off x="7280275" y="535781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[14]</a:t>
            </a:r>
          </a:p>
        </p:txBody>
      </p:sp>
      <p:sp>
        <p:nvSpPr>
          <p:cNvPr id="23572" name="Text Box 23">
            <a:extLst>
              <a:ext uri="{FF2B5EF4-FFF2-40B4-BE49-F238E27FC236}">
                <a16:creationId xmlns:a16="http://schemas.microsoft.com/office/drawing/2014/main" id="{FA804F8C-17AF-4528-ACF4-B9CEA309135B}"/>
              </a:ext>
            </a:extLst>
          </p:cNvPr>
          <p:cNvSpPr txBox="1">
            <a:spLocks noChangeArrowheads="1"/>
          </p:cNvSpPr>
          <p:nvPr/>
        </p:nvSpPr>
        <p:spPr bwMode="auto">
          <a:xfrm>
            <a:off x="7286625" y="47767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CA597A57-F9C9-4EAD-ABD9-BA7CEAE25B14}"/>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y ajuste parcial …</a:t>
            </a:r>
          </a:p>
        </p:txBody>
      </p:sp>
      <p:sp>
        <p:nvSpPr>
          <p:cNvPr id="24579" name="Rectangle 12">
            <a:extLst>
              <a:ext uri="{FF2B5EF4-FFF2-40B4-BE49-F238E27FC236}">
                <a16:creationId xmlns:a16="http://schemas.microsoft.com/office/drawing/2014/main" id="{2C59C7ED-1D28-4EA2-BED1-ED1DB30EB15F}"/>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4580" name="Rectangle 13">
            <a:extLst>
              <a:ext uri="{FF2B5EF4-FFF2-40B4-BE49-F238E27FC236}">
                <a16:creationId xmlns:a16="http://schemas.microsoft.com/office/drawing/2014/main" id="{607F3566-697D-448A-A7D0-18E7577687DA}"/>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4581" name="Object 16">
            <a:extLst>
              <a:ext uri="{FF2B5EF4-FFF2-40B4-BE49-F238E27FC236}">
                <a16:creationId xmlns:a16="http://schemas.microsoft.com/office/drawing/2014/main" id="{FB98AD12-F1C4-4F3B-96B4-A3D8E8D9D71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4595"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18">
            <a:extLst>
              <a:ext uri="{FF2B5EF4-FFF2-40B4-BE49-F238E27FC236}">
                <a16:creationId xmlns:a16="http://schemas.microsoft.com/office/drawing/2014/main" id="{26DB2747-ABAE-4E3B-A4D2-69B4031F8C0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4596"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6">
            <a:extLst>
              <a:ext uri="{FF2B5EF4-FFF2-40B4-BE49-F238E27FC236}">
                <a16:creationId xmlns:a16="http://schemas.microsoft.com/office/drawing/2014/main" id="{53CF94C0-6308-4658-8B5F-FDD17D2751DF}"/>
              </a:ext>
            </a:extLst>
          </p:cNvPr>
          <p:cNvSpPr txBox="1">
            <a:spLocks noChangeArrowheads="1"/>
          </p:cNvSpPr>
          <p:nvPr/>
        </p:nvSpPr>
        <p:spPr bwMode="auto">
          <a:xfrm>
            <a:off x="539750" y="177323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[12] en [14] se tiene:</a:t>
            </a:r>
          </a:p>
        </p:txBody>
      </p:sp>
      <p:graphicFrame>
        <p:nvGraphicFramePr>
          <p:cNvPr id="24584" name="Object 27">
            <a:extLst>
              <a:ext uri="{FF2B5EF4-FFF2-40B4-BE49-F238E27FC236}">
                <a16:creationId xmlns:a16="http://schemas.microsoft.com/office/drawing/2014/main" id="{86F3E1E9-E21B-4877-B9FD-1054C922D2A4}"/>
              </a:ext>
            </a:extLst>
          </p:cNvPr>
          <p:cNvGraphicFramePr>
            <a:graphicFrameLocks noChangeAspect="1"/>
          </p:cNvGraphicFramePr>
          <p:nvPr/>
        </p:nvGraphicFramePr>
        <p:xfrm>
          <a:off x="558800" y="2160588"/>
          <a:ext cx="4273550" cy="482600"/>
        </p:xfrm>
        <a:graphic>
          <a:graphicData uri="http://schemas.openxmlformats.org/presentationml/2006/ole">
            <mc:AlternateContent xmlns:mc="http://schemas.openxmlformats.org/markup-compatibility/2006">
              <mc:Choice xmlns:v="urn:schemas-microsoft-com:vml" Requires="v">
                <p:oleObj spid="_x0000_s24597" name="Ecuación" r:id="rId6" imgW="2095500" imgH="241300" progId="Equation.3">
                  <p:embed/>
                </p:oleObj>
              </mc:Choice>
              <mc:Fallback>
                <p:oleObj name="Ecuación" r:id="rId6" imgW="2095500" imgH="2413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 y="2160588"/>
                        <a:ext cx="4273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4585" name="Object 5">
            <a:extLst>
              <a:ext uri="{FF2B5EF4-FFF2-40B4-BE49-F238E27FC236}">
                <a16:creationId xmlns:a16="http://schemas.microsoft.com/office/drawing/2014/main" id="{C372F22B-F451-4480-8448-5D38D2A04A87}"/>
              </a:ext>
            </a:extLst>
          </p:cNvPr>
          <p:cNvGraphicFramePr>
            <a:graphicFrameLocks noChangeAspect="1"/>
          </p:cNvGraphicFramePr>
          <p:nvPr/>
        </p:nvGraphicFramePr>
        <p:xfrm>
          <a:off x="584200" y="2660650"/>
          <a:ext cx="4248150" cy="482600"/>
        </p:xfrm>
        <a:graphic>
          <a:graphicData uri="http://schemas.openxmlformats.org/presentationml/2006/ole">
            <mc:AlternateContent xmlns:mc="http://schemas.openxmlformats.org/markup-compatibility/2006">
              <mc:Choice xmlns:v="urn:schemas-microsoft-com:vml" Requires="v">
                <p:oleObj spid="_x0000_s24598" name="Ecuación" r:id="rId8" imgW="2082800" imgH="241300" progId="Equation.3">
                  <p:embed/>
                </p:oleObj>
              </mc:Choice>
              <mc:Fallback>
                <p:oleObj name="Ecuación" r:id="rId8" imgW="2082800" imgH="241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 y="2660650"/>
                        <a:ext cx="4248150" cy="482600"/>
                      </a:xfrm>
                      <a:prstGeom prst="rect">
                        <a:avLst/>
                      </a:prstGeom>
                      <a:solidFill>
                        <a:srgbClr val="92D050"/>
                      </a:solidFill>
                      <a:ln w="9525">
                        <a:solidFill>
                          <a:srgbClr val="0000FF"/>
                        </a:solidFill>
                        <a:miter lim="800000"/>
                        <a:headEnd/>
                        <a:tailEnd/>
                      </a:ln>
                    </p:spPr>
                  </p:pic>
                </p:oleObj>
              </mc:Fallback>
            </mc:AlternateContent>
          </a:graphicData>
        </a:graphic>
      </p:graphicFrame>
      <p:sp>
        <p:nvSpPr>
          <p:cNvPr id="24586" name="Text Box 23">
            <a:extLst>
              <a:ext uri="{FF2B5EF4-FFF2-40B4-BE49-F238E27FC236}">
                <a16:creationId xmlns:a16="http://schemas.microsoft.com/office/drawing/2014/main" id="{B0F80D3E-8E50-4D6B-B1AF-46D013122EA4}"/>
              </a:ext>
            </a:extLst>
          </p:cNvPr>
          <p:cNvSpPr txBox="1">
            <a:spLocks noChangeArrowheads="1"/>
          </p:cNvSpPr>
          <p:nvPr/>
        </p:nvSpPr>
        <p:spPr bwMode="auto">
          <a:xfrm>
            <a:off x="8602663" y="27146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[15]</a:t>
            </a:r>
          </a:p>
        </p:txBody>
      </p:sp>
      <p:sp>
        <p:nvSpPr>
          <p:cNvPr id="24587" name="Text Box 6">
            <a:extLst>
              <a:ext uri="{FF2B5EF4-FFF2-40B4-BE49-F238E27FC236}">
                <a16:creationId xmlns:a16="http://schemas.microsoft.com/office/drawing/2014/main" id="{4DCAE445-1801-49AB-AD18-8DCE6998C34C}"/>
              </a:ext>
            </a:extLst>
          </p:cNvPr>
          <p:cNvSpPr txBox="1">
            <a:spLocks noChangeArrowheads="1"/>
          </p:cNvSpPr>
          <p:nvPr/>
        </p:nvSpPr>
        <p:spPr bwMode="auto">
          <a:xfrm>
            <a:off x="500063" y="335756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[13] en [15] se tiene:</a:t>
            </a:r>
          </a:p>
        </p:txBody>
      </p:sp>
      <p:graphicFrame>
        <p:nvGraphicFramePr>
          <p:cNvPr id="24588" name="Object 6">
            <a:extLst>
              <a:ext uri="{FF2B5EF4-FFF2-40B4-BE49-F238E27FC236}">
                <a16:creationId xmlns:a16="http://schemas.microsoft.com/office/drawing/2014/main" id="{1EFD6DB3-F141-4F43-8A66-D1D072DF9116}"/>
              </a:ext>
            </a:extLst>
          </p:cNvPr>
          <p:cNvGraphicFramePr>
            <a:graphicFrameLocks noChangeAspect="1"/>
          </p:cNvGraphicFramePr>
          <p:nvPr/>
        </p:nvGraphicFramePr>
        <p:xfrm>
          <a:off x="557213" y="3857625"/>
          <a:ext cx="6086475" cy="482600"/>
        </p:xfrm>
        <a:graphic>
          <a:graphicData uri="http://schemas.openxmlformats.org/presentationml/2006/ole">
            <mc:AlternateContent xmlns:mc="http://schemas.openxmlformats.org/markup-compatibility/2006">
              <mc:Choice xmlns:v="urn:schemas-microsoft-com:vml" Requires="v">
                <p:oleObj spid="_x0000_s24599" name="Ecuación" r:id="rId10" imgW="2984500" imgH="241300" progId="Equation.3">
                  <p:embed/>
                </p:oleObj>
              </mc:Choice>
              <mc:Fallback>
                <p:oleObj name="Ecuación" r:id="rId10" imgW="2984500" imgH="2413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3" y="3857625"/>
                        <a:ext cx="6086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24589" name="Object 7">
            <a:extLst>
              <a:ext uri="{FF2B5EF4-FFF2-40B4-BE49-F238E27FC236}">
                <a16:creationId xmlns:a16="http://schemas.microsoft.com/office/drawing/2014/main" id="{B5DBAA1F-182A-4CF8-9CB8-50F99CA2AB37}"/>
              </a:ext>
            </a:extLst>
          </p:cNvPr>
          <p:cNvGraphicFramePr>
            <a:graphicFrameLocks noChangeAspect="1"/>
          </p:cNvGraphicFramePr>
          <p:nvPr/>
        </p:nvGraphicFramePr>
        <p:xfrm>
          <a:off x="571500" y="4429125"/>
          <a:ext cx="6321425" cy="482600"/>
        </p:xfrm>
        <a:graphic>
          <a:graphicData uri="http://schemas.openxmlformats.org/presentationml/2006/ole">
            <mc:AlternateContent xmlns:mc="http://schemas.openxmlformats.org/markup-compatibility/2006">
              <mc:Choice xmlns:v="urn:schemas-microsoft-com:vml" Requires="v">
                <p:oleObj spid="_x0000_s24600" name="Ecuación" r:id="rId12" imgW="3098800" imgH="241300" progId="Equation.3">
                  <p:embed/>
                </p:oleObj>
              </mc:Choice>
              <mc:Fallback>
                <p:oleObj name="Ecuación" r:id="rId12" imgW="3098800" imgH="2413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429125"/>
                        <a:ext cx="6321425" cy="482600"/>
                      </a:xfrm>
                      <a:prstGeom prst="rect">
                        <a:avLst/>
                      </a:prstGeom>
                      <a:solidFill>
                        <a:srgbClr val="FFC000"/>
                      </a:solidFill>
                      <a:ln w="25400">
                        <a:solidFill>
                          <a:srgbClr val="008000"/>
                        </a:solidFill>
                        <a:miter lim="800000"/>
                        <a:headEnd/>
                        <a:tailEnd/>
                      </a:ln>
                    </p:spPr>
                  </p:pic>
                </p:oleObj>
              </mc:Fallback>
            </mc:AlternateContent>
          </a:graphicData>
        </a:graphic>
      </p:graphicFrame>
      <p:sp>
        <p:nvSpPr>
          <p:cNvPr id="24590" name="Text Box 6">
            <a:extLst>
              <a:ext uri="{FF2B5EF4-FFF2-40B4-BE49-F238E27FC236}">
                <a16:creationId xmlns:a16="http://schemas.microsoft.com/office/drawing/2014/main" id="{227513FE-7D72-48B0-AFCF-5F5BEED76B82}"/>
              </a:ext>
            </a:extLst>
          </p:cNvPr>
          <p:cNvSpPr txBox="1">
            <a:spLocks noChangeArrowheads="1"/>
          </p:cNvSpPr>
          <p:nvPr/>
        </p:nvSpPr>
        <p:spPr bwMode="auto">
          <a:xfrm>
            <a:off x="579438" y="50006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Rezagando en un periodo [12] y multiplicando por:</a:t>
            </a:r>
          </a:p>
        </p:txBody>
      </p:sp>
      <p:graphicFrame>
        <p:nvGraphicFramePr>
          <p:cNvPr id="24591" name="Object 8">
            <a:extLst>
              <a:ext uri="{FF2B5EF4-FFF2-40B4-BE49-F238E27FC236}">
                <a16:creationId xmlns:a16="http://schemas.microsoft.com/office/drawing/2014/main" id="{055091B5-B33C-423E-85FF-532CE8866E67}"/>
              </a:ext>
            </a:extLst>
          </p:cNvPr>
          <p:cNvGraphicFramePr>
            <a:graphicFrameLocks noChangeAspect="1"/>
          </p:cNvGraphicFramePr>
          <p:nvPr/>
        </p:nvGraphicFramePr>
        <p:xfrm>
          <a:off x="5789613" y="5000625"/>
          <a:ext cx="854075" cy="406400"/>
        </p:xfrm>
        <a:graphic>
          <a:graphicData uri="http://schemas.openxmlformats.org/presentationml/2006/ole">
            <mc:AlternateContent xmlns:mc="http://schemas.openxmlformats.org/markup-compatibility/2006">
              <mc:Choice xmlns:v="urn:schemas-microsoft-com:vml" Requires="v">
                <p:oleObj spid="_x0000_s24601" name="Ecuación" r:id="rId14" imgW="418918" imgH="203112" progId="Equation.3">
                  <p:embed/>
                </p:oleObj>
              </mc:Choice>
              <mc:Fallback>
                <p:oleObj name="Ecuación" r:id="rId14" imgW="418918" imgH="203112"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89613" y="5000625"/>
                        <a:ext cx="8540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4592" name="Object 9">
            <a:extLst>
              <a:ext uri="{FF2B5EF4-FFF2-40B4-BE49-F238E27FC236}">
                <a16:creationId xmlns:a16="http://schemas.microsoft.com/office/drawing/2014/main" id="{B6C1710C-413C-4C0C-897E-4DE339D84CED}"/>
              </a:ext>
            </a:extLst>
          </p:cNvPr>
          <p:cNvGraphicFramePr>
            <a:graphicFrameLocks noChangeAspect="1"/>
          </p:cNvGraphicFramePr>
          <p:nvPr/>
        </p:nvGraphicFramePr>
        <p:xfrm>
          <a:off x="25400" y="5500688"/>
          <a:ext cx="8574088" cy="482600"/>
        </p:xfrm>
        <a:graphic>
          <a:graphicData uri="http://schemas.openxmlformats.org/presentationml/2006/ole">
            <mc:AlternateContent xmlns:mc="http://schemas.openxmlformats.org/markup-compatibility/2006">
              <mc:Choice xmlns:v="urn:schemas-microsoft-com:vml" Requires="v">
                <p:oleObj spid="_x0000_s24602" name="Ecuación" r:id="rId16" imgW="4203700" imgH="241300" progId="Equation.3">
                  <p:embed/>
                </p:oleObj>
              </mc:Choice>
              <mc:Fallback>
                <p:oleObj name="Ecuación" r:id="rId16" imgW="4203700" imgH="2413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00" y="5500688"/>
                        <a:ext cx="8574088" cy="482600"/>
                      </a:xfrm>
                      <a:prstGeom prst="rect">
                        <a:avLst/>
                      </a:prstGeom>
                      <a:solidFill>
                        <a:srgbClr val="FFC000"/>
                      </a:solidFill>
                      <a:ln w="25400">
                        <a:solidFill>
                          <a:srgbClr val="008000"/>
                        </a:solidFill>
                        <a:miter lim="800000"/>
                        <a:headEnd/>
                        <a:tailEnd/>
                      </a:ln>
                    </p:spPr>
                  </p:pic>
                </p:oleObj>
              </mc:Fallback>
            </mc:AlternateContent>
          </a:graphicData>
        </a:graphic>
      </p:graphicFrame>
      <p:sp>
        <p:nvSpPr>
          <p:cNvPr id="24593" name="Text Box 23">
            <a:extLst>
              <a:ext uri="{FF2B5EF4-FFF2-40B4-BE49-F238E27FC236}">
                <a16:creationId xmlns:a16="http://schemas.microsoft.com/office/drawing/2014/main" id="{A3F9D177-82AC-4D0C-82A1-CC565FA7A337}"/>
              </a:ext>
            </a:extLst>
          </p:cNvPr>
          <p:cNvSpPr txBox="1">
            <a:spLocks noChangeArrowheads="1"/>
          </p:cNvSpPr>
          <p:nvPr/>
        </p:nvSpPr>
        <p:spPr bwMode="auto">
          <a:xfrm>
            <a:off x="8643938" y="45005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[16]</a:t>
            </a:r>
          </a:p>
        </p:txBody>
      </p:sp>
      <p:sp>
        <p:nvSpPr>
          <p:cNvPr id="24594" name="Text Box 23">
            <a:extLst>
              <a:ext uri="{FF2B5EF4-FFF2-40B4-BE49-F238E27FC236}">
                <a16:creationId xmlns:a16="http://schemas.microsoft.com/office/drawing/2014/main" id="{891FDDBF-8F14-458F-9466-5BD38A02AD99}"/>
              </a:ext>
            </a:extLst>
          </p:cNvPr>
          <p:cNvSpPr txBox="1">
            <a:spLocks noChangeArrowheads="1"/>
          </p:cNvSpPr>
          <p:nvPr/>
        </p:nvSpPr>
        <p:spPr bwMode="auto">
          <a:xfrm>
            <a:off x="8643938" y="54879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a:extLst>
              <a:ext uri="{FF2B5EF4-FFF2-40B4-BE49-F238E27FC236}">
                <a16:creationId xmlns:a16="http://schemas.microsoft.com/office/drawing/2014/main" id="{CA825B46-450D-4493-B07E-B271CB012FF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RACIONALIZACIÓN DEL MODELO DE KOYCK</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El modelo de expectativas adaptativas y ajuste parcial …</a:t>
            </a:r>
          </a:p>
        </p:txBody>
      </p:sp>
      <p:sp>
        <p:nvSpPr>
          <p:cNvPr id="25603" name="Rectangle 12">
            <a:extLst>
              <a:ext uri="{FF2B5EF4-FFF2-40B4-BE49-F238E27FC236}">
                <a16:creationId xmlns:a16="http://schemas.microsoft.com/office/drawing/2014/main" id="{CC96B5C2-FC18-4712-9597-A269398138D4}"/>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5604" name="Rectangle 13">
            <a:extLst>
              <a:ext uri="{FF2B5EF4-FFF2-40B4-BE49-F238E27FC236}">
                <a16:creationId xmlns:a16="http://schemas.microsoft.com/office/drawing/2014/main" id="{5C3DE7B1-4BAA-482B-AA21-24A51E682A7F}"/>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5605" name="Object 16">
            <a:extLst>
              <a:ext uri="{FF2B5EF4-FFF2-40B4-BE49-F238E27FC236}">
                <a16:creationId xmlns:a16="http://schemas.microsoft.com/office/drawing/2014/main" id="{653FE97B-FA1D-49F3-B037-CACE7EBCC65F}"/>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5612"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18">
            <a:extLst>
              <a:ext uri="{FF2B5EF4-FFF2-40B4-BE49-F238E27FC236}">
                <a16:creationId xmlns:a16="http://schemas.microsoft.com/office/drawing/2014/main" id="{C57E8AAF-C16D-448B-BD3B-3FE025ADC99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5613"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18">
            <a:extLst>
              <a:ext uri="{FF2B5EF4-FFF2-40B4-BE49-F238E27FC236}">
                <a16:creationId xmlns:a16="http://schemas.microsoft.com/office/drawing/2014/main" id="{C39A072C-DB6B-4DB4-AB7C-8A482E2E93B5}"/>
              </a:ext>
            </a:extLst>
          </p:cNvPr>
          <p:cNvSpPr txBox="1">
            <a:spLocks noChangeArrowheads="1"/>
          </p:cNvSpPr>
          <p:nvPr/>
        </p:nvSpPr>
        <p:spPr bwMode="auto">
          <a:xfrm>
            <a:off x="611188" y="1785938"/>
            <a:ext cx="788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Restando [13] menos [14] miembro a miembro y despejando se tiene:</a:t>
            </a:r>
          </a:p>
        </p:txBody>
      </p:sp>
      <p:graphicFrame>
        <p:nvGraphicFramePr>
          <p:cNvPr id="25608" name="Object 4">
            <a:extLst>
              <a:ext uri="{FF2B5EF4-FFF2-40B4-BE49-F238E27FC236}">
                <a16:creationId xmlns:a16="http://schemas.microsoft.com/office/drawing/2014/main" id="{D2BDDA74-241C-4D10-8DA0-01EE13F02906}"/>
              </a:ext>
            </a:extLst>
          </p:cNvPr>
          <p:cNvGraphicFramePr>
            <a:graphicFrameLocks noChangeAspect="1"/>
          </p:cNvGraphicFramePr>
          <p:nvPr/>
        </p:nvGraphicFramePr>
        <p:xfrm>
          <a:off x="704850" y="2441575"/>
          <a:ext cx="7796213" cy="457200"/>
        </p:xfrm>
        <a:graphic>
          <a:graphicData uri="http://schemas.openxmlformats.org/presentationml/2006/ole">
            <mc:AlternateContent xmlns:mc="http://schemas.openxmlformats.org/markup-compatibility/2006">
              <mc:Choice xmlns:v="urn:schemas-microsoft-com:vml" Requires="v">
                <p:oleObj spid="_x0000_s25614" name="Ecuación" r:id="rId6" imgW="3822700" imgH="228600" progId="Equation.3">
                  <p:embed/>
                </p:oleObj>
              </mc:Choice>
              <mc:Fallback>
                <p:oleObj name="Ecuación" r:id="rId6" imgW="38227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850" y="2441575"/>
                        <a:ext cx="7796213" cy="457200"/>
                      </a:xfrm>
                      <a:prstGeom prst="rect">
                        <a:avLst/>
                      </a:prstGeom>
                      <a:solidFill>
                        <a:srgbClr val="66FF99"/>
                      </a:solidFill>
                      <a:ln w="25400">
                        <a:solidFill>
                          <a:schemeClr val="accent2"/>
                        </a:solidFill>
                        <a:miter lim="800000"/>
                        <a:headEnd/>
                        <a:tailEnd/>
                      </a:ln>
                    </p:spPr>
                  </p:pic>
                </p:oleObj>
              </mc:Fallback>
            </mc:AlternateContent>
          </a:graphicData>
        </a:graphic>
      </p:graphicFrame>
      <p:sp>
        <p:nvSpPr>
          <p:cNvPr id="25609" name="Text Box 18">
            <a:extLst>
              <a:ext uri="{FF2B5EF4-FFF2-40B4-BE49-F238E27FC236}">
                <a16:creationId xmlns:a16="http://schemas.microsoft.com/office/drawing/2014/main" id="{72748B53-5448-409F-8CD3-5D7539A40F59}"/>
              </a:ext>
            </a:extLst>
          </p:cNvPr>
          <p:cNvSpPr txBox="1">
            <a:spLocks noChangeArrowheads="1"/>
          </p:cNvSpPr>
          <p:nvPr/>
        </p:nvSpPr>
        <p:spPr bwMode="auto">
          <a:xfrm>
            <a:off x="642938" y="3143250"/>
            <a:ext cx="7889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25610" name="Object 27">
            <a:extLst>
              <a:ext uri="{FF2B5EF4-FFF2-40B4-BE49-F238E27FC236}">
                <a16:creationId xmlns:a16="http://schemas.microsoft.com/office/drawing/2014/main" id="{A956322B-BC42-4A25-8199-BD6D1BF9CD49}"/>
              </a:ext>
            </a:extLst>
          </p:cNvPr>
          <p:cNvGraphicFramePr>
            <a:graphicFrameLocks noChangeAspect="1"/>
          </p:cNvGraphicFramePr>
          <p:nvPr/>
        </p:nvGraphicFramePr>
        <p:xfrm>
          <a:off x="714375" y="3643313"/>
          <a:ext cx="2797175" cy="457200"/>
        </p:xfrm>
        <a:graphic>
          <a:graphicData uri="http://schemas.openxmlformats.org/presentationml/2006/ole">
            <mc:AlternateContent xmlns:mc="http://schemas.openxmlformats.org/markup-compatibility/2006">
              <mc:Choice xmlns:v="urn:schemas-microsoft-com:vml" Requires="v">
                <p:oleObj spid="_x0000_s25615" name="Ecuación" r:id="rId8" imgW="1371600" imgH="228600" progId="Equation.3">
                  <p:embed/>
                </p:oleObj>
              </mc:Choice>
              <mc:Fallback>
                <p:oleObj name="Ecuación" r:id="rId8" imgW="1371600" imgH="22860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375" y="3643313"/>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5611" name="Text Box 23">
            <a:extLst>
              <a:ext uri="{FF2B5EF4-FFF2-40B4-BE49-F238E27FC236}">
                <a16:creationId xmlns:a16="http://schemas.microsoft.com/office/drawing/2014/main" id="{48F283E2-B2A8-4156-823A-6B2AC9FAEE01}"/>
              </a:ext>
            </a:extLst>
          </p:cNvPr>
          <p:cNvSpPr txBox="1">
            <a:spLocks noChangeArrowheads="1"/>
          </p:cNvSpPr>
          <p:nvPr/>
        </p:nvSpPr>
        <p:spPr bwMode="auto">
          <a:xfrm>
            <a:off x="8566150" y="248761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4D2F7929-E827-41E6-BD4B-57297EA9449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Resumen …</a:t>
            </a:r>
          </a:p>
        </p:txBody>
      </p:sp>
      <p:sp>
        <p:nvSpPr>
          <p:cNvPr id="26627" name="Rectangle 12">
            <a:extLst>
              <a:ext uri="{FF2B5EF4-FFF2-40B4-BE49-F238E27FC236}">
                <a16:creationId xmlns:a16="http://schemas.microsoft.com/office/drawing/2014/main" id="{B92AB8A5-7603-4329-8B1F-ABB47B1D469F}"/>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6628" name="Rectangle 13">
            <a:extLst>
              <a:ext uri="{FF2B5EF4-FFF2-40B4-BE49-F238E27FC236}">
                <a16:creationId xmlns:a16="http://schemas.microsoft.com/office/drawing/2014/main" id="{54A36A4A-AB96-4D69-B519-CA30E9859FE4}"/>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6629" name="Object 16">
            <a:extLst>
              <a:ext uri="{FF2B5EF4-FFF2-40B4-BE49-F238E27FC236}">
                <a16:creationId xmlns:a16="http://schemas.microsoft.com/office/drawing/2014/main" id="{03EBB51E-900A-48AB-8239-EA649373B4C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639"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18">
            <a:extLst>
              <a:ext uri="{FF2B5EF4-FFF2-40B4-BE49-F238E27FC236}">
                <a16:creationId xmlns:a16="http://schemas.microsoft.com/office/drawing/2014/main" id="{E3ABC675-6363-4FFB-950D-8D942936DA30}"/>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640"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24">
            <a:extLst>
              <a:ext uri="{FF2B5EF4-FFF2-40B4-BE49-F238E27FC236}">
                <a16:creationId xmlns:a16="http://schemas.microsoft.com/office/drawing/2014/main" id="{7736896E-2425-4B4D-A820-AF858D331752}"/>
              </a:ext>
            </a:extLst>
          </p:cNvPr>
          <p:cNvGraphicFramePr>
            <a:graphicFrameLocks noChangeAspect="1"/>
          </p:cNvGraphicFramePr>
          <p:nvPr/>
        </p:nvGraphicFramePr>
        <p:xfrm>
          <a:off x="554038" y="3257550"/>
          <a:ext cx="5467350" cy="457200"/>
        </p:xfrm>
        <a:graphic>
          <a:graphicData uri="http://schemas.openxmlformats.org/presentationml/2006/ole">
            <mc:AlternateContent xmlns:mc="http://schemas.openxmlformats.org/markup-compatibility/2006">
              <mc:Choice xmlns:v="urn:schemas-microsoft-com:vml" Requires="v">
                <p:oleObj spid="_x0000_s26641" name="Ecuación" r:id="rId6" imgW="2679700" imgH="228600" progId="Equation.3">
                  <p:embed/>
                </p:oleObj>
              </mc:Choice>
              <mc:Fallback>
                <p:oleObj name="Ecuación" r:id="rId6" imgW="2679700" imgH="2286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038" y="3257550"/>
                        <a:ext cx="5467350"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5">
            <a:extLst>
              <a:ext uri="{FF2B5EF4-FFF2-40B4-BE49-F238E27FC236}">
                <a16:creationId xmlns:a16="http://schemas.microsoft.com/office/drawing/2014/main" id="{26A5F5CB-FC72-4AC2-95C6-801E5C173A0D}"/>
              </a:ext>
            </a:extLst>
          </p:cNvPr>
          <p:cNvGraphicFramePr>
            <a:graphicFrameLocks noChangeAspect="1"/>
          </p:cNvGraphicFramePr>
          <p:nvPr/>
        </p:nvGraphicFramePr>
        <p:xfrm>
          <a:off x="668338" y="4357688"/>
          <a:ext cx="4221162" cy="457200"/>
        </p:xfrm>
        <a:graphic>
          <a:graphicData uri="http://schemas.openxmlformats.org/presentationml/2006/ole">
            <mc:AlternateContent xmlns:mc="http://schemas.openxmlformats.org/markup-compatibility/2006">
              <mc:Choice xmlns:v="urn:schemas-microsoft-com:vml" Requires="v">
                <p:oleObj spid="_x0000_s26642" name="Ecuación" r:id="rId8" imgW="2070100" imgH="228600" progId="Equation.3">
                  <p:embed/>
                </p:oleObj>
              </mc:Choice>
              <mc:Fallback>
                <p:oleObj name="Ecuación" r:id="rId8" imgW="207010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338" y="4357688"/>
                        <a:ext cx="4221162"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0000"/>
                            </a:solidFill>
                          </a14:hiddenFill>
                        </a:ext>
                      </a:extLst>
                    </p:spPr>
                  </p:pic>
                </p:oleObj>
              </mc:Fallback>
            </mc:AlternateContent>
          </a:graphicData>
        </a:graphic>
      </p:graphicFrame>
      <p:graphicFrame>
        <p:nvGraphicFramePr>
          <p:cNvPr id="26633" name="Object 17">
            <a:extLst>
              <a:ext uri="{FF2B5EF4-FFF2-40B4-BE49-F238E27FC236}">
                <a16:creationId xmlns:a16="http://schemas.microsoft.com/office/drawing/2014/main" id="{D8B405F8-44EF-454B-B3E3-7147B2DA707D}"/>
              </a:ext>
            </a:extLst>
          </p:cNvPr>
          <p:cNvGraphicFramePr>
            <a:graphicFrameLocks noChangeAspect="1"/>
          </p:cNvGraphicFramePr>
          <p:nvPr/>
        </p:nvGraphicFramePr>
        <p:xfrm>
          <a:off x="608013" y="2214563"/>
          <a:ext cx="5106987" cy="457200"/>
        </p:xfrm>
        <a:graphic>
          <a:graphicData uri="http://schemas.openxmlformats.org/presentationml/2006/ole">
            <mc:AlternateContent xmlns:mc="http://schemas.openxmlformats.org/markup-compatibility/2006">
              <mc:Choice xmlns:v="urn:schemas-microsoft-com:vml" Requires="v">
                <p:oleObj spid="_x0000_s26643" name="Ecuación" r:id="rId10" imgW="2501900" imgH="228600" progId="Equation.3">
                  <p:embed/>
                </p:oleObj>
              </mc:Choice>
              <mc:Fallback>
                <p:oleObj name="Ecuación" r:id="rId10" imgW="2501900" imgH="2286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3" y="2214563"/>
                        <a:ext cx="5106987"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6634" name="Text Box 18">
            <a:extLst>
              <a:ext uri="{FF2B5EF4-FFF2-40B4-BE49-F238E27FC236}">
                <a16:creationId xmlns:a16="http://schemas.microsoft.com/office/drawing/2014/main" id="{FBB637CB-7559-410C-9C98-122FA224446B}"/>
              </a:ext>
            </a:extLst>
          </p:cNvPr>
          <p:cNvSpPr txBox="1">
            <a:spLocks noChangeArrowheads="1"/>
          </p:cNvSpPr>
          <p:nvPr/>
        </p:nvSpPr>
        <p:spPr bwMode="auto">
          <a:xfrm>
            <a:off x="611188" y="1773238"/>
            <a:ext cx="2592387"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Koyck:</a:t>
            </a:r>
          </a:p>
        </p:txBody>
      </p:sp>
      <p:sp>
        <p:nvSpPr>
          <p:cNvPr id="26635" name="Text Box 18">
            <a:extLst>
              <a:ext uri="{FF2B5EF4-FFF2-40B4-BE49-F238E27FC236}">
                <a16:creationId xmlns:a16="http://schemas.microsoft.com/office/drawing/2014/main" id="{84F84C72-597B-450D-9BE4-EE11D3AEA64B}"/>
              </a:ext>
            </a:extLst>
          </p:cNvPr>
          <p:cNvSpPr txBox="1">
            <a:spLocks noChangeArrowheads="1"/>
          </p:cNvSpPr>
          <p:nvPr/>
        </p:nvSpPr>
        <p:spPr bwMode="auto">
          <a:xfrm>
            <a:off x="622300" y="2786063"/>
            <a:ext cx="3878263"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expectativas adaptativas</a:t>
            </a:r>
          </a:p>
        </p:txBody>
      </p:sp>
      <p:sp>
        <p:nvSpPr>
          <p:cNvPr id="26636" name="Text Box 18">
            <a:extLst>
              <a:ext uri="{FF2B5EF4-FFF2-40B4-BE49-F238E27FC236}">
                <a16:creationId xmlns:a16="http://schemas.microsoft.com/office/drawing/2014/main" id="{3965D58C-FC87-47DB-8B04-781070C8DF41}"/>
              </a:ext>
            </a:extLst>
          </p:cNvPr>
          <p:cNvSpPr txBox="1">
            <a:spLocks noChangeArrowheads="1"/>
          </p:cNvSpPr>
          <p:nvPr/>
        </p:nvSpPr>
        <p:spPr bwMode="auto">
          <a:xfrm>
            <a:off x="642938" y="3857625"/>
            <a:ext cx="2928937" cy="369888"/>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Modelo de ajuste parcial</a:t>
            </a:r>
          </a:p>
        </p:txBody>
      </p:sp>
      <p:sp>
        <p:nvSpPr>
          <p:cNvPr id="26637" name="Text Box 18">
            <a:extLst>
              <a:ext uri="{FF2B5EF4-FFF2-40B4-BE49-F238E27FC236}">
                <a16:creationId xmlns:a16="http://schemas.microsoft.com/office/drawing/2014/main" id="{DF362DED-26ED-4624-909C-BFA777BD547D}"/>
              </a:ext>
            </a:extLst>
          </p:cNvPr>
          <p:cNvSpPr txBox="1">
            <a:spLocks noChangeArrowheads="1"/>
          </p:cNvSpPr>
          <p:nvPr/>
        </p:nvSpPr>
        <p:spPr bwMode="auto">
          <a:xfrm>
            <a:off x="642938" y="4929188"/>
            <a:ext cx="1857375"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Forma común:</a:t>
            </a:r>
          </a:p>
        </p:txBody>
      </p:sp>
      <p:graphicFrame>
        <p:nvGraphicFramePr>
          <p:cNvPr id="26638" name="Object 7">
            <a:extLst>
              <a:ext uri="{FF2B5EF4-FFF2-40B4-BE49-F238E27FC236}">
                <a16:creationId xmlns:a16="http://schemas.microsoft.com/office/drawing/2014/main" id="{137B7E63-B3E6-4A20-A57C-EA1827FB387B}"/>
              </a:ext>
            </a:extLst>
          </p:cNvPr>
          <p:cNvGraphicFramePr>
            <a:graphicFrameLocks noChangeAspect="1"/>
          </p:cNvGraphicFramePr>
          <p:nvPr/>
        </p:nvGraphicFramePr>
        <p:xfrm>
          <a:off x="2471738" y="5472113"/>
          <a:ext cx="3314700" cy="457200"/>
        </p:xfrm>
        <a:graphic>
          <a:graphicData uri="http://schemas.openxmlformats.org/presentationml/2006/ole">
            <mc:AlternateContent xmlns:mc="http://schemas.openxmlformats.org/markup-compatibility/2006">
              <mc:Choice xmlns:v="urn:schemas-microsoft-com:vml" Requires="v">
                <p:oleObj spid="_x0000_s26644" name="Ecuación" r:id="rId12" imgW="1625600" imgH="228600" progId="Equation.3">
                  <p:embed/>
                </p:oleObj>
              </mc:Choice>
              <mc:Fallback>
                <p:oleObj name="Ecuación" r:id="rId12" imgW="1625600" imgH="2286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1738" y="5472113"/>
                        <a:ext cx="3314700" cy="457200"/>
                      </a:xfrm>
                      <a:prstGeom prst="rect">
                        <a:avLst/>
                      </a:prstGeom>
                      <a:solidFill>
                        <a:srgbClr val="FFFF00"/>
                      </a:solidFill>
                      <a:ln w="25400">
                        <a:solidFill>
                          <a:srgbClr val="FF0000"/>
                        </a:solidFill>
                        <a:miter lim="800000"/>
                        <a:headEnd/>
                        <a:tailEnd/>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48230EDE-AE3A-462C-A3DE-18603553360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ESTIMACION DE MODELOS AUTORREGRESIVOS</a:t>
            </a:r>
          </a:p>
          <a:p>
            <a:pPr eaLnBrk="1" hangingPunct="1"/>
            <a:r>
              <a:rPr lang="es-ES_tradnl" altLang="es-PE" sz="1800" b="1">
                <a:solidFill>
                  <a:schemeClr val="tx2"/>
                </a:solidFill>
                <a:latin typeface="Arial" panose="020B0604020202020204" pitchFamily="34" charset="0"/>
              </a:rPr>
              <a:t>Método de variables instrumentales …</a:t>
            </a:r>
          </a:p>
        </p:txBody>
      </p:sp>
      <p:sp>
        <p:nvSpPr>
          <p:cNvPr id="27651" name="Rectangle 12">
            <a:extLst>
              <a:ext uri="{FF2B5EF4-FFF2-40B4-BE49-F238E27FC236}">
                <a16:creationId xmlns:a16="http://schemas.microsoft.com/office/drawing/2014/main" id="{190137B5-B5E5-48D4-922C-73632E2AC334}"/>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7652" name="Rectangle 13">
            <a:extLst>
              <a:ext uri="{FF2B5EF4-FFF2-40B4-BE49-F238E27FC236}">
                <a16:creationId xmlns:a16="http://schemas.microsoft.com/office/drawing/2014/main" id="{8AC0C45F-2BAF-42E8-823A-A90E1EFDAFE8}"/>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7653" name="Object 16">
            <a:extLst>
              <a:ext uri="{FF2B5EF4-FFF2-40B4-BE49-F238E27FC236}">
                <a16:creationId xmlns:a16="http://schemas.microsoft.com/office/drawing/2014/main" id="{61903BB1-4039-446E-9B2D-F3EBEF2D09D0}"/>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63"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18">
            <a:extLst>
              <a:ext uri="{FF2B5EF4-FFF2-40B4-BE49-F238E27FC236}">
                <a16:creationId xmlns:a16="http://schemas.microsoft.com/office/drawing/2014/main" id="{439C3C62-E692-443A-AC8C-A308C23A0B10}"/>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64"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27">
            <a:extLst>
              <a:ext uri="{FF2B5EF4-FFF2-40B4-BE49-F238E27FC236}">
                <a16:creationId xmlns:a16="http://schemas.microsoft.com/office/drawing/2014/main" id="{DB33B16C-DBC9-4FEF-9F26-23D155518BB1}"/>
              </a:ext>
            </a:extLst>
          </p:cNvPr>
          <p:cNvGraphicFramePr>
            <a:graphicFrameLocks noChangeAspect="1"/>
          </p:cNvGraphicFramePr>
          <p:nvPr/>
        </p:nvGraphicFramePr>
        <p:xfrm>
          <a:off x="571500" y="2135188"/>
          <a:ext cx="4170363" cy="508000"/>
        </p:xfrm>
        <a:graphic>
          <a:graphicData uri="http://schemas.openxmlformats.org/presentationml/2006/ole">
            <mc:AlternateContent xmlns:mc="http://schemas.openxmlformats.org/markup-compatibility/2006">
              <mc:Choice xmlns:v="urn:schemas-microsoft-com:vml" Requires="v">
                <p:oleObj spid="_x0000_s27665" name="Ecuación" r:id="rId6" imgW="2044700" imgH="254000" progId="Equation.3">
                  <p:embed/>
                </p:oleObj>
              </mc:Choice>
              <mc:Fallback>
                <p:oleObj name="Ecuación" r:id="rId6" imgW="2044700" imgH="2540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2135188"/>
                        <a:ext cx="41703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56" name="Object 5">
            <a:extLst>
              <a:ext uri="{FF2B5EF4-FFF2-40B4-BE49-F238E27FC236}">
                <a16:creationId xmlns:a16="http://schemas.microsoft.com/office/drawing/2014/main" id="{C572A229-2041-4ED4-B94B-FDBE5C69CDFB}"/>
              </a:ext>
            </a:extLst>
          </p:cNvPr>
          <p:cNvGraphicFramePr>
            <a:graphicFrameLocks noChangeAspect="1"/>
          </p:cNvGraphicFramePr>
          <p:nvPr/>
        </p:nvGraphicFramePr>
        <p:xfrm>
          <a:off x="571500" y="2706688"/>
          <a:ext cx="5387975" cy="508000"/>
        </p:xfrm>
        <a:graphic>
          <a:graphicData uri="http://schemas.openxmlformats.org/presentationml/2006/ole">
            <mc:AlternateContent xmlns:mc="http://schemas.openxmlformats.org/markup-compatibility/2006">
              <mc:Choice xmlns:v="urn:schemas-microsoft-com:vml" Requires="v">
                <p:oleObj spid="_x0000_s27666" name="Ecuación" r:id="rId8" imgW="2641600" imgH="254000" progId="Equation.3">
                  <p:embed/>
                </p:oleObj>
              </mc:Choice>
              <mc:Fallback>
                <p:oleObj name="Ecuación" r:id="rId8" imgW="2641600" imgH="254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 y="2706688"/>
                        <a:ext cx="5387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57" name="Object 6">
            <a:extLst>
              <a:ext uri="{FF2B5EF4-FFF2-40B4-BE49-F238E27FC236}">
                <a16:creationId xmlns:a16="http://schemas.microsoft.com/office/drawing/2014/main" id="{FAA44E99-CDE7-4CF5-88A5-1612A5124B50}"/>
              </a:ext>
            </a:extLst>
          </p:cNvPr>
          <p:cNvGraphicFramePr>
            <a:graphicFrameLocks noChangeAspect="1"/>
          </p:cNvGraphicFramePr>
          <p:nvPr/>
        </p:nvGraphicFramePr>
        <p:xfrm>
          <a:off x="571500" y="3278188"/>
          <a:ext cx="6372225" cy="508000"/>
        </p:xfrm>
        <a:graphic>
          <a:graphicData uri="http://schemas.openxmlformats.org/presentationml/2006/ole">
            <mc:AlternateContent xmlns:mc="http://schemas.openxmlformats.org/markup-compatibility/2006">
              <mc:Choice xmlns:v="urn:schemas-microsoft-com:vml" Requires="v">
                <p:oleObj spid="_x0000_s27667" name="Ecuación" r:id="rId10" imgW="3124200" imgH="254000" progId="Equation.3">
                  <p:embed/>
                </p:oleObj>
              </mc:Choice>
              <mc:Fallback>
                <p:oleObj name="Ecuación" r:id="rId10" imgW="3124200" imgH="2540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3278188"/>
                        <a:ext cx="6372225" cy="508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7">
            <a:extLst>
              <a:ext uri="{FF2B5EF4-FFF2-40B4-BE49-F238E27FC236}">
                <a16:creationId xmlns:a16="http://schemas.microsoft.com/office/drawing/2014/main" id="{6054934E-B9A8-449A-9A92-8AAD5B4E3264}"/>
              </a:ext>
            </a:extLst>
          </p:cNvPr>
          <p:cNvGraphicFramePr>
            <a:graphicFrameLocks noChangeAspect="1"/>
          </p:cNvGraphicFramePr>
          <p:nvPr/>
        </p:nvGraphicFramePr>
        <p:xfrm>
          <a:off x="571500" y="4349750"/>
          <a:ext cx="4170363" cy="508000"/>
        </p:xfrm>
        <a:graphic>
          <a:graphicData uri="http://schemas.openxmlformats.org/presentationml/2006/ole">
            <mc:AlternateContent xmlns:mc="http://schemas.openxmlformats.org/markup-compatibility/2006">
              <mc:Choice xmlns:v="urn:schemas-microsoft-com:vml" Requires="v">
                <p:oleObj spid="_x0000_s27668" name="Ecuación" r:id="rId12" imgW="2044700" imgH="254000" progId="Equation.3">
                  <p:embed/>
                </p:oleObj>
              </mc:Choice>
              <mc:Fallback>
                <p:oleObj name="Ecuación" r:id="rId12" imgW="2044700" imgH="254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4349750"/>
                        <a:ext cx="41703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59" name="Object 8">
            <a:extLst>
              <a:ext uri="{FF2B5EF4-FFF2-40B4-BE49-F238E27FC236}">
                <a16:creationId xmlns:a16="http://schemas.microsoft.com/office/drawing/2014/main" id="{BA1F97D1-9F01-4F68-B98E-11B1E8BD1CF2}"/>
              </a:ext>
            </a:extLst>
          </p:cNvPr>
          <p:cNvGraphicFramePr>
            <a:graphicFrameLocks noChangeAspect="1"/>
          </p:cNvGraphicFramePr>
          <p:nvPr/>
        </p:nvGraphicFramePr>
        <p:xfrm>
          <a:off x="571500" y="4929188"/>
          <a:ext cx="5387975" cy="508000"/>
        </p:xfrm>
        <a:graphic>
          <a:graphicData uri="http://schemas.openxmlformats.org/presentationml/2006/ole">
            <mc:AlternateContent xmlns:mc="http://schemas.openxmlformats.org/markup-compatibility/2006">
              <mc:Choice xmlns:v="urn:schemas-microsoft-com:vml" Requires="v">
                <p:oleObj spid="_x0000_s27669" name="Ecuación" r:id="rId13" imgW="2641600" imgH="254000" progId="Equation.3">
                  <p:embed/>
                </p:oleObj>
              </mc:Choice>
              <mc:Fallback>
                <p:oleObj name="Ecuación" r:id="rId13" imgW="2641600" imgH="2540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 y="4929188"/>
                        <a:ext cx="5387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7660" name="Object 9">
            <a:extLst>
              <a:ext uri="{FF2B5EF4-FFF2-40B4-BE49-F238E27FC236}">
                <a16:creationId xmlns:a16="http://schemas.microsoft.com/office/drawing/2014/main" id="{F5C6EF48-B29D-4BA0-A2D3-47376B8749A6}"/>
              </a:ext>
            </a:extLst>
          </p:cNvPr>
          <p:cNvGraphicFramePr>
            <a:graphicFrameLocks noChangeAspect="1"/>
          </p:cNvGraphicFramePr>
          <p:nvPr/>
        </p:nvGraphicFramePr>
        <p:xfrm>
          <a:off x="571500" y="5500688"/>
          <a:ext cx="5570538" cy="508000"/>
        </p:xfrm>
        <a:graphic>
          <a:graphicData uri="http://schemas.openxmlformats.org/presentationml/2006/ole">
            <mc:AlternateContent xmlns:mc="http://schemas.openxmlformats.org/markup-compatibility/2006">
              <mc:Choice xmlns:v="urn:schemas-microsoft-com:vml" Requires="v">
                <p:oleObj spid="_x0000_s27670" name="Ecuación" r:id="rId15" imgW="2730500" imgH="254000" progId="Equation.3">
                  <p:embed/>
                </p:oleObj>
              </mc:Choice>
              <mc:Fallback>
                <p:oleObj name="Ecuación" r:id="rId15" imgW="2730500" imgH="2540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 y="5500688"/>
                        <a:ext cx="5570538" cy="508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Text Box 18">
            <a:extLst>
              <a:ext uri="{FF2B5EF4-FFF2-40B4-BE49-F238E27FC236}">
                <a16:creationId xmlns:a16="http://schemas.microsoft.com/office/drawing/2014/main" id="{53865D73-9B32-41FF-9F40-A4E101E02FBF}"/>
              </a:ext>
            </a:extLst>
          </p:cNvPr>
          <p:cNvSpPr txBox="1">
            <a:spLocks noChangeArrowheads="1"/>
          </p:cNvSpPr>
          <p:nvPr/>
        </p:nvSpPr>
        <p:spPr bwMode="auto">
          <a:xfrm>
            <a:off x="611188" y="1773238"/>
            <a:ext cx="2592387" cy="369887"/>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Solución Liviatan:</a:t>
            </a:r>
          </a:p>
        </p:txBody>
      </p:sp>
      <p:sp>
        <p:nvSpPr>
          <p:cNvPr id="27662" name="Text Box 18">
            <a:extLst>
              <a:ext uri="{FF2B5EF4-FFF2-40B4-BE49-F238E27FC236}">
                <a16:creationId xmlns:a16="http://schemas.microsoft.com/office/drawing/2014/main" id="{636933E0-0C62-4D0C-8A5B-94950047E242}"/>
              </a:ext>
            </a:extLst>
          </p:cNvPr>
          <p:cNvSpPr txBox="1">
            <a:spLocks noChangeArrowheads="1"/>
          </p:cNvSpPr>
          <p:nvPr/>
        </p:nvSpPr>
        <p:spPr bwMode="auto">
          <a:xfrm>
            <a:off x="642938" y="3844925"/>
            <a:ext cx="4643437" cy="369888"/>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Solución mínimos cuadrados Ordinarios: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5A464EFC-EE26-4548-ABAB-04A7C879AC3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Estimación de modelos de rezagos finito …Método de Shirley Almon.</a:t>
            </a:r>
          </a:p>
        </p:txBody>
      </p:sp>
      <p:sp>
        <p:nvSpPr>
          <p:cNvPr id="28675" name="Rectangle 12">
            <a:extLst>
              <a:ext uri="{FF2B5EF4-FFF2-40B4-BE49-F238E27FC236}">
                <a16:creationId xmlns:a16="http://schemas.microsoft.com/office/drawing/2014/main" id="{ED28FF73-ACBA-47CA-90A9-6AB72A100AF6}"/>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8676" name="Rectangle 13">
            <a:extLst>
              <a:ext uri="{FF2B5EF4-FFF2-40B4-BE49-F238E27FC236}">
                <a16:creationId xmlns:a16="http://schemas.microsoft.com/office/drawing/2014/main" id="{54510B41-F626-4A8B-892E-C19097B69C54}"/>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8677" name="Object 16">
            <a:extLst>
              <a:ext uri="{FF2B5EF4-FFF2-40B4-BE49-F238E27FC236}">
                <a16:creationId xmlns:a16="http://schemas.microsoft.com/office/drawing/2014/main" id="{9EAAEC85-ED3B-41E5-BAB4-3C9693DAC64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93"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8">
            <a:extLst>
              <a:ext uri="{FF2B5EF4-FFF2-40B4-BE49-F238E27FC236}">
                <a16:creationId xmlns:a16="http://schemas.microsoft.com/office/drawing/2014/main" id="{2A6057DF-EA36-4ADC-A495-DFE2CC20B69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94"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12">
            <a:extLst>
              <a:ext uri="{FF2B5EF4-FFF2-40B4-BE49-F238E27FC236}">
                <a16:creationId xmlns:a16="http://schemas.microsoft.com/office/drawing/2014/main" id="{4FA31A14-AA39-4ECC-9337-12360C6C66D6}"/>
              </a:ext>
            </a:extLst>
          </p:cNvPr>
          <p:cNvGraphicFramePr>
            <a:graphicFrameLocks noChangeAspect="1"/>
          </p:cNvGraphicFramePr>
          <p:nvPr/>
        </p:nvGraphicFramePr>
        <p:xfrm>
          <a:off x="617538" y="2185988"/>
          <a:ext cx="6115050" cy="457200"/>
        </p:xfrm>
        <a:graphic>
          <a:graphicData uri="http://schemas.openxmlformats.org/presentationml/2006/ole">
            <mc:AlternateContent xmlns:mc="http://schemas.openxmlformats.org/markup-compatibility/2006">
              <mc:Choice xmlns:v="urn:schemas-microsoft-com:vml" Requires="v">
                <p:oleObj spid="_x0000_s28695" name="Ecuación" r:id="rId6" imgW="2997200" imgH="228600" progId="Equation.3">
                  <p:embed/>
                </p:oleObj>
              </mc:Choice>
              <mc:Fallback>
                <p:oleObj name="Ecuación" r:id="rId6" imgW="29972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8" y="2185988"/>
                        <a:ext cx="611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8680" name="Text Box 14">
            <a:extLst>
              <a:ext uri="{FF2B5EF4-FFF2-40B4-BE49-F238E27FC236}">
                <a16:creationId xmlns:a16="http://schemas.microsoft.com/office/drawing/2014/main" id="{D15510AD-2C9A-4AFB-8B0A-CDBBF5EC8105}"/>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28681" name="Text Box 14">
            <a:extLst>
              <a:ext uri="{FF2B5EF4-FFF2-40B4-BE49-F238E27FC236}">
                <a16:creationId xmlns:a16="http://schemas.microsoft.com/office/drawing/2014/main" id="{9EF968C7-D56D-45A8-ABBD-8195BC3BD644}"/>
              </a:ext>
            </a:extLst>
          </p:cNvPr>
          <p:cNvSpPr txBox="1">
            <a:spLocks noChangeArrowheads="1"/>
          </p:cNvSpPr>
          <p:nvPr/>
        </p:nvSpPr>
        <p:spPr bwMode="auto">
          <a:xfrm>
            <a:off x="714375"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cual también se puede escribir:</a:t>
            </a:r>
          </a:p>
        </p:txBody>
      </p:sp>
      <p:graphicFrame>
        <p:nvGraphicFramePr>
          <p:cNvPr id="28682" name="Object 5">
            <a:extLst>
              <a:ext uri="{FF2B5EF4-FFF2-40B4-BE49-F238E27FC236}">
                <a16:creationId xmlns:a16="http://schemas.microsoft.com/office/drawing/2014/main" id="{B26FDE8D-C8D3-4079-A750-2D389C0A9D74}"/>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28696" name="Ecuación" r:id="rId8" imgW="1371600" imgH="431800" progId="Equation.3">
                  <p:embed/>
                </p:oleObj>
              </mc:Choice>
              <mc:Fallback>
                <p:oleObj name="Ecuación" r:id="rId8" imgW="1371600" imgH="431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8683" name="Text Box 14">
            <a:extLst>
              <a:ext uri="{FF2B5EF4-FFF2-40B4-BE49-F238E27FC236}">
                <a16:creationId xmlns:a16="http://schemas.microsoft.com/office/drawing/2014/main" id="{9A98378C-06D9-494B-A72B-92121ED55EAD}"/>
              </a:ext>
            </a:extLst>
          </p:cNvPr>
          <p:cNvSpPr txBox="1">
            <a:spLocks noChangeArrowheads="1"/>
          </p:cNvSpPr>
          <p:nvPr/>
        </p:nvSpPr>
        <p:spPr bwMode="auto">
          <a:xfrm>
            <a:off x="1008063"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Puede seguir los siguientes patrones:</a:t>
            </a:r>
          </a:p>
        </p:txBody>
      </p:sp>
      <p:graphicFrame>
        <p:nvGraphicFramePr>
          <p:cNvPr id="28684" name="Object 6">
            <a:extLst>
              <a:ext uri="{FF2B5EF4-FFF2-40B4-BE49-F238E27FC236}">
                <a16:creationId xmlns:a16="http://schemas.microsoft.com/office/drawing/2014/main" id="{E70FE282-39BB-4F5E-8F08-7599E7D6BFA4}"/>
              </a:ext>
            </a:extLst>
          </p:cNvPr>
          <p:cNvGraphicFramePr>
            <a:graphicFrameLocks noChangeAspect="1"/>
          </p:cNvGraphicFramePr>
          <p:nvPr/>
        </p:nvGraphicFramePr>
        <p:xfrm>
          <a:off x="642938" y="3757613"/>
          <a:ext cx="336550" cy="457200"/>
        </p:xfrm>
        <a:graphic>
          <a:graphicData uri="http://schemas.openxmlformats.org/presentationml/2006/ole">
            <mc:AlternateContent xmlns:mc="http://schemas.openxmlformats.org/markup-compatibility/2006">
              <mc:Choice xmlns:v="urn:schemas-microsoft-com:vml" Requires="v">
                <p:oleObj spid="_x0000_s28697" name="Ecuación" r:id="rId10" imgW="165028" imgH="228501" progId="Equation.3">
                  <p:embed/>
                </p:oleObj>
              </mc:Choice>
              <mc:Fallback>
                <p:oleObj name="Ecuación" r:id="rId10" imgW="165028" imgH="228501"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3757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8685" name="Object 7">
            <a:extLst>
              <a:ext uri="{FF2B5EF4-FFF2-40B4-BE49-F238E27FC236}">
                <a16:creationId xmlns:a16="http://schemas.microsoft.com/office/drawing/2014/main" id="{DC92752E-63A6-4054-959B-DC47A9720029}"/>
              </a:ext>
            </a:extLst>
          </p:cNvPr>
          <p:cNvGraphicFramePr>
            <a:graphicFrameLocks noChangeAspect="1"/>
          </p:cNvGraphicFramePr>
          <p:nvPr/>
        </p:nvGraphicFramePr>
        <p:xfrm>
          <a:off x="642938" y="4303713"/>
          <a:ext cx="2305050" cy="482600"/>
        </p:xfrm>
        <a:graphic>
          <a:graphicData uri="http://schemas.openxmlformats.org/presentationml/2006/ole">
            <mc:AlternateContent xmlns:mc="http://schemas.openxmlformats.org/markup-compatibility/2006">
              <mc:Choice xmlns:v="urn:schemas-microsoft-com:vml" Requires="v">
                <p:oleObj spid="_x0000_s28698" name="Ecuación" r:id="rId12" imgW="1129810" imgH="241195" progId="Equation.3">
                  <p:embed/>
                </p:oleObj>
              </mc:Choice>
              <mc:Fallback>
                <p:oleObj name="Ecuación" r:id="rId12" imgW="1129810" imgH="241195"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938" y="4303713"/>
                        <a:ext cx="2305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8686" name="Object 9">
            <a:extLst>
              <a:ext uri="{FF2B5EF4-FFF2-40B4-BE49-F238E27FC236}">
                <a16:creationId xmlns:a16="http://schemas.microsoft.com/office/drawing/2014/main" id="{BDE3B4D5-D685-4D82-9C8F-E0BA0B6FFF67}"/>
              </a:ext>
            </a:extLst>
          </p:cNvPr>
          <p:cNvGraphicFramePr>
            <a:graphicFrameLocks noChangeAspect="1"/>
          </p:cNvGraphicFramePr>
          <p:nvPr/>
        </p:nvGraphicFramePr>
        <p:xfrm>
          <a:off x="658813" y="4875213"/>
          <a:ext cx="3055937" cy="482600"/>
        </p:xfrm>
        <a:graphic>
          <a:graphicData uri="http://schemas.openxmlformats.org/presentationml/2006/ole">
            <mc:AlternateContent xmlns:mc="http://schemas.openxmlformats.org/markup-compatibility/2006">
              <mc:Choice xmlns:v="urn:schemas-microsoft-com:vml" Requires="v">
                <p:oleObj spid="_x0000_s28699" name="Ecuación" r:id="rId14" imgW="1497950" imgH="241195" progId="Equation.3">
                  <p:embed/>
                </p:oleObj>
              </mc:Choice>
              <mc:Fallback>
                <p:oleObj name="Ecuación" r:id="rId14" imgW="1497950" imgH="241195"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3" y="4875213"/>
                        <a:ext cx="3055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8687" name="Object 10">
            <a:extLst>
              <a:ext uri="{FF2B5EF4-FFF2-40B4-BE49-F238E27FC236}">
                <a16:creationId xmlns:a16="http://schemas.microsoft.com/office/drawing/2014/main" id="{A0305732-3C7F-41E2-A613-32C2626411D3}"/>
              </a:ext>
            </a:extLst>
          </p:cNvPr>
          <p:cNvGraphicFramePr>
            <a:graphicFrameLocks noChangeAspect="1"/>
          </p:cNvGraphicFramePr>
          <p:nvPr/>
        </p:nvGraphicFramePr>
        <p:xfrm>
          <a:off x="695325" y="5446713"/>
          <a:ext cx="4376738" cy="482600"/>
        </p:xfrm>
        <a:graphic>
          <a:graphicData uri="http://schemas.openxmlformats.org/presentationml/2006/ole">
            <mc:AlternateContent xmlns:mc="http://schemas.openxmlformats.org/markup-compatibility/2006">
              <mc:Choice xmlns:v="urn:schemas-microsoft-com:vml" Requires="v">
                <p:oleObj spid="_x0000_s28700" name="Ecuación" r:id="rId16" imgW="2146300" imgH="241300" progId="Equation.3">
                  <p:embed/>
                </p:oleObj>
              </mc:Choice>
              <mc:Fallback>
                <p:oleObj name="Ecuación" r:id="rId16" imgW="2146300" imgH="2413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325" y="5446713"/>
                        <a:ext cx="4376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8688" name="Text Box 23">
            <a:extLst>
              <a:ext uri="{FF2B5EF4-FFF2-40B4-BE49-F238E27FC236}">
                <a16:creationId xmlns:a16="http://schemas.microsoft.com/office/drawing/2014/main" id="{ABD89446-8BD1-4AFA-915F-EC6576AF549A}"/>
              </a:ext>
            </a:extLst>
          </p:cNvPr>
          <p:cNvSpPr txBox="1">
            <a:spLocks noChangeArrowheads="1"/>
          </p:cNvSpPr>
          <p:nvPr/>
        </p:nvSpPr>
        <p:spPr bwMode="auto">
          <a:xfrm>
            <a:off x="7208838" y="22145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[16]</a:t>
            </a:r>
          </a:p>
        </p:txBody>
      </p:sp>
      <p:sp>
        <p:nvSpPr>
          <p:cNvPr id="28689" name="Text Box 23">
            <a:extLst>
              <a:ext uri="{FF2B5EF4-FFF2-40B4-BE49-F238E27FC236}">
                <a16:creationId xmlns:a16="http://schemas.microsoft.com/office/drawing/2014/main" id="{8D715B33-E30F-43C9-B651-204F08D12DD4}"/>
              </a:ext>
            </a:extLst>
          </p:cNvPr>
          <p:cNvSpPr txBox="1">
            <a:spLocks noChangeArrowheads="1"/>
          </p:cNvSpPr>
          <p:nvPr/>
        </p:nvSpPr>
        <p:spPr bwMode="auto">
          <a:xfrm>
            <a:off x="7208838" y="4487863"/>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[18]</a:t>
            </a:r>
          </a:p>
        </p:txBody>
      </p:sp>
      <p:sp>
        <p:nvSpPr>
          <p:cNvPr id="28690" name="Text Box 23">
            <a:extLst>
              <a:ext uri="{FF2B5EF4-FFF2-40B4-BE49-F238E27FC236}">
                <a16:creationId xmlns:a16="http://schemas.microsoft.com/office/drawing/2014/main" id="{E85A7144-C6E4-48DE-A6D1-E0F0B48A3E58}"/>
              </a:ext>
            </a:extLst>
          </p:cNvPr>
          <p:cNvSpPr txBox="1">
            <a:spLocks noChangeArrowheads="1"/>
          </p:cNvSpPr>
          <p:nvPr/>
        </p:nvSpPr>
        <p:spPr bwMode="auto">
          <a:xfrm>
            <a:off x="7208838" y="50006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[19]</a:t>
            </a:r>
          </a:p>
        </p:txBody>
      </p:sp>
      <p:sp>
        <p:nvSpPr>
          <p:cNvPr id="28691" name="Text Box 23">
            <a:extLst>
              <a:ext uri="{FF2B5EF4-FFF2-40B4-BE49-F238E27FC236}">
                <a16:creationId xmlns:a16="http://schemas.microsoft.com/office/drawing/2014/main" id="{C26AEA9D-B698-4A8C-8EDE-13C4F39E3380}"/>
              </a:ext>
            </a:extLst>
          </p:cNvPr>
          <p:cNvSpPr txBox="1">
            <a:spLocks noChangeArrowheads="1"/>
          </p:cNvSpPr>
          <p:nvPr/>
        </p:nvSpPr>
        <p:spPr bwMode="auto">
          <a:xfrm>
            <a:off x="7215188" y="5500688"/>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[20]</a:t>
            </a:r>
          </a:p>
        </p:txBody>
      </p:sp>
      <p:sp>
        <p:nvSpPr>
          <p:cNvPr id="28692" name="Text Box 23">
            <a:extLst>
              <a:ext uri="{FF2B5EF4-FFF2-40B4-BE49-F238E27FC236}">
                <a16:creationId xmlns:a16="http://schemas.microsoft.com/office/drawing/2014/main" id="{44D610D0-46A2-4704-9F8E-5F4591BF142C}"/>
              </a:ext>
            </a:extLst>
          </p:cNvPr>
          <p:cNvSpPr txBox="1">
            <a:spLocks noChangeArrowheads="1"/>
          </p:cNvSpPr>
          <p:nvPr/>
        </p:nvSpPr>
        <p:spPr bwMode="auto">
          <a:xfrm>
            <a:off x="7208838" y="3286125"/>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a:extLst>
              <a:ext uri="{FF2B5EF4-FFF2-40B4-BE49-F238E27FC236}">
                <a16:creationId xmlns:a16="http://schemas.microsoft.com/office/drawing/2014/main" id="{50A76C31-EE1C-494A-B28C-6E0FD33FB084}"/>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Estimación de Modelos de Rezagos finito … Método de Shirley Almon</a:t>
            </a:r>
          </a:p>
        </p:txBody>
      </p:sp>
      <p:sp>
        <p:nvSpPr>
          <p:cNvPr id="29699" name="Rectangle 12">
            <a:extLst>
              <a:ext uri="{FF2B5EF4-FFF2-40B4-BE49-F238E27FC236}">
                <a16:creationId xmlns:a16="http://schemas.microsoft.com/office/drawing/2014/main" id="{A9A9B3C3-F177-4104-B7BA-A09A81E04052}"/>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29700" name="Rectangle 13">
            <a:extLst>
              <a:ext uri="{FF2B5EF4-FFF2-40B4-BE49-F238E27FC236}">
                <a16:creationId xmlns:a16="http://schemas.microsoft.com/office/drawing/2014/main" id="{A3972672-68A7-4145-868F-1CAF184B1305}"/>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29701" name="Object 16">
            <a:extLst>
              <a:ext uri="{FF2B5EF4-FFF2-40B4-BE49-F238E27FC236}">
                <a16:creationId xmlns:a16="http://schemas.microsoft.com/office/drawing/2014/main" id="{35FD58C8-E5A0-40F7-8571-A542807DCC7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711"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8">
            <a:extLst>
              <a:ext uri="{FF2B5EF4-FFF2-40B4-BE49-F238E27FC236}">
                <a16:creationId xmlns:a16="http://schemas.microsoft.com/office/drawing/2014/main" id="{58FCBDDB-D3F8-49A2-AE43-5EC9296FA48C}"/>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712"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14">
            <a:extLst>
              <a:ext uri="{FF2B5EF4-FFF2-40B4-BE49-F238E27FC236}">
                <a16:creationId xmlns:a16="http://schemas.microsoft.com/office/drawing/2014/main" id="{7F31344F-1B71-4CB1-B223-41D8790DD202}"/>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Sustituyendo [18] en [17] se tiene:</a:t>
            </a:r>
          </a:p>
        </p:txBody>
      </p:sp>
      <p:graphicFrame>
        <p:nvGraphicFramePr>
          <p:cNvPr id="29704" name="Object 12">
            <a:extLst>
              <a:ext uri="{FF2B5EF4-FFF2-40B4-BE49-F238E27FC236}">
                <a16:creationId xmlns:a16="http://schemas.microsoft.com/office/drawing/2014/main" id="{4F5BA60A-F532-43E7-8433-0408AD83278F}"/>
              </a:ext>
            </a:extLst>
          </p:cNvPr>
          <p:cNvGraphicFramePr>
            <a:graphicFrameLocks noChangeAspect="1"/>
          </p:cNvGraphicFramePr>
          <p:nvPr/>
        </p:nvGraphicFramePr>
        <p:xfrm>
          <a:off x="714375" y="2286000"/>
          <a:ext cx="4405313" cy="863600"/>
        </p:xfrm>
        <a:graphic>
          <a:graphicData uri="http://schemas.openxmlformats.org/presentationml/2006/ole">
            <mc:AlternateContent xmlns:mc="http://schemas.openxmlformats.org/markup-compatibility/2006">
              <mc:Choice xmlns:v="urn:schemas-microsoft-com:vml" Requires="v">
                <p:oleObj spid="_x0000_s29713" name="Ecuación" r:id="rId6" imgW="2159000" imgH="431800" progId="Equation.3">
                  <p:embed/>
                </p:oleObj>
              </mc:Choice>
              <mc:Fallback>
                <p:oleObj name="Ecuación" r:id="rId6" imgW="2159000" imgH="4318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286000"/>
                        <a:ext cx="44053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9705" name="Object 7">
            <a:extLst>
              <a:ext uri="{FF2B5EF4-FFF2-40B4-BE49-F238E27FC236}">
                <a16:creationId xmlns:a16="http://schemas.microsoft.com/office/drawing/2014/main" id="{A0F6F1E0-D871-462F-9FF6-53CD68748DE2}"/>
              </a:ext>
            </a:extLst>
          </p:cNvPr>
          <p:cNvGraphicFramePr>
            <a:graphicFrameLocks noChangeAspect="1"/>
          </p:cNvGraphicFramePr>
          <p:nvPr/>
        </p:nvGraphicFramePr>
        <p:xfrm>
          <a:off x="630238" y="4513263"/>
          <a:ext cx="984250" cy="457200"/>
        </p:xfrm>
        <a:graphic>
          <a:graphicData uri="http://schemas.openxmlformats.org/presentationml/2006/ole">
            <mc:AlternateContent xmlns:mc="http://schemas.openxmlformats.org/markup-compatibility/2006">
              <mc:Choice xmlns:v="urn:schemas-microsoft-com:vml" Requires="v">
                <p:oleObj spid="_x0000_s29714" name="Ecuación" r:id="rId8" imgW="482391" imgH="228501" progId="Equation.3">
                  <p:embed/>
                </p:oleObj>
              </mc:Choice>
              <mc:Fallback>
                <p:oleObj name="Ecuación" r:id="rId8" imgW="482391"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238" y="4513263"/>
                        <a:ext cx="98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9706" name="Object 8">
            <a:extLst>
              <a:ext uri="{FF2B5EF4-FFF2-40B4-BE49-F238E27FC236}">
                <a16:creationId xmlns:a16="http://schemas.microsoft.com/office/drawing/2014/main" id="{842B06E8-4D96-4893-9997-F6055C47BD34}"/>
              </a:ext>
            </a:extLst>
          </p:cNvPr>
          <p:cNvGraphicFramePr>
            <a:graphicFrameLocks noChangeAspect="1"/>
          </p:cNvGraphicFramePr>
          <p:nvPr/>
        </p:nvGraphicFramePr>
        <p:xfrm>
          <a:off x="714375" y="3136900"/>
          <a:ext cx="5907088" cy="863600"/>
        </p:xfrm>
        <a:graphic>
          <a:graphicData uri="http://schemas.openxmlformats.org/presentationml/2006/ole">
            <mc:AlternateContent xmlns:mc="http://schemas.openxmlformats.org/markup-compatibility/2006">
              <mc:Choice xmlns:v="urn:schemas-microsoft-com:vml" Requires="v">
                <p:oleObj spid="_x0000_s29715" name="Ecuación" r:id="rId10" imgW="2895600" imgH="431800" progId="Equation.3">
                  <p:embed/>
                </p:oleObj>
              </mc:Choice>
              <mc:Fallback>
                <p:oleObj name="Ecuación" r:id="rId10" imgW="2895600" imgH="4318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 y="3136900"/>
                        <a:ext cx="5907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9707" name="Object 13">
            <a:extLst>
              <a:ext uri="{FF2B5EF4-FFF2-40B4-BE49-F238E27FC236}">
                <a16:creationId xmlns:a16="http://schemas.microsoft.com/office/drawing/2014/main" id="{4465DEB9-E141-4732-B173-431CB7430D65}"/>
              </a:ext>
            </a:extLst>
          </p:cNvPr>
          <p:cNvGraphicFramePr>
            <a:graphicFrameLocks noChangeAspect="1"/>
          </p:cNvGraphicFramePr>
          <p:nvPr/>
        </p:nvGraphicFramePr>
        <p:xfrm>
          <a:off x="2909888" y="4089400"/>
          <a:ext cx="2305050" cy="482600"/>
        </p:xfrm>
        <a:graphic>
          <a:graphicData uri="http://schemas.openxmlformats.org/presentationml/2006/ole">
            <mc:AlternateContent xmlns:mc="http://schemas.openxmlformats.org/markup-compatibility/2006">
              <mc:Choice xmlns:v="urn:schemas-microsoft-com:vml" Requires="v">
                <p:oleObj spid="_x0000_s29716" name="Ecuación" r:id="rId12" imgW="1129810" imgH="241195" progId="Equation.3">
                  <p:embed/>
                </p:oleObj>
              </mc:Choice>
              <mc:Fallback>
                <p:oleObj name="Ecuación" r:id="rId12" imgW="1129810" imgH="241195"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09888" y="4089400"/>
                        <a:ext cx="2305050" cy="482600"/>
                      </a:xfrm>
                      <a:prstGeom prst="rect">
                        <a:avLst/>
                      </a:prstGeom>
                      <a:solidFill>
                        <a:srgbClr val="00FF00"/>
                      </a:solidFill>
                      <a:ln w="9525">
                        <a:solidFill>
                          <a:srgbClr val="FF0066"/>
                        </a:solidFill>
                        <a:miter lim="800000"/>
                        <a:headEnd/>
                        <a:tailEnd/>
                      </a:ln>
                    </p:spPr>
                  </p:pic>
                </p:oleObj>
              </mc:Fallback>
            </mc:AlternateContent>
          </a:graphicData>
        </a:graphic>
      </p:graphicFrame>
      <p:graphicFrame>
        <p:nvGraphicFramePr>
          <p:cNvPr id="29708" name="Object 14">
            <a:extLst>
              <a:ext uri="{FF2B5EF4-FFF2-40B4-BE49-F238E27FC236}">
                <a16:creationId xmlns:a16="http://schemas.microsoft.com/office/drawing/2014/main" id="{E20A1744-E5E9-4667-834A-0FEC0AF8D1C1}"/>
              </a:ext>
            </a:extLst>
          </p:cNvPr>
          <p:cNvGraphicFramePr>
            <a:graphicFrameLocks noChangeAspect="1"/>
          </p:cNvGraphicFramePr>
          <p:nvPr/>
        </p:nvGraphicFramePr>
        <p:xfrm>
          <a:off x="630238" y="5043488"/>
          <a:ext cx="2071687" cy="457200"/>
        </p:xfrm>
        <a:graphic>
          <a:graphicData uri="http://schemas.openxmlformats.org/presentationml/2006/ole">
            <mc:AlternateContent xmlns:mc="http://schemas.openxmlformats.org/markup-compatibility/2006">
              <mc:Choice xmlns:v="urn:schemas-microsoft-com:vml" Requires="v">
                <p:oleObj spid="_x0000_s29717" name="Ecuación" r:id="rId14" imgW="1016000" imgH="228600" progId="Equation.3">
                  <p:embed/>
                </p:oleObj>
              </mc:Choice>
              <mc:Fallback>
                <p:oleObj name="Ecuación" r:id="rId14" imgW="1016000" imgH="2286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238" y="5043488"/>
                        <a:ext cx="207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9709" name="Object 15">
            <a:extLst>
              <a:ext uri="{FF2B5EF4-FFF2-40B4-BE49-F238E27FC236}">
                <a16:creationId xmlns:a16="http://schemas.microsoft.com/office/drawing/2014/main" id="{06B4B9B1-5FBF-4A82-8CF4-A663F7749DE9}"/>
              </a:ext>
            </a:extLst>
          </p:cNvPr>
          <p:cNvGraphicFramePr>
            <a:graphicFrameLocks noChangeAspect="1"/>
          </p:cNvGraphicFramePr>
          <p:nvPr/>
        </p:nvGraphicFramePr>
        <p:xfrm>
          <a:off x="636588" y="5614988"/>
          <a:ext cx="2460625" cy="457200"/>
        </p:xfrm>
        <a:graphic>
          <a:graphicData uri="http://schemas.openxmlformats.org/presentationml/2006/ole">
            <mc:AlternateContent xmlns:mc="http://schemas.openxmlformats.org/markup-compatibility/2006">
              <mc:Choice xmlns:v="urn:schemas-microsoft-com:vml" Requires="v">
                <p:oleObj spid="_x0000_s29718" name="Ecuación" r:id="rId16" imgW="1206500" imgH="228600" progId="Equation.3">
                  <p:embed/>
                </p:oleObj>
              </mc:Choice>
              <mc:Fallback>
                <p:oleObj name="Ecuación" r:id="rId16" imgW="1206500" imgH="2286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588" y="5614988"/>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9710" name="Object 16">
            <a:extLst>
              <a:ext uri="{FF2B5EF4-FFF2-40B4-BE49-F238E27FC236}">
                <a16:creationId xmlns:a16="http://schemas.microsoft.com/office/drawing/2014/main" id="{AD8C65AB-5B4F-4EF3-81E6-49E7E7A6A084}"/>
              </a:ext>
            </a:extLst>
          </p:cNvPr>
          <p:cNvGraphicFramePr>
            <a:graphicFrameLocks noChangeAspect="1"/>
          </p:cNvGraphicFramePr>
          <p:nvPr/>
        </p:nvGraphicFramePr>
        <p:xfrm>
          <a:off x="4371975" y="5614988"/>
          <a:ext cx="2355850" cy="457200"/>
        </p:xfrm>
        <a:graphic>
          <a:graphicData uri="http://schemas.openxmlformats.org/presentationml/2006/ole">
            <mc:AlternateContent xmlns:mc="http://schemas.openxmlformats.org/markup-compatibility/2006">
              <mc:Choice xmlns:v="urn:schemas-microsoft-com:vml" Requires="v">
                <p:oleObj spid="_x0000_s29719" name="Ecuación" r:id="rId18" imgW="1155700" imgH="228600" progId="Equation.3">
                  <p:embed/>
                </p:oleObj>
              </mc:Choice>
              <mc:Fallback>
                <p:oleObj name="Ecuación" r:id="rId18" imgW="1155700" imgH="22860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71975" y="5614988"/>
                        <a:ext cx="235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00B94081-3BBD-4203-94E6-8A68B226384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graphicFrame>
        <p:nvGraphicFramePr>
          <p:cNvPr id="30723" name="Object 12">
            <a:extLst>
              <a:ext uri="{FF2B5EF4-FFF2-40B4-BE49-F238E27FC236}">
                <a16:creationId xmlns:a16="http://schemas.microsoft.com/office/drawing/2014/main" id="{08D5FBE2-1E47-4F52-90A4-CD0CDD336C52}"/>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30731"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0724" name="Text Box 14">
            <a:extLst>
              <a:ext uri="{FF2B5EF4-FFF2-40B4-BE49-F238E27FC236}">
                <a16:creationId xmlns:a16="http://schemas.microsoft.com/office/drawing/2014/main" id="{813EA386-EE08-42FC-8D10-6EC9A42AC01C}"/>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sp>
        <p:nvSpPr>
          <p:cNvPr id="30725" name="Text Box 14">
            <a:extLst>
              <a:ext uri="{FF2B5EF4-FFF2-40B4-BE49-F238E27FC236}">
                <a16:creationId xmlns:a16="http://schemas.microsoft.com/office/drawing/2014/main" id="{61B12976-85DB-4D54-BB81-0E5CC9785160}"/>
              </a:ext>
            </a:extLst>
          </p:cNvPr>
          <p:cNvSpPr txBox="1">
            <a:spLocks noChangeArrowheads="1"/>
          </p:cNvSpPr>
          <p:nvPr/>
        </p:nvSpPr>
        <p:spPr bwMode="auto">
          <a:xfrm>
            <a:off x="611188" y="27146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Se puede escribir también como:</a:t>
            </a:r>
          </a:p>
        </p:txBody>
      </p:sp>
      <p:graphicFrame>
        <p:nvGraphicFramePr>
          <p:cNvPr id="30726" name="Object 5">
            <a:extLst>
              <a:ext uri="{FF2B5EF4-FFF2-40B4-BE49-F238E27FC236}">
                <a16:creationId xmlns:a16="http://schemas.microsoft.com/office/drawing/2014/main" id="{A7EE7D67-7F7C-4624-8780-80B42759E3C0}"/>
              </a:ext>
            </a:extLst>
          </p:cNvPr>
          <p:cNvGraphicFramePr>
            <a:graphicFrameLocks noChangeAspect="1"/>
          </p:cNvGraphicFramePr>
          <p:nvPr/>
        </p:nvGraphicFramePr>
        <p:xfrm>
          <a:off x="642938" y="2994025"/>
          <a:ext cx="2798762" cy="863600"/>
        </p:xfrm>
        <a:graphic>
          <a:graphicData uri="http://schemas.openxmlformats.org/presentationml/2006/ole">
            <mc:AlternateContent xmlns:mc="http://schemas.openxmlformats.org/markup-compatibility/2006">
              <mc:Choice xmlns:v="urn:schemas-microsoft-com:vml" Requires="v">
                <p:oleObj spid="_x0000_s30732"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994025"/>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0727" name="Text Box 14">
            <a:extLst>
              <a:ext uri="{FF2B5EF4-FFF2-40B4-BE49-F238E27FC236}">
                <a16:creationId xmlns:a16="http://schemas.microsoft.com/office/drawing/2014/main" id="{05421129-D7AC-4654-A88A-42F1DE435ED2}"/>
              </a:ext>
            </a:extLst>
          </p:cNvPr>
          <p:cNvSpPr txBox="1">
            <a:spLocks noChangeArrowheads="1"/>
          </p:cNvSpPr>
          <p:nvPr/>
        </p:nvSpPr>
        <p:spPr bwMode="auto">
          <a:xfrm>
            <a:off x="611188" y="3848100"/>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consideramos que:</a:t>
            </a:r>
          </a:p>
        </p:txBody>
      </p:sp>
      <p:graphicFrame>
        <p:nvGraphicFramePr>
          <p:cNvPr id="30728" name="Object 7">
            <a:extLst>
              <a:ext uri="{FF2B5EF4-FFF2-40B4-BE49-F238E27FC236}">
                <a16:creationId xmlns:a16="http://schemas.microsoft.com/office/drawing/2014/main" id="{6A131EAF-021A-4046-9CDF-DD548ED98856}"/>
              </a:ext>
            </a:extLst>
          </p:cNvPr>
          <p:cNvGraphicFramePr>
            <a:graphicFrameLocks noChangeAspect="1"/>
          </p:cNvGraphicFramePr>
          <p:nvPr/>
        </p:nvGraphicFramePr>
        <p:xfrm>
          <a:off x="714375" y="4316413"/>
          <a:ext cx="1554163" cy="457200"/>
        </p:xfrm>
        <a:graphic>
          <a:graphicData uri="http://schemas.openxmlformats.org/presentationml/2006/ole">
            <mc:AlternateContent xmlns:mc="http://schemas.openxmlformats.org/markup-compatibility/2006">
              <mc:Choice xmlns:v="urn:schemas-microsoft-com:vml" Requires="v">
                <p:oleObj spid="_x0000_s30733" name="Ecuación" r:id="rId7" imgW="761669" imgH="228501" progId="Equation.3">
                  <p:embed/>
                </p:oleObj>
              </mc:Choice>
              <mc:Fallback>
                <p:oleObj name="Ecuación" r:id="rId7" imgW="761669"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316413"/>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0729" name="Text Box 14">
            <a:extLst>
              <a:ext uri="{FF2B5EF4-FFF2-40B4-BE49-F238E27FC236}">
                <a16:creationId xmlns:a16="http://schemas.microsoft.com/office/drawing/2014/main" id="{473002BF-FA1F-4BE1-A3C7-B249C9B1C786}"/>
              </a:ext>
            </a:extLst>
          </p:cNvPr>
          <p:cNvSpPr txBox="1">
            <a:spLocks noChangeArrowheads="1"/>
          </p:cNvSpPr>
          <p:nvPr/>
        </p:nvSpPr>
        <p:spPr bwMode="auto">
          <a:xfrm>
            <a:off x="650875" y="4872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Entonces:</a:t>
            </a:r>
          </a:p>
        </p:txBody>
      </p:sp>
      <p:graphicFrame>
        <p:nvGraphicFramePr>
          <p:cNvPr id="30730" name="Object 10">
            <a:extLst>
              <a:ext uri="{FF2B5EF4-FFF2-40B4-BE49-F238E27FC236}">
                <a16:creationId xmlns:a16="http://schemas.microsoft.com/office/drawing/2014/main" id="{322C54C7-C792-4F50-A885-B99E96AFA6C4}"/>
              </a:ext>
            </a:extLst>
          </p:cNvPr>
          <p:cNvGraphicFramePr>
            <a:graphicFrameLocks noChangeAspect="1"/>
          </p:cNvGraphicFramePr>
          <p:nvPr/>
        </p:nvGraphicFramePr>
        <p:xfrm>
          <a:off x="714375" y="5229225"/>
          <a:ext cx="3654425" cy="863600"/>
        </p:xfrm>
        <a:graphic>
          <a:graphicData uri="http://schemas.openxmlformats.org/presentationml/2006/ole">
            <mc:AlternateContent xmlns:mc="http://schemas.openxmlformats.org/markup-compatibility/2006">
              <mc:Choice xmlns:v="urn:schemas-microsoft-com:vml" Requires="v">
                <p:oleObj spid="_x0000_s30734" name="Ecuación" r:id="rId9" imgW="1790700" imgH="431800" progId="Equation.3">
                  <p:embed/>
                </p:oleObj>
              </mc:Choice>
              <mc:Fallback>
                <p:oleObj name="Ecuación" r:id="rId9" imgW="17907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75" y="5229225"/>
                        <a:ext cx="3654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8">
            <a:extLst>
              <a:ext uri="{FF2B5EF4-FFF2-40B4-BE49-F238E27FC236}">
                <a16:creationId xmlns:a16="http://schemas.microsoft.com/office/drawing/2014/main" id="{94D44C88-72B4-4745-9F74-DA1AC9E1DF4F}"/>
              </a:ext>
            </a:extLst>
          </p:cNvPr>
          <p:cNvGraphicFramePr>
            <a:graphicFrameLocks noChangeAspect="1"/>
          </p:cNvGraphicFramePr>
          <p:nvPr/>
        </p:nvGraphicFramePr>
        <p:xfrm>
          <a:off x="785813" y="2133600"/>
          <a:ext cx="4300537" cy="863600"/>
        </p:xfrm>
        <a:graphic>
          <a:graphicData uri="http://schemas.openxmlformats.org/presentationml/2006/ole">
            <mc:AlternateContent xmlns:mc="http://schemas.openxmlformats.org/markup-compatibility/2006">
              <mc:Choice xmlns:v="urn:schemas-microsoft-com:vml" Requires="v">
                <p:oleObj spid="_x0000_s31760" name="Ecuación" r:id="rId3" imgW="2108200" imgH="431800" progId="Equation.3">
                  <p:embed/>
                </p:oleObj>
              </mc:Choice>
              <mc:Fallback>
                <p:oleObj name="Ecuación" r:id="rId3" imgW="21082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133600"/>
                        <a:ext cx="43005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47" name="Rectangle 8">
            <a:extLst>
              <a:ext uri="{FF2B5EF4-FFF2-40B4-BE49-F238E27FC236}">
                <a16:creationId xmlns:a16="http://schemas.microsoft.com/office/drawing/2014/main" id="{EB9C7CFC-CD7E-4E6E-A77B-6AD46FF54D62}"/>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sp>
        <p:nvSpPr>
          <p:cNvPr id="31748" name="Text Box 14">
            <a:extLst>
              <a:ext uri="{FF2B5EF4-FFF2-40B4-BE49-F238E27FC236}">
                <a16:creationId xmlns:a16="http://schemas.microsoft.com/office/drawing/2014/main" id="{D1F5F486-9B5D-442E-966F-6569EF97A3BD}"/>
              </a:ext>
            </a:extLst>
          </p:cNvPr>
          <p:cNvSpPr txBox="1">
            <a:spLocks noChangeArrowheads="1"/>
          </p:cNvSpPr>
          <p:nvPr/>
        </p:nvSpPr>
        <p:spPr bwMode="auto">
          <a:xfrm>
            <a:off x="650875" y="1763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Luego:</a:t>
            </a:r>
          </a:p>
        </p:txBody>
      </p:sp>
      <p:graphicFrame>
        <p:nvGraphicFramePr>
          <p:cNvPr id="31749" name="Object 5">
            <a:extLst>
              <a:ext uri="{FF2B5EF4-FFF2-40B4-BE49-F238E27FC236}">
                <a16:creationId xmlns:a16="http://schemas.microsoft.com/office/drawing/2014/main" id="{5D0C9408-D57C-408C-8633-5460152EA77F}"/>
              </a:ext>
            </a:extLst>
          </p:cNvPr>
          <p:cNvGraphicFramePr>
            <a:graphicFrameLocks noChangeAspect="1"/>
          </p:cNvGraphicFramePr>
          <p:nvPr/>
        </p:nvGraphicFramePr>
        <p:xfrm>
          <a:off x="785813" y="3141663"/>
          <a:ext cx="3367087" cy="457200"/>
        </p:xfrm>
        <a:graphic>
          <a:graphicData uri="http://schemas.openxmlformats.org/presentationml/2006/ole">
            <mc:AlternateContent xmlns:mc="http://schemas.openxmlformats.org/markup-compatibility/2006">
              <mc:Choice xmlns:v="urn:schemas-microsoft-com:vml" Requires="v">
                <p:oleObj spid="_x0000_s31761" name="Ecuación" r:id="rId5" imgW="1651000" imgH="228600" progId="Equation.3">
                  <p:embed/>
                </p:oleObj>
              </mc:Choice>
              <mc:Fallback>
                <p:oleObj name="Ecuación" r:id="rId5" imgW="1651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3141663"/>
                        <a:ext cx="336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50" name="Text Box 14">
            <a:extLst>
              <a:ext uri="{FF2B5EF4-FFF2-40B4-BE49-F238E27FC236}">
                <a16:creationId xmlns:a16="http://schemas.microsoft.com/office/drawing/2014/main" id="{380748B6-F889-4D52-B886-E1D8C238E615}"/>
              </a:ext>
            </a:extLst>
          </p:cNvPr>
          <p:cNvSpPr txBox="1">
            <a:spLocks noChangeArrowheads="1"/>
          </p:cNvSpPr>
          <p:nvPr/>
        </p:nvSpPr>
        <p:spPr bwMode="auto">
          <a:xfrm>
            <a:off x="755650" y="37798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31751" name="Object 7">
            <a:extLst>
              <a:ext uri="{FF2B5EF4-FFF2-40B4-BE49-F238E27FC236}">
                <a16:creationId xmlns:a16="http://schemas.microsoft.com/office/drawing/2014/main" id="{1B2ED972-BFC6-4D22-8696-26F1CDBA5938}"/>
              </a:ext>
            </a:extLst>
          </p:cNvPr>
          <p:cNvGraphicFramePr>
            <a:graphicFrameLocks noChangeAspect="1"/>
          </p:cNvGraphicFramePr>
          <p:nvPr/>
        </p:nvGraphicFramePr>
        <p:xfrm>
          <a:off x="812800" y="4302125"/>
          <a:ext cx="2616200" cy="482600"/>
        </p:xfrm>
        <a:graphic>
          <a:graphicData uri="http://schemas.openxmlformats.org/presentationml/2006/ole">
            <mc:AlternateContent xmlns:mc="http://schemas.openxmlformats.org/markup-compatibility/2006">
              <mc:Choice xmlns:v="urn:schemas-microsoft-com:vml" Requires="v">
                <p:oleObj spid="_x0000_s31762" name="Ecuación" r:id="rId7" imgW="1282700" imgH="241300" progId="Equation.3">
                  <p:embed/>
                </p:oleObj>
              </mc:Choice>
              <mc:Fallback>
                <p:oleObj name="Ecuación" r:id="rId7" imgW="12827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4302125"/>
                        <a:ext cx="2616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1752" name="Text Box 14">
            <a:extLst>
              <a:ext uri="{FF2B5EF4-FFF2-40B4-BE49-F238E27FC236}">
                <a16:creationId xmlns:a16="http://schemas.microsoft.com/office/drawing/2014/main" id="{78784A51-FBEE-4DA1-B5F4-B99D1A0FCC67}"/>
              </a:ext>
            </a:extLst>
          </p:cNvPr>
          <p:cNvSpPr txBox="1">
            <a:spLocks noChangeArrowheads="1"/>
          </p:cNvSpPr>
          <p:nvPr/>
        </p:nvSpPr>
        <p:spPr bwMode="auto">
          <a:xfrm>
            <a:off x="898525" y="4938713"/>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 si:</a:t>
            </a:r>
          </a:p>
        </p:txBody>
      </p:sp>
      <p:graphicFrame>
        <p:nvGraphicFramePr>
          <p:cNvPr id="31753" name="Object 5">
            <a:extLst>
              <a:ext uri="{FF2B5EF4-FFF2-40B4-BE49-F238E27FC236}">
                <a16:creationId xmlns:a16="http://schemas.microsoft.com/office/drawing/2014/main" id="{0213AB20-61A3-4617-89D5-C04E132384A7}"/>
              </a:ext>
            </a:extLst>
          </p:cNvPr>
          <p:cNvGraphicFramePr>
            <a:graphicFrameLocks noChangeAspect="1"/>
          </p:cNvGraphicFramePr>
          <p:nvPr/>
        </p:nvGraphicFramePr>
        <p:xfrm>
          <a:off x="1660525" y="5394325"/>
          <a:ext cx="1554163" cy="482600"/>
        </p:xfrm>
        <a:graphic>
          <a:graphicData uri="http://schemas.openxmlformats.org/presentationml/2006/ole">
            <mc:AlternateContent xmlns:mc="http://schemas.openxmlformats.org/markup-compatibility/2006">
              <mc:Choice xmlns:v="urn:schemas-microsoft-com:vml" Requires="v">
                <p:oleObj spid="_x0000_s31763" name="Ecuación" r:id="rId9" imgW="761669" imgH="241195" progId="Equation.3">
                  <p:embed/>
                </p:oleObj>
              </mc:Choice>
              <mc:Fallback>
                <p:oleObj name="Ecuación" r:id="rId9" imgW="761669" imgH="24119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0525" y="5394325"/>
                        <a:ext cx="1554163" cy="482600"/>
                      </a:xfrm>
                      <a:prstGeom prst="rect">
                        <a:avLst/>
                      </a:prstGeom>
                      <a:solidFill>
                        <a:srgbClr val="FF9900"/>
                      </a:solidFill>
                      <a:ln w="9525">
                        <a:solidFill>
                          <a:srgbClr val="0000FF"/>
                        </a:solidFill>
                        <a:miter lim="800000"/>
                        <a:headEnd/>
                        <a:tailEnd/>
                      </a:ln>
                    </p:spPr>
                  </p:pic>
                </p:oleObj>
              </mc:Fallback>
            </mc:AlternateContent>
          </a:graphicData>
        </a:graphic>
      </p:graphicFrame>
      <p:graphicFrame>
        <p:nvGraphicFramePr>
          <p:cNvPr id="31754" name="Object 10">
            <a:extLst>
              <a:ext uri="{FF2B5EF4-FFF2-40B4-BE49-F238E27FC236}">
                <a16:creationId xmlns:a16="http://schemas.microsoft.com/office/drawing/2014/main" id="{6C69AC90-139D-49A1-BCF3-7340E1807A42}"/>
              </a:ext>
            </a:extLst>
          </p:cNvPr>
          <p:cNvGraphicFramePr>
            <a:graphicFrameLocks noChangeAspect="1"/>
          </p:cNvGraphicFramePr>
          <p:nvPr/>
        </p:nvGraphicFramePr>
        <p:xfrm>
          <a:off x="5724525" y="3716338"/>
          <a:ext cx="984250" cy="508000"/>
        </p:xfrm>
        <a:graphic>
          <a:graphicData uri="http://schemas.openxmlformats.org/presentationml/2006/ole">
            <mc:AlternateContent xmlns:mc="http://schemas.openxmlformats.org/markup-compatibility/2006">
              <mc:Choice xmlns:v="urn:schemas-microsoft-com:vml" Requires="v">
                <p:oleObj spid="_x0000_s31764" name="Ecuación" r:id="rId11" imgW="482391" imgH="253890" progId="Equation.3">
                  <p:embed/>
                </p:oleObj>
              </mc:Choice>
              <mc:Fallback>
                <p:oleObj name="Ecuación" r:id="rId11" imgW="482391" imgH="2538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3716338"/>
                        <a:ext cx="98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5" name="Object 11">
            <a:extLst>
              <a:ext uri="{FF2B5EF4-FFF2-40B4-BE49-F238E27FC236}">
                <a16:creationId xmlns:a16="http://schemas.microsoft.com/office/drawing/2014/main" id="{E7E12894-9EB3-479C-81A3-FF3EE0062274}"/>
              </a:ext>
            </a:extLst>
          </p:cNvPr>
          <p:cNvGraphicFramePr>
            <a:graphicFrameLocks noChangeAspect="1"/>
          </p:cNvGraphicFramePr>
          <p:nvPr/>
        </p:nvGraphicFramePr>
        <p:xfrm>
          <a:off x="5651500" y="4302125"/>
          <a:ext cx="1476375" cy="482600"/>
        </p:xfrm>
        <a:graphic>
          <a:graphicData uri="http://schemas.openxmlformats.org/presentationml/2006/ole">
            <mc:AlternateContent xmlns:mc="http://schemas.openxmlformats.org/markup-compatibility/2006">
              <mc:Choice xmlns:v="urn:schemas-microsoft-com:vml" Requires="v">
                <p:oleObj spid="_x0000_s31765" name="Ecuación" r:id="rId13" imgW="723586" imgH="241195" progId="Equation.3">
                  <p:embed/>
                </p:oleObj>
              </mc:Choice>
              <mc:Fallback>
                <p:oleObj name="Ecuación" r:id="rId13" imgW="723586" imgH="24119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4302125"/>
                        <a:ext cx="14763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6" name="Object 12">
            <a:extLst>
              <a:ext uri="{FF2B5EF4-FFF2-40B4-BE49-F238E27FC236}">
                <a16:creationId xmlns:a16="http://schemas.microsoft.com/office/drawing/2014/main" id="{58E7994A-D841-4DA5-B8D2-BDEBC6C20877}"/>
              </a:ext>
            </a:extLst>
          </p:cNvPr>
          <p:cNvGraphicFramePr>
            <a:graphicFrameLocks noChangeAspect="1"/>
          </p:cNvGraphicFramePr>
          <p:nvPr/>
        </p:nvGraphicFramePr>
        <p:xfrm>
          <a:off x="5651500" y="4878388"/>
          <a:ext cx="1657350" cy="482600"/>
        </p:xfrm>
        <a:graphic>
          <a:graphicData uri="http://schemas.openxmlformats.org/presentationml/2006/ole">
            <mc:AlternateContent xmlns:mc="http://schemas.openxmlformats.org/markup-compatibility/2006">
              <mc:Choice xmlns:v="urn:schemas-microsoft-com:vml" Requires="v">
                <p:oleObj spid="_x0000_s31766" name="Ecuación" r:id="rId15" imgW="812447" imgH="241195" progId="Equation.3">
                  <p:embed/>
                </p:oleObj>
              </mc:Choice>
              <mc:Fallback>
                <p:oleObj name="Ecuación" r:id="rId15" imgW="812447" imgH="241195"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4878388"/>
                        <a:ext cx="1657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1757" name="Object 13">
            <a:extLst>
              <a:ext uri="{FF2B5EF4-FFF2-40B4-BE49-F238E27FC236}">
                <a16:creationId xmlns:a16="http://schemas.microsoft.com/office/drawing/2014/main" id="{7D601065-56E6-42B2-A665-0E3F0996D7FC}"/>
              </a:ext>
            </a:extLst>
          </p:cNvPr>
          <p:cNvGraphicFramePr>
            <a:graphicFrameLocks noChangeAspect="1"/>
          </p:cNvGraphicFramePr>
          <p:nvPr/>
        </p:nvGraphicFramePr>
        <p:xfrm>
          <a:off x="5651500" y="5381625"/>
          <a:ext cx="1631950" cy="482600"/>
        </p:xfrm>
        <a:graphic>
          <a:graphicData uri="http://schemas.openxmlformats.org/presentationml/2006/ole">
            <mc:AlternateContent xmlns:mc="http://schemas.openxmlformats.org/markup-compatibility/2006">
              <mc:Choice xmlns:v="urn:schemas-microsoft-com:vml" Requires="v">
                <p:oleObj spid="_x0000_s31767" name="Ecuación" r:id="rId17" imgW="799753" imgH="241195" progId="Equation.3">
                  <p:embed/>
                </p:oleObj>
              </mc:Choice>
              <mc:Fallback>
                <p:oleObj name="Ecuación" r:id="rId17" imgW="799753" imgH="241195"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1500" y="5381625"/>
                        <a:ext cx="1631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cxnSp>
        <p:nvCxnSpPr>
          <p:cNvPr id="31758" name="Conector angular 14">
            <a:extLst>
              <a:ext uri="{FF2B5EF4-FFF2-40B4-BE49-F238E27FC236}">
                <a16:creationId xmlns:a16="http://schemas.microsoft.com/office/drawing/2014/main" id="{C21D2F34-C1F4-4CED-BE0B-FEDC2773F57A}"/>
              </a:ext>
            </a:extLst>
          </p:cNvPr>
          <p:cNvCxnSpPr>
            <a:cxnSpLocks noChangeShapeType="1"/>
          </p:cNvCxnSpPr>
          <p:nvPr/>
        </p:nvCxnSpPr>
        <p:spPr bwMode="auto">
          <a:xfrm flipV="1">
            <a:off x="3492500" y="4797425"/>
            <a:ext cx="1563688" cy="863600"/>
          </a:xfrm>
          <a:prstGeom prst="bentConnector3">
            <a:avLst>
              <a:gd name="adj1" fmla="val 68935"/>
            </a:avLst>
          </a:prstGeom>
          <a:noFill/>
          <a:ln w="31750"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1759" name="Abrir llave 18">
            <a:extLst>
              <a:ext uri="{FF2B5EF4-FFF2-40B4-BE49-F238E27FC236}">
                <a16:creationId xmlns:a16="http://schemas.microsoft.com/office/drawing/2014/main" id="{1CC9E4D7-C963-45FF-9837-9EFCBC95F63A}"/>
              </a:ext>
            </a:extLst>
          </p:cNvPr>
          <p:cNvSpPr>
            <a:spLocks/>
          </p:cNvSpPr>
          <p:nvPr/>
        </p:nvSpPr>
        <p:spPr bwMode="auto">
          <a:xfrm>
            <a:off x="5219700" y="3779838"/>
            <a:ext cx="360363" cy="2025650"/>
          </a:xfrm>
          <a:prstGeom prst="leftBrace">
            <a:avLst>
              <a:gd name="adj1" fmla="val 832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a:extLst>
              <a:ext uri="{FF2B5EF4-FFF2-40B4-BE49-F238E27FC236}">
                <a16:creationId xmlns:a16="http://schemas.microsoft.com/office/drawing/2014/main" id="{ABD153AB-8A31-4CFF-A5E0-4144F7D4A155}"/>
              </a:ext>
            </a:extLst>
          </p:cNvPr>
          <p:cNvSpPr txBox="1">
            <a:spLocks noChangeArrowheads="1"/>
          </p:cNvSpPr>
          <p:nvPr/>
        </p:nvSpPr>
        <p:spPr bwMode="auto">
          <a:xfrm>
            <a:off x="650875" y="1763713"/>
            <a:ext cx="291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Además considérese que:</a:t>
            </a:r>
          </a:p>
        </p:txBody>
      </p:sp>
      <p:sp>
        <p:nvSpPr>
          <p:cNvPr id="32771" name="Rectangle 8">
            <a:extLst>
              <a:ext uri="{FF2B5EF4-FFF2-40B4-BE49-F238E27FC236}">
                <a16:creationId xmlns:a16="http://schemas.microsoft.com/office/drawing/2014/main" id="{CCDFB59B-5458-4B1A-8357-835E038B6DD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Ejemplo Modelo de Almon: Tres Rezagos y polinomio de grado 1.</a:t>
            </a:r>
          </a:p>
        </p:txBody>
      </p:sp>
      <p:graphicFrame>
        <p:nvGraphicFramePr>
          <p:cNvPr id="32772" name="Object 8">
            <a:extLst>
              <a:ext uri="{FF2B5EF4-FFF2-40B4-BE49-F238E27FC236}">
                <a16:creationId xmlns:a16="http://schemas.microsoft.com/office/drawing/2014/main" id="{3EB56932-FFA0-47EA-BDDF-6A6CF25A57AA}"/>
              </a:ext>
            </a:extLst>
          </p:cNvPr>
          <p:cNvGraphicFramePr>
            <a:graphicFrameLocks noChangeAspect="1"/>
          </p:cNvGraphicFramePr>
          <p:nvPr/>
        </p:nvGraphicFramePr>
        <p:xfrm>
          <a:off x="755650" y="2205038"/>
          <a:ext cx="4740275" cy="863600"/>
        </p:xfrm>
        <a:graphic>
          <a:graphicData uri="http://schemas.openxmlformats.org/presentationml/2006/ole">
            <mc:AlternateContent xmlns:mc="http://schemas.openxmlformats.org/markup-compatibility/2006">
              <mc:Choice xmlns:v="urn:schemas-microsoft-com:vml" Requires="v">
                <p:oleObj spid="_x0000_s32774" name="Ecuación" r:id="rId3" imgW="2324100" imgH="431800" progId="Equation.3">
                  <p:embed/>
                </p:oleObj>
              </mc:Choice>
              <mc:Fallback>
                <p:oleObj name="Ecuación" r:id="rId3" imgW="23241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05038"/>
                        <a:ext cx="4740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32773" name="Object 5">
            <a:extLst>
              <a:ext uri="{FF2B5EF4-FFF2-40B4-BE49-F238E27FC236}">
                <a16:creationId xmlns:a16="http://schemas.microsoft.com/office/drawing/2014/main" id="{D4399E3A-6023-4F91-B442-857B8A3AA586}"/>
              </a:ext>
            </a:extLst>
          </p:cNvPr>
          <p:cNvGraphicFramePr>
            <a:graphicFrameLocks noChangeAspect="1"/>
          </p:cNvGraphicFramePr>
          <p:nvPr/>
        </p:nvGraphicFramePr>
        <p:xfrm>
          <a:off x="755650" y="3141663"/>
          <a:ext cx="4378325" cy="863600"/>
        </p:xfrm>
        <a:graphic>
          <a:graphicData uri="http://schemas.openxmlformats.org/presentationml/2006/ole">
            <mc:AlternateContent xmlns:mc="http://schemas.openxmlformats.org/markup-compatibility/2006">
              <mc:Choice xmlns:v="urn:schemas-microsoft-com:vml" Requires="v">
                <p:oleObj spid="_x0000_s32775" name="Ecuación" r:id="rId5" imgW="2146300" imgH="431800" progId="Equation.3">
                  <p:embed/>
                </p:oleObj>
              </mc:Choice>
              <mc:Fallback>
                <p:oleObj name="Ecuación" r:id="rId5" imgW="21463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4378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4CE4533-CFA2-4213-88BB-F109CCAB1BAE}"/>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6147" name="Text Box 5">
            <a:extLst>
              <a:ext uri="{FF2B5EF4-FFF2-40B4-BE49-F238E27FC236}">
                <a16:creationId xmlns:a16="http://schemas.microsoft.com/office/drawing/2014/main" id="{B4730526-D143-43C1-AFDD-092DB3495274}"/>
              </a:ext>
            </a:extLst>
          </p:cNvPr>
          <p:cNvSpPr txBox="1">
            <a:spLocks noChangeArrowheads="1"/>
          </p:cNvSpPr>
          <p:nvPr/>
        </p:nvSpPr>
        <p:spPr bwMode="auto">
          <a:xfrm>
            <a:off x="539750" y="1844675"/>
            <a:ext cx="79216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el análisis de regresión en el que se utiliza series de tiempo: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Si el modelo de regresión no solamente incluye valores actuales sino también valores rezagados (pasados) de las variables exógenas se denomina modelo de rezagos distribuidos. Así tenemos como ejemplo el siguiente modelo:</a:t>
            </a:r>
          </a:p>
        </p:txBody>
      </p:sp>
      <p:sp>
        <p:nvSpPr>
          <p:cNvPr id="6148" name="Rectangle 7">
            <a:extLst>
              <a:ext uri="{FF2B5EF4-FFF2-40B4-BE49-F238E27FC236}">
                <a16:creationId xmlns:a16="http://schemas.microsoft.com/office/drawing/2014/main" id="{15213ED4-F744-47B7-9110-5AACDE3A7BD1}"/>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6149" name="Rectangle 8">
            <a:extLst>
              <a:ext uri="{FF2B5EF4-FFF2-40B4-BE49-F238E27FC236}">
                <a16:creationId xmlns:a16="http://schemas.microsoft.com/office/drawing/2014/main" id="{57DA154D-4C4B-4813-846F-D9BDAA50F2F0}"/>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6150" name="Rectangle 14">
            <a:extLst>
              <a:ext uri="{FF2B5EF4-FFF2-40B4-BE49-F238E27FC236}">
                <a16:creationId xmlns:a16="http://schemas.microsoft.com/office/drawing/2014/main" id="{4E9E4EB6-6713-4353-8D46-9A1E4C2D4F16}"/>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6151" name="Text Box 27">
            <a:extLst>
              <a:ext uri="{FF2B5EF4-FFF2-40B4-BE49-F238E27FC236}">
                <a16:creationId xmlns:a16="http://schemas.microsoft.com/office/drawing/2014/main" id="{725490BF-F807-4AAD-B965-E116131D50D9}"/>
              </a:ext>
            </a:extLst>
          </p:cNvPr>
          <p:cNvSpPr txBox="1">
            <a:spLocks noChangeArrowheads="1"/>
          </p:cNvSpPr>
          <p:nvPr/>
        </p:nvSpPr>
        <p:spPr bwMode="auto">
          <a:xfrm>
            <a:off x="539750" y="4097338"/>
            <a:ext cx="7921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Si el modelo incluye uno o más valores rezagados de la variable endógena entre sus variables explicativas se denomina modelo autorregresivo. Así tenemos como ejemplo el siguiente modelo:</a:t>
            </a:r>
            <a:endParaRPr lang="es-ES_tradnl" altLang="es-PE">
              <a:sym typeface="Wingdings" panose="05000000000000000000" pitchFamily="2" charset="2"/>
            </a:endParaRPr>
          </a:p>
        </p:txBody>
      </p:sp>
      <p:graphicFrame>
        <p:nvGraphicFramePr>
          <p:cNvPr id="6152" name="Object 28">
            <a:extLst>
              <a:ext uri="{FF2B5EF4-FFF2-40B4-BE49-F238E27FC236}">
                <a16:creationId xmlns:a16="http://schemas.microsoft.com/office/drawing/2014/main" id="{C0AF44C6-0406-4FF4-8CE1-1ED1573E4709}"/>
              </a:ext>
            </a:extLst>
          </p:cNvPr>
          <p:cNvGraphicFramePr>
            <a:graphicFrameLocks noChangeAspect="1"/>
          </p:cNvGraphicFramePr>
          <p:nvPr/>
        </p:nvGraphicFramePr>
        <p:xfrm>
          <a:off x="1042988" y="3573463"/>
          <a:ext cx="4508500" cy="457200"/>
        </p:xfrm>
        <a:graphic>
          <a:graphicData uri="http://schemas.openxmlformats.org/presentationml/2006/ole">
            <mc:AlternateContent xmlns:mc="http://schemas.openxmlformats.org/markup-compatibility/2006">
              <mc:Choice xmlns:v="urn:schemas-microsoft-com:vml" Requires="v">
                <p:oleObj spid="_x0000_s6154" name="Ecuación" r:id="rId3" imgW="2209800" imgH="228600" progId="Equation.3">
                  <p:embed/>
                </p:oleObj>
              </mc:Choice>
              <mc:Fallback>
                <p:oleObj name="Ecuación" r:id="rId3" imgW="22098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73463"/>
                        <a:ext cx="450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6153" name="Object 29">
            <a:extLst>
              <a:ext uri="{FF2B5EF4-FFF2-40B4-BE49-F238E27FC236}">
                <a16:creationId xmlns:a16="http://schemas.microsoft.com/office/drawing/2014/main" id="{B636229E-FC8F-4B9A-9497-53528806E6F3}"/>
              </a:ext>
            </a:extLst>
          </p:cNvPr>
          <p:cNvGraphicFramePr>
            <a:graphicFrameLocks noChangeAspect="1"/>
          </p:cNvGraphicFramePr>
          <p:nvPr/>
        </p:nvGraphicFramePr>
        <p:xfrm>
          <a:off x="1042988" y="5203825"/>
          <a:ext cx="2979737" cy="457200"/>
        </p:xfrm>
        <a:graphic>
          <a:graphicData uri="http://schemas.openxmlformats.org/presentationml/2006/ole">
            <mc:AlternateContent xmlns:mc="http://schemas.openxmlformats.org/markup-compatibility/2006">
              <mc:Choice xmlns:v="urn:schemas-microsoft-com:vml" Requires="v">
                <p:oleObj spid="_x0000_s6155" name="Ecuación" r:id="rId5" imgW="1460500" imgH="228600" progId="Equation.3">
                  <p:embed/>
                </p:oleObj>
              </mc:Choice>
              <mc:Fallback>
                <p:oleObj name="Ecuación" r:id="rId5" imgW="1460500" imgH="2286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203825"/>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C7B535FE-117A-490B-B1A6-9592230896A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33795" name="Object 12">
            <a:extLst>
              <a:ext uri="{FF2B5EF4-FFF2-40B4-BE49-F238E27FC236}">
                <a16:creationId xmlns:a16="http://schemas.microsoft.com/office/drawing/2014/main" id="{A4A39969-946C-44B3-9B07-183BD238A65D}"/>
              </a:ext>
            </a:extLst>
          </p:cNvPr>
          <p:cNvGraphicFramePr>
            <a:graphicFrameLocks noChangeAspect="1"/>
          </p:cNvGraphicFramePr>
          <p:nvPr/>
        </p:nvGraphicFramePr>
        <p:xfrm>
          <a:off x="630238" y="2185988"/>
          <a:ext cx="5597525" cy="457200"/>
        </p:xfrm>
        <a:graphic>
          <a:graphicData uri="http://schemas.openxmlformats.org/presentationml/2006/ole">
            <mc:AlternateContent xmlns:mc="http://schemas.openxmlformats.org/markup-compatibility/2006">
              <mc:Choice xmlns:v="urn:schemas-microsoft-com:vml" Requires="v">
                <p:oleObj spid="_x0000_s33803" name="Ecuación" r:id="rId3" imgW="2743200" imgH="228600" progId="Equation.3">
                  <p:embed/>
                </p:oleObj>
              </mc:Choice>
              <mc:Fallback>
                <p:oleObj name="Ecuación" r:id="rId3" imgW="2743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2185988"/>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796" name="Text Box 14">
            <a:extLst>
              <a:ext uri="{FF2B5EF4-FFF2-40B4-BE49-F238E27FC236}">
                <a16:creationId xmlns:a16="http://schemas.microsoft.com/office/drawing/2014/main" id="{1B2BA7F6-E7AF-461B-B975-67B5F8341F05}"/>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33797" name="Object 5">
            <a:extLst>
              <a:ext uri="{FF2B5EF4-FFF2-40B4-BE49-F238E27FC236}">
                <a16:creationId xmlns:a16="http://schemas.microsoft.com/office/drawing/2014/main" id="{87978C8F-FD76-41AE-87CA-7B874464F08E}"/>
              </a:ext>
            </a:extLst>
          </p:cNvPr>
          <p:cNvGraphicFramePr>
            <a:graphicFrameLocks noChangeAspect="1"/>
          </p:cNvGraphicFramePr>
          <p:nvPr/>
        </p:nvGraphicFramePr>
        <p:xfrm>
          <a:off x="642938" y="2636838"/>
          <a:ext cx="2798762" cy="863600"/>
        </p:xfrm>
        <a:graphic>
          <a:graphicData uri="http://schemas.openxmlformats.org/presentationml/2006/ole">
            <mc:AlternateContent xmlns:mc="http://schemas.openxmlformats.org/markup-compatibility/2006">
              <mc:Choice xmlns:v="urn:schemas-microsoft-com:vml" Requires="v">
                <p:oleObj spid="_x0000_s33804"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636838"/>
                        <a:ext cx="27987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798" name="Text Box 14">
            <a:extLst>
              <a:ext uri="{FF2B5EF4-FFF2-40B4-BE49-F238E27FC236}">
                <a16:creationId xmlns:a16="http://schemas.microsoft.com/office/drawing/2014/main" id="{8CB732F5-CCB2-49CE-A1D6-75FAC0E9F18F}"/>
              </a:ext>
            </a:extLst>
          </p:cNvPr>
          <p:cNvSpPr txBox="1">
            <a:spLocks noChangeArrowheads="1"/>
          </p:cNvSpPr>
          <p:nvPr/>
        </p:nvSpPr>
        <p:spPr bwMode="auto">
          <a:xfrm>
            <a:off x="611188" y="35004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Eviews se considera que:</a:t>
            </a:r>
          </a:p>
        </p:txBody>
      </p:sp>
      <p:graphicFrame>
        <p:nvGraphicFramePr>
          <p:cNvPr id="33799" name="Object 7">
            <a:extLst>
              <a:ext uri="{FF2B5EF4-FFF2-40B4-BE49-F238E27FC236}">
                <a16:creationId xmlns:a16="http://schemas.microsoft.com/office/drawing/2014/main" id="{4C1A9177-EA3F-4AEE-982D-44C5B28934A0}"/>
              </a:ext>
            </a:extLst>
          </p:cNvPr>
          <p:cNvGraphicFramePr>
            <a:graphicFrameLocks noChangeAspect="1"/>
          </p:cNvGraphicFramePr>
          <p:nvPr/>
        </p:nvGraphicFramePr>
        <p:xfrm>
          <a:off x="714375" y="4017963"/>
          <a:ext cx="2254250" cy="457200"/>
        </p:xfrm>
        <a:graphic>
          <a:graphicData uri="http://schemas.openxmlformats.org/presentationml/2006/ole">
            <mc:AlternateContent xmlns:mc="http://schemas.openxmlformats.org/markup-compatibility/2006">
              <mc:Choice xmlns:v="urn:schemas-microsoft-com:vml" Requires="v">
                <p:oleObj spid="_x0000_s33805" name="Ecuación" r:id="rId7" imgW="1104900" imgH="228600" progId="Equation.3">
                  <p:embed/>
                </p:oleObj>
              </mc:Choice>
              <mc:Fallback>
                <p:oleObj name="Ecuación" r:id="rId7" imgW="1104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017963"/>
                        <a:ext cx="225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800" name="Text Box 14">
            <a:extLst>
              <a:ext uri="{FF2B5EF4-FFF2-40B4-BE49-F238E27FC236}">
                <a16:creationId xmlns:a16="http://schemas.microsoft.com/office/drawing/2014/main" id="{39E1B96A-8409-4C72-A54F-0812358B7F7F}"/>
              </a:ext>
            </a:extLst>
          </p:cNvPr>
          <p:cNvSpPr txBox="1">
            <a:spLocks noChangeArrowheads="1"/>
          </p:cNvSpPr>
          <p:nvPr/>
        </p:nvSpPr>
        <p:spPr bwMode="auto">
          <a:xfrm>
            <a:off x="650875" y="4581525"/>
            <a:ext cx="792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graphicFrame>
        <p:nvGraphicFramePr>
          <p:cNvPr id="33801" name="Object 11">
            <a:extLst>
              <a:ext uri="{FF2B5EF4-FFF2-40B4-BE49-F238E27FC236}">
                <a16:creationId xmlns:a16="http://schemas.microsoft.com/office/drawing/2014/main" id="{33369426-A13F-402F-974E-D26D67B68E62}"/>
              </a:ext>
            </a:extLst>
          </p:cNvPr>
          <p:cNvGraphicFramePr>
            <a:graphicFrameLocks noChangeAspect="1"/>
          </p:cNvGraphicFramePr>
          <p:nvPr/>
        </p:nvGraphicFramePr>
        <p:xfrm>
          <a:off x="684213" y="4945063"/>
          <a:ext cx="2463800" cy="787400"/>
        </p:xfrm>
        <a:graphic>
          <a:graphicData uri="http://schemas.openxmlformats.org/presentationml/2006/ole">
            <mc:AlternateContent xmlns:mc="http://schemas.openxmlformats.org/markup-compatibility/2006">
              <mc:Choice xmlns:v="urn:schemas-microsoft-com:vml" Requires="v">
                <p:oleObj spid="_x0000_s33806" name="Ecuación" r:id="rId9" imgW="1205977" imgH="393529" progId="Equation.3">
                  <p:embed/>
                </p:oleObj>
              </mc:Choice>
              <mc:Fallback>
                <p:oleObj name="Ecuación" r:id="rId9" imgW="1205977"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945063"/>
                        <a:ext cx="2463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33802" name="Text Box 14">
            <a:extLst>
              <a:ext uri="{FF2B5EF4-FFF2-40B4-BE49-F238E27FC236}">
                <a16:creationId xmlns:a16="http://schemas.microsoft.com/office/drawing/2014/main" id="{A5B5F843-D933-4D18-99FE-65E88689704D}"/>
              </a:ext>
            </a:extLst>
          </p:cNvPr>
          <p:cNvSpPr txBox="1">
            <a:spLocks noChangeArrowheads="1"/>
          </p:cNvSpPr>
          <p:nvPr/>
        </p:nvSpPr>
        <p:spPr bwMode="auto">
          <a:xfrm>
            <a:off x="3492500" y="5146675"/>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k es impar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to 4">
            <a:extLst>
              <a:ext uri="{FF2B5EF4-FFF2-40B4-BE49-F238E27FC236}">
                <a16:creationId xmlns:a16="http://schemas.microsoft.com/office/drawing/2014/main" id="{90CD876F-EA82-4853-8A94-C432BEDEC5D1}"/>
              </a:ext>
            </a:extLst>
          </p:cNvPr>
          <p:cNvGraphicFramePr>
            <a:graphicFrameLocks noChangeAspect="1"/>
          </p:cNvGraphicFramePr>
          <p:nvPr/>
        </p:nvGraphicFramePr>
        <p:xfrm>
          <a:off x="642938" y="1700213"/>
          <a:ext cx="3686175" cy="792162"/>
        </p:xfrm>
        <a:graphic>
          <a:graphicData uri="http://schemas.openxmlformats.org/presentationml/2006/ole">
            <mc:AlternateContent xmlns:mc="http://schemas.openxmlformats.org/markup-compatibility/2006">
              <mc:Choice xmlns:v="urn:schemas-microsoft-com:vml" Requires="v">
                <p:oleObj spid="_x0000_s34825" name="Ecuación" r:id="rId3" imgW="2095500" imgH="431800" progId="Equation.3">
                  <p:embed/>
                </p:oleObj>
              </mc:Choice>
              <mc:Fallback>
                <p:oleObj name="Ecuación" r:id="rId3" imgW="2095500" imgH="431800" progId="Equation.3">
                  <p:embed/>
                  <p:pic>
                    <p:nvPicPr>
                      <p:cNvPr id="0" name="Objeto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700213"/>
                        <a:ext cx="3686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19" name="Objeto 11">
            <a:extLst>
              <a:ext uri="{FF2B5EF4-FFF2-40B4-BE49-F238E27FC236}">
                <a16:creationId xmlns:a16="http://schemas.microsoft.com/office/drawing/2014/main" id="{2BA209C4-6C8A-4937-9591-ED54EBCB1270}"/>
              </a:ext>
            </a:extLst>
          </p:cNvPr>
          <p:cNvGraphicFramePr>
            <a:graphicFrameLocks noChangeAspect="1"/>
          </p:cNvGraphicFramePr>
          <p:nvPr/>
        </p:nvGraphicFramePr>
        <p:xfrm>
          <a:off x="642938" y="2420938"/>
          <a:ext cx="4132262" cy="792162"/>
        </p:xfrm>
        <a:graphic>
          <a:graphicData uri="http://schemas.openxmlformats.org/presentationml/2006/ole">
            <mc:AlternateContent xmlns:mc="http://schemas.openxmlformats.org/markup-compatibility/2006">
              <mc:Choice xmlns:v="urn:schemas-microsoft-com:vml" Requires="v">
                <p:oleObj spid="_x0000_s34826" name="Ecuación" r:id="rId5" imgW="2349500" imgH="431800" progId="Equation.3">
                  <p:embed/>
                </p:oleObj>
              </mc:Choice>
              <mc:Fallback>
                <p:oleObj name="Ecuación" r:id="rId5" imgW="2349500" imgH="431800" progId="Equation.3">
                  <p:embed/>
                  <p:pic>
                    <p:nvPicPr>
                      <p:cNvPr id="0" name="Objeto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2420938"/>
                        <a:ext cx="41322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Rectangle 8">
            <a:extLst>
              <a:ext uri="{FF2B5EF4-FFF2-40B4-BE49-F238E27FC236}">
                <a16:creationId xmlns:a16="http://schemas.microsoft.com/office/drawing/2014/main" id="{F055B0EB-86F0-4C50-92CB-63C1ED9F926D}"/>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34821" name="Objeto 13">
            <a:extLst>
              <a:ext uri="{FF2B5EF4-FFF2-40B4-BE49-F238E27FC236}">
                <a16:creationId xmlns:a16="http://schemas.microsoft.com/office/drawing/2014/main" id="{679D9C4B-D7B0-4ED6-A900-C95057A85B68}"/>
              </a:ext>
            </a:extLst>
          </p:cNvPr>
          <p:cNvGraphicFramePr>
            <a:graphicFrameLocks noChangeAspect="1"/>
          </p:cNvGraphicFramePr>
          <p:nvPr/>
        </p:nvGraphicFramePr>
        <p:xfrm>
          <a:off x="714375" y="3284538"/>
          <a:ext cx="3640138" cy="419100"/>
        </p:xfrm>
        <a:graphic>
          <a:graphicData uri="http://schemas.openxmlformats.org/presentationml/2006/ole">
            <mc:AlternateContent xmlns:mc="http://schemas.openxmlformats.org/markup-compatibility/2006">
              <mc:Choice xmlns:v="urn:schemas-microsoft-com:vml" Requires="v">
                <p:oleObj spid="_x0000_s34827" name="Ecuación" r:id="rId7" imgW="2070100" imgH="228600" progId="Equation.3">
                  <p:embed/>
                </p:oleObj>
              </mc:Choice>
              <mc:Fallback>
                <p:oleObj name="Ecuación" r:id="rId7" imgW="2070100" imgH="228600" progId="Equation.3">
                  <p:embed/>
                  <p:pic>
                    <p:nvPicPr>
                      <p:cNvPr id="0" name="Objeto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3284538"/>
                        <a:ext cx="36401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to 1">
            <a:extLst>
              <a:ext uri="{FF2B5EF4-FFF2-40B4-BE49-F238E27FC236}">
                <a16:creationId xmlns:a16="http://schemas.microsoft.com/office/drawing/2014/main" id="{0FDA2FEF-EAFA-46A9-8EA1-34BEF274A6FA}"/>
              </a:ext>
            </a:extLst>
          </p:cNvPr>
          <p:cNvGraphicFramePr>
            <a:graphicFrameLocks noChangeAspect="1"/>
          </p:cNvGraphicFramePr>
          <p:nvPr/>
        </p:nvGraphicFramePr>
        <p:xfrm>
          <a:off x="698500" y="4333875"/>
          <a:ext cx="4665663" cy="823913"/>
        </p:xfrm>
        <a:graphic>
          <a:graphicData uri="http://schemas.openxmlformats.org/presentationml/2006/ole">
            <mc:AlternateContent xmlns:mc="http://schemas.openxmlformats.org/markup-compatibility/2006">
              <mc:Choice xmlns:v="urn:schemas-microsoft-com:vml" Requires="v">
                <p:oleObj spid="_x0000_s34828" name="Ecuación" r:id="rId9" imgW="2578100" imgH="431800" progId="Equation.3">
                  <p:embed/>
                </p:oleObj>
              </mc:Choice>
              <mc:Fallback>
                <p:oleObj name="Ecuación" r:id="rId9" imgW="2578100" imgH="431800" progId="Equation.3">
                  <p:embed/>
                  <p:pic>
                    <p:nvPicPr>
                      <p:cNvPr id="0" name="Objeto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500" y="4333875"/>
                        <a:ext cx="46656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to 2">
            <a:extLst>
              <a:ext uri="{FF2B5EF4-FFF2-40B4-BE49-F238E27FC236}">
                <a16:creationId xmlns:a16="http://schemas.microsoft.com/office/drawing/2014/main" id="{99A10C0A-DBE9-4C7F-8C00-B9137B1B476B}"/>
              </a:ext>
            </a:extLst>
          </p:cNvPr>
          <p:cNvGraphicFramePr>
            <a:graphicFrameLocks noChangeAspect="1"/>
          </p:cNvGraphicFramePr>
          <p:nvPr/>
        </p:nvGraphicFramePr>
        <p:xfrm>
          <a:off x="804863" y="5191125"/>
          <a:ext cx="5075237" cy="830263"/>
        </p:xfrm>
        <a:graphic>
          <a:graphicData uri="http://schemas.openxmlformats.org/presentationml/2006/ole">
            <mc:AlternateContent xmlns:mc="http://schemas.openxmlformats.org/markup-compatibility/2006">
              <mc:Choice xmlns:v="urn:schemas-microsoft-com:vml" Requires="v">
                <p:oleObj spid="_x0000_s34829" name="Ecuación" r:id="rId11" imgW="2692400" imgH="431800" progId="Equation.3">
                  <p:embed/>
                </p:oleObj>
              </mc:Choice>
              <mc:Fallback>
                <p:oleObj name="Ecuación" r:id="rId11" imgW="2692400" imgH="431800" progId="Equation.3">
                  <p:embed/>
                  <p:pic>
                    <p:nvPicPr>
                      <p:cNvPr id="0" name="Objeto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863" y="5191125"/>
                        <a:ext cx="50752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Text Box 14">
            <a:extLst>
              <a:ext uri="{FF2B5EF4-FFF2-40B4-BE49-F238E27FC236}">
                <a16:creationId xmlns:a16="http://schemas.microsoft.com/office/drawing/2014/main" id="{DF2E8EFF-843F-4E26-B837-1FEC24C190B8}"/>
              </a:ext>
            </a:extLst>
          </p:cNvPr>
          <p:cNvSpPr txBox="1">
            <a:spLocks noChangeArrowheads="1"/>
          </p:cNvSpPr>
          <p:nvPr/>
        </p:nvSpPr>
        <p:spPr bwMode="auto">
          <a:xfrm>
            <a:off x="650875" y="3851275"/>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C34D7744-5F39-4EF5-B54D-F1787EC8ADA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r>
              <a:rPr lang="es-ES_tradnl" altLang="es-PE" sz="1800" b="1">
                <a:solidFill>
                  <a:schemeClr val="tx2"/>
                </a:solidFill>
                <a:latin typeface="Arial" panose="020B0604020202020204" pitchFamily="34" charset="0"/>
              </a:rPr>
              <a:t>.</a:t>
            </a:r>
          </a:p>
        </p:txBody>
      </p:sp>
      <p:graphicFrame>
        <p:nvGraphicFramePr>
          <p:cNvPr id="35843" name="Objeto 15">
            <a:extLst>
              <a:ext uri="{FF2B5EF4-FFF2-40B4-BE49-F238E27FC236}">
                <a16:creationId xmlns:a16="http://schemas.microsoft.com/office/drawing/2014/main" id="{ED352606-78DB-4BF5-BDBC-C201D8DB3FE5}"/>
              </a:ext>
            </a:extLst>
          </p:cNvPr>
          <p:cNvGraphicFramePr>
            <a:graphicFrameLocks noChangeAspect="1"/>
          </p:cNvGraphicFramePr>
          <p:nvPr/>
        </p:nvGraphicFramePr>
        <p:xfrm>
          <a:off x="684213" y="2276475"/>
          <a:ext cx="3194050" cy="442913"/>
        </p:xfrm>
        <a:graphic>
          <a:graphicData uri="http://schemas.openxmlformats.org/presentationml/2006/ole">
            <mc:AlternateContent xmlns:mc="http://schemas.openxmlformats.org/markup-compatibility/2006">
              <mc:Choice xmlns:v="urn:schemas-microsoft-com:vml" Requires="v">
                <p:oleObj spid="_x0000_s35858" name="Ecuación" r:id="rId3" imgW="1816100" imgH="241300" progId="Equation.3">
                  <p:embed/>
                </p:oleObj>
              </mc:Choice>
              <mc:Fallback>
                <p:oleObj name="Ecuación" r:id="rId3" imgW="1816100" imgH="241300" progId="Equation.3">
                  <p:embed/>
                  <p:pic>
                    <p:nvPicPr>
                      <p:cNvPr id="0" name="Objeto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31940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Text Box 14">
            <a:extLst>
              <a:ext uri="{FF2B5EF4-FFF2-40B4-BE49-F238E27FC236}">
                <a16:creationId xmlns:a16="http://schemas.microsoft.com/office/drawing/2014/main" id="{BE4EE3E2-631B-4C73-98F1-DC08348CE011}"/>
              </a:ext>
            </a:extLst>
          </p:cNvPr>
          <p:cNvSpPr txBox="1">
            <a:spLocks noChangeArrowheads="1"/>
          </p:cNvSpPr>
          <p:nvPr/>
        </p:nvSpPr>
        <p:spPr bwMode="auto">
          <a:xfrm>
            <a:off x="539750" y="1773238"/>
            <a:ext cx="451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Cuya estimación por el MMCO es:</a:t>
            </a:r>
          </a:p>
        </p:txBody>
      </p:sp>
      <p:graphicFrame>
        <p:nvGraphicFramePr>
          <p:cNvPr id="35845" name="Objeto 1">
            <a:extLst>
              <a:ext uri="{FF2B5EF4-FFF2-40B4-BE49-F238E27FC236}">
                <a16:creationId xmlns:a16="http://schemas.microsoft.com/office/drawing/2014/main" id="{1C3EF7D4-A717-4CBD-B596-AD47CB02F81D}"/>
              </a:ext>
            </a:extLst>
          </p:cNvPr>
          <p:cNvGraphicFramePr>
            <a:graphicFrameLocks noChangeAspect="1"/>
          </p:cNvGraphicFramePr>
          <p:nvPr/>
        </p:nvGraphicFramePr>
        <p:xfrm>
          <a:off x="684213" y="3357563"/>
          <a:ext cx="1870075" cy="433387"/>
        </p:xfrm>
        <a:graphic>
          <a:graphicData uri="http://schemas.openxmlformats.org/presentationml/2006/ole">
            <mc:AlternateContent xmlns:mc="http://schemas.openxmlformats.org/markup-compatibility/2006">
              <mc:Choice xmlns:v="urn:schemas-microsoft-com:vml" Requires="v">
                <p:oleObj spid="_x0000_s35859" name="Ecuación" r:id="rId5" imgW="1117600" imgH="241300" progId="Equation.3">
                  <p:embed/>
                </p:oleObj>
              </mc:Choice>
              <mc:Fallback>
                <p:oleObj name="Ecuación" r:id="rId5" imgW="1117600" imgH="241300" progId="Equation.3">
                  <p:embed/>
                  <p:pic>
                    <p:nvPicPr>
                      <p:cNvPr id="0" name="Objeto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357563"/>
                        <a:ext cx="18700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to 2">
            <a:extLst>
              <a:ext uri="{FF2B5EF4-FFF2-40B4-BE49-F238E27FC236}">
                <a16:creationId xmlns:a16="http://schemas.microsoft.com/office/drawing/2014/main" id="{DC08D6F1-FC3D-4721-8F1D-AE643EB6EB15}"/>
              </a:ext>
            </a:extLst>
          </p:cNvPr>
          <p:cNvGraphicFramePr>
            <a:graphicFrameLocks noChangeAspect="1"/>
          </p:cNvGraphicFramePr>
          <p:nvPr/>
        </p:nvGraphicFramePr>
        <p:xfrm>
          <a:off x="684213" y="3933825"/>
          <a:ext cx="1819275" cy="431800"/>
        </p:xfrm>
        <a:graphic>
          <a:graphicData uri="http://schemas.openxmlformats.org/presentationml/2006/ole">
            <mc:AlternateContent xmlns:mc="http://schemas.openxmlformats.org/markup-compatibility/2006">
              <mc:Choice xmlns:v="urn:schemas-microsoft-com:vml" Requires="v">
                <p:oleObj spid="_x0000_s35860" name="Ecuación" r:id="rId7" imgW="1066800" imgH="241300" progId="Equation.3">
                  <p:embed/>
                </p:oleObj>
              </mc:Choice>
              <mc:Fallback>
                <p:oleObj name="Ecuación" r:id="rId7" imgW="1066800" imgH="241300" progId="Equation.3">
                  <p:embed/>
                  <p:pic>
                    <p:nvPicPr>
                      <p:cNvPr id="0" name="Objeto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3825"/>
                        <a:ext cx="1819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to 3">
            <a:extLst>
              <a:ext uri="{FF2B5EF4-FFF2-40B4-BE49-F238E27FC236}">
                <a16:creationId xmlns:a16="http://schemas.microsoft.com/office/drawing/2014/main" id="{E0467984-D9BD-4298-B5B0-8D5F25AF12BC}"/>
              </a:ext>
            </a:extLst>
          </p:cNvPr>
          <p:cNvGraphicFramePr>
            <a:graphicFrameLocks noChangeAspect="1"/>
          </p:cNvGraphicFramePr>
          <p:nvPr/>
        </p:nvGraphicFramePr>
        <p:xfrm>
          <a:off x="755650" y="4508500"/>
          <a:ext cx="1858963" cy="433388"/>
        </p:xfrm>
        <a:graphic>
          <a:graphicData uri="http://schemas.openxmlformats.org/presentationml/2006/ole">
            <mc:AlternateContent xmlns:mc="http://schemas.openxmlformats.org/markup-compatibility/2006">
              <mc:Choice xmlns:v="urn:schemas-microsoft-com:vml" Requires="v">
                <p:oleObj spid="_x0000_s35861" name="Ecuación" r:id="rId9" imgW="1117600" imgH="241300" progId="Equation.3">
                  <p:embed/>
                </p:oleObj>
              </mc:Choice>
              <mc:Fallback>
                <p:oleObj name="Ecuación" r:id="rId9" imgW="1117600" imgH="241300" progId="Equation.3">
                  <p:embed/>
                  <p:pic>
                    <p:nvPicPr>
                      <p:cNvPr id="0" name="Objeto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508500"/>
                        <a:ext cx="18589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Objeto 4">
            <a:extLst>
              <a:ext uri="{FF2B5EF4-FFF2-40B4-BE49-F238E27FC236}">
                <a16:creationId xmlns:a16="http://schemas.microsoft.com/office/drawing/2014/main" id="{7B42ABAE-CD3D-4A4C-8430-9CFC70F7D653}"/>
              </a:ext>
            </a:extLst>
          </p:cNvPr>
          <p:cNvGraphicFramePr>
            <a:graphicFrameLocks noChangeAspect="1"/>
          </p:cNvGraphicFramePr>
          <p:nvPr/>
        </p:nvGraphicFramePr>
        <p:xfrm>
          <a:off x="755650" y="5084763"/>
          <a:ext cx="1860550" cy="457200"/>
        </p:xfrm>
        <a:graphic>
          <a:graphicData uri="http://schemas.openxmlformats.org/presentationml/2006/ole">
            <mc:AlternateContent xmlns:mc="http://schemas.openxmlformats.org/markup-compatibility/2006">
              <mc:Choice xmlns:v="urn:schemas-microsoft-com:vml" Requires="v">
                <p:oleObj spid="_x0000_s35862" name="Ecuación" r:id="rId11" imgW="1104900" imgH="241300" progId="Equation.3">
                  <p:embed/>
                </p:oleObj>
              </mc:Choice>
              <mc:Fallback>
                <p:oleObj name="Ecuación" r:id="rId11" imgW="1104900" imgH="241300" progId="Equation.3">
                  <p:embed/>
                  <p:pic>
                    <p:nvPicPr>
                      <p:cNvPr id="0" name="Objeto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084763"/>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Text Box 14">
            <a:extLst>
              <a:ext uri="{FF2B5EF4-FFF2-40B4-BE49-F238E27FC236}">
                <a16:creationId xmlns:a16="http://schemas.microsoft.com/office/drawing/2014/main" id="{C31E5188-B3F9-4A21-B47E-BD15D5D1E9CC}"/>
              </a:ext>
            </a:extLst>
          </p:cNvPr>
          <p:cNvSpPr txBox="1">
            <a:spLocks noChangeArrowheads="1"/>
          </p:cNvSpPr>
          <p:nvPr/>
        </p:nvSpPr>
        <p:spPr bwMode="auto">
          <a:xfrm>
            <a:off x="611188" y="2840038"/>
            <a:ext cx="792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Por tanto:</a:t>
            </a:r>
          </a:p>
        </p:txBody>
      </p:sp>
      <p:sp>
        <p:nvSpPr>
          <p:cNvPr id="35850" name="Flecha derecha 2">
            <a:extLst>
              <a:ext uri="{FF2B5EF4-FFF2-40B4-BE49-F238E27FC236}">
                <a16:creationId xmlns:a16="http://schemas.microsoft.com/office/drawing/2014/main" id="{05E416F9-5AF3-46AF-83B4-3CEA19394D38}"/>
              </a:ext>
            </a:extLst>
          </p:cNvPr>
          <p:cNvSpPr>
            <a:spLocks noChangeArrowheads="1"/>
          </p:cNvSpPr>
          <p:nvPr/>
        </p:nvSpPr>
        <p:spPr bwMode="auto">
          <a:xfrm>
            <a:off x="3132138" y="3500438"/>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35851" name="Flecha derecha 14">
            <a:extLst>
              <a:ext uri="{FF2B5EF4-FFF2-40B4-BE49-F238E27FC236}">
                <a16:creationId xmlns:a16="http://schemas.microsoft.com/office/drawing/2014/main" id="{42A7D15C-441A-4B17-AF58-44D28C49CDA7}"/>
              </a:ext>
            </a:extLst>
          </p:cNvPr>
          <p:cNvSpPr>
            <a:spLocks noChangeArrowheads="1"/>
          </p:cNvSpPr>
          <p:nvPr/>
        </p:nvSpPr>
        <p:spPr bwMode="auto">
          <a:xfrm>
            <a:off x="3132138" y="4005263"/>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35852" name="Flecha derecha 15">
            <a:extLst>
              <a:ext uri="{FF2B5EF4-FFF2-40B4-BE49-F238E27FC236}">
                <a16:creationId xmlns:a16="http://schemas.microsoft.com/office/drawing/2014/main" id="{126311BA-3AF4-4B8A-B0E2-56F1BD65C708}"/>
              </a:ext>
            </a:extLst>
          </p:cNvPr>
          <p:cNvSpPr>
            <a:spLocks noChangeArrowheads="1"/>
          </p:cNvSpPr>
          <p:nvPr/>
        </p:nvSpPr>
        <p:spPr bwMode="auto">
          <a:xfrm>
            <a:off x="3132138" y="4581525"/>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sp>
        <p:nvSpPr>
          <p:cNvPr id="35853" name="Flecha derecha 16">
            <a:extLst>
              <a:ext uri="{FF2B5EF4-FFF2-40B4-BE49-F238E27FC236}">
                <a16:creationId xmlns:a16="http://schemas.microsoft.com/office/drawing/2014/main" id="{E358D87F-FCD5-418A-9099-03D8B40246CB}"/>
              </a:ext>
            </a:extLst>
          </p:cNvPr>
          <p:cNvSpPr>
            <a:spLocks noChangeArrowheads="1"/>
          </p:cNvSpPr>
          <p:nvPr/>
        </p:nvSpPr>
        <p:spPr bwMode="auto">
          <a:xfrm>
            <a:off x="3132138" y="5157788"/>
            <a:ext cx="1079500" cy="215900"/>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n-US" altLang="es-PE"/>
          </a:p>
        </p:txBody>
      </p:sp>
      <p:graphicFrame>
        <p:nvGraphicFramePr>
          <p:cNvPr id="35854" name="Objeto 1">
            <a:extLst>
              <a:ext uri="{FF2B5EF4-FFF2-40B4-BE49-F238E27FC236}">
                <a16:creationId xmlns:a16="http://schemas.microsoft.com/office/drawing/2014/main" id="{000CD486-866E-4074-90D5-4D050261A7BD}"/>
              </a:ext>
            </a:extLst>
          </p:cNvPr>
          <p:cNvGraphicFramePr>
            <a:graphicFrameLocks noChangeAspect="1"/>
          </p:cNvGraphicFramePr>
          <p:nvPr/>
        </p:nvGraphicFramePr>
        <p:xfrm>
          <a:off x="4995863" y="3357563"/>
          <a:ext cx="1231900" cy="433387"/>
        </p:xfrm>
        <a:graphic>
          <a:graphicData uri="http://schemas.openxmlformats.org/presentationml/2006/ole">
            <mc:AlternateContent xmlns:mc="http://schemas.openxmlformats.org/markup-compatibility/2006">
              <mc:Choice xmlns:v="urn:schemas-microsoft-com:vml" Requires="v">
                <p:oleObj spid="_x0000_s35863" name="Ecuación" r:id="rId13" imgW="736600" imgH="241300" progId="Equation.3">
                  <p:embed/>
                </p:oleObj>
              </mc:Choice>
              <mc:Fallback>
                <p:oleObj name="Ecuación" r:id="rId13" imgW="736600" imgH="241300" progId="Equation.3">
                  <p:embed/>
                  <p:pic>
                    <p:nvPicPr>
                      <p:cNvPr id="0" name="Objeto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5863" y="3357563"/>
                        <a:ext cx="12319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5" name="Objeto 2">
            <a:extLst>
              <a:ext uri="{FF2B5EF4-FFF2-40B4-BE49-F238E27FC236}">
                <a16:creationId xmlns:a16="http://schemas.microsoft.com/office/drawing/2014/main" id="{E9A1C56F-FE2B-4BF6-AE28-715B1F85FB39}"/>
              </a:ext>
            </a:extLst>
          </p:cNvPr>
          <p:cNvGraphicFramePr>
            <a:graphicFrameLocks noChangeAspect="1"/>
          </p:cNvGraphicFramePr>
          <p:nvPr/>
        </p:nvGraphicFramePr>
        <p:xfrm>
          <a:off x="5003800" y="3933825"/>
          <a:ext cx="800100" cy="431800"/>
        </p:xfrm>
        <a:graphic>
          <a:graphicData uri="http://schemas.openxmlformats.org/presentationml/2006/ole">
            <mc:AlternateContent xmlns:mc="http://schemas.openxmlformats.org/markup-compatibility/2006">
              <mc:Choice xmlns:v="urn:schemas-microsoft-com:vml" Requires="v">
                <p:oleObj spid="_x0000_s35864" name="Ecuación" r:id="rId15" imgW="469696" imgH="241195" progId="Equation.3">
                  <p:embed/>
                </p:oleObj>
              </mc:Choice>
              <mc:Fallback>
                <p:oleObj name="Ecuación" r:id="rId15" imgW="469696" imgH="241195" progId="Equation.3">
                  <p:embed/>
                  <p:pic>
                    <p:nvPicPr>
                      <p:cNvPr id="0" name="Objeto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3933825"/>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6" name="Objeto 3">
            <a:extLst>
              <a:ext uri="{FF2B5EF4-FFF2-40B4-BE49-F238E27FC236}">
                <a16:creationId xmlns:a16="http://schemas.microsoft.com/office/drawing/2014/main" id="{27F7474A-E218-433E-80EB-58778BD5B6C0}"/>
              </a:ext>
            </a:extLst>
          </p:cNvPr>
          <p:cNvGraphicFramePr>
            <a:graphicFrameLocks noChangeAspect="1"/>
          </p:cNvGraphicFramePr>
          <p:nvPr/>
        </p:nvGraphicFramePr>
        <p:xfrm>
          <a:off x="5003800" y="4508500"/>
          <a:ext cx="1225550" cy="433388"/>
        </p:xfrm>
        <a:graphic>
          <a:graphicData uri="http://schemas.openxmlformats.org/presentationml/2006/ole">
            <mc:AlternateContent xmlns:mc="http://schemas.openxmlformats.org/markup-compatibility/2006">
              <mc:Choice xmlns:v="urn:schemas-microsoft-com:vml" Requires="v">
                <p:oleObj spid="_x0000_s35865" name="Ecuación" r:id="rId17" imgW="736600" imgH="241300" progId="Equation.3">
                  <p:embed/>
                </p:oleObj>
              </mc:Choice>
              <mc:Fallback>
                <p:oleObj name="Ecuación" r:id="rId17" imgW="736600" imgH="241300" progId="Equation.3">
                  <p:embed/>
                  <p:pic>
                    <p:nvPicPr>
                      <p:cNvPr id="0" name="Objeto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4508500"/>
                        <a:ext cx="12255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7" name="Objeto 4">
            <a:extLst>
              <a:ext uri="{FF2B5EF4-FFF2-40B4-BE49-F238E27FC236}">
                <a16:creationId xmlns:a16="http://schemas.microsoft.com/office/drawing/2014/main" id="{C9C21F5E-0407-42B8-8797-B29C93484F82}"/>
              </a:ext>
            </a:extLst>
          </p:cNvPr>
          <p:cNvGraphicFramePr>
            <a:graphicFrameLocks noChangeAspect="1"/>
          </p:cNvGraphicFramePr>
          <p:nvPr/>
        </p:nvGraphicFramePr>
        <p:xfrm>
          <a:off x="5003800" y="5084763"/>
          <a:ext cx="1368425" cy="457200"/>
        </p:xfrm>
        <a:graphic>
          <a:graphicData uri="http://schemas.openxmlformats.org/presentationml/2006/ole">
            <mc:AlternateContent xmlns:mc="http://schemas.openxmlformats.org/markup-compatibility/2006">
              <mc:Choice xmlns:v="urn:schemas-microsoft-com:vml" Requires="v">
                <p:oleObj spid="_x0000_s35866" name="Ecuación" r:id="rId19" imgW="812447" imgH="241195" progId="Equation.3">
                  <p:embed/>
                </p:oleObj>
              </mc:Choice>
              <mc:Fallback>
                <p:oleObj name="Ecuación" r:id="rId19" imgW="812447" imgH="241195" progId="Equation.3">
                  <p:embed/>
                  <p:pic>
                    <p:nvPicPr>
                      <p:cNvPr id="0" name="Objeto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3800" y="50847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4E5BBA74-C953-4F4E-A29A-1BEE0306B07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chemeClr val="tx2"/>
                </a:solidFill>
                <a:latin typeface="Arial" panose="020B0604020202020204" pitchFamily="34" charset="0"/>
              </a:rPr>
              <a:t>Modelo de Almon con Eviews: </a:t>
            </a:r>
            <a:r>
              <a:rPr lang="es-ES_tradnl" altLang="es-PE" sz="1800" b="1">
                <a:solidFill>
                  <a:srgbClr val="FF0000"/>
                </a:solidFill>
                <a:latin typeface="Arial" panose="020B0604020202020204" pitchFamily="34" charset="0"/>
              </a:rPr>
              <a:t>Tres rezagos y polinomio de grado 1.</a:t>
            </a:r>
          </a:p>
        </p:txBody>
      </p:sp>
      <p:graphicFrame>
        <p:nvGraphicFramePr>
          <p:cNvPr id="36867" name="Objeto 1">
            <a:extLst>
              <a:ext uri="{FF2B5EF4-FFF2-40B4-BE49-F238E27FC236}">
                <a16:creationId xmlns:a16="http://schemas.microsoft.com/office/drawing/2014/main" id="{0E30A565-A993-4F0B-A46D-E01CA4B515CF}"/>
              </a:ext>
            </a:extLst>
          </p:cNvPr>
          <p:cNvGraphicFramePr>
            <a:graphicFrameLocks noChangeAspect="1"/>
          </p:cNvGraphicFramePr>
          <p:nvPr/>
        </p:nvGraphicFramePr>
        <p:xfrm>
          <a:off x="639763" y="1892300"/>
          <a:ext cx="4395787" cy="433388"/>
        </p:xfrm>
        <a:graphic>
          <a:graphicData uri="http://schemas.openxmlformats.org/presentationml/2006/ole">
            <mc:AlternateContent xmlns:mc="http://schemas.openxmlformats.org/markup-compatibility/2006">
              <mc:Choice xmlns:v="urn:schemas-microsoft-com:vml" Requires="v">
                <p:oleObj spid="_x0000_s36871" name="Ecuación" r:id="rId3" imgW="2628900" imgH="241300" progId="Equation.3">
                  <p:embed/>
                </p:oleObj>
              </mc:Choice>
              <mc:Fallback>
                <p:oleObj name="Ecuación" r:id="rId3" imgW="2628900" imgH="241300" progId="Equation.3">
                  <p:embed/>
                  <p:pic>
                    <p:nvPicPr>
                      <p:cNvPr id="0" name="Obje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1892300"/>
                        <a:ext cx="43957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to 2">
            <a:extLst>
              <a:ext uri="{FF2B5EF4-FFF2-40B4-BE49-F238E27FC236}">
                <a16:creationId xmlns:a16="http://schemas.microsoft.com/office/drawing/2014/main" id="{49C2F4BC-E185-4D5A-90B5-C69660088F00}"/>
              </a:ext>
            </a:extLst>
          </p:cNvPr>
          <p:cNvGraphicFramePr>
            <a:graphicFrameLocks noChangeAspect="1"/>
          </p:cNvGraphicFramePr>
          <p:nvPr/>
        </p:nvGraphicFramePr>
        <p:xfrm>
          <a:off x="681038" y="2468563"/>
          <a:ext cx="1946275" cy="431800"/>
        </p:xfrm>
        <a:graphic>
          <a:graphicData uri="http://schemas.openxmlformats.org/presentationml/2006/ole">
            <mc:AlternateContent xmlns:mc="http://schemas.openxmlformats.org/markup-compatibility/2006">
              <mc:Choice xmlns:v="urn:schemas-microsoft-com:vml" Requires="v">
                <p:oleObj spid="_x0000_s36872" name="Ecuación" r:id="rId5" imgW="1143000" imgH="241300" progId="Equation.3">
                  <p:embed/>
                </p:oleObj>
              </mc:Choice>
              <mc:Fallback>
                <p:oleObj name="Ecuación" r:id="rId5" imgW="1143000" imgH="241300" progId="Equation.3">
                  <p:embed/>
                  <p:pic>
                    <p:nvPicPr>
                      <p:cNvPr id="0" name="Objeto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38" y="2468563"/>
                        <a:ext cx="1946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to 3">
            <a:extLst>
              <a:ext uri="{FF2B5EF4-FFF2-40B4-BE49-F238E27FC236}">
                <a16:creationId xmlns:a16="http://schemas.microsoft.com/office/drawing/2014/main" id="{480574C0-12EA-476D-A975-7E446D0456E4}"/>
              </a:ext>
            </a:extLst>
          </p:cNvPr>
          <p:cNvGraphicFramePr>
            <a:graphicFrameLocks noChangeAspect="1"/>
          </p:cNvGraphicFramePr>
          <p:nvPr/>
        </p:nvGraphicFramePr>
        <p:xfrm>
          <a:off x="685800" y="3043238"/>
          <a:ext cx="4246563" cy="433387"/>
        </p:xfrm>
        <a:graphic>
          <a:graphicData uri="http://schemas.openxmlformats.org/presentationml/2006/ole">
            <mc:AlternateContent xmlns:mc="http://schemas.openxmlformats.org/markup-compatibility/2006">
              <mc:Choice xmlns:v="urn:schemas-microsoft-com:vml" Requires="v">
                <p:oleObj spid="_x0000_s36873" name="Ecuación" r:id="rId7" imgW="2552700" imgH="241300" progId="Equation.3">
                  <p:embed/>
                </p:oleObj>
              </mc:Choice>
              <mc:Fallback>
                <p:oleObj name="Ecuación" r:id="rId7" imgW="2552700" imgH="241300" progId="Equation.3">
                  <p:embed/>
                  <p:pic>
                    <p:nvPicPr>
                      <p:cNvPr id="0" name="Objeto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043238"/>
                        <a:ext cx="42465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to 4">
            <a:extLst>
              <a:ext uri="{FF2B5EF4-FFF2-40B4-BE49-F238E27FC236}">
                <a16:creationId xmlns:a16="http://schemas.microsoft.com/office/drawing/2014/main" id="{11AB36E6-BD9E-4D54-AD00-7A8F21906F70}"/>
              </a:ext>
            </a:extLst>
          </p:cNvPr>
          <p:cNvGraphicFramePr>
            <a:graphicFrameLocks noChangeAspect="1"/>
          </p:cNvGraphicFramePr>
          <p:nvPr/>
        </p:nvGraphicFramePr>
        <p:xfrm>
          <a:off x="684213" y="3619500"/>
          <a:ext cx="4554537" cy="457200"/>
        </p:xfrm>
        <a:graphic>
          <a:graphicData uri="http://schemas.openxmlformats.org/presentationml/2006/ole">
            <mc:AlternateContent xmlns:mc="http://schemas.openxmlformats.org/markup-compatibility/2006">
              <mc:Choice xmlns:v="urn:schemas-microsoft-com:vml" Requires="v">
                <p:oleObj spid="_x0000_s36874" name="Ecuación" r:id="rId9" imgW="2705100" imgH="241300" progId="Equation.3">
                  <p:embed/>
                </p:oleObj>
              </mc:Choice>
              <mc:Fallback>
                <p:oleObj name="Ecuación" r:id="rId9" imgW="2705100" imgH="241300" progId="Equation.3">
                  <p:embed/>
                  <p:pic>
                    <p:nvPicPr>
                      <p:cNvPr id="0" name="Objeto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619500"/>
                        <a:ext cx="455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a:extLst>
              <a:ext uri="{FF2B5EF4-FFF2-40B4-BE49-F238E27FC236}">
                <a16:creationId xmlns:a16="http://schemas.microsoft.com/office/drawing/2014/main" id="{0EB7F277-135D-4410-B88C-6A2C8D8E29D9}"/>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00"/>
                </a:solidFill>
                <a:latin typeface="Arial" panose="020B0604020202020204" pitchFamily="34" charset="0"/>
              </a:rPr>
              <a:t>Modelo Retardo aritmético de Fisher</a:t>
            </a:r>
          </a:p>
        </p:txBody>
      </p:sp>
      <p:graphicFrame>
        <p:nvGraphicFramePr>
          <p:cNvPr id="37891" name="Object 12">
            <a:extLst>
              <a:ext uri="{FF2B5EF4-FFF2-40B4-BE49-F238E27FC236}">
                <a16:creationId xmlns:a16="http://schemas.microsoft.com/office/drawing/2014/main" id="{3321A745-C066-4BB4-8716-4E6B5D8FC1E1}"/>
              </a:ext>
            </a:extLst>
          </p:cNvPr>
          <p:cNvGraphicFramePr>
            <a:graphicFrameLocks noChangeAspect="1"/>
          </p:cNvGraphicFramePr>
          <p:nvPr/>
        </p:nvGraphicFramePr>
        <p:xfrm>
          <a:off x="611188" y="2189163"/>
          <a:ext cx="6491287" cy="481012"/>
        </p:xfrm>
        <a:graphic>
          <a:graphicData uri="http://schemas.openxmlformats.org/presentationml/2006/ole">
            <mc:AlternateContent xmlns:mc="http://schemas.openxmlformats.org/markup-compatibility/2006">
              <mc:Choice xmlns:v="urn:schemas-microsoft-com:vml" Requires="v">
                <p:oleObj spid="_x0000_s37900" name="Ecuación" r:id="rId3" imgW="3543300" imgH="228600" progId="Equation.3">
                  <p:embed/>
                </p:oleObj>
              </mc:Choice>
              <mc:Fallback>
                <p:oleObj name="Ecuación" r:id="rId3" imgW="35433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89163"/>
                        <a:ext cx="64912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Text Box 14">
            <a:extLst>
              <a:ext uri="{FF2B5EF4-FFF2-40B4-BE49-F238E27FC236}">
                <a16:creationId xmlns:a16="http://schemas.microsoft.com/office/drawing/2014/main" id="{26F5CC71-625D-4148-A657-EC11435D27E1}"/>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37893" name="Object 5">
            <a:extLst>
              <a:ext uri="{FF2B5EF4-FFF2-40B4-BE49-F238E27FC236}">
                <a16:creationId xmlns:a16="http://schemas.microsoft.com/office/drawing/2014/main" id="{806EAD8C-14EB-4BDE-8AC5-D3D27FE8F719}"/>
              </a:ext>
            </a:extLst>
          </p:cNvPr>
          <p:cNvGraphicFramePr>
            <a:graphicFrameLocks noChangeAspect="1"/>
          </p:cNvGraphicFramePr>
          <p:nvPr/>
        </p:nvGraphicFramePr>
        <p:xfrm>
          <a:off x="611188" y="2781300"/>
          <a:ext cx="2952750" cy="915988"/>
        </p:xfrm>
        <a:graphic>
          <a:graphicData uri="http://schemas.openxmlformats.org/presentationml/2006/ole">
            <mc:AlternateContent xmlns:mc="http://schemas.openxmlformats.org/markup-compatibility/2006">
              <mc:Choice xmlns:v="urn:schemas-microsoft-com:vml" Requires="v">
                <p:oleObj spid="_x0000_s37901" name="Ecuación" r:id="rId5" imgW="1371600" imgH="431800" progId="Equation.3">
                  <p:embed/>
                </p:oleObj>
              </mc:Choice>
              <mc:Fallback>
                <p:oleObj name="Ecuación" r:id="rId5" imgW="1371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81300"/>
                        <a:ext cx="2952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7">
            <a:extLst>
              <a:ext uri="{FF2B5EF4-FFF2-40B4-BE49-F238E27FC236}">
                <a16:creationId xmlns:a16="http://schemas.microsoft.com/office/drawing/2014/main" id="{E0023477-662D-4580-9A36-99D66C85DF99}"/>
              </a:ext>
            </a:extLst>
          </p:cNvPr>
          <p:cNvGraphicFramePr>
            <a:graphicFrameLocks noChangeAspect="1"/>
          </p:cNvGraphicFramePr>
          <p:nvPr/>
        </p:nvGraphicFramePr>
        <p:xfrm>
          <a:off x="611188" y="4340225"/>
          <a:ext cx="657225" cy="528638"/>
        </p:xfrm>
        <a:graphic>
          <a:graphicData uri="http://schemas.openxmlformats.org/presentationml/2006/ole">
            <mc:AlternateContent xmlns:mc="http://schemas.openxmlformats.org/markup-compatibility/2006">
              <mc:Choice xmlns:v="urn:schemas-microsoft-com:vml" Requires="v">
                <p:oleObj spid="_x0000_s37902"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402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5">
            <a:extLst>
              <a:ext uri="{FF2B5EF4-FFF2-40B4-BE49-F238E27FC236}">
                <a16:creationId xmlns:a16="http://schemas.microsoft.com/office/drawing/2014/main" id="{CBB76269-76A2-4D33-8E49-3A07B2EA303C}"/>
              </a:ext>
            </a:extLst>
          </p:cNvPr>
          <p:cNvGraphicFramePr>
            <a:graphicFrameLocks noChangeAspect="1"/>
          </p:cNvGraphicFramePr>
          <p:nvPr/>
        </p:nvGraphicFramePr>
        <p:xfrm>
          <a:off x="2051050" y="4125913"/>
          <a:ext cx="1554163" cy="382587"/>
        </p:xfrm>
        <a:graphic>
          <a:graphicData uri="http://schemas.openxmlformats.org/presentationml/2006/ole">
            <mc:AlternateContent xmlns:mc="http://schemas.openxmlformats.org/markup-compatibility/2006">
              <mc:Choice xmlns:v="urn:schemas-microsoft-com:vml" Requires="v">
                <p:oleObj spid="_x0000_s37903" name="Ecuación" r:id="rId9" imgW="685800" imgH="203200" progId="Equation.3">
                  <p:embed/>
                </p:oleObj>
              </mc:Choice>
              <mc:Fallback>
                <p:oleObj name="Ecuación" r:id="rId9" imgW="6858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4125913"/>
                        <a:ext cx="155416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8">
            <a:extLst>
              <a:ext uri="{FF2B5EF4-FFF2-40B4-BE49-F238E27FC236}">
                <a16:creationId xmlns:a16="http://schemas.microsoft.com/office/drawing/2014/main" id="{350423A4-B282-4A6E-B924-25A9CC2AB361}"/>
              </a:ext>
            </a:extLst>
          </p:cNvPr>
          <p:cNvGraphicFramePr>
            <a:graphicFrameLocks noChangeAspect="1"/>
          </p:cNvGraphicFramePr>
          <p:nvPr/>
        </p:nvGraphicFramePr>
        <p:xfrm>
          <a:off x="4281488" y="4117975"/>
          <a:ext cx="1443037" cy="319088"/>
        </p:xfrm>
        <a:graphic>
          <a:graphicData uri="http://schemas.openxmlformats.org/presentationml/2006/ole">
            <mc:AlternateContent xmlns:mc="http://schemas.openxmlformats.org/markup-compatibility/2006">
              <mc:Choice xmlns:v="urn:schemas-microsoft-com:vml" Requires="v">
                <p:oleObj spid="_x0000_s37904" name="Ecuación" r:id="rId11" imgW="545626" imgH="177646" progId="Equation.3">
                  <p:embed/>
                </p:oleObj>
              </mc:Choice>
              <mc:Fallback>
                <p:oleObj name="Ecuación" r:id="rId11" imgW="545626" imgH="1776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1488" y="4117975"/>
                        <a:ext cx="14430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9">
            <a:extLst>
              <a:ext uri="{FF2B5EF4-FFF2-40B4-BE49-F238E27FC236}">
                <a16:creationId xmlns:a16="http://schemas.microsoft.com/office/drawing/2014/main" id="{A5C80327-24F0-4B28-A400-6A516A3C50E2}"/>
              </a:ext>
            </a:extLst>
          </p:cNvPr>
          <p:cNvGraphicFramePr>
            <a:graphicFrameLocks noChangeAspect="1"/>
          </p:cNvGraphicFramePr>
          <p:nvPr/>
        </p:nvGraphicFramePr>
        <p:xfrm>
          <a:off x="2197100" y="4692650"/>
          <a:ext cx="287338" cy="392113"/>
        </p:xfrm>
        <a:graphic>
          <a:graphicData uri="http://schemas.openxmlformats.org/presentationml/2006/ole">
            <mc:AlternateContent xmlns:mc="http://schemas.openxmlformats.org/markup-compatibility/2006">
              <mc:Choice xmlns:v="urn:schemas-microsoft-com:vml" Requires="v">
                <p:oleObj spid="_x0000_s37905" name="Ecuación" r:id="rId13" imgW="101556" imgH="139639" progId="Equation.3">
                  <p:embed/>
                </p:oleObj>
              </mc:Choice>
              <mc:Fallback>
                <p:oleObj name="Ecuación" r:id="rId13" imgW="101556" imgH="139639"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7100" y="4692650"/>
                        <a:ext cx="2873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0">
            <a:extLst>
              <a:ext uri="{FF2B5EF4-FFF2-40B4-BE49-F238E27FC236}">
                <a16:creationId xmlns:a16="http://schemas.microsoft.com/office/drawing/2014/main" id="{7565A35B-E983-4139-8553-E67A48D783B3}"/>
              </a:ext>
            </a:extLst>
          </p:cNvPr>
          <p:cNvGraphicFramePr>
            <a:graphicFrameLocks noChangeAspect="1"/>
          </p:cNvGraphicFramePr>
          <p:nvPr/>
        </p:nvGraphicFramePr>
        <p:xfrm>
          <a:off x="4540250" y="4637088"/>
          <a:ext cx="771525" cy="417512"/>
        </p:xfrm>
        <a:graphic>
          <a:graphicData uri="http://schemas.openxmlformats.org/presentationml/2006/ole">
            <mc:AlternateContent xmlns:mc="http://schemas.openxmlformats.org/markup-compatibility/2006">
              <mc:Choice xmlns:v="urn:schemas-microsoft-com:vml" Requires="v">
                <p:oleObj spid="_x0000_s37906" name="Ecuación" r:id="rId15" imgW="228600" imgH="139700" progId="Equation.3">
                  <p:embed/>
                </p:oleObj>
              </mc:Choice>
              <mc:Fallback>
                <p:oleObj name="Ecuación" r:id="rId15" imgW="228600" imgH="1397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0250" y="4637088"/>
                        <a:ext cx="7715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Abrir llave 11">
            <a:extLst>
              <a:ext uri="{FF2B5EF4-FFF2-40B4-BE49-F238E27FC236}">
                <a16:creationId xmlns:a16="http://schemas.microsoft.com/office/drawing/2014/main" id="{7A797A1F-306D-46CD-9340-82895F516AA2}"/>
              </a:ext>
            </a:extLst>
          </p:cNvPr>
          <p:cNvSpPr>
            <a:spLocks/>
          </p:cNvSpPr>
          <p:nvPr/>
        </p:nvSpPr>
        <p:spPr bwMode="auto">
          <a:xfrm>
            <a:off x="1763713" y="4111625"/>
            <a:ext cx="215900" cy="901700"/>
          </a:xfrm>
          <a:prstGeom prst="leftBrace">
            <a:avLst>
              <a:gd name="adj1" fmla="val 8334"/>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859B024D-C774-4968-80D8-EBE0A7F2388F}"/>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3 rezagos.</a:t>
            </a:r>
          </a:p>
        </p:txBody>
      </p:sp>
      <p:graphicFrame>
        <p:nvGraphicFramePr>
          <p:cNvPr id="38915" name="Object 12">
            <a:extLst>
              <a:ext uri="{FF2B5EF4-FFF2-40B4-BE49-F238E27FC236}">
                <a16:creationId xmlns:a16="http://schemas.microsoft.com/office/drawing/2014/main" id="{5283E582-DE45-4271-A2E3-B5903BF6CCDA}"/>
              </a:ext>
            </a:extLst>
          </p:cNvPr>
          <p:cNvGraphicFramePr>
            <a:graphicFrameLocks noChangeAspect="1"/>
          </p:cNvGraphicFramePr>
          <p:nvPr/>
        </p:nvGraphicFramePr>
        <p:xfrm>
          <a:off x="611188" y="2236788"/>
          <a:ext cx="5443537" cy="544512"/>
        </p:xfrm>
        <a:graphic>
          <a:graphicData uri="http://schemas.openxmlformats.org/presentationml/2006/ole">
            <mc:AlternateContent xmlns:mc="http://schemas.openxmlformats.org/markup-compatibility/2006">
              <mc:Choice xmlns:v="urn:schemas-microsoft-com:vml" Requires="v">
                <p:oleObj spid="_x0000_s38922" name="Ecuación" r:id="rId3" imgW="1879600" imgH="177800" progId="Equation.3">
                  <p:embed/>
                </p:oleObj>
              </mc:Choice>
              <mc:Fallback>
                <p:oleObj name="Ecuación" r:id="rId3" imgW="1879600" imgH="177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544353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6" name="Text Box 14">
            <a:extLst>
              <a:ext uri="{FF2B5EF4-FFF2-40B4-BE49-F238E27FC236}">
                <a16:creationId xmlns:a16="http://schemas.microsoft.com/office/drawing/2014/main" id="{A69A248C-0EBA-4589-ABA6-A34D9BDED4DD}"/>
              </a:ext>
            </a:extLst>
          </p:cNvPr>
          <p:cNvSpPr txBox="1">
            <a:spLocks noChangeArrowheads="1"/>
          </p:cNvSpPr>
          <p:nvPr/>
        </p:nvSpPr>
        <p:spPr bwMode="auto">
          <a:xfrm>
            <a:off x="579438" y="1776413"/>
            <a:ext cx="342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38917" name="Object 5">
            <a:extLst>
              <a:ext uri="{FF2B5EF4-FFF2-40B4-BE49-F238E27FC236}">
                <a16:creationId xmlns:a16="http://schemas.microsoft.com/office/drawing/2014/main" id="{701B84A7-8654-4A93-83CD-BC506B3E33F8}"/>
              </a:ext>
            </a:extLst>
          </p:cNvPr>
          <p:cNvGraphicFramePr>
            <a:graphicFrameLocks noChangeAspect="1"/>
          </p:cNvGraphicFramePr>
          <p:nvPr/>
        </p:nvGraphicFramePr>
        <p:xfrm>
          <a:off x="611188" y="2781300"/>
          <a:ext cx="2641600" cy="1155700"/>
        </p:xfrm>
        <a:graphic>
          <a:graphicData uri="http://schemas.openxmlformats.org/presentationml/2006/ole">
            <mc:AlternateContent xmlns:mc="http://schemas.openxmlformats.org/markup-compatibility/2006">
              <mc:Choice xmlns:v="urn:schemas-microsoft-com:vml" Requires="v">
                <p:oleObj spid="_x0000_s38923"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81300"/>
                        <a:ext cx="264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7">
            <a:extLst>
              <a:ext uri="{FF2B5EF4-FFF2-40B4-BE49-F238E27FC236}">
                <a16:creationId xmlns:a16="http://schemas.microsoft.com/office/drawing/2014/main" id="{8A509B87-BC24-4ACE-B649-811F107EC3A3}"/>
              </a:ext>
            </a:extLst>
          </p:cNvPr>
          <p:cNvGraphicFramePr>
            <a:graphicFrameLocks noChangeAspect="1"/>
          </p:cNvGraphicFramePr>
          <p:nvPr/>
        </p:nvGraphicFramePr>
        <p:xfrm>
          <a:off x="5045075" y="3141663"/>
          <a:ext cx="1471613" cy="452437"/>
        </p:xfrm>
        <a:graphic>
          <a:graphicData uri="http://schemas.openxmlformats.org/presentationml/2006/ole">
            <mc:AlternateContent xmlns:mc="http://schemas.openxmlformats.org/markup-compatibility/2006">
              <mc:Choice xmlns:v="urn:schemas-microsoft-com:vml" Requires="v">
                <p:oleObj spid="_x0000_s38924" name="Ecuación" r:id="rId7" imgW="482391" imgH="152334" progId="Equation.3">
                  <p:embed/>
                </p:oleObj>
              </mc:Choice>
              <mc:Fallback>
                <p:oleObj name="Ecuación" r:id="rId7" imgW="482391" imgH="15233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5075" y="3141663"/>
                        <a:ext cx="147161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5">
            <a:extLst>
              <a:ext uri="{FF2B5EF4-FFF2-40B4-BE49-F238E27FC236}">
                <a16:creationId xmlns:a16="http://schemas.microsoft.com/office/drawing/2014/main" id="{99D85128-0202-48AD-A1CF-BB77B857BB70}"/>
              </a:ext>
            </a:extLst>
          </p:cNvPr>
          <p:cNvGraphicFramePr>
            <a:graphicFrameLocks noChangeAspect="1"/>
          </p:cNvGraphicFramePr>
          <p:nvPr/>
        </p:nvGraphicFramePr>
        <p:xfrm>
          <a:off x="663575" y="3786188"/>
          <a:ext cx="3476625" cy="1155700"/>
        </p:xfrm>
        <a:graphic>
          <a:graphicData uri="http://schemas.openxmlformats.org/presentationml/2006/ole">
            <mc:AlternateContent xmlns:mc="http://schemas.openxmlformats.org/markup-compatibility/2006">
              <mc:Choice xmlns:v="urn:schemas-microsoft-com:vml" Requires="v">
                <p:oleObj spid="_x0000_s38925" name="Ecuación" r:id="rId9" imgW="1320227" imgH="380835" progId="Equation.3">
                  <p:embed/>
                </p:oleObj>
              </mc:Choice>
              <mc:Fallback>
                <p:oleObj name="Ecuación" r:id="rId9" imgW="1320227" imgH="380835"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575" y="3786188"/>
                        <a:ext cx="34766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8">
            <a:extLst>
              <a:ext uri="{FF2B5EF4-FFF2-40B4-BE49-F238E27FC236}">
                <a16:creationId xmlns:a16="http://schemas.microsoft.com/office/drawing/2014/main" id="{8DE94825-71A8-45C8-A776-5568F4362F4A}"/>
              </a:ext>
            </a:extLst>
          </p:cNvPr>
          <p:cNvGraphicFramePr>
            <a:graphicFrameLocks noChangeAspect="1"/>
          </p:cNvGraphicFramePr>
          <p:nvPr/>
        </p:nvGraphicFramePr>
        <p:xfrm>
          <a:off x="796925" y="4794250"/>
          <a:ext cx="3208338" cy="1155700"/>
        </p:xfrm>
        <a:graphic>
          <a:graphicData uri="http://schemas.openxmlformats.org/presentationml/2006/ole">
            <mc:AlternateContent xmlns:mc="http://schemas.openxmlformats.org/markup-compatibility/2006">
              <mc:Choice xmlns:v="urn:schemas-microsoft-com:vml" Requires="v">
                <p:oleObj spid="_x0000_s38926" name="Ecuación" r:id="rId11" imgW="1218671" imgH="380835" progId="Equation.3">
                  <p:embed/>
                </p:oleObj>
              </mc:Choice>
              <mc:Fallback>
                <p:oleObj name="Ecuación" r:id="rId11" imgW="1218671" imgH="38083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925" y="4794250"/>
                        <a:ext cx="3208338"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Text Box 14">
            <a:extLst>
              <a:ext uri="{FF2B5EF4-FFF2-40B4-BE49-F238E27FC236}">
                <a16:creationId xmlns:a16="http://schemas.microsoft.com/office/drawing/2014/main" id="{28B847CF-AB3D-4FE4-94CB-990F966934E4}"/>
              </a:ext>
            </a:extLst>
          </p:cNvPr>
          <p:cNvSpPr txBox="1">
            <a:spLocks noChangeArrowheads="1"/>
          </p:cNvSpPr>
          <p:nvPr/>
        </p:nvSpPr>
        <p:spPr bwMode="auto">
          <a:xfrm>
            <a:off x="3562350" y="3206750"/>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8588742E-0453-47EE-B9E8-449059C996DB}"/>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0033CC"/>
                </a:solidFill>
                <a:latin typeface="Arial" panose="020B0604020202020204" pitchFamily="34" charset="0"/>
              </a:rPr>
              <a:t>Modelo Retardo aritmético de Fisher … 3 rezagos.</a:t>
            </a:r>
          </a:p>
        </p:txBody>
      </p:sp>
      <p:graphicFrame>
        <p:nvGraphicFramePr>
          <p:cNvPr id="39939" name="Object 5">
            <a:extLst>
              <a:ext uri="{FF2B5EF4-FFF2-40B4-BE49-F238E27FC236}">
                <a16:creationId xmlns:a16="http://schemas.microsoft.com/office/drawing/2014/main" id="{11B04C69-7357-4785-855F-E940320F3684}"/>
              </a:ext>
            </a:extLst>
          </p:cNvPr>
          <p:cNvGraphicFramePr>
            <a:graphicFrameLocks noChangeAspect="1"/>
          </p:cNvGraphicFramePr>
          <p:nvPr/>
        </p:nvGraphicFramePr>
        <p:xfrm>
          <a:off x="663575" y="2714625"/>
          <a:ext cx="4837113" cy="785813"/>
        </p:xfrm>
        <a:graphic>
          <a:graphicData uri="http://schemas.openxmlformats.org/presentationml/2006/ole">
            <mc:AlternateContent xmlns:mc="http://schemas.openxmlformats.org/markup-compatibility/2006">
              <mc:Choice xmlns:v="urn:schemas-microsoft-com:vml" Requires="v">
                <p:oleObj spid="_x0000_s39950" name="Ecuación" r:id="rId3" imgW="2870200" imgH="431800" progId="Equation.3">
                  <p:embed/>
                </p:oleObj>
              </mc:Choice>
              <mc:Fallback>
                <p:oleObj name="Ecuación" r:id="rId3" imgW="28702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2714625"/>
                        <a:ext cx="48371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0" name="Object 7">
            <a:extLst>
              <a:ext uri="{FF2B5EF4-FFF2-40B4-BE49-F238E27FC236}">
                <a16:creationId xmlns:a16="http://schemas.microsoft.com/office/drawing/2014/main" id="{76971FA2-3D20-4FF7-8434-D7E5562F54C1}"/>
              </a:ext>
            </a:extLst>
          </p:cNvPr>
          <p:cNvGraphicFramePr>
            <a:graphicFrameLocks noChangeAspect="1"/>
          </p:cNvGraphicFramePr>
          <p:nvPr/>
        </p:nvGraphicFramePr>
        <p:xfrm>
          <a:off x="1952625" y="3571875"/>
          <a:ext cx="1179513" cy="642938"/>
        </p:xfrm>
        <a:graphic>
          <a:graphicData uri="http://schemas.openxmlformats.org/presentationml/2006/ole">
            <mc:AlternateContent xmlns:mc="http://schemas.openxmlformats.org/markup-compatibility/2006">
              <mc:Choice xmlns:v="urn:schemas-microsoft-com:vml" Requires="v">
                <p:oleObj spid="_x0000_s39951" name="Ecuación" r:id="rId5" imgW="368140" imgH="203112" progId="Equation.3">
                  <p:embed/>
                </p:oleObj>
              </mc:Choice>
              <mc:Fallback>
                <p:oleObj name="Ecuación" r:id="rId5" imgW="368140"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3571875"/>
                        <a:ext cx="11795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Abrir llave 18">
            <a:extLst>
              <a:ext uri="{FF2B5EF4-FFF2-40B4-BE49-F238E27FC236}">
                <a16:creationId xmlns:a16="http://schemas.microsoft.com/office/drawing/2014/main" id="{925A5E5E-F04E-4C45-B23B-F038525EED82}"/>
              </a:ext>
            </a:extLst>
          </p:cNvPr>
          <p:cNvSpPr>
            <a:spLocks/>
          </p:cNvSpPr>
          <p:nvPr/>
        </p:nvSpPr>
        <p:spPr bwMode="auto">
          <a:xfrm>
            <a:off x="1331913" y="3786188"/>
            <a:ext cx="360362" cy="2025650"/>
          </a:xfrm>
          <a:prstGeom prst="leftBrace">
            <a:avLst>
              <a:gd name="adj1" fmla="val 832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39942" name="Object 6">
            <a:extLst>
              <a:ext uri="{FF2B5EF4-FFF2-40B4-BE49-F238E27FC236}">
                <a16:creationId xmlns:a16="http://schemas.microsoft.com/office/drawing/2014/main" id="{B3C5FC25-D935-4B1C-9590-714BDBB06904}"/>
              </a:ext>
            </a:extLst>
          </p:cNvPr>
          <p:cNvGraphicFramePr>
            <a:graphicFrameLocks noChangeAspect="1"/>
          </p:cNvGraphicFramePr>
          <p:nvPr/>
        </p:nvGraphicFramePr>
        <p:xfrm>
          <a:off x="611188" y="4471988"/>
          <a:ext cx="720725" cy="600075"/>
        </p:xfrm>
        <a:graphic>
          <a:graphicData uri="http://schemas.openxmlformats.org/presentationml/2006/ole">
            <mc:AlternateContent xmlns:mc="http://schemas.openxmlformats.org/markup-compatibility/2006">
              <mc:Choice xmlns:v="urn:schemas-microsoft-com:vml" Requires="v">
                <p:oleObj spid="_x0000_s39952" name="Ecuación" r:id="rId7" imgW="228402" imgH="177646" progId="Equation.3">
                  <p:embed/>
                </p:oleObj>
              </mc:Choice>
              <mc:Fallback>
                <p:oleObj name="Ecuación" r:id="rId7" imgW="228402"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471988"/>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5">
            <a:extLst>
              <a:ext uri="{FF2B5EF4-FFF2-40B4-BE49-F238E27FC236}">
                <a16:creationId xmlns:a16="http://schemas.microsoft.com/office/drawing/2014/main" id="{633902C8-D5B0-4985-8F4C-7B2DA3812F6F}"/>
              </a:ext>
            </a:extLst>
          </p:cNvPr>
          <p:cNvGraphicFramePr>
            <a:graphicFrameLocks noChangeAspect="1"/>
          </p:cNvGraphicFramePr>
          <p:nvPr/>
        </p:nvGraphicFramePr>
        <p:xfrm>
          <a:off x="4067175" y="4548188"/>
          <a:ext cx="1471613" cy="523875"/>
        </p:xfrm>
        <a:graphic>
          <a:graphicData uri="http://schemas.openxmlformats.org/presentationml/2006/ole">
            <mc:AlternateContent xmlns:mc="http://schemas.openxmlformats.org/markup-compatibility/2006">
              <mc:Choice xmlns:v="urn:schemas-microsoft-com:vml" Requires="v">
                <p:oleObj spid="_x0000_s39953" name="Ecuación" r:id="rId9" imgW="482391" imgH="152334" progId="Equation.3">
                  <p:embed/>
                </p:oleObj>
              </mc:Choice>
              <mc:Fallback>
                <p:oleObj name="Ecuación" r:id="rId9" imgW="482391" imgH="15233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548188"/>
                        <a:ext cx="1471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4" name="Object 8">
            <a:extLst>
              <a:ext uri="{FF2B5EF4-FFF2-40B4-BE49-F238E27FC236}">
                <a16:creationId xmlns:a16="http://schemas.microsoft.com/office/drawing/2014/main" id="{0CC43707-8387-4C89-883F-87AAB1E7F7FA}"/>
              </a:ext>
            </a:extLst>
          </p:cNvPr>
          <p:cNvGraphicFramePr>
            <a:graphicFrameLocks noChangeAspect="1"/>
          </p:cNvGraphicFramePr>
          <p:nvPr/>
        </p:nvGraphicFramePr>
        <p:xfrm>
          <a:off x="1908175" y="4117975"/>
          <a:ext cx="1285875" cy="635000"/>
        </p:xfrm>
        <a:graphic>
          <a:graphicData uri="http://schemas.openxmlformats.org/presentationml/2006/ole">
            <mc:AlternateContent xmlns:mc="http://schemas.openxmlformats.org/markup-compatibility/2006">
              <mc:Choice xmlns:v="urn:schemas-microsoft-com:vml" Requires="v">
                <p:oleObj spid="_x0000_s39954" name="Ecuación" r:id="rId11" imgW="355446" imgH="190417" progId="Equation.3">
                  <p:embed/>
                </p:oleObj>
              </mc:Choice>
              <mc:Fallback>
                <p:oleObj name="Ecuación" r:id="rId11" imgW="355446" imgH="19041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4117975"/>
                        <a:ext cx="12858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5" name="Object 9">
            <a:extLst>
              <a:ext uri="{FF2B5EF4-FFF2-40B4-BE49-F238E27FC236}">
                <a16:creationId xmlns:a16="http://schemas.microsoft.com/office/drawing/2014/main" id="{0F3F8906-03E0-4685-8B27-78715C4AA9FF}"/>
              </a:ext>
            </a:extLst>
          </p:cNvPr>
          <p:cNvGraphicFramePr>
            <a:graphicFrameLocks noChangeAspect="1"/>
          </p:cNvGraphicFramePr>
          <p:nvPr/>
        </p:nvGraphicFramePr>
        <p:xfrm>
          <a:off x="1908175" y="4752975"/>
          <a:ext cx="1285875" cy="600075"/>
        </p:xfrm>
        <a:graphic>
          <a:graphicData uri="http://schemas.openxmlformats.org/presentationml/2006/ole">
            <mc:AlternateContent xmlns:mc="http://schemas.openxmlformats.org/markup-compatibility/2006">
              <mc:Choice xmlns:v="urn:schemas-microsoft-com:vml" Requires="v">
                <p:oleObj spid="_x0000_s39955" name="Ecuación" r:id="rId13" imgW="368300" imgH="190500" progId="Equation.3">
                  <p:embed/>
                </p:oleObj>
              </mc:Choice>
              <mc:Fallback>
                <p:oleObj name="Ecuación" r:id="rId13" imgW="368300" imgH="1905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4752975"/>
                        <a:ext cx="128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6" name="Object 10">
            <a:extLst>
              <a:ext uri="{FF2B5EF4-FFF2-40B4-BE49-F238E27FC236}">
                <a16:creationId xmlns:a16="http://schemas.microsoft.com/office/drawing/2014/main" id="{3797550E-D7DC-4664-8CF3-BBC9F9745547}"/>
              </a:ext>
            </a:extLst>
          </p:cNvPr>
          <p:cNvGraphicFramePr>
            <a:graphicFrameLocks noChangeAspect="1"/>
          </p:cNvGraphicFramePr>
          <p:nvPr/>
        </p:nvGraphicFramePr>
        <p:xfrm>
          <a:off x="1908175" y="5353050"/>
          <a:ext cx="1223963" cy="701675"/>
        </p:xfrm>
        <a:graphic>
          <a:graphicData uri="http://schemas.openxmlformats.org/presentationml/2006/ole">
            <mc:AlternateContent xmlns:mc="http://schemas.openxmlformats.org/markup-compatibility/2006">
              <mc:Choice xmlns:v="urn:schemas-microsoft-com:vml" Requires="v">
                <p:oleObj spid="_x0000_s39956" name="Ecuación" r:id="rId15" imgW="317225" imgH="203024" progId="Equation.3">
                  <p:embed/>
                </p:oleObj>
              </mc:Choice>
              <mc:Fallback>
                <p:oleObj name="Ecuación" r:id="rId15" imgW="317225" imgH="203024"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5" y="5353050"/>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7" name="Object 11">
            <a:extLst>
              <a:ext uri="{FF2B5EF4-FFF2-40B4-BE49-F238E27FC236}">
                <a16:creationId xmlns:a16="http://schemas.microsoft.com/office/drawing/2014/main" id="{8C891B5D-9441-4E16-87CA-14EDA78A3C85}"/>
              </a:ext>
            </a:extLst>
          </p:cNvPr>
          <p:cNvGraphicFramePr>
            <a:graphicFrameLocks noChangeAspect="1"/>
          </p:cNvGraphicFramePr>
          <p:nvPr/>
        </p:nvGraphicFramePr>
        <p:xfrm>
          <a:off x="642938" y="1701800"/>
          <a:ext cx="3208337" cy="1155700"/>
        </p:xfrm>
        <a:graphic>
          <a:graphicData uri="http://schemas.openxmlformats.org/presentationml/2006/ole">
            <mc:AlternateContent xmlns:mc="http://schemas.openxmlformats.org/markup-compatibility/2006">
              <mc:Choice xmlns:v="urn:schemas-microsoft-com:vml" Requires="v">
                <p:oleObj spid="_x0000_s39957" name="Ecuación" r:id="rId17" imgW="1218671" imgH="380835" progId="Equation.3">
                  <p:embed/>
                </p:oleObj>
              </mc:Choice>
              <mc:Fallback>
                <p:oleObj name="Ecuación" r:id="rId17" imgW="1218671" imgH="380835"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8" y="1701800"/>
                        <a:ext cx="320833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8" name="Object 12">
            <a:extLst>
              <a:ext uri="{FF2B5EF4-FFF2-40B4-BE49-F238E27FC236}">
                <a16:creationId xmlns:a16="http://schemas.microsoft.com/office/drawing/2014/main" id="{7CCAA491-F557-40FB-9477-ECF5B5C72DB8}"/>
              </a:ext>
            </a:extLst>
          </p:cNvPr>
          <p:cNvGraphicFramePr>
            <a:graphicFrameLocks noChangeAspect="1"/>
          </p:cNvGraphicFramePr>
          <p:nvPr/>
        </p:nvGraphicFramePr>
        <p:xfrm>
          <a:off x="5416550" y="2000250"/>
          <a:ext cx="2155825" cy="500063"/>
        </p:xfrm>
        <a:graphic>
          <a:graphicData uri="http://schemas.openxmlformats.org/presentationml/2006/ole">
            <mc:AlternateContent xmlns:mc="http://schemas.openxmlformats.org/markup-compatibility/2006">
              <mc:Choice xmlns:v="urn:schemas-microsoft-com:vml" Requires="v">
                <p:oleObj spid="_x0000_s39958" name="Ecuación" r:id="rId19" imgW="1016000" imgH="228600" progId="Equation.3">
                  <p:embed/>
                </p:oleObj>
              </mc:Choice>
              <mc:Fallback>
                <p:oleObj name="Ecuación" r:id="rId19" imgW="1016000" imgH="2286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6550" y="2000250"/>
                        <a:ext cx="2155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9" name="12 Flecha derecha">
            <a:extLst>
              <a:ext uri="{FF2B5EF4-FFF2-40B4-BE49-F238E27FC236}">
                <a16:creationId xmlns:a16="http://schemas.microsoft.com/office/drawing/2014/main" id="{4660095A-EE2E-484B-86DF-C7B34EBD328F}"/>
              </a:ext>
            </a:extLst>
          </p:cNvPr>
          <p:cNvSpPr>
            <a:spLocks noChangeArrowheads="1"/>
          </p:cNvSpPr>
          <p:nvPr/>
        </p:nvSpPr>
        <p:spPr bwMode="auto">
          <a:xfrm>
            <a:off x="4357688" y="2143125"/>
            <a:ext cx="571500" cy="214313"/>
          </a:xfrm>
          <a:prstGeom prst="rightArrow">
            <a:avLst>
              <a:gd name="adj1" fmla="val 500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27A663C8-7DDF-4A13-B585-01EAE477E4B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a:t>
            </a:r>
          </a:p>
        </p:txBody>
      </p:sp>
      <p:graphicFrame>
        <p:nvGraphicFramePr>
          <p:cNvPr id="40963" name="Object 12">
            <a:extLst>
              <a:ext uri="{FF2B5EF4-FFF2-40B4-BE49-F238E27FC236}">
                <a16:creationId xmlns:a16="http://schemas.microsoft.com/office/drawing/2014/main" id="{3E92F4E6-8AB2-4669-975B-87FB2F1A01AF}"/>
              </a:ext>
            </a:extLst>
          </p:cNvPr>
          <p:cNvGraphicFramePr>
            <a:graphicFrameLocks noChangeAspect="1"/>
          </p:cNvGraphicFramePr>
          <p:nvPr/>
        </p:nvGraphicFramePr>
        <p:xfrm>
          <a:off x="611188" y="2236788"/>
          <a:ext cx="6989762" cy="544512"/>
        </p:xfrm>
        <a:graphic>
          <a:graphicData uri="http://schemas.openxmlformats.org/presentationml/2006/ole">
            <mc:AlternateContent xmlns:mc="http://schemas.openxmlformats.org/markup-compatibility/2006">
              <mc:Choice xmlns:v="urn:schemas-microsoft-com:vml" Requires="v">
                <p:oleObj spid="_x0000_s40972" name="Ecuación" r:id="rId3" imgW="2411953" imgH="177723" progId="Equation.3">
                  <p:embed/>
                </p:oleObj>
              </mc:Choice>
              <mc:Fallback>
                <p:oleObj name="Ecuación" r:id="rId3" imgW="2411953" imgH="17772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6989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4" name="Text Box 14">
            <a:extLst>
              <a:ext uri="{FF2B5EF4-FFF2-40B4-BE49-F238E27FC236}">
                <a16:creationId xmlns:a16="http://schemas.microsoft.com/office/drawing/2014/main" id="{4A5615AD-92BC-4813-B243-4CA57817E869}"/>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40965" name="Object 5">
            <a:extLst>
              <a:ext uri="{FF2B5EF4-FFF2-40B4-BE49-F238E27FC236}">
                <a16:creationId xmlns:a16="http://schemas.microsoft.com/office/drawing/2014/main" id="{C3E65591-A9DE-49EA-9CD3-FC79958E381F}"/>
              </a:ext>
            </a:extLst>
          </p:cNvPr>
          <p:cNvGraphicFramePr>
            <a:graphicFrameLocks noChangeAspect="1"/>
          </p:cNvGraphicFramePr>
          <p:nvPr/>
        </p:nvGraphicFramePr>
        <p:xfrm>
          <a:off x="684213" y="2759075"/>
          <a:ext cx="2757487" cy="1174750"/>
        </p:xfrm>
        <a:graphic>
          <a:graphicData uri="http://schemas.openxmlformats.org/presentationml/2006/ole">
            <mc:AlternateContent xmlns:mc="http://schemas.openxmlformats.org/markup-compatibility/2006">
              <mc:Choice xmlns:v="urn:schemas-microsoft-com:vml" Requires="v">
                <p:oleObj spid="_x0000_s40973"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59075"/>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7">
            <a:extLst>
              <a:ext uri="{FF2B5EF4-FFF2-40B4-BE49-F238E27FC236}">
                <a16:creationId xmlns:a16="http://schemas.microsoft.com/office/drawing/2014/main" id="{47F7D9CD-6A36-41A3-AEDC-2D21B4089F6E}"/>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40974"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5">
            <a:extLst>
              <a:ext uri="{FF2B5EF4-FFF2-40B4-BE49-F238E27FC236}">
                <a16:creationId xmlns:a16="http://schemas.microsoft.com/office/drawing/2014/main" id="{F3C62931-89A8-4D98-B5C8-DA80ADC62045}"/>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40975" name="Ecuación" r:id="rId9" imgW="139700" imgH="139700" progId="Equation.3">
                  <p:embed/>
                </p:oleObj>
              </mc:Choice>
              <mc:Fallback>
                <p:oleObj name="Ecuación" r:id="rId9" imgW="139700" imgH="139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8">
            <a:extLst>
              <a:ext uri="{FF2B5EF4-FFF2-40B4-BE49-F238E27FC236}">
                <a16:creationId xmlns:a16="http://schemas.microsoft.com/office/drawing/2014/main" id="{505490CD-AB9D-4D27-85BB-EE447DBF51F0}"/>
              </a:ext>
            </a:extLst>
          </p:cNvPr>
          <p:cNvGraphicFramePr>
            <a:graphicFrameLocks noChangeAspect="1"/>
          </p:cNvGraphicFramePr>
          <p:nvPr/>
        </p:nvGraphicFramePr>
        <p:xfrm>
          <a:off x="4368800" y="3933825"/>
          <a:ext cx="1693863" cy="406400"/>
        </p:xfrm>
        <a:graphic>
          <a:graphicData uri="http://schemas.openxmlformats.org/presentationml/2006/ole">
            <mc:AlternateContent xmlns:mc="http://schemas.openxmlformats.org/markup-compatibility/2006">
              <mc:Choice xmlns:v="urn:schemas-microsoft-com:vml" Requires="v">
                <p:oleObj spid="_x0000_s40976" name="Ecuación" r:id="rId11" imgW="495085" imgH="139639" progId="Equation.3">
                  <p:embed/>
                </p:oleObj>
              </mc:Choice>
              <mc:Fallback>
                <p:oleObj name="Ecuación" r:id="rId11" imgW="495085" imgH="139639"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800" y="3933825"/>
                        <a:ext cx="16938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9" name="Object 9">
            <a:extLst>
              <a:ext uri="{FF2B5EF4-FFF2-40B4-BE49-F238E27FC236}">
                <a16:creationId xmlns:a16="http://schemas.microsoft.com/office/drawing/2014/main" id="{3AAB98C7-94A3-487E-B1CA-CA68C126F056}"/>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40977" name="Ecuación" r:id="rId13" imgW="355292" imgH="152268" progId="Equation.3">
                  <p:embed/>
                </p:oleObj>
              </mc:Choice>
              <mc:Fallback>
                <p:oleObj name="Ecuación" r:id="rId13" imgW="355292" imgH="15226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0" name="Object 10">
            <a:extLst>
              <a:ext uri="{FF2B5EF4-FFF2-40B4-BE49-F238E27FC236}">
                <a16:creationId xmlns:a16="http://schemas.microsoft.com/office/drawing/2014/main" id="{C96B6FD2-83EB-4242-9EF5-8AE0D5F3D562}"/>
              </a:ext>
            </a:extLst>
          </p:cNvPr>
          <p:cNvGraphicFramePr>
            <a:graphicFrameLocks noChangeAspect="1"/>
          </p:cNvGraphicFramePr>
          <p:nvPr/>
        </p:nvGraphicFramePr>
        <p:xfrm>
          <a:off x="4416425" y="4437063"/>
          <a:ext cx="2100263" cy="417512"/>
        </p:xfrm>
        <a:graphic>
          <a:graphicData uri="http://schemas.openxmlformats.org/presentationml/2006/ole">
            <mc:AlternateContent xmlns:mc="http://schemas.openxmlformats.org/markup-compatibility/2006">
              <mc:Choice xmlns:v="urn:schemas-microsoft-com:vml" Requires="v">
                <p:oleObj spid="_x0000_s40978" name="Ecuación" r:id="rId15" imgW="622030" imgH="139639" progId="Equation.3">
                  <p:embed/>
                </p:oleObj>
              </mc:Choice>
              <mc:Fallback>
                <p:oleObj name="Ecuación" r:id="rId15" imgW="622030" imgH="13963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425" y="4437063"/>
                        <a:ext cx="2100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Abrir llave 12">
            <a:extLst>
              <a:ext uri="{FF2B5EF4-FFF2-40B4-BE49-F238E27FC236}">
                <a16:creationId xmlns:a16="http://schemas.microsoft.com/office/drawing/2014/main" id="{3C994071-72D4-4FB0-B931-32866839B071}"/>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12">
            <a:extLst>
              <a:ext uri="{FF2B5EF4-FFF2-40B4-BE49-F238E27FC236}">
                <a16:creationId xmlns:a16="http://schemas.microsoft.com/office/drawing/2014/main" id="{FD281CB2-CF96-40DC-A0A9-723FF5B9EC4B}"/>
              </a:ext>
            </a:extLst>
          </p:cNvPr>
          <p:cNvGraphicFramePr>
            <a:graphicFrameLocks noChangeAspect="1"/>
          </p:cNvGraphicFramePr>
          <p:nvPr/>
        </p:nvGraphicFramePr>
        <p:xfrm>
          <a:off x="611188" y="2236788"/>
          <a:ext cx="6989762" cy="544512"/>
        </p:xfrm>
        <a:graphic>
          <a:graphicData uri="http://schemas.openxmlformats.org/presentationml/2006/ole">
            <mc:AlternateContent xmlns:mc="http://schemas.openxmlformats.org/markup-compatibility/2006">
              <mc:Choice xmlns:v="urn:schemas-microsoft-com:vml" Requires="v">
                <p:oleObj spid="_x0000_s41996" name="Ecuación" r:id="rId3" imgW="2411953" imgH="177723" progId="Equation.3">
                  <p:embed/>
                </p:oleObj>
              </mc:Choice>
              <mc:Fallback>
                <p:oleObj name="Ecuación" r:id="rId3" imgW="2411953" imgH="177723"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36788"/>
                        <a:ext cx="6989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7" name="Text Box 14">
            <a:extLst>
              <a:ext uri="{FF2B5EF4-FFF2-40B4-BE49-F238E27FC236}">
                <a16:creationId xmlns:a16="http://schemas.microsoft.com/office/drawing/2014/main" id="{FC6FC3F0-8CCC-42C5-98E1-B7670271883E}"/>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41988" name="Object 5">
            <a:extLst>
              <a:ext uri="{FF2B5EF4-FFF2-40B4-BE49-F238E27FC236}">
                <a16:creationId xmlns:a16="http://schemas.microsoft.com/office/drawing/2014/main" id="{D8270314-0B34-4B8B-87BE-FF579DB6AE78}"/>
              </a:ext>
            </a:extLst>
          </p:cNvPr>
          <p:cNvGraphicFramePr>
            <a:graphicFrameLocks noChangeAspect="1"/>
          </p:cNvGraphicFramePr>
          <p:nvPr/>
        </p:nvGraphicFramePr>
        <p:xfrm>
          <a:off x="684213" y="2759075"/>
          <a:ext cx="2757487" cy="1174750"/>
        </p:xfrm>
        <a:graphic>
          <a:graphicData uri="http://schemas.openxmlformats.org/presentationml/2006/ole">
            <mc:AlternateContent xmlns:mc="http://schemas.openxmlformats.org/markup-compatibility/2006">
              <mc:Choice xmlns:v="urn:schemas-microsoft-com:vml" Requires="v">
                <p:oleObj spid="_x0000_s41997"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59075"/>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7">
            <a:extLst>
              <a:ext uri="{FF2B5EF4-FFF2-40B4-BE49-F238E27FC236}">
                <a16:creationId xmlns:a16="http://schemas.microsoft.com/office/drawing/2014/main" id="{87C8D7DD-5B45-4467-9C79-8E2C75799162}"/>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41998"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6">
            <a:extLst>
              <a:ext uri="{FF2B5EF4-FFF2-40B4-BE49-F238E27FC236}">
                <a16:creationId xmlns:a16="http://schemas.microsoft.com/office/drawing/2014/main" id="{9852456E-F3D9-4070-874B-704A22962D4D}"/>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41999"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6">
            <a:extLst>
              <a:ext uri="{FF2B5EF4-FFF2-40B4-BE49-F238E27FC236}">
                <a16:creationId xmlns:a16="http://schemas.microsoft.com/office/drawing/2014/main" id="{D54EFB94-2E97-464F-8437-9283CD8A5A82}"/>
              </a:ext>
            </a:extLst>
          </p:cNvPr>
          <p:cNvGraphicFramePr>
            <a:graphicFrameLocks noChangeAspect="1"/>
          </p:cNvGraphicFramePr>
          <p:nvPr/>
        </p:nvGraphicFramePr>
        <p:xfrm>
          <a:off x="4368800" y="3933825"/>
          <a:ext cx="1693863" cy="406400"/>
        </p:xfrm>
        <a:graphic>
          <a:graphicData uri="http://schemas.openxmlformats.org/presentationml/2006/ole">
            <mc:AlternateContent xmlns:mc="http://schemas.openxmlformats.org/markup-compatibility/2006">
              <mc:Choice xmlns:v="urn:schemas-microsoft-com:vml" Requires="v">
                <p:oleObj spid="_x0000_s42000" name="Ecuación" r:id="rId11" imgW="495085" imgH="139639" progId="Equation.3">
                  <p:embed/>
                </p:oleObj>
              </mc:Choice>
              <mc:Fallback>
                <p:oleObj name="Ecuación" r:id="rId11" imgW="495085" imgH="13963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800" y="3933825"/>
                        <a:ext cx="16938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a:extLst>
              <a:ext uri="{FF2B5EF4-FFF2-40B4-BE49-F238E27FC236}">
                <a16:creationId xmlns:a16="http://schemas.microsoft.com/office/drawing/2014/main" id="{4CC511B1-363B-4C6E-83BB-87260A4C175D}"/>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42001"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9">
            <a:extLst>
              <a:ext uri="{FF2B5EF4-FFF2-40B4-BE49-F238E27FC236}">
                <a16:creationId xmlns:a16="http://schemas.microsoft.com/office/drawing/2014/main" id="{19B72ADD-46DC-470C-B30F-1FFAB7BB4103}"/>
              </a:ext>
            </a:extLst>
          </p:cNvPr>
          <p:cNvGraphicFramePr>
            <a:graphicFrameLocks noChangeAspect="1"/>
          </p:cNvGraphicFramePr>
          <p:nvPr/>
        </p:nvGraphicFramePr>
        <p:xfrm>
          <a:off x="4416425" y="4437063"/>
          <a:ext cx="2100263" cy="417512"/>
        </p:xfrm>
        <a:graphic>
          <a:graphicData uri="http://schemas.openxmlformats.org/presentationml/2006/ole">
            <mc:AlternateContent xmlns:mc="http://schemas.openxmlformats.org/markup-compatibility/2006">
              <mc:Choice xmlns:v="urn:schemas-microsoft-com:vml" Requires="v">
                <p:oleObj spid="_x0000_s42002" name="Ecuación" r:id="rId15" imgW="622030" imgH="139639" progId="Equation.3">
                  <p:embed/>
                </p:oleObj>
              </mc:Choice>
              <mc:Fallback>
                <p:oleObj name="Ecuación" r:id="rId15" imgW="622030" imgH="139639"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425" y="4437063"/>
                        <a:ext cx="2100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Abrir llave 12">
            <a:extLst>
              <a:ext uri="{FF2B5EF4-FFF2-40B4-BE49-F238E27FC236}">
                <a16:creationId xmlns:a16="http://schemas.microsoft.com/office/drawing/2014/main" id="{8A21F4F3-5BDA-4338-AFD3-A086957F1A0A}"/>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
        <p:nvSpPr>
          <p:cNvPr id="41995" name="Rectangle 8">
            <a:extLst>
              <a:ext uri="{FF2B5EF4-FFF2-40B4-BE49-F238E27FC236}">
                <a16:creationId xmlns:a16="http://schemas.microsoft.com/office/drawing/2014/main" id="{13024C49-B149-4D1E-AF28-2FF39D46722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12">
            <a:extLst>
              <a:ext uri="{FF2B5EF4-FFF2-40B4-BE49-F238E27FC236}">
                <a16:creationId xmlns:a16="http://schemas.microsoft.com/office/drawing/2014/main" id="{49C247DC-9A48-4A11-ACBA-B6670D56D4D6}"/>
              </a:ext>
            </a:extLst>
          </p:cNvPr>
          <p:cNvGraphicFramePr>
            <a:graphicFrameLocks noChangeAspect="1"/>
          </p:cNvGraphicFramePr>
          <p:nvPr/>
        </p:nvGraphicFramePr>
        <p:xfrm>
          <a:off x="614363" y="2236788"/>
          <a:ext cx="6550025" cy="544512"/>
        </p:xfrm>
        <a:graphic>
          <a:graphicData uri="http://schemas.openxmlformats.org/presentationml/2006/ole">
            <mc:AlternateContent xmlns:mc="http://schemas.openxmlformats.org/markup-compatibility/2006">
              <mc:Choice xmlns:v="urn:schemas-microsoft-com:vml" Requires="v">
                <p:oleObj spid="_x0000_s43021" name="Ecuación" r:id="rId3" imgW="2260600" imgH="177800" progId="Equation.3">
                  <p:embed/>
                </p:oleObj>
              </mc:Choice>
              <mc:Fallback>
                <p:oleObj name="Ecuación" r:id="rId3" imgW="2260600" imgH="177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2236788"/>
                        <a:ext cx="65500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1" name="Text Box 14">
            <a:extLst>
              <a:ext uri="{FF2B5EF4-FFF2-40B4-BE49-F238E27FC236}">
                <a16:creationId xmlns:a16="http://schemas.microsoft.com/office/drawing/2014/main" id="{7F457D9B-AC65-4BA8-A518-13891E4ADDAE}"/>
              </a:ext>
            </a:extLst>
          </p:cNvPr>
          <p:cNvSpPr txBox="1">
            <a:spLocks noChangeArrowheads="1"/>
          </p:cNvSpPr>
          <p:nvPr/>
        </p:nvSpPr>
        <p:spPr bwMode="auto">
          <a:xfrm>
            <a:off x="579438" y="17764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Siendo el modelo:</a:t>
            </a:r>
          </a:p>
        </p:txBody>
      </p:sp>
      <p:graphicFrame>
        <p:nvGraphicFramePr>
          <p:cNvPr id="43012" name="Object 5">
            <a:extLst>
              <a:ext uri="{FF2B5EF4-FFF2-40B4-BE49-F238E27FC236}">
                <a16:creationId xmlns:a16="http://schemas.microsoft.com/office/drawing/2014/main" id="{DED1C18C-F02E-4837-9EDF-1DA9D0049ABB}"/>
              </a:ext>
            </a:extLst>
          </p:cNvPr>
          <p:cNvGraphicFramePr>
            <a:graphicFrameLocks noChangeAspect="1"/>
          </p:cNvGraphicFramePr>
          <p:nvPr/>
        </p:nvGraphicFramePr>
        <p:xfrm>
          <a:off x="684213" y="2782888"/>
          <a:ext cx="2757487" cy="1174750"/>
        </p:xfrm>
        <a:graphic>
          <a:graphicData uri="http://schemas.openxmlformats.org/presentationml/2006/ole">
            <mc:AlternateContent xmlns:mc="http://schemas.openxmlformats.org/markup-compatibility/2006">
              <mc:Choice xmlns:v="urn:schemas-microsoft-com:vml" Requires="v">
                <p:oleObj spid="_x0000_s43022" name="Ecuación" r:id="rId5" imgW="1002865" imgH="380835" progId="Equation.3">
                  <p:embed/>
                </p:oleObj>
              </mc:Choice>
              <mc:Fallback>
                <p:oleObj name="Ecuación" r:id="rId5" imgW="1002865"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82888"/>
                        <a:ext cx="27574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Object 7">
            <a:extLst>
              <a:ext uri="{FF2B5EF4-FFF2-40B4-BE49-F238E27FC236}">
                <a16:creationId xmlns:a16="http://schemas.microsoft.com/office/drawing/2014/main" id="{18F4E0F3-FD58-418B-9E11-B26DF7A230AD}"/>
              </a:ext>
            </a:extLst>
          </p:cNvPr>
          <p:cNvGraphicFramePr>
            <a:graphicFrameLocks noChangeAspect="1"/>
          </p:cNvGraphicFramePr>
          <p:nvPr/>
        </p:nvGraphicFramePr>
        <p:xfrm>
          <a:off x="1035050" y="4149725"/>
          <a:ext cx="657225" cy="528638"/>
        </p:xfrm>
        <a:graphic>
          <a:graphicData uri="http://schemas.openxmlformats.org/presentationml/2006/ole">
            <mc:AlternateContent xmlns:mc="http://schemas.openxmlformats.org/markup-compatibility/2006">
              <mc:Choice xmlns:v="urn:schemas-microsoft-com:vml" Requires="v">
                <p:oleObj spid="_x0000_s43023" name="Ecuación" r:id="rId7" imgW="228402" imgH="177646" progId="Equation.3">
                  <p:embed/>
                </p:oleObj>
              </mc:Choice>
              <mc:Fallback>
                <p:oleObj name="Ecuación" r:id="rId7" imgW="228402"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50" y="4149725"/>
                        <a:ext cx="6572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6">
            <a:extLst>
              <a:ext uri="{FF2B5EF4-FFF2-40B4-BE49-F238E27FC236}">
                <a16:creationId xmlns:a16="http://schemas.microsoft.com/office/drawing/2014/main" id="{F2BE2751-83E2-4551-B160-DD3CEC0F3A2C}"/>
              </a:ext>
            </a:extLst>
          </p:cNvPr>
          <p:cNvGraphicFramePr>
            <a:graphicFrameLocks noChangeAspect="1"/>
          </p:cNvGraphicFramePr>
          <p:nvPr/>
        </p:nvGraphicFramePr>
        <p:xfrm>
          <a:off x="2492375" y="3952875"/>
          <a:ext cx="427038" cy="414338"/>
        </p:xfrm>
        <a:graphic>
          <a:graphicData uri="http://schemas.openxmlformats.org/presentationml/2006/ole">
            <mc:AlternateContent xmlns:mc="http://schemas.openxmlformats.org/markup-compatibility/2006">
              <mc:Choice xmlns:v="urn:schemas-microsoft-com:vml" Requires="v">
                <p:oleObj spid="_x0000_s43024" name="Ecuación" r:id="rId9" imgW="139700" imgH="139700" progId="Equation.3">
                  <p:embed/>
                </p:oleObj>
              </mc:Choice>
              <mc:Fallback>
                <p:oleObj name="Ecuación" r:id="rId9" imgW="139700" imgH="139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375" y="3952875"/>
                        <a:ext cx="4270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6">
            <a:extLst>
              <a:ext uri="{FF2B5EF4-FFF2-40B4-BE49-F238E27FC236}">
                <a16:creationId xmlns:a16="http://schemas.microsoft.com/office/drawing/2014/main" id="{822B741F-153A-4A5A-A84F-BCF7B2961CC9}"/>
              </a:ext>
            </a:extLst>
          </p:cNvPr>
          <p:cNvGraphicFramePr>
            <a:graphicFrameLocks noChangeAspect="1"/>
          </p:cNvGraphicFramePr>
          <p:nvPr/>
        </p:nvGraphicFramePr>
        <p:xfrm>
          <a:off x="4564063" y="3933825"/>
          <a:ext cx="1303337" cy="406400"/>
        </p:xfrm>
        <a:graphic>
          <a:graphicData uri="http://schemas.openxmlformats.org/presentationml/2006/ole">
            <mc:AlternateContent xmlns:mc="http://schemas.openxmlformats.org/markup-compatibility/2006">
              <mc:Choice xmlns:v="urn:schemas-microsoft-com:vml" Requires="v">
                <p:oleObj spid="_x0000_s43025" name="Ecuación" r:id="rId11" imgW="380835" imgH="139639" progId="Equation.3">
                  <p:embed/>
                </p:oleObj>
              </mc:Choice>
              <mc:Fallback>
                <p:oleObj name="Ecuación" r:id="rId11" imgW="380835" imgH="13963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4063" y="3933825"/>
                        <a:ext cx="13033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8">
            <a:extLst>
              <a:ext uri="{FF2B5EF4-FFF2-40B4-BE49-F238E27FC236}">
                <a16:creationId xmlns:a16="http://schemas.microsoft.com/office/drawing/2014/main" id="{9FEC39D7-CB12-4ECF-8001-5E50DD033308}"/>
              </a:ext>
            </a:extLst>
          </p:cNvPr>
          <p:cNvGraphicFramePr>
            <a:graphicFrameLocks noChangeAspect="1"/>
          </p:cNvGraphicFramePr>
          <p:nvPr/>
        </p:nvGraphicFramePr>
        <p:xfrm>
          <a:off x="2413000" y="4491038"/>
          <a:ext cx="1006475" cy="428625"/>
        </p:xfrm>
        <a:graphic>
          <a:graphicData uri="http://schemas.openxmlformats.org/presentationml/2006/ole">
            <mc:AlternateContent xmlns:mc="http://schemas.openxmlformats.org/markup-compatibility/2006">
              <mc:Choice xmlns:v="urn:schemas-microsoft-com:vml" Requires="v">
                <p:oleObj spid="_x0000_s43026" name="Ecuación" r:id="rId13" imgW="355292" imgH="152268" progId="Equation.3">
                  <p:embed/>
                </p:oleObj>
              </mc:Choice>
              <mc:Fallback>
                <p:oleObj name="Ecuación" r:id="rId13" imgW="355292" imgH="152268"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4491038"/>
                        <a:ext cx="1006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9">
            <a:extLst>
              <a:ext uri="{FF2B5EF4-FFF2-40B4-BE49-F238E27FC236}">
                <a16:creationId xmlns:a16="http://schemas.microsoft.com/office/drawing/2014/main" id="{3D870125-2E5E-4505-8616-321F6904B433}"/>
              </a:ext>
            </a:extLst>
          </p:cNvPr>
          <p:cNvGraphicFramePr>
            <a:graphicFrameLocks noChangeAspect="1"/>
          </p:cNvGraphicFramePr>
          <p:nvPr/>
        </p:nvGraphicFramePr>
        <p:xfrm>
          <a:off x="4572000" y="4437063"/>
          <a:ext cx="1243013" cy="417512"/>
        </p:xfrm>
        <a:graphic>
          <a:graphicData uri="http://schemas.openxmlformats.org/presentationml/2006/ole">
            <mc:AlternateContent xmlns:mc="http://schemas.openxmlformats.org/markup-compatibility/2006">
              <mc:Choice xmlns:v="urn:schemas-microsoft-com:vml" Requires="v">
                <p:oleObj spid="_x0000_s43027" name="Ecuación" r:id="rId15" imgW="368300" imgH="139700" progId="Equation.3">
                  <p:embed/>
                </p:oleObj>
              </mc:Choice>
              <mc:Fallback>
                <p:oleObj name="Ecuación" r:id="rId15" imgW="368300" imgH="1397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4437063"/>
                        <a:ext cx="12430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8" name="Abrir llave 12">
            <a:extLst>
              <a:ext uri="{FF2B5EF4-FFF2-40B4-BE49-F238E27FC236}">
                <a16:creationId xmlns:a16="http://schemas.microsoft.com/office/drawing/2014/main" id="{B130BAFA-83D0-45B8-9B5D-B93E6242A2AA}"/>
              </a:ext>
            </a:extLst>
          </p:cNvPr>
          <p:cNvSpPr>
            <a:spLocks/>
          </p:cNvSpPr>
          <p:nvPr/>
        </p:nvSpPr>
        <p:spPr bwMode="auto">
          <a:xfrm>
            <a:off x="2051050" y="3952875"/>
            <a:ext cx="217488" cy="901700"/>
          </a:xfrm>
          <a:prstGeom prst="leftBrace">
            <a:avLst>
              <a:gd name="adj1" fmla="val 8273"/>
              <a:gd name="adj2" fmla="val 50000"/>
            </a:avLst>
          </a:prstGeom>
          <a:solidFill>
            <a:schemeClr val="bg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solidFill>
                <a:schemeClr val="bg1"/>
              </a:solidFill>
            </a:endParaRPr>
          </a:p>
        </p:txBody>
      </p:sp>
      <p:sp>
        <p:nvSpPr>
          <p:cNvPr id="43019" name="Rectangle 8">
            <a:extLst>
              <a:ext uri="{FF2B5EF4-FFF2-40B4-BE49-F238E27FC236}">
                <a16:creationId xmlns:a16="http://schemas.microsoft.com/office/drawing/2014/main" id="{8C256CDD-33D5-4832-9385-583767738517}"/>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4 rezagos.</a:t>
            </a:r>
          </a:p>
        </p:txBody>
      </p:sp>
      <p:graphicFrame>
        <p:nvGraphicFramePr>
          <p:cNvPr id="43020" name="Object 9">
            <a:extLst>
              <a:ext uri="{FF2B5EF4-FFF2-40B4-BE49-F238E27FC236}">
                <a16:creationId xmlns:a16="http://schemas.microsoft.com/office/drawing/2014/main" id="{C2C966BC-7FD1-43E0-BC3D-584DD3F02E8D}"/>
              </a:ext>
            </a:extLst>
          </p:cNvPr>
          <p:cNvGraphicFramePr>
            <a:graphicFrameLocks noChangeAspect="1"/>
          </p:cNvGraphicFramePr>
          <p:nvPr/>
        </p:nvGraphicFramePr>
        <p:xfrm>
          <a:off x="755650" y="4941888"/>
          <a:ext cx="4824413" cy="1174750"/>
        </p:xfrm>
        <a:graphic>
          <a:graphicData uri="http://schemas.openxmlformats.org/presentationml/2006/ole">
            <mc:AlternateContent xmlns:mc="http://schemas.openxmlformats.org/markup-compatibility/2006">
              <mc:Choice xmlns:v="urn:schemas-microsoft-com:vml" Requires="v">
                <p:oleObj spid="_x0000_s43028" name="Ecuación" r:id="rId17" imgW="1688367" imgH="380835" progId="Equation.3">
                  <p:embed/>
                </p:oleObj>
              </mc:Choice>
              <mc:Fallback>
                <p:oleObj name="Ecuación" r:id="rId17" imgW="1688367" imgH="380835"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941888"/>
                        <a:ext cx="48244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6CE30F2-C319-44BF-8300-9BACDC4FFF81}"/>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 Ejemplos.</a:t>
            </a:r>
          </a:p>
        </p:txBody>
      </p:sp>
      <p:sp>
        <p:nvSpPr>
          <p:cNvPr id="7171" name="Text Box 3">
            <a:extLst>
              <a:ext uri="{FF2B5EF4-FFF2-40B4-BE49-F238E27FC236}">
                <a16:creationId xmlns:a16="http://schemas.microsoft.com/office/drawing/2014/main" id="{043714E3-B1B7-40F8-B8B3-F21D1B764786}"/>
              </a:ext>
            </a:extLst>
          </p:cNvPr>
          <p:cNvSpPr txBox="1">
            <a:spLocks noChangeArrowheads="1"/>
          </p:cNvSpPr>
          <p:nvPr/>
        </p:nvSpPr>
        <p:spPr bwMode="auto">
          <a:xfrm>
            <a:off x="539750" y="1844675"/>
            <a:ext cx="7921625"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el análisis económico la dependencia de la variable endógena con respecto a otra variable exógena no siempre es contemporánea (modelos estáticos). Con bastante frecuencia, la variable endógena se relaciona con la variable exógenas intertemporalmente (modelos dinámicos). Es decir, no siempre las relaciones son instantáneas, más bien la variable endógena responde a cambios de las variable exógenas de periodos previos. A estos periodos previos se les denomina rezagos.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1: Función consumo.</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2. Creación del dinero en los bancos</a:t>
            </a:r>
          </a:p>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Ejemplo 3. Impacto del dinero en los precios</a:t>
            </a:r>
          </a:p>
          <a:p>
            <a:pPr algn="just" eaLnBrk="1" hangingPunct="1">
              <a:spcBef>
                <a:spcPct val="50000"/>
              </a:spcBef>
              <a:buFont typeface="Wingdings" panose="05000000000000000000" pitchFamily="2" charset="2"/>
              <a:buNone/>
            </a:pPr>
            <a:endParaRPr lang="es-ES_tradnl" altLang="es-PE" sz="1800">
              <a:latin typeface="Arial" panose="020B0604020202020204" pitchFamily="34" charset="0"/>
            </a:endParaRPr>
          </a:p>
        </p:txBody>
      </p:sp>
      <p:sp>
        <p:nvSpPr>
          <p:cNvPr id="7172" name="Rectangle 4">
            <a:extLst>
              <a:ext uri="{FF2B5EF4-FFF2-40B4-BE49-F238E27FC236}">
                <a16:creationId xmlns:a16="http://schemas.microsoft.com/office/drawing/2014/main" id="{C8CF88CE-49AC-4476-92C1-05BA49ECD628}"/>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7173" name="Rectangle 5">
            <a:extLst>
              <a:ext uri="{FF2B5EF4-FFF2-40B4-BE49-F238E27FC236}">
                <a16:creationId xmlns:a16="http://schemas.microsoft.com/office/drawing/2014/main" id="{96CB7E10-B817-4CFF-8957-B08BC63CCEAB}"/>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7174" name="Text Box 11">
            <a:extLst>
              <a:ext uri="{FF2B5EF4-FFF2-40B4-BE49-F238E27FC236}">
                <a16:creationId xmlns:a16="http://schemas.microsoft.com/office/drawing/2014/main" id="{A16A37FB-3298-4DFB-98A4-689339A617AB}"/>
              </a:ext>
            </a:extLst>
          </p:cNvPr>
          <p:cNvSpPr txBox="1">
            <a:spLocks noChangeArrowheads="1"/>
          </p:cNvSpPr>
          <p:nvPr/>
        </p:nvSpPr>
        <p:spPr bwMode="auto">
          <a:xfrm>
            <a:off x="684213" y="5321300"/>
            <a:ext cx="7632700" cy="654050"/>
          </a:xfrm>
          <a:prstGeom prst="rect">
            <a:avLst/>
          </a:prstGeom>
          <a:solidFill>
            <a:schemeClr val="accent2"/>
          </a:solidFill>
          <a:ln w="12700">
            <a:solidFill>
              <a:schemeClr val="accent2"/>
            </a:solidFill>
            <a:miter lim="800000"/>
            <a:headEnd type="none" w="sm" len="sm"/>
            <a:tailEnd type="none" w="sm" len="sm"/>
          </a:ln>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800">
                <a:solidFill>
                  <a:schemeClr val="bg1"/>
                </a:solidFill>
                <a:latin typeface="Arial" panose="020B0604020202020204" pitchFamily="34" charset="0"/>
              </a:rPr>
              <a:t>El efecto de una causa dada está distribuida durante un número de periodos de tiempo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5">
            <a:extLst>
              <a:ext uri="{FF2B5EF4-FFF2-40B4-BE49-F238E27FC236}">
                <a16:creationId xmlns:a16="http://schemas.microsoft.com/office/drawing/2014/main" id="{2DFFAE94-D227-4F24-BC19-C6AB440F7699}"/>
              </a:ext>
            </a:extLst>
          </p:cNvPr>
          <p:cNvGraphicFramePr>
            <a:graphicFrameLocks noChangeAspect="1"/>
          </p:cNvGraphicFramePr>
          <p:nvPr/>
        </p:nvGraphicFramePr>
        <p:xfrm>
          <a:off x="563563" y="1733550"/>
          <a:ext cx="4816475" cy="1254125"/>
        </p:xfrm>
        <a:graphic>
          <a:graphicData uri="http://schemas.openxmlformats.org/presentationml/2006/ole">
            <mc:AlternateContent xmlns:mc="http://schemas.openxmlformats.org/markup-compatibility/2006">
              <mc:Choice xmlns:v="urn:schemas-microsoft-com:vml" Requires="v">
                <p:oleObj spid="_x0000_s44050" name="Ecuación" r:id="rId3" imgW="1752600" imgH="406400" progId="Equation.3">
                  <p:embed/>
                </p:oleObj>
              </mc:Choice>
              <mc:Fallback>
                <p:oleObj name="Ecuación" r:id="rId3" imgW="1752600" imgH="40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1733550"/>
                        <a:ext cx="48164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5" name="Object 3">
            <a:extLst>
              <a:ext uri="{FF2B5EF4-FFF2-40B4-BE49-F238E27FC236}">
                <a16:creationId xmlns:a16="http://schemas.microsoft.com/office/drawing/2014/main" id="{A592570A-EBD0-4150-8E27-E9D6544EA780}"/>
              </a:ext>
            </a:extLst>
          </p:cNvPr>
          <p:cNvGraphicFramePr>
            <a:graphicFrameLocks noChangeAspect="1"/>
          </p:cNvGraphicFramePr>
          <p:nvPr/>
        </p:nvGraphicFramePr>
        <p:xfrm>
          <a:off x="611188" y="3095625"/>
          <a:ext cx="1954212" cy="549275"/>
        </p:xfrm>
        <a:graphic>
          <a:graphicData uri="http://schemas.openxmlformats.org/presentationml/2006/ole">
            <mc:AlternateContent xmlns:mc="http://schemas.openxmlformats.org/markup-compatibility/2006">
              <mc:Choice xmlns:v="urn:schemas-microsoft-com:vml" Requires="v">
                <p:oleObj spid="_x0000_s44051" name="Ecuación" r:id="rId5" imgW="710891" imgH="177723" progId="Equation.3">
                  <p:embed/>
                </p:oleObj>
              </mc:Choice>
              <mc:Fallback>
                <p:oleObj name="Ecuación" r:id="rId5" imgW="710891"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95625"/>
                        <a:ext cx="1954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4">
            <a:extLst>
              <a:ext uri="{FF2B5EF4-FFF2-40B4-BE49-F238E27FC236}">
                <a16:creationId xmlns:a16="http://schemas.microsoft.com/office/drawing/2014/main" id="{45A59B1F-1EAE-424B-B31B-0BC09082E37C}"/>
              </a:ext>
            </a:extLst>
          </p:cNvPr>
          <p:cNvGraphicFramePr>
            <a:graphicFrameLocks noChangeAspect="1"/>
          </p:cNvGraphicFramePr>
          <p:nvPr/>
        </p:nvGraphicFramePr>
        <p:xfrm>
          <a:off x="611188" y="4392613"/>
          <a:ext cx="2790825" cy="549275"/>
        </p:xfrm>
        <a:graphic>
          <a:graphicData uri="http://schemas.openxmlformats.org/presentationml/2006/ole">
            <mc:AlternateContent xmlns:mc="http://schemas.openxmlformats.org/markup-compatibility/2006">
              <mc:Choice xmlns:v="urn:schemas-microsoft-com:vml" Requires="v">
                <p:oleObj spid="_x0000_s44052" name="Ecuación" r:id="rId7" imgW="1015559" imgH="177723" progId="Equation.3">
                  <p:embed/>
                </p:oleObj>
              </mc:Choice>
              <mc:Fallback>
                <p:oleObj name="Ecuación" r:id="rId7" imgW="1015559" imgH="1777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92613"/>
                        <a:ext cx="2790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Text Box 14">
            <a:extLst>
              <a:ext uri="{FF2B5EF4-FFF2-40B4-BE49-F238E27FC236}">
                <a16:creationId xmlns:a16="http://schemas.microsoft.com/office/drawing/2014/main" id="{2E376CE8-2DAA-47D0-9A9F-7345BCE548EE}"/>
              </a:ext>
            </a:extLst>
          </p:cNvPr>
          <p:cNvSpPr txBox="1">
            <a:spLocks noChangeArrowheads="1"/>
          </p:cNvSpPr>
          <p:nvPr/>
        </p:nvSpPr>
        <p:spPr bwMode="auto">
          <a:xfrm>
            <a:off x="579438" y="3854450"/>
            <a:ext cx="1039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p>
        </p:txBody>
      </p:sp>
      <p:sp>
        <p:nvSpPr>
          <p:cNvPr id="44038" name="Rectangle 8">
            <a:extLst>
              <a:ext uri="{FF2B5EF4-FFF2-40B4-BE49-F238E27FC236}">
                <a16:creationId xmlns:a16="http://schemas.microsoft.com/office/drawing/2014/main" id="{5DF0B51B-D630-4502-BB68-5BC64B2B15E1}"/>
              </a:ext>
            </a:extLst>
          </p:cNvPr>
          <p:cNvSpPr>
            <a:spLocks noChangeArrowheads="1"/>
          </p:cNvSpPr>
          <p:nvPr/>
        </p:nvSpPr>
        <p:spPr bwMode="auto">
          <a:xfrm>
            <a:off x="563563"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FINITO</a:t>
            </a:r>
          </a:p>
          <a:p>
            <a:pPr eaLnBrk="1" hangingPunct="1"/>
            <a:r>
              <a:rPr lang="es-ES_tradnl" altLang="es-PE" sz="1800" b="1">
                <a:solidFill>
                  <a:srgbClr val="FF00FF"/>
                </a:solidFill>
                <a:latin typeface="Arial" panose="020B0604020202020204" pitchFamily="34" charset="0"/>
              </a:rPr>
              <a:t>Modelo Retardo en V invertida de Deleeuv … 4 rezagos.</a:t>
            </a:r>
          </a:p>
        </p:txBody>
      </p:sp>
      <p:graphicFrame>
        <p:nvGraphicFramePr>
          <p:cNvPr id="44039" name="Object 7">
            <a:extLst>
              <a:ext uri="{FF2B5EF4-FFF2-40B4-BE49-F238E27FC236}">
                <a16:creationId xmlns:a16="http://schemas.microsoft.com/office/drawing/2014/main" id="{4C8F12F2-99D5-446C-91E8-E009D4559F16}"/>
              </a:ext>
            </a:extLst>
          </p:cNvPr>
          <p:cNvGraphicFramePr>
            <a:graphicFrameLocks noChangeAspect="1"/>
          </p:cNvGraphicFramePr>
          <p:nvPr/>
        </p:nvGraphicFramePr>
        <p:xfrm>
          <a:off x="5003800" y="3213100"/>
          <a:ext cx="976313" cy="644525"/>
        </p:xfrm>
        <a:graphic>
          <a:graphicData uri="http://schemas.openxmlformats.org/presentationml/2006/ole">
            <mc:AlternateContent xmlns:mc="http://schemas.openxmlformats.org/markup-compatibility/2006">
              <mc:Choice xmlns:v="urn:schemas-microsoft-com:vml" Requires="v">
                <p:oleObj spid="_x0000_s44053" name="Ecuación" r:id="rId9" imgW="304536" imgH="203024" progId="Equation.3">
                  <p:embed/>
                </p:oleObj>
              </mc:Choice>
              <mc:Fallback>
                <p:oleObj name="Ecuación" r:id="rId9" imgW="304536" imgH="2030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213100"/>
                        <a:ext cx="9763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Abrir llave 18">
            <a:extLst>
              <a:ext uri="{FF2B5EF4-FFF2-40B4-BE49-F238E27FC236}">
                <a16:creationId xmlns:a16="http://schemas.microsoft.com/office/drawing/2014/main" id="{35657BD9-1527-4298-BD90-AB829D6EA3B3}"/>
              </a:ext>
            </a:extLst>
          </p:cNvPr>
          <p:cNvSpPr>
            <a:spLocks/>
          </p:cNvSpPr>
          <p:nvPr/>
        </p:nvSpPr>
        <p:spPr bwMode="auto">
          <a:xfrm>
            <a:off x="4427538" y="3357563"/>
            <a:ext cx="306387" cy="2735262"/>
          </a:xfrm>
          <a:prstGeom prst="leftBrace">
            <a:avLst>
              <a:gd name="adj1" fmla="val 8308"/>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44041" name="Object 9">
            <a:extLst>
              <a:ext uri="{FF2B5EF4-FFF2-40B4-BE49-F238E27FC236}">
                <a16:creationId xmlns:a16="http://schemas.microsoft.com/office/drawing/2014/main" id="{C206D3E6-C4EB-4670-9605-201F0F195696}"/>
              </a:ext>
            </a:extLst>
          </p:cNvPr>
          <p:cNvGraphicFramePr>
            <a:graphicFrameLocks noChangeAspect="1"/>
          </p:cNvGraphicFramePr>
          <p:nvPr/>
        </p:nvGraphicFramePr>
        <p:xfrm>
          <a:off x="3708400" y="4371975"/>
          <a:ext cx="719138" cy="601663"/>
        </p:xfrm>
        <a:graphic>
          <a:graphicData uri="http://schemas.openxmlformats.org/presentationml/2006/ole">
            <mc:AlternateContent xmlns:mc="http://schemas.openxmlformats.org/markup-compatibility/2006">
              <mc:Choice xmlns:v="urn:schemas-microsoft-com:vml" Requires="v">
                <p:oleObj spid="_x0000_s44054" name="Ecuación" r:id="rId11" imgW="228402" imgH="177646" progId="Equation.3">
                  <p:embed/>
                </p:oleObj>
              </mc:Choice>
              <mc:Fallback>
                <p:oleObj name="Ecuación" r:id="rId11" imgW="228402" imgH="17764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4371975"/>
                        <a:ext cx="7191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2" name="Object 10">
            <a:extLst>
              <a:ext uri="{FF2B5EF4-FFF2-40B4-BE49-F238E27FC236}">
                <a16:creationId xmlns:a16="http://schemas.microsoft.com/office/drawing/2014/main" id="{CF47047F-6032-4F90-8B19-29BDD6838E65}"/>
              </a:ext>
            </a:extLst>
          </p:cNvPr>
          <p:cNvGraphicFramePr>
            <a:graphicFrameLocks noChangeAspect="1"/>
          </p:cNvGraphicFramePr>
          <p:nvPr/>
        </p:nvGraphicFramePr>
        <p:xfrm>
          <a:off x="5003800" y="3716338"/>
          <a:ext cx="1101725" cy="635000"/>
        </p:xfrm>
        <a:graphic>
          <a:graphicData uri="http://schemas.openxmlformats.org/presentationml/2006/ole">
            <mc:AlternateContent xmlns:mc="http://schemas.openxmlformats.org/markup-compatibility/2006">
              <mc:Choice xmlns:v="urn:schemas-microsoft-com:vml" Requires="v">
                <p:oleObj spid="_x0000_s44055" name="Ecuación" r:id="rId13" imgW="304668" imgH="190417" progId="Equation.3">
                  <p:embed/>
                </p:oleObj>
              </mc:Choice>
              <mc:Fallback>
                <p:oleObj name="Ecuación" r:id="rId13" imgW="304668" imgH="19041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3716338"/>
                        <a:ext cx="1101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11">
            <a:extLst>
              <a:ext uri="{FF2B5EF4-FFF2-40B4-BE49-F238E27FC236}">
                <a16:creationId xmlns:a16="http://schemas.microsoft.com/office/drawing/2014/main" id="{526F2659-F0CC-4FE4-A8BB-92D41805DE83}"/>
              </a:ext>
            </a:extLst>
          </p:cNvPr>
          <p:cNvGraphicFramePr>
            <a:graphicFrameLocks noChangeAspect="1"/>
          </p:cNvGraphicFramePr>
          <p:nvPr/>
        </p:nvGraphicFramePr>
        <p:xfrm>
          <a:off x="5003800" y="4221163"/>
          <a:ext cx="1285875" cy="600075"/>
        </p:xfrm>
        <a:graphic>
          <a:graphicData uri="http://schemas.openxmlformats.org/presentationml/2006/ole">
            <mc:AlternateContent xmlns:mc="http://schemas.openxmlformats.org/markup-compatibility/2006">
              <mc:Choice xmlns:v="urn:schemas-microsoft-com:vml" Requires="v">
                <p:oleObj spid="_x0000_s44056" name="Ecuación" r:id="rId15" imgW="368300" imgH="190500" progId="Equation.3">
                  <p:embed/>
                </p:oleObj>
              </mc:Choice>
              <mc:Fallback>
                <p:oleObj name="Ecuación" r:id="rId15" imgW="368300" imgH="1905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4221163"/>
                        <a:ext cx="128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12">
            <a:extLst>
              <a:ext uri="{FF2B5EF4-FFF2-40B4-BE49-F238E27FC236}">
                <a16:creationId xmlns:a16="http://schemas.microsoft.com/office/drawing/2014/main" id="{6C1B41F7-9159-4480-BCB1-A9A3CCED7978}"/>
              </a:ext>
            </a:extLst>
          </p:cNvPr>
          <p:cNvGraphicFramePr>
            <a:graphicFrameLocks noChangeAspect="1"/>
          </p:cNvGraphicFramePr>
          <p:nvPr/>
        </p:nvGraphicFramePr>
        <p:xfrm>
          <a:off x="5003800" y="4814888"/>
          <a:ext cx="1223963" cy="701675"/>
        </p:xfrm>
        <a:graphic>
          <a:graphicData uri="http://schemas.openxmlformats.org/presentationml/2006/ole">
            <mc:AlternateContent xmlns:mc="http://schemas.openxmlformats.org/markup-compatibility/2006">
              <mc:Choice xmlns:v="urn:schemas-microsoft-com:vml" Requires="v">
                <p:oleObj spid="_x0000_s44057" name="Ecuación" r:id="rId17" imgW="317225" imgH="203024" progId="Equation.3">
                  <p:embed/>
                </p:oleObj>
              </mc:Choice>
              <mc:Fallback>
                <p:oleObj name="Ecuación" r:id="rId17" imgW="317225" imgH="203024"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4814888"/>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5" name="Object 13">
            <a:extLst>
              <a:ext uri="{FF2B5EF4-FFF2-40B4-BE49-F238E27FC236}">
                <a16:creationId xmlns:a16="http://schemas.microsoft.com/office/drawing/2014/main" id="{8299DB1D-28DB-4030-B134-FC7AB565A0AF}"/>
              </a:ext>
            </a:extLst>
          </p:cNvPr>
          <p:cNvGraphicFramePr>
            <a:graphicFrameLocks noChangeAspect="1"/>
          </p:cNvGraphicFramePr>
          <p:nvPr/>
        </p:nvGraphicFramePr>
        <p:xfrm>
          <a:off x="5027613" y="5413375"/>
          <a:ext cx="1077912" cy="657225"/>
        </p:xfrm>
        <a:graphic>
          <a:graphicData uri="http://schemas.openxmlformats.org/presentationml/2006/ole">
            <mc:AlternateContent xmlns:mc="http://schemas.openxmlformats.org/markup-compatibility/2006">
              <mc:Choice xmlns:v="urn:schemas-microsoft-com:vml" Requires="v">
                <p:oleObj spid="_x0000_s44058" name="Ecuación" r:id="rId19" imgW="304668" imgH="190417" progId="Equation.3">
                  <p:embed/>
                </p:oleObj>
              </mc:Choice>
              <mc:Fallback>
                <p:oleObj name="Ecuación" r:id="rId19" imgW="304668" imgH="190417"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7613" y="5413375"/>
                        <a:ext cx="10779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6" name="Object 14">
            <a:extLst>
              <a:ext uri="{FF2B5EF4-FFF2-40B4-BE49-F238E27FC236}">
                <a16:creationId xmlns:a16="http://schemas.microsoft.com/office/drawing/2014/main" id="{E65E4D5F-6822-4515-8816-148E90446239}"/>
              </a:ext>
            </a:extLst>
          </p:cNvPr>
          <p:cNvGraphicFramePr>
            <a:graphicFrameLocks noChangeAspect="1"/>
          </p:cNvGraphicFramePr>
          <p:nvPr/>
        </p:nvGraphicFramePr>
        <p:xfrm>
          <a:off x="7048500" y="3860800"/>
          <a:ext cx="658813" cy="414338"/>
        </p:xfrm>
        <a:graphic>
          <a:graphicData uri="http://schemas.openxmlformats.org/presentationml/2006/ole">
            <mc:AlternateContent xmlns:mc="http://schemas.openxmlformats.org/markup-compatibility/2006">
              <mc:Choice xmlns:v="urn:schemas-microsoft-com:vml" Requires="v">
                <p:oleObj spid="_x0000_s44059" name="Ecuación" r:id="rId21" imgW="215713" imgH="139579" progId="Equation.3">
                  <p:embed/>
                </p:oleObj>
              </mc:Choice>
              <mc:Fallback>
                <p:oleObj name="Ecuación" r:id="rId21" imgW="215713" imgH="139579"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48500" y="3860800"/>
                        <a:ext cx="6588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7" name="Object 15">
            <a:extLst>
              <a:ext uri="{FF2B5EF4-FFF2-40B4-BE49-F238E27FC236}">
                <a16:creationId xmlns:a16="http://schemas.microsoft.com/office/drawing/2014/main" id="{DE0451C9-AF7E-4104-A2E8-54F32BBBDBAB}"/>
              </a:ext>
            </a:extLst>
          </p:cNvPr>
          <p:cNvGraphicFramePr>
            <a:graphicFrameLocks noChangeAspect="1"/>
          </p:cNvGraphicFramePr>
          <p:nvPr/>
        </p:nvGraphicFramePr>
        <p:xfrm>
          <a:off x="7019925" y="5303838"/>
          <a:ext cx="1222375" cy="428625"/>
        </p:xfrm>
        <a:graphic>
          <a:graphicData uri="http://schemas.openxmlformats.org/presentationml/2006/ole">
            <mc:AlternateContent xmlns:mc="http://schemas.openxmlformats.org/markup-compatibility/2006">
              <mc:Choice xmlns:v="urn:schemas-microsoft-com:vml" Requires="v">
                <p:oleObj spid="_x0000_s44060" name="Ecuación" r:id="rId23" imgW="431613" imgH="152334" progId="Equation.3">
                  <p:embed/>
                </p:oleObj>
              </mc:Choice>
              <mc:Fallback>
                <p:oleObj name="Ecuación" r:id="rId23" imgW="431613" imgH="152334"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9925" y="5303838"/>
                        <a:ext cx="1222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8" name="Cerrar llave 16">
            <a:extLst>
              <a:ext uri="{FF2B5EF4-FFF2-40B4-BE49-F238E27FC236}">
                <a16:creationId xmlns:a16="http://schemas.microsoft.com/office/drawing/2014/main" id="{8520ED58-5983-46F5-9AC1-C8F6F5DF6BB8}"/>
              </a:ext>
            </a:extLst>
          </p:cNvPr>
          <p:cNvSpPr>
            <a:spLocks/>
          </p:cNvSpPr>
          <p:nvPr/>
        </p:nvSpPr>
        <p:spPr bwMode="auto">
          <a:xfrm>
            <a:off x="6505575" y="3357563"/>
            <a:ext cx="349250" cy="1439862"/>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44049" name="Cerrar llave 17">
            <a:extLst>
              <a:ext uri="{FF2B5EF4-FFF2-40B4-BE49-F238E27FC236}">
                <a16:creationId xmlns:a16="http://schemas.microsoft.com/office/drawing/2014/main" id="{9A1071C8-3C3D-4E51-A6C7-95B6FAB8A9FA}"/>
              </a:ext>
            </a:extLst>
          </p:cNvPr>
          <p:cNvSpPr>
            <a:spLocks/>
          </p:cNvSpPr>
          <p:nvPr/>
        </p:nvSpPr>
        <p:spPr bwMode="auto">
          <a:xfrm>
            <a:off x="6505575" y="4941888"/>
            <a:ext cx="349250" cy="1150937"/>
          </a:xfrm>
          <a:prstGeom prst="rightBrace">
            <a:avLst>
              <a:gd name="adj1" fmla="val 830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65F44FB2-E613-47A2-BD0F-316B1FAD330A}"/>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a:t>
            </a:r>
          </a:p>
          <a:p>
            <a:pPr eaLnBrk="1" hangingPunct="1"/>
            <a:r>
              <a:rPr lang="es-ES_tradnl" altLang="es-PE" sz="1800" b="1">
                <a:solidFill>
                  <a:srgbClr val="FF0000"/>
                </a:solidFill>
                <a:latin typeface="Arial" panose="020B0604020202020204" pitchFamily="34" charset="0"/>
              </a:rPr>
              <a:t>Prueba de Causalidad de Granger …</a:t>
            </a:r>
          </a:p>
        </p:txBody>
      </p:sp>
      <p:sp>
        <p:nvSpPr>
          <p:cNvPr id="45059" name="Rectangle 12">
            <a:extLst>
              <a:ext uri="{FF2B5EF4-FFF2-40B4-BE49-F238E27FC236}">
                <a16:creationId xmlns:a16="http://schemas.microsoft.com/office/drawing/2014/main" id="{A7471595-5209-452D-B8CF-6B16826F6D5D}"/>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45060" name="Rectangle 13">
            <a:extLst>
              <a:ext uri="{FF2B5EF4-FFF2-40B4-BE49-F238E27FC236}">
                <a16:creationId xmlns:a16="http://schemas.microsoft.com/office/drawing/2014/main" id="{24DED208-1E78-411B-AB84-8AD409E410F5}"/>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45061" name="Object 16">
            <a:extLst>
              <a:ext uri="{FF2B5EF4-FFF2-40B4-BE49-F238E27FC236}">
                <a16:creationId xmlns:a16="http://schemas.microsoft.com/office/drawing/2014/main" id="{650A17E2-BFE9-4195-93F1-323631BF580C}"/>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5068"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18">
            <a:extLst>
              <a:ext uri="{FF2B5EF4-FFF2-40B4-BE49-F238E27FC236}">
                <a16:creationId xmlns:a16="http://schemas.microsoft.com/office/drawing/2014/main" id="{27A095C3-E3E0-478C-ACD8-EDA747FA96C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5069"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14">
            <a:extLst>
              <a:ext uri="{FF2B5EF4-FFF2-40B4-BE49-F238E27FC236}">
                <a16:creationId xmlns:a16="http://schemas.microsoft.com/office/drawing/2014/main" id="{3F446CA3-535F-40C2-97A8-5B4710D09532}"/>
              </a:ext>
            </a:extLst>
          </p:cNvPr>
          <p:cNvSpPr txBox="1">
            <a:spLocks noChangeArrowheads="1"/>
          </p:cNvSpPr>
          <p:nvPr/>
        </p:nvSpPr>
        <p:spPr bwMode="auto">
          <a:xfrm>
            <a:off x="579438" y="1776413"/>
            <a:ext cx="7921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pPr>
            <a:r>
              <a:rPr lang="es-ES_tradnl" altLang="es-PE" sz="1800">
                <a:latin typeface="Arial" panose="020B0604020202020204" pitchFamily="34" charset="0"/>
              </a:rPr>
              <a:t>… el tiempo no corre hacia atrás. Es decir, si un acontecimiento A sucede antes de un suceso B, entonces es posible que A esté causando a B. Sin embargo, no es posible que B esté provocando A. En otras palabras, los acontecimientos pasados pueden propiciar sucesos que se estén dando en la actualidad. Lo cual no ocurre con los acontecimientos futuros.</a:t>
            </a:r>
          </a:p>
        </p:txBody>
      </p:sp>
      <p:sp>
        <p:nvSpPr>
          <p:cNvPr id="45064" name="Rectangle 8">
            <a:extLst>
              <a:ext uri="{FF2B5EF4-FFF2-40B4-BE49-F238E27FC236}">
                <a16:creationId xmlns:a16="http://schemas.microsoft.com/office/drawing/2014/main" id="{F51EDF40-A452-46E1-AD27-F9A24096CE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45065" name="2 Objeto">
            <a:extLst>
              <a:ext uri="{FF2B5EF4-FFF2-40B4-BE49-F238E27FC236}">
                <a16:creationId xmlns:a16="http://schemas.microsoft.com/office/drawing/2014/main" id="{48E7C0C2-1FB2-4FCB-84FB-7BD748B33E78}"/>
              </a:ext>
            </a:extLst>
          </p:cNvPr>
          <p:cNvGraphicFramePr>
            <a:graphicFrameLocks noChangeAspect="1"/>
          </p:cNvGraphicFramePr>
          <p:nvPr/>
        </p:nvGraphicFramePr>
        <p:xfrm>
          <a:off x="712788" y="3606800"/>
          <a:ext cx="3613150" cy="758825"/>
        </p:xfrm>
        <a:graphic>
          <a:graphicData uri="http://schemas.openxmlformats.org/presentationml/2006/ole">
            <mc:AlternateContent xmlns:mc="http://schemas.openxmlformats.org/markup-compatibility/2006">
              <mc:Choice xmlns:v="urn:schemas-microsoft-com:vml" Requires="v">
                <p:oleObj spid="_x0000_s45070" name="Ecuación" r:id="rId6" imgW="2311400" imgH="444500" progId="Equation.3">
                  <p:embed/>
                </p:oleObj>
              </mc:Choice>
              <mc:Fallback>
                <p:oleObj name="Ecuación" r:id="rId6" imgW="2311400" imgH="444500" progId="Equation.3">
                  <p:embed/>
                  <p:pic>
                    <p:nvPicPr>
                      <p:cNvPr id="0" name="2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3606800"/>
                        <a:ext cx="36131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Rectangle 10">
            <a:extLst>
              <a:ext uri="{FF2B5EF4-FFF2-40B4-BE49-F238E27FC236}">
                <a16:creationId xmlns:a16="http://schemas.microsoft.com/office/drawing/2014/main" id="{6AFA7416-389E-4B14-82EF-3399F3A808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45067" name="4 Objeto">
            <a:extLst>
              <a:ext uri="{FF2B5EF4-FFF2-40B4-BE49-F238E27FC236}">
                <a16:creationId xmlns:a16="http://schemas.microsoft.com/office/drawing/2014/main" id="{97715B38-DBD2-47E5-947F-9A29A7E2B793}"/>
              </a:ext>
            </a:extLst>
          </p:cNvPr>
          <p:cNvGraphicFramePr>
            <a:graphicFrameLocks noChangeAspect="1"/>
          </p:cNvGraphicFramePr>
          <p:nvPr/>
        </p:nvGraphicFramePr>
        <p:xfrm>
          <a:off x="717550" y="4652963"/>
          <a:ext cx="3821113" cy="792162"/>
        </p:xfrm>
        <a:graphic>
          <a:graphicData uri="http://schemas.openxmlformats.org/presentationml/2006/ole">
            <mc:AlternateContent xmlns:mc="http://schemas.openxmlformats.org/markup-compatibility/2006">
              <mc:Choice xmlns:v="urn:schemas-microsoft-com:vml" Requires="v">
                <p:oleObj spid="_x0000_s45071" name="Ecuación" r:id="rId8" imgW="2197100" imgH="444500" progId="Equation.3">
                  <p:embed/>
                </p:oleObj>
              </mc:Choice>
              <mc:Fallback>
                <p:oleObj name="Ecuación" r:id="rId8" imgW="2197100" imgH="444500" progId="Equation.3">
                  <p:embed/>
                  <p:pic>
                    <p:nvPicPr>
                      <p:cNvPr id="0" name="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550" y="4652963"/>
                        <a:ext cx="38211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6670AB10-0987-46E2-A5FE-CD86FEF1AFB5}"/>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ESTIMACIÓN DE MODELOS DE REZAGOS DISTRIBUIDOS </a:t>
            </a:r>
          </a:p>
          <a:p>
            <a:pPr eaLnBrk="1" hangingPunct="1"/>
            <a:r>
              <a:rPr lang="es-ES_tradnl" altLang="es-PE" sz="1800" b="1">
                <a:solidFill>
                  <a:schemeClr val="tx2"/>
                </a:solidFill>
                <a:latin typeface="Arial" panose="020B0604020202020204" pitchFamily="34" charset="0"/>
              </a:rPr>
              <a:t>Prueba de Causalidad de Granger …</a:t>
            </a:r>
          </a:p>
        </p:txBody>
      </p:sp>
      <p:sp>
        <p:nvSpPr>
          <p:cNvPr id="46083" name="Rectangle 12">
            <a:extLst>
              <a:ext uri="{FF2B5EF4-FFF2-40B4-BE49-F238E27FC236}">
                <a16:creationId xmlns:a16="http://schemas.microsoft.com/office/drawing/2014/main" id="{32C52E1D-4A0C-4D0D-B178-CE50588DD2BD}"/>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46084" name="Rectangle 13">
            <a:extLst>
              <a:ext uri="{FF2B5EF4-FFF2-40B4-BE49-F238E27FC236}">
                <a16:creationId xmlns:a16="http://schemas.microsoft.com/office/drawing/2014/main" id="{9A737064-4FDE-4F75-B6D5-7F52A602C40A}"/>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46085" name="Object 16">
            <a:extLst>
              <a:ext uri="{FF2B5EF4-FFF2-40B4-BE49-F238E27FC236}">
                <a16:creationId xmlns:a16="http://schemas.microsoft.com/office/drawing/2014/main" id="{F2987704-FB50-4225-9540-047945D7622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6101" name="Ecuación" r:id="rId3" imgW="114151" imgH="215619" progId="Equation.3">
                  <p:embed/>
                </p:oleObj>
              </mc:Choice>
              <mc:Fallback>
                <p:oleObj name="Ecuación" r:id="rId3" imgW="114151" imgH="21561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18">
            <a:extLst>
              <a:ext uri="{FF2B5EF4-FFF2-40B4-BE49-F238E27FC236}">
                <a16:creationId xmlns:a16="http://schemas.microsoft.com/office/drawing/2014/main" id="{265FFE61-5AEA-44F6-A19B-26F05C2C799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6102" name="Ecuación" r:id="rId5" imgW="114151" imgH="215619" progId="Equation.3">
                  <p:embed/>
                </p:oleObj>
              </mc:Choice>
              <mc:Fallback>
                <p:oleObj name="Ecuación" r:id="rId5" imgW="114151"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7" name="Rectangle 8">
            <a:extLst>
              <a:ext uri="{FF2B5EF4-FFF2-40B4-BE49-F238E27FC236}">
                <a16:creationId xmlns:a16="http://schemas.microsoft.com/office/drawing/2014/main" id="{9ED6A47A-4335-48F9-B933-05C0F43058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46088" name="Rectangle 10">
            <a:extLst>
              <a:ext uri="{FF2B5EF4-FFF2-40B4-BE49-F238E27FC236}">
                <a16:creationId xmlns:a16="http://schemas.microsoft.com/office/drawing/2014/main" id="{F56378D5-E4C4-4A9C-ACAF-2B3B3E965F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46089" name="5 Objeto">
            <a:extLst>
              <a:ext uri="{FF2B5EF4-FFF2-40B4-BE49-F238E27FC236}">
                <a16:creationId xmlns:a16="http://schemas.microsoft.com/office/drawing/2014/main" id="{98DC53C8-36FD-49DC-A5D2-0BA4A243BDF5}"/>
              </a:ext>
            </a:extLst>
          </p:cNvPr>
          <p:cNvGraphicFramePr>
            <a:graphicFrameLocks noChangeAspect="1"/>
          </p:cNvGraphicFramePr>
          <p:nvPr/>
        </p:nvGraphicFramePr>
        <p:xfrm>
          <a:off x="2017713" y="2205038"/>
          <a:ext cx="969962" cy="431800"/>
        </p:xfrm>
        <a:graphic>
          <a:graphicData uri="http://schemas.openxmlformats.org/presentationml/2006/ole">
            <mc:AlternateContent xmlns:mc="http://schemas.openxmlformats.org/markup-compatibility/2006">
              <mc:Choice xmlns:v="urn:schemas-microsoft-com:vml" Requires="v">
                <p:oleObj spid="_x0000_s46103" name="Ecuación" r:id="rId6" imgW="609336" imgH="253890" progId="Equation.3">
                  <p:embed/>
                </p:oleObj>
              </mc:Choice>
              <mc:Fallback>
                <p:oleObj name="Ecuación" r:id="rId6" imgW="609336" imgH="253890" progId="Equation.3">
                  <p:embed/>
                  <p:pic>
                    <p:nvPicPr>
                      <p:cNvPr id="0" name="5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2205038"/>
                        <a:ext cx="969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6 Objeto">
            <a:extLst>
              <a:ext uri="{FF2B5EF4-FFF2-40B4-BE49-F238E27FC236}">
                <a16:creationId xmlns:a16="http://schemas.microsoft.com/office/drawing/2014/main" id="{850C0C03-F0CA-4B62-BE85-A85C437589FB}"/>
              </a:ext>
            </a:extLst>
          </p:cNvPr>
          <p:cNvGraphicFramePr>
            <a:graphicFrameLocks noChangeAspect="1"/>
          </p:cNvGraphicFramePr>
          <p:nvPr/>
        </p:nvGraphicFramePr>
        <p:xfrm>
          <a:off x="3448050" y="2214563"/>
          <a:ext cx="908050" cy="422275"/>
        </p:xfrm>
        <a:graphic>
          <a:graphicData uri="http://schemas.openxmlformats.org/presentationml/2006/ole">
            <mc:AlternateContent xmlns:mc="http://schemas.openxmlformats.org/markup-compatibility/2006">
              <mc:Choice xmlns:v="urn:schemas-microsoft-com:vml" Requires="v">
                <p:oleObj spid="_x0000_s46104" name="Ecuación" r:id="rId8" imgW="622030" imgH="253890" progId="Equation.3">
                  <p:embed/>
                </p:oleObj>
              </mc:Choice>
              <mc:Fallback>
                <p:oleObj name="Ecuación" r:id="rId8" imgW="622030" imgH="253890" progId="Equation.3">
                  <p:embed/>
                  <p:pic>
                    <p:nvPicPr>
                      <p:cNvPr id="0" name="6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8050" y="2214563"/>
                        <a:ext cx="9080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7 Objeto">
            <a:extLst>
              <a:ext uri="{FF2B5EF4-FFF2-40B4-BE49-F238E27FC236}">
                <a16:creationId xmlns:a16="http://schemas.microsoft.com/office/drawing/2014/main" id="{7EE77BAF-D011-41BD-9EB8-04716F268896}"/>
              </a:ext>
            </a:extLst>
          </p:cNvPr>
          <p:cNvGraphicFramePr>
            <a:graphicFrameLocks noChangeAspect="1"/>
          </p:cNvGraphicFramePr>
          <p:nvPr/>
        </p:nvGraphicFramePr>
        <p:xfrm>
          <a:off x="2051050" y="3316288"/>
          <a:ext cx="936625" cy="400050"/>
        </p:xfrm>
        <a:graphic>
          <a:graphicData uri="http://schemas.openxmlformats.org/presentationml/2006/ole">
            <mc:AlternateContent xmlns:mc="http://schemas.openxmlformats.org/markup-compatibility/2006">
              <mc:Choice xmlns:v="urn:schemas-microsoft-com:vml" Requires="v">
                <p:oleObj spid="_x0000_s46105" name="Ecuación" r:id="rId10" imgW="609336" imgH="253890" progId="Equation.3">
                  <p:embed/>
                </p:oleObj>
              </mc:Choice>
              <mc:Fallback>
                <p:oleObj name="Ecuación" r:id="rId10" imgW="609336" imgH="253890" progId="Equation.3">
                  <p:embed/>
                  <p:pic>
                    <p:nvPicPr>
                      <p:cNvPr id="0" name="7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3316288"/>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2" name="8 Objeto">
            <a:extLst>
              <a:ext uri="{FF2B5EF4-FFF2-40B4-BE49-F238E27FC236}">
                <a16:creationId xmlns:a16="http://schemas.microsoft.com/office/drawing/2014/main" id="{5473420B-895C-48D6-9B65-8B3CEA9324D2}"/>
              </a:ext>
            </a:extLst>
          </p:cNvPr>
          <p:cNvGraphicFramePr>
            <a:graphicFrameLocks noChangeAspect="1"/>
          </p:cNvGraphicFramePr>
          <p:nvPr/>
        </p:nvGraphicFramePr>
        <p:xfrm>
          <a:off x="3492500" y="3316288"/>
          <a:ext cx="835025" cy="400050"/>
        </p:xfrm>
        <a:graphic>
          <a:graphicData uri="http://schemas.openxmlformats.org/presentationml/2006/ole">
            <mc:AlternateContent xmlns:mc="http://schemas.openxmlformats.org/markup-compatibility/2006">
              <mc:Choice xmlns:v="urn:schemas-microsoft-com:vml" Requires="v">
                <p:oleObj spid="_x0000_s46106" name="Ecuación" r:id="rId12" imgW="622030" imgH="253890" progId="Equation.3">
                  <p:embed/>
                </p:oleObj>
              </mc:Choice>
              <mc:Fallback>
                <p:oleObj name="Ecuación" r:id="rId12" imgW="622030" imgH="253890" progId="Equation.3">
                  <p:embed/>
                  <p:pic>
                    <p:nvPicPr>
                      <p:cNvPr id="0" name="8 Objet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00" y="3316288"/>
                        <a:ext cx="835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3" name="9 Objeto">
            <a:extLst>
              <a:ext uri="{FF2B5EF4-FFF2-40B4-BE49-F238E27FC236}">
                <a16:creationId xmlns:a16="http://schemas.microsoft.com/office/drawing/2014/main" id="{6D6C6B53-0B8B-48C3-8BBE-35064CA98255}"/>
              </a:ext>
            </a:extLst>
          </p:cNvPr>
          <p:cNvGraphicFramePr>
            <a:graphicFrameLocks noChangeAspect="1"/>
          </p:cNvGraphicFramePr>
          <p:nvPr/>
        </p:nvGraphicFramePr>
        <p:xfrm>
          <a:off x="2090738" y="5300663"/>
          <a:ext cx="825500" cy="401637"/>
        </p:xfrm>
        <a:graphic>
          <a:graphicData uri="http://schemas.openxmlformats.org/presentationml/2006/ole">
            <mc:AlternateContent xmlns:mc="http://schemas.openxmlformats.org/markup-compatibility/2006">
              <mc:Choice xmlns:v="urn:schemas-microsoft-com:vml" Requires="v">
                <p:oleObj spid="_x0000_s46107" name="Ecuación" r:id="rId14" imgW="609336" imgH="253890" progId="Equation.3">
                  <p:embed/>
                </p:oleObj>
              </mc:Choice>
              <mc:Fallback>
                <p:oleObj name="Ecuación" r:id="rId14" imgW="609336" imgH="253890" progId="Equation.3">
                  <p:embed/>
                  <p:pic>
                    <p:nvPicPr>
                      <p:cNvPr id="0" name="9 Objet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0738" y="5300663"/>
                        <a:ext cx="8255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4" name="10 Objeto">
            <a:extLst>
              <a:ext uri="{FF2B5EF4-FFF2-40B4-BE49-F238E27FC236}">
                <a16:creationId xmlns:a16="http://schemas.microsoft.com/office/drawing/2014/main" id="{9BF110B2-056D-4FC8-A560-8E48F2290AB6}"/>
              </a:ext>
            </a:extLst>
          </p:cNvPr>
          <p:cNvGraphicFramePr>
            <a:graphicFrameLocks noChangeAspect="1"/>
          </p:cNvGraphicFramePr>
          <p:nvPr/>
        </p:nvGraphicFramePr>
        <p:xfrm>
          <a:off x="3521075" y="5300663"/>
          <a:ext cx="835025" cy="401637"/>
        </p:xfrm>
        <a:graphic>
          <a:graphicData uri="http://schemas.openxmlformats.org/presentationml/2006/ole">
            <mc:AlternateContent xmlns:mc="http://schemas.openxmlformats.org/markup-compatibility/2006">
              <mc:Choice xmlns:v="urn:schemas-microsoft-com:vml" Requires="v">
                <p:oleObj spid="_x0000_s46108" name="Ecuación" r:id="rId16" imgW="622030" imgH="253890" progId="Equation.3">
                  <p:embed/>
                </p:oleObj>
              </mc:Choice>
              <mc:Fallback>
                <p:oleObj name="Ecuación" r:id="rId16" imgW="622030" imgH="253890" progId="Equation.3">
                  <p:embed/>
                  <p:pic>
                    <p:nvPicPr>
                      <p:cNvPr id="0" name="10 Objet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21075" y="5300663"/>
                        <a:ext cx="8350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5" name="11 Objeto">
            <a:extLst>
              <a:ext uri="{FF2B5EF4-FFF2-40B4-BE49-F238E27FC236}">
                <a16:creationId xmlns:a16="http://schemas.microsoft.com/office/drawing/2014/main" id="{3A12A143-1ECD-49F1-9E75-28CB8F0A3442}"/>
              </a:ext>
            </a:extLst>
          </p:cNvPr>
          <p:cNvGraphicFramePr>
            <a:graphicFrameLocks noChangeAspect="1"/>
          </p:cNvGraphicFramePr>
          <p:nvPr/>
        </p:nvGraphicFramePr>
        <p:xfrm>
          <a:off x="2162175" y="4221163"/>
          <a:ext cx="754063" cy="401637"/>
        </p:xfrm>
        <a:graphic>
          <a:graphicData uri="http://schemas.openxmlformats.org/presentationml/2006/ole">
            <mc:AlternateContent xmlns:mc="http://schemas.openxmlformats.org/markup-compatibility/2006">
              <mc:Choice xmlns:v="urn:schemas-microsoft-com:vml" Requires="v">
                <p:oleObj spid="_x0000_s46109" name="Ecuación" r:id="rId18" imgW="609336" imgH="253890" progId="Equation.3">
                  <p:embed/>
                </p:oleObj>
              </mc:Choice>
              <mc:Fallback>
                <p:oleObj name="Ecuación" r:id="rId18" imgW="609336" imgH="253890" progId="Equation.3">
                  <p:embed/>
                  <p:pic>
                    <p:nvPicPr>
                      <p:cNvPr id="0" name="11 Objet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2175" y="4221163"/>
                        <a:ext cx="7540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12 Objeto">
            <a:extLst>
              <a:ext uri="{FF2B5EF4-FFF2-40B4-BE49-F238E27FC236}">
                <a16:creationId xmlns:a16="http://schemas.microsoft.com/office/drawing/2014/main" id="{E64DFDD9-84FC-4757-9A5F-270901ABF36A}"/>
              </a:ext>
            </a:extLst>
          </p:cNvPr>
          <p:cNvGraphicFramePr>
            <a:graphicFrameLocks noChangeAspect="1"/>
          </p:cNvGraphicFramePr>
          <p:nvPr/>
        </p:nvGraphicFramePr>
        <p:xfrm>
          <a:off x="3521075" y="4251325"/>
          <a:ext cx="763588" cy="401638"/>
        </p:xfrm>
        <a:graphic>
          <a:graphicData uri="http://schemas.openxmlformats.org/presentationml/2006/ole">
            <mc:AlternateContent xmlns:mc="http://schemas.openxmlformats.org/markup-compatibility/2006">
              <mc:Choice xmlns:v="urn:schemas-microsoft-com:vml" Requires="v">
                <p:oleObj spid="_x0000_s46110" name="Ecuación" r:id="rId20" imgW="622030" imgH="253890" progId="Equation.3">
                  <p:embed/>
                </p:oleObj>
              </mc:Choice>
              <mc:Fallback>
                <p:oleObj name="Ecuación" r:id="rId20" imgW="622030" imgH="253890" progId="Equation.3">
                  <p:embed/>
                  <p:pic>
                    <p:nvPicPr>
                      <p:cNvPr id="0" name="12 Objet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21075" y="4251325"/>
                        <a:ext cx="7635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7" name="Rectangle 9">
            <a:extLst>
              <a:ext uri="{FF2B5EF4-FFF2-40B4-BE49-F238E27FC236}">
                <a16:creationId xmlns:a16="http://schemas.microsoft.com/office/drawing/2014/main" id="{A737E83A-9F87-4749-AB10-8DB6E948E832}"/>
              </a:ext>
            </a:extLst>
          </p:cNvPr>
          <p:cNvSpPr>
            <a:spLocks noChangeArrowheads="1"/>
          </p:cNvSpPr>
          <p:nvPr/>
        </p:nvSpPr>
        <p:spPr bwMode="auto">
          <a:xfrm>
            <a:off x="684213" y="1773238"/>
            <a:ext cx="5040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M causa PBI si se cumple que: </a:t>
            </a:r>
          </a:p>
        </p:txBody>
      </p:sp>
      <p:sp>
        <p:nvSpPr>
          <p:cNvPr id="46098" name="Rectangle 11">
            <a:extLst>
              <a:ext uri="{FF2B5EF4-FFF2-40B4-BE49-F238E27FC236}">
                <a16:creationId xmlns:a16="http://schemas.microsoft.com/office/drawing/2014/main" id="{D59BB323-71E4-485F-B328-F351BAAA34A1}"/>
              </a:ext>
            </a:extLst>
          </p:cNvPr>
          <p:cNvSpPr>
            <a:spLocks noChangeArrowheads="1"/>
          </p:cNvSpPr>
          <p:nvPr/>
        </p:nvSpPr>
        <p:spPr bwMode="auto">
          <a:xfrm>
            <a:off x="684213" y="2824163"/>
            <a:ext cx="5256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PBI causa M si se cumple que: </a:t>
            </a:r>
          </a:p>
        </p:txBody>
      </p:sp>
      <p:sp>
        <p:nvSpPr>
          <p:cNvPr id="46099" name="Rectangle 13">
            <a:extLst>
              <a:ext uri="{FF2B5EF4-FFF2-40B4-BE49-F238E27FC236}">
                <a16:creationId xmlns:a16="http://schemas.microsoft.com/office/drawing/2014/main" id="{45F73CA4-4DAE-4970-B21A-DBFDCD4C54B2}"/>
              </a:ext>
            </a:extLst>
          </p:cNvPr>
          <p:cNvSpPr>
            <a:spLocks noChangeArrowheads="1"/>
          </p:cNvSpPr>
          <p:nvPr/>
        </p:nvSpPr>
        <p:spPr bwMode="auto">
          <a:xfrm>
            <a:off x="757238" y="4816475"/>
            <a:ext cx="662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Existe una causalidad bilateral si se cumple que: </a:t>
            </a:r>
          </a:p>
        </p:txBody>
      </p:sp>
      <p:sp>
        <p:nvSpPr>
          <p:cNvPr id="46100" name="Rectangle 15">
            <a:extLst>
              <a:ext uri="{FF2B5EF4-FFF2-40B4-BE49-F238E27FC236}">
                <a16:creationId xmlns:a16="http://schemas.microsoft.com/office/drawing/2014/main" id="{2CAC6884-CE88-46C4-B356-7DD116E1C254}"/>
              </a:ext>
            </a:extLst>
          </p:cNvPr>
          <p:cNvSpPr>
            <a:spLocks noChangeArrowheads="1"/>
          </p:cNvSpPr>
          <p:nvPr/>
        </p:nvSpPr>
        <p:spPr bwMode="auto">
          <a:xfrm>
            <a:off x="720725" y="3779838"/>
            <a:ext cx="5795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marL="285750" indent="-285750">
              <a:tabLst>
                <a:tab pos="228600" algn="l"/>
              </a:tabLst>
              <a:defRPr sz="2000">
                <a:solidFill>
                  <a:schemeClr val="tx1"/>
                </a:solidFill>
                <a:latin typeface="Verdana" panose="020B0604030504040204" pitchFamily="34" charset="0"/>
              </a:defRPr>
            </a:lvl1pPr>
            <a:lvl2pPr marL="742950" indent="-285750">
              <a:tabLst>
                <a:tab pos="228600" algn="l"/>
              </a:tabLst>
              <a:defRPr sz="2000">
                <a:solidFill>
                  <a:schemeClr val="tx1"/>
                </a:solidFill>
                <a:latin typeface="Verdana" panose="020B0604030504040204" pitchFamily="34" charset="0"/>
              </a:defRPr>
            </a:lvl2pPr>
            <a:lvl3pPr marL="1143000" indent="-228600">
              <a:tabLst>
                <a:tab pos="228600" algn="l"/>
              </a:tabLst>
              <a:defRPr sz="2000">
                <a:solidFill>
                  <a:schemeClr val="tx1"/>
                </a:solidFill>
                <a:latin typeface="Verdana" panose="020B0604030504040204" pitchFamily="34" charset="0"/>
              </a:defRPr>
            </a:lvl3pPr>
            <a:lvl4pPr marL="1600200" indent="-228600">
              <a:tabLst>
                <a:tab pos="228600" algn="l"/>
              </a:tabLst>
              <a:defRPr sz="2000">
                <a:solidFill>
                  <a:schemeClr val="tx1"/>
                </a:solidFill>
                <a:latin typeface="Verdana" panose="020B0604030504040204" pitchFamily="34" charset="0"/>
              </a:defRPr>
            </a:lvl4pPr>
            <a:lvl5pPr marL="2057400" indent="-228600">
              <a:tabLst>
                <a:tab pos="228600" algn="l"/>
              </a:tabLst>
              <a:defRPr sz="2000">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sz="2000">
                <a:solidFill>
                  <a:schemeClr val="tx1"/>
                </a:solidFill>
                <a:latin typeface="Verdana" panose="020B0604030504040204" pitchFamily="34" charset="0"/>
              </a:defRPr>
            </a:lvl9pPr>
          </a:lstStyle>
          <a:p>
            <a:pPr>
              <a:buFontTx/>
              <a:buBlip>
                <a:blip r:embed="rId22"/>
              </a:buBlip>
            </a:pPr>
            <a:r>
              <a:rPr lang="es-PE" altLang="es-PE" sz="1800">
                <a:latin typeface="Arial" panose="020B0604020202020204" pitchFamily="34" charset="0"/>
                <a:ea typeface="Times New Roman" panose="02020603050405020304" pitchFamily="18" charset="0"/>
                <a:cs typeface="Arial" panose="020B0604020202020204" pitchFamily="34" charset="0"/>
              </a:rPr>
              <a:t>Existe independencia si se cumple que: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E43FD8F5-7D17-43A7-81D4-804DCA32E798}"/>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8195" name="Rectangle 8">
            <a:extLst>
              <a:ext uri="{FF2B5EF4-FFF2-40B4-BE49-F238E27FC236}">
                <a16:creationId xmlns:a16="http://schemas.microsoft.com/office/drawing/2014/main" id="{A0831185-3824-4B73-B265-65F01055A4A4}"/>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196" name="Rectangle 9">
            <a:extLst>
              <a:ext uri="{FF2B5EF4-FFF2-40B4-BE49-F238E27FC236}">
                <a16:creationId xmlns:a16="http://schemas.microsoft.com/office/drawing/2014/main" id="{21E40736-6F52-4E15-A062-C9270B1B5910}"/>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8197" name="Rectangle 10">
            <a:extLst>
              <a:ext uri="{FF2B5EF4-FFF2-40B4-BE49-F238E27FC236}">
                <a16:creationId xmlns:a16="http://schemas.microsoft.com/office/drawing/2014/main" id="{6011C6D5-2CAE-4112-B550-D3A1ECFFA7D6}"/>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8198" name="Text Box 11">
            <a:extLst>
              <a:ext uri="{FF2B5EF4-FFF2-40B4-BE49-F238E27FC236}">
                <a16:creationId xmlns:a16="http://schemas.microsoft.com/office/drawing/2014/main" id="{1FA83615-5409-41F9-B4A7-E3E73D2473F2}"/>
              </a:ext>
            </a:extLst>
          </p:cNvPr>
          <p:cNvSpPr txBox="1">
            <a:spLocks noChangeArrowheads="1"/>
          </p:cNvSpPr>
          <p:nvPr/>
        </p:nvSpPr>
        <p:spPr bwMode="auto">
          <a:xfrm>
            <a:off x="612775" y="43576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Si definimos:</a:t>
            </a:r>
            <a:endParaRPr lang="es-ES_tradnl" altLang="es-PE">
              <a:sym typeface="Wingdings" panose="05000000000000000000" pitchFamily="2" charset="2"/>
            </a:endParaRPr>
          </a:p>
        </p:txBody>
      </p:sp>
      <p:graphicFrame>
        <p:nvGraphicFramePr>
          <p:cNvPr id="8199" name="Object 12">
            <a:extLst>
              <a:ext uri="{FF2B5EF4-FFF2-40B4-BE49-F238E27FC236}">
                <a16:creationId xmlns:a16="http://schemas.microsoft.com/office/drawing/2014/main" id="{2459E1F3-C900-4D3D-9853-DAC0536CAAC4}"/>
              </a:ext>
            </a:extLst>
          </p:cNvPr>
          <p:cNvGraphicFramePr>
            <a:graphicFrameLocks noChangeAspect="1"/>
          </p:cNvGraphicFramePr>
          <p:nvPr/>
        </p:nvGraphicFramePr>
        <p:xfrm>
          <a:off x="617538" y="2133600"/>
          <a:ext cx="6115050" cy="457200"/>
        </p:xfrm>
        <a:graphic>
          <a:graphicData uri="http://schemas.openxmlformats.org/presentationml/2006/ole">
            <mc:AlternateContent xmlns:mc="http://schemas.openxmlformats.org/markup-compatibility/2006">
              <mc:Choice xmlns:v="urn:schemas-microsoft-com:vml" Requires="v">
                <p:oleObj spid="_x0000_s8208" name="Ecuación" r:id="rId3" imgW="2997200" imgH="228600" progId="Equation.3">
                  <p:embed/>
                </p:oleObj>
              </mc:Choice>
              <mc:Fallback>
                <p:oleObj name="Ecuación" r:id="rId3" imgW="2997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133600"/>
                        <a:ext cx="611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8200" name="Object 13">
            <a:extLst>
              <a:ext uri="{FF2B5EF4-FFF2-40B4-BE49-F238E27FC236}">
                <a16:creationId xmlns:a16="http://schemas.microsoft.com/office/drawing/2014/main" id="{6B2CEAC2-C1C0-4204-80B2-2F7FA7F9AAD8}"/>
              </a:ext>
            </a:extLst>
          </p:cNvPr>
          <p:cNvGraphicFramePr>
            <a:graphicFrameLocks noChangeAspect="1"/>
          </p:cNvGraphicFramePr>
          <p:nvPr/>
        </p:nvGraphicFramePr>
        <p:xfrm>
          <a:off x="684213" y="2971800"/>
          <a:ext cx="388937" cy="457200"/>
        </p:xfrm>
        <a:graphic>
          <a:graphicData uri="http://schemas.openxmlformats.org/presentationml/2006/ole">
            <mc:AlternateContent xmlns:mc="http://schemas.openxmlformats.org/markup-compatibility/2006">
              <mc:Choice xmlns:v="urn:schemas-microsoft-com:vml" Requires="v">
                <p:oleObj spid="_x0000_s8209" name="Ecuación" r:id="rId5" imgW="190500" imgH="228600" progId="Equation.3">
                  <p:embed/>
                </p:oleObj>
              </mc:Choice>
              <mc:Fallback>
                <p:oleObj name="Ecuación" r:id="rId5" imgW="1905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971800"/>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8201" name="Text Box 14">
            <a:extLst>
              <a:ext uri="{FF2B5EF4-FFF2-40B4-BE49-F238E27FC236}">
                <a16:creationId xmlns:a16="http://schemas.microsoft.com/office/drawing/2014/main" id="{CB09927F-C05A-46D9-B54A-9E46F972B925}"/>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En general, un modelo de RD puede ser escrito como:</a:t>
            </a:r>
            <a:endParaRPr lang="es-ES_tradnl" altLang="es-PE">
              <a:sym typeface="Wingdings" panose="05000000000000000000" pitchFamily="2" charset="2"/>
            </a:endParaRPr>
          </a:p>
        </p:txBody>
      </p:sp>
      <p:sp>
        <p:nvSpPr>
          <p:cNvPr id="8202" name="Text Box 15">
            <a:extLst>
              <a:ext uri="{FF2B5EF4-FFF2-40B4-BE49-F238E27FC236}">
                <a16:creationId xmlns:a16="http://schemas.microsoft.com/office/drawing/2014/main" id="{30BDD5DC-CD24-4266-87A8-3B03844C9987}"/>
              </a:ext>
            </a:extLst>
          </p:cNvPr>
          <p:cNvSpPr txBox="1">
            <a:spLocks noChangeArrowheads="1"/>
          </p:cNvSpPr>
          <p:nvPr/>
        </p:nvSpPr>
        <p:spPr bwMode="auto">
          <a:xfrm>
            <a:off x="611188" y="2630488"/>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Donde:</a:t>
            </a:r>
            <a:endParaRPr lang="es-ES_tradnl" altLang="es-PE">
              <a:sym typeface="Wingdings" panose="05000000000000000000" pitchFamily="2" charset="2"/>
            </a:endParaRPr>
          </a:p>
        </p:txBody>
      </p:sp>
      <p:graphicFrame>
        <p:nvGraphicFramePr>
          <p:cNvPr id="8203" name="Object 16">
            <a:extLst>
              <a:ext uri="{FF2B5EF4-FFF2-40B4-BE49-F238E27FC236}">
                <a16:creationId xmlns:a16="http://schemas.microsoft.com/office/drawing/2014/main" id="{6BFE5CF4-16F4-4D14-BE07-441880FE00E9}"/>
              </a:ext>
            </a:extLst>
          </p:cNvPr>
          <p:cNvGraphicFramePr>
            <a:graphicFrameLocks noChangeAspect="1"/>
          </p:cNvGraphicFramePr>
          <p:nvPr/>
        </p:nvGraphicFramePr>
        <p:xfrm>
          <a:off x="661988" y="3357563"/>
          <a:ext cx="3549650" cy="863600"/>
        </p:xfrm>
        <a:graphic>
          <a:graphicData uri="http://schemas.openxmlformats.org/presentationml/2006/ole">
            <mc:AlternateContent xmlns:mc="http://schemas.openxmlformats.org/markup-compatibility/2006">
              <mc:Choice xmlns:v="urn:schemas-microsoft-com:vml" Requires="v">
                <p:oleObj spid="_x0000_s8210" name="Ecuación" r:id="rId7" imgW="1739900" imgH="431800" progId="Equation.3">
                  <p:embed/>
                </p:oleObj>
              </mc:Choice>
              <mc:Fallback>
                <p:oleObj name="Ecuación" r:id="rId7" imgW="1739900" imgH="4318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988" y="3357563"/>
                        <a:ext cx="35496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8204" name="Text Box 17">
            <a:extLst>
              <a:ext uri="{FF2B5EF4-FFF2-40B4-BE49-F238E27FC236}">
                <a16:creationId xmlns:a16="http://schemas.microsoft.com/office/drawing/2014/main" id="{5B8863E9-EB37-4227-B9AE-565424AB0218}"/>
              </a:ext>
            </a:extLst>
          </p:cNvPr>
          <p:cNvSpPr txBox="1">
            <a:spLocks noChangeArrowheads="1"/>
          </p:cNvSpPr>
          <p:nvPr/>
        </p:nvSpPr>
        <p:spPr bwMode="auto">
          <a:xfrm>
            <a:off x="1187450" y="29972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Es el multiplicador de impacto de corto plazo</a:t>
            </a:r>
            <a:endParaRPr lang="es-ES_tradnl" altLang="es-PE">
              <a:sym typeface="Wingdings" panose="05000000000000000000" pitchFamily="2" charset="2"/>
            </a:endParaRPr>
          </a:p>
        </p:txBody>
      </p:sp>
      <p:sp>
        <p:nvSpPr>
          <p:cNvPr id="8205" name="Text Box 18">
            <a:extLst>
              <a:ext uri="{FF2B5EF4-FFF2-40B4-BE49-F238E27FC236}">
                <a16:creationId xmlns:a16="http://schemas.microsoft.com/office/drawing/2014/main" id="{7604C173-A2B4-4849-A7A4-D681D7980944}"/>
              </a:ext>
            </a:extLst>
          </p:cNvPr>
          <p:cNvSpPr txBox="1">
            <a:spLocks noChangeArrowheads="1"/>
          </p:cNvSpPr>
          <p:nvPr/>
        </p:nvSpPr>
        <p:spPr bwMode="auto">
          <a:xfrm>
            <a:off x="4211638" y="3573463"/>
            <a:ext cx="4932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Es el multiplicador de impacto de largo plazo</a:t>
            </a:r>
            <a:endParaRPr lang="es-ES_tradnl" altLang="es-PE">
              <a:sym typeface="Wingdings" panose="05000000000000000000" pitchFamily="2" charset="2"/>
            </a:endParaRPr>
          </a:p>
        </p:txBody>
      </p:sp>
      <p:graphicFrame>
        <p:nvGraphicFramePr>
          <p:cNvPr id="8206" name="Object 19">
            <a:extLst>
              <a:ext uri="{FF2B5EF4-FFF2-40B4-BE49-F238E27FC236}">
                <a16:creationId xmlns:a16="http://schemas.microsoft.com/office/drawing/2014/main" id="{F068A232-05C2-4A06-85EB-A4DF7267D2CE}"/>
              </a:ext>
            </a:extLst>
          </p:cNvPr>
          <p:cNvGraphicFramePr>
            <a:graphicFrameLocks noChangeAspect="1"/>
          </p:cNvGraphicFramePr>
          <p:nvPr/>
        </p:nvGraphicFramePr>
        <p:xfrm>
          <a:off x="671513" y="4916488"/>
          <a:ext cx="2100262" cy="889000"/>
        </p:xfrm>
        <a:graphic>
          <a:graphicData uri="http://schemas.openxmlformats.org/presentationml/2006/ole">
            <mc:AlternateContent xmlns:mc="http://schemas.openxmlformats.org/markup-compatibility/2006">
              <mc:Choice xmlns:v="urn:schemas-microsoft-com:vml" Requires="v">
                <p:oleObj spid="_x0000_s8211" name="Ecuación" r:id="rId9" imgW="1028254" imgH="444307" progId="Equation.3">
                  <p:embed/>
                </p:oleObj>
              </mc:Choice>
              <mc:Fallback>
                <p:oleObj name="Ecuación" r:id="rId9" imgW="1028254" imgH="444307"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916488"/>
                        <a:ext cx="210026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8207" name="Text Box 20">
            <a:extLst>
              <a:ext uri="{FF2B5EF4-FFF2-40B4-BE49-F238E27FC236}">
                <a16:creationId xmlns:a16="http://schemas.microsoft.com/office/drawing/2014/main" id="{CFF733C8-CA1C-4FCD-95E0-2E5EA3BD04AA}"/>
              </a:ext>
            </a:extLst>
          </p:cNvPr>
          <p:cNvSpPr txBox="1">
            <a:spLocks noChangeArrowheads="1"/>
          </p:cNvSpPr>
          <p:nvPr/>
        </p:nvSpPr>
        <p:spPr bwMode="auto">
          <a:xfrm>
            <a:off x="2987675" y="5084763"/>
            <a:ext cx="55451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800">
                <a:latin typeface="Arial" panose="020B0604020202020204" pitchFamily="34" charset="0"/>
              </a:rPr>
              <a:t>Es la proporción del impacto total o de largo plazo que se experimenta para un cierto periodo de tiempo.</a:t>
            </a:r>
            <a:endParaRPr lang="es-ES_tradnl" altLang="es-PE">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73B472-10AD-4098-B4E1-A601A3A397BE}"/>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9219" name="Rectangle 3">
            <a:extLst>
              <a:ext uri="{FF2B5EF4-FFF2-40B4-BE49-F238E27FC236}">
                <a16:creationId xmlns:a16="http://schemas.microsoft.com/office/drawing/2014/main" id="{F696752E-07EE-43FB-82BB-65D6FDDEA3E8}"/>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9220" name="Rectangle 4">
            <a:extLst>
              <a:ext uri="{FF2B5EF4-FFF2-40B4-BE49-F238E27FC236}">
                <a16:creationId xmlns:a16="http://schemas.microsoft.com/office/drawing/2014/main" id="{5E764A1C-9297-49CD-AFE0-BD1C04474287}"/>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9221" name="Rectangle 5">
            <a:extLst>
              <a:ext uri="{FF2B5EF4-FFF2-40B4-BE49-F238E27FC236}">
                <a16:creationId xmlns:a16="http://schemas.microsoft.com/office/drawing/2014/main" id="{1DF99002-57FF-4F2D-82E8-9624330C414D}"/>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graphicFrame>
        <p:nvGraphicFramePr>
          <p:cNvPr id="9222" name="Object 8">
            <a:extLst>
              <a:ext uri="{FF2B5EF4-FFF2-40B4-BE49-F238E27FC236}">
                <a16:creationId xmlns:a16="http://schemas.microsoft.com/office/drawing/2014/main" id="{FDAFF186-8EB4-405A-9BF4-B8B5D5697907}"/>
              </a:ext>
            </a:extLst>
          </p:cNvPr>
          <p:cNvGraphicFramePr>
            <a:graphicFrameLocks noChangeAspect="1"/>
          </p:cNvGraphicFramePr>
          <p:nvPr/>
        </p:nvGraphicFramePr>
        <p:xfrm>
          <a:off x="611188" y="3068638"/>
          <a:ext cx="1114425" cy="457200"/>
        </p:xfrm>
        <a:graphic>
          <a:graphicData uri="http://schemas.openxmlformats.org/presentationml/2006/ole">
            <mc:AlternateContent xmlns:mc="http://schemas.openxmlformats.org/markup-compatibility/2006">
              <mc:Choice xmlns:v="urn:schemas-microsoft-com:vml" Requires="v">
                <p:oleObj spid="_x0000_s9229" name="Ecuación" r:id="rId3" imgW="545863" imgH="228501" progId="Equation.3">
                  <p:embed/>
                </p:oleObj>
              </mc:Choice>
              <mc:Fallback>
                <p:oleObj name="Ecuación" r:id="rId3" imgW="545863"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068638"/>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9223" name="Text Box 9">
            <a:extLst>
              <a:ext uri="{FF2B5EF4-FFF2-40B4-BE49-F238E27FC236}">
                <a16:creationId xmlns:a16="http://schemas.microsoft.com/office/drawing/2014/main" id="{9EF00532-3A2E-43A4-9943-D0BF915EEDF8}"/>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 de rezagos distribuidos:</a:t>
            </a:r>
            <a:endParaRPr lang="es-ES_tradnl" altLang="es-PE">
              <a:sym typeface="Wingdings" panose="05000000000000000000" pitchFamily="2" charset="2"/>
            </a:endParaRPr>
          </a:p>
        </p:txBody>
      </p:sp>
      <p:graphicFrame>
        <p:nvGraphicFramePr>
          <p:cNvPr id="9224" name="Object 11">
            <a:extLst>
              <a:ext uri="{FF2B5EF4-FFF2-40B4-BE49-F238E27FC236}">
                <a16:creationId xmlns:a16="http://schemas.microsoft.com/office/drawing/2014/main" id="{B5FAB6B5-C9B6-451B-90DB-1268CA9139DD}"/>
              </a:ext>
            </a:extLst>
          </p:cNvPr>
          <p:cNvGraphicFramePr>
            <a:graphicFrameLocks noChangeAspect="1"/>
          </p:cNvGraphicFramePr>
          <p:nvPr/>
        </p:nvGraphicFramePr>
        <p:xfrm>
          <a:off x="684213" y="3933825"/>
          <a:ext cx="6243637" cy="863600"/>
        </p:xfrm>
        <a:graphic>
          <a:graphicData uri="http://schemas.openxmlformats.org/presentationml/2006/ole">
            <mc:AlternateContent xmlns:mc="http://schemas.openxmlformats.org/markup-compatibility/2006">
              <mc:Choice xmlns:v="urn:schemas-microsoft-com:vml" Requires="v">
                <p:oleObj spid="_x0000_s9230" name="Ecuación" r:id="rId5" imgW="3060700" imgH="431800" progId="Equation.3">
                  <p:embed/>
                </p:oleObj>
              </mc:Choice>
              <mc:Fallback>
                <p:oleObj name="Ecuación" r:id="rId5" imgW="3060700" imgH="431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933825"/>
                        <a:ext cx="62436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9225" name="Text Box 12">
            <a:extLst>
              <a:ext uri="{FF2B5EF4-FFF2-40B4-BE49-F238E27FC236}">
                <a16:creationId xmlns:a16="http://schemas.microsoft.com/office/drawing/2014/main" id="{7B6B4080-C6DC-45B8-977F-D6088CC6A106}"/>
              </a:ext>
            </a:extLst>
          </p:cNvPr>
          <p:cNvSpPr txBox="1">
            <a:spLocks noChangeArrowheads="1"/>
          </p:cNvSpPr>
          <p:nvPr/>
        </p:nvSpPr>
        <p:spPr bwMode="auto">
          <a:xfrm>
            <a:off x="539750" y="270827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multiplicador de impacto de corto plazo es:</a:t>
            </a:r>
            <a:endParaRPr lang="es-ES_tradnl" altLang="es-PE">
              <a:sym typeface="Wingdings" panose="05000000000000000000" pitchFamily="2" charset="2"/>
            </a:endParaRPr>
          </a:p>
        </p:txBody>
      </p:sp>
      <p:sp>
        <p:nvSpPr>
          <p:cNvPr id="9226" name="Text Box 13">
            <a:extLst>
              <a:ext uri="{FF2B5EF4-FFF2-40B4-BE49-F238E27FC236}">
                <a16:creationId xmlns:a16="http://schemas.microsoft.com/office/drawing/2014/main" id="{507E5D43-6E51-4E39-8FD3-43165B874B64}"/>
              </a:ext>
            </a:extLst>
          </p:cNvPr>
          <p:cNvSpPr txBox="1">
            <a:spLocks noChangeArrowheads="1"/>
          </p:cNvSpPr>
          <p:nvPr/>
        </p:nvSpPr>
        <p:spPr bwMode="auto">
          <a:xfrm>
            <a:off x="611188" y="3500438"/>
            <a:ext cx="4932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multiplicador de impacto de largo plazo  es:</a:t>
            </a:r>
            <a:endParaRPr lang="es-ES_tradnl" altLang="es-PE">
              <a:sym typeface="Wingdings" panose="05000000000000000000" pitchFamily="2" charset="2"/>
            </a:endParaRPr>
          </a:p>
        </p:txBody>
      </p:sp>
      <p:sp>
        <p:nvSpPr>
          <p:cNvPr id="9227" name="Text Box 15">
            <a:extLst>
              <a:ext uri="{FF2B5EF4-FFF2-40B4-BE49-F238E27FC236}">
                <a16:creationId xmlns:a16="http://schemas.microsoft.com/office/drawing/2014/main" id="{87834C43-8DB4-4347-9DAF-E4B6133688DE}"/>
              </a:ext>
            </a:extLst>
          </p:cNvPr>
          <p:cNvSpPr txBox="1">
            <a:spLocks noChangeArrowheads="1"/>
          </p:cNvSpPr>
          <p:nvPr/>
        </p:nvSpPr>
        <p:spPr bwMode="auto">
          <a:xfrm>
            <a:off x="755650" y="5013325"/>
            <a:ext cx="77771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El 44% del impacto total sobre Y de un cambio unitario en X se siente inmediatamente, el 77% después de un año y el 100% para finales del segundo año.</a:t>
            </a:r>
            <a:endParaRPr lang="es-ES_tradnl" altLang="es-PE">
              <a:sym typeface="Wingdings" panose="05000000000000000000" pitchFamily="2" charset="2"/>
            </a:endParaRPr>
          </a:p>
        </p:txBody>
      </p:sp>
      <p:graphicFrame>
        <p:nvGraphicFramePr>
          <p:cNvPr id="9228" name="Object 16">
            <a:extLst>
              <a:ext uri="{FF2B5EF4-FFF2-40B4-BE49-F238E27FC236}">
                <a16:creationId xmlns:a16="http://schemas.microsoft.com/office/drawing/2014/main" id="{7C66B0A5-CFF3-44F8-87CF-42A9C101A40C}"/>
              </a:ext>
            </a:extLst>
          </p:cNvPr>
          <p:cNvGraphicFramePr>
            <a:graphicFrameLocks noChangeAspect="1"/>
          </p:cNvGraphicFramePr>
          <p:nvPr/>
        </p:nvGraphicFramePr>
        <p:xfrm>
          <a:off x="569913" y="2133600"/>
          <a:ext cx="4794250" cy="457200"/>
        </p:xfrm>
        <a:graphic>
          <a:graphicData uri="http://schemas.openxmlformats.org/presentationml/2006/ole">
            <mc:AlternateContent xmlns:mc="http://schemas.openxmlformats.org/markup-compatibility/2006">
              <mc:Choice xmlns:v="urn:schemas-microsoft-com:vml" Requires="v">
                <p:oleObj spid="_x0000_s9231" name="Ecuación" r:id="rId7" imgW="2349500" imgH="228600" progId="Equation.3">
                  <p:embed/>
                </p:oleObj>
              </mc:Choice>
              <mc:Fallback>
                <p:oleObj name="Ecuación" r:id="rId7" imgW="23495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913" y="2133600"/>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29E11D7-CA0B-472F-95AD-6CADFAFA2E33}"/>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0243" name="Rectangle 3">
            <a:extLst>
              <a:ext uri="{FF2B5EF4-FFF2-40B4-BE49-F238E27FC236}">
                <a16:creationId xmlns:a16="http://schemas.microsoft.com/office/drawing/2014/main" id="{1FD69370-4DCD-46F1-9CB2-FBE507A40298}"/>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0244" name="Rectangle 4">
            <a:extLst>
              <a:ext uri="{FF2B5EF4-FFF2-40B4-BE49-F238E27FC236}">
                <a16:creationId xmlns:a16="http://schemas.microsoft.com/office/drawing/2014/main" id="{7641DF3F-7552-456A-AAC3-34BEF1AE1D16}"/>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0245" name="Rectangle 5">
            <a:extLst>
              <a:ext uri="{FF2B5EF4-FFF2-40B4-BE49-F238E27FC236}">
                <a16:creationId xmlns:a16="http://schemas.microsoft.com/office/drawing/2014/main" id="{8FAF8732-402A-4BF1-AD3C-A536673BE48F}"/>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0246" name="Text Box 6">
            <a:extLst>
              <a:ext uri="{FF2B5EF4-FFF2-40B4-BE49-F238E27FC236}">
                <a16:creationId xmlns:a16="http://schemas.microsoft.com/office/drawing/2014/main" id="{A4958762-C8D1-487B-B017-D9587B69B13E}"/>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10247" name="Object 7">
            <a:extLst>
              <a:ext uri="{FF2B5EF4-FFF2-40B4-BE49-F238E27FC236}">
                <a16:creationId xmlns:a16="http://schemas.microsoft.com/office/drawing/2014/main" id="{22BD1666-8AF6-49BD-A45A-17C707AFE182}"/>
              </a:ext>
            </a:extLst>
          </p:cNvPr>
          <p:cNvGraphicFramePr>
            <a:graphicFrameLocks noChangeAspect="1"/>
          </p:cNvGraphicFramePr>
          <p:nvPr/>
        </p:nvGraphicFramePr>
        <p:xfrm>
          <a:off x="611188" y="2133600"/>
          <a:ext cx="4975225" cy="457200"/>
        </p:xfrm>
        <a:graphic>
          <a:graphicData uri="http://schemas.openxmlformats.org/presentationml/2006/ole">
            <mc:AlternateContent xmlns:mc="http://schemas.openxmlformats.org/markup-compatibility/2006">
              <mc:Choice xmlns:v="urn:schemas-microsoft-com:vml" Requires="v">
                <p:oleObj spid="_x0000_s10250" name="Ecuación" r:id="rId3" imgW="2438400" imgH="228600" progId="Equation.3">
                  <p:embed/>
                </p:oleObj>
              </mc:Choice>
              <mc:Fallback>
                <p:oleObj name="Ecuación" r:id="rId3" imgW="24384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33600"/>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0248" name="Text Box 8">
            <a:extLst>
              <a:ext uri="{FF2B5EF4-FFF2-40B4-BE49-F238E27FC236}">
                <a16:creationId xmlns:a16="http://schemas.microsoft.com/office/drawing/2014/main" id="{2ECFDA9B-C079-4898-8E79-3107E072AEFC}"/>
              </a:ext>
            </a:extLst>
          </p:cNvPr>
          <p:cNvSpPr txBox="1">
            <a:spLocks noChangeArrowheads="1"/>
          </p:cNvSpPr>
          <p:nvPr/>
        </p:nvSpPr>
        <p:spPr bwMode="auto">
          <a:xfrm>
            <a:off x="611188" y="2701925"/>
            <a:ext cx="2592387" cy="366713"/>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Estimación secuencial:</a:t>
            </a:r>
          </a:p>
        </p:txBody>
      </p:sp>
      <p:sp>
        <p:nvSpPr>
          <p:cNvPr id="10249" name="Text Box 9">
            <a:extLst>
              <a:ext uri="{FF2B5EF4-FFF2-40B4-BE49-F238E27FC236}">
                <a16:creationId xmlns:a16="http://schemas.microsoft.com/office/drawing/2014/main" id="{C90B4A36-B598-48DE-B80E-428719D6E0CD}"/>
              </a:ext>
            </a:extLst>
          </p:cNvPr>
          <p:cNvSpPr txBox="1">
            <a:spLocks noChangeArrowheads="1"/>
          </p:cNvSpPr>
          <p:nvPr/>
        </p:nvSpPr>
        <p:spPr bwMode="auto">
          <a:xfrm>
            <a:off x="611188" y="3227388"/>
            <a:ext cx="79216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Utilizando el método de mínimos cuadrados ordinarios se procede a estimar el modelo, inicialmente considerando que la variable endógena depende contemporáneamente y luego secuencialmente ir incorporando en las sucesivas estimaciones las variables exógenas rezagadas. Este procedimiento secuencial se detiene cuando los coeficientes de regresión de las variables rezagadas comienzan a ser estadísticamente insignificantes y/o cuando el coeficiente de por lo menos una de las variables cambia de signo.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930634B-5CED-478B-9882-8B2FE5710060}"/>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1267" name="Rectangle 3">
            <a:extLst>
              <a:ext uri="{FF2B5EF4-FFF2-40B4-BE49-F238E27FC236}">
                <a16:creationId xmlns:a16="http://schemas.microsoft.com/office/drawing/2014/main" id="{F01E145E-5A66-4013-8511-F313F0283268}"/>
              </a:ext>
            </a:extLst>
          </p:cNvPr>
          <p:cNvSpPr>
            <a:spLocks noChangeArrowheads="1"/>
          </p:cNvSpPr>
          <p:nvPr/>
        </p:nvSpPr>
        <p:spPr bwMode="auto">
          <a:xfrm>
            <a:off x="0" y="3054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1268" name="Rectangle 4">
            <a:extLst>
              <a:ext uri="{FF2B5EF4-FFF2-40B4-BE49-F238E27FC236}">
                <a16:creationId xmlns:a16="http://schemas.microsoft.com/office/drawing/2014/main" id="{23584861-AC56-4483-BC10-31930E0C63A0}"/>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1269" name="Rectangle 5">
            <a:extLst>
              <a:ext uri="{FF2B5EF4-FFF2-40B4-BE49-F238E27FC236}">
                <a16:creationId xmlns:a16="http://schemas.microsoft.com/office/drawing/2014/main" id="{02AAAE07-F55D-4A7B-A2DD-51EFA14A34A2}"/>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1270" name="Text Box 6">
            <a:extLst>
              <a:ext uri="{FF2B5EF4-FFF2-40B4-BE49-F238E27FC236}">
                <a16:creationId xmlns:a16="http://schemas.microsoft.com/office/drawing/2014/main" id="{8BE65374-AEF4-4603-B7A4-ADB3346A31FA}"/>
              </a:ext>
            </a:extLst>
          </p:cNvPr>
          <p:cNvSpPr txBox="1">
            <a:spLocks noChangeArrowheads="1"/>
          </p:cNvSpPr>
          <p:nvPr/>
        </p:nvSpPr>
        <p:spPr bwMode="auto">
          <a:xfrm>
            <a:off x="538163" y="1700213"/>
            <a:ext cx="792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los siguientes los modelos estimados:</a:t>
            </a:r>
          </a:p>
        </p:txBody>
      </p:sp>
      <p:graphicFrame>
        <p:nvGraphicFramePr>
          <p:cNvPr id="11271" name="Object 7">
            <a:extLst>
              <a:ext uri="{FF2B5EF4-FFF2-40B4-BE49-F238E27FC236}">
                <a16:creationId xmlns:a16="http://schemas.microsoft.com/office/drawing/2014/main" id="{7D5FA9F3-6799-41BA-BD79-17075BB05A70}"/>
              </a:ext>
            </a:extLst>
          </p:cNvPr>
          <p:cNvGraphicFramePr>
            <a:graphicFrameLocks noChangeAspect="1"/>
          </p:cNvGraphicFramePr>
          <p:nvPr/>
        </p:nvGraphicFramePr>
        <p:xfrm>
          <a:off x="611188" y="2120900"/>
          <a:ext cx="2436812" cy="482600"/>
        </p:xfrm>
        <a:graphic>
          <a:graphicData uri="http://schemas.openxmlformats.org/presentationml/2006/ole">
            <mc:AlternateContent xmlns:mc="http://schemas.openxmlformats.org/markup-compatibility/2006">
              <mc:Choice xmlns:v="urn:schemas-microsoft-com:vml" Requires="v">
                <p:oleObj spid="_x0000_s11276" name="Ecuación" r:id="rId3" imgW="1193800" imgH="241300" progId="Equation.3">
                  <p:embed/>
                </p:oleObj>
              </mc:Choice>
              <mc:Fallback>
                <p:oleObj name="Ecuación" r:id="rId3" imgW="11938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20900"/>
                        <a:ext cx="24368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1272" name="Object 10">
            <a:extLst>
              <a:ext uri="{FF2B5EF4-FFF2-40B4-BE49-F238E27FC236}">
                <a16:creationId xmlns:a16="http://schemas.microsoft.com/office/drawing/2014/main" id="{993B61C4-8C1A-4D40-9ACD-57B847219548}"/>
              </a:ext>
            </a:extLst>
          </p:cNvPr>
          <p:cNvGraphicFramePr>
            <a:graphicFrameLocks noChangeAspect="1"/>
          </p:cNvGraphicFramePr>
          <p:nvPr/>
        </p:nvGraphicFramePr>
        <p:xfrm>
          <a:off x="631825" y="2586038"/>
          <a:ext cx="3940175" cy="482600"/>
        </p:xfrm>
        <a:graphic>
          <a:graphicData uri="http://schemas.openxmlformats.org/presentationml/2006/ole">
            <mc:AlternateContent xmlns:mc="http://schemas.openxmlformats.org/markup-compatibility/2006">
              <mc:Choice xmlns:v="urn:schemas-microsoft-com:vml" Requires="v">
                <p:oleObj spid="_x0000_s11277" name="Ecuación" r:id="rId5" imgW="1930400" imgH="241300" progId="Equation.3">
                  <p:embed/>
                </p:oleObj>
              </mc:Choice>
              <mc:Fallback>
                <p:oleObj name="Ecuación" r:id="rId5" imgW="19304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586038"/>
                        <a:ext cx="3940175" cy="482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11">
            <a:extLst>
              <a:ext uri="{FF2B5EF4-FFF2-40B4-BE49-F238E27FC236}">
                <a16:creationId xmlns:a16="http://schemas.microsoft.com/office/drawing/2014/main" id="{189C038A-3FD4-44FD-A9A2-EBEB46A7080E}"/>
              </a:ext>
            </a:extLst>
          </p:cNvPr>
          <p:cNvGraphicFramePr>
            <a:graphicFrameLocks noChangeAspect="1"/>
          </p:cNvGraphicFramePr>
          <p:nvPr/>
        </p:nvGraphicFramePr>
        <p:xfrm>
          <a:off x="614363" y="3090863"/>
          <a:ext cx="5470525" cy="482600"/>
        </p:xfrm>
        <a:graphic>
          <a:graphicData uri="http://schemas.openxmlformats.org/presentationml/2006/ole">
            <mc:AlternateContent xmlns:mc="http://schemas.openxmlformats.org/markup-compatibility/2006">
              <mc:Choice xmlns:v="urn:schemas-microsoft-com:vml" Requires="v">
                <p:oleObj spid="_x0000_s11278" name="Ecuación" r:id="rId7" imgW="2679700" imgH="241300" progId="Equation.3">
                  <p:embed/>
                </p:oleObj>
              </mc:Choice>
              <mc:Fallback>
                <p:oleObj name="Ecuación" r:id="rId7" imgW="26797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3090863"/>
                        <a:ext cx="54705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1274" name="Object 13">
            <a:extLst>
              <a:ext uri="{FF2B5EF4-FFF2-40B4-BE49-F238E27FC236}">
                <a16:creationId xmlns:a16="http://schemas.microsoft.com/office/drawing/2014/main" id="{83772DDC-A2E2-4492-8173-34EE119CE91C}"/>
              </a:ext>
            </a:extLst>
          </p:cNvPr>
          <p:cNvGraphicFramePr>
            <a:graphicFrameLocks noChangeAspect="1"/>
          </p:cNvGraphicFramePr>
          <p:nvPr/>
        </p:nvGraphicFramePr>
        <p:xfrm>
          <a:off x="596900" y="3594100"/>
          <a:ext cx="6999288" cy="482600"/>
        </p:xfrm>
        <a:graphic>
          <a:graphicData uri="http://schemas.openxmlformats.org/presentationml/2006/ole">
            <mc:AlternateContent xmlns:mc="http://schemas.openxmlformats.org/markup-compatibility/2006">
              <mc:Choice xmlns:v="urn:schemas-microsoft-com:vml" Requires="v">
                <p:oleObj spid="_x0000_s11279" name="Ecuación" r:id="rId9" imgW="3429000" imgH="241300" progId="Equation.3">
                  <p:embed/>
                </p:oleObj>
              </mc:Choice>
              <mc:Fallback>
                <p:oleObj name="Ecuación" r:id="rId9" imgW="3429000" imgH="2413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900" y="3594100"/>
                        <a:ext cx="6999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1275" name="Text Box 14">
            <a:extLst>
              <a:ext uri="{FF2B5EF4-FFF2-40B4-BE49-F238E27FC236}">
                <a16:creationId xmlns:a16="http://schemas.microsoft.com/office/drawing/2014/main" id="{DED423CD-61A7-43E0-BAB6-AD0A065621C3}"/>
              </a:ext>
            </a:extLst>
          </p:cNvPr>
          <p:cNvSpPr txBox="1">
            <a:spLocks noChangeArrowheads="1"/>
          </p:cNvSpPr>
          <p:nvPr/>
        </p:nvSpPr>
        <p:spPr bwMode="auto">
          <a:xfrm>
            <a:off x="611188" y="4076700"/>
            <a:ext cx="792162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Problemas:</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¿Cuál es la longitud de rezago?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A medida que se utilizan rezagos sucesivos de las variables exógenas disminuye los grados de libertad.</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Los valores de las variables exógenas con sus sucesivos rezagos están altamente correlacionados.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2">
            <a:extLst>
              <a:ext uri="{FF2B5EF4-FFF2-40B4-BE49-F238E27FC236}">
                <a16:creationId xmlns:a16="http://schemas.microsoft.com/office/drawing/2014/main" id="{6FD8CBF2-AD3E-4832-89FB-5120D66223CC}"/>
              </a:ext>
            </a:extLst>
          </p:cNvPr>
          <p:cNvSpPr>
            <a:spLocks noChangeArrowheads="1"/>
          </p:cNvSpPr>
          <p:nvPr/>
        </p:nvSpPr>
        <p:spPr bwMode="auto">
          <a:xfrm>
            <a:off x="539750"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s-ES_tradnl" altLang="es-PE" sz="1800" b="1">
                <a:solidFill>
                  <a:schemeClr val="tx2"/>
                </a:solidFill>
                <a:latin typeface="Arial" panose="020B0604020202020204" pitchFamily="34" charset="0"/>
              </a:rPr>
              <a:t>MODELOS DE REZAGOS DISTRIBUIDOS Y AUTORREGRESIVOS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Estimación de modelos de rezagos infinito …</a:t>
            </a:r>
          </a:p>
        </p:txBody>
      </p:sp>
      <p:sp>
        <p:nvSpPr>
          <p:cNvPr id="12291" name="Rectangle 14">
            <a:extLst>
              <a:ext uri="{FF2B5EF4-FFF2-40B4-BE49-F238E27FC236}">
                <a16:creationId xmlns:a16="http://schemas.microsoft.com/office/drawing/2014/main" id="{D5DC16A9-3061-4C39-AECD-37B9538595BD}"/>
              </a:ext>
            </a:extLst>
          </p:cNvPr>
          <p:cNvSpPr>
            <a:spLocks noChangeArrowheads="1"/>
          </p:cNvSpPr>
          <p:nvPr/>
        </p:nvSpPr>
        <p:spPr bwMode="auto">
          <a:xfrm>
            <a:off x="0" y="35575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2292" name="Rectangle 15">
            <a:extLst>
              <a:ext uri="{FF2B5EF4-FFF2-40B4-BE49-F238E27FC236}">
                <a16:creationId xmlns:a16="http://schemas.microsoft.com/office/drawing/2014/main" id="{D791D8A0-C2E7-44DA-A0BE-034C0AA18C44}"/>
              </a:ext>
            </a:extLst>
          </p:cNvPr>
          <p:cNvSpPr>
            <a:spLocks noChangeArrowheads="1"/>
          </p:cNvSpPr>
          <p:nvPr/>
        </p:nvSpPr>
        <p:spPr bwMode="auto">
          <a:xfrm>
            <a:off x="0" y="189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2293" name="Text Box 18">
            <a:extLst>
              <a:ext uri="{FF2B5EF4-FFF2-40B4-BE49-F238E27FC236}">
                <a16:creationId xmlns:a16="http://schemas.microsoft.com/office/drawing/2014/main" id="{5B0D158B-6755-4D28-ADBC-A732CAB701DC}"/>
              </a:ext>
            </a:extLst>
          </p:cNvPr>
          <p:cNvSpPr txBox="1">
            <a:spLocks noChangeArrowheads="1"/>
          </p:cNvSpPr>
          <p:nvPr/>
        </p:nvSpPr>
        <p:spPr bwMode="auto">
          <a:xfrm>
            <a:off x="611188" y="1838325"/>
            <a:ext cx="2592387" cy="366713"/>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solidFill>
                  <a:schemeClr val="bg1"/>
                </a:solidFill>
                <a:latin typeface="Arial" panose="020B0604020202020204" pitchFamily="34" charset="0"/>
              </a:rPr>
              <a:t>Método de Koyck:</a:t>
            </a:r>
          </a:p>
        </p:txBody>
      </p:sp>
      <p:sp>
        <p:nvSpPr>
          <p:cNvPr id="12294" name="Rectangle 22">
            <a:extLst>
              <a:ext uri="{FF2B5EF4-FFF2-40B4-BE49-F238E27FC236}">
                <a16:creationId xmlns:a16="http://schemas.microsoft.com/office/drawing/2014/main" id="{5D1FDA7F-A530-4503-90EE-7762AA8739D2}"/>
              </a:ext>
            </a:extLst>
          </p:cNvPr>
          <p:cNvSpPr>
            <a:spLocks noChangeArrowheads="1"/>
          </p:cNvSpPr>
          <p:nvPr/>
        </p:nvSpPr>
        <p:spPr bwMode="auto">
          <a:xfrm>
            <a:off x="215900" y="3773488"/>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just" eaLnBrk="1" hangingPunct="1"/>
            <a:r>
              <a:rPr lang="es-ES" altLang="es-PE" sz="1200">
                <a:latin typeface="Arial" panose="020B0604020202020204" pitchFamily="34" charset="0"/>
                <a:ea typeface="Times New Roman" panose="02020603050405020304" pitchFamily="18" charset="0"/>
                <a:cs typeface="Arial" panose="020B0604020202020204" pitchFamily="34" charset="0"/>
              </a:rPr>
              <a:t>	</a:t>
            </a:r>
            <a:endParaRPr lang="es-ES" altLang="es-PE" sz="2400">
              <a:latin typeface="Times New Roman" panose="02020603050405020304" pitchFamily="18" charset="0"/>
              <a:ea typeface="Times New Roman" panose="02020603050405020304" pitchFamily="18" charset="0"/>
              <a:cs typeface="Arial" panose="020B0604020202020204" pitchFamily="34" charset="0"/>
            </a:endParaRPr>
          </a:p>
        </p:txBody>
      </p:sp>
      <p:sp>
        <p:nvSpPr>
          <p:cNvPr id="12295" name="Rectangle 23">
            <a:extLst>
              <a:ext uri="{FF2B5EF4-FFF2-40B4-BE49-F238E27FC236}">
                <a16:creationId xmlns:a16="http://schemas.microsoft.com/office/drawing/2014/main" id="{51FC900F-52F3-4D33-86D5-C77BA0CBFACF}"/>
              </a:ext>
            </a:extLst>
          </p:cNvPr>
          <p:cNvSpPr>
            <a:spLocks noChangeArrowheads="1"/>
          </p:cNvSpPr>
          <p:nvPr/>
        </p:nvSpPr>
        <p:spPr bwMode="auto">
          <a:xfrm>
            <a:off x="215900" y="2112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MX" altLang="es-PE"/>
          </a:p>
        </p:txBody>
      </p:sp>
      <p:sp>
        <p:nvSpPr>
          <p:cNvPr id="12296" name="Text Box 24">
            <a:extLst>
              <a:ext uri="{FF2B5EF4-FFF2-40B4-BE49-F238E27FC236}">
                <a16:creationId xmlns:a16="http://schemas.microsoft.com/office/drawing/2014/main" id="{8A51B93A-E129-4A44-891D-7E03C786E148}"/>
              </a:ext>
            </a:extLst>
          </p:cNvPr>
          <p:cNvSpPr txBox="1">
            <a:spLocks noChangeArrowheads="1"/>
          </p:cNvSpPr>
          <p:nvPr/>
        </p:nvSpPr>
        <p:spPr bwMode="auto">
          <a:xfrm>
            <a:off x="539750" y="227647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Dado el siguiente modelo:</a:t>
            </a:r>
          </a:p>
        </p:txBody>
      </p:sp>
      <p:graphicFrame>
        <p:nvGraphicFramePr>
          <p:cNvPr id="12297" name="Object 25">
            <a:extLst>
              <a:ext uri="{FF2B5EF4-FFF2-40B4-BE49-F238E27FC236}">
                <a16:creationId xmlns:a16="http://schemas.microsoft.com/office/drawing/2014/main" id="{5DADF646-6D2B-428D-99DF-0C712F1A5528}"/>
              </a:ext>
            </a:extLst>
          </p:cNvPr>
          <p:cNvGraphicFramePr>
            <a:graphicFrameLocks noChangeAspect="1"/>
          </p:cNvGraphicFramePr>
          <p:nvPr/>
        </p:nvGraphicFramePr>
        <p:xfrm>
          <a:off x="604838" y="2684463"/>
          <a:ext cx="4975225" cy="457200"/>
        </p:xfrm>
        <a:graphic>
          <a:graphicData uri="http://schemas.openxmlformats.org/presentationml/2006/ole">
            <mc:AlternateContent xmlns:mc="http://schemas.openxmlformats.org/markup-compatibility/2006">
              <mc:Choice xmlns:v="urn:schemas-microsoft-com:vml" Requires="v">
                <p:oleObj spid="_x0000_s12305" name="Ecuación" r:id="rId3" imgW="2438400" imgH="228600" progId="Equation.3">
                  <p:embed/>
                </p:oleObj>
              </mc:Choice>
              <mc:Fallback>
                <p:oleObj name="Ecuación" r:id="rId3" imgW="2438400" imgH="2286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2684463"/>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2298" name="Object 28">
            <a:extLst>
              <a:ext uri="{FF2B5EF4-FFF2-40B4-BE49-F238E27FC236}">
                <a16:creationId xmlns:a16="http://schemas.microsoft.com/office/drawing/2014/main" id="{16829F70-FDEA-411F-9114-FDF26991201B}"/>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306" name="Ecuación" r:id="rId5" imgW="114151" imgH="215619" progId="Equation.3">
                  <p:embed/>
                </p:oleObj>
              </mc:Choice>
              <mc:Fallback>
                <p:oleObj name="Ecuación" r:id="rId5" imgW="114151" imgH="215619"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29">
            <a:extLst>
              <a:ext uri="{FF2B5EF4-FFF2-40B4-BE49-F238E27FC236}">
                <a16:creationId xmlns:a16="http://schemas.microsoft.com/office/drawing/2014/main" id="{71009443-E828-4B5F-A640-4CB9EA2BB7AE}"/>
              </a:ext>
            </a:extLst>
          </p:cNvPr>
          <p:cNvGraphicFramePr>
            <a:graphicFrameLocks noChangeAspect="1"/>
          </p:cNvGraphicFramePr>
          <p:nvPr/>
        </p:nvGraphicFramePr>
        <p:xfrm>
          <a:off x="649288" y="3644900"/>
          <a:ext cx="1217612" cy="482600"/>
        </p:xfrm>
        <a:graphic>
          <a:graphicData uri="http://schemas.openxmlformats.org/presentationml/2006/ole">
            <mc:AlternateContent xmlns:mc="http://schemas.openxmlformats.org/markup-compatibility/2006">
              <mc:Choice xmlns:v="urn:schemas-microsoft-com:vml" Requires="v">
                <p:oleObj spid="_x0000_s12307" name="Ecuación" r:id="rId7" imgW="596900" imgH="241300" progId="Equation.3">
                  <p:embed/>
                </p:oleObj>
              </mc:Choice>
              <mc:Fallback>
                <p:oleObj name="Ecuación" r:id="rId7" imgW="596900" imgH="2413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3644900"/>
                        <a:ext cx="1217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2300" name="Object 30">
            <a:extLst>
              <a:ext uri="{FF2B5EF4-FFF2-40B4-BE49-F238E27FC236}">
                <a16:creationId xmlns:a16="http://schemas.microsoft.com/office/drawing/2014/main" id="{083EF8F1-59B3-4F12-882B-74D67253D9A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308" name="Ecuación" r:id="rId9" imgW="114151" imgH="215619" progId="Equation.3">
                  <p:embed/>
                </p:oleObj>
              </mc:Choice>
              <mc:Fallback>
                <p:oleObj name="Ecuación" r:id="rId9" imgW="114151" imgH="215619"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31">
            <a:extLst>
              <a:ext uri="{FF2B5EF4-FFF2-40B4-BE49-F238E27FC236}">
                <a16:creationId xmlns:a16="http://schemas.microsoft.com/office/drawing/2014/main" id="{31E0DE4A-8258-4290-81CC-6BF78EDF160D}"/>
              </a:ext>
            </a:extLst>
          </p:cNvPr>
          <p:cNvGraphicFramePr>
            <a:graphicFrameLocks noChangeAspect="1"/>
          </p:cNvGraphicFramePr>
          <p:nvPr/>
        </p:nvGraphicFramePr>
        <p:xfrm>
          <a:off x="2428875" y="3670300"/>
          <a:ext cx="1114425" cy="406400"/>
        </p:xfrm>
        <a:graphic>
          <a:graphicData uri="http://schemas.openxmlformats.org/presentationml/2006/ole">
            <mc:AlternateContent xmlns:mc="http://schemas.openxmlformats.org/markup-compatibility/2006">
              <mc:Choice xmlns:v="urn:schemas-microsoft-com:vml" Requires="v">
                <p:oleObj spid="_x0000_s12309" name="Ecuación" r:id="rId10" imgW="545626" imgH="203024" progId="Equation.3">
                  <p:embed/>
                </p:oleObj>
              </mc:Choice>
              <mc:Fallback>
                <p:oleObj name="Ecuación" r:id="rId10" imgW="545626" imgH="203024"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3670300"/>
                        <a:ext cx="11144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12302" name="Object 32">
            <a:extLst>
              <a:ext uri="{FF2B5EF4-FFF2-40B4-BE49-F238E27FC236}">
                <a16:creationId xmlns:a16="http://schemas.microsoft.com/office/drawing/2014/main" id="{A5051498-BBA8-4DA7-8C53-3B88413C2749}"/>
              </a:ext>
            </a:extLst>
          </p:cNvPr>
          <p:cNvGraphicFramePr>
            <a:graphicFrameLocks noChangeAspect="1"/>
          </p:cNvGraphicFramePr>
          <p:nvPr/>
        </p:nvGraphicFramePr>
        <p:xfrm>
          <a:off x="3910013" y="3644900"/>
          <a:ext cx="1139825" cy="355600"/>
        </p:xfrm>
        <a:graphic>
          <a:graphicData uri="http://schemas.openxmlformats.org/presentationml/2006/ole">
            <mc:AlternateContent xmlns:mc="http://schemas.openxmlformats.org/markup-compatibility/2006">
              <mc:Choice xmlns:v="urn:schemas-microsoft-com:vml" Requires="v">
                <p:oleObj spid="_x0000_s12310" name="Ecuación" r:id="rId12" imgW="558558" imgH="177723" progId="Equation.3">
                  <p:embed/>
                </p:oleObj>
              </mc:Choice>
              <mc:Fallback>
                <p:oleObj name="Ecuación" r:id="rId12" imgW="558558" imgH="177723"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0013" y="3644900"/>
                        <a:ext cx="11398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2303" name="Text Box 33">
            <a:extLst>
              <a:ext uri="{FF2B5EF4-FFF2-40B4-BE49-F238E27FC236}">
                <a16:creationId xmlns:a16="http://schemas.microsoft.com/office/drawing/2014/main" id="{7D982371-494F-48D4-B6A6-0B6A72CA1A0C}"/>
              </a:ext>
            </a:extLst>
          </p:cNvPr>
          <p:cNvSpPr txBox="1">
            <a:spLocks noChangeArrowheads="1"/>
          </p:cNvSpPr>
          <p:nvPr/>
        </p:nvSpPr>
        <p:spPr bwMode="auto">
          <a:xfrm>
            <a:off x="539750" y="3133725"/>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None/>
            </a:pPr>
            <a:r>
              <a:rPr lang="es-ES_tradnl" altLang="es-PE" sz="1800">
                <a:latin typeface="Arial" panose="020B0604020202020204" pitchFamily="34" charset="0"/>
              </a:rPr>
              <a:t>Supuesto:</a:t>
            </a:r>
          </a:p>
        </p:txBody>
      </p:sp>
      <p:sp>
        <p:nvSpPr>
          <p:cNvPr id="12304" name="Text Box 34">
            <a:extLst>
              <a:ext uri="{FF2B5EF4-FFF2-40B4-BE49-F238E27FC236}">
                <a16:creationId xmlns:a16="http://schemas.microsoft.com/office/drawing/2014/main" id="{EB0A7B12-9AC8-4735-A905-E25CE817523A}"/>
              </a:ext>
            </a:extLst>
          </p:cNvPr>
          <p:cNvSpPr txBox="1">
            <a:spLocks noChangeArrowheads="1"/>
          </p:cNvSpPr>
          <p:nvPr/>
        </p:nvSpPr>
        <p:spPr bwMode="auto">
          <a:xfrm>
            <a:off x="539750" y="4286250"/>
            <a:ext cx="792162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44500" indent="-444500"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Los coeficiente no cambian de signo</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El impacto de la variable exógena tiene un peso menor en el pasado distante que en el actual.</a:t>
            </a:r>
          </a:p>
          <a:p>
            <a:pPr algn="just" eaLnBrk="1" hangingPunct="1">
              <a:spcBef>
                <a:spcPct val="50000"/>
              </a:spcBef>
              <a:buFont typeface="Wingdings" panose="05000000000000000000" pitchFamily="2" charset="2"/>
              <a:buChar char="q"/>
            </a:pPr>
            <a:r>
              <a:rPr lang="es-ES_tradnl" altLang="es-PE" sz="1800">
                <a:latin typeface="Arial" panose="020B0604020202020204" pitchFamily="34" charset="0"/>
              </a:rPr>
              <a:t>La suma de los impactos sucesivos nos proporciona el impacto de largo plazo.</a:t>
            </a:r>
          </a:p>
        </p:txBody>
      </p:sp>
    </p:spTree>
  </p:cSld>
  <p:clrMapOvr>
    <a:masterClrMapping/>
  </p:clrMapOvr>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7394</TotalTime>
  <Words>1870</Words>
  <Application>Microsoft Office PowerPoint</Application>
  <PresentationFormat>Presentación en pantalla (4:3)</PresentationFormat>
  <Paragraphs>254</Paragraphs>
  <Slides>42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42</vt:i4>
      </vt:variant>
    </vt:vector>
  </HeadingPairs>
  <TitlesOfParts>
    <vt:vector size="51" baseType="lpstr">
      <vt:lpstr>Verdana</vt:lpstr>
      <vt:lpstr>Arial</vt:lpstr>
      <vt:lpstr>Wingdings</vt:lpstr>
      <vt:lpstr>Calibri</vt:lpstr>
      <vt:lpstr>Times New Roman</vt:lpstr>
      <vt:lpstr>Arial Narrow</vt:lpstr>
      <vt:lpstr>Perfil</vt:lpstr>
      <vt:lpstr>Ecuación</vt:lpstr>
      <vt:lpstr>Microsoft Editor de ecuaciones 3.0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CARE_PERU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DE DESARROLLO</dc:title>
  <dc:creator>CARE</dc:creator>
  <cp:lastModifiedBy>Edison Achalma</cp:lastModifiedBy>
  <cp:revision>272</cp:revision>
  <dcterms:created xsi:type="dcterms:W3CDTF">2006-01-31T20:24:07Z</dcterms:created>
  <dcterms:modified xsi:type="dcterms:W3CDTF">2021-09-30T01:05:39Z</dcterms:modified>
</cp:coreProperties>
</file>