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2" r:id="rId3"/>
    <p:sldId id="273" r:id="rId4"/>
    <p:sldId id="257" r:id="rId5"/>
    <p:sldId id="260" r:id="rId6"/>
    <p:sldId id="256" r:id="rId7"/>
    <p:sldId id="271" r:id="rId8"/>
    <p:sldId id="258" r:id="rId9"/>
    <p:sldId id="270" r:id="rId10"/>
    <p:sldId id="259" r:id="rId11"/>
    <p:sldId id="261" r:id="rId12"/>
    <p:sldId id="262" r:id="rId13"/>
    <p:sldId id="263" r:id="rId14"/>
    <p:sldId id="264" r:id="rId15"/>
    <p:sldId id="274" r:id="rId16"/>
    <p:sldId id="266" r:id="rId17"/>
    <p:sldId id="267"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ción" id="{BBDB0B8E-E164-4C2C-A589-0D8B53A51A59}">
          <p14:sldIdLst>
            <p14:sldId id="275"/>
          </p14:sldIdLst>
        </p14:section>
        <p14:section name="Acasio" id="{F400E6F7-E893-4217-859C-D4031144F978}">
          <p14:sldIdLst>
            <p14:sldId id="272"/>
            <p14:sldId id="273"/>
            <p14:sldId id="257"/>
            <p14:sldId id="260"/>
          </p14:sldIdLst>
        </p14:section>
        <p14:section name="Achalma" id="{14CA9FBC-9FCF-432F-ACCC-01FEE9E36194}">
          <p14:sldIdLst>
            <p14:sldId id="256"/>
            <p14:sldId id="271"/>
            <p14:sldId id="258"/>
            <p14:sldId id="270"/>
            <p14:sldId id="259"/>
          </p14:sldIdLst>
        </p14:section>
        <p14:section name="Alfaro" id="{39D8EBA5-205E-48DF-B719-3A06B9077296}">
          <p14:sldIdLst>
            <p14:sldId id="261"/>
            <p14:sldId id="262"/>
          </p14:sldIdLst>
        </p14:section>
        <p14:section name="Allende" id="{C76C5D3C-941A-4CD8-AEB3-29593948DB15}">
          <p14:sldIdLst>
            <p14:sldId id="263"/>
            <p14:sldId id="264"/>
          </p14:sldIdLst>
        </p14:section>
        <p14:section name="Areste" id="{2C212385-D7BD-4F65-A16A-A3DC7D462F9C}">
          <p14:sldIdLst>
            <p14:sldId id="274"/>
            <p14:sldId id="266"/>
          </p14:sldIdLst>
        </p14:section>
        <p14:section name="Conclusión" id="{6A3DAFA7-801A-40B5-9A9C-31F643893C46}">
          <p14:sldIdLst>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dy Allende Leguia" initials="RAL" lastIdx="1" clrIdx="0">
    <p:extLst>
      <p:ext uri="{19B8F6BF-5375-455C-9EA6-DF929625EA0E}">
        <p15:presenceInfo xmlns:p15="http://schemas.microsoft.com/office/powerpoint/2012/main" userId="f3a123a20ea8526f" providerId="Windows Live"/>
      </p:ext>
    </p:extLst>
  </p:cmAuthor>
  <p:cmAuthor id="2" name="EDISON ACHALMA" initials="EA" lastIdx="1" clrIdx="1">
    <p:extLst>
      <p:ext uri="{19B8F6BF-5375-455C-9EA6-DF929625EA0E}">
        <p15:presenceInfo xmlns:p15="http://schemas.microsoft.com/office/powerpoint/2012/main" userId="b1ecd61295a042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4DBCD-0462-46F4-884D-07C25CA8884F}" v="413" dt="2020-10-26T13:42:43.76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ISON ACHALMA" userId="b1ecd61295a042a9" providerId="LiveId" clId="{0D04DBCD-0462-46F4-884D-07C25CA8884F}"/>
    <pc:docChg chg="undo redo custSel mod addSld delSld modSld sldOrd modSection modShowInfo">
      <pc:chgData name="EDISON ACHALMA" userId="b1ecd61295a042a9" providerId="LiveId" clId="{0D04DBCD-0462-46F4-884D-07C25CA8884F}" dt="2020-10-26T14:13:47.685" v="465" actId="20577"/>
      <pc:docMkLst>
        <pc:docMk/>
      </pc:docMkLst>
      <pc:sldChg chg="addSp delSp modSp mod modTransition modAnim">
        <pc:chgData name="EDISON ACHALMA" userId="b1ecd61295a042a9" providerId="LiveId" clId="{0D04DBCD-0462-46F4-884D-07C25CA8884F}" dt="2020-10-26T13:42:43.764" v="433"/>
        <pc:sldMkLst>
          <pc:docMk/>
          <pc:sldMk cId="2290258438" sldId="256"/>
        </pc:sldMkLst>
        <pc:spChg chg="mod">
          <ac:chgData name="EDISON ACHALMA" userId="b1ecd61295a042a9" providerId="LiveId" clId="{0D04DBCD-0462-46F4-884D-07C25CA8884F}" dt="2020-10-22T13:53:17.584" v="396" actId="20577"/>
          <ac:spMkLst>
            <pc:docMk/>
            <pc:sldMk cId="2290258438" sldId="256"/>
            <ac:spMk id="2" creationId="{66475B12-722E-49AF-887F-394D61560926}"/>
          </ac:spMkLst>
        </pc:spChg>
        <pc:spChg chg="mod">
          <ac:chgData name="EDISON ACHALMA" userId="b1ecd61295a042a9" providerId="LiveId" clId="{0D04DBCD-0462-46F4-884D-07C25CA8884F}" dt="2020-10-22T13:53:38.300" v="397" actId="20577"/>
          <ac:spMkLst>
            <pc:docMk/>
            <pc:sldMk cId="2290258438" sldId="256"/>
            <ac:spMk id="3" creationId="{68E22E7E-99BD-4E51-AACF-0CB3A0C58E32}"/>
          </ac:spMkLst>
        </pc:spChg>
        <pc:picChg chg="add del mod">
          <ac:chgData name="EDISON ACHALMA" userId="b1ecd61295a042a9" providerId="LiveId" clId="{0D04DBCD-0462-46F4-884D-07C25CA8884F}" dt="2020-10-26T13:34:50.777" v="429"/>
          <ac:picMkLst>
            <pc:docMk/>
            <pc:sldMk cId="2290258438" sldId="256"/>
            <ac:picMk id="4" creationId="{4397384F-FC8E-49F9-A191-7221A9219557}"/>
          </ac:picMkLst>
        </pc:picChg>
        <pc:picChg chg="add del mod">
          <ac:chgData name="EDISON ACHALMA" userId="b1ecd61295a042a9" providerId="LiveId" clId="{0D04DBCD-0462-46F4-884D-07C25CA8884F}" dt="2020-10-26T13:38:22.120" v="431"/>
          <ac:picMkLst>
            <pc:docMk/>
            <pc:sldMk cId="2290258438" sldId="256"/>
            <ac:picMk id="5" creationId="{6D48CEE6-5B67-41DE-94B3-B56DDA5F1EEA}"/>
          </ac:picMkLst>
        </pc:picChg>
        <pc:picChg chg="add del mod">
          <ac:chgData name="EDISON ACHALMA" userId="b1ecd61295a042a9" providerId="LiveId" clId="{0D04DBCD-0462-46F4-884D-07C25CA8884F}" dt="2020-10-26T13:42:43.764" v="433"/>
          <ac:picMkLst>
            <pc:docMk/>
            <pc:sldMk cId="2290258438" sldId="256"/>
            <ac:picMk id="6" creationId="{29661B1F-EA55-425E-A6C0-E596E1097040}"/>
          </ac:picMkLst>
        </pc:picChg>
      </pc:sldChg>
      <pc:sldChg chg="modTransition">
        <pc:chgData name="EDISON ACHALMA" userId="b1ecd61295a042a9" providerId="LiveId" clId="{0D04DBCD-0462-46F4-884D-07C25CA8884F}" dt="2020-10-26T13:42:43.764" v="433"/>
        <pc:sldMkLst>
          <pc:docMk/>
          <pc:sldMk cId="728151901" sldId="257"/>
        </pc:sldMkLst>
      </pc:sldChg>
      <pc:sldChg chg="addSp delSp modSp mod modTransition modAnim">
        <pc:chgData name="EDISON ACHALMA" userId="b1ecd61295a042a9" providerId="LiveId" clId="{0D04DBCD-0462-46F4-884D-07C25CA8884F}" dt="2020-10-26T14:13:47.685" v="465" actId="20577"/>
        <pc:sldMkLst>
          <pc:docMk/>
          <pc:sldMk cId="403710969" sldId="258"/>
        </pc:sldMkLst>
        <pc:spChg chg="mod">
          <ac:chgData name="EDISON ACHALMA" userId="b1ecd61295a042a9" providerId="LiveId" clId="{0D04DBCD-0462-46F4-884D-07C25CA8884F}" dt="2020-10-26T14:13:47.685" v="465" actId="20577"/>
          <ac:spMkLst>
            <pc:docMk/>
            <pc:sldMk cId="403710969" sldId="258"/>
            <ac:spMk id="2" creationId="{E8272779-53C6-45F8-93B0-1179F1B56E7A}"/>
          </ac:spMkLst>
        </pc:spChg>
        <pc:picChg chg="add del mod">
          <ac:chgData name="EDISON ACHALMA" userId="b1ecd61295a042a9" providerId="LiveId" clId="{0D04DBCD-0462-46F4-884D-07C25CA8884F}" dt="2020-10-26T13:34:50.777" v="429"/>
          <ac:picMkLst>
            <pc:docMk/>
            <pc:sldMk cId="403710969" sldId="258"/>
            <ac:picMk id="3" creationId="{3D2FC5A9-D2EE-471A-B334-CE9AE3A5CF30}"/>
          </ac:picMkLst>
        </pc:picChg>
      </pc:sldChg>
      <pc:sldChg chg="modTransition">
        <pc:chgData name="EDISON ACHALMA" userId="b1ecd61295a042a9" providerId="LiveId" clId="{0D04DBCD-0462-46F4-884D-07C25CA8884F}" dt="2020-10-26T13:42:43.764" v="433"/>
        <pc:sldMkLst>
          <pc:docMk/>
          <pc:sldMk cId="2441253312" sldId="259"/>
        </pc:sldMkLst>
      </pc:sldChg>
      <pc:sldChg chg="modTransition">
        <pc:chgData name="EDISON ACHALMA" userId="b1ecd61295a042a9" providerId="LiveId" clId="{0D04DBCD-0462-46F4-884D-07C25CA8884F}" dt="2020-10-26T13:42:43.764" v="433"/>
        <pc:sldMkLst>
          <pc:docMk/>
          <pc:sldMk cId="239404268" sldId="260"/>
        </pc:sldMkLst>
      </pc:sldChg>
      <pc:sldChg chg="modTransition">
        <pc:chgData name="EDISON ACHALMA" userId="b1ecd61295a042a9" providerId="LiveId" clId="{0D04DBCD-0462-46F4-884D-07C25CA8884F}" dt="2020-10-26T13:42:43.764" v="433"/>
        <pc:sldMkLst>
          <pc:docMk/>
          <pc:sldMk cId="3070911609" sldId="261"/>
        </pc:sldMkLst>
      </pc:sldChg>
      <pc:sldChg chg="modTransition">
        <pc:chgData name="EDISON ACHALMA" userId="b1ecd61295a042a9" providerId="LiveId" clId="{0D04DBCD-0462-46F4-884D-07C25CA8884F}" dt="2020-10-26T13:42:43.764" v="433"/>
        <pc:sldMkLst>
          <pc:docMk/>
          <pc:sldMk cId="3370282034" sldId="262"/>
        </pc:sldMkLst>
      </pc:sldChg>
      <pc:sldChg chg="modTransition">
        <pc:chgData name="EDISON ACHALMA" userId="b1ecd61295a042a9" providerId="LiveId" clId="{0D04DBCD-0462-46F4-884D-07C25CA8884F}" dt="2020-10-26T13:42:43.764" v="433"/>
        <pc:sldMkLst>
          <pc:docMk/>
          <pc:sldMk cId="4071439879" sldId="263"/>
        </pc:sldMkLst>
      </pc:sldChg>
      <pc:sldChg chg="modTransition">
        <pc:chgData name="EDISON ACHALMA" userId="b1ecd61295a042a9" providerId="LiveId" clId="{0D04DBCD-0462-46F4-884D-07C25CA8884F}" dt="2020-10-26T13:42:43.764" v="433"/>
        <pc:sldMkLst>
          <pc:docMk/>
          <pc:sldMk cId="3162505941" sldId="264"/>
        </pc:sldMkLst>
      </pc:sldChg>
      <pc:sldChg chg="modTransition">
        <pc:chgData name="EDISON ACHALMA" userId="b1ecd61295a042a9" providerId="LiveId" clId="{0D04DBCD-0462-46F4-884D-07C25CA8884F}" dt="2020-10-26T13:42:43.764" v="433"/>
        <pc:sldMkLst>
          <pc:docMk/>
          <pc:sldMk cId="571360595" sldId="266"/>
        </pc:sldMkLst>
      </pc:sldChg>
      <pc:sldChg chg="modTransition">
        <pc:chgData name="EDISON ACHALMA" userId="b1ecd61295a042a9" providerId="LiveId" clId="{0D04DBCD-0462-46F4-884D-07C25CA8884F}" dt="2020-10-26T13:42:43.764" v="433"/>
        <pc:sldMkLst>
          <pc:docMk/>
          <pc:sldMk cId="267395178" sldId="267"/>
        </pc:sldMkLst>
      </pc:sldChg>
      <pc:sldChg chg="del">
        <pc:chgData name="EDISON ACHALMA" userId="b1ecd61295a042a9" providerId="LiveId" clId="{0D04DBCD-0462-46F4-884D-07C25CA8884F}" dt="2020-10-22T02:52:34.735" v="1" actId="2696"/>
        <pc:sldMkLst>
          <pc:docMk/>
          <pc:sldMk cId="1245283668" sldId="268"/>
        </pc:sldMkLst>
      </pc:sldChg>
      <pc:sldChg chg="modSp mod modTransition">
        <pc:chgData name="EDISON ACHALMA" userId="b1ecd61295a042a9" providerId="LiveId" clId="{0D04DBCD-0462-46F4-884D-07C25CA8884F}" dt="2020-10-26T13:53:01.704" v="463" actId="20577"/>
        <pc:sldMkLst>
          <pc:docMk/>
          <pc:sldMk cId="617079628" sldId="270"/>
        </pc:sldMkLst>
        <pc:spChg chg="mod">
          <ac:chgData name="EDISON ACHALMA" userId="b1ecd61295a042a9" providerId="LiveId" clId="{0D04DBCD-0462-46F4-884D-07C25CA8884F}" dt="2020-10-26T13:53:01.704" v="463" actId="20577"/>
          <ac:spMkLst>
            <pc:docMk/>
            <pc:sldMk cId="617079628" sldId="270"/>
            <ac:spMk id="2" creationId="{B141F4EC-CDAC-480A-B0C8-C593B0A58E9C}"/>
          </ac:spMkLst>
        </pc:spChg>
      </pc:sldChg>
      <pc:sldChg chg="addSp delSp modSp mod modTransition modAnim">
        <pc:chgData name="EDISON ACHALMA" userId="b1ecd61295a042a9" providerId="LiveId" clId="{0D04DBCD-0462-46F4-884D-07C25CA8884F}" dt="2020-10-26T13:46:23.510" v="458" actId="20577"/>
        <pc:sldMkLst>
          <pc:docMk/>
          <pc:sldMk cId="4032863725" sldId="271"/>
        </pc:sldMkLst>
        <pc:spChg chg="mod">
          <ac:chgData name="EDISON ACHALMA" userId="b1ecd61295a042a9" providerId="LiveId" clId="{0D04DBCD-0462-46F4-884D-07C25CA8884F}" dt="2020-10-26T13:46:23.510" v="458" actId="20577"/>
          <ac:spMkLst>
            <pc:docMk/>
            <pc:sldMk cId="4032863725" sldId="271"/>
            <ac:spMk id="2" creationId="{C0142AA3-5C9D-40FA-9727-01BFE93A4DA6}"/>
          </ac:spMkLst>
        </pc:spChg>
        <pc:picChg chg="add del mod">
          <ac:chgData name="EDISON ACHALMA" userId="b1ecd61295a042a9" providerId="LiveId" clId="{0D04DBCD-0462-46F4-884D-07C25CA8884F}" dt="2020-10-26T13:34:50.777" v="429"/>
          <ac:picMkLst>
            <pc:docMk/>
            <pc:sldMk cId="4032863725" sldId="271"/>
            <ac:picMk id="3" creationId="{D2523941-E5E4-4831-A4D2-2B28E2089C30}"/>
          </ac:picMkLst>
        </pc:picChg>
        <pc:picChg chg="add del mod">
          <ac:chgData name="EDISON ACHALMA" userId="b1ecd61295a042a9" providerId="LiveId" clId="{0D04DBCD-0462-46F4-884D-07C25CA8884F}" dt="2020-10-26T13:38:22.120" v="431"/>
          <ac:picMkLst>
            <pc:docMk/>
            <pc:sldMk cId="4032863725" sldId="271"/>
            <ac:picMk id="4" creationId="{121B0920-18D9-4AA1-822A-B16D27C34E25}"/>
          </ac:picMkLst>
        </pc:picChg>
        <pc:picChg chg="add del mod">
          <ac:chgData name="EDISON ACHALMA" userId="b1ecd61295a042a9" providerId="LiveId" clId="{0D04DBCD-0462-46F4-884D-07C25CA8884F}" dt="2020-10-26T13:42:43.764" v="433"/>
          <ac:picMkLst>
            <pc:docMk/>
            <pc:sldMk cId="4032863725" sldId="271"/>
            <ac:picMk id="5" creationId="{10AC0AA3-93AD-44D7-BD1C-31FD392DF06E}"/>
          </ac:picMkLst>
        </pc:picChg>
        <pc:picChg chg="mod">
          <ac:chgData name="EDISON ACHALMA" userId="b1ecd61295a042a9" providerId="LiveId" clId="{0D04DBCD-0462-46F4-884D-07C25CA8884F}" dt="2020-10-22T14:09:05.069" v="398" actId="14100"/>
          <ac:picMkLst>
            <pc:docMk/>
            <pc:sldMk cId="4032863725" sldId="271"/>
            <ac:picMk id="9" creationId="{CE6EFE27-E5CC-4B12-8F84-1C832CBE58AD}"/>
          </ac:picMkLst>
        </pc:picChg>
      </pc:sldChg>
      <pc:sldChg chg="modSp mod modTransition">
        <pc:chgData name="EDISON ACHALMA" userId="b1ecd61295a042a9" providerId="LiveId" clId="{0D04DBCD-0462-46F4-884D-07C25CA8884F}" dt="2020-10-26T13:42:43.764" v="433"/>
        <pc:sldMkLst>
          <pc:docMk/>
          <pc:sldMk cId="3258663125" sldId="272"/>
        </pc:sldMkLst>
        <pc:spChg chg="mod">
          <ac:chgData name="EDISON ACHALMA" userId="b1ecd61295a042a9" providerId="LiveId" clId="{0D04DBCD-0462-46F4-884D-07C25CA8884F}" dt="2020-10-22T15:29:55.516" v="412" actId="1076"/>
          <ac:spMkLst>
            <pc:docMk/>
            <pc:sldMk cId="3258663125" sldId="272"/>
            <ac:spMk id="4" creationId="{00000000-0000-0000-0000-000000000000}"/>
          </ac:spMkLst>
        </pc:spChg>
        <pc:spChg chg="mod">
          <ac:chgData name="EDISON ACHALMA" userId="b1ecd61295a042a9" providerId="LiveId" clId="{0D04DBCD-0462-46F4-884D-07C25CA8884F}" dt="2020-10-22T15:30:00.242" v="413" actId="1076"/>
          <ac:spMkLst>
            <pc:docMk/>
            <pc:sldMk cId="3258663125" sldId="272"/>
            <ac:spMk id="5" creationId="{00000000-0000-0000-0000-000000000000}"/>
          </ac:spMkLst>
        </pc:spChg>
        <pc:spChg chg="mod">
          <ac:chgData name="EDISON ACHALMA" userId="b1ecd61295a042a9" providerId="LiveId" clId="{0D04DBCD-0462-46F4-884D-07C25CA8884F}" dt="2020-10-22T15:30:10.189" v="414" actId="1076"/>
          <ac:spMkLst>
            <pc:docMk/>
            <pc:sldMk cId="3258663125" sldId="272"/>
            <ac:spMk id="6" creationId="{00000000-0000-0000-0000-000000000000}"/>
          </ac:spMkLst>
        </pc:spChg>
        <pc:cxnChg chg="mod">
          <ac:chgData name="EDISON ACHALMA" userId="b1ecd61295a042a9" providerId="LiveId" clId="{0D04DBCD-0462-46F4-884D-07C25CA8884F}" dt="2020-10-22T15:30:25.044" v="417" actId="14100"/>
          <ac:cxnSpMkLst>
            <pc:docMk/>
            <pc:sldMk cId="3258663125" sldId="272"/>
            <ac:cxnSpMk id="8" creationId="{00000000-0000-0000-0000-000000000000}"/>
          </ac:cxnSpMkLst>
        </pc:cxnChg>
        <pc:cxnChg chg="mod">
          <ac:chgData name="EDISON ACHALMA" userId="b1ecd61295a042a9" providerId="LiveId" clId="{0D04DBCD-0462-46F4-884D-07C25CA8884F}" dt="2020-10-22T15:30:10.189" v="414" actId="1076"/>
          <ac:cxnSpMkLst>
            <pc:docMk/>
            <pc:sldMk cId="3258663125" sldId="272"/>
            <ac:cxnSpMk id="10" creationId="{00000000-0000-0000-0000-000000000000}"/>
          </ac:cxnSpMkLst>
        </pc:cxnChg>
        <pc:cxnChg chg="mod">
          <ac:chgData name="EDISON ACHALMA" userId="b1ecd61295a042a9" providerId="LiveId" clId="{0D04DBCD-0462-46F4-884D-07C25CA8884F}" dt="2020-10-22T15:29:55.516" v="412" actId="1076"/>
          <ac:cxnSpMkLst>
            <pc:docMk/>
            <pc:sldMk cId="3258663125" sldId="272"/>
            <ac:cxnSpMk id="14" creationId="{00000000-0000-0000-0000-000000000000}"/>
          </ac:cxnSpMkLst>
        </pc:cxnChg>
      </pc:sldChg>
      <pc:sldChg chg="ord modTransition">
        <pc:chgData name="EDISON ACHALMA" userId="b1ecd61295a042a9" providerId="LiveId" clId="{0D04DBCD-0462-46F4-884D-07C25CA8884F}" dt="2020-10-26T13:42:43.764" v="433"/>
        <pc:sldMkLst>
          <pc:docMk/>
          <pc:sldMk cId="86615334" sldId="273"/>
        </pc:sldMkLst>
      </pc:sldChg>
      <pc:sldChg chg="addSp delSp modSp mod modTransition">
        <pc:chgData name="EDISON ACHALMA" userId="b1ecd61295a042a9" providerId="LiveId" clId="{0D04DBCD-0462-46F4-884D-07C25CA8884F}" dt="2020-10-26T13:42:43.764" v="433"/>
        <pc:sldMkLst>
          <pc:docMk/>
          <pc:sldMk cId="3753808558" sldId="274"/>
        </pc:sldMkLst>
        <pc:spChg chg="add del">
          <ac:chgData name="EDISON ACHALMA" userId="b1ecd61295a042a9" providerId="LiveId" clId="{0D04DBCD-0462-46F4-884D-07C25CA8884F}" dt="2020-10-22T14:44:02.138" v="410" actId="26606"/>
          <ac:spMkLst>
            <pc:docMk/>
            <pc:sldMk cId="3753808558" sldId="274"/>
            <ac:spMk id="9" creationId="{42A4FC2C-047E-45A5-965D-8E1E3BF09BC6}"/>
          </ac:spMkLst>
        </pc:spChg>
        <pc:spChg chg="add del">
          <ac:chgData name="EDISON ACHALMA" userId="b1ecd61295a042a9" providerId="LiveId" clId="{0D04DBCD-0462-46F4-884D-07C25CA8884F}" dt="2020-10-22T14:35:11.078" v="401" actId="26606"/>
          <ac:spMkLst>
            <pc:docMk/>
            <pc:sldMk cId="3753808558" sldId="274"/>
            <ac:spMk id="14" creationId="{22F15A2D-2324-487D-A02A-BF46C5C580EB}"/>
          </ac:spMkLst>
        </pc:spChg>
        <pc:spChg chg="add del">
          <ac:chgData name="EDISON ACHALMA" userId="b1ecd61295a042a9" providerId="LiveId" clId="{0D04DBCD-0462-46F4-884D-07C25CA8884F}" dt="2020-10-22T14:35:11.078" v="401" actId="26606"/>
          <ac:spMkLst>
            <pc:docMk/>
            <pc:sldMk cId="3753808558" sldId="274"/>
            <ac:spMk id="16" creationId="{2AEAFA59-923A-4F54-8B49-44C970BCC323}"/>
          </ac:spMkLst>
        </pc:spChg>
        <pc:spChg chg="add del">
          <ac:chgData name="EDISON ACHALMA" userId="b1ecd61295a042a9" providerId="LiveId" clId="{0D04DBCD-0462-46F4-884D-07C25CA8884F}" dt="2020-10-22T14:35:11.078" v="401" actId="26606"/>
          <ac:spMkLst>
            <pc:docMk/>
            <pc:sldMk cId="3753808558" sldId="274"/>
            <ac:spMk id="18" creationId="{C37E9D4B-7BFA-4D10-B666-547BAC499469}"/>
          </ac:spMkLst>
        </pc:spChg>
        <pc:spChg chg="add del">
          <ac:chgData name="EDISON ACHALMA" userId="b1ecd61295a042a9" providerId="LiveId" clId="{0D04DBCD-0462-46F4-884D-07C25CA8884F}" dt="2020-10-22T14:44:02.138" v="410" actId="26606"/>
          <ac:spMkLst>
            <pc:docMk/>
            <pc:sldMk cId="3753808558" sldId="274"/>
            <ac:spMk id="21" creationId="{3DAD86CA-8235-409B-982B-5E7A033E2392}"/>
          </ac:spMkLst>
        </pc:spChg>
        <pc:spChg chg="add del">
          <ac:chgData name="EDISON ACHALMA" userId="b1ecd61295a042a9" providerId="LiveId" clId="{0D04DBCD-0462-46F4-884D-07C25CA8884F}" dt="2020-10-22T14:44:02.138" v="410" actId="26606"/>
          <ac:spMkLst>
            <pc:docMk/>
            <pc:sldMk cId="3753808558" sldId="274"/>
            <ac:spMk id="22" creationId="{9F234FBA-3501-47B4-AE0C-AA4AFBC8F603}"/>
          </ac:spMkLst>
        </pc:spChg>
        <pc:spChg chg="add del">
          <ac:chgData name="EDISON ACHALMA" userId="b1ecd61295a042a9" providerId="LiveId" clId="{0D04DBCD-0462-46F4-884D-07C25CA8884F}" dt="2020-10-22T14:44:02.138" v="410" actId="26606"/>
          <ac:spMkLst>
            <pc:docMk/>
            <pc:sldMk cId="3753808558" sldId="274"/>
            <ac:spMk id="23" creationId="{B5EF893B-0491-416E-9D33-BADE9600792A}"/>
          </ac:spMkLst>
        </pc:spChg>
        <pc:picChg chg="mod">
          <ac:chgData name="EDISON ACHALMA" userId="b1ecd61295a042a9" providerId="LiveId" clId="{0D04DBCD-0462-46F4-884D-07C25CA8884F}" dt="2020-10-22T14:44:02.138" v="410" actId="26606"/>
          <ac:picMkLst>
            <pc:docMk/>
            <pc:sldMk cId="3753808558" sldId="274"/>
            <ac:picMk id="4" creationId="{0791FDD3-609F-4566-B2BF-96045522E1DB}"/>
          </ac:picMkLst>
        </pc:picChg>
        <pc:cxnChg chg="add del">
          <ac:chgData name="EDISON ACHALMA" userId="b1ecd61295a042a9" providerId="LiveId" clId="{0D04DBCD-0462-46F4-884D-07C25CA8884F}" dt="2020-10-22T14:44:02.138" v="410" actId="26606"/>
          <ac:cxnSpMkLst>
            <pc:docMk/>
            <pc:sldMk cId="3753808558" sldId="274"/>
            <ac:cxnSpMk id="20" creationId="{469F4FF8-F8B0-4630-BA1B-0D8B324CD5FF}"/>
          </ac:cxnSpMkLst>
        </pc:cxnChg>
      </pc:sldChg>
      <pc:sldChg chg="addSp delSp modSp new mod modTransition setBg">
        <pc:chgData name="EDISON ACHALMA" userId="b1ecd61295a042a9" providerId="LiveId" clId="{0D04DBCD-0462-46F4-884D-07C25CA8884F}" dt="2020-10-26T13:42:43.764" v="433"/>
        <pc:sldMkLst>
          <pc:docMk/>
          <pc:sldMk cId="3191321062" sldId="275"/>
        </pc:sldMkLst>
        <pc:spChg chg="mod">
          <ac:chgData name="EDISON ACHALMA" userId="b1ecd61295a042a9" providerId="LiveId" clId="{0D04DBCD-0462-46F4-884D-07C25CA8884F}" dt="2020-10-26T13:04:47.706" v="424" actId="20577"/>
          <ac:spMkLst>
            <pc:docMk/>
            <pc:sldMk cId="3191321062" sldId="275"/>
            <ac:spMk id="2" creationId="{8B281817-48E8-44C4-A245-5A1B1119EC5C}"/>
          </ac:spMkLst>
        </pc:spChg>
        <pc:spChg chg="del">
          <ac:chgData name="EDISON ACHALMA" userId="b1ecd61295a042a9" providerId="LiveId" clId="{0D04DBCD-0462-46F4-884D-07C25CA8884F}" dt="2020-10-22T02:55:49.024" v="167" actId="22"/>
          <ac:spMkLst>
            <pc:docMk/>
            <pc:sldMk cId="3191321062" sldId="275"/>
            <ac:spMk id="6" creationId="{FBE89CCC-E5A9-4EF5-B5DF-DAA50C25A675}"/>
          </ac:spMkLst>
        </pc:spChg>
        <pc:spChg chg="add mod ord">
          <ac:chgData name="EDISON ACHALMA" userId="b1ecd61295a042a9" providerId="LiveId" clId="{0D04DBCD-0462-46F4-884D-07C25CA8884F}" dt="2020-10-22T14:36:50.257" v="408" actId="26606"/>
          <ac:spMkLst>
            <pc:docMk/>
            <pc:sldMk cId="3191321062" sldId="275"/>
            <ac:spMk id="9" creationId="{92AAA0B9-B164-42AA-8D85-82764237D7A0}"/>
          </ac:spMkLst>
        </pc:spChg>
        <pc:spChg chg="add del">
          <ac:chgData name="EDISON ACHALMA" userId="b1ecd61295a042a9" providerId="LiveId" clId="{0D04DBCD-0462-46F4-884D-07C25CA8884F}" dt="2020-10-22T14:36:50.257" v="408" actId="26606"/>
          <ac:spMkLst>
            <pc:docMk/>
            <pc:sldMk cId="3191321062" sldId="275"/>
            <ac:spMk id="14" creationId="{F94AA2BD-2E3F-4B1D-8127-5744B8115311}"/>
          </ac:spMkLst>
        </pc:spChg>
        <pc:spChg chg="add del">
          <ac:chgData name="EDISON ACHALMA" userId="b1ecd61295a042a9" providerId="LiveId" clId="{0D04DBCD-0462-46F4-884D-07C25CA8884F}" dt="2020-10-22T14:36:50.257" v="408" actId="26606"/>
          <ac:spMkLst>
            <pc:docMk/>
            <pc:sldMk cId="3191321062" sldId="275"/>
            <ac:spMk id="16" creationId="{4BD02261-2DC8-4AA8-9E16-7751AE892445}"/>
          </ac:spMkLst>
        </pc:spChg>
        <pc:spChg chg="add del">
          <ac:chgData name="EDISON ACHALMA" userId="b1ecd61295a042a9" providerId="LiveId" clId="{0D04DBCD-0462-46F4-884D-07C25CA8884F}" dt="2020-10-22T14:36:50.257" v="408" actId="26606"/>
          <ac:spMkLst>
            <pc:docMk/>
            <pc:sldMk cId="3191321062" sldId="275"/>
            <ac:spMk id="18" creationId="{3D752CF2-2291-40B5-B462-C17B174C10BC}"/>
          </ac:spMkLst>
        </pc:spChg>
        <pc:spChg chg="add del">
          <ac:chgData name="EDISON ACHALMA" userId="b1ecd61295a042a9" providerId="LiveId" clId="{0D04DBCD-0462-46F4-884D-07C25CA8884F}" dt="2020-10-22T14:36:50.257" v="408" actId="26606"/>
          <ac:spMkLst>
            <pc:docMk/>
            <pc:sldMk cId="3191321062" sldId="275"/>
            <ac:spMk id="20" creationId="{117AB3D3-3C9C-4DED-809A-78734805B895}"/>
          </ac:spMkLst>
        </pc:spChg>
        <pc:spChg chg="add del">
          <ac:chgData name="EDISON ACHALMA" userId="b1ecd61295a042a9" providerId="LiveId" clId="{0D04DBCD-0462-46F4-884D-07C25CA8884F}" dt="2020-10-22T14:36:50.257" v="408" actId="26606"/>
          <ac:spMkLst>
            <pc:docMk/>
            <pc:sldMk cId="3191321062" sldId="275"/>
            <ac:spMk id="21" creationId="{3A9A4357-BD1D-4622-A4FE-766E6AB8DE84}"/>
          </ac:spMkLst>
        </pc:spChg>
        <pc:spChg chg="add del">
          <ac:chgData name="EDISON ACHALMA" userId="b1ecd61295a042a9" providerId="LiveId" clId="{0D04DBCD-0462-46F4-884D-07C25CA8884F}" dt="2020-10-22T14:36:50.257" v="408" actId="26606"/>
          <ac:spMkLst>
            <pc:docMk/>
            <pc:sldMk cId="3191321062" sldId="275"/>
            <ac:spMk id="22" creationId="{E6995CE5-F890-4ABA-82A2-26507CE8D2A3}"/>
          </ac:spMkLst>
        </pc:spChg>
        <pc:spChg chg="add del">
          <ac:chgData name="EDISON ACHALMA" userId="b1ecd61295a042a9" providerId="LiveId" clId="{0D04DBCD-0462-46F4-884D-07C25CA8884F}" dt="2020-10-22T14:36:20.279" v="404" actId="26606"/>
          <ac:spMkLst>
            <pc:docMk/>
            <pc:sldMk cId="3191321062" sldId="275"/>
            <ac:spMk id="23" creationId="{201CC55D-ED54-4C5C-95E6-10947BD1103B}"/>
          </ac:spMkLst>
        </pc:spChg>
        <pc:spChg chg="add del">
          <ac:chgData name="EDISON ACHALMA" userId="b1ecd61295a042a9" providerId="LiveId" clId="{0D04DBCD-0462-46F4-884D-07C25CA8884F}" dt="2020-10-22T14:36:50.257" v="408" actId="26606"/>
          <ac:spMkLst>
            <pc:docMk/>
            <pc:sldMk cId="3191321062" sldId="275"/>
            <ac:spMk id="27" creationId="{E659831F-0D9A-4C63-9EBB-8435B85A440F}"/>
          </ac:spMkLst>
        </pc:spChg>
        <pc:spChg chg="add del">
          <ac:chgData name="EDISON ACHALMA" userId="b1ecd61295a042a9" providerId="LiveId" clId="{0D04DBCD-0462-46F4-884D-07C25CA8884F}" dt="2020-10-22T14:36:20.279" v="404" actId="26606"/>
          <ac:spMkLst>
            <pc:docMk/>
            <pc:sldMk cId="3191321062" sldId="275"/>
            <ac:spMk id="29" creationId="{3873B707-463F-40B0-8227-E8CC6C67EB25}"/>
          </ac:spMkLst>
        </pc:spChg>
        <pc:spChg chg="add del">
          <ac:chgData name="EDISON ACHALMA" userId="b1ecd61295a042a9" providerId="LiveId" clId="{0D04DBCD-0462-46F4-884D-07C25CA8884F}" dt="2020-10-22T14:36:20.279" v="404" actId="26606"/>
          <ac:spMkLst>
            <pc:docMk/>
            <pc:sldMk cId="3191321062" sldId="275"/>
            <ac:spMk id="31" creationId="{C13237C8-E62C-4F0D-A318-BD6FB6C2D138}"/>
          </ac:spMkLst>
        </pc:spChg>
        <pc:spChg chg="add del">
          <ac:chgData name="EDISON ACHALMA" userId="b1ecd61295a042a9" providerId="LiveId" clId="{0D04DBCD-0462-46F4-884D-07C25CA8884F}" dt="2020-10-22T14:36:20.279" v="404" actId="26606"/>
          <ac:spMkLst>
            <pc:docMk/>
            <pc:sldMk cId="3191321062" sldId="275"/>
            <ac:spMk id="33" creationId="{19C9EAEA-39D0-4B0E-A0EB-51E7B26740B1}"/>
          </ac:spMkLst>
        </pc:spChg>
        <pc:spChg chg="add del">
          <ac:chgData name="EDISON ACHALMA" userId="b1ecd61295a042a9" providerId="LiveId" clId="{0D04DBCD-0462-46F4-884D-07C25CA8884F}" dt="2020-10-22T14:36:37.730" v="406" actId="26606"/>
          <ac:spMkLst>
            <pc:docMk/>
            <pc:sldMk cId="3191321062" sldId="275"/>
            <ac:spMk id="35" creationId="{49AE1604-BB93-4F6D-94D6-F2A6021FC5AD}"/>
          </ac:spMkLst>
        </pc:spChg>
        <pc:spChg chg="add del">
          <ac:chgData name="EDISON ACHALMA" userId="b1ecd61295a042a9" providerId="LiveId" clId="{0D04DBCD-0462-46F4-884D-07C25CA8884F}" dt="2020-10-22T14:36:37.730" v="406" actId="26606"/>
          <ac:spMkLst>
            <pc:docMk/>
            <pc:sldMk cId="3191321062" sldId="275"/>
            <ac:spMk id="39" creationId="{CBC4F608-B4B8-48C3-9572-C0F061B1CD99}"/>
          </ac:spMkLst>
        </pc:spChg>
        <pc:spChg chg="add del">
          <ac:chgData name="EDISON ACHALMA" userId="b1ecd61295a042a9" providerId="LiveId" clId="{0D04DBCD-0462-46F4-884D-07C25CA8884F}" dt="2020-10-22T14:36:37.730" v="406" actId="26606"/>
          <ac:spMkLst>
            <pc:docMk/>
            <pc:sldMk cId="3191321062" sldId="275"/>
            <ac:spMk id="40" creationId="{1382A32C-5B0C-4B1C-A074-76C6DBCC9F87}"/>
          </ac:spMkLst>
        </pc:spChg>
        <pc:grpChg chg="add del">
          <ac:chgData name="EDISON ACHALMA" userId="b1ecd61295a042a9" providerId="LiveId" clId="{0D04DBCD-0462-46F4-884D-07C25CA8884F}" dt="2020-10-22T14:36:20.279" v="404" actId="26606"/>
          <ac:grpSpMkLst>
            <pc:docMk/>
            <pc:sldMk cId="3191321062" sldId="275"/>
            <ac:grpSpMk id="25" creationId="{1DE889C7-FAD6-4397-98E2-05D503484459}"/>
          </ac:grpSpMkLst>
        </pc:grpChg>
        <pc:grpChg chg="add del">
          <ac:chgData name="EDISON ACHALMA" userId="b1ecd61295a042a9" providerId="LiveId" clId="{0D04DBCD-0462-46F4-884D-07C25CA8884F}" dt="2020-10-22T14:36:37.730" v="406" actId="26606"/>
          <ac:grpSpMkLst>
            <pc:docMk/>
            <pc:sldMk cId="3191321062" sldId="275"/>
            <ac:grpSpMk id="36" creationId="{A9270323-9616-4384-857D-E86B78272EFE}"/>
          </ac:grpSpMkLst>
        </pc:grpChg>
        <pc:picChg chg="add mod ord">
          <ac:chgData name="EDISON ACHALMA" userId="b1ecd61295a042a9" providerId="LiveId" clId="{0D04DBCD-0462-46F4-884D-07C25CA8884F}" dt="2020-10-26T13:05:02.248" v="425" actId="1076"/>
          <ac:picMkLst>
            <pc:docMk/>
            <pc:sldMk cId="3191321062" sldId="275"/>
            <ac:picMk id="5" creationId="{BEDFAE07-2996-4443-A8B0-D357607BE5C9}"/>
          </ac:picMkLst>
        </pc:picChg>
      </pc:sldChg>
    </pc:docChg>
  </pc:docChgLst>
  <pc:docChgLst>
    <pc:chgData name="EDISON ACHALMA" userId="b1ecd61295a042a9" providerId="Windows Live" clId="Web-{53C01C67-B462-49C6-8D03-F01C67A96E4B}"/>
    <pc:docChg chg="modSld">
      <pc:chgData name="EDISON ACHALMA" userId="b1ecd61295a042a9" providerId="Windows Live" clId="Web-{53C01C67-B462-49C6-8D03-F01C67A96E4B}" dt="2020-10-22T02:54:36.127" v="8"/>
      <pc:docMkLst>
        <pc:docMk/>
      </pc:docMkLst>
      <pc:sldChg chg="modSp addCm">
        <pc:chgData name="EDISON ACHALMA" userId="b1ecd61295a042a9" providerId="Windows Live" clId="Web-{53C01C67-B462-49C6-8D03-F01C67A96E4B}" dt="2020-10-22T02:47:58.226" v="7"/>
        <pc:sldMkLst>
          <pc:docMk/>
          <pc:sldMk cId="1245283668" sldId="268"/>
        </pc:sldMkLst>
        <pc:picChg chg="mod">
          <ac:chgData name="EDISON ACHALMA" userId="b1ecd61295a042a9" providerId="Windows Live" clId="Web-{53C01C67-B462-49C6-8D03-F01C67A96E4B}" dt="2020-10-22T02:47:09.957" v="6" actId="14100"/>
          <ac:picMkLst>
            <pc:docMk/>
            <pc:sldMk cId="1245283668" sldId="268"/>
            <ac:picMk id="4" creationId="{837BB4BD-2F41-4FEA-9C93-1E8FE30ADD88}"/>
          </ac:picMkLst>
        </pc:picChg>
      </pc:sldChg>
      <pc:sldChg chg="addSp delSp modSp">
        <pc:chgData name="EDISON ACHALMA" userId="b1ecd61295a042a9" providerId="Windows Live" clId="Web-{53C01C67-B462-49C6-8D03-F01C67A96E4B}" dt="2020-10-22T02:54:36.127" v="8"/>
        <pc:sldMkLst>
          <pc:docMk/>
          <pc:sldMk cId="3191321062" sldId="275"/>
        </pc:sldMkLst>
        <pc:spChg chg="add mod">
          <ac:chgData name="EDISON ACHALMA" userId="b1ecd61295a042a9" providerId="Windows Live" clId="Web-{53C01C67-B462-49C6-8D03-F01C67A96E4B}" dt="2020-10-22T02:54:36.127" v="8"/>
          <ac:spMkLst>
            <pc:docMk/>
            <pc:sldMk cId="3191321062" sldId="275"/>
            <ac:spMk id="6" creationId="{FBE89CCC-E5A9-4EF5-B5DF-DAA50C25A675}"/>
          </ac:spMkLst>
        </pc:spChg>
        <pc:picChg chg="del">
          <ac:chgData name="EDISON ACHALMA" userId="b1ecd61295a042a9" providerId="Windows Live" clId="Web-{53C01C67-B462-49C6-8D03-F01C67A96E4B}" dt="2020-10-22T02:54:36.127" v="8"/>
          <ac:picMkLst>
            <pc:docMk/>
            <pc:sldMk cId="3191321062" sldId="275"/>
            <ac:picMk id="4" creationId="{C0363CA3-E136-4D53-9D36-ABA84C33DE2C}"/>
          </ac:picMkLst>
        </pc:picChg>
      </pc:sldChg>
    </pc:docChg>
  </pc:docChgLst>
  <pc:docChgLst>
    <pc:chgData name="Usuario invitado" providerId="Windows Live" clId="Web-{AF9E05AB-6F91-4844-B9E6-4016404FCFCF}"/>
    <pc:docChg chg="addSld delSld modSld modSection">
      <pc:chgData name="Usuario invitado" userId="" providerId="Windows Live" clId="Web-{AF9E05AB-6F91-4844-B9E6-4016404FCFCF}" dt="2020-10-22T02:54:35.055" v="38" actId="14100"/>
      <pc:docMkLst>
        <pc:docMk/>
      </pc:docMkLst>
      <pc:sldChg chg="addSp delSp modSp del">
        <pc:chgData name="Usuario invitado" userId="" providerId="Windows Live" clId="Web-{AF9E05AB-6F91-4844-B9E6-4016404FCFCF}" dt="2020-10-22T02:50:25.697" v="30"/>
        <pc:sldMkLst>
          <pc:docMk/>
          <pc:sldMk cId="1979503920" sldId="265"/>
        </pc:sldMkLst>
        <pc:picChg chg="add del mod">
          <ac:chgData name="Usuario invitado" userId="" providerId="Windows Live" clId="Web-{AF9E05AB-6F91-4844-B9E6-4016404FCFCF}" dt="2020-10-22T02:49:33.725" v="23"/>
          <ac:picMkLst>
            <pc:docMk/>
            <pc:sldMk cId="1979503920" sldId="265"/>
            <ac:picMk id="6" creationId="{6D71AD6C-F8DC-4E35-9DFD-CEF246037675}"/>
          </ac:picMkLst>
        </pc:picChg>
      </pc:sldChg>
      <pc:sldChg chg="addSp delSp modSp mod setBg">
        <pc:chgData name="Usuario invitado" userId="" providerId="Windows Live" clId="Web-{AF9E05AB-6F91-4844-B9E6-4016404FCFCF}" dt="2020-10-22T02:47:34.936" v="21"/>
        <pc:sldMkLst>
          <pc:docMk/>
          <pc:sldMk cId="1245283668" sldId="268"/>
        </pc:sldMkLst>
        <pc:spChg chg="del">
          <ac:chgData name="Usuario invitado" userId="" providerId="Windows Live" clId="Web-{AF9E05AB-6F91-4844-B9E6-4016404FCFCF}" dt="2020-10-22T02:46:16.932" v="0"/>
          <ac:spMkLst>
            <pc:docMk/>
            <pc:sldMk cId="1245283668" sldId="268"/>
            <ac:spMk id="2" creationId="{774A020D-C360-433D-919B-5383C4E48346}"/>
          </ac:spMkLst>
        </pc:spChg>
        <pc:spChg chg="del">
          <ac:chgData name="Usuario invitado" userId="" providerId="Windows Live" clId="Web-{AF9E05AB-6F91-4844-B9E6-4016404FCFCF}" dt="2020-10-22T02:46:19.823" v="1"/>
          <ac:spMkLst>
            <pc:docMk/>
            <pc:sldMk cId="1245283668" sldId="268"/>
            <ac:spMk id="3" creationId="{A37977AF-CA4E-4E33-8DF6-9DEBA5519DC8}"/>
          </ac:spMkLst>
        </pc:spChg>
        <pc:spChg chg="add del">
          <ac:chgData name="Usuario invitado" userId="" providerId="Windows Live" clId="Web-{AF9E05AB-6F91-4844-B9E6-4016404FCFCF}" dt="2020-10-22T02:46:46.277" v="8"/>
          <ac:spMkLst>
            <pc:docMk/>
            <pc:sldMk cId="1245283668" sldId="268"/>
            <ac:spMk id="9" creationId="{57845966-6EFC-468A-9CC7-BAB4B95854E7}"/>
          </ac:spMkLst>
        </pc:spChg>
        <pc:spChg chg="add del">
          <ac:chgData name="Usuario invitado" userId="" providerId="Windows Live" clId="Web-{AF9E05AB-6F91-4844-B9E6-4016404FCFCF}" dt="2020-10-22T02:46:46.277" v="8"/>
          <ac:spMkLst>
            <pc:docMk/>
            <pc:sldMk cId="1245283668" sldId="268"/>
            <ac:spMk id="13" creationId="{ADAD1991-FFD1-4E94-ABAB-7560D33008E4}"/>
          </ac:spMkLst>
        </pc:spChg>
        <pc:picChg chg="add del mod">
          <ac:chgData name="Usuario invitado" userId="" providerId="Windows Live" clId="Web-{AF9E05AB-6F91-4844-B9E6-4016404FCFCF}" dt="2020-10-22T02:47:34.936" v="21"/>
          <ac:picMkLst>
            <pc:docMk/>
            <pc:sldMk cId="1245283668" sldId="268"/>
            <ac:picMk id="4" creationId="{837BB4BD-2F41-4FEA-9C93-1E8FE30ADD88}"/>
          </ac:picMkLst>
        </pc:picChg>
        <pc:picChg chg="add del">
          <ac:chgData name="Usuario invitado" userId="" providerId="Windows Live" clId="Web-{AF9E05AB-6F91-4844-B9E6-4016404FCFCF}" dt="2020-10-22T02:46:46.277" v="8"/>
          <ac:picMkLst>
            <pc:docMk/>
            <pc:sldMk cId="1245283668" sldId="268"/>
            <ac:picMk id="11" creationId="{75554383-98AF-4A47-BB65-705FAAA4BE6A}"/>
          </ac:picMkLst>
        </pc:picChg>
      </pc:sldChg>
      <pc:sldChg chg="addSp delSp modSp new mod setBg">
        <pc:chgData name="Usuario invitado" userId="" providerId="Windows Live" clId="Web-{AF9E05AB-6F91-4844-B9E6-4016404FCFCF}" dt="2020-10-22T02:53:33.645" v="35" actId="14100"/>
        <pc:sldMkLst>
          <pc:docMk/>
          <pc:sldMk cId="3753808558" sldId="274"/>
        </pc:sldMkLst>
        <pc:spChg chg="del">
          <ac:chgData name="Usuario invitado" userId="" providerId="Windows Live" clId="Web-{AF9E05AB-6F91-4844-B9E6-4016404FCFCF}" dt="2020-10-22T02:49:52.538" v="25"/>
          <ac:spMkLst>
            <pc:docMk/>
            <pc:sldMk cId="3753808558" sldId="274"/>
            <ac:spMk id="2" creationId="{EBA5E607-8201-4B55-9F3D-6AAB116BC767}"/>
          </ac:spMkLst>
        </pc:spChg>
        <pc:spChg chg="del">
          <ac:chgData name="Usuario invitado" userId="" providerId="Windows Live" clId="Web-{AF9E05AB-6F91-4844-B9E6-4016404FCFCF}" dt="2020-10-22T02:49:55.054" v="26"/>
          <ac:spMkLst>
            <pc:docMk/>
            <pc:sldMk cId="3753808558" sldId="274"/>
            <ac:spMk id="3" creationId="{22221ECE-B0C0-47F1-B9AC-013D6F40D929}"/>
          </ac:spMkLst>
        </pc:spChg>
        <pc:spChg chg="add">
          <ac:chgData name="Usuario invitado" userId="" providerId="Windows Live" clId="Web-{AF9E05AB-6F91-4844-B9E6-4016404FCFCF}" dt="2020-10-22T02:50:09.274" v="29"/>
          <ac:spMkLst>
            <pc:docMk/>
            <pc:sldMk cId="3753808558" sldId="274"/>
            <ac:spMk id="9" creationId="{42A4FC2C-047E-45A5-965D-8E1E3BF09BC6}"/>
          </ac:spMkLst>
        </pc:spChg>
        <pc:picChg chg="add mod">
          <ac:chgData name="Usuario invitado" userId="" providerId="Windows Live" clId="Web-{AF9E05AB-6F91-4844-B9E6-4016404FCFCF}" dt="2020-10-22T02:53:33.645" v="35" actId="14100"/>
          <ac:picMkLst>
            <pc:docMk/>
            <pc:sldMk cId="3753808558" sldId="274"/>
            <ac:picMk id="4" creationId="{0791FDD3-609F-4566-B2BF-96045522E1DB}"/>
          </ac:picMkLst>
        </pc:picChg>
      </pc:sldChg>
      <pc:sldChg chg="addSp delSp modSp">
        <pc:chgData name="Usuario invitado" userId="" providerId="Windows Live" clId="Web-{AF9E05AB-6F91-4844-B9E6-4016404FCFCF}" dt="2020-10-22T02:54:35.055" v="38" actId="14100"/>
        <pc:sldMkLst>
          <pc:docMk/>
          <pc:sldMk cId="3191321062" sldId="275"/>
        </pc:sldMkLst>
        <pc:spChg chg="del">
          <ac:chgData name="Usuario invitado" userId="" providerId="Windows Live" clId="Web-{AF9E05AB-6F91-4844-B9E6-4016404FCFCF}" dt="2020-10-22T02:54:29.196" v="36"/>
          <ac:spMkLst>
            <pc:docMk/>
            <pc:sldMk cId="3191321062" sldId="275"/>
            <ac:spMk id="3" creationId="{0D01AB56-7DD7-43B3-93A0-3A552349605B}"/>
          </ac:spMkLst>
        </pc:spChg>
        <pc:picChg chg="add mod ord">
          <ac:chgData name="Usuario invitado" userId="" providerId="Windows Live" clId="Web-{AF9E05AB-6F91-4844-B9E6-4016404FCFCF}" dt="2020-10-22T02:54:35.055" v="38" actId="14100"/>
          <ac:picMkLst>
            <pc:docMk/>
            <pc:sldMk cId="3191321062" sldId="275"/>
            <ac:picMk id="4" creationId="{C0363CA3-E136-4D53-9D36-ABA84C33DE2C}"/>
          </ac:picMkLst>
        </pc:picChg>
      </pc:sldChg>
    </pc:docChg>
  </pc:docChgLst>
  <pc:docChgLst>
    <pc:chgData name="Usuario invitado" providerId="Windows Live" clId="Web-{6CCFB150-CB21-4EF9-AB19-F513E447BDEF}"/>
    <pc:docChg chg="modSld">
      <pc:chgData name="Usuario invitado" userId="" providerId="Windows Live" clId="Web-{6CCFB150-CB21-4EF9-AB19-F513E447BDEF}" dt="2020-10-22T13:47:57.952" v="170" actId="20577"/>
      <pc:docMkLst>
        <pc:docMk/>
      </pc:docMkLst>
      <pc:sldChg chg="modSp">
        <pc:chgData name="Usuario invitado" userId="" providerId="Windows Live" clId="Web-{6CCFB150-CB21-4EF9-AB19-F513E447BDEF}" dt="2020-10-22T13:47:57.952" v="169" actId="20577"/>
        <pc:sldMkLst>
          <pc:docMk/>
          <pc:sldMk cId="3070911609" sldId="261"/>
        </pc:sldMkLst>
        <pc:spChg chg="mod">
          <ac:chgData name="Usuario invitado" userId="" providerId="Windows Live" clId="Web-{6CCFB150-CB21-4EF9-AB19-F513E447BDEF}" dt="2020-10-22T13:47:57.952" v="169" actId="20577"/>
          <ac:spMkLst>
            <pc:docMk/>
            <pc:sldMk cId="3070911609" sldId="261"/>
            <ac:spMk id="13" creationId="{00000000-0000-0000-0000-000000000000}"/>
          </ac:spMkLst>
        </pc:spChg>
      </pc:sldChg>
      <pc:sldChg chg="modSp">
        <pc:chgData name="Usuario invitado" userId="" providerId="Windows Live" clId="Web-{6CCFB150-CB21-4EF9-AB19-F513E447BDEF}" dt="2020-10-22T13:22:04.747" v="146" actId="20577"/>
        <pc:sldMkLst>
          <pc:docMk/>
          <pc:sldMk cId="3370282034" sldId="262"/>
        </pc:sldMkLst>
        <pc:spChg chg="mod">
          <ac:chgData name="Usuario invitado" userId="" providerId="Windows Live" clId="Web-{6CCFB150-CB21-4EF9-AB19-F513E447BDEF}" dt="2020-10-22T13:22:04.747" v="146" actId="20577"/>
          <ac:spMkLst>
            <pc:docMk/>
            <pc:sldMk cId="3370282034" sldId="262"/>
            <ac:spMk id="3" creationId="{00000000-0000-0000-0000-000000000000}"/>
          </ac:spMkLst>
        </pc:spChg>
      </pc:sldChg>
      <pc:sldChg chg="modSp">
        <pc:chgData name="Usuario invitado" userId="" providerId="Windows Live" clId="Web-{6CCFB150-CB21-4EF9-AB19-F513E447BDEF}" dt="2020-10-22T13:23:33.922" v="162" actId="20577"/>
        <pc:sldMkLst>
          <pc:docMk/>
          <pc:sldMk cId="4071439879" sldId="263"/>
        </pc:sldMkLst>
        <pc:spChg chg="mod">
          <ac:chgData name="Usuario invitado" userId="" providerId="Windows Live" clId="Web-{6CCFB150-CB21-4EF9-AB19-F513E447BDEF}" dt="2020-10-22T13:23:33.922" v="162" actId="20577"/>
          <ac:spMkLst>
            <pc:docMk/>
            <pc:sldMk cId="4071439879" sldId="263"/>
            <ac:spMk id="4" creationId="{87F005BD-2047-4C59-9ABC-288CD832CD25}"/>
          </ac:spMkLst>
        </pc:spChg>
      </pc:sldChg>
      <pc:sldChg chg="modSp">
        <pc:chgData name="Usuario invitado" userId="" providerId="Windows Live" clId="Web-{6CCFB150-CB21-4EF9-AB19-F513E447BDEF}" dt="2020-10-22T13:20:33.307" v="116" actId="20577"/>
        <pc:sldMkLst>
          <pc:docMk/>
          <pc:sldMk cId="3191321062" sldId="275"/>
        </pc:sldMkLst>
        <pc:spChg chg="mod">
          <ac:chgData name="Usuario invitado" userId="" providerId="Windows Live" clId="Web-{6CCFB150-CB21-4EF9-AB19-F513E447BDEF}" dt="2020-10-22T13:20:33.307" v="116" actId="20577"/>
          <ac:spMkLst>
            <pc:docMk/>
            <pc:sldMk cId="3191321062" sldId="275"/>
            <ac:spMk id="9" creationId="{92AAA0B9-B164-42AA-8D85-82764237D7A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0-07T16:41:34.547" idx="1">
    <p:pos x="10" y="10"/>
    <p:text/>
    <p:extLst>
      <p:ext uri="{C676402C-5697-4E1C-873F-D02D1690AC5C}">
        <p15:threadingInfo xmlns:p15="http://schemas.microsoft.com/office/powerpoint/2012/main" timeZoneBias="30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4413EBF-3FCF-4843-A93F-687336F5C74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C28309F-FA3C-45A5-A3EE-8397BA5FC0B1}">
      <dgm:prSet/>
      <dgm:spPr/>
      <dgm:t>
        <a:bodyPr/>
        <a:lstStyle/>
        <a:p>
          <a:r>
            <a:rPr lang="es-ES" b="0" i="0" baseline="0" err="1"/>
            <a:t>Perlich</a:t>
          </a:r>
          <a:r>
            <a:rPr lang="es-ES" b="0" i="0" baseline="0"/>
            <a:t>, </a:t>
          </a:r>
          <a:r>
            <a:rPr lang="es-ES" b="0" i="0" baseline="0" err="1"/>
            <a:t>Provost</a:t>
          </a:r>
          <a:r>
            <a:rPr lang="es-ES" b="0" i="0" baseline="0"/>
            <a:t> y </a:t>
          </a:r>
          <a:r>
            <a:rPr lang="es-ES" b="0" i="0" baseline="0" err="1"/>
            <a:t>Simonoff</a:t>
          </a:r>
          <a:r>
            <a:rPr lang="es-ES" b="0" i="0" baseline="0"/>
            <a:t> (2003) examinaron varios conjuntos de datos estándar y </a:t>
          </a:r>
          <a:endParaRPr lang="en-US"/>
        </a:p>
      </dgm:t>
    </dgm:pt>
    <dgm:pt modelId="{9804E31F-3CDF-41DF-80BE-A6E24119B2E5}" type="parTrans" cxnId="{03B39FA3-00FF-40A6-84DB-A43BEEC2C1B5}">
      <dgm:prSet/>
      <dgm:spPr/>
      <dgm:t>
        <a:bodyPr/>
        <a:lstStyle/>
        <a:p>
          <a:endParaRPr lang="en-US"/>
        </a:p>
      </dgm:t>
    </dgm:pt>
    <dgm:pt modelId="{2337098A-701D-4CBF-BDFF-C8A882730C98}" type="sibTrans" cxnId="{03B39FA3-00FF-40A6-84DB-A43BEEC2C1B5}">
      <dgm:prSet/>
      <dgm:spPr/>
      <dgm:t>
        <a:bodyPr/>
        <a:lstStyle/>
        <a:p>
          <a:endParaRPr lang="en-US"/>
        </a:p>
      </dgm:t>
    </dgm:pt>
    <dgm:pt modelId="{F728D645-683D-4097-9538-FE924DD32B6C}">
      <dgm:prSet/>
      <dgm:spPr/>
      <dgm:t>
        <a:bodyPr/>
        <a:lstStyle/>
        <a:p>
          <a:r>
            <a:rPr lang="es-ES" b="0" i="0" baseline="0"/>
            <a:t>encontraron que "la regresión logística es mejor para conjuntos de datos más </a:t>
          </a:r>
          <a:endParaRPr lang="en-US"/>
        </a:p>
      </dgm:t>
    </dgm:pt>
    <dgm:pt modelId="{751CB4FE-02CA-4E00-8342-7A4DD571E4EC}" type="parTrans" cxnId="{DFDC9CDC-5156-46DE-8285-99E5DB3FC3A8}">
      <dgm:prSet/>
      <dgm:spPr/>
      <dgm:t>
        <a:bodyPr/>
        <a:lstStyle/>
        <a:p>
          <a:endParaRPr lang="en-US"/>
        </a:p>
      </dgm:t>
    </dgm:pt>
    <dgm:pt modelId="{BB982B2B-EE70-4B59-8FAB-CC0897496484}" type="sibTrans" cxnId="{DFDC9CDC-5156-46DE-8285-99E5DB3FC3A8}">
      <dgm:prSet/>
      <dgm:spPr/>
      <dgm:t>
        <a:bodyPr/>
        <a:lstStyle/>
        <a:p>
          <a:endParaRPr lang="en-US"/>
        </a:p>
      </dgm:t>
    </dgm:pt>
    <dgm:pt modelId="{366987A2-135B-4B42-BDF7-74A4BC344971}">
      <dgm:prSet/>
      <dgm:spPr/>
      <dgm:t>
        <a:bodyPr/>
        <a:lstStyle/>
        <a:p>
          <a:r>
            <a:rPr lang="es-ES" b="0" i="0" baseline="0"/>
            <a:t>pequeños y la inducción de árboles para conjuntos de datos más grandes </a:t>
          </a:r>
          <a:endParaRPr lang="en-US"/>
        </a:p>
      </dgm:t>
    </dgm:pt>
    <dgm:pt modelId="{70FE9F75-71A2-4725-BF87-28AF74D8B9A6}" type="parTrans" cxnId="{C86F91D5-55ED-48FB-8D99-B38BD9606E72}">
      <dgm:prSet/>
      <dgm:spPr/>
      <dgm:t>
        <a:bodyPr/>
        <a:lstStyle/>
        <a:p>
          <a:endParaRPr lang="en-US"/>
        </a:p>
      </dgm:t>
    </dgm:pt>
    <dgm:pt modelId="{8ADDDA99-DD6E-4CF0-AB4F-A11C3A3C85CB}" type="sibTrans" cxnId="{C86F91D5-55ED-48FB-8D99-B38BD9606E72}">
      <dgm:prSet/>
      <dgm:spPr/>
      <dgm:t>
        <a:bodyPr/>
        <a:lstStyle/>
        <a:p>
          <a:endParaRPr lang="en-US"/>
        </a:p>
      </dgm:t>
    </dgm:pt>
    <dgm:pt modelId="{C6F360C4-AFE2-493F-B7D7-B1B7A797C4D4}" type="pres">
      <dgm:prSet presAssocID="{64413EBF-3FCF-4843-A93F-687336F5C746}" presName="root" presStyleCnt="0">
        <dgm:presLayoutVars>
          <dgm:dir/>
          <dgm:resizeHandles val="exact"/>
        </dgm:presLayoutVars>
      </dgm:prSet>
      <dgm:spPr/>
    </dgm:pt>
    <dgm:pt modelId="{0582078C-57C4-4BDE-A949-85572A7DEDD3}" type="pres">
      <dgm:prSet presAssocID="{8C28309F-FA3C-45A5-A3EE-8397BA5FC0B1}" presName="compNode" presStyleCnt="0"/>
      <dgm:spPr/>
    </dgm:pt>
    <dgm:pt modelId="{2CA425BC-808C-4B99-9D95-0416583D38C7}" type="pres">
      <dgm:prSet presAssocID="{8C28309F-FA3C-45A5-A3EE-8397BA5FC0B1}" presName="bgRect" presStyleLbl="bgShp" presStyleIdx="0" presStyleCnt="3"/>
      <dgm:spPr/>
    </dgm:pt>
    <dgm:pt modelId="{FAF64245-3484-4141-BAC7-9E5C66307E3E}" type="pres">
      <dgm:prSet presAssocID="{8C28309F-FA3C-45A5-A3EE-8397BA5FC0B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1C339D80-9853-4B37-9971-56F9FF91E54B}" type="pres">
      <dgm:prSet presAssocID="{8C28309F-FA3C-45A5-A3EE-8397BA5FC0B1}" presName="spaceRect" presStyleCnt="0"/>
      <dgm:spPr/>
    </dgm:pt>
    <dgm:pt modelId="{AAB8F4CA-91BA-43D9-B1F7-305028EB2CF7}" type="pres">
      <dgm:prSet presAssocID="{8C28309F-FA3C-45A5-A3EE-8397BA5FC0B1}" presName="parTx" presStyleLbl="revTx" presStyleIdx="0" presStyleCnt="3">
        <dgm:presLayoutVars>
          <dgm:chMax val="0"/>
          <dgm:chPref val="0"/>
        </dgm:presLayoutVars>
      </dgm:prSet>
      <dgm:spPr/>
    </dgm:pt>
    <dgm:pt modelId="{469A8E3F-AB39-4873-A8D3-6D485E629144}" type="pres">
      <dgm:prSet presAssocID="{2337098A-701D-4CBF-BDFF-C8A882730C98}" presName="sibTrans" presStyleCnt="0"/>
      <dgm:spPr/>
    </dgm:pt>
    <dgm:pt modelId="{E207EEF4-47A5-41E4-9E5F-40F00A9B9A91}" type="pres">
      <dgm:prSet presAssocID="{F728D645-683D-4097-9538-FE924DD32B6C}" presName="compNode" presStyleCnt="0"/>
      <dgm:spPr/>
    </dgm:pt>
    <dgm:pt modelId="{A0679478-4865-4767-A619-A32B332D68F8}" type="pres">
      <dgm:prSet presAssocID="{F728D645-683D-4097-9538-FE924DD32B6C}" presName="bgRect" presStyleLbl="bgShp" presStyleIdx="1" presStyleCnt="3"/>
      <dgm:spPr/>
    </dgm:pt>
    <dgm:pt modelId="{C4D56264-CC88-44C5-8015-9A9C8F00329D}" type="pres">
      <dgm:prSet presAssocID="{F728D645-683D-4097-9538-FE924DD32B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stadísticas"/>
        </a:ext>
      </dgm:extLst>
    </dgm:pt>
    <dgm:pt modelId="{43387CC3-EE34-4D1F-984E-9F3F13AAE899}" type="pres">
      <dgm:prSet presAssocID="{F728D645-683D-4097-9538-FE924DD32B6C}" presName="spaceRect" presStyleCnt="0"/>
      <dgm:spPr/>
    </dgm:pt>
    <dgm:pt modelId="{30099737-1B86-4AE3-832D-832153A69356}" type="pres">
      <dgm:prSet presAssocID="{F728D645-683D-4097-9538-FE924DD32B6C}" presName="parTx" presStyleLbl="revTx" presStyleIdx="1" presStyleCnt="3">
        <dgm:presLayoutVars>
          <dgm:chMax val="0"/>
          <dgm:chPref val="0"/>
        </dgm:presLayoutVars>
      </dgm:prSet>
      <dgm:spPr/>
    </dgm:pt>
    <dgm:pt modelId="{4F519845-8C3D-4AC3-9F9E-5DBA4A4A396A}" type="pres">
      <dgm:prSet presAssocID="{BB982B2B-EE70-4B59-8FAB-CC0897496484}" presName="sibTrans" presStyleCnt="0"/>
      <dgm:spPr/>
    </dgm:pt>
    <dgm:pt modelId="{3F59F352-4591-4646-B346-BF1BE4EC3C32}" type="pres">
      <dgm:prSet presAssocID="{366987A2-135B-4B42-BDF7-74A4BC344971}" presName="compNode" presStyleCnt="0"/>
      <dgm:spPr/>
    </dgm:pt>
    <dgm:pt modelId="{F8D99EB5-9AC9-4679-9D7E-41E45EA587BB}" type="pres">
      <dgm:prSet presAssocID="{366987A2-135B-4B42-BDF7-74A4BC344971}" presName="bgRect" presStyleLbl="bgShp" presStyleIdx="2" presStyleCnt="3"/>
      <dgm:spPr/>
    </dgm:pt>
    <dgm:pt modelId="{806C22F5-CDC4-46B9-9C35-2B91686719CB}" type="pres">
      <dgm:prSet presAssocID="{366987A2-135B-4B42-BDF7-74A4BC34497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7036E83E-DE35-461B-8BB7-12F5711DE3D1}" type="pres">
      <dgm:prSet presAssocID="{366987A2-135B-4B42-BDF7-74A4BC344971}" presName="spaceRect" presStyleCnt="0"/>
      <dgm:spPr/>
    </dgm:pt>
    <dgm:pt modelId="{88999DE7-360E-4A96-B84C-7B93B10C4376}" type="pres">
      <dgm:prSet presAssocID="{366987A2-135B-4B42-BDF7-74A4BC344971}" presName="parTx" presStyleLbl="revTx" presStyleIdx="2" presStyleCnt="3">
        <dgm:presLayoutVars>
          <dgm:chMax val="0"/>
          <dgm:chPref val="0"/>
        </dgm:presLayoutVars>
      </dgm:prSet>
      <dgm:spPr/>
    </dgm:pt>
  </dgm:ptLst>
  <dgm:cxnLst>
    <dgm:cxn modelId="{EF959520-914C-489C-B42B-F5FCCD19C94E}" type="presOf" srcId="{F728D645-683D-4097-9538-FE924DD32B6C}" destId="{30099737-1B86-4AE3-832D-832153A69356}" srcOrd="0" destOrd="0" presId="urn:microsoft.com/office/officeart/2018/2/layout/IconVerticalSolidList"/>
    <dgm:cxn modelId="{52305024-DF24-46E9-A6A1-21C0129990A6}" type="presOf" srcId="{366987A2-135B-4B42-BDF7-74A4BC344971}" destId="{88999DE7-360E-4A96-B84C-7B93B10C4376}" srcOrd="0" destOrd="0" presId="urn:microsoft.com/office/officeart/2018/2/layout/IconVerticalSolidList"/>
    <dgm:cxn modelId="{531C8079-1597-4341-A47B-5AFDAD02084F}" type="presOf" srcId="{8C28309F-FA3C-45A5-A3EE-8397BA5FC0B1}" destId="{AAB8F4CA-91BA-43D9-B1F7-305028EB2CF7}" srcOrd="0" destOrd="0" presId="urn:microsoft.com/office/officeart/2018/2/layout/IconVerticalSolidList"/>
    <dgm:cxn modelId="{03B39FA3-00FF-40A6-84DB-A43BEEC2C1B5}" srcId="{64413EBF-3FCF-4843-A93F-687336F5C746}" destId="{8C28309F-FA3C-45A5-A3EE-8397BA5FC0B1}" srcOrd="0" destOrd="0" parTransId="{9804E31F-3CDF-41DF-80BE-A6E24119B2E5}" sibTransId="{2337098A-701D-4CBF-BDFF-C8A882730C98}"/>
    <dgm:cxn modelId="{D908DBB5-22A1-4347-8666-0A26B3478295}" type="presOf" srcId="{64413EBF-3FCF-4843-A93F-687336F5C746}" destId="{C6F360C4-AFE2-493F-B7D7-B1B7A797C4D4}" srcOrd="0" destOrd="0" presId="urn:microsoft.com/office/officeart/2018/2/layout/IconVerticalSolidList"/>
    <dgm:cxn modelId="{C86F91D5-55ED-48FB-8D99-B38BD9606E72}" srcId="{64413EBF-3FCF-4843-A93F-687336F5C746}" destId="{366987A2-135B-4B42-BDF7-74A4BC344971}" srcOrd="2" destOrd="0" parTransId="{70FE9F75-71A2-4725-BF87-28AF74D8B9A6}" sibTransId="{8ADDDA99-DD6E-4CF0-AB4F-A11C3A3C85CB}"/>
    <dgm:cxn modelId="{DFDC9CDC-5156-46DE-8285-99E5DB3FC3A8}" srcId="{64413EBF-3FCF-4843-A93F-687336F5C746}" destId="{F728D645-683D-4097-9538-FE924DD32B6C}" srcOrd="1" destOrd="0" parTransId="{751CB4FE-02CA-4E00-8342-7A4DD571E4EC}" sibTransId="{BB982B2B-EE70-4B59-8FAB-CC0897496484}"/>
    <dgm:cxn modelId="{6144541A-D851-4885-8BB8-DF8CA88A2700}" type="presParOf" srcId="{C6F360C4-AFE2-493F-B7D7-B1B7A797C4D4}" destId="{0582078C-57C4-4BDE-A949-85572A7DEDD3}" srcOrd="0" destOrd="0" presId="urn:microsoft.com/office/officeart/2018/2/layout/IconVerticalSolidList"/>
    <dgm:cxn modelId="{4991D672-2E4F-4220-8AE7-05F01EA09941}" type="presParOf" srcId="{0582078C-57C4-4BDE-A949-85572A7DEDD3}" destId="{2CA425BC-808C-4B99-9D95-0416583D38C7}" srcOrd="0" destOrd="0" presId="urn:microsoft.com/office/officeart/2018/2/layout/IconVerticalSolidList"/>
    <dgm:cxn modelId="{CA200CCC-226A-4601-B2A6-5761807967F1}" type="presParOf" srcId="{0582078C-57C4-4BDE-A949-85572A7DEDD3}" destId="{FAF64245-3484-4141-BAC7-9E5C66307E3E}" srcOrd="1" destOrd="0" presId="urn:microsoft.com/office/officeart/2018/2/layout/IconVerticalSolidList"/>
    <dgm:cxn modelId="{74694EB5-6DCF-4D9A-8A33-9D9455915A08}" type="presParOf" srcId="{0582078C-57C4-4BDE-A949-85572A7DEDD3}" destId="{1C339D80-9853-4B37-9971-56F9FF91E54B}" srcOrd="2" destOrd="0" presId="urn:microsoft.com/office/officeart/2018/2/layout/IconVerticalSolidList"/>
    <dgm:cxn modelId="{8AC0CC9E-EDC9-4B04-8243-B5292843F5A4}" type="presParOf" srcId="{0582078C-57C4-4BDE-A949-85572A7DEDD3}" destId="{AAB8F4CA-91BA-43D9-B1F7-305028EB2CF7}" srcOrd="3" destOrd="0" presId="urn:microsoft.com/office/officeart/2018/2/layout/IconVerticalSolidList"/>
    <dgm:cxn modelId="{3D0F2F71-71E5-4C1B-9478-33799C6FDC17}" type="presParOf" srcId="{C6F360C4-AFE2-493F-B7D7-B1B7A797C4D4}" destId="{469A8E3F-AB39-4873-A8D3-6D485E629144}" srcOrd="1" destOrd="0" presId="urn:microsoft.com/office/officeart/2018/2/layout/IconVerticalSolidList"/>
    <dgm:cxn modelId="{B25FA551-6A8E-4D8D-ADA8-D44F4AE4F35C}" type="presParOf" srcId="{C6F360C4-AFE2-493F-B7D7-B1B7A797C4D4}" destId="{E207EEF4-47A5-41E4-9E5F-40F00A9B9A91}" srcOrd="2" destOrd="0" presId="urn:microsoft.com/office/officeart/2018/2/layout/IconVerticalSolidList"/>
    <dgm:cxn modelId="{98E96076-B2A3-4540-A49E-92F85CCED893}" type="presParOf" srcId="{E207EEF4-47A5-41E4-9E5F-40F00A9B9A91}" destId="{A0679478-4865-4767-A619-A32B332D68F8}" srcOrd="0" destOrd="0" presId="urn:microsoft.com/office/officeart/2018/2/layout/IconVerticalSolidList"/>
    <dgm:cxn modelId="{3F3CFCC4-CFB9-4C10-AA13-FC02FE0FDD7D}" type="presParOf" srcId="{E207EEF4-47A5-41E4-9E5F-40F00A9B9A91}" destId="{C4D56264-CC88-44C5-8015-9A9C8F00329D}" srcOrd="1" destOrd="0" presId="urn:microsoft.com/office/officeart/2018/2/layout/IconVerticalSolidList"/>
    <dgm:cxn modelId="{2E4BC8B9-F9C3-4927-930B-F3EE69A6FCDA}" type="presParOf" srcId="{E207EEF4-47A5-41E4-9E5F-40F00A9B9A91}" destId="{43387CC3-EE34-4D1F-984E-9F3F13AAE899}" srcOrd="2" destOrd="0" presId="urn:microsoft.com/office/officeart/2018/2/layout/IconVerticalSolidList"/>
    <dgm:cxn modelId="{B6E0F99B-BE94-4CD3-8F8D-F2D896E03A8A}" type="presParOf" srcId="{E207EEF4-47A5-41E4-9E5F-40F00A9B9A91}" destId="{30099737-1B86-4AE3-832D-832153A69356}" srcOrd="3" destOrd="0" presId="urn:microsoft.com/office/officeart/2018/2/layout/IconVerticalSolidList"/>
    <dgm:cxn modelId="{F125FCD1-7F2E-415F-B959-061D2D2F7D8D}" type="presParOf" srcId="{C6F360C4-AFE2-493F-B7D7-B1B7A797C4D4}" destId="{4F519845-8C3D-4AC3-9F9E-5DBA4A4A396A}" srcOrd="3" destOrd="0" presId="urn:microsoft.com/office/officeart/2018/2/layout/IconVerticalSolidList"/>
    <dgm:cxn modelId="{87F74F72-51B6-482D-B1A6-7803165CED51}" type="presParOf" srcId="{C6F360C4-AFE2-493F-B7D7-B1B7A797C4D4}" destId="{3F59F352-4591-4646-B346-BF1BE4EC3C32}" srcOrd="4" destOrd="0" presId="urn:microsoft.com/office/officeart/2018/2/layout/IconVerticalSolidList"/>
    <dgm:cxn modelId="{E6B3EF04-64DA-4D85-A81A-49B998357676}" type="presParOf" srcId="{3F59F352-4591-4646-B346-BF1BE4EC3C32}" destId="{F8D99EB5-9AC9-4679-9D7E-41E45EA587BB}" srcOrd="0" destOrd="0" presId="urn:microsoft.com/office/officeart/2018/2/layout/IconVerticalSolidList"/>
    <dgm:cxn modelId="{494B7FDF-4419-4872-96B0-BFE90663281B}" type="presParOf" srcId="{3F59F352-4591-4646-B346-BF1BE4EC3C32}" destId="{806C22F5-CDC4-46B9-9C35-2B91686719CB}" srcOrd="1" destOrd="0" presId="urn:microsoft.com/office/officeart/2018/2/layout/IconVerticalSolidList"/>
    <dgm:cxn modelId="{EE77892C-2B31-45E1-ABA6-F292663D16BF}" type="presParOf" srcId="{3F59F352-4591-4646-B346-BF1BE4EC3C32}" destId="{7036E83E-DE35-461B-8BB7-12F5711DE3D1}" srcOrd="2" destOrd="0" presId="urn:microsoft.com/office/officeart/2018/2/layout/IconVerticalSolidList"/>
    <dgm:cxn modelId="{FBA7FD52-F8BD-41DB-8050-7859FAE9F897}" type="presParOf" srcId="{3F59F352-4591-4646-B346-BF1BE4EC3C32}" destId="{88999DE7-360E-4A96-B84C-7B93B10C43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425BC-808C-4B99-9D95-0416583D38C7}">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F64245-3484-4141-BAC7-9E5C66307E3E}">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B8F4CA-91BA-43D9-B1F7-305028EB2CF7}">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111250">
            <a:lnSpc>
              <a:spcPct val="90000"/>
            </a:lnSpc>
            <a:spcBef>
              <a:spcPct val="0"/>
            </a:spcBef>
            <a:spcAft>
              <a:spcPct val="35000"/>
            </a:spcAft>
            <a:buNone/>
          </a:pPr>
          <a:r>
            <a:rPr lang="es-ES" sz="2500" b="0" i="0" kern="1200" baseline="0" err="1"/>
            <a:t>Perlich</a:t>
          </a:r>
          <a:r>
            <a:rPr lang="es-ES" sz="2500" b="0" i="0" kern="1200" baseline="0"/>
            <a:t>, </a:t>
          </a:r>
          <a:r>
            <a:rPr lang="es-ES" sz="2500" b="0" i="0" kern="1200" baseline="0" err="1"/>
            <a:t>Provost</a:t>
          </a:r>
          <a:r>
            <a:rPr lang="es-ES" sz="2500" b="0" i="0" kern="1200" baseline="0"/>
            <a:t> y </a:t>
          </a:r>
          <a:r>
            <a:rPr lang="es-ES" sz="2500" b="0" i="0" kern="1200" baseline="0" err="1"/>
            <a:t>Simonoff</a:t>
          </a:r>
          <a:r>
            <a:rPr lang="es-ES" sz="2500" b="0" i="0" kern="1200" baseline="0"/>
            <a:t> (2003) examinaron varios conjuntos de datos estándar y </a:t>
          </a:r>
          <a:endParaRPr lang="en-US" sz="2500" kern="1200"/>
        </a:p>
      </dsp:txBody>
      <dsp:txXfrm>
        <a:off x="1512662" y="559"/>
        <a:ext cx="8993793" cy="1309664"/>
      </dsp:txXfrm>
    </dsp:sp>
    <dsp:sp modelId="{A0679478-4865-4767-A619-A32B332D68F8}">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56264-CC88-44C5-8015-9A9C8F00329D}">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099737-1B86-4AE3-832D-832153A69356}">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111250">
            <a:lnSpc>
              <a:spcPct val="90000"/>
            </a:lnSpc>
            <a:spcBef>
              <a:spcPct val="0"/>
            </a:spcBef>
            <a:spcAft>
              <a:spcPct val="35000"/>
            </a:spcAft>
            <a:buNone/>
          </a:pPr>
          <a:r>
            <a:rPr lang="es-ES" sz="2500" b="0" i="0" kern="1200" baseline="0"/>
            <a:t>encontraron que "la regresión logística es mejor para conjuntos de datos más </a:t>
          </a:r>
          <a:endParaRPr lang="en-US" sz="2500" kern="1200"/>
        </a:p>
      </dsp:txBody>
      <dsp:txXfrm>
        <a:off x="1512662" y="1637640"/>
        <a:ext cx="8993793" cy="1309664"/>
      </dsp:txXfrm>
    </dsp:sp>
    <dsp:sp modelId="{F8D99EB5-9AC9-4679-9D7E-41E45EA587BB}">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C22F5-CDC4-46B9-9C35-2B91686719CB}">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999DE7-360E-4A96-B84C-7B93B10C4376}">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l" defTabSz="1111250">
            <a:lnSpc>
              <a:spcPct val="90000"/>
            </a:lnSpc>
            <a:spcBef>
              <a:spcPct val="0"/>
            </a:spcBef>
            <a:spcAft>
              <a:spcPct val="35000"/>
            </a:spcAft>
            <a:buNone/>
          </a:pPr>
          <a:r>
            <a:rPr lang="es-ES" sz="2500" b="0" i="0" kern="1200" baseline="0"/>
            <a:t>pequeños y la inducción de árboles para conjuntos de datos más grandes </a:t>
          </a:r>
          <a:endParaRPr lang="en-US" sz="2500" kern="1200"/>
        </a:p>
      </dsp:txBody>
      <dsp:txXfrm>
        <a:off x="1512662" y="3274721"/>
        <a:ext cx="8993793" cy="13096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AF6B76-57AF-47A6-BCAB-6CE38702411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A371A5B1-50C7-402E-9AA6-D2B2B7456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DFAE216E-7CA8-4FE2-A39B-656DA6AA5033}"/>
              </a:ext>
            </a:extLst>
          </p:cNvPr>
          <p:cNvSpPr>
            <a:spLocks noGrp="1"/>
          </p:cNvSpPr>
          <p:nvPr>
            <p:ph type="dt" sz="half" idx="10"/>
          </p:nvPr>
        </p:nvSpPr>
        <p:spPr/>
        <p:txBody>
          <a:bodyPr/>
          <a:lstStyle/>
          <a:p>
            <a:fld id="{218734DE-468C-4A88-8366-27A288633826}" type="datetimeFigureOut">
              <a:rPr lang="es-PE" smtClean="0"/>
              <a:t>26/10/2020</a:t>
            </a:fld>
            <a:endParaRPr lang="es-PE"/>
          </a:p>
        </p:txBody>
      </p:sp>
      <p:sp>
        <p:nvSpPr>
          <p:cNvPr id="5" name="Marcador de pie de página 4">
            <a:extLst>
              <a:ext uri="{FF2B5EF4-FFF2-40B4-BE49-F238E27FC236}">
                <a16:creationId xmlns:a16="http://schemas.microsoft.com/office/drawing/2014/main" id="{0F997557-7CBA-4692-9671-7CF1F24DA46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85B638B-8030-4633-88B4-7D48F5E88397}"/>
              </a:ext>
            </a:extLst>
          </p:cNvPr>
          <p:cNvSpPr>
            <a:spLocks noGrp="1"/>
          </p:cNvSpPr>
          <p:nvPr>
            <p:ph type="sldNum" sz="quarter" idx="12"/>
          </p:nvPr>
        </p:nvSpPr>
        <p:spPr/>
        <p:txBody>
          <a:bodyPr/>
          <a:lstStyle/>
          <a:p>
            <a:fld id="{97C42A76-BCFA-4B39-9B08-74E625B3959C}" type="slidenum">
              <a:rPr lang="es-PE" smtClean="0"/>
              <a:t>‹Nº›</a:t>
            </a:fld>
            <a:endParaRPr lang="es-PE"/>
          </a:p>
        </p:txBody>
      </p:sp>
    </p:spTree>
    <p:extLst>
      <p:ext uri="{BB962C8B-B14F-4D97-AF65-F5344CB8AC3E}">
        <p14:creationId xmlns:p14="http://schemas.microsoft.com/office/powerpoint/2010/main" val="316510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3F1E7E-0954-41C1-9DD5-A6D5371A42A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E4D1D907-4708-457C-A42A-06FF25B0CF1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A4D0378-58AD-44D2-9DAA-EF63A323272B}"/>
              </a:ext>
            </a:extLst>
          </p:cNvPr>
          <p:cNvSpPr>
            <a:spLocks noGrp="1"/>
          </p:cNvSpPr>
          <p:nvPr>
            <p:ph type="dt" sz="half" idx="10"/>
          </p:nvPr>
        </p:nvSpPr>
        <p:spPr/>
        <p:txBody>
          <a:bodyPr/>
          <a:lstStyle/>
          <a:p>
            <a:fld id="{218734DE-468C-4A88-8366-27A288633826}" type="datetimeFigureOut">
              <a:rPr lang="es-PE" smtClean="0"/>
              <a:t>26/10/2020</a:t>
            </a:fld>
            <a:endParaRPr lang="es-PE"/>
          </a:p>
        </p:txBody>
      </p:sp>
      <p:sp>
        <p:nvSpPr>
          <p:cNvPr id="5" name="Marcador de pie de página 4">
            <a:extLst>
              <a:ext uri="{FF2B5EF4-FFF2-40B4-BE49-F238E27FC236}">
                <a16:creationId xmlns:a16="http://schemas.microsoft.com/office/drawing/2014/main" id="{9A5C60E3-3F2F-4E97-A147-29B9B0C5261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61EEB63-A997-4632-AAFB-BEC851F9B6DE}"/>
              </a:ext>
            </a:extLst>
          </p:cNvPr>
          <p:cNvSpPr>
            <a:spLocks noGrp="1"/>
          </p:cNvSpPr>
          <p:nvPr>
            <p:ph type="sldNum" sz="quarter" idx="12"/>
          </p:nvPr>
        </p:nvSpPr>
        <p:spPr/>
        <p:txBody>
          <a:bodyPr/>
          <a:lstStyle/>
          <a:p>
            <a:fld id="{97C42A76-BCFA-4B39-9B08-74E625B3959C}" type="slidenum">
              <a:rPr lang="es-PE" smtClean="0"/>
              <a:t>‹Nº›</a:t>
            </a:fld>
            <a:endParaRPr lang="es-PE"/>
          </a:p>
        </p:txBody>
      </p:sp>
    </p:spTree>
    <p:extLst>
      <p:ext uri="{BB962C8B-B14F-4D97-AF65-F5344CB8AC3E}">
        <p14:creationId xmlns:p14="http://schemas.microsoft.com/office/powerpoint/2010/main" val="3768189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F3B0B4C-01CC-4D12-8BA5-1AACDB2BEC6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B9E8860-57F5-4BD5-9731-EB2FB05C46B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134443C-20BA-4E8B-9282-25681146AF78}"/>
              </a:ext>
            </a:extLst>
          </p:cNvPr>
          <p:cNvSpPr>
            <a:spLocks noGrp="1"/>
          </p:cNvSpPr>
          <p:nvPr>
            <p:ph type="dt" sz="half" idx="10"/>
          </p:nvPr>
        </p:nvSpPr>
        <p:spPr/>
        <p:txBody>
          <a:bodyPr/>
          <a:lstStyle/>
          <a:p>
            <a:fld id="{218734DE-468C-4A88-8366-27A288633826}" type="datetimeFigureOut">
              <a:rPr lang="es-PE" smtClean="0"/>
              <a:t>26/10/2020</a:t>
            </a:fld>
            <a:endParaRPr lang="es-PE"/>
          </a:p>
        </p:txBody>
      </p:sp>
      <p:sp>
        <p:nvSpPr>
          <p:cNvPr id="5" name="Marcador de pie de página 4">
            <a:extLst>
              <a:ext uri="{FF2B5EF4-FFF2-40B4-BE49-F238E27FC236}">
                <a16:creationId xmlns:a16="http://schemas.microsoft.com/office/drawing/2014/main" id="{F119120F-6567-421A-8153-E4E3E2A39B9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EABFCC8-098D-4CD0-B604-995F8B7BF25A}"/>
              </a:ext>
            </a:extLst>
          </p:cNvPr>
          <p:cNvSpPr>
            <a:spLocks noGrp="1"/>
          </p:cNvSpPr>
          <p:nvPr>
            <p:ph type="sldNum" sz="quarter" idx="12"/>
          </p:nvPr>
        </p:nvSpPr>
        <p:spPr/>
        <p:txBody>
          <a:bodyPr/>
          <a:lstStyle/>
          <a:p>
            <a:fld id="{97C42A76-BCFA-4B39-9B08-74E625B3959C}" type="slidenum">
              <a:rPr lang="es-PE" smtClean="0"/>
              <a:t>‹Nº›</a:t>
            </a:fld>
            <a:endParaRPr lang="es-PE"/>
          </a:p>
        </p:txBody>
      </p:sp>
    </p:spTree>
    <p:extLst>
      <p:ext uri="{BB962C8B-B14F-4D97-AF65-F5344CB8AC3E}">
        <p14:creationId xmlns:p14="http://schemas.microsoft.com/office/powerpoint/2010/main" val="163659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2AF9FE-A394-4249-8992-4C3A3087B64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3E66165-2D6F-40FF-9CA7-CC82432913E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C6229C0-85AA-41E9-A5A6-4C87B62A144E}"/>
              </a:ext>
            </a:extLst>
          </p:cNvPr>
          <p:cNvSpPr>
            <a:spLocks noGrp="1"/>
          </p:cNvSpPr>
          <p:nvPr>
            <p:ph type="dt" sz="half" idx="10"/>
          </p:nvPr>
        </p:nvSpPr>
        <p:spPr/>
        <p:txBody>
          <a:bodyPr/>
          <a:lstStyle/>
          <a:p>
            <a:fld id="{218734DE-468C-4A88-8366-27A288633826}" type="datetimeFigureOut">
              <a:rPr lang="es-PE" smtClean="0"/>
              <a:t>26/10/2020</a:t>
            </a:fld>
            <a:endParaRPr lang="es-PE"/>
          </a:p>
        </p:txBody>
      </p:sp>
      <p:sp>
        <p:nvSpPr>
          <p:cNvPr id="5" name="Marcador de pie de página 4">
            <a:extLst>
              <a:ext uri="{FF2B5EF4-FFF2-40B4-BE49-F238E27FC236}">
                <a16:creationId xmlns:a16="http://schemas.microsoft.com/office/drawing/2014/main" id="{BC76EBF9-8915-4C34-B009-C6EE55558CF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AC88DC0-D025-4CD7-A5D4-96D552B8F92C}"/>
              </a:ext>
            </a:extLst>
          </p:cNvPr>
          <p:cNvSpPr>
            <a:spLocks noGrp="1"/>
          </p:cNvSpPr>
          <p:nvPr>
            <p:ph type="sldNum" sz="quarter" idx="12"/>
          </p:nvPr>
        </p:nvSpPr>
        <p:spPr/>
        <p:txBody>
          <a:bodyPr/>
          <a:lstStyle/>
          <a:p>
            <a:fld id="{97C42A76-BCFA-4B39-9B08-74E625B3959C}" type="slidenum">
              <a:rPr lang="es-PE" smtClean="0"/>
              <a:t>‹Nº›</a:t>
            </a:fld>
            <a:endParaRPr lang="es-PE"/>
          </a:p>
        </p:txBody>
      </p:sp>
    </p:spTree>
    <p:extLst>
      <p:ext uri="{BB962C8B-B14F-4D97-AF65-F5344CB8AC3E}">
        <p14:creationId xmlns:p14="http://schemas.microsoft.com/office/powerpoint/2010/main" val="345153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CF39EF-CABE-4062-9345-704E278BB46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435E36A2-821E-4BAA-94CF-E6421D8F7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0738382-0FB1-4992-8F5A-C5AB97E1321E}"/>
              </a:ext>
            </a:extLst>
          </p:cNvPr>
          <p:cNvSpPr>
            <a:spLocks noGrp="1"/>
          </p:cNvSpPr>
          <p:nvPr>
            <p:ph type="dt" sz="half" idx="10"/>
          </p:nvPr>
        </p:nvSpPr>
        <p:spPr/>
        <p:txBody>
          <a:bodyPr/>
          <a:lstStyle/>
          <a:p>
            <a:fld id="{218734DE-468C-4A88-8366-27A288633826}" type="datetimeFigureOut">
              <a:rPr lang="es-PE" smtClean="0"/>
              <a:t>26/10/2020</a:t>
            </a:fld>
            <a:endParaRPr lang="es-PE"/>
          </a:p>
        </p:txBody>
      </p:sp>
      <p:sp>
        <p:nvSpPr>
          <p:cNvPr id="5" name="Marcador de pie de página 4">
            <a:extLst>
              <a:ext uri="{FF2B5EF4-FFF2-40B4-BE49-F238E27FC236}">
                <a16:creationId xmlns:a16="http://schemas.microsoft.com/office/drawing/2014/main" id="{EF81B0CD-1E19-4CE7-83BE-5AB72149E95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80283FF-36ED-4296-A293-BA7E34C23F69}"/>
              </a:ext>
            </a:extLst>
          </p:cNvPr>
          <p:cNvSpPr>
            <a:spLocks noGrp="1"/>
          </p:cNvSpPr>
          <p:nvPr>
            <p:ph type="sldNum" sz="quarter" idx="12"/>
          </p:nvPr>
        </p:nvSpPr>
        <p:spPr/>
        <p:txBody>
          <a:bodyPr/>
          <a:lstStyle/>
          <a:p>
            <a:fld id="{97C42A76-BCFA-4B39-9B08-74E625B3959C}" type="slidenum">
              <a:rPr lang="es-PE" smtClean="0"/>
              <a:t>‹Nº›</a:t>
            </a:fld>
            <a:endParaRPr lang="es-PE"/>
          </a:p>
        </p:txBody>
      </p:sp>
    </p:spTree>
    <p:extLst>
      <p:ext uri="{BB962C8B-B14F-4D97-AF65-F5344CB8AC3E}">
        <p14:creationId xmlns:p14="http://schemas.microsoft.com/office/powerpoint/2010/main" val="199782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BE53DD-87D5-47D3-A5F2-9D328346525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D6BC13C-9D23-40BD-9B87-7EB90A0D9F8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0DA74811-6ADF-4FFF-AFA0-D3EA23C884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605B8E9D-AEA7-4FA5-A71D-BE5BF0BE0D32}"/>
              </a:ext>
            </a:extLst>
          </p:cNvPr>
          <p:cNvSpPr>
            <a:spLocks noGrp="1"/>
          </p:cNvSpPr>
          <p:nvPr>
            <p:ph type="dt" sz="half" idx="10"/>
          </p:nvPr>
        </p:nvSpPr>
        <p:spPr/>
        <p:txBody>
          <a:bodyPr/>
          <a:lstStyle/>
          <a:p>
            <a:fld id="{218734DE-468C-4A88-8366-27A288633826}" type="datetimeFigureOut">
              <a:rPr lang="es-PE" smtClean="0"/>
              <a:t>26/10/2020</a:t>
            </a:fld>
            <a:endParaRPr lang="es-PE"/>
          </a:p>
        </p:txBody>
      </p:sp>
      <p:sp>
        <p:nvSpPr>
          <p:cNvPr id="6" name="Marcador de pie de página 5">
            <a:extLst>
              <a:ext uri="{FF2B5EF4-FFF2-40B4-BE49-F238E27FC236}">
                <a16:creationId xmlns:a16="http://schemas.microsoft.com/office/drawing/2014/main" id="{DAAFA3A5-B40A-44DE-9DB7-DBB69B1B6B6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BC17FC2-C175-44A8-B071-33AA230980A9}"/>
              </a:ext>
            </a:extLst>
          </p:cNvPr>
          <p:cNvSpPr>
            <a:spLocks noGrp="1"/>
          </p:cNvSpPr>
          <p:nvPr>
            <p:ph type="sldNum" sz="quarter" idx="12"/>
          </p:nvPr>
        </p:nvSpPr>
        <p:spPr/>
        <p:txBody>
          <a:bodyPr/>
          <a:lstStyle/>
          <a:p>
            <a:fld id="{97C42A76-BCFA-4B39-9B08-74E625B3959C}" type="slidenum">
              <a:rPr lang="es-PE" smtClean="0"/>
              <a:t>‹Nº›</a:t>
            </a:fld>
            <a:endParaRPr lang="es-PE"/>
          </a:p>
        </p:txBody>
      </p:sp>
    </p:spTree>
    <p:extLst>
      <p:ext uri="{BB962C8B-B14F-4D97-AF65-F5344CB8AC3E}">
        <p14:creationId xmlns:p14="http://schemas.microsoft.com/office/powerpoint/2010/main" val="31298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D3647D-2B52-41D1-8DCC-E8B6522142B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7824C3D-808E-4764-A21A-D0F6C53E8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28ADD1D-CEB4-4511-B3E1-A2D03F9298A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08A2F3FC-71B7-4775-B596-E1E0CEAC2D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4D2F134-DFCF-4EA7-9EFC-D76638C9B15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3075843F-BE5D-4036-AFFA-D24BC9520829}"/>
              </a:ext>
            </a:extLst>
          </p:cNvPr>
          <p:cNvSpPr>
            <a:spLocks noGrp="1"/>
          </p:cNvSpPr>
          <p:nvPr>
            <p:ph type="dt" sz="half" idx="10"/>
          </p:nvPr>
        </p:nvSpPr>
        <p:spPr/>
        <p:txBody>
          <a:bodyPr/>
          <a:lstStyle/>
          <a:p>
            <a:fld id="{218734DE-468C-4A88-8366-27A288633826}" type="datetimeFigureOut">
              <a:rPr lang="es-PE" smtClean="0"/>
              <a:t>26/10/2020</a:t>
            </a:fld>
            <a:endParaRPr lang="es-PE"/>
          </a:p>
        </p:txBody>
      </p:sp>
      <p:sp>
        <p:nvSpPr>
          <p:cNvPr id="8" name="Marcador de pie de página 7">
            <a:extLst>
              <a:ext uri="{FF2B5EF4-FFF2-40B4-BE49-F238E27FC236}">
                <a16:creationId xmlns:a16="http://schemas.microsoft.com/office/drawing/2014/main" id="{D06CC184-37CA-481D-BBE1-7EA01993D194}"/>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5C77CA8F-217D-4475-848C-AAC9136CDD3B}"/>
              </a:ext>
            </a:extLst>
          </p:cNvPr>
          <p:cNvSpPr>
            <a:spLocks noGrp="1"/>
          </p:cNvSpPr>
          <p:nvPr>
            <p:ph type="sldNum" sz="quarter" idx="12"/>
          </p:nvPr>
        </p:nvSpPr>
        <p:spPr/>
        <p:txBody>
          <a:bodyPr/>
          <a:lstStyle/>
          <a:p>
            <a:fld id="{97C42A76-BCFA-4B39-9B08-74E625B3959C}" type="slidenum">
              <a:rPr lang="es-PE" smtClean="0"/>
              <a:t>‹Nº›</a:t>
            </a:fld>
            <a:endParaRPr lang="es-PE"/>
          </a:p>
        </p:txBody>
      </p:sp>
    </p:spTree>
    <p:extLst>
      <p:ext uri="{BB962C8B-B14F-4D97-AF65-F5344CB8AC3E}">
        <p14:creationId xmlns:p14="http://schemas.microsoft.com/office/powerpoint/2010/main" val="126389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704F5-1D80-4CE8-8628-83DD904A66E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E707B8A3-87DE-41B7-BF4D-C2422B020C9F}"/>
              </a:ext>
            </a:extLst>
          </p:cNvPr>
          <p:cNvSpPr>
            <a:spLocks noGrp="1"/>
          </p:cNvSpPr>
          <p:nvPr>
            <p:ph type="dt" sz="half" idx="10"/>
          </p:nvPr>
        </p:nvSpPr>
        <p:spPr/>
        <p:txBody>
          <a:bodyPr/>
          <a:lstStyle/>
          <a:p>
            <a:fld id="{218734DE-468C-4A88-8366-27A288633826}" type="datetimeFigureOut">
              <a:rPr lang="es-PE" smtClean="0"/>
              <a:t>26/10/2020</a:t>
            </a:fld>
            <a:endParaRPr lang="es-PE"/>
          </a:p>
        </p:txBody>
      </p:sp>
      <p:sp>
        <p:nvSpPr>
          <p:cNvPr id="4" name="Marcador de pie de página 3">
            <a:extLst>
              <a:ext uri="{FF2B5EF4-FFF2-40B4-BE49-F238E27FC236}">
                <a16:creationId xmlns:a16="http://schemas.microsoft.com/office/drawing/2014/main" id="{60626281-EB3F-484C-B47F-2771690E7CBE}"/>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040DA6D1-1B5F-4195-B82B-590C6F2EDA4C}"/>
              </a:ext>
            </a:extLst>
          </p:cNvPr>
          <p:cNvSpPr>
            <a:spLocks noGrp="1"/>
          </p:cNvSpPr>
          <p:nvPr>
            <p:ph type="sldNum" sz="quarter" idx="12"/>
          </p:nvPr>
        </p:nvSpPr>
        <p:spPr/>
        <p:txBody>
          <a:bodyPr/>
          <a:lstStyle/>
          <a:p>
            <a:fld id="{97C42A76-BCFA-4B39-9B08-74E625B3959C}" type="slidenum">
              <a:rPr lang="es-PE" smtClean="0"/>
              <a:t>‹Nº›</a:t>
            </a:fld>
            <a:endParaRPr lang="es-PE"/>
          </a:p>
        </p:txBody>
      </p:sp>
    </p:spTree>
    <p:extLst>
      <p:ext uri="{BB962C8B-B14F-4D97-AF65-F5344CB8AC3E}">
        <p14:creationId xmlns:p14="http://schemas.microsoft.com/office/powerpoint/2010/main" val="342711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1F603EE8-15C3-4058-BC76-248899BFF97E}"/>
              </a:ext>
            </a:extLst>
          </p:cNvPr>
          <p:cNvSpPr>
            <a:spLocks noGrp="1"/>
          </p:cNvSpPr>
          <p:nvPr>
            <p:ph type="dt" sz="half" idx="10"/>
          </p:nvPr>
        </p:nvSpPr>
        <p:spPr/>
        <p:txBody>
          <a:bodyPr/>
          <a:lstStyle/>
          <a:p>
            <a:fld id="{218734DE-468C-4A88-8366-27A288633826}" type="datetimeFigureOut">
              <a:rPr lang="es-PE" smtClean="0"/>
              <a:t>26/10/2020</a:t>
            </a:fld>
            <a:endParaRPr lang="es-PE"/>
          </a:p>
        </p:txBody>
      </p:sp>
      <p:sp>
        <p:nvSpPr>
          <p:cNvPr id="3" name="Marcador de pie de página 2">
            <a:extLst>
              <a:ext uri="{FF2B5EF4-FFF2-40B4-BE49-F238E27FC236}">
                <a16:creationId xmlns:a16="http://schemas.microsoft.com/office/drawing/2014/main" id="{AA36C7D6-39AB-442D-B307-A06EC65A9A0E}"/>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D56E8722-C9ED-4104-AFF8-92A652F8CCBD}"/>
              </a:ext>
            </a:extLst>
          </p:cNvPr>
          <p:cNvSpPr>
            <a:spLocks noGrp="1"/>
          </p:cNvSpPr>
          <p:nvPr>
            <p:ph type="sldNum" sz="quarter" idx="12"/>
          </p:nvPr>
        </p:nvSpPr>
        <p:spPr/>
        <p:txBody>
          <a:bodyPr/>
          <a:lstStyle/>
          <a:p>
            <a:fld id="{97C42A76-BCFA-4B39-9B08-74E625B3959C}" type="slidenum">
              <a:rPr lang="es-PE" smtClean="0"/>
              <a:t>‹Nº›</a:t>
            </a:fld>
            <a:endParaRPr lang="es-PE"/>
          </a:p>
        </p:txBody>
      </p:sp>
    </p:spTree>
    <p:extLst>
      <p:ext uri="{BB962C8B-B14F-4D97-AF65-F5344CB8AC3E}">
        <p14:creationId xmlns:p14="http://schemas.microsoft.com/office/powerpoint/2010/main" val="55126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1B14D-B67E-4744-9766-D56515ACDA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27C14F7-A85E-4103-96EE-426731EF3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16A47B99-FE7E-4F1F-8667-A3E88932C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FCB831-4F5D-4341-8B36-7E122589440F}"/>
              </a:ext>
            </a:extLst>
          </p:cNvPr>
          <p:cNvSpPr>
            <a:spLocks noGrp="1"/>
          </p:cNvSpPr>
          <p:nvPr>
            <p:ph type="dt" sz="half" idx="10"/>
          </p:nvPr>
        </p:nvSpPr>
        <p:spPr/>
        <p:txBody>
          <a:bodyPr/>
          <a:lstStyle/>
          <a:p>
            <a:fld id="{218734DE-468C-4A88-8366-27A288633826}" type="datetimeFigureOut">
              <a:rPr lang="es-PE" smtClean="0"/>
              <a:t>26/10/2020</a:t>
            </a:fld>
            <a:endParaRPr lang="es-PE"/>
          </a:p>
        </p:txBody>
      </p:sp>
      <p:sp>
        <p:nvSpPr>
          <p:cNvPr id="6" name="Marcador de pie de página 5">
            <a:extLst>
              <a:ext uri="{FF2B5EF4-FFF2-40B4-BE49-F238E27FC236}">
                <a16:creationId xmlns:a16="http://schemas.microsoft.com/office/drawing/2014/main" id="{9E8B15BB-7C7A-41C7-AC6C-1FBCF530907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A9CE2EC-4792-45E0-BA1F-36C755004DF6}"/>
              </a:ext>
            </a:extLst>
          </p:cNvPr>
          <p:cNvSpPr>
            <a:spLocks noGrp="1"/>
          </p:cNvSpPr>
          <p:nvPr>
            <p:ph type="sldNum" sz="quarter" idx="12"/>
          </p:nvPr>
        </p:nvSpPr>
        <p:spPr/>
        <p:txBody>
          <a:bodyPr/>
          <a:lstStyle/>
          <a:p>
            <a:fld id="{97C42A76-BCFA-4B39-9B08-74E625B3959C}" type="slidenum">
              <a:rPr lang="es-PE" smtClean="0"/>
              <a:t>‹Nº›</a:t>
            </a:fld>
            <a:endParaRPr lang="es-PE"/>
          </a:p>
        </p:txBody>
      </p:sp>
    </p:spTree>
    <p:extLst>
      <p:ext uri="{BB962C8B-B14F-4D97-AF65-F5344CB8AC3E}">
        <p14:creationId xmlns:p14="http://schemas.microsoft.com/office/powerpoint/2010/main" val="372653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8A53C-538B-4199-930F-7D936892E43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63DE0307-4C77-4F1F-8F85-F7DA1EA21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DCD7D60-95BB-49F2-996A-16A9E5FDD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1897727-80DE-4531-961C-E80BF255A87B}"/>
              </a:ext>
            </a:extLst>
          </p:cNvPr>
          <p:cNvSpPr>
            <a:spLocks noGrp="1"/>
          </p:cNvSpPr>
          <p:nvPr>
            <p:ph type="dt" sz="half" idx="10"/>
          </p:nvPr>
        </p:nvSpPr>
        <p:spPr/>
        <p:txBody>
          <a:bodyPr/>
          <a:lstStyle/>
          <a:p>
            <a:fld id="{218734DE-468C-4A88-8366-27A288633826}" type="datetimeFigureOut">
              <a:rPr lang="es-PE" smtClean="0"/>
              <a:t>26/10/2020</a:t>
            </a:fld>
            <a:endParaRPr lang="es-PE"/>
          </a:p>
        </p:txBody>
      </p:sp>
      <p:sp>
        <p:nvSpPr>
          <p:cNvPr id="6" name="Marcador de pie de página 5">
            <a:extLst>
              <a:ext uri="{FF2B5EF4-FFF2-40B4-BE49-F238E27FC236}">
                <a16:creationId xmlns:a16="http://schemas.microsoft.com/office/drawing/2014/main" id="{385FE995-4952-4C24-A4AD-3E48AAFF901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A19C49C-2D1F-4140-AD84-A99FAEB49436}"/>
              </a:ext>
            </a:extLst>
          </p:cNvPr>
          <p:cNvSpPr>
            <a:spLocks noGrp="1"/>
          </p:cNvSpPr>
          <p:nvPr>
            <p:ph type="sldNum" sz="quarter" idx="12"/>
          </p:nvPr>
        </p:nvSpPr>
        <p:spPr/>
        <p:txBody>
          <a:bodyPr/>
          <a:lstStyle/>
          <a:p>
            <a:fld id="{97C42A76-BCFA-4B39-9B08-74E625B3959C}" type="slidenum">
              <a:rPr lang="es-PE" smtClean="0"/>
              <a:t>‹Nº›</a:t>
            </a:fld>
            <a:endParaRPr lang="es-PE"/>
          </a:p>
        </p:txBody>
      </p:sp>
    </p:spTree>
    <p:extLst>
      <p:ext uri="{BB962C8B-B14F-4D97-AF65-F5344CB8AC3E}">
        <p14:creationId xmlns:p14="http://schemas.microsoft.com/office/powerpoint/2010/main" val="3480563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A735335-6A43-4ABC-9435-E8CA6A5F3E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9FCDBF5-5D48-4237-A9CA-62EE128AB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B16BCC1-E901-401F-8C75-F5ABCAD29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734DE-468C-4A88-8366-27A288633826}" type="datetimeFigureOut">
              <a:rPr lang="es-PE" smtClean="0"/>
              <a:t>26/10/2020</a:t>
            </a:fld>
            <a:endParaRPr lang="es-PE"/>
          </a:p>
        </p:txBody>
      </p:sp>
      <p:sp>
        <p:nvSpPr>
          <p:cNvPr id="5" name="Marcador de pie de página 4">
            <a:extLst>
              <a:ext uri="{FF2B5EF4-FFF2-40B4-BE49-F238E27FC236}">
                <a16:creationId xmlns:a16="http://schemas.microsoft.com/office/drawing/2014/main" id="{191E3AC1-0589-4E19-B34C-CE69FC97A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E1F0C829-1208-4201-A4C8-ED3E2B5D52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C42A76-BCFA-4B39-9B08-74E625B3959C}" type="slidenum">
              <a:rPr lang="es-PE" smtClean="0"/>
              <a:t>‹Nº›</a:t>
            </a:fld>
            <a:endParaRPr lang="es-PE"/>
          </a:p>
        </p:txBody>
      </p:sp>
    </p:spTree>
    <p:extLst>
      <p:ext uri="{BB962C8B-B14F-4D97-AF65-F5344CB8AC3E}">
        <p14:creationId xmlns:p14="http://schemas.microsoft.com/office/powerpoint/2010/main" val="1460452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B281817-48E8-44C4-A245-5A1B1119EC5C}"/>
              </a:ext>
            </a:extLst>
          </p:cNvPr>
          <p:cNvSpPr>
            <a:spLocks noGrp="1"/>
          </p:cNvSpPr>
          <p:nvPr>
            <p:ph type="title"/>
          </p:nvPr>
        </p:nvSpPr>
        <p:spPr>
          <a:xfrm>
            <a:off x="411480" y="1308565"/>
            <a:ext cx="4485861" cy="1088136"/>
          </a:xfrm>
        </p:spPr>
        <p:txBody>
          <a:bodyPr vert="horz" lIns="91440" tIns="45720" rIns="91440" bIns="45720" rtlCol="0" anchor="b">
            <a:normAutofit/>
          </a:bodyPr>
          <a:lstStyle/>
          <a:p>
            <a:pPr algn="ctr"/>
            <a:r>
              <a:rPr lang="en-US" sz="1400" dirty="0"/>
              <a:t>UNIVERSIDA NACIONAL DE SAN CRISTOBAL DE HUAMANGA</a:t>
            </a:r>
            <a:br>
              <a:rPr lang="en-US" sz="1400" dirty="0"/>
            </a:br>
            <a:r>
              <a:rPr lang="en-US" sz="1400" dirty="0"/>
              <a:t>FACULTAD DE CIENCIAS ECONÓMICAS, ADMINISTRATIVAS Y CONTABLES</a:t>
            </a:r>
            <a:br>
              <a:rPr lang="en-US" sz="1400" dirty="0"/>
            </a:br>
            <a:r>
              <a:rPr lang="en-US" sz="1400" dirty="0"/>
              <a:t>ESCUELA PROFESIONAL DE ECONOMIA</a:t>
            </a:r>
            <a:br>
              <a:rPr lang="en-US" sz="1400" dirty="0"/>
            </a:br>
            <a:endParaRPr lang="en-US" sz="1400" dirty="0"/>
          </a:p>
        </p:txBody>
      </p:sp>
      <p:sp>
        <p:nvSpPr>
          <p:cNvPr id="16" name="Rectangle 15">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CuadroTexto 8">
            <a:extLst>
              <a:ext uri="{FF2B5EF4-FFF2-40B4-BE49-F238E27FC236}">
                <a16:creationId xmlns:a16="http://schemas.microsoft.com/office/drawing/2014/main" id="{92AAA0B9-B164-42AA-8D85-82764237D7A0}"/>
              </a:ext>
            </a:extLst>
          </p:cNvPr>
          <p:cNvSpPr txBox="1"/>
          <p:nvPr/>
        </p:nvSpPr>
        <p:spPr>
          <a:xfrm>
            <a:off x="483365" y="2702713"/>
            <a:ext cx="5828658" cy="3584448"/>
          </a:xfrm>
          <a:prstGeom prst="rect">
            <a:avLst/>
          </a:prstGeom>
        </p:spPr>
        <p:txBody>
          <a:bodyPr vert="horz" lIns="91440" tIns="45720" rIns="91440" bIns="45720" rtlCol="0" anchor="t">
            <a:normAutofit/>
          </a:bodyPr>
          <a:lstStyle/>
          <a:p>
            <a:pPr>
              <a:lnSpc>
                <a:spcPct val="90000"/>
              </a:lnSpc>
              <a:spcAft>
                <a:spcPts val="600"/>
              </a:spcAft>
            </a:pPr>
            <a:r>
              <a:rPr lang="en-US" sz="1300" b="1" dirty="0"/>
              <a:t>TEMA 	: Big Data New Tricks for Econometrics</a:t>
            </a:r>
          </a:p>
          <a:p>
            <a:pPr indent="-228600">
              <a:lnSpc>
                <a:spcPct val="90000"/>
              </a:lnSpc>
              <a:spcAft>
                <a:spcPts val="600"/>
              </a:spcAft>
              <a:buFont typeface="Arial" panose="020B0604020202020204" pitchFamily="34" charset="0"/>
              <a:buChar char="•"/>
            </a:pPr>
            <a:endParaRPr lang="en-US" sz="1300" b="1" dirty="0"/>
          </a:p>
          <a:p>
            <a:pPr>
              <a:lnSpc>
                <a:spcPct val="90000"/>
              </a:lnSpc>
              <a:spcAft>
                <a:spcPts val="600"/>
              </a:spcAft>
            </a:pPr>
            <a:r>
              <a:rPr lang="en-US" sz="1300" b="1" dirty="0"/>
              <a:t>CURSO	:ECONOMETRÍA I</a:t>
            </a:r>
            <a:endParaRPr lang="en-US" sz="1300" b="1" dirty="0">
              <a:cs typeface="Calibri"/>
            </a:endParaRPr>
          </a:p>
          <a:p>
            <a:pPr indent="-228600">
              <a:lnSpc>
                <a:spcPct val="90000"/>
              </a:lnSpc>
              <a:spcAft>
                <a:spcPts val="600"/>
              </a:spcAft>
              <a:buFont typeface="Arial" panose="020B0604020202020204" pitchFamily="34" charset="0"/>
              <a:buChar char="•"/>
            </a:pPr>
            <a:endParaRPr lang="en-US" sz="1300" b="1" dirty="0"/>
          </a:p>
          <a:p>
            <a:pPr>
              <a:lnSpc>
                <a:spcPct val="90000"/>
              </a:lnSpc>
              <a:spcAft>
                <a:spcPts val="600"/>
              </a:spcAft>
            </a:pPr>
            <a:r>
              <a:rPr lang="en-US" sz="1300" b="1" dirty="0"/>
              <a:t>PROFESOR:	Econ. WILIAM CAANALES</a:t>
            </a:r>
            <a:endParaRPr lang="en-US" sz="1300" b="1" dirty="0">
              <a:cs typeface="Calibri"/>
            </a:endParaRPr>
          </a:p>
          <a:p>
            <a:pPr indent="-228600">
              <a:lnSpc>
                <a:spcPct val="90000"/>
              </a:lnSpc>
              <a:spcAft>
                <a:spcPts val="600"/>
              </a:spcAft>
              <a:buFont typeface="Arial" panose="020B0604020202020204" pitchFamily="34" charset="0"/>
              <a:buChar char="•"/>
            </a:pPr>
            <a:endParaRPr lang="en-US" sz="1300" b="1" dirty="0"/>
          </a:p>
          <a:p>
            <a:pPr>
              <a:lnSpc>
                <a:spcPct val="90000"/>
              </a:lnSpc>
              <a:spcAft>
                <a:spcPts val="600"/>
              </a:spcAft>
            </a:pPr>
            <a:r>
              <a:rPr lang="en-US" sz="1300" b="1" dirty="0"/>
              <a:t>INTEGRANTES:</a:t>
            </a:r>
            <a:endParaRPr lang="en-US" sz="1300" b="1" dirty="0">
              <a:cs typeface="Calibri"/>
            </a:endParaRPr>
          </a:p>
          <a:p>
            <a:pPr>
              <a:lnSpc>
                <a:spcPct val="90000"/>
              </a:lnSpc>
              <a:spcAft>
                <a:spcPts val="600"/>
              </a:spcAft>
            </a:pPr>
            <a:r>
              <a:rPr lang="en-US" sz="1300" b="1" dirty="0"/>
              <a:t>                                                 </a:t>
            </a:r>
            <a:r>
              <a:rPr lang="en-US" sz="1400" b="1" i="0" dirty="0">
                <a:effectLst/>
                <a:latin typeface="Google Sans"/>
              </a:rPr>
              <a:t>ACASIO LAURA, Carolina</a:t>
            </a:r>
            <a:endParaRPr lang="en-US" sz="1300" b="1" dirty="0"/>
          </a:p>
          <a:p>
            <a:pPr>
              <a:lnSpc>
                <a:spcPct val="90000"/>
              </a:lnSpc>
              <a:spcAft>
                <a:spcPts val="600"/>
              </a:spcAft>
            </a:pPr>
            <a:r>
              <a:rPr lang="en-US" sz="1300" b="1" dirty="0"/>
              <a:t>                                                ACHALMA MENDOZA, Elmer Edison</a:t>
            </a:r>
            <a:endParaRPr lang="en-US" dirty="0"/>
          </a:p>
          <a:p>
            <a:pPr>
              <a:lnSpc>
                <a:spcPct val="90000"/>
              </a:lnSpc>
              <a:spcAft>
                <a:spcPts val="600"/>
              </a:spcAft>
            </a:pPr>
            <a:r>
              <a:rPr lang="en-US" sz="1300" b="1" dirty="0"/>
              <a:t>                                                 ALFARO CALDERON, Juan Carlos</a:t>
            </a:r>
            <a:endParaRPr lang="en-US" sz="1300" b="1" dirty="0">
              <a:cs typeface="Calibri"/>
            </a:endParaRPr>
          </a:p>
          <a:p>
            <a:pPr>
              <a:lnSpc>
                <a:spcPct val="90000"/>
              </a:lnSpc>
              <a:spcAft>
                <a:spcPts val="600"/>
              </a:spcAft>
            </a:pPr>
            <a:r>
              <a:rPr lang="en-US" sz="1300" b="1" dirty="0"/>
              <a:t>		ARESTE PALOMINO, </a:t>
            </a:r>
            <a:r>
              <a:rPr lang="en-US" sz="1300" b="1" dirty="0" err="1"/>
              <a:t>Deyvis</a:t>
            </a:r>
            <a:endParaRPr lang="en-US" sz="1300" b="1" dirty="0"/>
          </a:p>
          <a:p>
            <a:pPr>
              <a:lnSpc>
                <a:spcPct val="90000"/>
              </a:lnSpc>
              <a:spcAft>
                <a:spcPts val="600"/>
              </a:spcAft>
            </a:pPr>
            <a:r>
              <a:rPr lang="en-US" sz="1300" b="1" dirty="0"/>
              <a:t>                                                 ALLENDE LEGUÍA, </a:t>
            </a:r>
            <a:r>
              <a:rPr lang="en-US" sz="1300" b="1" dirty="0" err="1"/>
              <a:t>Rómulo</a:t>
            </a:r>
            <a:r>
              <a:rPr lang="en-US" sz="1300" b="1" dirty="0"/>
              <a:t> Randy				</a:t>
            </a:r>
            <a:endParaRPr lang="en-US" sz="1300" b="1" dirty="0">
              <a:cs typeface="Calibri"/>
            </a:endParaRPr>
          </a:p>
        </p:txBody>
      </p:sp>
      <p:pic>
        <p:nvPicPr>
          <p:cNvPr id="5" name="Marcador de contenido 4" descr="Calendario&#10;&#10;Descripción generada automáticamente">
            <a:extLst>
              <a:ext uri="{FF2B5EF4-FFF2-40B4-BE49-F238E27FC236}">
                <a16:creationId xmlns:a16="http://schemas.microsoft.com/office/drawing/2014/main" id="{BEDFAE07-2996-4443-A8B0-D357607BE5C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 b="128"/>
          <a:stretch/>
        </p:blipFill>
        <p:spPr>
          <a:xfrm>
            <a:off x="5308821"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191321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Rectangle 1">
            <a:extLst>
              <a:ext uri="{FF2B5EF4-FFF2-40B4-BE49-F238E27FC236}">
                <a16:creationId xmlns:a16="http://schemas.microsoft.com/office/drawing/2014/main" id="{4C838B46-0DED-43D0-ADF5-85CAB68A553E}"/>
              </a:ext>
            </a:extLst>
          </p:cNvPr>
          <p:cNvGraphicFramePr>
            <a:graphicFrameLocks noGrp="1"/>
          </p:cNvGraphicFramePr>
          <p:nvPr>
            <p:ph idx="1"/>
            <p:extLst>
              <p:ext uri="{D42A27DB-BD31-4B8C-83A1-F6EECF244321}">
                <p14:modId xmlns:p14="http://schemas.microsoft.com/office/powerpoint/2010/main" val="1108485418"/>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25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ítulo 11"/>
          <p:cNvSpPr>
            <a:spLocks noGrp="1"/>
          </p:cNvSpPr>
          <p:nvPr>
            <p:ph type="title"/>
          </p:nvPr>
        </p:nvSpPr>
        <p:spPr>
          <a:xfrm>
            <a:off x="589560" y="856180"/>
            <a:ext cx="4560584" cy="1128068"/>
          </a:xfrm>
        </p:spPr>
        <p:txBody>
          <a:bodyPr vert="horz" lIns="91440" tIns="45720" rIns="91440" bIns="45720" rtlCol="0" anchor="ctr">
            <a:normAutofit/>
          </a:bodyPr>
          <a:lstStyle/>
          <a:p>
            <a:r>
              <a:rPr lang="en-US" sz="2500" b="1"/>
              <a:t>Ejemplo numérico utilizando la Ley de Divulgación de la Hipoteca de Vivienda</a:t>
            </a:r>
          </a:p>
        </p:txBody>
      </p:sp>
      <p:grpSp>
        <p:nvGrpSpPr>
          <p:cNvPr id="20" name="Group 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arcador de texto 12"/>
          <p:cNvSpPr>
            <a:spLocks noGrp="1"/>
          </p:cNvSpPr>
          <p:nvPr>
            <p:ph type="body" sz="half" idx="2"/>
          </p:nvPr>
        </p:nvSpPr>
        <p:spPr>
          <a:xfrm>
            <a:off x="590719" y="2330505"/>
            <a:ext cx="4559425" cy="3979585"/>
          </a:xfrm>
        </p:spPr>
        <p:txBody>
          <a:bodyPr vert="horz" lIns="91440" tIns="45720" rIns="91440" bIns="45720" rtlCol="0" anchor="ctr">
            <a:normAutofit/>
          </a:bodyPr>
          <a:lstStyle/>
          <a:p>
            <a:pPr marL="342900" indent="-228600">
              <a:buFont typeface="Arial" panose="020B0604020202020204" pitchFamily="34" charset="0"/>
              <a:buChar char="•"/>
            </a:pPr>
            <a:r>
              <a:rPr lang="es-PE" sz="1000" i="1" err="1"/>
              <a:t>Munnel</a:t>
            </a:r>
            <a:r>
              <a:rPr lang="es-PE" sz="1000" i="1"/>
              <a:t>. </a:t>
            </a:r>
            <a:r>
              <a:rPr lang="es-PE" sz="1000" i="1" err="1"/>
              <a:t>Totell</a:t>
            </a:r>
            <a:r>
              <a:rPr lang="es-PE" sz="1000" i="1"/>
              <a:t>, Browne y </a:t>
            </a:r>
            <a:r>
              <a:rPr lang="es-PE" sz="1000" i="1" err="1"/>
              <a:t>McEneabey</a:t>
            </a:r>
            <a:r>
              <a:rPr lang="es-PE" sz="1000" i="1"/>
              <a:t> (1996)</a:t>
            </a:r>
            <a:endParaRPr lang="es-PE" sz="1000" i="1">
              <a:cs typeface="Calibri"/>
            </a:endParaRPr>
          </a:p>
          <a:p>
            <a:pPr marL="342900" indent="-228600">
              <a:buFont typeface="Arial" panose="020B0604020202020204" pitchFamily="34" charset="0"/>
              <a:buChar char="•"/>
            </a:pPr>
            <a:r>
              <a:rPr lang="es-PE" sz="1000" b="1" i="1"/>
              <a:t>Hi:</a:t>
            </a:r>
            <a:r>
              <a:rPr lang="es-PE" sz="1000" i="1"/>
              <a:t> </a:t>
            </a:r>
            <a:r>
              <a:rPr lang="es-PE" sz="1000" b="1" i="1"/>
              <a:t>si la raza desempeñaba un papel importante en la determinación de quienes era aprobados para una hipoteca.</a:t>
            </a:r>
            <a:endParaRPr lang="es-PE" sz="1000" b="1" i="1">
              <a:cs typeface="Calibri"/>
            </a:endParaRPr>
          </a:p>
          <a:p>
            <a:pPr marL="342900" indent="-228600">
              <a:buFont typeface="Arial" panose="020B0604020202020204" pitchFamily="34" charset="0"/>
              <a:buChar char="•"/>
            </a:pPr>
            <a:r>
              <a:rPr lang="es-PE" sz="1000" b="1" i="1"/>
              <a:t> 2380 observaciones de 12 predictores, uno de los cuales era la raza.</a:t>
            </a:r>
            <a:endParaRPr lang="es-PE" sz="1000" b="1" i="1">
              <a:cs typeface="Calibri"/>
            </a:endParaRPr>
          </a:p>
          <a:p>
            <a:pPr marL="342900" indent="-228600">
              <a:buFont typeface="Arial" panose="020B0604020202020204" pitchFamily="34" charset="0"/>
              <a:buChar char="•"/>
            </a:pPr>
            <a:r>
              <a:rPr lang="es-PE" sz="1000"/>
              <a:t>Las barras negras indican la fracción de cada grupo a la que se le negó la hipoteca.</a:t>
            </a:r>
            <a:endParaRPr lang="es-PE" sz="1000">
              <a:cs typeface="Calibri"/>
            </a:endParaRPr>
          </a:p>
          <a:p>
            <a:pPr indent="-228600">
              <a:buFont typeface="Arial" panose="020B0604020202020204" pitchFamily="34" charset="0"/>
              <a:buChar char="•"/>
            </a:pPr>
            <a:r>
              <a:rPr lang="es-PE" sz="1000" i="1"/>
              <a:t>Conclusiones:</a:t>
            </a:r>
            <a:endParaRPr lang="es-PE" sz="1000" i="1">
              <a:cs typeface="Calibri"/>
            </a:endParaRPr>
          </a:p>
          <a:p>
            <a:pPr indent="-228600">
              <a:buFont typeface="Arial" panose="020B0604020202020204" pitchFamily="34" charset="0"/>
              <a:buChar char="•"/>
            </a:pPr>
            <a:r>
              <a:rPr lang="es-PE" sz="1000"/>
              <a:t>El </a:t>
            </a:r>
            <a:r>
              <a:rPr lang="es-PE" sz="1000" b="1"/>
              <a:t>coeficiente</a:t>
            </a:r>
            <a:r>
              <a:rPr lang="es-PE" sz="1000"/>
              <a:t> de la </a:t>
            </a:r>
            <a:r>
              <a:rPr lang="es-PE" sz="1000" i="1"/>
              <a:t>raza </a:t>
            </a:r>
            <a:r>
              <a:rPr lang="es-PE" sz="1000"/>
              <a:t> es </a:t>
            </a:r>
            <a:r>
              <a:rPr lang="es-PE" sz="1000" b="1"/>
              <a:t>negativo</a:t>
            </a:r>
            <a:r>
              <a:rPr lang="es-PE" sz="1000"/>
              <a:t> y </a:t>
            </a:r>
            <a:r>
              <a:rPr lang="es-PE" sz="1000" b="1"/>
              <a:t>estadísticamente significativo</a:t>
            </a:r>
            <a:r>
              <a:rPr lang="es-PE" sz="1000"/>
              <a:t>. (Este hallazgo provoco  provocó considerables debates y discusiones posteriores).</a:t>
            </a:r>
            <a:endParaRPr lang="es-PE" sz="1000">
              <a:cs typeface="Calibri"/>
            </a:endParaRPr>
          </a:p>
          <a:p>
            <a:pPr indent="-228600">
              <a:buFont typeface="Arial" panose="020B0604020202020204" pitchFamily="34" charset="0"/>
              <a:buChar char="•"/>
            </a:pPr>
            <a:r>
              <a:rPr lang="es-PE" sz="1000"/>
              <a:t>De las 2380 observaciones el </a:t>
            </a:r>
            <a:r>
              <a:rPr lang="es-PE" sz="1000" i="1"/>
              <a:t>árbol </a:t>
            </a:r>
            <a:r>
              <a:rPr lang="es-PE" sz="1000"/>
              <a:t>clasifica erróneamente 228 observaciones frente  a 225  de un </a:t>
            </a:r>
            <a:r>
              <a:rPr lang="es-PE" sz="1000" i="1"/>
              <a:t> modelo de regresión logística; </a:t>
            </a:r>
            <a:r>
              <a:rPr lang="es-PE" sz="1000"/>
              <a:t> esto nos da una tasa de error de 9.5%  del </a:t>
            </a:r>
            <a:r>
              <a:rPr lang="es-PE" sz="1000" i="1"/>
              <a:t>modelo de árbol </a:t>
            </a:r>
            <a:r>
              <a:rPr lang="es-PE" sz="1000"/>
              <a:t>frente al </a:t>
            </a:r>
            <a:r>
              <a:rPr lang="es-PE" sz="1000" i="1"/>
              <a:t>modelo de regresión </a:t>
            </a:r>
            <a:r>
              <a:rPr lang="es-PE" sz="1000" i="1" err="1"/>
              <a:t>logí</a:t>
            </a:r>
            <a:r>
              <a:rPr lang="en-US" sz="1000" i="1" err="1"/>
              <a:t>stica</a:t>
            </a:r>
            <a:r>
              <a:rPr lang="en-US" sz="1000" i="1"/>
              <a:t>.</a:t>
            </a:r>
            <a:endParaRPr lang="en-US" sz="1000"/>
          </a:p>
          <a:p>
            <a:pPr indent="-228600">
              <a:buFont typeface="Arial" panose="020B0604020202020204" pitchFamily="34" charset="0"/>
              <a:buChar char="•"/>
            </a:pPr>
            <a:r>
              <a:rPr lang="es-PE" sz="1000"/>
              <a:t>Como se puede observar la variable </a:t>
            </a:r>
            <a:r>
              <a:rPr lang="es-PE" sz="1000" err="1"/>
              <a:t>mas</a:t>
            </a:r>
            <a:r>
              <a:rPr lang="es-PE" sz="1000"/>
              <a:t> importante es  el </a:t>
            </a:r>
            <a:r>
              <a:rPr lang="es-PE" sz="1000" b="1" i="1"/>
              <a:t>seguro de hipoteca denegado </a:t>
            </a:r>
            <a:r>
              <a:rPr lang="es-PE" sz="1000"/>
              <a:t>“</a:t>
            </a:r>
            <a:r>
              <a:rPr lang="es-PE" sz="1000" b="1" err="1"/>
              <a:t>dmi</a:t>
            </a:r>
            <a:r>
              <a:rPr lang="es-PE" sz="1000" b="1"/>
              <a:t> </a:t>
            </a:r>
            <a:r>
              <a:rPr lang="es-PE" sz="1000"/>
              <a:t>”. Esta variable por si sola explica gran parte de la variación de los datos.</a:t>
            </a:r>
            <a:endParaRPr lang="es-PE" sz="1000">
              <a:cs typeface="Calibri"/>
            </a:endParaRPr>
          </a:p>
          <a:p>
            <a:pPr indent="-228600">
              <a:buFont typeface="Arial" panose="020B0604020202020204" pitchFamily="34" charset="0"/>
              <a:buChar char="•"/>
            </a:pPr>
            <a:r>
              <a:rPr lang="es-PE" sz="1000"/>
              <a:t>La variable </a:t>
            </a:r>
            <a:r>
              <a:rPr lang="es-PE" sz="1000" b="1" i="1"/>
              <a:t>raza</a:t>
            </a:r>
            <a:r>
              <a:rPr lang="es-PE" sz="1000"/>
              <a:t> “</a:t>
            </a:r>
            <a:r>
              <a:rPr lang="es-PE" sz="1000" b="1" err="1"/>
              <a:t>black</a:t>
            </a:r>
            <a:r>
              <a:rPr lang="es-PE" sz="1000" i="1"/>
              <a:t>”</a:t>
            </a:r>
            <a:r>
              <a:rPr lang="es-PE" sz="1000"/>
              <a:t> aparece muy abajo del árbol y parece ser relativamente poco importante. Efectivamente si se excluye esta variable vemos que  el modelo basado en el árbol no cambia en absoluto.</a:t>
            </a:r>
            <a:endParaRPr lang="es-PE" sz="1000">
              <a:cs typeface="Calibri"/>
            </a:endParaRPr>
          </a:p>
        </p:txBody>
      </p:sp>
      <p:sp>
        <p:nvSpPr>
          <p:cNvPr id="26" name="Rectangle 2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354E7B62-58EC-45D1-9677-71B49AA8EC36}"/>
              </a:ext>
            </a:extLst>
          </p:cNvPr>
          <p:cNvSpPr>
            <a:spLocks noGrp="1"/>
          </p:cNvSpPr>
          <p:nvPr>
            <p:ph idx="1"/>
          </p:nvPr>
        </p:nvSpPr>
        <p:spPr/>
        <p:txBody>
          <a:bodyPr/>
          <a:lstStyle/>
          <a:p>
            <a:endParaRPr lang="es-PE"/>
          </a:p>
        </p:txBody>
      </p:sp>
      <p:pic>
        <p:nvPicPr>
          <p:cNvPr id="19" name="Marcador de contenido 6">
            <a:extLst>
              <a:ext uri="{FF2B5EF4-FFF2-40B4-BE49-F238E27FC236}">
                <a16:creationId xmlns:a16="http://schemas.microsoft.com/office/drawing/2014/main" id="{B93B36B8-53B4-460D-8494-2E4415788B1D}"/>
              </a:ext>
            </a:extLst>
          </p:cNvPr>
          <p:cNvPicPr>
            <a:picLocks noChangeAspect="1"/>
          </p:cNvPicPr>
          <p:nvPr/>
        </p:nvPicPr>
        <p:blipFill>
          <a:blip r:embed="rId2"/>
          <a:stretch>
            <a:fillRect/>
          </a:stretch>
        </p:blipFill>
        <p:spPr>
          <a:xfrm>
            <a:off x="5081451" y="744583"/>
            <a:ext cx="6468865" cy="5486399"/>
          </a:xfrm>
          <a:prstGeom prst="rect">
            <a:avLst/>
          </a:prstGeom>
        </p:spPr>
      </p:pic>
    </p:spTree>
    <p:extLst>
      <p:ext uri="{BB962C8B-B14F-4D97-AF65-F5344CB8AC3E}">
        <p14:creationId xmlns:p14="http://schemas.microsoft.com/office/powerpoint/2010/main" val="307091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half" idx="2"/>
          </p:nvPr>
        </p:nvSpPr>
        <p:spPr>
          <a:xfrm>
            <a:off x="839788" y="1175657"/>
            <a:ext cx="5157787" cy="5014006"/>
          </a:xfrm>
        </p:spPr>
        <p:txBody>
          <a:bodyPr vert="horz" lIns="91440" tIns="45720" rIns="91440" bIns="45720" rtlCol="0" anchor="t">
            <a:normAutofit fontScale="70000" lnSpcReduction="20000"/>
          </a:bodyPr>
          <a:lstStyle/>
          <a:p>
            <a:r>
              <a:rPr lang="es-PE" b="1" err="1"/>
              <a:t>Ctree</a:t>
            </a:r>
            <a:r>
              <a:rPr lang="es-PE"/>
              <a:t>( </a:t>
            </a:r>
            <a:r>
              <a:rPr lang="es-PE" i="1"/>
              <a:t>técnica de árbol de inferencia condicional</a:t>
            </a:r>
            <a:r>
              <a:rPr lang="es-PE"/>
              <a:t>)</a:t>
            </a:r>
          </a:p>
          <a:p>
            <a:r>
              <a:rPr lang="es-PE" b="1" err="1"/>
              <a:t>Boosting</a:t>
            </a:r>
            <a:r>
              <a:rPr lang="es-PE" b="1"/>
              <a:t> </a:t>
            </a:r>
            <a:r>
              <a:rPr lang="es-PE" b="1" err="1"/>
              <a:t>Bagging</a:t>
            </a:r>
            <a:r>
              <a:rPr lang="es-PE" b="1"/>
              <a:t> y Bootstrap</a:t>
            </a:r>
            <a:r>
              <a:rPr lang="es-PE"/>
              <a:t>( </a:t>
            </a:r>
            <a:r>
              <a:rPr lang="es-PE" i="1"/>
              <a:t>técnicas para mejoras el rendimiento de los estimadores</a:t>
            </a:r>
            <a:r>
              <a:rPr lang="es-PE"/>
              <a:t>)</a:t>
            </a:r>
            <a:endParaRPr lang="es-PE">
              <a:cs typeface="Calibri"/>
            </a:endParaRPr>
          </a:p>
          <a:p>
            <a:r>
              <a:rPr lang="es-PE" b="1" err="1"/>
              <a:t>Ramdom</a:t>
            </a:r>
            <a:r>
              <a:rPr lang="es-PE" b="1"/>
              <a:t> </a:t>
            </a:r>
            <a:r>
              <a:rPr lang="es-PE" b="1" err="1"/>
              <a:t>Forests</a:t>
            </a:r>
            <a:r>
              <a:rPr lang="es-PE" b="1"/>
              <a:t> </a:t>
            </a:r>
            <a:r>
              <a:rPr lang="es-PE"/>
              <a:t>(</a:t>
            </a:r>
            <a:r>
              <a:rPr lang="es-PE" i="1"/>
              <a:t>algoritmo de Machine </a:t>
            </a:r>
            <a:r>
              <a:rPr lang="es-PE" i="1" err="1"/>
              <a:t>Learning</a:t>
            </a:r>
            <a:r>
              <a:rPr lang="es-PE" i="1"/>
              <a:t> que produce sorprendentes ajustes fuera de la muestra, en especial para datos altamente no lineales</a:t>
            </a:r>
            <a:r>
              <a:rPr lang="es-PE"/>
              <a:t>)</a:t>
            </a:r>
            <a:endParaRPr lang="es-PE">
              <a:cs typeface="Calibri"/>
            </a:endParaRPr>
          </a:p>
          <a:p>
            <a:pPr marL="0" indent="0">
              <a:buNone/>
            </a:pPr>
            <a:r>
              <a:rPr lang="es-PE" b="1"/>
              <a:t>PROBLEMA DE SELECCIÓN DE VARIABLE</a:t>
            </a:r>
            <a:endParaRPr lang="es-PE" b="1">
              <a:cs typeface="Calibri"/>
            </a:endParaRPr>
          </a:p>
          <a:p>
            <a:r>
              <a:rPr lang="es-PE" b="1"/>
              <a:t>Regresión de la Red Inelástica</a:t>
            </a:r>
            <a:endParaRPr lang="es-PE" b="1">
              <a:cs typeface="Calibri"/>
            </a:endParaRPr>
          </a:p>
          <a:p>
            <a:pPr marL="0" indent="0">
              <a:buNone/>
            </a:pPr>
            <a:r>
              <a:rPr lang="es-PE"/>
              <a:t>	LASSO( </a:t>
            </a:r>
            <a:r>
              <a:rPr lang="es-PE" err="1"/>
              <a:t>alpha</a:t>
            </a:r>
            <a:r>
              <a:rPr lang="es-PE"/>
              <a:t>=0)</a:t>
            </a:r>
            <a:endParaRPr lang="es-PE">
              <a:cs typeface="Calibri"/>
            </a:endParaRPr>
          </a:p>
          <a:p>
            <a:pPr marL="0" indent="0">
              <a:buNone/>
            </a:pPr>
            <a:r>
              <a:rPr lang="es-PE"/>
              <a:t>	RIDGE REGRESSION (</a:t>
            </a:r>
            <a:r>
              <a:rPr lang="es-PE" err="1"/>
              <a:t>alpha</a:t>
            </a:r>
            <a:r>
              <a:rPr lang="es-PE"/>
              <a:t>=1)</a:t>
            </a:r>
          </a:p>
          <a:p>
            <a:pPr marL="0" indent="0">
              <a:buNone/>
            </a:pPr>
            <a:r>
              <a:rPr lang="es-PE"/>
              <a:t>	MCO(lambda=0)</a:t>
            </a:r>
            <a:endParaRPr lang="es-PE">
              <a:cs typeface="Calibri"/>
            </a:endParaRPr>
          </a:p>
          <a:p>
            <a:r>
              <a:rPr lang="es-PE" b="1"/>
              <a:t>SPIKE-and-SLAB REGRESSION </a:t>
            </a:r>
            <a:r>
              <a:rPr lang="es-PE"/>
              <a:t>(técnica bayesiana; </a:t>
            </a:r>
            <a:r>
              <a:rPr lang="es-PE" i="1"/>
              <a:t>nos da un cuadro en que se resume la distribución posterior de Y ( indicando la inclusión de variables)y B ( los coeficientes) y la predicción asociada de y.</a:t>
            </a:r>
            <a:endParaRPr lang="en-US"/>
          </a:p>
        </p:txBody>
      </p:sp>
      <p:pic>
        <p:nvPicPr>
          <p:cNvPr id="19" name="Marcador de contenido 18"/>
          <p:cNvPicPr>
            <a:picLocks noGrp="1" noChangeAspect="1"/>
          </p:cNvPicPr>
          <p:nvPr>
            <p:ph sz="quarter" idx="4"/>
          </p:nvPr>
        </p:nvPicPr>
        <p:blipFill>
          <a:blip r:embed="rId2"/>
          <a:stretch>
            <a:fillRect/>
          </a:stretch>
        </p:blipFill>
        <p:spPr>
          <a:xfrm>
            <a:off x="5997575" y="4636249"/>
            <a:ext cx="5445488" cy="1175659"/>
          </a:xfrm>
          <a:prstGeom prst="rect">
            <a:avLst/>
          </a:prstGeom>
        </p:spPr>
      </p:pic>
      <p:pic>
        <p:nvPicPr>
          <p:cNvPr id="20" name="Imagen 19"/>
          <p:cNvPicPr>
            <a:picLocks noChangeAspect="1"/>
          </p:cNvPicPr>
          <p:nvPr/>
        </p:nvPicPr>
        <p:blipFill rotWithShape="1">
          <a:blip r:embed="rId3"/>
          <a:srcRect t="18674"/>
          <a:stretch/>
        </p:blipFill>
        <p:spPr>
          <a:xfrm>
            <a:off x="5997575" y="744583"/>
            <a:ext cx="5445488" cy="3657600"/>
          </a:xfrm>
          <a:prstGeom prst="rect">
            <a:avLst/>
          </a:prstGeom>
        </p:spPr>
      </p:pic>
    </p:spTree>
    <p:extLst>
      <p:ext uri="{BB962C8B-B14F-4D97-AF65-F5344CB8AC3E}">
        <p14:creationId xmlns:p14="http://schemas.microsoft.com/office/powerpoint/2010/main" val="337028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0B564053-EEA9-437E-AB62-D44858B942C1}"/>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a:latin typeface="+mj-lt"/>
                <a:ea typeface="+mj-ea"/>
                <a:cs typeface="+mj-cs"/>
              </a:rPr>
              <a:t>Un ejemplo económico: Regresión del crecimiento</a:t>
            </a:r>
          </a:p>
        </p:txBody>
      </p:sp>
      <p:sp>
        <p:nvSpPr>
          <p:cNvPr id="27" name="Rectangle 2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7F005BD-2047-4C59-9ABC-288CD832CD25}"/>
              </a:ext>
            </a:extLst>
          </p:cNvPr>
          <p:cNvSpPr txBox="1"/>
          <p:nvPr/>
        </p:nvSpPr>
        <p:spPr>
          <a:xfrm>
            <a:off x="124458" y="2400645"/>
            <a:ext cx="4530898" cy="363945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i="1" err="1"/>
              <a:t>Utilizando</a:t>
            </a:r>
            <a:r>
              <a:rPr lang="en-US" sz="1700" i="1"/>
              <a:t> </a:t>
            </a:r>
            <a:r>
              <a:rPr lang="en-US" sz="1700" i="1" err="1"/>
              <a:t>datos</a:t>
            </a:r>
            <a:r>
              <a:rPr lang="en-US" sz="1700" i="1"/>
              <a:t> de Sala-</a:t>
            </a:r>
            <a:r>
              <a:rPr lang="en-US" sz="1700" i="1" err="1"/>
              <a:t>i</a:t>
            </a:r>
            <a:r>
              <a:rPr lang="en-US" sz="1700" i="1"/>
              <a:t>-Martín (1997).</a:t>
            </a:r>
            <a:endParaRPr lang="en-US" sz="1700" i="1">
              <a:cs typeface="Calibri"/>
            </a:endParaRPr>
          </a:p>
          <a:p>
            <a:pPr marL="285750" indent="-228600">
              <a:lnSpc>
                <a:spcPct val="90000"/>
              </a:lnSpc>
              <a:spcAft>
                <a:spcPts val="600"/>
              </a:spcAft>
              <a:buFont typeface="Arial" panose="020B0604020202020204" pitchFamily="34" charset="0"/>
              <a:buChar char="•"/>
            </a:pPr>
            <a:r>
              <a:rPr lang="en-US" sz="1700" i="1"/>
              <a:t>Conjunto de </a:t>
            </a:r>
            <a:r>
              <a:rPr lang="en-US" sz="1700" i="1" err="1"/>
              <a:t>datos</a:t>
            </a:r>
            <a:r>
              <a:rPr lang="en-US" sz="1700" i="1"/>
              <a:t> de 72 </a:t>
            </a:r>
            <a:r>
              <a:rPr lang="en-US" sz="1700" i="1" err="1"/>
              <a:t>condados</a:t>
            </a:r>
            <a:r>
              <a:rPr lang="en-US" sz="1700" i="1"/>
              <a:t> y 42 variables.</a:t>
            </a:r>
            <a:endParaRPr lang="en-US" sz="1700" i="1">
              <a:cs typeface="Calibri"/>
            </a:endParaRPr>
          </a:p>
          <a:p>
            <a:pPr marL="285750" indent="-228600">
              <a:lnSpc>
                <a:spcPct val="90000"/>
              </a:lnSpc>
              <a:spcAft>
                <a:spcPts val="600"/>
              </a:spcAft>
              <a:buFont typeface="Arial" panose="020B0604020202020204" pitchFamily="34" charset="0"/>
              <a:buChar char="•"/>
            </a:pPr>
            <a:r>
              <a:rPr lang="en-US" sz="1700" i="1"/>
              <a:t>La </a:t>
            </a:r>
            <a:r>
              <a:rPr lang="en-US" sz="1700" i="1" err="1"/>
              <a:t>tabla</a:t>
            </a:r>
            <a:r>
              <a:rPr lang="en-US" sz="1700" i="1"/>
              <a:t> se </a:t>
            </a:r>
            <a:r>
              <a:rPr lang="en-US" sz="1700" i="1" err="1"/>
              <a:t>basa</a:t>
            </a:r>
            <a:r>
              <a:rPr lang="en-US" sz="1700" i="1"/>
              <a:t> en la de Ley and Steel (2009).</a:t>
            </a:r>
            <a:endParaRPr lang="en-US" sz="1700" i="1">
              <a:cs typeface="Calibri"/>
            </a:endParaRPr>
          </a:p>
          <a:p>
            <a:pPr marL="285750" indent="-228600">
              <a:lnSpc>
                <a:spcPct val="90000"/>
              </a:lnSpc>
              <a:spcAft>
                <a:spcPts val="600"/>
              </a:spcAft>
              <a:buFont typeface="Arial" panose="020B0604020202020204" pitchFamily="34" charset="0"/>
              <a:buChar char="•"/>
            </a:pPr>
            <a:r>
              <a:rPr lang="en-US" sz="1700" i="1"/>
              <a:t>Los </a:t>
            </a:r>
            <a:r>
              <a:rPr lang="en-US" sz="1700" i="1" err="1"/>
              <a:t>cuatro</a:t>
            </a:r>
            <a:r>
              <a:rPr lang="en-US" sz="1700" i="1"/>
              <a:t> </a:t>
            </a:r>
            <a:r>
              <a:rPr lang="en-US" sz="1700" i="1" err="1"/>
              <a:t>métodos</a:t>
            </a:r>
            <a:r>
              <a:rPr lang="en-US" sz="1700" i="1"/>
              <a:t> de </a:t>
            </a:r>
            <a:r>
              <a:rPr lang="en-US" sz="1700" i="1" err="1"/>
              <a:t>selección</a:t>
            </a:r>
            <a:r>
              <a:rPr lang="en-US" sz="1700" i="1"/>
              <a:t> de variables dan </a:t>
            </a:r>
            <a:r>
              <a:rPr lang="en-US" sz="1700" i="1" err="1"/>
              <a:t>resultados</a:t>
            </a:r>
            <a:r>
              <a:rPr lang="en-US" sz="1700" i="1"/>
              <a:t> </a:t>
            </a:r>
            <a:r>
              <a:rPr lang="en-US" sz="1700" i="1" err="1"/>
              <a:t>similares</a:t>
            </a:r>
            <a:r>
              <a:rPr lang="en-US" sz="1700" i="1"/>
              <a:t> para las </a:t>
            </a:r>
            <a:r>
              <a:rPr lang="en-US" sz="1700" i="1" err="1"/>
              <a:t>primeras</a:t>
            </a:r>
            <a:r>
              <a:rPr lang="en-US" sz="1700" i="1"/>
              <a:t> </a:t>
            </a:r>
            <a:r>
              <a:rPr lang="en-US" sz="1700" i="1" err="1"/>
              <a:t>cuatro</a:t>
            </a:r>
            <a:r>
              <a:rPr lang="en-US" sz="1700" i="1"/>
              <a:t> o </a:t>
            </a:r>
            <a:r>
              <a:rPr lang="en-US" sz="1700" i="1" err="1"/>
              <a:t>cinco</a:t>
            </a:r>
            <a:r>
              <a:rPr lang="en-US" sz="1700" i="1"/>
              <a:t> variables, </a:t>
            </a:r>
            <a:r>
              <a:rPr lang="en-US" sz="1700" i="1" err="1"/>
              <a:t>después</a:t>
            </a:r>
            <a:r>
              <a:rPr lang="en-US" sz="1700" i="1"/>
              <a:t> de lo </a:t>
            </a:r>
            <a:r>
              <a:rPr lang="en-US" sz="1700" i="1" err="1"/>
              <a:t>cual</a:t>
            </a:r>
            <a:r>
              <a:rPr lang="en-US" sz="1700" i="1"/>
              <a:t> </a:t>
            </a:r>
            <a:r>
              <a:rPr lang="en-US" sz="1700" i="1" err="1"/>
              <a:t>divergen</a:t>
            </a:r>
            <a:r>
              <a:rPr lang="en-US" sz="1700" i="1"/>
              <a:t>.</a:t>
            </a:r>
            <a:endParaRPr lang="en-US" sz="1700" i="1">
              <a:cs typeface="Calibri"/>
            </a:endParaRPr>
          </a:p>
          <a:p>
            <a:pPr marL="285750" indent="-228600">
              <a:lnSpc>
                <a:spcPct val="90000"/>
              </a:lnSpc>
              <a:spcAft>
                <a:spcPts val="600"/>
              </a:spcAft>
              <a:buFont typeface="Arial" panose="020B0604020202020204" pitchFamily="34" charset="0"/>
              <a:buChar char="•"/>
            </a:pPr>
            <a:r>
              <a:rPr lang="en-US" sz="1700" i="1"/>
              <a:t>En </a:t>
            </a:r>
            <a:r>
              <a:rPr lang="en-US" sz="1700" i="1" err="1"/>
              <a:t>este</a:t>
            </a:r>
            <a:r>
              <a:rPr lang="en-US" sz="1700" i="1"/>
              <a:t> </a:t>
            </a:r>
            <a:r>
              <a:rPr lang="en-US" sz="1700" i="1" err="1"/>
              <a:t>caso</a:t>
            </a:r>
            <a:r>
              <a:rPr lang="en-US" sz="1700" i="1"/>
              <a:t> particular, el conjunto de </a:t>
            </a:r>
            <a:r>
              <a:rPr lang="en-US" sz="1700" i="1" err="1"/>
              <a:t>datos</a:t>
            </a:r>
            <a:r>
              <a:rPr lang="en-US" sz="1700" i="1"/>
              <a:t> </a:t>
            </a:r>
            <a:r>
              <a:rPr lang="en-US" sz="1700" i="1" err="1"/>
              <a:t>parece</a:t>
            </a:r>
            <a:r>
              <a:rPr lang="en-US" sz="1700" i="1"/>
              <a:t> ser </a:t>
            </a:r>
            <a:r>
              <a:rPr lang="en-US" sz="1700" i="1" err="1"/>
              <a:t>demasiado</a:t>
            </a:r>
            <a:r>
              <a:rPr lang="en-US" sz="1700" i="1"/>
              <a:t> </a:t>
            </a:r>
            <a:r>
              <a:rPr lang="en-US" sz="1700" i="1" err="1"/>
              <a:t>pequeño</a:t>
            </a:r>
            <a:r>
              <a:rPr lang="en-US" sz="1700" i="1"/>
              <a:t> para resolver la </a:t>
            </a:r>
            <a:r>
              <a:rPr lang="en-US" sz="1700" i="1" err="1"/>
              <a:t>cuestión</a:t>
            </a:r>
            <a:r>
              <a:rPr lang="en-US" sz="1700" i="1"/>
              <a:t> de lo que es "</a:t>
            </a:r>
            <a:r>
              <a:rPr lang="en-US" sz="1700" i="1" err="1"/>
              <a:t>importante</a:t>
            </a:r>
            <a:r>
              <a:rPr lang="en-US" sz="1700" i="1"/>
              <a:t>" para el </a:t>
            </a:r>
            <a:r>
              <a:rPr lang="en-US" sz="1700" i="1" err="1"/>
              <a:t>crecimiento</a:t>
            </a:r>
            <a:r>
              <a:rPr lang="en-US" sz="1700" i="1"/>
              <a:t> </a:t>
            </a:r>
            <a:r>
              <a:rPr lang="en-US" sz="1700" i="1" err="1"/>
              <a:t>económico</a:t>
            </a:r>
            <a:r>
              <a:rPr lang="en-US" sz="1700"/>
              <a:t>.</a:t>
            </a:r>
          </a:p>
          <a:p>
            <a:pPr marL="285750" indent="-228600">
              <a:lnSpc>
                <a:spcPct val="90000"/>
              </a:lnSpc>
              <a:spcAft>
                <a:spcPts val="600"/>
              </a:spcAft>
              <a:buFont typeface="Arial" panose="020B0604020202020204" pitchFamily="34" charset="0"/>
              <a:buChar char="•"/>
            </a:pPr>
            <a:endParaRPr lang="en-US" sz="1700"/>
          </a:p>
        </p:txBody>
      </p:sp>
      <p:sp>
        <p:nvSpPr>
          <p:cNvPr id="31" name="Rectangle 3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40C1CEDD-E95C-4539-875D-9FF33709F1C4}"/>
              </a:ext>
            </a:extLst>
          </p:cNvPr>
          <p:cNvPicPr>
            <a:picLocks noChangeAspect="1"/>
          </p:cNvPicPr>
          <p:nvPr/>
        </p:nvPicPr>
        <p:blipFill>
          <a:blip r:embed="rId2"/>
          <a:stretch>
            <a:fillRect/>
          </a:stretch>
        </p:blipFill>
        <p:spPr>
          <a:xfrm>
            <a:off x="4544675" y="2354935"/>
            <a:ext cx="7522867" cy="4034582"/>
          </a:xfrm>
          <a:prstGeom prst="rect">
            <a:avLst/>
          </a:prstGeom>
        </p:spPr>
      </p:pic>
    </p:spTree>
    <p:extLst>
      <p:ext uri="{BB962C8B-B14F-4D97-AF65-F5344CB8AC3E}">
        <p14:creationId xmlns:p14="http://schemas.microsoft.com/office/powerpoint/2010/main" val="4071439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5E2B9-F926-4CBE-8F9F-C20F25E85D34}"/>
              </a:ext>
            </a:extLst>
          </p:cNvPr>
          <p:cNvSpPr>
            <a:spLocks noGrp="1"/>
          </p:cNvSpPr>
          <p:nvPr>
            <p:ph type="title"/>
          </p:nvPr>
        </p:nvSpPr>
        <p:spPr>
          <a:xfrm>
            <a:off x="2240727" y="157596"/>
            <a:ext cx="7344740" cy="469762"/>
          </a:xfrm>
        </p:spPr>
        <p:txBody>
          <a:bodyPr>
            <a:noAutofit/>
          </a:bodyPr>
          <a:lstStyle/>
          <a:p>
            <a:r>
              <a:rPr lang="es-PE" sz="2800" b="1">
                <a:solidFill>
                  <a:schemeClr val="accent1">
                    <a:lumMod val="50000"/>
                  </a:schemeClr>
                </a:solidFill>
                <a:latin typeface="Agency FB" panose="020B0503020202020204" pitchFamily="34" charset="0"/>
              </a:rPr>
              <a:t>Selección de variables en aplicaciones de series de tiempo</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5D93CA5A-25E4-4C0F-8057-AF3F01694BC6}"/>
                  </a:ext>
                </a:extLst>
              </p:cNvPr>
              <p:cNvSpPr txBox="1"/>
              <p:nvPr/>
            </p:nvSpPr>
            <p:spPr>
              <a:xfrm>
                <a:off x="310279" y="603617"/>
                <a:ext cx="6209790" cy="3964740"/>
              </a:xfrm>
              <a:prstGeom prst="rect">
                <a:avLst/>
              </a:prstGeom>
              <a:noFill/>
            </p:spPr>
            <p:txBody>
              <a:bodyPr wrap="square" rtlCol="0">
                <a:spAutoFit/>
              </a:bodyPr>
              <a:lstStyle/>
              <a:p>
                <a:pPr algn="just"/>
                <a:r>
                  <a:rPr lang="es-ES" sz="1200"/>
                  <a:t>Mediante el método de estimación que llamamos Serie de Tiempo Estructural Bayesiana (BSTS).</a:t>
                </a:r>
              </a:p>
              <a:p>
                <a:pPr marL="285750" indent="-285750" algn="just">
                  <a:buFont typeface="Arial" panose="020B0604020202020204" pitchFamily="34" charset="0"/>
                  <a:buChar char="•"/>
                </a:pPr>
                <a:r>
                  <a:rPr lang="es-ES" sz="1200"/>
                  <a:t>El sobreajuste y la correlación espuria.</a:t>
                </a:r>
              </a:p>
              <a:p>
                <a:pPr marL="285750" indent="-285750" algn="just">
                  <a:buFont typeface="Arial" panose="020B0604020202020204" pitchFamily="34" charset="0"/>
                  <a:buChar char="•"/>
                </a:pPr>
                <a:endParaRPr lang="es-ES" sz="1200"/>
              </a:p>
              <a:p>
                <a:pPr algn="just"/>
                <a:r>
                  <a:rPr lang="es-ES" sz="1200"/>
                  <a:t>Modelo clásico de series de tiempo con nivel constante, tendencia de tiempo lineal y componentes de regresión:</a:t>
                </a: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s-PE" sz="1600" b="1" i="1" smtClean="0">
                          <a:effectLst/>
                          <a:latin typeface="Cambria Math" panose="02040503050406030204" pitchFamily="18" charset="0"/>
                          <a:ea typeface="Calibri" panose="020F0502020204030204" pitchFamily="34" charset="0"/>
                          <a:cs typeface="Times New Roman" panose="02020603050405020304" pitchFamily="18" charset="0"/>
                        </a:rPr>
                        <m:t>𝒚𝒕</m:t>
                      </m:r>
                      <m:r>
                        <a:rPr lang="es-PE" sz="16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es-PE" sz="1600" b="1" i="1" smtClean="0">
                          <a:effectLst/>
                          <a:latin typeface="Cambria Math" panose="02040503050406030204" pitchFamily="18" charset="0"/>
                          <a:ea typeface="Calibri" panose="020F0502020204030204" pitchFamily="34" charset="0"/>
                          <a:cs typeface="Times New Roman" panose="02020603050405020304" pitchFamily="18" charset="0"/>
                        </a:rPr>
                        <m:t>𝝁</m:t>
                      </m:r>
                      <m:r>
                        <a:rPr lang="es-PE" sz="16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es-PE" sz="1600" b="1" i="1" smtClean="0">
                          <a:effectLst/>
                          <a:latin typeface="Cambria Math" panose="02040503050406030204" pitchFamily="18" charset="0"/>
                          <a:ea typeface="Calibri" panose="020F0502020204030204" pitchFamily="34" charset="0"/>
                          <a:cs typeface="Times New Roman" panose="02020603050405020304" pitchFamily="18" charset="0"/>
                        </a:rPr>
                        <m:t>𝒃𝒕</m:t>
                      </m:r>
                      <m:r>
                        <a:rPr lang="es-PE" sz="16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es-PE" sz="1600" b="1" i="1" smtClean="0">
                          <a:effectLst/>
                          <a:latin typeface="Cambria Math" panose="02040503050406030204" pitchFamily="18" charset="0"/>
                          <a:ea typeface="Calibri" panose="020F0502020204030204" pitchFamily="34" charset="0"/>
                          <a:cs typeface="Times New Roman" panose="02020603050405020304" pitchFamily="18" charset="0"/>
                        </a:rPr>
                        <m:t>𝜷</m:t>
                      </m:r>
                      <m:r>
                        <a:rPr lang="es-PE" sz="1600" b="1" i="1" smtClean="0">
                          <a:effectLst/>
                          <a:latin typeface="Cambria Math" panose="02040503050406030204" pitchFamily="18" charset="0"/>
                          <a:ea typeface="Calibri" panose="020F0502020204030204" pitchFamily="34" charset="0"/>
                          <a:cs typeface="Times New Roman" panose="02020603050405020304" pitchFamily="18" charset="0"/>
                        </a:rPr>
                        <m:t>𝒙𝒕</m:t>
                      </m:r>
                      <m:r>
                        <a:rPr lang="es-PE" sz="16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es-PE" sz="1600" b="1" i="1">
                          <a:effectLst/>
                          <a:latin typeface="Cambria Math" panose="02040503050406030204" pitchFamily="18" charset="0"/>
                          <a:ea typeface="Calibri" panose="020F0502020204030204" pitchFamily="34" charset="0"/>
                          <a:cs typeface="NewBaskervilleStd-Italic"/>
                        </a:rPr>
                        <m:t>𝒆</m:t>
                      </m:r>
                      <m:r>
                        <a:rPr lang="es-PE" sz="1600" b="1" i="1">
                          <a:effectLst/>
                          <a:latin typeface="Cambria Math" panose="02040503050406030204" pitchFamily="18" charset="0"/>
                          <a:ea typeface="Calibri" panose="020F0502020204030204" pitchFamily="34" charset="0"/>
                          <a:cs typeface="Times New Roman" panose="02020603050405020304" pitchFamily="18" charset="0"/>
                        </a:rPr>
                        <m:t>𝒕</m:t>
                      </m:r>
                      <m:r>
                        <a:rPr lang="es-PE" sz="1600" b="1"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PE" sz="1800" b="1">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sz="1200">
                    <a:effectLst/>
                    <a:latin typeface="Calibri" panose="020F0502020204030204" pitchFamily="34" charset="0"/>
                    <a:ea typeface="Times New Roman" panose="02020603050405020304" pitchFamily="18" charset="0"/>
                    <a:cs typeface="Times New Roman" panose="02020603050405020304" pitchFamily="18" charset="0"/>
                  </a:rPr>
                  <a:t>Observación: </a:t>
                </a:r>
                <a14:m>
                  <m:oMath xmlns:m="http://schemas.openxmlformats.org/officeDocument/2006/math">
                    <m:sSub>
                      <m:sSubPr>
                        <m:ctrlPr>
                          <a:rPr lang="es-PE"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PE"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PE" sz="12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PE"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PE"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PE" sz="1200" i="1">
                            <a:effectLst/>
                            <a:latin typeface="Cambria Math" panose="02040503050406030204" pitchFamily="18" charset="0"/>
                            <a:ea typeface="Calibri" panose="020F0502020204030204" pitchFamily="34" charset="0"/>
                            <a:cs typeface="NewBaskervilleStd-Italic"/>
                          </a:rPr>
                          <m:t>𝑒</m:t>
                        </m:r>
                      </m:e>
                      <m: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1</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𝑛𝑖𝑣𝑒𝑙</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𝑟𝑒𝑔𝑟𝑒𝑠𝑖</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ó</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𝑛</m:t>
                    </m:r>
                  </m:oMath>
                </a14:m>
                <a:endParaRPr lang="es-PE" sz="12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sz="1200">
                    <a:effectLst/>
                    <a:latin typeface="Calibri" panose="020F0502020204030204" pitchFamily="34" charset="0"/>
                    <a:ea typeface="Calibri" panose="020F0502020204030204" pitchFamily="34" charset="0"/>
                    <a:cs typeface="Times New Roman" panose="02020603050405020304" pitchFamily="18" charset="0"/>
                  </a:rPr>
                  <a:t>Variable de estado 1: </a:t>
                </a:r>
                <a14:m>
                  <m:oMath xmlns:m="http://schemas.openxmlformats.org/officeDocument/2006/math">
                    <m:sSub>
                      <m:sSubPr>
                        <m:ctrlPr>
                          <a:rPr lang="es-PE"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PE" sz="12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PE"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PE" sz="12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PE"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PE"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PE" sz="1200" i="1">
                            <a:effectLst/>
                            <a:latin typeface="Cambria Math" panose="02040503050406030204" pitchFamily="18" charset="0"/>
                            <a:ea typeface="Calibri" panose="020F0502020204030204" pitchFamily="34" charset="0"/>
                            <a:cs typeface="NewBaskervilleStd-Italic"/>
                          </a:rPr>
                          <m:t>𝑒</m:t>
                        </m:r>
                      </m:e>
                      <m: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2</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𝑟𝑒𝑐𝑜𝑟𝑟𝑖𝑑𝑜</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𝑎𝑙𝑒𝑎𝑡𝑜𝑟𝑖𝑜</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𝑡𝑒𝑛𝑑𝑒𝑛𝑐𝑖𝑎</m:t>
                    </m:r>
                  </m:oMath>
                </a14:m>
                <a:endParaRPr lang="es-PE" sz="12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sz="1200">
                    <a:effectLst/>
                    <a:latin typeface="Calibri" panose="020F0502020204030204" pitchFamily="34" charset="0"/>
                    <a:ea typeface="Times New Roman" panose="02020603050405020304" pitchFamily="18" charset="0"/>
                    <a:cs typeface="Times New Roman" panose="02020603050405020304" pitchFamily="18" charset="0"/>
                  </a:rPr>
                  <a:t>Variable de estado 2: </a:t>
                </a:r>
                <a14:m>
                  <m:oMath xmlns:m="http://schemas.openxmlformats.org/officeDocument/2006/math">
                    <m:sSub>
                      <m:sSubPr>
                        <m:ctrlPr>
                          <a:rPr lang="es-PE"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PE"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PE" sz="1200" i="1">
                            <a:effectLst/>
                            <a:latin typeface="Cambria Math" panose="02040503050406030204" pitchFamily="18" charset="0"/>
                            <a:ea typeface="Calibri" panose="020F0502020204030204" pitchFamily="34" charset="0"/>
                            <a:cs typeface="Times New Roman" panose="02020603050405020304" pitchFamily="18" charset="0"/>
                          </a:rPr>
                          <m:t>𝛽</m:t>
                        </m:r>
                        <m:r>
                          <a:rPr lang="es-PE" sz="12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𝑟𝑒𝑔𝑟𝑒𝑠𝑖</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ó</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𝑛</m:t>
                    </m:r>
                  </m:oMath>
                </a14:m>
                <a:endParaRPr lang="es-PE" sz="12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PE" sz="1200">
                    <a:effectLst/>
                    <a:latin typeface="Calibri" panose="020F0502020204030204" pitchFamily="34" charset="0"/>
                    <a:ea typeface="Times New Roman" panose="02020603050405020304" pitchFamily="18" charset="0"/>
                    <a:cs typeface="Times New Roman" panose="02020603050405020304" pitchFamily="18" charset="0"/>
                  </a:rPr>
                  <a:t>Variable de estado 3: </a:t>
                </a:r>
                <a14:m>
                  <m:oMath xmlns:m="http://schemas.openxmlformats.org/officeDocument/2006/math">
                    <m:sSub>
                      <m:sSubPr>
                        <m:ctrlPr>
                          <a:rPr lang="es-PE"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PE"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PE" sz="1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PE" sz="1200" i="1">
                            <a:effectLst/>
                            <a:latin typeface="Cambria Math" panose="02040503050406030204" pitchFamily="18" charset="0"/>
                            <a:ea typeface="Calibri" panose="020F0502020204030204" pitchFamily="34" charset="0"/>
                            <a:cs typeface="NewBaskervilleStd-Italic"/>
                          </a:rPr>
                          <m:t>𝑒</m:t>
                        </m:r>
                      </m:e>
                      <m:sub>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3</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PE" sz="12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𝑟𝑒𝑐𝑜𝑟𝑟𝑖𝑑𝑜</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𝑎𝑙𝑒𝑎𝑡𝑜𝑟𝑖𝑜</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𝑝𝑎𝑟𝑎</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𝑙𝑎</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s-PE" sz="1200" i="1">
                        <a:effectLst/>
                        <a:latin typeface="Cambria Math" panose="02040503050406030204" pitchFamily="18" charset="0"/>
                        <a:ea typeface="Times New Roman" panose="02020603050405020304" pitchFamily="18" charset="0"/>
                        <a:cs typeface="Times New Roman" panose="02020603050405020304" pitchFamily="18" charset="0"/>
                      </a:rPr>
                      <m:t>𝑡𝑒𝑛𝑑𝑒𝑛𝑐𝑖𝑎</m:t>
                    </m:r>
                  </m:oMath>
                </a14:m>
                <a:endParaRPr lang="es-ES" sz="12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200">
                    <a:latin typeface="Calibri" panose="020F0502020204030204" pitchFamily="34" charset="0"/>
                    <a:ea typeface="Calibri" panose="020F0502020204030204" pitchFamily="34" charset="0"/>
                    <a:cs typeface="Times New Roman" panose="02020603050405020304" pitchFamily="18" charset="0"/>
                  </a:rPr>
                  <a:t>Es fácil añadir una variable de estado adicional para la estacionalidad si es apropiado. Los parámetros a estimar son los coeficientes de regresión β y las varianzas de (eit) para i = 1, ... 3. Podemos entonces utilizar estas estimaciones para construir el pronóstico óptimo basado en técnicas extraídas de la literatura sobre los filtros de Kalman.</a:t>
                </a:r>
              </a:p>
              <a:p>
                <a:pPr algn="just">
                  <a:lnSpc>
                    <a:spcPct val="107000"/>
                  </a:lnSpc>
                  <a:spcAft>
                    <a:spcPts val="800"/>
                  </a:spcAft>
                </a:pPr>
                <a:r>
                  <a:rPr lang="es-ES" sz="1200">
                    <a:latin typeface="Calibri" panose="020F0502020204030204" pitchFamily="34" charset="0"/>
                    <a:ea typeface="Calibri" panose="020F0502020204030204" pitchFamily="34" charset="0"/>
                    <a:cs typeface="Times New Roman" panose="02020603050405020304" pitchFamily="18" charset="0"/>
                  </a:rPr>
                  <a:t>Terminamos con una distribución posterior (estimada) para cada parámetro de interés.</a:t>
                </a:r>
              </a:p>
              <a:p>
                <a:pPr algn="just">
                  <a:lnSpc>
                    <a:spcPct val="107000"/>
                  </a:lnSpc>
                  <a:spcAft>
                    <a:spcPts val="800"/>
                  </a:spcAft>
                </a:pPr>
                <a:endParaRPr lang="es-PE" sz="12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CuadroTexto 5">
                <a:extLst>
                  <a:ext uri="{FF2B5EF4-FFF2-40B4-BE49-F238E27FC236}">
                    <a16:creationId xmlns:a16="http://schemas.microsoft.com/office/drawing/2014/main" id="{5D93CA5A-25E4-4C0F-8057-AF3F01694BC6}"/>
                  </a:ext>
                </a:extLst>
              </p:cNvPr>
              <p:cNvSpPr txBox="1">
                <a:spLocks noRot="1" noChangeAspect="1" noMove="1" noResize="1" noEditPoints="1" noAdjustHandles="1" noChangeArrowheads="1" noChangeShapeType="1" noTextEdit="1"/>
              </p:cNvSpPr>
              <p:nvPr/>
            </p:nvSpPr>
            <p:spPr>
              <a:xfrm>
                <a:off x="310279" y="603617"/>
                <a:ext cx="6209790" cy="3964740"/>
              </a:xfrm>
              <a:prstGeom prst="rect">
                <a:avLst/>
              </a:prstGeom>
              <a:blipFill>
                <a:blip r:embed="rId2"/>
                <a:stretch>
                  <a:fillRect l="-98"/>
                </a:stretch>
              </a:blipFill>
            </p:spPr>
            <p:txBody>
              <a:bodyPr/>
              <a:lstStyle/>
              <a:p>
                <a:r>
                  <a:rPr lang="en-US">
                    <a:noFill/>
                  </a:rPr>
                  <a:t> </a:t>
                </a:r>
              </a:p>
            </p:txBody>
          </p:sp>
        </mc:Fallback>
      </mc:AlternateContent>
      <p:pic>
        <p:nvPicPr>
          <p:cNvPr id="8" name="Imagen 7">
            <a:extLst>
              <a:ext uri="{FF2B5EF4-FFF2-40B4-BE49-F238E27FC236}">
                <a16:creationId xmlns:a16="http://schemas.microsoft.com/office/drawing/2014/main" id="{2FE6E3BB-1BBB-4C71-8295-FEAB8332B74A}"/>
              </a:ext>
            </a:extLst>
          </p:cNvPr>
          <p:cNvPicPr>
            <a:picLocks noChangeAspect="1"/>
          </p:cNvPicPr>
          <p:nvPr/>
        </p:nvPicPr>
        <p:blipFill>
          <a:blip r:embed="rId3"/>
          <a:stretch>
            <a:fillRect/>
          </a:stretch>
        </p:blipFill>
        <p:spPr>
          <a:xfrm>
            <a:off x="917251" y="4365981"/>
            <a:ext cx="4995846" cy="2492019"/>
          </a:xfrm>
          <a:prstGeom prst="rect">
            <a:avLst/>
          </a:prstGeom>
        </p:spPr>
      </p:pic>
      <p:pic>
        <p:nvPicPr>
          <p:cNvPr id="10" name="Imagen 9">
            <a:extLst>
              <a:ext uri="{FF2B5EF4-FFF2-40B4-BE49-F238E27FC236}">
                <a16:creationId xmlns:a16="http://schemas.microsoft.com/office/drawing/2014/main" id="{986160BC-936F-48EA-9267-8453E7357F2A}"/>
              </a:ext>
            </a:extLst>
          </p:cNvPr>
          <p:cNvPicPr>
            <a:picLocks noChangeAspect="1"/>
          </p:cNvPicPr>
          <p:nvPr/>
        </p:nvPicPr>
        <p:blipFill>
          <a:blip r:embed="rId4"/>
          <a:stretch>
            <a:fillRect/>
          </a:stretch>
        </p:blipFill>
        <p:spPr>
          <a:xfrm>
            <a:off x="7031425" y="727303"/>
            <a:ext cx="4590731" cy="4371814"/>
          </a:xfrm>
          <a:prstGeom prst="rect">
            <a:avLst/>
          </a:prstGeom>
        </p:spPr>
      </p:pic>
      <p:sp>
        <p:nvSpPr>
          <p:cNvPr id="3" name="CuadroTexto 2">
            <a:extLst>
              <a:ext uri="{FF2B5EF4-FFF2-40B4-BE49-F238E27FC236}">
                <a16:creationId xmlns:a16="http://schemas.microsoft.com/office/drawing/2014/main" id="{753EDEA6-3EFA-4077-9F23-AD3BB8D9C9E5}"/>
              </a:ext>
            </a:extLst>
          </p:cNvPr>
          <p:cNvSpPr txBox="1"/>
          <p:nvPr/>
        </p:nvSpPr>
        <p:spPr>
          <a:xfrm>
            <a:off x="7044126" y="5469114"/>
            <a:ext cx="4775752" cy="1200329"/>
          </a:xfrm>
          <a:prstGeom prst="rect">
            <a:avLst/>
          </a:prstGeom>
          <a:noFill/>
        </p:spPr>
        <p:txBody>
          <a:bodyPr wrap="square" rtlCol="0">
            <a:spAutoFit/>
          </a:bodyPr>
          <a:lstStyle/>
          <a:p>
            <a:pPr marL="171450" indent="-171450" algn="just">
              <a:buFont typeface="Arial" panose="020B0604020202020204" pitchFamily="34" charset="0"/>
              <a:buChar char="•"/>
            </a:pPr>
            <a:r>
              <a:rPr lang="es-ES" sz="1200"/>
              <a:t>Los datos no ajustados estacionalmente de las viviendas nuevas vendidas en los Estados Unidos, que son (HSN1FNSA) de los Datos Económicos de la Reserva Federal de San Luis. </a:t>
            </a:r>
            <a:endParaRPr lang="es-PE" sz="1200"/>
          </a:p>
          <a:p>
            <a:pPr marL="171450" indent="-171450" algn="just">
              <a:buFont typeface="Arial" panose="020B0604020202020204" pitchFamily="34" charset="0"/>
              <a:buChar char="•"/>
            </a:pPr>
            <a:r>
              <a:rPr lang="es-ES" sz="1200"/>
              <a:t>Las gráficas muestran el impacto de la tendencia, estacional, y unos pocos regresores individuales. Los datos han sido estandarizados para tener una media de cero y una varianza 1.</a:t>
            </a:r>
          </a:p>
        </p:txBody>
      </p:sp>
      <p:cxnSp>
        <p:nvCxnSpPr>
          <p:cNvPr id="9" name="Conector: curvado 8">
            <a:extLst>
              <a:ext uri="{FF2B5EF4-FFF2-40B4-BE49-F238E27FC236}">
                <a16:creationId xmlns:a16="http://schemas.microsoft.com/office/drawing/2014/main" id="{B6DF0DC0-5EBA-45BB-A30B-9ECA66455FDE}"/>
              </a:ext>
            </a:extLst>
          </p:cNvPr>
          <p:cNvCxnSpPr>
            <a:cxnSpLocks/>
          </p:cNvCxnSpPr>
          <p:nvPr/>
        </p:nvCxnSpPr>
        <p:spPr>
          <a:xfrm flipV="1">
            <a:off x="6096000" y="5632175"/>
            <a:ext cx="948126" cy="567506"/>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Conector: curvado 11">
            <a:extLst>
              <a:ext uri="{FF2B5EF4-FFF2-40B4-BE49-F238E27FC236}">
                <a16:creationId xmlns:a16="http://schemas.microsoft.com/office/drawing/2014/main" id="{075A752D-3F5B-4EAF-921E-41FE69D37F0B}"/>
              </a:ext>
            </a:extLst>
          </p:cNvPr>
          <p:cNvCxnSpPr>
            <a:cxnSpLocks/>
            <a:stCxn id="10" idx="1"/>
            <a:endCxn id="3" idx="1"/>
          </p:cNvCxnSpPr>
          <p:nvPr/>
        </p:nvCxnSpPr>
        <p:spPr>
          <a:xfrm rot="10800000" flipH="1" flipV="1">
            <a:off x="7031424" y="2913209"/>
            <a:ext cx="12701" cy="3156069"/>
          </a:xfrm>
          <a:prstGeom prst="curvedConnector3">
            <a:avLst>
              <a:gd name="adj1" fmla="val -1799858"/>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250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3">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7">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791FDD3-609F-4566-B2BF-96045522E1DB}"/>
              </a:ext>
            </a:extLst>
          </p:cNvPr>
          <p:cNvPicPr>
            <a:picLocks noChangeAspect="1"/>
          </p:cNvPicPr>
          <p:nvPr/>
        </p:nvPicPr>
        <p:blipFill rotWithShape="1">
          <a:blip r:embed="rId2"/>
          <a:srcRect t="12697" b="2847"/>
          <a:stretch/>
        </p:blipFill>
        <p:spPr>
          <a:xfrm>
            <a:off x="838200" y="754148"/>
            <a:ext cx="10515600" cy="4995575"/>
          </a:xfrm>
          <a:prstGeom prst="rect">
            <a:avLst/>
          </a:prstGeom>
        </p:spPr>
      </p:pic>
      <p:cxnSp>
        <p:nvCxnSpPr>
          <p:cNvPr id="20" name="Straight Connector 19">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808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7D2EDC7-0021-4F40-AE7E-181A8D1A4089}"/>
              </a:ext>
            </a:extLst>
          </p:cNvPr>
          <p:cNvPicPr>
            <a:picLocks noChangeAspect="1"/>
          </p:cNvPicPr>
          <p:nvPr/>
        </p:nvPicPr>
        <p:blipFill>
          <a:blip r:embed="rId2"/>
          <a:stretch>
            <a:fillRect/>
          </a:stretch>
        </p:blipFill>
        <p:spPr>
          <a:xfrm>
            <a:off x="130523" y="2120348"/>
            <a:ext cx="8403878" cy="4406820"/>
          </a:xfrm>
          <a:prstGeom prst="rect">
            <a:avLst/>
          </a:prstGeom>
        </p:spPr>
      </p:pic>
      <p:sp>
        <p:nvSpPr>
          <p:cNvPr id="6" name="CuadroTexto 5">
            <a:extLst>
              <a:ext uri="{FF2B5EF4-FFF2-40B4-BE49-F238E27FC236}">
                <a16:creationId xmlns:a16="http://schemas.microsoft.com/office/drawing/2014/main" id="{20EB9D6E-8B71-4ADC-84F3-DBA9E319AA46}"/>
              </a:ext>
            </a:extLst>
          </p:cNvPr>
          <p:cNvSpPr txBox="1"/>
          <p:nvPr/>
        </p:nvSpPr>
        <p:spPr>
          <a:xfrm>
            <a:off x="8857077" y="238067"/>
            <a:ext cx="2904228" cy="6186309"/>
          </a:xfrm>
          <a:prstGeom prst="rect">
            <a:avLst/>
          </a:prstGeom>
          <a:noFill/>
        </p:spPr>
        <p:txBody>
          <a:bodyPr wrap="square" rtlCol="0">
            <a:spAutoFit/>
          </a:bodyPr>
          <a:lstStyle/>
          <a:p>
            <a:pPr marL="285750" indent="-285750">
              <a:buFont typeface="Arial" panose="020B0604020202020204" pitchFamily="34" charset="0"/>
              <a:buChar char="•"/>
            </a:pPr>
            <a:r>
              <a:rPr lang="es-PE" sz="1800" b="0" i="0" u="none" strike="noStrike" baseline="0">
                <a:solidFill>
                  <a:srgbClr val="000000"/>
                </a:solidFill>
                <a:latin typeface="Times New Roman" panose="02020603050405020304" pitchFamily="18" charset="0"/>
              </a:rPr>
              <a:t>El panel A muestra las visitas reales y la predicci</a:t>
            </a:r>
            <a:r>
              <a:rPr lang="es-PE" sz="1800" b="0" i="0" u="none" strike="noStrike" baseline="0">
                <a:solidFill>
                  <a:srgbClr val="000000"/>
                </a:solidFill>
                <a:latin typeface="Cambria" panose="02040503050406030204" pitchFamily="18" charset="0"/>
              </a:rPr>
              <a:t>ó</a:t>
            </a:r>
            <a:r>
              <a:rPr lang="es-PE" sz="1800" b="0" i="0" u="none" strike="noStrike" baseline="0">
                <a:solidFill>
                  <a:srgbClr val="000000"/>
                </a:solidFill>
                <a:latin typeface="Times New Roman" panose="02020603050405020304" pitchFamily="18" charset="0"/>
              </a:rPr>
              <a:t>n de lo que habr</a:t>
            </a:r>
            <a:r>
              <a:rPr lang="es-PE" sz="1800" b="0" i="0" u="none" strike="noStrike" baseline="0">
                <a:solidFill>
                  <a:srgbClr val="000000"/>
                </a:solidFill>
                <a:latin typeface="Cambria" panose="02040503050406030204" pitchFamily="18" charset="0"/>
              </a:rPr>
              <a:t>í</a:t>
            </a:r>
            <a:r>
              <a:rPr lang="es-PE" sz="1800" b="0" i="0" u="none" strike="noStrike" baseline="0">
                <a:solidFill>
                  <a:srgbClr val="000000"/>
                </a:solidFill>
                <a:latin typeface="Times New Roman" panose="02020603050405020304" pitchFamily="18" charset="0"/>
              </a:rPr>
              <a:t>an sido las visitas sin la campa</a:t>
            </a:r>
            <a:r>
              <a:rPr lang="es-PE" sz="1800" b="0" i="0" u="none" strike="noStrike" baseline="0">
                <a:solidFill>
                  <a:srgbClr val="000000"/>
                </a:solidFill>
                <a:latin typeface="Cambria" panose="02040503050406030204" pitchFamily="18" charset="0"/>
              </a:rPr>
              <a:t>ñ</a:t>
            </a:r>
            <a:r>
              <a:rPr lang="es-PE" sz="1800" b="0" i="0" u="none" strike="noStrike" baseline="0">
                <a:solidFill>
                  <a:srgbClr val="000000"/>
                </a:solidFill>
                <a:latin typeface="Times New Roman" panose="02020603050405020304" pitchFamily="18" charset="0"/>
              </a:rPr>
              <a:t>a basada en el modelo de casting de BSTS.</a:t>
            </a:r>
          </a:p>
          <a:p>
            <a:endParaRPr lang="es-PE" sz="1800" b="0" i="0" u="none" strike="noStrike" baseline="0">
              <a:solidFill>
                <a:srgbClr val="000000"/>
              </a:solidFill>
              <a:latin typeface="Times New Roman" panose="02020603050405020304" pitchFamily="18" charset="0"/>
            </a:endParaRPr>
          </a:p>
          <a:p>
            <a:pPr marL="285750" indent="-285750">
              <a:buFont typeface="Arial" panose="020B0604020202020204" pitchFamily="34" charset="0"/>
              <a:buChar char="•"/>
            </a:pPr>
            <a:r>
              <a:rPr lang="es-PE" sz="1800" b="0" i="0" u="none" strike="noStrike" baseline="0">
                <a:solidFill>
                  <a:srgbClr val="000000"/>
                </a:solidFill>
                <a:latin typeface="Times New Roman" panose="02020603050405020304" pitchFamily="18" charset="0"/>
              </a:rPr>
              <a:t> El panel B muestra la diferencia entre las visitas reales y las previstas.</a:t>
            </a:r>
          </a:p>
          <a:p>
            <a:endParaRPr lang="es-PE" sz="1800" b="0" i="0" u="none" strike="noStrike" baseline="0">
              <a:solidFill>
                <a:srgbClr val="000000"/>
              </a:solidFill>
              <a:latin typeface="Times New Roman" panose="02020603050405020304" pitchFamily="18" charset="0"/>
            </a:endParaRPr>
          </a:p>
          <a:p>
            <a:pPr marL="285750" indent="-285750">
              <a:buFont typeface="Arial" panose="020B0604020202020204" pitchFamily="34" charset="0"/>
              <a:buChar char="•"/>
            </a:pPr>
            <a:r>
              <a:rPr lang="es-PE" sz="1800" b="0" i="0" u="none" strike="noStrike" baseline="0">
                <a:solidFill>
                  <a:srgbClr val="000000"/>
                </a:solidFill>
                <a:latin typeface="Times New Roman" panose="02020603050405020304" pitchFamily="18" charset="0"/>
              </a:rPr>
              <a:t>el panel C muestra la diferencia acumulativa. </a:t>
            </a:r>
          </a:p>
          <a:p>
            <a:pPr marL="285750" indent="-285750">
              <a:buFont typeface="Arial" panose="020B0604020202020204" pitchFamily="34" charset="0"/>
              <a:buChar char="•"/>
            </a:pPr>
            <a:endParaRPr lang="es-PE">
              <a:solidFill>
                <a:srgbClr val="000000"/>
              </a:solidFill>
              <a:latin typeface="Times New Roman" panose="02020603050405020304" pitchFamily="18" charset="0"/>
            </a:endParaRPr>
          </a:p>
          <a:p>
            <a:pPr algn="just"/>
            <a:r>
              <a:rPr lang="es-PE" sz="1800" b="1" i="0" u="none" strike="noStrike" baseline="0">
                <a:solidFill>
                  <a:srgbClr val="000000"/>
                </a:solidFill>
                <a:latin typeface="Times New Roman" panose="02020603050405020304" pitchFamily="18" charset="0"/>
              </a:rPr>
              <a:t>De esta cifra se desprende claramente que hubo un importante impacto causal de la publicidad, que puede compararse con el costo de la publicidad para evaluar la campa</a:t>
            </a:r>
            <a:r>
              <a:rPr lang="es-PE" sz="1800" b="1" i="0" u="none" strike="noStrike" baseline="0">
                <a:solidFill>
                  <a:srgbClr val="000000"/>
                </a:solidFill>
                <a:latin typeface="Cambria" panose="02040503050406030204" pitchFamily="18" charset="0"/>
              </a:rPr>
              <a:t>ñ</a:t>
            </a:r>
            <a:r>
              <a:rPr lang="es-PE" sz="1800" b="1" i="0" u="none" strike="noStrike" baseline="0">
                <a:solidFill>
                  <a:srgbClr val="000000"/>
                </a:solidFill>
                <a:latin typeface="Times New Roman" panose="02020603050405020304" pitchFamily="18" charset="0"/>
              </a:rPr>
              <a:t>a. </a:t>
            </a:r>
            <a:endParaRPr lang="es-PE" b="1"/>
          </a:p>
        </p:txBody>
      </p:sp>
      <p:sp>
        <p:nvSpPr>
          <p:cNvPr id="8" name="CuadroTexto 7">
            <a:extLst>
              <a:ext uri="{FF2B5EF4-FFF2-40B4-BE49-F238E27FC236}">
                <a16:creationId xmlns:a16="http://schemas.microsoft.com/office/drawing/2014/main" id="{51D57E20-5BD0-4A8E-919F-5200FD772489}"/>
              </a:ext>
            </a:extLst>
          </p:cNvPr>
          <p:cNvSpPr txBox="1"/>
          <p:nvPr/>
        </p:nvSpPr>
        <p:spPr>
          <a:xfrm>
            <a:off x="130523" y="89023"/>
            <a:ext cx="8403877" cy="2031325"/>
          </a:xfrm>
          <a:prstGeom prst="rect">
            <a:avLst/>
          </a:prstGeom>
          <a:noFill/>
        </p:spPr>
        <p:txBody>
          <a:bodyPr wrap="square">
            <a:spAutoFit/>
          </a:bodyPr>
          <a:lstStyle/>
          <a:p>
            <a:pPr algn="just"/>
            <a:r>
              <a:rPr lang="es-PE" sz="1800" b="0" i="0" u="none" strike="noStrike" baseline="0">
                <a:solidFill>
                  <a:srgbClr val="000000"/>
                </a:solidFill>
                <a:latin typeface="Times New Roman" panose="02020603050405020304" pitchFamily="18" charset="0"/>
              </a:rPr>
              <a:t>En un ejemplo se ilustra, considerando el problema de </a:t>
            </a:r>
            <a:r>
              <a:rPr lang="es-PE" sz="1800" b="1" i="0" u="none" strike="noStrike" baseline="0">
                <a:solidFill>
                  <a:srgbClr val="000000"/>
                </a:solidFill>
                <a:latin typeface="Times New Roman" panose="02020603050405020304" pitchFamily="18" charset="0"/>
              </a:rPr>
              <a:t>estimar el efecto causal </a:t>
            </a:r>
            <a:r>
              <a:rPr lang="es-PE" sz="1800" b="0" i="0" u="none" strike="noStrike" baseline="0">
                <a:solidFill>
                  <a:srgbClr val="000000"/>
                </a:solidFill>
                <a:latin typeface="Times New Roman" panose="02020603050405020304" pitchFamily="18" charset="0"/>
              </a:rPr>
              <a:t>de la publicidad en las ventas realizados una campaña publicitaria durante unas semanas. Se hace un pron</a:t>
            </a:r>
            <a:r>
              <a:rPr lang="es-PE" sz="1800" b="0" i="0" u="none" strike="noStrike" baseline="0">
                <a:solidFill>
                  <a:srgbClr val="000000"/>
                </a:solidFill>
                <a:latin typeface="Cambria" panose="02040503050406030204" pitchFamily="18" charset="0"/>
              </a:rPr>
              <a:t>ó</a:t>
            </a:r>
            <a:r>
              <a:rPr lang="es-PE" sz="1800" b="0" i="0" u="none" strike="noStrike" baseline="0">
                <a:solidFill>
                  <a:srgbClr val="000000"/>
                </a:solidFill>
                <a:latin typeface="Times New Roman" panose="02020603050405020304" pitchFamily="18" charset="0"/>
              </a:rPr>
              <a:t>stico de lo que serian las visitas en ausencia de la campa</a:t>
            </a:r>
            <a:r>
              <a:rPr lang="es-PE" sz="1800" b="0" i="0" u="none" strike="noStrike" baseline="0">
                <a:solidFill>
                  <a:srgbClr val="000000"/>
                </a:solidFill>
                <a:latin typeface="Cambria" panose="02040503050406030204" pitchFamily="18" charset="0"/>
              </a:rPr>
              <a:t>ñ</a:t>
            </a:r>
            <a:r>
              <a:rPr lang="es-PE" sz="1800" b="0" i="0" u="none" strike="noStrike" baseline="0">
                <a:solidFill>
                  <a:srgbClr val="000000"/>
                </a:solidFill>
                <a:latin typeface="Times New Roman" panose="02020603050405020304" pitchFamily="18" charset="0"/>
              </a:rPr>
              <a:t>a publicitaria utilizando el modelo desarrollado. Comparando las visitas reales con las visitas contrafactuales nos da una estimaci</a:t>
            </a:r>
            <a:r>
              <a:rPr lang="es-PE" sz="1800" b="0" i="0" u="none" strike="noStrike" baseline="0">
                <a:solidFill>
                  <a:srgbClr val="000000"/>
                </a:solidFill>
                <a:latin typeface="Cambria" panose="02040503050406030204" pitchFamily="18" charset="0"/>
              </a:rPr>
              <a:t>ó</a:t>
            </a:r>
            <a:r>
              <a:rPr lang="es-PE" sz="1800" b="0" i="0" u="none" strike="noStrike" baseline="0">
                <a:solidFill>
                  <a:srgbClr val="000000"/>
                </a:solidFill>
                <a:latin typeface="Times New Roman" panose="02020603050405020304" pitchFamily="18" charset="0"/>
              </a:rPr>
              <a:t>n del efecto causal de la publicidad. </a:t>
            </a:r>
          </a:p>
          <a:p>
            <a:pPr algn="just"/>
            <a:r>
              <a:rPr lang="es-PE" sz="1800" b="0" i="0" u="none" strike="noStrike" baseline="0">
                <a:latin typeface="Times New Roman" panose="02020603050405020304" pitchFamily="18" charset="0"/>
              </a:rPr>
              <a:t>Las covariables se eligen autom</a:t>
            </a:r>
            <a:r>
              <a:rPr lang="es-PE" sz="1800" b="0" i="0" u="none" strike="noStrike" baseline="0">
                <a:latin typeface="Cambria" panose="02040503050406030204" pitchFamily="18" charset="0"/>
              </a:rPr>
              <a:t>á</a:t>
            </a:r>
            <a:r>
              <a:rPr lang="es-PE" sz="1800" b="0" i="0" u="none" strike="noStrike" baseline="0">
                <a:latin typeface="Times New Roman" panose="02020603050405020304" pitchFamily="18" charset="0"/>
              </a:rPr>
              <a:t>ticamente utilizando la Serie de Tiempo Estructural Bayesiana (BSTS). </a:t>
            </a:r>
            <a:endParaRPr lang="es-PE"/>
          </a:p>
        </p:txBody>
      </p:sp>
      <p:cxnSp>
        <p:nvCxnSpPr>
          <p:cNvPr id="10" name="Conector recto 9">
            <a:extLst>
              <a:ext uri="{FF2B5EF4-FFF2-40B4-BE49-F238E27FC236}">
                <a16:creationId xmlns:a16="http://schemas.microsoft.com/office/drawing/2014/main" id="{CCB66626-E9AE-4849-B454-13FB1469D4FA}"/>
              </a:ext>
            </a:extLst>
          </p:cNvPr>
          <p:cNvCxnSpPr/>
          <p:nvPr/>
        </p:nvCxnSpPr>
        <p:spPr>
          <a:xfrm>
            <a:off x="8693426" y="238067"/>
            <a:ext cx="0" cy="535531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136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21">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02CD5FB-6848-45F9-BB9C-88012A40268B}"/>
              </a:ext>
            </a:extLst>
          </p:cNvPr>
          <p:cNvSpPr>
            <a:spLocks noGrp="1"/>
          </p:cNvSpPr>
          <p:nvPr>
            <p:ph type="title"/>
          </p:nvPr>
        </p:nvSpPr>
        <p:spPr>
          <a:xfrm>
            <a:off x="1282963" y="1238080"/>
            <a:ext cx="9849751" cy="1349671"/>
          </a:xfrm>
        </p:spPr>
        <p:txBody>
          <a:bodyPr anchor="b">
            <a:normAutofit/>
          </a:bodyPr>
          <a:lstStyle/>
          <a:p>
            <a:r>
              <a:rPr lang="es-PE" sz="5400"/>
              <a:t>Conclusión</a:t>
            </a:r>
          </a:p>
        </p:txBody>
      </p:sp>
      <p:sp>
        <p:nvSpPr>
          <p:cNvPr id="3" name="Marcador de contenido 2">
            <a:extLst>
              <a:ext uri="{FF2B5EF4-FFF2-40B4-BE49-F238E27FC236}">
                <a16:creationId xmlns:a16="http://schemas.microsoft.com/office/drawing/2014/main" id="{DC0CF0A0-9EA2-4C08-866E-78D01449E8CE}"/>
              </a:ext>
            </a:extLst>
          </p:cNvPr>
          <p:cNvSpPr>
            <a:spLocks noGrp="1"/>
          </p:cNvSpPr>
          <p:nvPr>
            <p:ph idx="1"/>
          </p:nvPr>
        </p:nvSpPr>
        <p:spPr>
          <a:xfrm>
            <a:off x="1289304" y="2902913"/>
            <a:ext cx="9849751" cy="3032168"/>
          </a:xfrm>
        </p:spPr>
        <p:txBody>
          <a:bodyPr anchor="ctr">
            <a:normAutofit/>
          </a:bodyPr>
          <a:lstStyle/>
          <a:p>
            <a:r>
              <a:rPr lang="es-PE" sz="2000" dirty="0"/>
              <a:t>Uno de los objetivos del aprendizaje automático es encontrar alguna función que proporciones una buena predicción de Y en función de X; además de que este nos ofrece un conjunto de herramientas que pueden resumir de manera útil varios tipos de relaciones no lineales en los datos.</a:t>
            </a:r>
          </a:p>
          <a:p>
            <a:endParaRPr lang="es-PE" sz="2000" dirty="0"/>
          </a:p>
          <a:p>
            <a:r>
              <a:rPr lang="es-PE" sz="2000" dirty="0"/>
              <a:t>Cuando, como economistas nos enfrentamos a un problema de predicción, se puede hacer uso de las técnicas de </a:t>
            </a:r>
            <a:r>
              <a:rPr lang="es-PE" sz="2000" i="1" dirty="0"/>
              <a:t>Machine </a:t>
            </a:r>
            <a:r>
              <a:rPr lang="es-PE" sz="2000" i="1" dirty="0" err="1"/>
              <a:t>Learning</a:t>
            </a:r>
            <a:r>
              <a:rPr lang="es-PE" sz="2000" i="1" dirty="0"/>
              <a:t> </a:t>
            </a:r>
            <a:r>
              <a:rPr lang="es-PE" sz="2000" dirty="0"/>
              <a:t>, particularmente si hay muchos datos disponibles, estos incluyen métodos no lineales como 1) arboles de clasificación y regresión 2) bosques aleatorios 3) regresión penalizada como LASS, LARS , redes elásticas.</a:t>
            </a:r>
          </a:p>
          <a:p>
            <a:endParaRPr lang="es-PE" sz="2000" dirty="0"/>
          </a:p>
          <a:p>
            <a:endParaRPr lang="es-PE" sz="2000" dirty="0"/>
          </a:p>
        </p:txBody>
      </p:sp>
    </p:spTree>
    <p:extLst>
      <p:ext uri="{BB962C8B-B14F-4D97-AF65-F5344CB8AC3E}">
        <p14:creationId xmlns:p14="http://schemas.microsoft.com/office/powerpoint/2010/main" val="26739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0642" y="2591378"/>
            <a:ext cx="3387437" cy="1723549"/>
          </a:xfrm>
          <a:prstGeom prst="rect">
            <a:avLst/>
          </a:prstGeom>
          <a:solidFill>
            <a:schemeClr val="accent2">
              <a:lumMod val="60000"/>
              <a:lumOff val="40000"/>
            </a:schemeClr>
          </a:solidFill>
          <a:ln>
            <a:solidFill>
              <a:srgbClr val="0070C0"/>
            </a:solidFill>
          </a:ln>
        </p:spPr>
        <p:txBody>
          <a:bodyPr wrap="square" rtlCol="0">
            <a:spAutoFit/>
          </a:bodyPr>
          <a:lstStyle/>
          <a:p>
            <a:pPr algn="ctr"/>
            <a:r>
              <a:rPr lang="es-PE" b="1"/>
              <a:t>HERRAMIENTAS PARA MANIPULAR GRANDES DATOS</a:t>
            </a:r>
          </a:p>
          <a:p>
            <a:pPr algn="just"/>
            <a:r>
              <a:rPr lang="es-PE" sz="1400"/>
              <a:t>Los economistas se han ocupado históricamente de los datos que caben en una hoja de calculo, pero eso esta cambiando a medida que los nuevos datos son mas detallados. </a:t>
            </a:r>
          </a:p>
        </p:txBody>
      </p:sp>
      <p:sp>
        <p:nvSpPr>
          <p:cNvPr id="5" name="CuadroTexto 4"/>
          <p:cNvSpPr txBox="1"/>
          <p:nvPr/>
        </p:nvSpPr>
        <p:spPr>
          <a:xfrm>
            <a:off x="4552974" y="3710657"/>
            <a:ext cx="7166801" cy="2092881"/>
          </a:xfrm>
          <a:prstGeom prst="rect">
            <a:avLst/>
          </a:prstGeom>
          <a:solidFill>
            <a:schemeClr val="accent5">
              <a:lumMod val="40000"/>
              <a:lumOff val="60000"/>
            </a:schemeClr>
          </a:solidFill>
        </p:spPr>
        <p:txBody>
          <a:bodyPr wrap="square" rtlCol="0">
            <a:spAutoFit/>
          </a:bodyPr>
          <a:lstStyle/>
          <a:p>
            <a:pPr algn="just"/>
            <a:r>
              <a:rPr lang="es-PE" b="1"/>
              <a:t>SEGÚN EINAV Y LEVIN 2013</a:t>
            </a:r>
            <a:r>
              <a:rPr lang="es-PE"/>
              <a:t>: </a:t>
            </a:r>
            <a:r>
              <a:rPr lang="es-PE" sz="1600"/>
              <a:t>por ejemplo, si tienes mas de un millón de filas en una hoja de calculo, probablemente quieras almacenarla en una base de datos relacional como MySQL. Las bases de datos relacionales ofrecen una forma flexible de almacenar, manipular y recuperar datos utilizando un lenguaje de consulta estructurado (SQL), que es fácil de aprender y muy útil para tratar con conjuntos de datos de tamaño mediano.</a:t>
            </a:r>
          </a:p>
          <a:p>
            <a:pPr algn="just"/>
            <a:r>
              <a:rPr lang="es-PE" sz="1600"/>
              <a:t>Y si tienes varios millones de observaciones, las bases de datos para manejar datos de este tamaño se conocen genéricamente como bases de datos NoSQL. </a:t>
            </a:r>
          </a:p>
        </p:txBody>
      </p:sp>
      <p:sp>
        <p:nvSpPr>
          <p:cNvPr id="6" name="CuadroTexto 5"/>
          <p:cNvSpPr txBox="1"/>
          <p:nvPr/>
        </p:nvSpPr>
        <p:spPr>
          <a:xfrm>
            <a:off x="4540095" y="1175606"/>
            <a:ext cx="7166802" cy="1846659"/>
          </a:xfrm>
          <a:prstGeom prst="rect">
            <a:avLst/>
          </a:prstGeom>
          <a:solidFill>
            <a:schemeClr val="accent6">
              <a:lumMod val="60000"/>
              <a:lumOff val="40000"/>
            </a:schemeClr>
          </a:solidFill>
          <a:ln>
            <a:solidFill>
              <a:schemeClr val="tx1"/>
            </a:solidFill>
          </a:ln>
        </p:spPr>
        <p:txBody>
          <a:bodyPr wrap="square" rtlCol="0">
            <a:spAutoFit/>
          </a:bodyPr>
          <a:lstStyle/>
          <a:p>
            <a:pPr algn="just"/>
            <a:r>
              <a:rPr lang="es-PE" b="1"/>
              <a:t>SEGÚN SULLIVAN 2012: </a:t>
            </a:r>
            <a:r>
              <a:rPr lang="es-PE" sz="1600"/>
              <a:t>GOOGLE ha visto 30 billones de </a:t>
            </a:r>
            <a:r>
              <a:rPr lang="es-PE" sz="1600" err="1"/>
              <a:t>URLs</a:t>
            </a:r>
            <a:r>
              <a:rPr lang="es-PE" sz="1600"/>
              <a:t>, rastrea mas de 20 mil millones de ellas al día y responde a 100 mil millones de consultas de búsqueda al mes. El desafío de tratar con conjuntos de datos de este tamaño llevo al desarrollo de varias herramientas para manejar y analizar grandes datos. Y varias de estas herramientas son propiedad de </a:t>
            </a:r>
            <a:r>
              <a:rPr lang="es-PE" sz="1600" err="1"/>
              <a:t>google</a:t>
            </a:r>
            <a:r>
              <a:rPr lang="es-PE" sz="1600"/>
              <a:t> y son de códigos abiertos como por ejemplo Wikipedia. Además otras herramientas también son proporcionadas por Amazon, Microsoft y otros</a:t>
            </a:r>
            <a:endParaRPr lang="es-PE"/>
          </a:p>
        </p:txBody>
      </p:sp>
      <p:cxnSp>
        <p:nvCxnSpPr>
          <p:cNvPr id="8" name="Conector recto 7"/>
          <p:cNvCxnSpPr>
            <a:cxnSpLocks/>
          </p:cNvCxnSpPr>
          <p:nvPr/>
        </p:nvCxnSpPr>
        <p:spPr>
          <a:xfrm>
            <a:off x="3747752" y="2098935"/>
            <a:ext cx="0" cy="2215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ector recto 9"/>
          <p:cNvCxnSpPr>
            <a:endCxn id="6" idx="1"/>
          </p:cNvCxnSpPr>
          <p:nvPr/>
        </p:nvCxnSpPr>
        <p:spPr>
          <a:xfrm>
            <a:off x="3747752" y="2098935"/>
            <a:ext cx="7923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3760631" y="4314927"/>
            <a:ext cx="79234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p:cNvCxnSpPr>
            <a:stCxn id="4" idx="3"/>
          </p:cNvCxnSpPr>
          <p:nvPr/>
        </p:nvCxnSpPr>
        <p:spPr>
          <a:xfrm flipV="1">
            <a:off x="3498079" y="3453152"/>
            <a:ext cx="249673"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66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a:latin typeface="+mj-lt"/>
                <a:ea typeface="+mj-ea"/>
                <a:cs typeface="+mj-cs"/>
              </a:rPr>
              <a:t>HERRAMIENTAS PARA MANIPULAR GRANDES DATOS</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p:cNvPicPr>
            <a:picLocks noChangeAspect="1"/>
          </p:cNvPicPr>
          <p:nvPr/>
        </p:nvPicPr>
        <p:blipFill rotWithShape="1">
          <a:blip r:embed="rId2"/>
          <a:srcRect l="19453" t="22344" r="19130" b="8967"/>
          <a:stretch/>
        </p:blipFill>
        <p:spPr>
          <a:xfrm>
            <a:off x="454467" y="838244"/>
            <a:ext cx="7574100" cy="4988623"/>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1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5B51510-1F89-4C27-9FFF-056C027599D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3800" b="1" kern="1200">
                <a:solidFill>
                  <a:schemeClr val="tx1"/>
                </a:solidFill>
                <a:latin typeface="+mj-lt"/>
                <a:ea typeface="+mj-ea"/>
                <a:cs typeface="+mj-cs"/>
              </a:rPr>
              <a:t>HERRAMIENTAS PARA ANALIZAR LOS DATOS</a:t>
            </a:r>
            <a:br>
              <a:rPr lang="en-US" sz="3800" b="1" kern="1200">
                <a:solidFill>
                  <a:schemeClr val="tx1"/>
                </a:solidFill>
                <a:latin typeface="+mj-lt"/>
                <a:ea typeface="+mj-ea"/>
                <a:cs typeface="+mj-cs"/>
              </a:rPr>
            </a:br>
            <a:endParaRPr lang="en-US" sz="3800" kern="1200">
              <a:solidFill>
                <a:schemeClr val="tx1"/>
              </a:solidFill>
              <a:latin typeface="+mj-lt"/>
              <a:ea typeface="+mj-ea"/>
              <a:cs typeface="+mj-cs"/>
            </a:endParaRPr>
          </a:p>
        </p:txBody>
      </p:sp>
      <p:grpSp>
        <p:nvGrpSpPr>
          <p:cNvPr id="7"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8"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9D094839-590F-422E-9180-99B73A4C978C}"/>
              </a:ext>
            </a:extLst>
          </p:cNvPr>
          <p:cNvSpPr>
            <a:spLocks noGrp="1"/>
          </p:cNvSpPr>
          <p:nvPr>
            <p:ph idx="1"/>
          </p:nvPr>
        </p:nvSpPr>
        <p:spPr>
          <a:xfrm>
            <a:off x="793660" y="2599509"/>
            <a:ext cx="10143668" cy="3435531"/>
          </a:xfrm>
        </p:spPr>
        <p:txBody>
          <a:bodyPr vert="horz" lIns="91440" tIns="45720" rIns="91440" bIns="45720" rtlCol="0" anchor="ctr">
            <a:normAutofit/>
          </a:bodyPr>
          <a:lstStyle/>
          <a:p>
            <a:pPr>
              <a:spcAft>
                <a:spcPts val="600"/>
              </a:spcAft>
            </a:pPr>
            <a:r>
              <a:rPr lang="en-US" sz="2400"/>
              <a:t>El </a:t>
            </a:r>
            <a:r>
              <a:rPr lang="en-US" sz="2400" err="1"/>
              <a:t>resultado</a:t>
            </a:r>
            <a:r>
              <a:rPr lang="en-US" sz="2400"/>
              <a:t> del </a:t>
            </a:r>
            <a:r>
              <a:rPr lang="en-US" sz="2400" err="1"/>
              <a:t>procesamiento</a:t>
            </a:r>
            <a:r>
              <a:rPr lang="en-US" sz="2400"/>
              <a:t> de </a:t>
            </a:r>
            <a:r>
              <a:rPr lang="en-US" sz="2400" err="1"/>
              <a:t>grandes</a:t>
            </a:r>
            <a:r>
              <a:rPr lang="en-US" sz="2400"/>
              <a:t> </a:t>
            </a:r>
            <a:r>
              <a:rPr lang="en-US" sz="2400" err="1"/>
              <a:t>datos</a:t>
            </a:r>
            <a:r>
              <a:rPr lang="en-US" sz="2400"/>
              <a:t> </a:t>
            </a:r>
            <a:r>
              <a:rPr lang="en-US" sz="2400" err="1"/>
              <a:t>suele</a:t>
            </a:r>
            <a:r>
              <a:rPr lang="en-US" sz="2400"/>
              <a:t> ser una </a:t>
            </a:r>
            <a:r>
              <a:rPr lang="en-US" sz="2400" err="1"/>
              <a:t>pequeña</a:t>
            </a:r>
            <a:r>
              <a:rPr lang="en-US" sz="2400"/>
              <a:t> </a:t>
            </a:r>
            <a:r>
              <a:rPr lang="en-US" sz="2400" err="1"/>
              <a:t>tabla</a:t>
            </a:r>
            <a:r>
              <a:rPr lang="en-US" sz="2400"/>
              <a:t> de </a:t>
            </a:r>
            <a:r>
              <a:rPr lang="en-US" sz="2400" err="1"/>
              <a:t>datos</a:t>
            </a:r>
            <a:r>
              <a:rPr lang="en-US" sz="2400"/>
              <a:t> que </a:t>
            </a:r>
            <a:r>
              <a:rPr lang="en-US" sz="2400" err="1"/>
              <a:t>puede</a:t>
            </a:r>
            <a:r>
              <a:rPr lang="en-US" sz="2400"/>
              <a:t> ser </a:t>
            </a:r>
            <a:r>
              <a:rPr lang="en-US" sz="2400" err="1"/>
              <a:t>directamente</a:t>
            </a:r>
            <a:r>
              <a:rPr lang="en-US" sz="2400"/>
              <a:t> legible por el ser </a:t>
            </a:r>
            <a:r>
              <a:rPr lang="en-US" sz="2400" err="1"/>
              <a:t>humano</a:t>
            </a:r>
            <a:r>
              <a:rPr lang="en-US" sz="2400"/>
              <a:t> o que </a:t>
            </a:r>
            <a:r>
              <a:rPr lang="en-US" sz="2400" err="1"/>
              <a:t>puede</a:t>
            </a:r>
            <a:r>
              <a:rPr lang="en-US" sz="2400"/>
              <a:t> ser </a:t>
            </a:r>
            <a:r>
              <a:rPr lang="en-US" sz="2400" err="1"/>
              <a:t>cargada</a:t>
            </a:r>
            <a:r>
              <a:rPr lang="en-US" sz="2400"/>
              <a:t> </a:t>
            </a:r>
            <a:r>
              <a:rPr lang="en-US" sz="2400" err="1"/>
              <a:t>en</a:t>
            </a:r>
            <a:r>
              <a:rPr lang="en-US" sz="2400"/>
              <a:t> una base de </a:t>
            </a:r>
            <a:r>
              <a:rPr lang="en-US" sz="2400" err="1"/>
              <a:t>datos</a:t>
            </a:r>
            <a:r>
              <a:rPr lang="en-US" sz="2400"/>
              <a:t>  SQL, un </a:t>
            </a:r>
            <a:r>
              <a:rPr lang="en-US" sz="2400" err="1"/>
              <a:t>paquete</a:t>
            </a:r>
            <a:r>
              <a:rPr lang="en-US" sz="2400"/>
              <a:t> de </a:t>
            </a:r>
            <a:r>
              <a:rPr lang="en-US" sz="2400" err="1"/>
              <a:t>estadísticas</a:t>
            </a:r>
            <a:r>
              <a:rPr lang="en-US" sz="2400"/>
              <a:t> o una hoja de </a:t>
            </a:r>
            <a:r>
              <a:rPr lang="en-US" sz="2400" err="1"/>
              <a:t>cálculo</a:t>
            </a:r>
            <a:r>
              <a:rPr lang="en-US" sz="2400"/>
              <a:t>. Google por </a:t>
            </a:r>
            <a:r>
              <a:rPr lang="en-US" sz="2400" err="1"/>
              <a:t>ejemplo</a:t>
            </a:r>
            <a:r>
              <a:rPr lang="en-US" sz="2400"/>
              <a:t> indica que ha </a:t>
            </a:r>
            <a:r>
              <a:rPr lang="en-US" sz="2400" err="1"/>
              <a:t>descubierto</a:t>
            </a:r>
            <a:r>
              <a:rPr lang="en-US" sz="2400"/>
              <a:t> que las </a:t>
            </a:r>
            <a:r>
              <a:rPr lang="en-US" sz="2400" err="1"/>
              <a:t>muestras</a:t>
            </a:r>
            <a:r>
              <a:rPr lang="en-US" sz="2400"/>
              <a:t> </a:t>
            </a:r>
            <a:r>
              <a:rPr lang="en-US" sz="2400" err="1"/>
              <a:t>aleatorias</a:t>
            </a:r>
            <a:r>
              <a:rPr lang="en-US" sz="2400"/>
              <a:t> del </a:t>
            </a:r>
            <a:r>
              <a:rPr lang="en-US" sz="2400" err="1"/>
              <a:t>orden</a:t>
            </a:r>
            <a:r>
              <a:rPr lang="en-US" sz="2400"/>
              <a:t> 0,1 por </a:t>
            </a:r>
            <a:r>
              <a:rPr lang="en-US" sz="2400" err="1"/>
              <a:t>ciento</a:t>
            </a:r>
            <a:r>
              <a:rPr lang="en-US" sz="2400"/>
              <a:t> </a:t>
            </a:r>
            <a:r>
              <a:rPr lang="en-US" sz="2400" err="1"/>
              <a:t>funcionan</a:t>
            </a:r>
            <a:r>
              <a:rPr lang="en-US" sz="2400"/>
              <a:t> bien para el </a:t>
            </a:r>
            <a:r>
              <a:rPr lang="en-US" sz="2400" err="1"/>
              <a:t>análisis</a:t>
            </a:r>
            <a:r>
              <a:rPr lang="en-US" sz="2400"/>
              <a:t> de </a:t>
            </a:r>
            <a:r>
              <a:rPr lang="en-US" sz="2400" err="1"/>
              <a:t>datos</a:t>
            </a:r>
            <a:r>
              <a:rPr lang="en-US" sz="2400"/>
              <a:t> </a:t>
            </a:r>
            <a:r>
              <a:rPr lang="en-US" sz="2400" err="1"/>
              <a:t>comerciales</a:t>
            </a:r>
            <a:r>
              <a:rPr lang="en-US" sz="2400"/>
              <a:t>. </a:t>
            </a:r>
          </a:p>
        </p:txBody>
      </p:sp>
    </p:spTree>
    <p:extLst>
      <p:ext uri="{BB962C8B-B14F-4D97-AF65-F5344CB8AC3E}">
        <p14:creationId xmlns:p14="http://schemas.microsoft.com/office/powerpoint/2010/main" val="72815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8"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13BF1B-8E30-4086-9B7B-4CD60ED9E5CD}"/>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3400" b="1" kern="1200">
                <a:solidFill>
                  <a:schemeClr val="tx1"/>
                </a:solidFill>
                <a:latin typeface="+mj-lt"/>
                <a:ea typeface="+mj-ea"/>
                <a:cs typeface="+mj-cs"/>
              </a:rPr>
              <a:t>CONSIDERACIONES GENERALES PARA LA PREDICCION</a:t>
            </a:r>
            <a:br>
              <a:rPr lang="en-US" sz="3400" b="1" kern="1200">
                <a:solidFill>
                  <a:schemeClr val="tx1"/>
                </a:solidFill>
                <a:latin typeface="+mj-lt"/>
                <a:ea typeface="+mj-ea"/>
                <a:cs typeface="+mj-cs"/>
              </a:rPr>
            </a:br>
            <a:endParaRPr lang="en-US" sz="3400" kern="1200">
              <a:solidFill>
                <a:schemeClr val="tx1"/>
              </a:solidFill>
              <a:latin typeface="+mj-lt"/>
              <a:ea typeface="+mj-ea"/>
              <a:cs typeface="+mj-cs"/>
            </a:endParaRPr>
          </a:p>
        </p:txBody>
      </p:sp>
      <p:sp>
        <p:nvSpPr>
          <p:cNvPr id="3" name="Marcador de contenido 2">
            <a:extLst>
              <a:ext uri="{FF2B5EF4-FFF2-40B4-BE49-F238E27FC236}">
                <a16:creationId xmlns:a16="http://schemas.microsoft.com/office/drawing/2014/main" id="{F02C47D9-9960-47E7-91D0-4E1163091F50}"/>
              </a:ext>
            </a:extLst>
          </p:cNvPr>
          <p:cNvSpPr>
            <a:spLocks noGrp="1"/>
          </p:cNvSpPr>
          <p:nvPr>
            <p:ph idx="1"/>
          </p:nvPr>
        </p:nvSpPr>
        <p:spPr>
          <a:xfrm>
            <a:off x="1045028" y="3017522"/>
            <a:ext cx="9941319" cy="3124658"/>
          </a:xfrm>
        </p:spPr>
        <p:txBody>
          <a:bodyPr vert="horz" lIns="91440" tIns="45720" rIns="91440" bIns="45720" rtlCol="0" anchor="ctr">
            <a:normAutofit/>
          </a:bodyPr>
          <a:lstStyle/>
          <a:p>
            <a:pPr>
              <a:spcAft>
                <a:spcPts val="600"/>
              </a:spcAft>
            </a:pPr>
            <a:endParaRPr lang="en-US" sz="2400" b="1"/>
          </a:p>
          <a:p>
            <a:pPr>
              <a:spcAft>
                <a:spcPts val="600"/>
              </a:spcAft>
            </a:pPr>
            <a:r>
              <a:rPr lang="en-US" sz="2400"/>
              <a:t>El </a:t>
            </a:r>
            <a:r>
              <a:rPr lang="en-US" sz="2400" err="1"/>
              <a:t>objetivo</a:t>
            </a:r>
            <a:r>
              <a:rPr lang="en-US" sz="2400"/>
              <a:t> con la </a:t>
            </a:r>
            <a:r>
              <a:rPr lang="en-US" sz="2400" err="1"/>
              <a:t>predicción</a:t>
            </a:r>
            <a:r>
              <a:rPr lang="en-US" sz="2400"/>
              <a:t> es </a:t>
            </a:r>
            <a:r>
              <a:rPr lang="en-US" sz="2400" err="1"/>
              <a:t>típicamente</a:t>
            </a:r>
            <a:r>
              <a:rPr lang="en-US" sz="2400"/>
              <a:t> </a:t>
            </a:r>
            <a:r>
              <a:rPr lang="en-US" sz="2400" err="1"/>
              <a:t>obtener</a:t>
            </a:r>
            <a:r>
              <a:rPr lang="en-US" sz="2400"/>
              <a:t> </a:t>
            </a:r>
            <a:r>
              <a:rPr lang="en-US" sz="2400" err="1"/>
              <a:t>buenas</a:t>
            </a:r>
            <a:r>
              <a:rPr lang="en-US" sz="2400"/>
              <a:t> </a:t>
            </a:r>
            <a:r>
              <a:rPr lang="en-US" sz="2400" err="1"/>
              <a:t>predicciones</a:t>
            </a:r>
            <a:r>
              <a:rPr lang="en-US" sz="2400"/>
              <a:t> </a:t>
            </a:r>
            <a:r>
              <a:rPr lang="en-US" sz="2400" err="1"/>
              <a:t>fuera</a:t>
            </a:r>
            <a:r>
              <a:rPr lang="en-US" sz="2400"/>
              <a:t> de la </a:t>
            </a:r>
            <a:r>
              <a:rPr lang="en-US" sz="2400" err="1"/>
              <a:t>muestra</a:t>
            </a:r>
            <a:r>
              <a:rPr lang="en-US" sz="2400"/>
              <a:t>. Por </a:t>
            </a:r>
            <a:r>
              <a:rPr lang="en-US" sz="2400" err="1"/>
              <a:t>ejemplo</a:t>
            </a:r>
            <a:r>
              <a:rPr lang="en-US" sz="2400"/>
              <a:t> n </a:t>
            </a:r>
            <a:r>
              <a:rPr lang="en-US" sz="2400" err="1"/>
              <a:t>regresores</a:t>
            </a:r>
            <a:r>
              <a:rPr lang="en-US" sz="2400"/>
              <a:t> </a:t>
            </a:r>
            <a:r>
              <a:rPr lang="en-US" sz="2400" err="1"/>
              <a:t>linealmente</a:t>
            </a:r>
            <a:r>
              <a:rPr lang="en-US" sz="2400"/>
              <a:t> </a:t>
            </a:r>
            <a:r>
              <a:rPr lang="en-US" sz="2400" err="1"/>
              <a:t>independiente</a:t>
            </a:r>
            <a:r>
              <a:rPr lang="en-US" sz="2400"/>
              <a:t> </a:t>
            </a:r>
            <a:r>
              <a:rPr lang="en-US" sz="2400" err="1"/>
              <a:t>encajaran</a:t>
            </a:r>
            <a:r>
              <a:rPr lang="en-US" sz="2400"/>
              <a:t> </a:t>
            </a:r>
            <a:r>
              <a:rPr lang="en-US" sz="2400" err="1"/>
              <a:t>perfectamente</a:t>
            </a:r>
            <a:r>
              <a:rPr lang="en-US" sz="2400"/>
              <a:t> </a:t>
            </a:r>
            <a:r>
              <a:rPr lang="en-US" sz="2400" err="1"/>
              <a:t>en</a:t>
            </a:r>
            <a:r>
              <a:rPr lang="en-US" sz="2400"/>
              <a:t> n </a:t>
            </a:r>
            <a:r>
              <a:rPr lang="en-US" sz="2400" err="1"/>
              <a:t>observaciones</a:t>
            </a:r>
            <a:r>
              <a:rPr lang="en-US" sz="2400"/>
              <a:t> </a:t>
            </a:r>
            <a:r>
              <a:rPr lang="en-US" sz="2400" err="1"/>
              <a:t>pero</a:t>
            </a:r>
            <a:r>
              <a:rPr lang="en-US" sz="2400"/>
              <a:t> </a:t>
            </a:r>
            <a:r>
              <a:rPr lang="en-US" sz="2400" err="1"/>
              <a:t>normalmente</a:t>
            </a:r>
            <a:r>
              <a:rPr lang="en-US" sz="2400"/>
              <a:t> </a:t>
            </a:r>
            <a:r>
              <a:rPr lang="en-US" sz="2400" err="1"/>
              <a:t>tendrán</a:t>
            </a:r>
            <a:r>
              <a:rPr lang="en-US" sz="2400"/>
              <a:t> un </a:t>
            </a:r>
            <a:r>
              <a:rPr lang="en-US" sz="2400" err="1"/>
              <a:t>rendimiento</a:t>
            </a:r>
            <a:r>
              <a:rPr lang="en-US" sz="2400"/>
              <a:t> </a:t>
            </a:r>
            <a:r>
              <a:rPr lang="en-US" sz="2400" err="1"/>
              <a:t>podre</a:t>
            </a:r>
            <a:r>
              <a:rPr lang="en-US" sz="2400"/>
              <a:t> </a:t>
            </a:r>
            <a:r>
              <a:rPr lang="en-US" sz="2400" err="1"/>
              <a:t>fuera</a:t>
            </a:r>
            <a:r>
              <a:rPr lang="en-US" sz="2400"/>
              <a:t> de la </a:t>
            </a:r>
            <a:r>
              <a:rPr lang="en-US" sz="2400" err="1"/>
              <a:t>muestra</a:t>
            </a:r>
            <a:r>
              <a:rPr lang="en-US" sz="2400"/>
              <a:t>. Los </a:t>
            </a:r>
            <a:r>
              <a:rPr lang="en-US" sz="2400" err="1"/>
              <a:t>especialistas</a:t>
            </a:r>
            <a:r>
              <a:rPr lang="en-US" sz="2400"/>
              <a:t> </a:t>
            </a:r>
            <a:r>
              <a:rPr lang="en-US" sz="2400" err="1"/>
              <a:t>en</a:t>
            </a:r>
            <a:r>
              <a:rPr lang="en-US" sz="2400"/>
              <a:t> </a:t>
            </a:r>
            <a:r>
              <a:rPr lang="en-US" sz="2400" err="1"/>
              <a:t>aprendizaje</a:t>
            </a:r>
            <a:r>
              <a:rPr lang="en-US" sz="2400"/>
              <a:t> de </a:t>
            </a:r>
            <a:r>
              <a:rPr lang="en-US" sz="2400" err="1"/>
              <a:t>maquinas</a:t>
            </a:r>
            <a:r>
              <a:rPr lang="en-US" sz="2400"/>
              <a:t> se </a:t>
            </a:r>
            <a:r>
              <a:rPr lang="en-US" sz="2400" err="1"/>
              <a:t>refieren</a:t>
            </a:r>
            <a:r>
              <a:rPr lang="en-US" sz="2400"/>
              <a:t> a </a:t>
            </a:r>
            <a:r>
              <a:rPr lang="en-US" sz="2400" err="1"/>
              <a:t>este</a:t>
            </a:r>
            <a:r>
              <a:rPr lang="en-US" sz="2400"/>
              <a:t> </a:t>
            </a:r>
            <a:r>
              <a:rPr lang="en-US" sz="2400" err="1"/>
              <a:t>fenómeno</a:t>
            </a:r>
            <a:r>
              <a:rPr lang="en-US" sz="2400"/>
              <a:t> </a:t>
            </a:r>
            <a:r>
              <a:rPr lang="en-US" sz="2400" err="1"/>
              <a:t>como</a:t>
            </a:r>
            <a:r>
              <a:rPr lang="en-US" sz="2400"/>
              <a:t> el </a:t>
            </a:r>
            <a:r>
              <a:rPr lang="en-US" sz="2400" err="1"/>
              <a:t>problema</a:t>
            </a:r>
            <a:r>
              <a:rPr lang="en-US" sz="2400"/>
              <a:t> de </a:t>
            </a:r>
            <a:r>
              <a:rPr lang="en-US" sz="2400" err="1"/>
              <a:t>sobreajuste</a:t>
            </a:r>
            <a:r>
              <a:rPr lang="en-US" sz="2400"/>
              <a:t>.</a:t>
            </a:r>
          </a:p>
        </p:txBody>
      </p:sp>
      <p:cxnSp>
        <p:nvCxnSpPr>
          <p:cNvPr id="19"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0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66475B12-722E-49AF-887F-394D61560926}"/>
              </a:ext>
            </a:extLst>
          </p:cNvPr>
          <p:cNvSpPr>
            <a:spLocks noGrp="1"/>
          </p:cNvSpPr>
          <p:nvPr>
            <p:ph type="ctrTitle"/>
          </p:nvPr>
        </p:nvSpPr>
        <p:spPr>
          <a:xfrm>
            <a:off x="6590662" y="4267832"/>
            <a:ext cx="4805996" cy="1297115"/>
          </a:xfrm>
        </p:spPr>
        <p:txBody>
          <a:bodyPr anchor="t">
            <a:normAutofit/>
          </a:bodyPr>
          <a:lstStyle/>
          <a:p>
            <a:pPr algn="l"/>
            <a:r>
              <a:rPr lang="en-US" sz="4100" b="1" i="0" u="none" strike="noStrike" baseline="0">
                <a:solidFill>
                  <a:srgbClr val="000000"/>
                </a:solidFill>
                <a:latin typeface="NewBaskervilleStd-Bold"/>
              </a:rPr>
              <a:t>Classification and Regression Trees</a:t>
            </a:r>
            <a:endParaRPr lang="es-PE" sz="4100">
              <a:solidFill>
                <a:srgbClr val="000000"/>
              </a:solidFill>
            </a:endParaRPr>
          </a:p>
        </p:txBody>
      </p:sp>
      <p:sp>
        <p:nvSpPr>
          <p:cNvPr id="3" name="Subtítulo 2">
            <a:extLst>
              <a:ext uri="{FF2B5EF4-FFF2-40B4-BE49-F238E27FC236}">
                <a16:creationId xmlns:a16="http://schemas.microsoft.com/office/drawing/2014/main" id="{68E22E7E-99BD-4E51-AACF-0CB3A0C58E32}"/>
              </a:ext>
            </a:extLst>
          </p:cNvPr>
          <p:cNvSpPr>
            <a:spLocks noGrp="1"/>
          </p:cNvSpPr>
          <p:nvPr>
            <p:ph type="subTitle" idx="1"/>
          </p:nvPr>
        </p:nvSpPr>
        <p:spPr>
          <a:xfrm>
            <a:off x="6590966" y="3428999"/>
            <a:ext cx="4805691" cy="838831"/>
          </a:xfrm>
        </p:spPr>
        <p:txBody>
          <a:bodyPr anchor="b">
            <a:normAutofit/>
          </a:bodyPr>
          <a:lstStyle/>
          <a:p>
            <a:pPr algn="l"/>
            <a:r>
              <a:rPr lang="es-MX" sz="1800">
                <a:solidFill>
                  <a:srgbClr val="000000"/>
                </a:solidFill>
              </a:rPr>
              <a:t>Hoy en día esta técnica de predicción se conoce como "árboles de clasificación y regresión o CART". </a:t>
            </a:r>
            <a:endParaRPr lang="es-PE" sz="1800">
              <a:solidFill>
                <a:srgbClr val="000000"/>
              </a:solidFill>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eciduous tree">
            <a:extLst>
              <a:ext uri="{FF2B5EF4-FFF2-40B4-BE49-F238E27FC236}">
                <a16:creationId xmlns:a16="http://schemas.microsoft.com/office/drawing/2014/main" id="{B8A14CE8-7521-4A93-A0AA-74054A1183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229025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1191" y="0"/>
            <a:ext cx="6100799"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9048"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0142AA3-5C9D-40FA-9727-01BFE93A4DA6}"/>
              </a:ext>
            </a:extLst>
          </p:cNvPr>
          <p:cNvSpPr>
            <a:spLocks noGrp="1"/>
          </p:cNvSpPr>
          <p:nvPr>
            <p:ph type="title"/>
          </p:nvPr>
        </p:nvSpPr>
        <p:spPr>
          <a:xfrm>
            <a:off x="1162498" y="655783"/>
            <a:ext cx="4284418" cy="1448388"/>
          </a:xfrm>
        </p:spPr>
        <p:txBody>
          <a:bodyPr vert="horz" lIns="91440" tIns="45720" rIns="91440" bIns="45720" rtlCol="0" anchor="t">
            <a:normAutofit/>
          </a:bodyPr>
          <a:lstStyle/>
          <a:p>
            <a:r>
              <a:rPr lang="en-US" sz="1400" b="1" dirty="0">
                <a:solidFill>
                  <a:schemeClr val="bg1"/>
                </a:solidFill>
              </a:rPr>
              <a:t>A Classification Tree for Survivors of the Titanic</a:t>
            </a:r>
            <a:br>
              <a:rPr lang="en-US" sz="1400" dirty="0">
                <a:solidFill>
                  <a:schemeClr val="bg1"/>
                </a:solidFill>
              </a:rPr>
            </a:br>
            <a:r>
              <a:rPr lang="en-US" sz="1400" dirty="0">
                <a:solidFill>
                  <a:schemeClr val="bg1"/>
                </a:solidFill>
              </a:rPr>
              <a:t>Para </a:t>
            </a:r>
            <a:r>
              <a:rPr lang="en-US" sz="1400" dirty="0" err="1">
                <a:solidFill>
                  <a:schemeClr val="bg1"/>
                </a:solidFill>
              </a:rPr>
              <a:t>ilustrar</a:t>
            </a:r>
            <a:r>
              <a:rPr lang="en-US" sz="1400" dirty="0">
                <a:solidFill>
                  <a:schemeClr val="bg1"/>
                </a:solidFill>
              </a:rPr>
              <a:t> el </a:t>
            </a:r>
            <a:r>
              <a:rPr lang="en-US" sz="1400" dirty="0" err="1">
                <a:solidFill>
                  <a:schemeClr val="bg1"/>
                </a:solidFill>
              </a:rPr>
              <a:t>uso</a:t>
            </a:r>
            <a:r>
              <a:rPr lang="en-US" sz="1400" dirty="0">
                <a:solidFill>
                  <a:schemeClr val="bg1"/>
                </a:solidFill>
              </a:rPr>
              <a:t> de </a:t>
            </a:r>
            <a:r>
              <a:rPr lang="en-US" sz="1400" dirty="0" err="1">
                <a:solidFill>
                  <a:schemeClr val="bg1"/>
                </a:solidFill>
              </a:rPr>
              <a:t>modelos</a:t>
            </a:r>
            <a:r>
              <a:rPr lang="en-US" sz="1400" dirty="0">
                <a:solidFill>
                  <a:schemeClr val="bg1"/>
                </a:solidFill>
              </a:rPr>
              <a:t> de árbol, </a:t>
            </a:r>
            <a:r>
              <a:rPr lang="en-US" sz="1400" dirty="0" err="1">
                <a:solidFill>
                  <a:schemeClr val="bg1"/>
                </a:solidFill>
              </a:rPr>
              <a:t>utilicé</a:t>
            </a:r>
            <a:r>
              <a:rPr lang="en-US" sz="1400" dirty="0">
                <a:solidFill>
                  <a:schemeClr val="bg1"/>
                </a:solidFill>
              </a:rPr>
              <a:t> el </a:t>
            </a:r>
            <a:r>
              <a:rPr lang="en-US" sz="1400" dirty="0" err="1">
                <a:solidFill>
                  <a:schemeClr val="bg1"/>
                </a:solidFill>
              </a:rPr>
              <a:t>paquete</a:t>
            </a:r>
            <a:r>
              <a:rPr lang="en-US" sz="1400" dirty="0">
                <a:solidFill>
                  <a:schemeClr val="bg1"/>
                </a:solidFill>
              </a:rPr>
              <a:t> R </a:t>
            </a:r>
            <a:r>
              <a:rPr lang="en-US" sz="1400" dirty="0" err="1">
                <a:solidFill>
                  <a:schemeClr val="bg1"/>
                </a:solidFill>
              </a:rPr>
              <a:t>rpart</a:t>
            </a:r>
            <a:r>
              <a:rPr lang="en-US" sz="1400" dirty="0">
                <a:solidFill>
                  <a:schemeClr val="bg1"/>
                </a:solidFill>
              </a:rPr>
              <a:t> para </a:t>
            </a:r>
            <a:r>
              <a:rPr lang="en-US" sz="1400" dirty="0" err="1">
                <a:solidFill>
                  <a:schemeClr val="bg1"/>
                </a:solidFill>
              </a:rPr>
              <a:t>encontrar</a:t>
            </a:r>
            <a:r>
              <a:rPr lang="en-US" sz="1400" dirty="0">
                <a:solidFill>
                  <a:schemeClr val="bg1"/>
                </a:solidFill>
              </a:rPr>
              <a:t> un árbol</a:t>
            </a:r>
            <a:br>
              <a:rPr lang="en-US" sz="1400" dirty="0">
                <a:solidFill>
                  <a:schemeClr val="bg1"/>
                </a:solidFill>
              </a:rPr>
            </a:br>
            <a:r>
              <a:rPr lang="en-US" sz="1400" dirty="0">
                <a:solidFill>
                  <a:schemeClr val="bg1"/>
                </a:solidFill>
              </a:rPr>
              <a:t>que </a:t>
            </a:r>
            <a:r>
              <a:rPr lang="en-US" sz="1400" dirty="0" err="1">
                <a:solidFill>
                  <a:schemeClr val="bg1"/>
                </a:solidFill>
              </a:rPr>
              <a:t>predice</a:t>
            </a:r>
            <a:r>
              <a:rPr lang="en-US" sz="1400" dirty="0">
                <a:solidFill>
                  <a:schemeClr val="bg1"/>
                </a:solidFill>
              </a:rPr>
              <a:t> a los </a:t>
            </a:r>
            <a:r>
              <a:rPr lang="en-US" sz="1400" dirty="0" err="1">
                <a:solidFill>
                  <a:schemeClr val="bg1"/>
                </a:solidFill>
              </a:rPr>
              <a:t>sobrevivientes</a:t>
            </a:r>
            <a:r>
              <a:rPr lang="en-US" sz="1400" dirty="0">
                <a:solidFill>
                  <a:schemeClr val="bg1"/>
                </a:solidFill>
              </a:rPr>
              <a:t> del Titanic </a:t>
            </a:r>
            <a:r>
              <a:rPr lang="en-US" sz="1400" dirty="0" err="1">
                <a:solidFill>
                  <a:schemeClr val="bg1"/>
                </a:solidFill>
              </a:rPr>
              <a:t>utilizando</a:t>
            </a:r>
            <a:r>
              <a:rPr lang="en-US" sz="1400" dirty="0">
                <a:solidFill>
                  <a:schemeClr val="bg1"/>
                </a:solidFill>
              </a:rPr>
              <a:t> solo dos variables: </a:t>
            </a:r>
            <a:r>
              <a:rPr lang="en-US" sz="1400" dirty="0" err="1">
                <a:solidFill>
                  <a:schemeClr val="bg1"/>
                </a:solidFill>
              </a:rPr>
              <a:t>edad</a:t>
            </a:r>
            <a:r>
              <a:rPr lang="en-US" sz="1400" dirty="0">
                <a:solidFill>
                  <a:schemeClr val="bg1"/>
                </a:solidFill>
              </a:rPr>
              <a:t> y </a:t>
            </a:r>
            <a:r>
              <a:rPr lang="en-US" sz="1400" dirty="0" err="1">
                <a:solidFill>
                  <a:schemeClr val="bg1"/>
                </a:solidFill>
              </a:rPr>
              <a:t>clase</a:t>
            </a:r>
            <a:r>
              <a:rPr lang="en-US" sz="1400" dirty="0">
                <a:solidFill>
                  <a:schemeClr val="bg1"/>
                </a:solidFill>
              </a:rPr>
              <a:t> de </a:t>
            </a:r>
            <a:r>
              <a:rPr lang="en-US" sz="1400" dirty="0" err="1">
                <a:solidFill>
                  <a:schemeClr val="bg1"/>
                </a:solidFill>
              </a:rPr>
              <a:t>viaje</a:t>
            </a:r>
            <a:r>
              <a:rPr lang="en-US" sz="1400" dirty="0">
                <a:solidFill>
                  <a:schemeClr val="bg1"/>
                </a:solidFill>
              </a:rPr>
              <a:t>.</a:t>
            </a:r>
            <a:br>
              <a:rPr lang="en-US" sz="1400" dirty="0">
                <a:solidFill>
                  <a:schemeClr val="bg1"/>
                </a:solidFill>
              </a:rPr>
            </a:br>
            <a:r>
              <a:rPr lang="en-US" sz="1400" dirty="0">
                <a:solidFill>
                  <a:schemeClr val="bg1"/>
                </a:solidFill>
              </a:rPr>
              <a:t>El árbol </a:t>
            </a:r>
            <a:r>
              <a:rPr lang="en-US" sz="1400" dirty="0" err="1">
                <a:solidFill>
                  <a:schemeClr val="bg1"/>
                </a:solidFill>
              </a:rPr>
              <a:t>resultante</a:t>
            </a:r>
            <a:r>
              <a:rPr lang="en-US" sz="1400" dirty="0">
                <a:solidFill>
                  <a:schemeClr val="bg1"/>
                </a:solidFill>
              </a:rPr>
              <a:t> se </a:t>
            </a:r>
            <a:r>
              <a:rPr lang="en-US" sz="1400" dirty="0" err="1">
                <a:solidFill>
                  <a:schemeClr val="bg1"/>
                </a:solidFill>
              </a:rPr>
              <a:t>muestra</a:t>
            </a:r>
            <a:r>
              <a:rPr lang="en-US" sz="1400" dirty="0">
                <a:solidFill>
                  <a:schemeClr val="bg1"/>
                </a:solidFill>
              </a:rPr>
              <a:t> </a:t>
            </a:r>
            <a:r>
              <a:rPr lang="en-US" sz="1400" dirty="0" err="1">
                <a:solidFill>
                  <a:schemeClr val="bg1"/>
                </a:solidFill>
              </a:rPr>
              <a:t>en</a:t>
            </a:r>
            <a:r>
              <a:rPr lang="en-US" sz="1400" dirty="0">
                <a:solidFill>
                  <a:schemeClr val="bg1"/>
                </a:solidFill>
              </a:rPr>
              <a:t> la </a:t>
            </a:r>
            <a:r>
              <a:rPr lang="en-US" sz="1400" dirty="0" err="1">
                <a:solidFill>
                  <a:schemeClr val="bg1"/>
                </a:solidFill>
              </a:rPr>
              <a:t>siguiente</a:t>
            </a:r>
            <a:r>
              <a:rPr lang="en-US" sz="1400" dirty="0">
                <a:solidFill>
                  <a:schemeClr val="bg1"/>
                </a:solidFill>
              </a:rPr>
              <a:t> </a:t>
            </a:r>
            <a:r>
              <a:rPr lang="en-US" sz="1400" dirty="0" err="1">
                <a:solidFill>
                  <a:schemeClr val="bg1"/>
                </a:solidFill>
              </a:rPr>
              <a:t>figura</a:t>
            </a:r>
            <a:r>
              <a:rPr lang="en-US" sz="1400" dirty="0">
                <a:solidFill>
                  <a:schemeClr val="bg1"/>
                </a:solidFill>
              </a:rPr>
              <a:t>.</a:t>
            </a:r>
          </a:p>
        </p:txBody>
      </p:sp>
      <p:sp>
        <p:nvSpPr>
          <p:cNvPr id="14" name="Rectangle 13">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6212" y="43498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Marcador de contenido 8">
            <a:extLst>
              <a:ext uri="{FF2B5EF4-FFF2-40B4-BE49-F238E27FC236}">
                <a16:creationId xmlns:a16="http://schemas.microsoft.com/office/drawing/2014/main" id="{CE6EFE27-E5CC-4B12-8F84-1C832CBE58AD}"/>
              </a:ext>
            </a:extLst>
          </p:cNvPr>
          <p:cNvPicPr>
            <a:picLocks noGrp="1" noChangeAspect="1"/>
          </p:cNvPicPr>
          <p:nvPr>
            <p:ph idx="1"/>
          </p:nvPr>
        </p:nvPicPr>
        <p:blipFill>
          <a:blip r:embed="rId2"/>
          <a:stretch>
            <a:fillRect/>
          </a:stretch>
        </p:blipFill>
        <p:spPr>
          <a:xfrm>
            <a:off x="1363677" y="2149473"/>
            <a:ext cx="9375659" cy="4340104"/>
          </a:xfrm>
        </p:spPr>
      </p:pic>
    </p:spTree>
    <p:extLst>
      <p:ext uri="{BB962C8B-B14F-4D97-AF65-F5344CB8AC3E}">
        <p14:creationId xmlns:p14="http://schemas.microsoft.com/office/powerpoint/2010/main" val="403286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272779-53C6-45F8-93B0-1179F1B56E7A}"/>
              </a:ext>
            </a:extLst>
          </p:cNvPr>
          <p:cNvSpPr>
            <a:spLocks noGrp="1"/>
          </p:cNvSpPr>
          <p:nvPr>
            <p:ph type="title"/>
          </p:nvPr>
        </p:nvSpPr>
        <p:spPr>
          <a:xfrm>
            <a:off x="1113810" y="2825248"/>
            <a:ext cx="4335318" cy="2387600"/>
          </a:xfrm>
        </p:spPr>
        <p:txBody>
          <a:bodyPr vert="horz" lIns="91440" tIns="45720" rIns="91440" bIns="45720" rtlCol="0" anchor="t">
            <a:normAutofit fontScale="90000"/>
          </a:bodyPr>
          <a:lstStyle/>
          <a:p>
            <a:pPr marL="0" indent="0"/>
            <a:r>
              <a:rPr lang="es-MX" sz="2600" b="1" kern="1200" dirty="0">
                <a:solidFill>
                  <a:schemeClr val="tx1"/>
                </a:solidFill>
                <a:latin typeface="+mj-lt"/>
                <a:ea typeface="+mj-ea"/>
                <a:cs typeface="+mj-cs"/>
              </a:rPr>
              <a:t>Modelo de árbol en forma de regla </a:t>
            </a:r>
            <a:br>
              <a:rPr lang="es-MX" sz="2600" b="1" kern="1200" dirty="0">
                <a:solidFill>
                  <a:schemeClr val="tx1"/>
                </a:solidFill>
                <a:latin typeface="+mj-lt"/>
                <a:ea typeface="+mj-ea"/>
                <a:cs typeface="+mj-cs"/>
              </a:rPr>
            </a:br>
            <a:br>
              <a:rPr lang="es-MX" sz="2600" kern="1200" dirty="0">
                <a:solidFill>
                  <a:schemeClr val="tx1"/>
                </a:solidFill>
                <a:latin typeface="+mj-lt"/>
                <a:ea typeface="+mj-ea"/>
                <a:cs typeface="+mj-cs"/>
              </a:rPr>
            </a:br>
            <a:r>
              <a:rPr lang="es-MX" sz="2600" kern="1200" dirty="0">
                <a:solidFill>
                  <a:schemeClr val="tx1"/>
                </a:solidFill>
                <a:latin typeface="+mj-lt"/>
                <a:ea typeface="+mj-ea"/>
                <a:cs typeface="+mj-cs"/>
              </a:rPr>
              <a:t>El modelo </a:t>
            </a:r>
            <a:r>
              <a:rPr lang="es-MX" sz="2600" kern="1200">
                <a:solidFill>
                  <a:schemeClr val="tx1"/>
                </a:solidFill>
                <a:latin typeface="+mj-lt"/>
                <a:ea typeface="+mj-ea"/>
                <a:cs typeface="+mj-cs"/>
              </a:rPr>
              <a:t>de árbol </a:t>
            </a:r>
            <a:r>
              <a:rPr lang="es-MX" sz="2600" kern="1200" dirty="0">
                <a:solidFill>
                  <a:schemeClr val="tx1"/>
                </a:solidFill>
                <a:latin typeface="+mj-lt"/>
                <a:ea typeface="+mj-ea"/>
                <a:cs typeface="+mj-cs"/>
              </a:rPr>
              <a:t>simple predice la muerte en la región sombreada (los círculos vacíos indican supervivencia; los círculos con x indican muerte)</a:t>
            </a:r>
            <a:endParaRPr lang="en-US" sz="2600" kern="1200" dirty="0">
              <a:solidFill>
                <a:schemeClr val="tx1"/>
              </a:solidFill>
              <a:latin typeface="+mj-lt"/>
              <a:ea typeface="+mj-ea"/>
              <a:cs typeface="+mj-cs"/>
            </a:endParaRPr>
          </a:p>
        </p:txBody>
      </p:sp>
      <p:grpSp>
        <p:nvGrpSpPr>
          <p:cNvPr id="18" name="Group 1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Marcador de contenido 4" descr="Gráfico, Gráfico de dispersión, Código QR&#10;&#10;Descripción generada automáticamente">
            <a:extLst>
              <a:ext uri="{FF2B5EF4-FFF2-40B4-BE49-F238E27FC236}">
                <a16:creationId xmlns:a16="http://schemas.microsoft.com/office/drawing/2014/main" id="{77927CAE-1768-4E49-AECD-FF8343C0B814}"/>
              </a:ext>
            </a:extLst>
          </p:cNvPr>
          <p:cNvPicPr>
            <a:picLocks noGrp="1" noChangeAspect="1"/>
          </p:cNvPicPr>
          <p:nvPr>
            <p:ph idx="1"/>
          </p:nvPr>
        </p:nvPicPr>
        <p:blipFill rotWithShape="1">
          <a:blip r:embed="rId2"/>
          <a:srcRect l="5125" r="2455" b="2"/>
          <a:stretch/>
        </p:blipFill>
        <p:spPr>
          <a:xfrm>
            <a:off x="5922492" y="666728"/>
            <a:ext cx="5536001" cy="5465791"/>
          </a:xfrm>
          <a:prstGeom prst="rect">
            <a:avLst/>
          </a:prstGeom>
        </p:spPr>
      </p:pic>
    </p:spTree>
    <p:extLst>
      <p:ext uri="{BB962C8B-B14F-4D97-AF65-F5344CB8AC3E}">
        <p14:creationId xmlns:p14="http://schemas.microsoft.com/office/powerpoint/2010/main" val="40371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141F4EC-CDAC-480A-B0C8-C593B0A58E9C}"/>
              </a:ext>
            </a:extLst>
          </p:cNvPr>
          <p:cNvSpPr>
            <a:spLocks noGrp="1"/>
          </p:cNvSpPr>
          <p:nvPr>
            <p:ph type="title"/>
          </p:nvPr>
        </p:nvSpPr>
        <p:spPr>
          <a:xfrm>
            <a:off x="8885508" y="1726659"/>
            <a:ext cx="2859650" cy="3404681"/>
          </a:xfrm>
        </p:spPr>
        <p:txBody>
          <a:bodyPr vert="horz" lIns="91440" tIns="45720" rIns="91440" bIns="45720" rtlCol="0" anchor="ctr">
            <a:normAutofit/>
          </a:bodyPr>
          <a:lstStyle/>
          <a:p>
            <a:pPr algn="just"/>
            <a:r>
              <a:rPr lang="es-MX" sz="1800" dirty="0"/>
              <a:t>Aquí vemos que las tasas de supervivencia para el los pasajeros más jóvenes eran relativamente altos y las tasas de supervivencia de los pasajeros mayores fueron relativamente bajos. Para los pasajeros entre estos dos extremos, la edad no importaba mucho. Entonces, lo que importaba para la supervivencia no es tanto la edad.</a:t>
            </a:r>
          </a:p>
        </p:txBody>
      </p:sp>
      <p:sp>
        <p:nvSpPr>
          <p:cNvPr id="57" name="Rectangle 5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Marcador de contenido 21">
            <a:extLst>
              <a:ext uri="{FF2B5EF4-FFF2-40B4-BE49-F238E27FC236}">
                <a16:creationId xmlns:a16="http://schemas.microsoft.com/office/drawing/2014/main" id="{4B4FF96F-9C49-4DA4-B8BD-2742380C4841}"/>
              </a:ext>
            </a:extLst>
          </p:cNvPr>
          <p:cNvPicPr>
            <a:picLocks noGrp="1" noChangeAspect="1"/>
          </p:cNvPicPr>
          <p:nvPr>
            <p:ph idx="1"/>
          </p:nvPr>
        </p:nvPicPr>
        <p:blipFill>
          <a:blip r:embed="rId2"/>
          <a:stretch>
            <a:fillRect/>
          </a:stretch>
        </p:blipFill>
        <p:spPr>
          <a:xfrm>
            <a:off x="1235164" y="2043997"/>
            <a:ext cx="6216474" cy="2769370"/>
          </a:xfrm>
        </p:spPr>
      </p:pic>
    </p:spTree>
    <p:extLst>
      <p:ext uri="{BB962C8B-B14F-4D97-AF65-F5344CB8AC3E}">
        <p14:creationId xmlns:p14="http://schemas.microsoft.com/office/powerpoint/2010/main" val="6170796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1760</Words>
  <Application>Microsoft Office PowerPoint</Application>
  <PresentationFormat>Panorámica</PresentationFormat>
  <Paragraphs>84</Paragraphs>
  <Slides>17</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17</vt:i4>
      </vt:variant>
    </vt:vector>
  </HeadingPairs>
  <TitlesOfParts>
    <vt:vector size="27" baseType="lpstr">
      <vt:lpstr>Agency FB</vt:lpstr>
      <vt:lpstr>Arial</vt:lpstr>
      <vt:lpstr>Calibri</vt:lpstr>
      <vt:lpstr>Calibri Light</vt:lpstr>
      <vt:lpstr>Cambria</vt:lpstr>
      <vt:lpstr>Cambria Math</vt:lpstr>
      <vt:lpstr>Google Sans</vt:lpstr>
      <vt:lpstr>NewBaskervilleStd-Bold</vt:lpstr>
      <vt:lpstr>Times New Roman</vt:lpstr>
      <vt:lpstr>Tema de Office</vt:lpstr>
      <vt:lpstr>UNIVERSIDA NACIONAL DE SAN CRISTOBAL DE HUAMANGA FACULTAD DE CIENCIAS ECONÓMICAS, ADMINISTRATIVAS Y CONTABLES ESCUELA PROFESIONAL DE ECONOMIA </vt:lpstr>
      <vt:lpstr>Presentación de PowerPoint</vt:lpstr>
      <vt:lpstr>Presentación de PowerPoint</vt:lpstr>
      <vt:lpstr>HERRAMIENTAS PARA ANALIZAR LOS DATOS </vt:lpstr>
      <vt:lpstr>CONSIDERACIONES GENERALES PARA LA PREDICCION </vt:lpstr>
      <vt:lpstr>Classification and Regression Trees</vt:lpstr>
      <vt:lpstr>A Classification Tree for Survivors of the Titanic Para ilustrar el uso de modelos de árbol, utilicé el paquete R rpart para encontrar un árbol que predice a los sobrevivientes del Titanic utilizando solo dos variables: edad y clase de viaje. El árbol resultante se muestra en la siguiente figura.</vt:lpstr>
      <vt:lpstr>Modelo de árbol en forma de regla   El modelo de árbol simple predice la muerte en la región sombreada (los círculos vacíos indican supervivencia; los círculos con x indican muerte)</vt:lpstr>
      <vt:lpstr>Aquí vemos que las tasas de supervivencia para el los pasajeros más jóvenes eran relativamente altos y las tasas de supervivencia de los pasajeros mayores fueron relativamente bajos. Para los pasajeros entre estos dos extremos, la edad no importaba mucho. Entonces, lo que importaba para la supervivencia no es tanto la edad.</vt:lpstr>
      <vt:lpstr>Presentación de PowerPoint</vt:lpstr>
      <vt:lpstr>Ejemplo numérico utilizando la Ley de Divulgación de la Hipoteca de Vivienda</vt:lpstr>
      <vt:lpstr>Presentación de PowerPoint</vt:lpstr>
      <vt:lpstr>Presentación de PowerPoint</vt:lpstr>
      <vt:lpstr>Selección de variables en aplicaciones de series de tiempo</vt:lpstr>
      <vt:lpstr>Presentación de PowerPoint</vt:lpstr>
      <vt:lpstr>Presentación de PowerPoint</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 NACIONAL DE SAN CRISTOBAL DE HUAMANGA FACULTAD DE CIENCIAS ECONÓMICAS, ADMINISTRATIVAS Y CONTABLES ESCUELA PROFESIONAL DE ECONOMIA</dc:title>
  <dc:creator>EDISON ACHALMA</dc:creator>
  <cp:lastModifiedBy>EDISON ACHALMA</cp:lastModifiedBy>
  <cp:revision>1</cp:revision>
  <dcterms:created xsi:type="dcterms:W3CDTF">2020-10-22T14:35:11Z</dcterms:created>
  <dcterms:modified xsi:type="dcterms:W3CDTF">2020-10-26T14:14:15Z</dcterms:modified>
</cp:coreProperties>
</file>