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61" r:id="rId4"/>
    <p:sldId id="267" r:id="rId5"/>
    <p:sldId id="268" r:id="rId6"/>
    <p:sldId id="269" r:id="rId7"/>
    <p:sldId id="265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90929"/>
  </p:normalViewPr>
  <p:slideViewPr>
    <p:cSldViewPr>
      <p:cViewPr varScale="1">
        <p:scale>
          <a:sx n="67" d="100"/>
          <a:sy n="67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AC9BE22-C3EF-42FD-8A74-594FD25A01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s-PE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F522D34-23AB-4F60-ACE5-860B077298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s-PE"/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6F54254C-5C11-4A39-AC64-0FBB4862F35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s-PE"/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4429A773-626F-4ED4-88A1-D0296C9560E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6C0752-0B8A-4295-BCD6-0EE66DED283D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4A0E5C4-F976-4299-8D67-707FC64F37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endParaRPr lang="en-US" altLang="es-PE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90B174C-B465-45BC-A7A4-796E6C4657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endParaRPr lang="en-US" altLang="es-PE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3DFB440D-1820-411D-8ABE-BB0153BF6C8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71F3BBB6-5B9D-45D8-A3F9-FB642DDAEE3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9A0B7100-3C06-4EBF-BE26-646D64D624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endParaRPr lang="en-US" altLang="es-PE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71BD2BF5-157A-408F-9BEB-E39FE0D08C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36538538-981F-4973-AA8F-57491C22920E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A2AF6E-67DE-4AC2-85D6-214A1E08E9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A52CD-A329-49E7-B68F-C190EF88375E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DC081BE-1170-4623-A8D9-ABA6F1557E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B920DA6-25DC-4EC0-B71E-B0845283C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PE" altLang="es-P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A181A9-59A1-44CD-938D-295174EA3B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40ACA-3C88-46B3-A6A7-1051CF75613D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D74527F8-1AA4-4A3E-9039-6DE953352F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D58B1248-AE2C-45A6-B538-90267300C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/>
              <a:t>Use nlsy.dta to estimate a simple earnings function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1" name="Group 77">
            <a:extLst>
              <a:ext uri="{FF2B5EF4-FFF2-40B4-BE49-F238E27FC236}">
                <a16:creationId xmlns:a16="http://schemas.microsoft.com/office/drawing/2014/main" id="{5BA0ACB3-AAA7-48C6-919D-63EC64F0C86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46" name="Group 2">
              <a:extLst>
                <a:ext uri="{FF2B5EF4-FFF2-40B4-BE49-F238E27FC236}">
                  <a16:creationId xmlns:a16="http://schemas.microsoft.com/office/drawing/2014/main" id="{31E333BB-1C1B-443B-B536-8BF98EF66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5045E956-CDB4-4EF7-A26B-3D64601873EB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grpSp>
            <p:nvGrpSpPr>
              <p:cNvPr id="6148" name="Group 4">
                <a:extLst>
                  <a:ext uri="{FF2B5EF4-FFF2-40B4-BE49-F238E27FC236}">
                    <a16:creationId xmlns:a16="http://schemas.microsoft.com/office/drawing/2014/main" id="{189AEF88-E9BB-4996-92CD-5F8FF489C76A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6149" name="Line 5">
                  <a:extLst>
                    <a:ext uri="{FF2B5EF4-FFF2-40B4-BE49-F238E27FC236}">
                      <a16:creationId xmlns:a16="http://schemas.microsoft.com/office/drawing/2014/main" id="{D66CA872-59EE-4E43-A5E3-95226E87FB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0" name="Line 6">
                  <a:extLst>
                    <a:ext uri="{FF2B5EF4-FFF2-40B4-BE49-F238E27FC236}">
                      <a16:creationId xmlns:a16="http://schemas.microsoft.com/office/drawing/2014/main" id="{BDBD9437-DAAA-4E72-95F6-748B3787C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1" name="Line 7">
                  <a:extLst>
                    <a:ext uri="{FF2B5EF4-FFF2-40B4-BE49-F238E27FC236}">
                      <a16:creationId xmlns:a16="http://schemas.microsoft.com/office/drawing/2014/main" id="{16A81E96-65AC-4088-AFA4-93D3630115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2" name="Line 8">
                  <a:extLst>
                    <a:ext uri="{FF2B5EF4-FFF2-40B4-BE49-F238E27FC236}">
                      <a16:creationId xmlns:a16="http://schemas.microsoft.com/office/drawing/2014/main" id="{28117A29-6DF8-49CB-9716-C448E5C353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3" name="Line 9">
                  <a:extLst>
                    <a:ext uri="{FF2B5EF4-FFF2-40B4-BE49-F238E27FC236}">
                      <a16:creationId xmlns:a16="http://schemas.microsoft.com/office/drawing/2014/main" id="{FA7B32D7-B266-4230-BC41-E8193C2D36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4" name="Line 10">
                  <a:extLst>
                    <a:ext uri="{FF2B5EF4-FFF2-40B4-BE49-F238E27FC236}">
                      <a16:creationId xmlns:a16="http://schemas.microsoft.com/office/drawing/2014/main" id="{4768D48A-8B00-41FA-8BD0-0CF1A92DAB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5" name="Line 11">
                  <a:extLst>
                    <a:ext uri="{FF2B5EF4-FFF2-40B4-BE49-F238E27FC236}">
                      <a16:creationId xmlns:a16="http://schemas.microsoft.com/office/drawing/2014/main" id="{6D93B0CA-72C2-4050-B211-14CA4735A0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6" name="Line 12">
                  <a:extLst>
                    <a:ext uri="{FF2B5EF4-FFF2-40B4-BE49-F238E27FC236}">
                      <a16:creationId xmlns:a16="http://schemas.microsoft.com/office/drawing/2014/main" id="{2F98421C-B637-4741-A302-16E765CE5C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7" name="Line 13">
                  <a:extLst>
                    <a:ext uri="{FF2B5EF4-FFF2-40B4-BE49-F238E27FC236}">
                      <a16:creationId xmlns:a16="http://schemas.microsoft.com/office/drawing/2014/main" id="{58F3D6DE-523A-42E0-BA7E-9B279C4071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8" name="Line 14">
                  <a:extLst>
                    <a:ext uri="{FF2B5EF4-FFF2-40B4-BE49-F238E27FC236}">
                      <a16:creationId xmlns:a16="http://schemas.microsoft.com/office/drawing/2014/main" id="{54AB7511-47C0-4512-AC06-B383C0737A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59" name="Line 15">
                  <a:extLst>
                    <a:ext uri="{FF2B5EF4-FFF2-40B4-BE49-F238E27FC236}">
                      <a16:creationId xmlns:a16="http://schemas.microsoft.com/office/drawing/2014/main" id="{C6B15EE8-A8E1-45B1-A43D-0B838F51C9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0" name="Line 16">
                  <a:extLst>
                    <a:ext uri="{FF2B5EF4-FFF2-40B4-BE49-F238E27FC236}">
                      <a16:creationId xmlns:a16="http://schemas.microsoft.com/office/drawing/2014/main" id="{4972033A-C1F0-4DE0-9B68-273D78AA3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1" name="Line 17">
                  <a:extLst>
                    <a:ext uri="{FF2B5EF4-FFF2-40B4-BE49-F238E27FC236}">
                      <a16:creationId xmlns:a16="http://schemas.microsoft.com/office/drawing/2014/main" id="{3C144F49-583E-4F04-AD26-4F79060A5A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2" name="Line 18">
                  <a:extLst>
                    <a:ext uri="{FF2B5EF4-FFF2-40B4-BE49-F238E27FC236}">
                      <a16:creationId xmlns:a16="http://schemas.microsoft.com/office/drawing/2014/main" id="{8D7A93E7-5D8D-4466-816F-E5E6EBE099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3" name="Line 19">
                  <a:extLst>
                    <a:ext uri="{FF2B5EF4-FFF2-40B4-BE49-F238E27FC236}">
                      <a16:creationId xmlns:a16="http://schemas.microsoft.com/office/drawing/2014/main" id="{4C6DB183-D145-430A-8305-09511E79E3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4" name="Line 20">
                  <a:extLst>
                    <a:ext uri="{FF2B5EF4-FFF2-40B4-BE49-F238E27FC236}">
                      <a16:creationId xmlns:a16="http://schemas.microsoft.com/office/drawing/2014/main" id="{691F020A-2411-4A56-B10F-FDC4CC97DC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5" name="Line 21">
                  <a:extLst>
                    <a:ext uri="{FF2B5EF4-FFF2-40B4-BE49-F238E27FC236}">
                      <a16:creationId xmlns:a16="http://schemas.microsoft.com/office/drawing/2014/main" id="{C481BCBF-6CDF-446E-9B9E-62BFAE41A2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6" name="Line 22">
                  <a:extLst>
                    <a:ext uri="{FF2B5EF4-FFF2-40B4-BE49-F238E27FC236}">
                      <a16:creationId xmlns:a16="http://schemas.microsoft.com/office/drawing/2014/main" id="{A74DB26F-71CD-46DF-9228-4EF274991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7" name="Line 23">
                  <a:extLst>
                    <a:ext uri="{FF2B5EF4-FFF2-40B4-BE49-F238E27FC236}">
                      <a16:creationId xmlns:a16="http://schemas.microsoft.com/office/drawing/2014/main" id="{0038873A-DD26-4301-B64F-0A297DC639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8" name="Line 24">
                  <a:extLst>
                    <a:ext uri="{FF2B5EF4-FFF2-40B4-BE49-F238E27FC236}">
                      <a16:creationId xmlns:a16="http://schemas.microsoft.com/office/drawing/2014/main" id="{7DA1D166-5C21-4F96-B5D1-718284B6E9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69" name="Line 25">
                  <a:extLst>
                    <a:ext uri="{FF2B5EF4-FFF2-40B4-BE49-F238E27FC236}">
                      <a16:creationId xmlns:a16="http://schemas.microsoft.com/office/drawing/2014/main" id="{EC390E71-F205-43E2-BCE5-4DD6550E6D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0" name="Line 26">
                  <a:extLst>
                    <a:ext uri="{FF2B5EF4-FFF2-40B4-BE49-F238E27FC236}">
                      <a16:creationId xmlns:a16="http://schemas.microsoft.com/office/drawing/2014/main" id="{5C4F25CD-CD26-4760-9557-9A0560C2DF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1" name="Line 27">
                  <a:extLst>
                    <a:ext uri="{FF2B5EF4-FFF2-40B4-BE49-F238E27FC236}">
                      <a16:creationId xmlns:a16="http://schemas.microsoft.com/office/drawing/2014/main" id="{2D6A1D03-5DEE-4B2E-9041-E47418FD8F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2" name="Line 28">
                  <a:extLst>
                    <a:ext uri="{FF2B5EF4-FFF2-40B4-BE49-F238E27FC236}">
                      <a16:creationId xmlns:a16="http://schemas.microsoft.com/office/drawing/2014/main" id="{70BF4723-2F74-4EED-A5AB-62B7B8918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3" name="Line 29">
                  <a:extLst>
                    <a:ext uri="{FF2B5EF4-FFF2-40B4-BE49-F238E27FC236}">
                      <a16:creationId xmlns:a16="http://schemas.microsoft.com/office/drawing/2014/main" id="{4280E437-C0CB-4FC2-AF35-BDF8A7DA74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4" name="Line 30">
                  <a:extLst>
                    <a:ext uri="{FF2B5EF4-FFF2-40B4-BE49-F238E27FC236}">
                      <a16:creationId xmlns:a16="http://schemas.microsoft.com/office/drawing/2014/main" id="{BCEF8EC5-8F75-4042-8DE2-F7F2111BB9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5" name="Line 31">
                  <a:extLst>
                    <a:ext uri="{FF2B5EF4-FFF2-40B4-BE49-F238E27FC236}">
                      <a16:creationId xmlns:a16="http://schemas.microsoft.com/office/drawing/2014/main" id="{96A3E800-B24C-4806-91D7-CB5E9169E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6" name="Line 32">
                  <a:extLst>
                    <a:ext uri="{FF2B5EF4-FFF2-40B4-BE49-F238E27FC236}">
                      <a16:creationId xmlns:a16="http://schemas.microsoft.com/office/drawing/2014/main" id="{0F724714-6A81-4230-BD47-F5D7AB0481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7" name="Line 33">
                  <a:extLst>
                    <a:ext uri="{FF2B5EF4-FFF2-40B4-BE49-F238E27FC236}">
                      <a16:creationId xmlns:a16="http://schemas.microsoft.com/office/drawing/2014/main" id="{23E027D6-E411-4269-B7A7-44BAD07956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8" name="Line 34">
                  <a:extLst>
                    <a:ext uri="{FF2B5EF4-FFF2-40B4-BE49-F238E27FC236}">
                      <a16:creationId xmlns:a16="http://schemas.microsoft.com/office/drawing/2014/main" id="{1957E88F-5803-4C43-B86B-EB02FF79C4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79" name="Line 35">
                  <a:extLst>
                    <a:ext uri="{FF2B5EF4-FFF2-40B4-BE49-F238E27FC236}">
                      <a16:creationId xmlns:a16="http://schemas.microsoft.com/office/drawing/2014/main" id="{31679A4F-192F-4D52-ACE3-8D81AECC4B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0" name="Line 36">
                  <a:extLst>
                    <a:ext uri="{FF2B5EF4-FFF2-40B4-BE49-F238E27FC236}">
                      <a16:creationId xmlns:a16="http://schemas.microsoft.com/office/drawing/2014/main" id="{1B80A472-0F3B-48E9-9F37-D7FC3F0022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1" name="Line 37">
                  <a:extLst>
                    <a:ext uri="{FF2B5EF4-FFF2-40B4-BE49-F238E27FC236}">
                      <a16:creationId xmlns:a16="http://schemas.microsoft.com/office/drawing/2014/main" id="{AB0261D0-730C-45E6-867B-8D3C40E6BF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2" name="Line 38">
                  <a:extLst>
                    <a:ext uri="{FF2B5EF4-FFF2-40B4-BE49-F238E27FC236}">
                      <a16:creationId xmlns:a16="http://schemas.microsoft.com/office/drawing/2014/main" id="{12529357-0CBF-4C18-B8A6-96C386CBD8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3" name="Line 39">
                  <a:extLst>
                    <a:ext uri="{FF2B5EF4-FFF2-40B4-BE49-F238E27FC236}">
                      <a16:creationId xmlns:a16="http://schemas.microsoft.com/office/drawing/2014/main" id="{8030B94C-7B87-4577-8C1F-35F40AEC16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4" name="Line 40">
                  <a:extLst>
                    <a:ext uri="{FF2B5EF4-FFF2-40B4-BE49-F238E27FC236}">
                      <a16:creationId xmlns:a16="http://schemas.microsoft.com/office/drawing/2014/main" id="{2B436AB0-2A70-450B-89C6-4F936E1325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5" name="Line 41">
                  <a:extLst>
                    <a:ext uri="{FF2B5EF4-FFF2-40B4-BE49-F238E27FC236}">
                      <a16:creationId xmlns:a16="http://schemas.microsoft.com/office/drawing/2014/main" id="{1C55C88F-4A55-4D7C-8C95-DC8DDB8E69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6" name="Line 42">
                  <a:extLst>
                    <a:ext uri="{FF2B5EF4-FFF2-40B4-BE49-F238E27FC236}">
                      <a16:creationId xmlns:a16="http://schemas.microsoft.com/office/drawing/2014/main" id="{EAA0D05A-A7B7-4BE6-9EA2-DB8027B4D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7" name="Line 43">
                  <a:extLst>
                    <a:ext uri="{FF2B5EF4-FFF2-40B4-BE49-F238E27FC236}">
                      <a16:creationId xmlns:a16="http://schemas.microsoft.com/office/drawing/2014/main" id="{F2F9A943-B3EC-49D4-9AC9-1252D0502C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8" name="Line 44">
                  <a:extLst>
                    <a:ext uri="{FF2B5EF4-FFF2-40B4-BE49-F238E27FC236}">
                      <a16:creationId xmlns:a16="http://schemas.microsoft.com/office/drawing/2014/main" id="{B83FB0D1-7B84-4392-A544-73C043F5F4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89" name="Line 45">
                  <a:extLst>
                    <a:ext uri="{FF2B5EF4-FFF2-40B4-BE49-F238E27FC236}">
                      <a16:creationId xmlns:a16="http://schemas.microsoft.com/office/drawing/2014/main" id="{B264868C-F447-4F4C-8F87-6A56297BC0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0" name="Line 46">
                  <a:extLst>
                    <a:ext uri="{FF2B5EF4-FFF2-40B4-BE49-F238E27FC236}">
                      <a16:creationId xmlns:a16="http://schemas.microsoft.com/office/drawing/2014/main" id="{A3DF2CD7-626A-470B-BFBF-F8F3C3322D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1" name="Line 47">
                  <a:extLst>
                    <a:ext uri="{FF2B5EF4-FFF2-40B4-BE49-F238E27FC236}">
                      <a16:creationId xmlns:a16="http://schemas.microsoft.com/office/drawing/2014/main" id="{0F2E4257-EE07-444C-A76B-8410E75776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2" name="Line 48">
                  <a:extLst>
                    <a:ext uri="{FF2B5EF4-FFF2-40B4-BE49-F238E27FC236}">
                      <a16:creationId xmlns:a16="http://schemas.microsoft.com/office/drawing/2014/main" id="{1A82DCE8-A4AE-474F-8110-D07E4C9F71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3" name="Line 49">
                  <a:extLst>
                    <a:ext uri="{FF2B5EF4-FFF2-40B4-BE49-F238E27FC236}">
                      <a16:creationId xmlns:a16="http://schemas.microsoft.com/office/drawing/2014/main" id="{43B9DC90-A331-4BF9-B952-74D3C3B8FC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4" name="Line 50">
                  <a:extLst>
                    <a:ext uri="{FF2B5EF4-FFF2-40B4-BE49-F238E27FC236}">
                      <a16:creationId xmlns:a16="http://schemas.microsoft.com/office/drawing/2014/main" id="{EFA420ED-96FD-4F7A-9DF0-19D05FB14E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5" name="Line 51">
                  <a:extLst>
                    <a:ext uri="{FF2B5EF4-FFF2-40B4-BE49-F238E27FC236}">
                      <a16:creationId xmlns:a16="http://schemas.microsoft.com/office/drawing/2014/main" id="{4329F860-537F-42DA-9FFE-9C1644BAE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6" name="Line 52">
                  <a:extLst>
                    <a:ext uri="{FF2B5EF4-FFF2-40B4-BE49-F238E27FC236}">
                      <a16:creationId xmlns:a16="http://schemas.microsoft.com/office/drawing/2014/main" id="{C7892FE4-774B-4D2A-878F-8B0AD91200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7" name="Line 53">
                  <a:extLst>
                    <a:ext uri="{FF2B5EF4-FFF2-40B4-BE49-F238E27FC236}">
                      <a16:creationId xmlns:a16="http://schemas.microsoft.com/office/drawing/2014/main" id="{8BE6E99C-A151-40D5-B6F4-EBA108DDDD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8" name="Line 54">
                  <a:extLst>
                    <a:ext uri="{FF2B5EF4-FFF2-40B4-BE49-F238E27FC236}">
                      <a16:creationId xmlns:a16="http://schemas.microsoft.com/office/drawing/2014/main" id="{DC5DBFCB-0115-4096-B509-6A2598243D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6199" name="Line 55">
                  <a:extLst>
                    <a:ext uri="{FF2B5EF4-FFF2-40B4-BE49-F238E27FC236}">
                      <a16:creationId xmlns:a16="http://schemas.microsoft.com/office/drawing/2014/main" id="{844838CC-0FBE-46EA-891E-583F65343F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sp>
            <p:nvSpPr>
              <p:cNvPr id="6200" name="Line 56">
                <a:extLst>
                  <a:ext uri="{FF2B5EF4-FFF2-40B4-BE49-F238E27FC236}">
                    <a16:creationId xmlns:a16="http://schemas.microsoft.com/office/drawing/2014/main" id="{A15F8E78-4F70-4A68-9CE7-62F61E54090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20" name="Group 76">
              <a:extLst>
                <a:ext uri="{FF2B5EF4-FFF2-40B4-BE49-F238E27FC236}">
                  <a16:creationId xmlns:a16="http://schemas.microsoft.com/office/drawing/2014/main" id="{4DDB4DBC-F9E3-4363-819C-CAAD4DFF7AE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6209" name="Line 65">
                <a:extLst>
                  <a:ext uri="{FF2B5EF4-FFF2-40B4-BE49-F238E27FC236}">
                    <a16:creationId xmlns:a16="http://schemas.microsoft.com/office/drawing/2014/main" id="{89227322-0C66-4E1B-BF63-8F40DCD7134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7" name="Line 63">
                <a:extLst>
                  <a:ext uri="{FF2B5EF4-FFF2-40B4-BE49-F238E27FC236}">
                    <a16:creationId xmlns:a16="http://schemas.microsoft.com/office/drawing/2014/main" id="{F01DD04D-6A9B-411A-9F34-11C096E75BB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08" name="Line 64">
                <a:extLst>
                  <a:ext uri="{FF2B5EF4-FFF2-40B4-BE49-F238E27FC236}">
                    <a16:creationId xmlns:a16="http://schemas.microsoft.com/office/drawing/2014/main" id="{C8CC6B78-EB63-4423-B92E-2D17D29FB9F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0" name="Arc 66">
                <a:extLst>
                  <a:ext uri="{FF2B5EF4-FFF2-40B4-BE49-F238E27FC236}">
                    <a16:creationId xmlns:a16="http://schemas.microsoft.com/office/drawing/2014/main" id="{4D04C229-61B1-407F-B72F-22D4B065E86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6219" name="Group 75">
              <a:extLst>
                <a:ext uri="{FF2B5EF4-FFF2-40B4-BE49-F238E27FC236}">
                  <a16:creationId xmlns:a16="http://schemas.microsoft.com/office/drawing/2014/main" id="{64770864-FB72-4C1D-A8B5-0B4B9CA7F32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211" name="Line 67">
                <a:extLst>
                  <a:ext uri="{FF2B5EF4-FFF2-40B4-BE49-F238E27FC236}">
                    <a16:creationId xmlns:a16="http://schemas.microsoft.com/office/drawing/2014/main" id="{2D45DD34-8291-486D-BAEE-8C356046BA8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2" name="Line 68">
                <a:extLst>
                  <a:ext uri="{FF2B5EF4-FFF2-40B4-BE49-F238E27FC236}">
                    <a16:creationId xmlns:a16="http://schemas.microsoft.com/office/drawing/2014/main" id="{FDC00F22-A64A-4380-8DCF-FA459505ED3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6213" name="Arc 69">
                <a:extLst>
                  <a:ext uri="{FF2B5EF4-FFF2-40B4-BE49-F238E27FC236}">
                    <a16:creationId xmlns:a16="http://schemas.microsoft.com/office/drawing/2014/main" id="{6F3B4278-BCCE-431C-9A1C-8AE43FD5AD9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6201" name="Rectangle 57">
            <a:extLst>
              <a:ext uri="{FF2B5EF4-FFF2-40B4-BE49-F238E27FC236}">
                <a16:creationId xmlns:a16="http://schemas.microsoft.com/office/drawing/2014/main" id="{852D8FED-909F-4100-B04F-B0876A9A00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PE" noProof="0"/>
              <a:t>Click to edit Master title style</a:t>
            </a:r>
          </a:p>
        </p:txBody>
      </p:sp>
      <p:sp>
        <p:nvSpPr>
          <p:cNvPr id="6202" name="Rectangle 58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F147213-5322-46E2-B28C-EA5DD65FBBE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PE" noProof="0"/>
              <a:t>Click to edit Master subtitle style</a:t>
            </a:r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B5DBB9B7-D7D3-4E96-AFB3-36FAF0FA5921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216" name="Rectangle 72">
            <a:extLst>
              <a:ext uri="{FF2B5EF4-FFF2-40B4-BE49-F238E27FC236}">
                <a16:creationId xmlns:a16="http://schemas.microsoft.com/office/drawing/2014/main" id="{44B9D19C-86E9-4E63-8CC4-33DF1A38DF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217" name="Rectangle 73">
            <a:extLst>
              <a:ext uri="{FF2B5EF4-FFF2-40B4-BE49-F238E27FC236}">
                <a16:creationId xmlns:a16="http://schemas.microsoft.com/office/drawing/2014/main" id="{15C299A1-1A16-4681-B85E-64E7C127C1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6F1C9AC-F4C0-40E1-9176-1B6EEF7B95A7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88B60-BB37-4EB8-9C0D-2CD57D81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633DFF-F4E9-4A1B-9335-BE3C4FDD7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83E130-0AF9-4671-819A-F48E4D12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64E538-3E34-493E-9D0D-CB25B872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8CD863-15D9-47EF-9756-02D4FF07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AB8F9A-A301-4C69-9B93-1FAFDFAFDC91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03827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9D87C0-3922-4D1C-BA3E-1EAE31DDE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31814A-15F4-4CC0-8243-71885450F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2A785C-DF64-4168-9A7D-84B65154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E2E8E-5F63-4095-A5F8-C38EE6C8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6DA18-0563-405C-8159-6B91AC4D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EA998-700F-4289-B369-8FDA93C37E3F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90098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ítulo y texto encima de l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8A304-683D-4BE8-9DFE-BA7C7F22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95FB2C-B99B-474A-A8A1-D4349CBE214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25799-90BC-4ABD-9D68-ECC189A2D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5191D7-443C-4B26-AD88-80A3CA17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DC0BC6-B069-49AA-A1B6-98882F92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BC16F5-9EE0-4B8B-8ADA-A9649EE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AD4FFFA-E5F7-4FC6-BFDD-652A15417A02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09777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2C7C3-415C-4067-8027-398BD4A2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22371-73F1-4263-973D-8E5D01B55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4EFBD-EF60-4B3F-B353-C8076B96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A0A9AE-AE77-41C3-BF0E-28D09B0D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5E8FC3-A0D4-4B06-8BBB-CA79200A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18C70-1330-48FB-8410-38C40363210F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5549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75DFB-DAC4-4233-9D22-9DBD6865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1625EB-02B1-4D25-B946-E5C56012B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C9F114-CE4B-4D57-8F4C-CF529D16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AF2B9D-B66B-47BB-8E5A-DAF945BD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2B0CA9-E155-473B-B406-611153C8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F0D30-A178-483C-9114-2D2ACCB4FAE0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1468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2A2DA-5CBF-4BF7-AB95-E039A805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A003F-00AD-42E1-A49A-063B4945E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84FA84-1EFA-4DBF-9944-0FD8C9DEA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F1927E-C424-4BE1-B78F-A31F7F7D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5867A4-BB5A-49A8-911B-6A575201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48DEE4-D888-4DAF-8CE6-4BA6795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01941-1135-4962-BE8B-BF1978E05456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80989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EB33B-6BD2-43E5-A2C5-2AF4B468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46CA25-5B48-41FA-8EA1-BA414EA4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B6BB57-3825-4F47-8E6F-AE52541BF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518075-B379-49AB-A521-DE710BBF5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98A1D7-2C88-4DE2-B623-94C4E3686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A1EDE7-B0D7-419A-BCCB-CC810C9F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BFE32A-B7F6-4822-89D9-2C5EC1CC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617C6F-C729-4A98-BED7-E9382B58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5BC49-D778-4BEE-A3F7-4827E1C24F98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23362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0B8AE-1F68-4623-A03F-9DBD94BA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A1FCED-CDD7-424E-9456-60E52E50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9ED8DB-0F23-4C55-B1FC-61D9753C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D16C50-C2A6-4D13-8D65-4415D37A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00354-965B-4946-963F-94FFC19996B7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43200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D75353-C0B1-4B5C-8F14-FDA654F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4D2301-CB88-4B14-BC92-1511D4CB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F265F0-18D3-4107-BEAE-D8F7767E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DE15A9-AAAC-49DD-BBD7-5A27B7626ABA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39080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64475-849A-49F1-876D-7EDF36AE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E8580-CFD2-450A-840E-C3DE34CC8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2A7CC4-299C-4CBC-A3F6-449E4A320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78B67C-2E42-4EAC-B3B7-BC0A9590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249D06-FBF8-44E8-90A5-FE6046A9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7C2E5E-59F8-4ECA-B62E-832C3AA3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44894-3FD4-4188-B1C2-99ADEC4C5E82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82101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8BD35-15BD-4E4E-B767-D9E78898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B15683-29A1-46BA-A1B9-DCCB30236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1130EE-AC7F-457F-9408-E1DC9CACE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384901-C5DB-4E98-AD4A-5F4F0861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FF40CA-8D12-47DD-9FE2-8037D83C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D305F1-A4E2-4FC2-BFF3-AEEE65B4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57110-C37C-4B4C-8120-3AF1BB1858A0}" type="slidenum">
              <a:rPr lang="en-US" altLang="es-PE"/>
              <a:pPr/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69228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2FD9E7-8CCC-4299-89A5-AC1F055EC56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Group 3">
              <a:extLst>
                <a:ext uri="{FF2B5EF4-FFF2-40B4-BE49-F238E27FC236}">
                  <a16:creationId xmlns:a16="http://schemas.microsoft.com/office/drawing/2014/main" id="{49B36DE4-2FD0-4031-A89A-9291C79B16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Group 4">
                <a:extLst>
                  <a:ext uri="{FF2B5EF4-FFF2-40B4-BE49-F238E27FC236}">
                    <a16:creationId xmlns:a16="http://schemas.microsoft.com/office/drawing/2014/main" id="{86B6A83C-CFAD-4F79-8387-B52F4B646B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Line 5">
                  <a:extLst>
                    <a:ext uri="{FF2B5EF4-FFF2-40B4-BE49-F238E27FC236}">
                      <a16:creationId xmlns:a16="http://schemas.microsoft.com/office/drawing/2014/main" id="{38144FA8-69D6-4AFD-9860-92C95612B2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0" name="Line 6">
                  <a:extLst>
                    <a:ext uri="{FF2B5EF4-FFF2-40B4-BE49-F238E27FC236}">
                      <a16:creationId xmlns:a16="http://schemas.microsoft.com/office/drawing/2014/main" id="{07E28652-2D7A-4C60-A8D4-CEAC1BB4F6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1" name="Line 7">
                  <a:extLst>
                    <a:ext uri="{FF2B5EF4-FFF2-40B4-BE49-F238E27FC236}">
                      <a16:creationId xmlns:a16="http://schemas.microsoft.com/office/drawing/2014/main" id="{CCFC3C88-B811-4A06-AB66-D70E36E102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2" name="Line 8">
                  <a:extLst>
                    <a:ext uri="{FF2B5EF4-FFF2-40B4-BE49-F238E27FC236}">
                      <a16:creationId xmlns:a16="http://schemas.microsoft.com/office/drawing/2014/main" id="{1B0C548D-E4DD-4DA4-A0D2-3C7A9DAE2A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3" name="Line 9">
                  <a:extLst>
                    <a:ext uri="{FF2B5EF4-FFF2-40B4-BE49-F238E27FC236}">
                      <a16:creationId xmlns:a16="http://schemas.microsoft.com/office/drawing/2014/main" id="{DF1395B1-826F-447D-AFF0-D552F6D29B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4" name="Line 10">
                  <a:extLst>
                    <a:ext uri="{FF2B5EF4-FFF2-40B4-BE49-F238E27FC236}">
                      <a16:creationId xmlns:a16="http://schemas.microsoft.com/office/drawing/2014/main" id="{59B62BC7-FDB1-4403-B151-9A6244C77B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5" name="Line 11">
                  <a:extLst>
                    <a:ext uri="{FF2B5EF4-FFF2-40B4-BE49-F238E27FC236}">
                      <a16:creationId xmlns:a16="http://schemas.microsoft.com/office/drawing/2014/main" id="{962B500A-1B5E-4114-AC49-50D8D4033B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6" name="Line 12">
                  <a:extLst>
                    <a:ext uri="{FF2B5EF4-FFF2-40B4-BE49-F238E27FC236}">
                      <a16:creationId xmlns:a16="http://schemas.microsoft.com/office/drawing/2014/main" id="{FBF65FFC-6C45-4CE7-BD57-0730E0CFF3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7" name="Line 13">
                  <a:extLst>
                    <a:ext uri="{FF2B5EF4-FFF2-40B4-BE49-F238E27FC236}">
                      <a16:creationId xmlns:a16="http://schemas.microsoft.com/office/drawing/2014/main" id="{6154FC6C-A275-44AD-A3B7-151ACE940E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8" name="Line 14">
                  <a:extLst>
                    <a:ext uri="{FF2B5EF4-FFF2-40B4-BE49-F238E27FC236}">
                      <a16:creationId xmlns:a16="http://schemas.microsoft.com/office/drawing/2014/main" id="{68E2AEB3-E1A0-4CA2-A0FE-DD862116C0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39" name="Line 15">
                  <a:extLst>
                    <a:ext uri="{FF2B5EF4-FFF2-40B4-BE49-F238E27FC236}">
                      <a16:creationId xmlns:a16="http://schemas.microsoft.com/office/drawing/2014/main" id="{4DF5DADB-E8E3-4328-B94E-A563CA661F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0" name="Line 16">
                  <a:extLst>
                    <a:ext uri="{FF2B5EF4-FFF2-40B4-BE49-F238E27FC236}">
                      <a16:creationId xmlns:a16="http://schemas.microsoft.com/office/drawing/2014/main" id="{117B0D82-7020-47B0-BAF1-1D14CDB860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1" name="Line 17">
                  <a:extLst>
                    <a:ext uri="{FF2B5EF4-FFF2-40B4-BE49-F238E27FC236}">
                      <a16:creationId xmlns:a16="http://schemas.microsoft.com/office/drawing/2014/main" id="{2186E5FB-C8C9-4842-B4EE-211C61541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2" name="Line 18">
                  <a:extLst>
                    <a:ext uri="{FF2B5EF4-FFF2-40B4-BE49-F238E27FC236}">
                      <a16:creationId xmlns:a16="http://schemas.microsoft.com/office/drawing/2014/main" id="{92E9B0BD-E706-4237-A1C7-6DB25146B9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3" name="Line 19">
                  <a:extLst>
                    <a:ext uri="{FF2B5EF4-FFF2-40B4-BE49-F238E27FC236}">
                      <a16:creationId xmlns:a16="http://schemas.microsoft.com/office/drawing/2014/main" id="{18E2852C-E883-4C57-B309-B28E4B68D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4" name="Line 20">
                  <a:extLst>
                    <a:ext uri="{FF2B5EF4-FFF2-40B4-BE49-F238E27FC236}">
                      <a16:creationId xmlns:a16="http://schemas.microsoft.com/office/drawing/2014/main" id="{BBF8A7DA-B7D1-4AA7-8836-99CF7CEAF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5" name="Line 21">
                  <a:extLst>
                    <a:ext uri="{FF2B5EF4-FFF2-40B4-BE49-F238E27FC236}">
                      <a16:creationId xmlns:a16="http://schemas.microsoft.com/office/drawing/2014/main" id="{D07F620C-FF9A-4EA0-AE35-D0B9CFC1B8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6" name="Line 22">
                  <a:extLst>
                    <a:ext uri="{FF2B5EF4-FFF2-40B4-BE49-F238E27FC236}">
                      <a16:creationId xmlns:a16="http://schemas.microsoft.com/office/drawing/2014/main" id="{7DCAF0B4-671E-4F03-9CDC-1F9D015704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7" name="Line 23">
                  <a:extLst>
                    <a:ext uri="{FF2B5EF4-FFF2-40B4-BE49-F238E27FC236}">
                      <a16:creationId xmlns:a16="http://schemas.microsoft.com/office/drawing/2014/main" id="{094EE991-5ED9-4CC9-87F9-48586CEE4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8" name="Line 24">
                  <a:extLst>
                    <a:ext uri="{FF2B5EF4-FFF2-40B4-BE49-F238E27FC236}">
                      <a16:creationId xmlns:a16="http://schemas.microsoft.com/office/drawing/2014/main" id="{27C31FD1-DD41-46EE-9B27-E5D6D484E0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49" name="Line 25">
                  <a:extLst>
                    <a:ext uri="{FF2B5EF4-FFF2-40B4-BE49-F238E27FC236}">
                      <a16:creationId xmlns:a16="http://schemas.microsoft.com/office/drawing/2014/main" id="{2A859876-6ED5-47AA-BB97-BA86D38181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0" name="Line 26">
                  <a:extLst>
                    <a:ext uri="{FF2B5EF4-FFF2-40B4-BE49-F238E27FC236}">
                      <a16:creationId xmlns:a16="http://schemas.microsoft.com/office/drawing/2014/main" id="{41A39F7D-8CD9-487B-AAD8-48A9F16F84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6D888745-F08D-4134-9307-3F510A6BBE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Line 28">
                  <a:extLst>
                    <a:ext uri="{FF2B5EF4-FFF2-40B4-BE49-F238E27FC236}">
                      <a16:creationId xmlns:a16="http://schemas.microsoft.com/office/drawing/2014/main" id="{24658198-70ED-44C9-8B2F-99B7563AC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3" name="Line 29">
                  <a:extLst>
                    <a:ext uri="{FF2B5EF4-FFF2-40B4-BE49-F238E27FC236}">
                      <a16:creationId xmlns:a16="http://schemas.microsoft.com/office/drawing/2014/main" id="{512A2FDB-879E-4437-B5B0-BC1DE93510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4" name="Line 30">
                  <a:extLst>
                    <a:ext uri="{FF2B5EF4-FFF2-40B4-BE49-F238E27FC236}">
                      <a16:creationId xmlns:a16="http://schemas.microsoft.com/office/drawing/2014/main" id="{B78A24BF-30B0-4A1A-B1F9-148C9AA984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5" name="Line 31">
                  <a:extLst>
                    <a:ext uri="{FF2B5EF4-FFF2-40B4-BE49-F238E27FC236}">
                      <a16:creationId xmlns:a16="http://schemas.microsoft.com/office/drawing/2014/main" id="{145D5B91-7C18-4BE1-B78A-F17DF4EDAD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6" name="Line 32">
                  <a:extLst>
                    <a:ext uri="{FF2B5EF4-FFF2-40B4-BE49-F238E27FC236}">
                      <a16:creationId xmlns:a16="http://schemas.microsoft.com/office/drawing/2014/main" id="{4E15085F-1056-462E-AD68-C9C1726887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7" name="Line 33">
                  <a:extLst>
                    <a:ext uri="{FF2B5EF4-FFF2-40B4-BE49-F238E27FC236}">
                      <a16:creationId xmlns:a16="http://schemas.microsoft.com/office/drawing/2014/main" id="{E7AB430A-DDA6-4DC1-A650-FB4E3D47AF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8" name="Line 34">
                  <a:extLst>
                    <a:ext uri="{FF2B5EF4-FFF2-40B4-BE49-F238E27FC236}">
                      <a16:creationId xmlns:a16="http://schemas.microsoft.com/office/drawing/2014/main" id="{A0DDEE53-9D09-4411-B019-85005A1D00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59" name="Line 35">
                  <a:extLst>
                    <a:ext uri="{FF2B5EF4-FFF2-40B4-BE49-F238E27FC236}">
                      <a16:creationId xmlns:a16="http://schemas.microsoft.com/office/drawing/2014/main" id="{7B4A1C3B-6032-4349-BBDA-5BE0334097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0" name="Line 36">
                  <a:extLst>
                    <a:ext uri="{FF2B5EF4-FFF2-40B4-BE49-F238E27FC236}">
                      <a16:creationId xmlns:a16="http://schemas.microsoft.com/office/drawing/2014/main" id="{FD50380D-893D-41DA-8A6C-DF2AFF6FBE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1" name="Line 37">
                  <a:extLst>
                    <a:ext uri="{FF2B5EF4-FFF2-40B4-BE49-F238E27FC236}">
                      <a16:creationId xmlns:a16="http://schemas.microsoft.com/office/drawing/2014/main" id="{1E448170-DF09-4C82-B374-61D035CB1D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2" name="Line 38">
                  <a:extLst>
                    <a:ext uri="{FF2B5EF4-FFF2-40B4-BE49-F238E27FC236}">
                      <a16:creationId xmlns:a16="http://schemas.microsoft.com/office/drawing/2014/main" id="{A6BBA4B2-1A3E-41D0-ABD4-96FCE82434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3" name="Line 39">
                  <a:extLst>
                    <a:ext uri="{FF2B5EF4-FFF2-40B4-BE49-F238E27FC236}">
                      <a16:creationId xmlns:a16="http://schemas.microsoft.com/office/drawing/2014/main" id="{4A2CE344-280E-429C-B0DC-C6D8603F2D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4" name="Line 40">
                  <a:extLst>
                    <a:ext uri="{FF2B5EF4-FFF2-40B4-BE49-F238E27FC236}">
                      <a16:creationId xmlns:a16="http://schemas.microsoft.com/office/drawing/2014/main" id="{5B9DE783-02A8-465F-A734-8FE28241C2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5" name="Line 41">
                  <a:extLst>
                    <a:ext uri="{FF2B5EF4-FFF2-40B4-BE49-F238E27FC236}">
                      <a16:creationId xmlns:a16="http://schemas.microsoft.com/office/drawing/2014/main" id="{26C21EF4-4AF4-4D85-AD98-845E4FF46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6" name="Line 42">
                  <a:extLst>
                    <a:ext uri="{FF2B5EF4-FFF2-40B4-BE49-F238E27FC236}">
                      <a16:creationId xmlns:a16="http://schemas.microsoft.com/office/drawing/2014/main" id="{F410893A-50F1-4ECC-A072-93D123096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7" name="Line 43">
                  <a:extLst>
                    <a:ext uri="{FF2B5EF4-FFF2-40B4-BE49-F238E27FC236}">
                      <a16:creationId xmlns:a16="http://schemas.microsoft.com/office/drawing/2014/main" id="{A9E481E3-9ECA-431D-97D6-FA8C853661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8" name="Line 44">
                  <a:extLst>
                    <a:ext uri="{FF2B5EF4-FFF2-40B4-BE49-F238E27FC236}">
                      <a16:creationId xmlns:a16="http://schemas.microsoft.com/office/drawing/2014/main" id="{98DD21DF-65BC-4FBE-A907-4DE5F13385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69" name="Line 45">
                  <a:extLst>
                    <a:ext uri="{FF2B5EF4-FFF2-40B4-BE49-F238E27FC236}">
                      <a16:creationId xmlns:a16="http://schemas.microsoft.com/office/drawing/2014/main" id="{9BA9F6C3-B495-4336-A705-133F3C06AD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0" name="Line 46">
                  <a:extLst>
                    <a:ext uri="{FF2B5EF4-FFF2-40B4-BE49-F238E27FC236}">
                      <a16:creationId xmlns:a16="http://schemas.microsoft.com/office/drawing/2014/main" id="{B32F172B-73E5-4818-9D51-255E9EEBE0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1" name="Line 47">
                  <a:extLst>
                    <a:ext uri="{FF2B5EF4-FFF2-40B4-BE49-F238E27FC236}">
                      <a16:creationId xmlns:a16="http://schemas.microsoft.com/office/drawing/2014/main" id="{BC626EBF-7742-4013-8C6D-816B441116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2" name="Line 48">
                  <a:extLst>
                    <a:ext uri="{FF2B5EF4-FFF2-40B4-BE49-F238E27FC236}">
                      <a16:creationId xmlns:a16="http://schemas.microsoft.com/office/drawing/2014/main" id="{018D2AE6-B8FC-41AD-B338-1A1D83BD24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3" name="Line 49">
                  <a:extLst>
                    <a:ext uri="{FF2B5EF4-FFF2-40B4-BE49-F238E27FC236}">
                      <a16:creationId xmlns:a16="http://schemas.microsoft.com/office/drawing/2014/main" id="{5D36225A-2A20-426A-9478-63CEE11D0B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4" name="Line 50">
                  <a:extLst>
                    <a:ext uri="{FF2B5EF4-FFF2-40B4-BE49-F238E27FC236}">
                      <a16:creationId xmlns:a16="http://schemas.microsoft.com/office/drawing/2014/main" id="{FB82CBC3-B8B4-4A45-8E7A-EE7481442D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5" name="Line 51">
                  <a:extLst>
                    <a:ext uri="{FF2B5EF4-FFF2-40B4-BE49-F238E27FC236}">
                      <a16:creationId xmlns:a16="http://schemas.microsoft.com/office/drawing/2014/main" id="{9FD5D183-4300-4D94-8DFA-4D85D02B64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6" name="Line 52">
                  <a:extLst>
                    <a:ext uri="{FF2B5EF4-FFF2-40B4-BE49-F238E27FC236}">
                      <a16:creationId xmlns:a16="http://schemas.microsoft.com/office/drawing/2014/main" id="{6915F093-5D3D-44E5-99F8-7E89407B9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7" name="Line 53">
                  <a:extLst>
                    <a:ext uri="{FF2B5EF4-FFF2-40B4-BE49-F238E27FC236}">
                      <a16:creationId xmlns:a16="http://schemas.microsoft.com/office/drawing/2014/main" id="{0800C654-4574-4F6E-B903-69BD58B856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8" name="Line 54">
                  <a:extLst>
                    <a:ext uri="{FF2B5EF4-FFF2-40B4-BE49-F238E27FC236}">
                      <a16:creationId xmlns:a16="http://schemas.microsoft.com/office/drawing/2014/main" id="{9547B6F1-F516-466A-85C0-8D72A9EDB9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79" name="Line 55">
                  <a:extLst>
                    <a:ext uri="{FF2B5EF4-FFF2-40B4-BE49-F238E27FC236}">
                      <a16:creationId xmlns:a16="http://schemas.microsoft.com/office/drawing/2014/main" id="{DE59CCDF-EA14-4AD4-9939-4AEB3905D6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  <p:sp>
              <p:nvSpPr>
                <p:cNvPr id="1080" name="Line 56">
                  <a:extLst>
                    <a:ext uri="{FF2B5EF4-FFF2-40B4-BE49-F238E27FC236}">
                      <a16:creationId xmlns:a16="http://schemas.microsoft.com/office/drawing/2014/main" id="{439E5686-B8FA-4B1B-9AC3-388371D2C2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PE"/>
                </a:p>
              </p:txBody>
            </p:sp>
          </p:grpSp>
        </p:grpSp>
        <p:sp>
          <p:nvSpPr>
            <p:cNvPr id="1081" name="Rectangle 57" descr="60%">
              <a:extLst>
                <a:ext uri="{FF2B5EF4-FFF2-40B4-BE49-F238E27FC236}">
                  <a16:creationId xmlns:a16="http://schemas.microsoft.com/office/drawing/2014/main" id="{E83F1B18-AF6E-4008-9D8E-E3BB00B0942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1082" name="Line 58">
              <a:extLst>
                <a:ext uri="{FF2B5EF4-FFF2-40B4-BE49-F238E27FC236}">
                  <a16:creationId xmlns:a16="http://schemas.microsoft.com/office/drawing/2014/main" id="{8A736AA6-0861-4D86-8E95-5324056C9870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1083" name="Group 59">
              <a:extLst>
                <a:ext uri="{FF2B5EF4-FFF2-40B4-BE49-F238E27FC236}">
                  <a16:creationId xmlns:a16="http://schemas.microsoft.com/office/drawing/2014/main" id="{B4A3E483-A36B-4E29-A8C4-A1FCCAC0FA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Line 60">
                <a:extLst>
                  <a:ext uri="{FF2B5EF4-FFF2-40B4-BE49-F238E27FC236}">
                    <a16:creationId xmlns:a16="http://schemas.microsoft.com/office/drawing/2014/main" id="{3A8507A3-E610-4065-9CD3-987E7B0B6896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5" name="Line 61">
                <a:extLst>
                  <a:ext uri="{FF2B5EF4-FFF2-40B4-BE49-F238E27FC236}">
                    <a16:creationId xmlns:a16="http://schemas.microsoft.com/office/drawing/2014/main" id="{D9AECCD6-AC73-4951-AB31-5DCEB1B6571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086" name="Arc 62">
                <a:extLst>
                  <a:ext uri="{FF2B5EF4-FFF2-40B4-BE49-F238E27FC236}">
                    <a16:creationId xmlns:a16="http://schemas.microsoft.com/office/drawing/2014/main" id="{C5C54FB0-9681-4BEF-9850-04C1B204EEE3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</p:grpSp>
      <p:sp>
        <p:nvSpPr>
          <p:cNvPr id="1087" name="Rectangle 63">
            <a:extLst>
              <a:ext uri="{FF2B5EF4-FFF2-40B4-BE49-F238E27FC236}">
                <a16:creationId xmlns:a16="http://schemas.microsoft.com/office/drawing/2014/main" id="{26164579-7BB4-4B8D-B22C-6A400318D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title style</a:t>
            </a:r>
          </a:p>
        </p:txBody>
      </p:sp>
      <p:sp>
        <p:nvSpPr>
          <p:cNvPr id="1088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E422478-0043-4507-A733-82990F2C6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PE"/>
              <a:t>Click to edit Master text styles</a:t>
            </a:r>
          </a:p>
          <a:p>
            <a:pPr lvl="1"/>
            <a:r>
              <a:rPr lang="en-US" altLang="es-PE"/>
              <a:t>Second level</a:t>
            </a:r>
          </a:p>
          <a:p>
            <a:pPr lvl="2"/>
            <a:r>
              <a:rPr lang="en-US" altLang="es-PE"/>
              <a:t>Third level</a:t>
            </a:r>
          </a:p>
          <a:p>
            <a:pPr lvl="3"/>
            <a:r>
              <a:rPr lang="en-US" altLang="es-PE"/>
              <a:t>Fourth level</a:t>
            </a:r>
          </a:p>
          <a:p>
            <a:pPr lvl="4"/>
            <a:r>
              <a:rPr lang="en-US" altLang="es-PE"/>
              <a:t>Fifth level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D5CF9199-61A7-43BF-8B3B-83D74307211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es-PE"/>
          </a:p>
        </p:txBody>
      </p:sp>
      <p:sp>
        <p:nvSpPr>
          <p:cNvPr id="1093" name="Rectangle 69">
            <a:extLst>
              <a:ext uri="{FF2B5EF4-FFF2-40B4-BE49-F238E27FC236}">
                <a16:creationId xmlns:a16="http://schemas.microsoft.com/office/drawing/2014/main" id="{DE60061E-CFA8-4703-A48A-2D4F8D8B19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es-PE"/>
              <a:t>Economics 20 - Prof. Anderson</a:t>
            </a:r>
          </a:p>
        </p:txBody>
      </p:sp>
      <p:sp>
        <p:nvSpPr>
          <p:cNvPr id="1094" name="Rectangle 70">
            <a:extLst>
              <a:ext uri="{FF2B5EF4-FFF2-40B4-BE49-F238E27FC236}">
                <a16:creationId xmlns:a16="http://schemas.microsoft.com/office/drawing/2014/main" id="{59132E0B-22F9-4A18-942F-FB6B7E4B6B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4263F8A7-73FE-4EEF-A613-371CB46EC549}" type="slidenum">
              <a:rPr lang="en-US" altLang="es-PE"/>
              <a:pPr/>
              <a:t>‹Nº›</a:t>
            </a:fld>
            <a:endParaRPr lang="en-US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2">
            <a:extLst>
              <a:ext uri="{FF2B5EF4-FFF2-40B4-BE49-F238E27FC236}">
                <a16:creationId xmlns:a16="http://schemas.microsoft.com/office/drawing/2014/main" id="{C9FDD741-11EB-4C95-8C97-AE3304A483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Rectangle 73">
            <a:extLst>
              <a:ext uri="{FF2B5EF4-FFF2-40B4-BE49-F238E27FC236}">
                <a16:creationId xmlns:a16="http://schemas.microsoft.com/office/drawing/2014/main" id="{67BA0C9D-0C6E-4622-BBA0-B041FC155E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ABDC0FF-D293-4E82-AE15-8A4EA52B4079}" type="slidenum">
              <a:rPr lang="en-US" altLang="es-PE"/>
              <a:pPr/>
              <a:t>1</a:t>
            </a:fld>
            <a:endParaRPr lang="en-US" altLang="es-PE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5A93A52-043C-4822-B122-94FE91BE4B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s-PE" sz="4800">
                <a:latin typeface="Times New Roman" panose="02020603050405020304" pitchFamily="18" charset="0"/>
              </a:rPr>
              <a:t>Welcome to Economics 20</a:t>
            </a:r>
          </a:p>
        </p:txBody>
      </p:sp>
      <p:sp>
        <p:nvSpPr>
          <p:cNvPr id="337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E18FF94-01B3-4C6F-82E8-4020A4BA4A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s-PE">
                <a:latin typeface="Times New Roman" panose="02020603050405020304" pitchFamily="18" charset="0"/>
              </a:rPr>
              <a:t>What is Econometrics?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9421D58-AD2F-4744-A8AF-DE1F0E5E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272A82FF-9BEB-4B30-88D0-423BED87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B8347-F1FA-4E72-B6A5-53A8B97F1749}" type="slidenum">
              <a:rPr lang="en-US" altLang="es-PE"/>
              <a:pPr/>
              <a:t>2</a:t>
            </a:fld>
            <a:endParaRPr lang="en-US" altLang="es-PE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A9868BA0-C149-4F63-8499-8B5DFD18F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>
                <a:latin typeface="Times New Roman" panose="02020603050405020304" pitchFamily="18" charset="0"/>
              </a:rPr>
              <a:t>Why study Econometrics?</a:t>
            </a:r>
          </a:p>
        </p:txBody>
      </p:sp>
      <p:sp>
        <p:nvSpPr>
          <p:cNvPr id="1044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8AEAA07-A062-43F4-B414-AAEC752A8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>
                <a:latin typeface="Times New Roman" panose="02020603050405020304" pitchFamily="18" charset="0"/>
              </a:rPr>
              <a:t> Rare in economics (and many other areas without labs!) to have experimental data</a:t>
            </a:r>
          </a:p>
          <a:p>
            <a:pPr>
              <a:lnSpc>
                <a:spcPct val="90000"/>
              </a:lnSpc>
            </a:pPr>
            <a:endParaRPr lang="en-US" altLang="es-PE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s-PE">
                <a:latin typeface="Times New Roman" panose="02020603050405020304" pitchFamily="18" charset="0"/>
              </a:rPr>
              <a:t> Need to use nonexperimental, or observational, data to make inferences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s-PE">
                <a:latin typeface="Times New Roman" panose="02020603050405020304" pitchFamily="18" charset="0"/>
              </a:rPr>
              <a:t>Important to be able to apply economic theory to real world data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B4AD0B63-01E7-4EFF-A234-14F02F34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012E3899-BC93-463B-AC0F-9AFAA6D1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8CC17-FF66-461B-B8C2-2BE285E3AAE4}" type="slidenum">
              <a:rPr lang="en-US" altLang="es-PE"/>
              <a:pPr/>
              <a:t>3</a:t>
            </a:fld>
            <a:endParaRPr lang="en-US" altLang="es-PE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93110524-8A50-44FB-9C81-EC8A3D859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>
                <a:latin typeface="Times New Roman" panose="02020603050405020304" pitchFamily="18" charset="0"/>
              </a:rPr>
              <a:t>Why study Econometrics?</a:t>
            </a:r>
          </a:p>
        </p:txBody>
      </p:sp>
      <p:sp>
        <p:nvSpPr>
          <p:cNvPr id="8909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3BC4081-2BD3-477A-935D-E59E666A0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s-PE">
                <a:latin typeface="Times New Roman" panose="02020603050405020304" pitchFamily="18" charset="0"/>
              </a:rPr>
              <a:t> An empirical analysis uses data to test a theory or to estimate a relationship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s-PE">
                <a:latin typeface="Times New Roman" panose="02020603050405020304" pitchFamily="18" charset="0"/>
              </a:rPr>
              <a:t> A formal economic model can be tested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s-PE">
                <a:latin typeface="Times New Roman" panose="02020603050405020304" pitchFamily="18" charset="0"/>
              </a:rPr>
              <a:t> Theory may be ambiguous as to the effect of some policy change – can use econometrics to evaluate the program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s-P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097388D9-5D1B-4732-A890-281DF48F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54127772-E425-4688-A33E-4D6F6BE4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820A-8E67-4620-A3AA-B4ED75870028}" type="slidenum">
              <a:rPr lang="en-US" altLang="es-PE"/>
              <a:pPr/>
              <a:t>4</a:t>
            </a:fld>
            <a:endParaRPr lang="en-US" altLang="es-PE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16F1A823-E363-463C-AE3C-81C7D8090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>
                <a:latin typeface="Times New Roman" panose="02020603050405020304" pitchFamily="18" charset="0"/>
              </a:rPr>
              <a:t>Types of Data – Cross Sectional</a:t>
            </a:r>
          </a:p>
        </p:txBody>
      </p:sp>
      <p:sp>
        <p:nvSpPr>
          <p:cNvPr id="1054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8BE0EFD-442B-4AED-B8DD-3119ADB3B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>
                <a:latin typeface="Times New Roman" panose="02020603050405020304" pitchFamily="18" charset="0"/>
              </a:rPr>
              <a:t> Cross-sectional data is a random sample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s-PE">
              <a:latin typeface="Times New Roman" panose="02020603050405020304" pitchFamily="18" charset="0"/>
            </a:endParaRPr>
          </a:p>
          <a:p>
            <a:r>
              <a:rPr lang="en-US" altLang="es-PE">
                <a:latin typeface="Times New Roman" panose="02020603050405020304" pitchFamily="18" charset="0"/>
              </a:rPr>
              <a:t> Each observation is a new individual, firm, etc. with information at a point in time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s-PE">
              <a:latin typeface="Times New Roman" panose="02020603050405020304" pitchFamily="18" charset="0"/>
            </a:endParaRPr>
          </a:p>
          <a:p>
            <a:r>
              <a:rPr lang="en-US" altLang="es-PE">
                <a:latin typeface="Times New Roman" panose="02020603050405020304" pitchFamily="18" charset="0"/>
              </a:rPr>
              <a:t> If the data is not a random sample, we have a sample-selection 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FE3D847D-FE7B-4543-B9B1-1D581675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46FE267-B0B8-480C-9AEA-CD5A2DF1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78012-F8F1-4766-883C-4F32BAA7D179}" type="slidenum">
              <a:rPr lang="en-US" altLang="es-PE"/>
              <a:pPr/>
              <a:t>5</a:t>
            </a:fld>
            <a:endParaRPr lang="en-US" altLang="es-PE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52986784-B05F-4D5E-8EBC-92455B23A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>
                <a:latin typeface="Times New Roman" panose="02020603050405020304" pitchFamily="18" charset="0"/>
              </a:rPr>
              <a:t>Types of Data – Panel</a:t>
            </a:r>
          </a:p>
        </p:txBody>
      </p:sp>
      <p:sp>
        <p:nvSpPr>
          <p:cNvPr id="1064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E9C3B1C-89E1-4646-A117-EA1640BED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>
                <a:latin typeface="Times New Roman" panose="02020603050405020304" pitchFamily="18" charset="0"/>
              </a:rPr>
              <a:t> Can pool random cross sections and treat similar to a normal cross section.  Will just need to account for time differences.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s-PE">
              <a:latin typeface="Times New Roman" panose="02020603050405020304" pitchFamily="18" charset="0"/>
            </a:endParaRPr>
          </a:p>
          <a:p>
            <a:r>
              <a:rPr lang="en-US" altLang="es-PE">
                <a:latin typeface="Times New Roman" panose="02020603050405020304" pitchFamily="18" charset="0"/>
              </a:rPr>
              <a:t> Can follow the same random individual observations over time – known as panel data or longitudinal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034E5007-9829-49F4-9138-41D17ADD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F316ED78-5CBD-4723-8813-EBDB99F2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98CE-ADA5-4351-AD68-360B48AA7EB5}" type="slidenum">
              <a:rPr lang="en-US" altLang="es-PE"/>
              <a:pPr/>
              <a:t>6</a:t>
            </a:fld>
            <a:endParaRPr lang="en-US" altLang="es-PE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7F5986E8-6D4F-4671-A792-60EC77921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>
                <a:latin typeface="Times New Roman" panose="02020603050405020304" pitchFamily="18" charset="0"/>
              </a:rPr>
              <a:t>Types of Data – Time Series</a:t>
            </a:r>
          </a:p>
        </p:txBody>
      </p:sp>
      <p:sp>
        <p:nvSpPr>
          <p:cNvPr id="1075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3A216C0-4D16-410A-9761-2D0D4B7F4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>
                <a:latin typeface="Times New Roman" panose="02020603050405020304" pitchFamily="18" charset="0"/>
              </a:rPr>
              <a:t> Time series data has a separate observation for each time period – e.g. stock prices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s-PE">
              <a:latin typeface="Times New Roman" panose="02020603050405020304" pitchFamily="18" charset="0"/>
            </a:endParaRPr>
          </a:p>
          <a:p>
            <a:r>
              <a:rPr lang="en-US" altLang="es-PE">
                <a:latin typeface="Times New Roman" panose="02020603050405020304" pitchFamily="18" charset="0"/>
              </a:rPr>
              <a:t> Since not a random sample, different problems to consider</a:t>
            </a:r>
          </a:p>
          <a:p>
            <a:endParaRPr lang="en-US" altLang="es-PE">
              <a:latin typeface="Times New Roman" panose="02020603050405020304" pitchFamily="18" charset="0"/>
            </a:endParaRPr>
          </a:p>
          <a:p>
            <a:r>
              <a:rPr lang="en-US" altLang="es-PE">
                <a:latin typeface="Times New Roman" panose="02020603050405020304" pitchFamily="18" charset="0"/>
              </a:rPr>
              <a:t> Trends and seasonality will be important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3175470-0C53-4F51-9C1A-C72E0869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AB72EDF-D272-4DE3-B9D8-7022676E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9F65-7A42-4FAF-BD89-87AB4B046DC8}" type="slidenum">
              <a:rPr lang="en-US" altLang="es-PE"/>
              <a:pPr/>
              <a:t>7</a:t>
            </a:fld>
            <a:endParaRPr lang="en-US" altLang="es-PE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63B57507-F495-47DE-8F45-4B92CA923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>
                <a:latin typeface="Times New Roman" panose="02020603050405020304" pitchFamily="18" charset="0"/>
              </a:rPr>
              <a:t>The Question of Causality</a:t>
            </a:r>
          </a:p>
        </p:txBody>
      </p:sp>
      <p:sp>
        <p:nvSpPr>
          <p:cNvPr id="952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FCCCAA7-554C-4DA7-B53E-D54508DE4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>
                <a:latin typeface="Times New Roman" panose="02020603050405020304" pitchFamily="18" charset="0"/>
              </a:rPr>
              <a:t> Simply establishing a relationship between variables is rarely sufficient </a:t>
            </a:r>
          </a:p>
          <a:p>
            <a:r>
              <a:rPr lang="en-US" altLang="es-PE">
                <a:latin typeface="Times New Roman" panose="02020603050405020304" pitchFamily="18" charset="0"/>
              </a:rPr>
              <a:t> Want to the effect to be considered causal</a:t>
            </a:r>
          </a:p>
          <a:p>
            <a:r>
              <a:rPr lang="en-US" altLang="es-PE">
                <a:latin typeface="Times New Roman" panose="02020603050405020304" pitchFamily="18" charset="0"/>
              </a:rPr>
              <a:t> If we’ve truly controlled for enough other variables, then the estimated ceteris paribus effect can often be considered to be causal</a:t>
            </a:r>
          </a:p>
          <a:p>
            <a:r>
              <a:rPr lang="en-US" altLang="es-PE">
                <a:latin typeface="Times New Roman" panose="02020603050405020304" pitchFamily="18" charset="0"/>
              </a:rPr>
              <a:t> Can be difficult to establish causality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5">
            <a:extLst>
              <a:ext uri="{FF2B5EF4-FFF2-40B4-BE49-F238E27FC236}">
                <a16:creationId xmlns:a16="http://schemas.microsoft.com/office/drawing/2014/main" id="{6D81525D-011A-4328-9785-F3752FBD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6" name="Marcador de número de diapositiva 6">
            <a:extLst>
              <a:ext uri="{FF2B5EF4-FFF2-40B4-BE49-F238E27FC236}">
                <a16:creationId xmlns:a16="http://schemas.microsoft.com/office/drawing/2014/main" id="{E1A90590-3641-4286-9852-386EE80A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2DCA8-9E56-4D5F-91E8-C9574D7B3DEC}" type="slidenum">
              <a:rPr lang="en-US" altLang="es-PE"/>
              <a:pPr/>
              <a:t>8</a:t>
            </a:fld>
            <a:endParaRPr lang="en-US" altLang="es-PE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642DAB6-73CF-4D1B-92C7-26DE4F50F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>
                <a:latin typeface="Times New Roman" panose="02020603050405020304" pitchFamily="18" charset="0"/>
              </a:rPr>
              <a:t>Example: Returns to Education</a:t>
            </a:r>
          </a:p>
        </p:txBody>
      </p:sp>
      <p:sp>
        <p:nvSpPr>
          <p:cNvPr id="91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491CD69-AE52-4512-9C9D-A270060C70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s-PE" sz="2800">
                <a:latin typeface="Times New Roman" panose="02020603050405020304" pitchFamily="18" charset="0"/>
              </a:rPr>
              <a:t> A model of human capital investment implies getting more education should lead to higher earnings</a:t>
            </a:r>
          </a:p>
          <a:p>
            <a:r>
              <a:rPr lang="en-US" altLang="es-PE" sz="2800">
                <a:latin typeface="Times New Roman" panose="02020603050405020304" pitchFamily="18" charset="0"/>
              </a:rPr>
              <a:t> In the simplest case, this implies an equation like</a:t>
            </a:r>
          </a:p>
        </p:txBody>
      </p:sp>
      <p:graphicFrame>
        <p:nvGraphicFramePr>
          <p:cNvPr id="91140" name="Object 4">
            <a:extLst>
              <a:ext uri="{FF2B5EF4-FFF2-40B4-BE49-F238E27FC236}">
                <a16:creationId xmlns:a16="http://schemas.microsoft.com/office/drawing/2014/main" id="{4C3A0217-CD31-426E-83AC-8CD58106C09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38200" y="4589463"/>
          <a:ext cx="77724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Equation" r:id="rId3" imgW="2019240" imgH="228600" progId="Equation.3">
                  <p:embed/>
                </p:oleObj>
              </mc:Choice>
              <mc:Fallback>
                <p:oleObj name="Equation" r:id="rId3" imgW="20192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89463"/>
                        <a:ext cx="7772400" cy="87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5">
            <a:extLst>
              <a:ext uri="{FF2B5EF4-FFF2-40B4-BE49-F238E27FC236}">
                <a16:creationId xmlns:a16="http://schemas.microsoft.com/office/drawing/2014/main" id="{754A0026-7B41-42B1-A9C5-F408BF0D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s-PE"/>
              <a:t>Economics 20 - Prof. Anderson</a:t>
            </a:r>
          </a:p>
        </p:txBody>
      </p:sp>
      <p:sp>
        <p:nvSpPr>
          <p:cNvPr id="5" name="Marcador de número de diapositiva 6">
            <a:extLst>
              <a:ext uri="{FF2B5EF4-FFF2-40B4-BE49-F238E27FC236}">
                <a16:creationId xmlns:a16="http://schemas.microsoft.com/office/drawing/2014/main" id="{CCF8ADB3-C5D8-4FEF-B39F-BF43A6FE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4AAE-EE80-4B9F-A06B-746648450EF5}" type="slidenum">
              <a:rPr lang="en-US" altLang="es-PE"/>
              <a:pPr/>
              <a:t>9</a:t>
            </a:fld>
            <a:endParaRPr lang="en-US" altLang="es-PE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9FC5DDB-9F72-4C53-B905-108FF2826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PE">
                <a:latin typeface="Times New Roman" panose="02020603050405020304" pitchFamily="18" charset="0"/>
              </a:rPr>
              <a:t>Example: (continued)</a:t>
            </a:r>
          </a:p>
        </p:txBody>
      </p:sp>
      <p:sp>
        <p:nvSpPr>
          <p:cNvPr id="921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8E9BD47-41A2-427A-B0B1-50DE928D5F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r>
              <a:rPr lang="en-US" altLang="es-PE" sz="2800">
                <a:latin typeface="Times New Roman" panose="02020603050405020304" pitchFamily="18" charset="0"/>
              </a:rPr>
              <a:t> </a:t>
            </a:r>
            <a:r>
              <a:rPr lang="en-US" altLang="es-PE">
                <a:latin typeface="Times New Roman" panose="02020603050405020304" pitchFamily="18" charset="0"/>
              </a:rPr>
              <a:t>The estimate of</a:t>
            </a:r>
            <a:r>
              <a:rPr lang="en-US" altLang="es-PE" i="1">
                <a:latin typeface="Times New Roman" panose="02020603050405020304" pitchFamily="18" charset="0"/>
              </a:rPr>
              <a:t> </a:t>
            </a:r>
            <a:r>
              <a:rPr lang="en-US" altLang="es-PE" i="1">
                <a:latin typeface="Symbol" panose="05050102010706020507" pitchFamily="18" charset="2"/>
              </a:rPr>
              <a:t>b</a:t>
            </a:r>
            <a:r>
              <a:rPr lang="en-US" altLang="es-PE" i="1" baseline="-25000">
                <a:latin typeface="Times New Roman" panose="02020603050405020304" pitchFamily="18" charset="0"/>
              </a:rPr>
              <a:t>1</a:t>
            </a:r>
            <a:r>
              <a:rPr lang="en-US" altLang="es-PE">
                <a:latin typeface="Times New Roman" panose="02020603050405020304" pitchFamily="18" charset="0"/>
              </a:rPr>
              <a:t>,</a:t>
            </a:r>
            <a:r>
              <a:rPr lang="en-US" altLang="es-PE" i="1">
                <a:latin typeface="Times New Roman" panose="02020603050405020304" pitchFamily="18" charset="0"/>
              </a:rPr>
              <a:t> </a:t>
            </a:r>
            <a:r>
              <a:rPr lang="en-US" altLang="es-PE">
                <a:latin typeface="Times New Roman" panose="02020603050405020304" pitchFamily="18" charset="0"/>
              </a:rPr>
              <a:t>is the return to education, but can it be considered causal?</a:t>
            </a:r>
          </a:p>
          <a:p>
            <a:r>
              <a:rPr lang="en-US" altLang="es-PE">
                <a:latin typeface="Times New Roman" panose="02020603050405020304" pitchFamily="18" charset="0"/>
              </a:rPr>
              <a:t> While the error term, </a:t>
            </a:r>
            <a:r>
              <a:rPr lang="en-US" altLang="es-PE" i="1">
                <a:latin typeface="Times New Roman" panose="02020603050405020304" pitchFamily="18" charset="0"/>
              </a:rPr>
              <a:t>u</a:t>
            </a:r>
            <a:r>
              <a:rPr lang="en-US" altLang="es-PE">
                <a:latin typeface="Times New Roman" panose="02020603050405020304" pitchFamily="18" charset="0"/>
              </a:rPr>
              <a:t>, includes other factors affecting earnings, want to control for as much as possible</a:t>
            </a:r>
          </a:p>
          <a:p>
            <a:r>
              <a:rPr lang="en-US" altLang="es-PE">
                <a:latin typeface="Times New Roman" panose="02020603050405020304" pitchFamily="18" charset="0"/>
              </a:rPr>
              <a:t> Some things are still unobserved, which can be problematic</a:t>
            </a:r>
          </a:p>
          <a:p>
            <a:endParaRPr lang="en-US" altLang="es-P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s-PE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734</TotalTime>
  <Words>455</Words>
  <Application>Microsoft Office PowerPoint</Application>
  <PresentationFormat>Presentación en pantalla (4:3)</PresentationFormat>
  <Paragraphs>63</Paragraphs>
  <Slides>9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Times New Roman</vt:lpstr>
      <vt:lpstr>Tahoma</vt:lpstr>
      <vt:lpstr>Wingdings</vt:lpstr>
      <vt:lpstr>Symbol</vt:lpstr>
      <vt:lpstr>Blueprint</vt:lpstr>
      <vt:lpstr>Microsoft Equation 3.0</vt:lpstr>
      <vt:lpstr>Welcome to Economics 20</vt:lpstr>
      <vt:lpstr>Why study Econometrics?</vt:lpstr>
      <vt:lpstr>Why study Econometrics?</vt:lpstr>
      <vt:lpstr>Types of Data – Cross Sectional</vt:lpstr>
      <vt:lpstr>Types of Data – Panel</vt:lpstr>
      <vt:lpstr>Types of Data – Time Series</vt:lpstr>
      <vt:lpstr>The Question of Causality</vt:lpstr>
      <vt:lpstr>Example: Returns to Education</vt:lpstr>
      <vt:lpstr>Example: (continued)</vt:lpstr>
    </vt:vector>
  </TitlesOfParts>
  <Company>Dartmouth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Probability and Statistics</dc:title>
  <dc:creator>Patricia M. Anderson</dc:creator>
  <cp:lastModifiedBy>Edison Achalma</cp:lastModifiedBy>
  <cp:revision>24</cp:revision>
  <cp:lastPrinted>1601-01-01T00:00:00Z</cp:lastPrinted>
  <dcterms:created xsi:type="dcterms:W3CDTF">1999-10-02T17:37:41Z</dcterms:created>
  <dcterms:modified xsi:type="dcterms:W3CDTF">2020-02-04T23:15:11Z</dcterms:modified>
</cp:coreProperties>
</file>