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sldIdLst>
    <p:sldId id="257" r:id="rId2"/>
    <p:sldId id="266" r:id="rId3"/>
    <p:sldId id="265" r:id="rId4"/>
    <p:sldId id="258" r:id="rId5"/>
    <p:sldId id="259" r:id="rId6"/>
    <p:sldId id="260" r:id="rId7"/>
    <p:sldId id="261" r:id="rId8"/>
    <p:sldId id="262" r:id="rId9"/>
    <p:sldId id="263" r:id="rId10"/>
    <p:sldId id="264"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Lst>
  <p:sldSz cx="9144000" cy="6858000" type="screen4x3"/>
  <p:notesSz cx="6858000" cy="9144000"/>
  <p:defaultTextStyle>
    <a:defPPr>
      <a:defRPr lang="en-US"/>
    </a:defPPr>
    <a:lvl1pPr algn="l" rtl="0" fontAlgn="base">
      <a:spcBef>
        <a:spcPct val="0"/>
      </a:spcBef>
      <a:spcAft>
        <a:spcPct val="0"/>
      </a:spcAft>
      <a:defRPr sz="4400" kern="1200">
        <a:solidFill>
          <a:schemeClr val="tx2"/>
        </a:solidFill>
        <a:latin typeface="Times New Roman" panose="02020603050405020304" pitchFamily="18" charset="0"/>
        <a:ea typeface="+mn-ea"/>
        <a:cs typeface="+mn-cs"/>
      </a:defRPr>
    </a:lvl1pPr>
    <a:lvl2pPr marL="457200" algn="l" rtl="0" fontAlgn="base">
      <a:spcBef>
        <a:spcPct val="0"/>
      </a:spcBef>
      <a:spcAft>
        <a:spcPct val="0"/>
      </a:spcAft>
      <a:defRPr sz="4400" kern="1200">
        <a:solidFill>
          <a:schemeClr val="tx2"/>
        </a:solidFill>
        <a:latin typeface="Times New Roman" panose="02020603050405020304" pitchFamily="18" charset="0"/>
        <a:ea typeface="+mn-ea"/>
        <a:cs typeface="+mn-cs"/>
      </a:defRPr>
    </a:lvl2pPr>
    <a:lvl3pPr marL="914400" algn="l" rtl="0" fontAlgn="base">
      <a:spcBef>
        <a:spcPct val="0"/>
      </a:spcBef>
      <a:spcAft>
        <a:spcPct val="0"/>
      </a:spcAft>
      <a:defRPr sz="4400" kern="1200">
        <a:solidFill>
          <a:schemeClr val="tx2"/>
        </a:solidFill>
        <a:latin typeface="Times New Roman" panose="02020603050405020304" pitchFamily="18" charset="0"/>
        <a:ea typeface="+mn-ea"/>
        <a:cs typeface="+mn-cs"/>
      </a:defRPr>
    </a:lvl3pPr>
    <a:lvl4pPr marL="1371600" algn="l" rtl="0" fontAlgn="base">
      <a:spcBef>
        <a:spcPct val="0"/>
      </a:spcBef>
      <a:spcAft>
        <a:spcPct val="0"/>
      </a:spcAft>
      <a:defRPr sz="4400" kern="1200">
        <a:solidFill>
          <a:schemeClr val="tx2"/>
        </a:solidFill>
        <a:latin typeface="Times New Roman" panose="02020603050405020304" pitchFamily="18" charset="0"/>
        <a:ea typeface="+mn-ea"/>
        <a:cs typeface="+mn-cs"/>
      </a:defRPr>
    </a:lvl4pPr>
    <a:lvl5pPr marL="1828800" algn="l" rtl="0" fontAlgn="base">
      <a:spcBef>
        <a:spcPct val="0"/>
      </a:spcBef>
      <a:spcAft>
        <a:spcPct val="0"/>
      </a:spcAft>
      <a:defRPr sz="4400" kern="1200">
        <a:solidFill>
          <a:schemeClr val="tx2"/>
        </a:solidFill>
        <a:latin typeface="Times New Roman" panose="02020603050405020304" pitchFamily="18" charset="0"/>
        <a:ea typeface="+mn-ea"/>
        <a:cs typeface="+mn-cs"/>
      </a:defRPr>
    </a:lvl5pPr>
    <a:lvl6pPr marL="2286000" algn="l" defTabSz="914400" rtl="0" eaLnBrk="1" latinLnBrk="0" hangingPunct="1">
      <a:defRPr sz="4400" kern="1200">
        <a:solidFill>
          <a:schemeClr val="tx2"/>
        </a:solidFill>
        <a:latin typeface="Times New Roman" panose="02020603050405020304" pitchFamily="18" charset="0"/>
        <a:ea typeface="+mn-ea"/>
        <a:cs typeface="+mn-cs"/>
      </a:defRPr>
    </a:lvl6pPr>
    <a:lvl7pPr marL="2743200" algn="l" defTabSz="914400" rtl="0" eaLnBrk="1" latinLnBrk="0" hangingPunct="1">
      <a:defRPr sz="4400" kern="1200">
        <a:solidFill>
          <a:schemeClr val="tx2"/>
        </a:solidFill>
        <a:latin typeface="Times New Roman" panose="02020603050405020304" pitchFamily="18" charset="0"/>
        <a:ea typeface="+mn-ea"/>
        <a:cs typeface="+mn-cs"/>
      </a:defRPr>
    </a:lvl7pPr>
    <a:lvl8pPr marL="3200400" algn="l" defTabSz="914400" rtl="0" eaLnBrk="1" latinLnBrk="0" hangingPunct="1">
      <a:defRPr sz="4400" kern="1200">
        <a:solidFill>
          <a:schemeClr val="tx2"/>
        </a:solidFill>
        <a:latin typeface="Times New Roman" panose="02020603050405020304" pitchFamily="18" charset="0"/>
        <a:ea typeface="+mn-ea"/>
        <a:cs typeface="+mn-cs"/>
      </a:defRPr>
    </a:lvl8pPr>
    <a:lvl9pPr marL="3657600" algn="l" defTabSz="914400" rtl="0" eaLnBrk="1" latinLnBrk="0" hangingPunct="1">
      <a:defRPr sz="4400" kern="1200">
        <a:solidFill>
          <a:schemeClr val="tx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9" autoAdjust="0"/>
    <p:restoredTop sz="90929"/>
  </p:normalViewPr>
  <p:slideViewPr>
    <p:cSldViewPr>
      <p:cViewPr varScale="1">
        <p:scale>
          <a:sx n="67" d="100"/>
          <a:sy n="67" d="100"/>
        </p:scale>
        <p:origin x="13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BACB5CC-121E-483D-82F2-6664C2D3718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s-PE"/>
          </a:p>
        </p:txBody>
      </p:sp>
      <p:sp>
        <p:nvSpPr>
          <p:cNvPr id="34819" name="Rectangle 3">
            <a:extLst>
              <a:ext uri="{FF2B5EF4-FFF2-40B4-BE49-F238E27FC236}">
                <a16:creationId xmlns:a16="http://schemas.microsoft.com/office/drawing/2014/main" id="{9F007934-82E5-462F-A5BC-5DC78F5C72D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s-PE"/>
          </a:p>
        </p:txBody>
      </p:sp>
      <p:sp>
        <p:nvSpPr>
          <p:cNvPr id="34820" name="Rectangle 4">
            <a:extLst>
              <a:ext uri="{FF2B5EF4-FFF2-40B4-BE49-F238E27FC236}">
                <a16:creationId xmlns:a16="http://schemas.microsoft.com/office/drawing/2014/main" id="{33A6F96F-835A-45BB-B2A0-4B337FBD78E9}"/>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a:extLst>
              <a:ext uri="{FF2B5EF4-FFF2-40B4-BE49-F238E27FC236}">
                <a16:creationId xmlns:a16="http://schemas.microsoft.com/office/drawing/2014/main" id="{53BD41F4-A779-49DE-8B1D-914F05FA47D1}"/>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PE"/>
              <a:t>Click to edit Master text styles</a:t>
            </a:r>
          </a:p>
          <a:p>
            <a:pPr lvl="1"/>
            <a:r>
              <a:rPr lang="en-US" altLang="es-PE"/>
              <a:t>Second level</a:t>
            </a:r>
          </a:p>
          <a:p>
            <a:pPr lvl="2"/>
            <a:r>
              <a:rPr lang="en-US" altLang="es-PE"/>
              <a:t>Third level</a:t>
            </a:r>
          </a:p>
          <a:p>
            <a:pPr lvl="3"/>
            <a:r>
              <a:rPr lang="en-US" altLang="es-PE"/>
              <a:t>Fourth level</a:t>
            </a:r>
          </a:p>
          <a:p>
            <a:pPr lvl="4"/>
            <a:r>
              <a:rPr lang="en-US" altLang="es-PE"/>
              <a:t>Fifth level</a:t>
            </a:r>
          </a:p>
        </p:txBody>
      </p:sp>
      <p:sp>
        <p:nvSpPr>
          <p:cNvPr id="34822" name="Rectangle 6">
            <a:extLst>
              <a:ext uri="{FF2B5EF4-FFF2-40B4-BE49-F238E27FC236}">
                <a16:creationId xmlns:a16="http://schemas.microsoft.com/office/drawing/2014/main" id="{F345D2A4-11B5-41E3-9CBF-6871CB001F5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s-PE"/>
          </a:p>
        </p:txBody>
      </p:sp>
      <p:sp>
        <p:nvSpPr>
          <p:cNvPr id="34823" name="Rectangle 7">
            <a:extLst>
              <a:ext uri="{FF2B5EF4-FFF2-40B4-BE49-F238E27FC236}">
                <a16:creationId xmlns:a16="http://schemas.microsoft.com/office/drawing/2014/main" id="{84DACC8F-B025-48B5-B2E0-22685F99EEC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51994BD-A4F1-451C-96B1-D5FEC4A5695B}" type="slidenum">
              <a:rPr lang="en-US" altLang="es-PE"/>
              <a:pPr/>
              <a:t>‹Nº›</a:t>
            </a:fld>
            <a:endParaRPr lang="en-US" altLang="es-P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221" name="Group 77">
            <a:extLst>
              <a:ext uri="{FF2B5EF4-FFF2-40B4-BE49-F238E27FC236}">
                <a16:creationId xmlns:a16="http://schemas.microsoft.com/office/drawing/2014/main" id="{1E5F635F-88FB-497F-AB85-1C096F9D0486}"/>
              </a:ext>
            </a:extLst>
          </p:cNvPr>
          <p:cNvGrpSpPr>
            <a:grpSpLocks/>
          </p:cNvGrpSpPr>
          <p:nvPr/>
        </p:nvGrpSpPr>
        <p:grpSpPr bwMode="auto">
          <a:xfrm>
            <a:off x="0" y="0"/>
            <a:ext cx="9144000" cy="6858000"/>
            <a:chOff x="0" y="0"/>
            <a:chExt cx="5760" cy="4320"/>
          </a:xfrm>
        </p:grpSpPr>
        <p:grpSp>
          <p:nvGrpSpPr>
            <p:cNvPr id="6146" name="Group 2">
              <a:extLst>
                <a:ext uri="{FF2B5EF4-FFF2-40B4-BE49-F238E27FC236}">
                  <a16:creationId xmlns:a16="http://schemas.microsoft.com/office/drawing/2014/main" id="{69580E7D-0728-4C0B-8CE7-D1DF0FA6C099}"/>
                </a:ext>
              </a:extLst>
            </p:cNvPr>
            <p:cNvGrpSpPr>
              <a:grpSpLocks/>
            </p:cNvGrpSpPr>
            <p:nvPr/>
          </p:nvGrpSpPr>
          <p:grpSpPr bwMode="auto">
            <a:xfrm>
              <a:off x="0" y="0"/>
              <a:ext cx="5760" cy="4320"/>
              <a:chOff x="0" y="0"/>
              <a:chExt cx="5760" cy="4320"/>
            </a:xfrm>
          </p:grpSpPr>
          <p:sp>
            <p:nvSpPr>
              <p:cNvPr id="6147" name="Rectangle 3">
                <a:extLst>
                  <a:ext uri="{FF2B5EF4-FFF2-40B4-BE49-F238E27FC236}">
                    <a16:creationId xmlns:a16="http://schemas.microsoft.com/office/drawing/2014/main" id="{0D8722E3-610E-400D-83CD-9A81A438560D}"/>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6148" name="Group 4">
                <a:extLst>
                  <a:ext uri="{FF2B5EF4-FFF2-40B4-BE49-F238E27FC236}">
                    <a16:creationId xmlns:a16="http://schemas.microsoft.com/office/drawing/2014/main" id="{201D588F-95B3-470B-BF20-526F5520366F}"/>
                  </a:ext>
                </a:extLst>
              </p:cNvPr>
              <p:cNvGrpSpPr>
                <a:grpSpLocks/>
              </p:cNvGrpSpPr>
              <p:nvPr userDrawn="1"/>
            </p:nvGrpSpPr>
            <p:grpSpPr bwMode="auto">
              <a:xfrm>
                <a:off x="0" y="0"/>
                <a:ext cx="5760" cy="4320"/>
                <a:chOff x="0" y="0"/>
                <a:chExt cx="5760" cy="4320"/>
              </a:xfrm>
            </p:grpSpPr>
            <p:sp>
              <p:nvSpPr>
                <p:cNvPr id="6149" name="Line 5">
                  <a:extLst>
                    <a:ext uri="{FF2B5EF4-FFF2-40B4-BE49-F238E27FC236}">
                      <a16:creationId xmlns:a16="http://schemas.microsoft.com/office/drawing/2014/main" id="{581BC3DE-89FC-4BF6-9BF1-CB6ABECC1424}"/>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0" name="Line 6">
                  <a:extLst>
                    <a:ext uri="{FF2B5EF4-FFF2-40B4-BE49-F238E27FC236}">
                      <a16:creationId xmlns:a16="http://schemas.microsoft.com/office/drawing/2014/main" id="{2FC5B8A5-1191-4DAF-B137-12DCFCA72991}"/>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1" name="Line 7">
                  <a:extLst>
                    <a:ext uri="{FF2B5EF4-FFF2-40B4-BE49-F238E27FC236}">
                      <a16:creationId xmlns:a16="http://schemas.microsoft.com/office/drawing/2014/main" id="{DDA37160-8752-418A-A6CC-9EB4BB2FEDD5}"/>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2" name="Line 8">
                  <a:extLst>
                    <a:ext uri="{FF2B5EF4-FFF2-40B4-BE49-F238E27FC236}">
                      <a16:creationId xmlns:a16="http://schemas.microsoft.com/office/drawing/2014/main" id="{C5759AC8-62DA-4DE2-9B1D-A9F4FEFCB290}"/>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3" name="Line 9">
                  <a:extLst>
                    <a:ext uri="{FF2B5EF4-FFF2-40B4-BE49-F238E27FC236}">
                      <a16:creationId xmlns:a16="http://schemas.microsoft.com/office/drawing/2014/main" id="{D68E645D-4D64-4678-A91C-A1F52241257A}"/>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4" name="Line 10">
                  <a:extLst>
                    <a:ext uri="{FF2B5EF4-FFF2-40B4-BE49-F238E27FC236}">
                      <a16:creationId xmlns:a16="http://schemas.microsoft.com/office/drawing/2014/main" id="{E1522C00-35D4-4815-A921-84B9116A8B72}"/>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5" name="Line 11">
                  <a:extLst>
                    <a:ext uri="{FF2B5EF4-FFF2-40B4-BE49-F238E27FC236}">
                      <a16:creationId xmlns:a16="http://schemas.microsoft.com/office/drawing/2014/main" id="{4356A5AD-F5B0-4C11-90CB-D490E1E84FDF}"/>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6" name="Line 12">
                  <a:extLst>
                    <a:ext uri="{FF2B5EF4-FFF2-40B4-BE49-F238E27FC236}">
                      <a16:creationId xmlns:a16="http://schemas.microsoft.com/office/drawing/2014/main" id="{EAAD1861-5BCE-40FE-9C00-8B001476678E}"/>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7" name="Line 13">
                  <a:extLst>
                    <a:ext uri="{FF2B5EF4-FFF2-40B4-BE49-F238E27FC236}">
                      <a16:creationId xmlns:a16="http://schemas.microsoft.com/office/drawing/2014/main" id="{895E8CB3-F0DF-42B4-9B0A-1F35BAE1282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8" name="Line 14">
                  <a:extLst>
                    <a:ext uri="{FF2B5EF4-FFF2-40B4-BE49-F238E27FC236}">
                      <a16:creationId xmlns:a16="http://schemas.microsoft.com/office/drawing/2014/main" id="{FA914B67-2C13-447B-8EB3-9ECFD770E32E}"/>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59" name="Line 15">
                  <a:extLst>
                    <a:ext uri="{FF2B5EF4-FFF2-40B4-BE49-F238E27FC236}">
                      <a16:creationId xmlns:a16="http://schemas.microsoft.com/office/drawing/2014/main" id="{A2DAF9F0-4042-45FC-A0A9-2692F87844F8}"/>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0" name="Line 16">
                  <a:extLst>
                    <a:ext uri="{FF2B5EF4-FFF2-40B4-BE49-F238E27FC236}">
                      <a16:creationId xmlns:a16="http://schemas.microsoft.com/office/drawing/2014/main" id="{C39A0E69-0913-4A5A-A46B-924F6919BD18}"/>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1" name="Line 17">
                  <a:extLst>
                    <a:ext uri="{FF2B5EF4-FFF2-40B4-BE49-F238E27FC236}">
                      <a16:creationId xmlns:a16="http://schemas.microsoft.com/office/drawing/2014/main" id="{117B0D97-F77D-4A73-BADC-E983E7B9E225}"/>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2" name="Line 18">
                  <a:extLst>
                    <a:ext uri="{FF2B5EF4-FFF2-40B4-BE49-F238E27FC236}">
                      <a16:creationId xmlns:a16="http://schemas.microsoft.com/office/drawing/2014/main" id="{3BD3A7F9-043A-4608-9077-10F1A7716644}"/>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3" name="Line 19">
                  <a:extLst>
                    <a:ext uri="{FF2B5EF4-FFF2-40B4-BE49-F238E27FC236}">
                      <a16:creationId xmlns:a16="http://schemas.microsoft.com/office/drawing/2014/main" id="{E09B7901-5ABC-430D-85DA-082A64D7BCC6}"/>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4" name="Line 20">
                  <a:extLst>
                    <a:ext uri="{FF2B5EF4-FFF2-40B4-BE49-F238E27FC236}">
                      <a16:creationId xmlns:a16="http://schemas.microsoft.com/office/drawing/2014/main" id="{717EB1AA-C5F7-4C21-A59F-071D76983F16}"/>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5" name="Line 21">
                  <a:extLst>
                    <a:ext uri="{FF2B5EF4-FFF2-40B4-BE49-F238E27FC236}">
                      <a16:creationId xmlns:a16="http://schemas.microsoft.com/office/drawing/2014/main" id="{27DC1CF6-5865-47FC-9393-BD733495A753}"/>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6" name="Line 22">
                  <a:extLst>
                    <a:ext uri="{FF2B5EF4-FFF2-40B4-BE49-F238E27FC236}">
                      <a16:creationId xmlns:a16="http://schemas.microsoft.com/office/drawing/2014/main" id="{353412C0-E52A-48CF-AD83-08BD8DC39A43}"/>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7" name="Line 23">
                  <a:extLst>
                    <a:ext uri="{FF2B5EF4-FFF2-40B4-BE49-F238E27FC236}">
                      <a16:creationId xmlns:a16="http://schemas.microsoft.com/office/drawing/2014/main" id="{D68F6BFE-FAAC-42AF-A50C-382586D810FC}"/>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8" name="Line 24">
                  <a:extLst>
                    <a:ext uri="{FF2B5EF4-FFF2-40B4-BE49-F238E27FC236}">
                      <a16:creationId xmlns:a16="http://schemas.microsoft.com/office/drawing/2014/main" id="{DB2D03CC-B608-42A3-A54C-3FE2BD2FBC39}"/>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69" name="Line 25">
                  <a:extLst>
                    <a:ext uri="{FF2B5EF4-FFF2-40B4-BE49-F238E27FC236}">
                      <a16:creationId xmlns:a16="http://schemas.microsoft.com/office/drawing/2014/main" id="{5823F36C-80D1-4212-9580-45026706306F}"/>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0" name="Line 26">
                  <a:extLst>
                    <a:ext uri="{FF2B5EF4-FFF2-40B4-BE49-F238E27FC236}">
                      <a16:creationId xmlns:a16="http://schemas.microsoft.com/office/drawing/2014/main" id="{A1BB3B65-7962-4169-B804-3A4A92145EAA}"/>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1" name="Line 27">
                  <a:extLst>
                    <a:ext uri="{FF2B5EF4-FFF2-40B4-BE49-F238E27FC236}">
                      <a16:creationId xmlns:a16="http://schemas.microsoft.com/office/drawing/2014/main" id="{E42576CA-840D-4098-9983-3ECC48FB9641}"/>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2" name="Line 28">
                  <a:extLst>
                    <a:ext uri="{FF2B5EF4-FFF2-40B4-BE49-F238E27FC236}">
                      <a16:creationId xmlns:a16="http://schemas.microsoft.com/office/drawing/2014/main" id="{5280FDF2-EC8D-47DC-8CB9-88870D4A4B91}"/>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3" name="Line 29">
                  <a:extLst>
                    <a:ext uri="{FF2B5EF4-FFF2-40B4-BE49-F238E27FC236}">
                      <a16:creationId xmlns:a16="http://schemas.microsoft.com/office/drawing/2014/main" id="{6C4D1E07-AEFA-40B7-A99D-0B468FE0DA6A}"/>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4" name="Line 30">
                  <a:extLst>
                    <a:ext uri="{FF2B5EF4-FFF2-40B4-BE49-F238E27FC236}">
                      <a16:creationId xmlns:a16="http://schemas.microsoft.com/office/drawing/2014/main" id="{D3A2D58F-F7CE-4287-AC0A-38E6DAA4D81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5" name="Line 31">
                  <a:extLst>
                    <a:ext uri="{FF2B5EF4-FFF2-40B4-BE49-F238E27FC236}">
                      <a16:creationId xmlns:a16="http://schemas.microsoft.com/office/drawing/2014/main" id="{0C78A3C0-34EE-470C-A6FB-4D023C12E6F9}"/>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6" name="Line 32">
                  <a:extLst>
                    <a:ext uri="{FF2B5EF4-FFF2-40B4-BE49-F238E27FC236}">
                      <a16:creationId xmlns:a16="http://schemas.microsoft.com/office/drawing/2014/main" id="{ABB2487D-98D3-4915-A66A-A27EF9AD0F67}"/>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7" name="Line 33">
                  <a:extLst>
                    <a:ext uri="{FF2B5EF4-FFF2-40B4-BE49-F238E27FC236}">
                      <a16:creationId xmlns:a16="http://schemas.microsoft.com/office/drawing/2014/main" id="{8A41C26E-951A-440B-AE5B-66CC9C300624}"/>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8" name="Line 34">
                  <a:extLst>
                    <a:ext uri="{FF2B5EF4-FFF2-40B4-BE49-F238E27FC236}">
                      <a16:creationId xmlns:a16="http://schemas.microsoft.com/office/drawing/2014/main" id="{CD0E251A-67EF-4C62-9CB2-735A4573D85A}"/>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79" name="Line 35">
                  <a:extLst>
                    <a:ext uri="{FF2B5EF4-FFF2-40B4-BE49-F238E27FC236}">
                      <a16:creationId xmlns:a16="http://schemas.microsoft.com/office/drawing/2014/main" id="{06607FFC-AAFA-439A-AF0B-017145F09BED}"/>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0" name="Line 36">
                  <a:extLst>
                    <a:ext uri="{FF2B5EF4-FFF2-40B4-BE49-F238E27FC236}">
                      <a16:creationId xmlns:a16="http://schemas.microsoft.com/office/drawing/2014/main" id="{6C47E93B-637C-4A72-A752-9597AC60A45D}"/>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1" name="Line 37">
                  <a:extLst>
                    <a:ext uri="{FF2B5EF4-FFF2-40B4-BE49-F238E27FC236}">
                      <a16:creationId xmlns:a16="http://schemas.microsoft.com/office/drawing/2014/main" id="{6CB768A4-2FC6-494F-BD25-57BAD0F6CDDF}"/>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2" name="Line 38">
                  <a:extLst>
                    <a:ext uri="{FF2B5EF4-FFF2-40B4-BE49-F238E27FC236}">
                      <a16:creationId xmlns:a16="http://schemas.microsoft.com/office/drawing/2014/main" id="{79EA087B-BAAE-4E25-AB01-F62018F1B892}"/>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3" name="Line 39">
                  <a:extLst>
                    <a:ext uri="{FF2B5EF4-FFF2-40B4-BE49-F238E27FC236}">
                      <a16:creationId xmlns:a16="http://schemas.microsoft.com/office/drawing/2014/main" id="{5833DBF0-D800-4F5E-A20B-6E68776785F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4" name="Line 40">
                  <a:extLst>
                    <a:ext uri="{FF2B5EF4-FFF2-40B4-BE49-F238E27FC236}">
                      <a16:creationId xmlns:a16="http://schemas.microsoft.com/office/drawing/2014/main" id="{0F39F0FA-010D-4C7D-9B71-ED1EB89FA777}"/>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5" name="Line 41">
                  <a:extLst>
                    <a:ext uri="{FF2B5EF4-FFF2-40B4-BE49-F238E27FC236}">
                      <a16:creationId xmlns:a16="http://schemas.microsoft.com/office/drawing/2014/main" id="{6FC2398C-2ACA-48D0-AB5C-2EBB39AA1B19}"/>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6" name="Line 42">
                  <a:extLst>
                    <a:ext uri="{FF2B5EF4-FFF2-40B4-BE49-F238E27FC236}">
                      <a16:creationId xmlns:a16="http://schemas.microsoft.com/office/drawing/2014/main" id="{47798489-BCBA-4942-ACFF-653C3B0334D5}"/>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7" name="Line 43">
                  <a:extLst>
                    <a:ext uri="{FF2B5EF4-FFF2-40B4-BE49-F238E27FC236}">
                      <a16:creationId xmlns:a16="http://schemas.microsoft.com/office/drawing/2014/main" id="{42F81D91-453A-4215-BDA3-31A0761393C8}"/>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8" name="Line 44">
                  <a:extLst>
                    <a:ext uri="{FF2B5EF4-FFF2-40B4-BE49-F238E27FC236}">
                      <a16:creationId xmlns:a16="http://schemas.microsoft.com/office/drawing/2014/main" id="{4923BD7A-2039-48D8-B47A-2AFFC58468D4}"/>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89" name="Line 45">
                  <a:extLst>
                    <a:ext uri="{FF2B5EF4-FFF2-40B4-BE49-F238E27FC236}">
                      <a16:creationId xmlns:a16="http://schemas.microsoft.com/office/drawing/2014/main" id="{5FFB8419-054D-40D5-BCBC-CF17A1EEC373}"/>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0" name="Line 46">
                  <a:extLst>
                    <a:ext uri="{FF2B5EF4-FFF2-40B4-BE49-F238E27FC236}">
                      <a16:creationId xmlns:a16="http://schemas.microsoft.com/office/drawing/2014/main" id="{2E57410D-1B52-4251-842F-2D67C8744C08}"/>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1" name="Line 47">
                  <a:extLst>
                    <a:ext uri="{FF2B5EF4-FFF2-40B4-BE49-F238E27FC236}">
                      <a16:creationId xmlns:a16="http://schemas.microsoft.com/office/drawing/2014/main" id="{BA855122-93D3-4061-BF66-29A3EFEDD20F}"/>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2" name="Line 48">
                  <a:extLst>
                    <a:ext uri="{FF2B5EF4-FFF2-40B4-BE49-F238E27FC236}">
                      <a16:creationId xmlns:a16="http://schemas.microsoft.com/office/drawing/2014/main" id="{9E9EA52C-5E09-4EC7-8E74-DBB16ED9085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3" name="Line 49">
                  <a:extLst>
                    <a:ext uri="{FF2B5EF4-FFF2-40B4-BE49-F238E27FC236}">
                      <a16:creationId xmlns:a16="http://schemas.microsoft.com/office/drawing/2014/main" id="{23BD28F2-9C21-4E24-A7A5-338E36704BA4}"/>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4" name="Line 50">
                  <a:extLst>
                    <a:ext uri="{FF2B5EF4-FFF2-40B4-BE49-F238E27FC236}">
                      <a16:creationId xmlns:a16="http://schemas.microsoft.com/office/drawing/2014/main" id="{E63C8956-16BE-4BAB-91A8-B0E88BB5B72E}"/>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5" name="Line 51">
                  <a:extLst>
                    <a:ext uri="{FF2B5EF4-FFF2-40B4-BE49-F238E27FC236}">
                      <a16:creationId xmlns:a16="http://schemas.microsoft.com/office/drawing/2014/main" id="{C2E11B49-F53B-4320-AFF9-92977B85437A}"/>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6" name="Line 52">
                  <a:extLst>
                    <a:ext uri="{FF2B5EF4-FFF2-40B4-BE49-F238E27FC236}">
                      <a16:creationId xmlns:a16="http://schemas.microsoft.com/office/drawing/2014/main" id="{5AA0CD57-1D5C-4304-A6B3-F87B37B10FFA}"/>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7" name="Line 53">
                  <a:extLst>
                    <a:ext uri="{FF2B5EF4-FFF2-40B4-BE49-F238E27FC236}">
                      <a16:creationId xmlns:a16="http://schemas.microsoft.com/office/drawing/2014/main" id="{54B5CA02-6A97-44ED-8595-5978758C2490}"/>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8" name="Line 54">
                  <a:extLst>
                    <a:ext uri="{FF2B5EF4-FFF2-40B4-BE49-F238E27FC236}">
                      <a16:creationId xmlns:a16="http://schemas.microsoft.com/office/drawing/2014/main" id="{FFCCE878-C12B-4108-B66A-11340B8BE97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199" name="Line 55">
                  <a:extLst>
                    <a:ext uri="{FF2B5EF4-FFF2-40B4-BE49-F238E27FC236}">
                      <a16:creationId xmlns:a16="http://schemas.microsoft.com/office/drawing/2014/main" id="{7A89D27D-BFD2-42F8-B9BD-0A2372FC1587}"/>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6200" name="Line 56">
                <a:extLst>
                  <a:ext uri="{FF2B5EF4-FFF2-40B4-BE49-F238E27FC236}">
                    <a16:creationId xmlns:a16="http://schemas.microsoft.com/office/drawing/2014/main" id="{B772F304-BA37-4379-A422-E4DC66303318}"/>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6220" name="Group 76">
              <a:extLst>
                <a:ext uri="{FF2B5EF4-FFF2-40B4-BE49-F238E27FC236}">
                  <a16:creationId xmlns:a16="http://schemas.microsoft.com/office/drawing/2014/main" id="{523A40DD-6571-4030-9202-86DF059529A1}"/>
                </a:ext>
              </a:extLst>
            </p:cNvPr>
            <p:cNvGrpSpPr>
              <a:grpSpLocks/>
            </p:cNvGrpSpPr>
            <p:nvPr userDrawn="1"/>
          </p:nvGrpSpPr>
          <p:grpSpPr bwMode="auto">
            <a:xfrm>
              <a:off x="3" y="559"/>
              <a:ext cx="4192" cy="1796"/>
              <a:chOff x="3" y="559"/>
              <a:chExt cx="4192" cy="1796"/>
            </a:xfrm>
          </p:grpSpPr>
          <p:sp>
            <p:nvSpPr>
              <p:cNvPr id="6209" name="Line 65">
                <a:extLst>
                  <a:ext uri="{FF2B5EF4-FFF2-40B4-BE49-F238E27FC236}">
                    <a16:creationId xmlns:a16="http://schemas.microsoft.com/office/drawing/2014/main" id="{F67348A8-DEF7-462B-BDF3-C24352FE7777}"/>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207" name="Line 63">
                <a:extLst>
                  <a:ext uri="{FF2B5EF4-FFF2-40B4-BE49-F238E27FC236}">
                    <a16:creationId xmlns:a16="http://schemas.microsoft.com/office/drawing/2014/main" id="{C2243CDD-D08B-4A19-870C-DC0B04DD9A73}"/>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208" name="Line 64">
                <a:extLst>
                  <a:ext uri="{FF2B5EF4-FFF2-40B4-BE49-F238E27FC236}">
                    <a16:creationId xmlns:a16="http://schemas.microsoft.com/office/drawing/2014/main" id="{71F415F3-6ABA-474D-855D-8BC8B1E7C69C}"/>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210" name="Arc 66">
                <a:extLst>
                  <a:ext uri="{FF2B5EF4-FFF2-40B4-BE49-F238E27FC236}">
                    <a16:creationId xmlns:a16="http://schemas.microsoft.com/office/drawing/2014/main" id="{1F83C840-A6BD-42A4-8466-32EFEC272C91}"/>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6219" name="Group 75">
              <a:extLst>
                <a:ext uri="{FF2B5EF4-FFF2-40B4-BE49-F238E27FC236}">
                  <a16:creationId xmlns:a16="http://schemas.microsoft.com/office/drawing/2014/main" id="{4E9E884A-20B5-43BF-BD34-70C7FE1A2C8F}"/>
                </a:ext>
              </a:extLst>
            </p:cNvPr>
            <p:cNvGrpSpPr>
              <a:grpSpLocks/>
            </p:cNvGrpSpPr>
            <p:nvPr userDrawn="1"/>
          </p:nvGrpSpPr>
          <p:grpSpPr bwMode="auto">
            <a:xfrm>
              <a:off x="1480" y="1952"/>
              <a:ext cx="3808" cy="1812"/>
              <a:chOff x="1480" y="1952"/>
              <a:chExt cx="3808" cy="1812"/>
            </a:xfrm>
          </p:grpSpPr>
          <p:sp>
            <p:nvSpPr>
              <p:cNvPr id="6211" name="Line 67">
                <a:extLst>
                  <a:ext uri="{FF2B5EF4-FFF2-40B4-BE49-F238E27FC236}">
                    <a16:creationId xmlns:a16="http://schemas.microsoft.com/office/drawing/2014/main" id="{D10A9040-EF3D-468D-90EC-72FA3D1D0AFB}"/>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212" name="Line 68">
                <a:extLst>
                  <a:ext uri="{FF2B5EF4-FFF2-40B4-BE49-F238E27FC236}">
                    <a16:creationId xmlns:a16="http://schemas.microsoft.com/office/drawing/2014/main" id="{1755D99C-134A-4DDA-9465-814AD54EFCF8}"/>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6213" name="Arc 69">
                <a:extLst>
                  <a:ext uri="{FF2B5EF4-FFF2-40B4-BE49-F238E27FC236}">
                    <a16:creationId xmlns:a16="http://schemas.microsoft.com/office/drawing/2014/main" id="{59ED41F6-9BC4-401F-AAF5-714EBF7B9C06}"/>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sp>
        <p:nvSpPr>
          <p:cNvPr id="6201" name="Rectangle 57">
            <a:extLst>
              <a:ext uri="{FF2B5EF4-FFF2-40B4-BE49-F238E27FC236}">
                <a16:creationId xmlns:a16="http://schemas.microsoft.com/office/drawing/2014/main" id="{376CF0A4-7E4F-4C56-9BFE-038C8054ACE1}"/>
              </a:ext>
            </a:extLst>
          </p:cNvPr>
          <p:cNvSpPr>
            <a:spLocks noGrp="1" noChangeArrowheads="1"/>
          </p:cNvSpPr>
          <p:nvPr>
            <p:ph type="ctrTitle"/>
          </p:nvPr>
        </p:nvSpPr>
        <p:spPr>
          <a:xfrm>
            <a:off x="990600" y="1752600"/>
            <a:ext cx="7772400" cy="1143000"/>
          </a:xfrm>
        </p:spPr>
        <p:txBody>
          <a:bodyPr/>
          <a:lstStyle>
            <a:lvl1pPr>
              <a:defRPr/>
            </a:lvl1pPr>
          </a:lstStyle>
          <a:p>
            <a:pPr lvl="0"/>
            <a:r>
              <a:rPr lang="en-US" altLang="es-PE" noProof="0"/>
              <a:t>Click to edit Master title style</a:t>
            </a:r>
          </a:p>
        </p:txBody>
      </p:sp>
      <p:sp>
        <p:nvSpPr>
          <p:cNvPr id="6202" name="Rectangle 58" descr="Rectangle: Click to edit Master text styles&#10;Second level&#10;Third level&#10;Fourth level&#10;Fifth level">
            <a:extLst>
              <a:ext uri="{FF2B5EF4-FFF2-40B4-BE49-F238E27FC236}">
                <a16:creationId xmlns:a16="http://schemas.microsoft.com/office/drawing/2014/main" id="{0747FA03-D882-48C3-BC46-0071C897CC6C}"/>
              </a:ext>
            </a:extLst>
          </p:cNvPr>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s-PE" noProof="0"/>
              <a:t>Click to edit Master subtitle style</a:t>
            </a:r>
          </a:p>
        </p:txBody>
      </p:sp>
      <p:sp>
        <p:nvSpPr>
          <p:cNvPr id="6215" name="Rectangle 71">
            <a:extLst>
              <a:ext uri="{FF2B5EF4-FFF2-40B4-BE49-F238E27FC236}">
                <a16:creationId xmlns:a16="http://schemas.microsoft.com/office/drawing/2014/main" id="{3D1CAA03-F9ED-448F-994E-C5F72539733D}"/>
              </a:ext>
            </a:extLst>
          </p:cNvPr>
          <p:cNvSpPr>
            <a:spLocks noGrp="1" noChangeArrowheads="1"/>
          </p:cNvSpPr>
          <p:nvPr>
            <p:ph type="dt" sz="quarter" idx="2"/>
          </p:nvPr>
        </p:nvSpPr>
        <p:spPr/>
        <p:txBody>
          <a:bodyPr/>
          <a:lstStyle>
            <a:lvl1pPr>
              <a:defRPr/>
            </a:lvl1pPr>
          </a:lstStyle>
          <a:p>
            <a:endParaRPr lang="en-US" altLang="es-PE"/>
          </a:p>
        </p:txBody>
      </p:sp>
      <p:sp>
        <p:nvSpPr>
          <p:cNvPr id="6216" name="Rectangle 72">
            <a:extLst>
              <a:ext uri="{FF2B5EF4-FFF2-40B4-BE49-F238E27FC236}">
                <a16:creationId xmlns:a16="http://schemas.microsoft.com/office/drawing/2014/main" id="{FDF914DF-3211-4892-A699-A2208FDE30CC}"/>
              </a:ext>
            </a:extLst>
          </p:cNvPr>
          <p:cNvSpPr>
            <a:spLocks noGrp="1" noChangeArrowheads="1"/>
          </p:cNvSpPr>
          <p:nvPr>
            <p:ph type="ftr" sz="quarter" idx="3"/>
          </p:nvPr>
        </p:nvSpPr>
        <p:spPr/>
        <p:txBody>
          <a:bodyPr/>
          <a:lstStyle>
            <a:lvl1pPr>
              <a:defRPr/>
            </a:lvl1pPr>
          </a:lstStyle>
          <a:p>
            <a:r>
              <a:rPr lang="en-US" altLang="es-PE"/>
              <a:t>Economics 20 - Prof. Anderson</a:t>
            </a:r>
          </a:p>
        </p:txBody>
      </p:sp>
      <p:sp>
        <p:nvSpPr>
          <p:cNvPr id="6217" name="Rectangle 73">
            <a:extLst>
              <a:ext uri="{FF2B5EF4-FFF2-40B4-BE49-F238E27FC236}">
                <a16:creationId xmlns:a16="http://schemas.microsoft.com/office/drawing/2014/main" id="{9190ED85-E645-4E01-A99D-4CBB72E7B127}"/>
              </a:ext>
            </a:extLst>
          </p:cNvPr>
          <p:cNvSpPr>
            <a:spLocks noGrp="1" noChangeArrowheads="1"/>
          </p:cNvSpPr>
          <p:nvPr>
            <p:ph type="sldNum" sz="quarter" idx="4"/>
          </p:nvPr>
        </p:nvSpPr>
        <p:spPr/>
        <p:txBody>
          <a:bodyPr/>
          <a:lstStyle>
            <a:lvl1pPr>
              <a:defRPr/>
            </a:lvl1pPr>
          </a:lstStyle>
          <a:p>
            <a:fld id="{72F44AF0-8284-4E56-8BA9-14396D1AC310}" type="slidenum">
              <a:rPr lang="en-US" altLang="es-PE"/>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3D270-370B-43EB-9E79-E482DC48C74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204D67-4691-4819-BAE2-FDC3C50B6D8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C3EFB53-F074-42DB-8C25-1327085BA93D}"/>
              </a:ext>
            </a:extLst>
          </p:cNvPr>
          <p:cNvSpPr>
            <a:spLocks noGrp="1"/>
          </p:cNvSpPr>
          <p:nvPr>
            <p:ph type="dt" sz="half" idx="10"/>
          </p:nvPr>
        </p:nvSpPr>
        <p:spPr/>
        <p:txBody>
          <a:bodyPr/>
          <a:lstStyle>
            <a:lvl1pPr>
              <a:defRPr/>
            </a:lvl1pPr>
          </a:lstStyle>
          <a:p>
            <a:endParaRPr lang="en-US" altLang="es-PE"/>
          </a:p>
        </p:txBody>
      </p:sp>
      <p:sp>
        <p:nvSpPr>
          <p:cNvPr id="5" name="Marcador de pie de página 4">
            <a:extLst>
              <a:ext uri="{FF2B5EF4-FFF2-40B4-BE49-F238E27FC236}">
                <a16:creationId xmlns:a16="http://schemas.microsoft.com/office/drawing/2014/main" id="{74A78DBE-BA05-4370-B719-7D23E2930C1E}"/>
              </a:ext>
            </a:extLst>
          </p:cNvPr>
          <p:cNvSpPr>
            <a:spLocks noGrp="1"/>
          </p:cNvSpPr>
          <p:nvPr>
            <p:ph type="ftr" sz="quarter" idx="11"/>
          </p:nvPr>
        </p:nvSpPr>
        <p:spPr/>
        <p:txBody>
          <a:bodyPr/>
          <a:lstStyle>
            <a:lvl1pPr>
              <a:defRPr/>
            </a:lvl1pPr>
          </a:lstStyle>
          <a:p>
            <a:r>
              <a:rPr lang="en-US" altLang="es-PE"/>
              <a:t>Economics 20 - Prof. Anderson</a:t>
            </a:r>
          </a:p>
        </p:txBody>
      </p:sp>
      <p:sp>
        <p:nvSpPr>
          <p:cNvPr id="6" name="Marcador de número de diapositiva 5">
            <a:extLst>
              <a:ext uri="{FF2B5EF4-FFF2-40B4-BE49-F238E27FC236}">
                <a16:creationId xmlns:a16="http://schemas.microsoft.com/office/drawing/2014/main" id="{365C3919-26C3-4B75-B004-844B3DA6A386}"/>
              </a:ext>
            </a:extLst>
          </p:cNvPr>
          <p:cNvSpPr>
            <a:spLocks noGrp="1"/>
          </p:cNvSpPr>
          <p:nvPr>
            <p:ph type="sldNum" sz="quarter" idx="12"/>
          </p:nvPr>
        </p:nvSpPr>
        <p:spPr/>
        <p:txBody>
          <a:bodyPr/>
          <a:lstStyle>
            <a:lvl1pPr>
              <a:defRPr/>
            </a:lvl1pPr>
          </a:lstStyle>
          <a:p>
            <a:fld id="{C750D594-6473-42AA-801B-B33ADBE43EBC}" type="slidenum">
              <a:rPr lang="en-US" altLang="es-PE"/>
              <a:pPr/>
              <a:t>‹Nº›</a:t>
            </a:fld>
            <a:endParaRPr lang="en-US" altLang="es-PE"/>
          </a:p>
        </p:txBody>
      </p:sp>
    </p:spTree>
    <p:extLst>
      <p:ext uri="{BB962C8B-B14F-4D97-AF65-F5344CB8AC3E}">
        <p14:creationId xmlns:p14="http://schemas.microsoft.com/office/powerpoint/2010/main" val="387390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7B8DEF-AA5A-4806-8EDD-8DA0671D56B0}"/>
              </a:ext>
            </a:extLst>
          </p:cNvPr>
          <p:cNvSpPr>
            <a:spLocks noGrp="1"/>
          </p:cNvSpPr>
          <p:nvPr>
            <p:ph type="title" orient="vert"/>
          </p:nvPr>
        </p:nvSpPr>
        <p:spPr>
          <a:xfrm>
            <a:off x="6610350" y="304800"/>
            <a:ext cx="2000250" cy="5715000"/>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59218D4-9162-412C-8CF6-E0EE7DC2C2E3}"/>
              </a:ext>
            </a:extLst>
          </p:cNvPr>
          <p:cNvSpPr>
            <a:spLocks noGrp="1"/>
          </p:cNvSpPr>
          <p:nvPr>
            <p:ph type="body" orient="vert" idx="1"/>
          </p:nvPr>
        </p:nvSpPr>
        <p:spPr>
          <a:xfrm>
            <a:off x="609600" y="304800"/>
            <a:ext cx="5848350" cy="57150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DF836A4-94CB-4255-8F26-F74FFA8C7923}"/>
              </a:ext>
            </a:extLst>
          </p:cNvPr>
          <p:cNvSpPr>
            <a:spLocks noGrp="1"/>
          </p:cNvSpPr>
          <p:nvPr>
            <p:ph type="dt" sz="half" idx="10"/>
          </p:nvPr>
        </p:nvSpPr>
        <p:spPr/>
        <p:txBody>
          <a:bodyPr/>
          <a:lstStyle>
            <a:lvl1pPr>
              <a:defRPr/>
            </a:lvl1pPr>
          </a:lstStyle>
          <a:p>
            <a:endParaRPr lang="en-US" altLang="es-PE"/>
          </a:p>
        </p:txBody>
      </p:sp>
      <p:sp>
        <p:nvSpPr>
          <p:cNvPr id="5" name="Marcador de pie de página 4">
            <a:extLst>
              <a:ext uri="{FF2B5EF4-FFF2-40B4-BE49-F238E27FC236}">
                <a16:creationId xmlns:a16="http://schemas.microsoft.com/office/drawing/2014/main" id="{49673B88-05F3-4241-B371-B7DA97D5F03D}"/>
              </a:ext>
            </a:extLst>
          </p:cNvPr>
          <p:cNvSpPr>
            <a:spLocks noGrp="1"/>
          </p:cNvSpPr>
          <p:nvPr>
            <p:ph type="ftr" sz="quarter" idx="11"/>
          </p:nvPr>
        </p:nvSpPr>
        <p:spPr/>
        <p:txBody>
          <a:bodyPr/>
          <a:lstStyle>
            <a:lvl1pPr>
              <a:defRPr/>
            </a:lvl1pPr>
          </a:lstStyle>
          <a:p>
            <a:r>
              <a:rPr lang="en-US" altLang="es-PE"/>
              <a:t>Economics 20 - Prof. Anderson</a:t>
            </a:r>
          </a:p>
        </p:txBody>
      </p:sp>
      <p:sp>
        <p:nvSpPr>
          <p:cNvPr id="6" name="Marcador de número de diapositiva 5">
            <a:extLst>
              <a:ext uri="{FF2B5EF4-FFF2-40B4-BE49-F238E27FC236}">
                <a16:creationId xmlns:a16="http://schemas.microsoft.com/office/drawing/2014/main" id="{3213041B-9B90-46B3-A424-9A6C3EE5081B}"/>
              </a:ext>
            </a:extLst>
          </p:cNvPr>
          <p:cNvSpPr>
            <a:spLocks noGrp="1"/>
          </p:cNvSpPr>
          <p:nvPr>
            <p:ph type="sldNum" sz="quarter" idx="12"/>
          </p:nvPr>
        </p:nvSpPr>
        <p:spPr/>
        <p:txBody>
          <a:bodyPr/>
          <a:lstStyle>
            <a:lvl1pPr>
              <a:defRPr/>
            </a:lvl1pPr>
          </a:lstStyle>
          <a:p>
            <a:fld id="{FF4EDDF2-2F41-406A-89AE-3652F2F2CAEB}" type="slidenum">
              <a:rPr lang="en-US" altLang="es-PE"/>
              <a:pPr/>
              <a:t>‹Nº›</a:t>
            </a:fld>
            <a:endParaRPr lang="en-US" altLang="es-PE"/>
          </a:p>
        </p:txBody>
      </p:sp>
    </p:spTree>
    <p:extLst>
      <p:ext uri="{BB962C8B-B14F-4D97-AF65-F5344CB8AC3E}">
        <p14:creationId xmlns:p14="http://schemas.microsoft.com/office/powerpoint/2010/main" val="220748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8EB0D-8D8A-44FB-9DB5-B33112810C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0884E1F-C5E1-4657-9B1A-79C2D5D7FEE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2141FBE-C406-4369-911D-3D23D0E2D0AB}"/>
              </a:ext>
            </a:extLst>
          </p:cNvPr>
          <p:cNvSpPr>
            <a:spLocks noGrp="1"/>
          </p:cNvSpPr>
          <p:nvPr>
            <p:ph type="dt" sz="half" idx="10"/>
          </p:nvPr>
        </p:nvSpPr>
        <p:spPr/>
        <p:txBody>
          <a:bodyPr/>
          <a:lstStyle>
            <a:lvl1pPr>
              <a:defRPr/>
            </a:lvl1pPr>
          </a:lstStyle>
          <a:p>
            <a:endParaRPr lang="en-US" altLang="es-PE"/>
          </a:p>
        </p:txBody>
      </p:sp>
      <p:sp>
        <p:nvSpPr>
          <p:cNvPr id="5" name="Marcador de pie de página 4">
            <a:extLst>
              <a:ext uri="{FF2B5EF4-FFF2-40B4-BE49-F238E27FC236}">
                <a16:creationId xmlns:a16="http://schemas.microsoft.com/office/drawing/2014/main" id="{E218FA32-67DD-4C96-A4F9-34AB3DAD11E5}"/>
              </a:ext>
            </a:extLst>
          </p:cNvPr>
          <p:cNvSpPr>
            <a:spLocks noGrp="1"/>
          </p:cNvSpPr>
          <p:nvPr>
            <p:ph type="ftr" sz="quarter" idx="11"/>
          </p:nvPr>
        </p:nvSpPr>
        <p:spPr/>
        <p:txBody>
          <a:bodyPr/>
          <a:lstStyle>
            <a:lvl1pPr>
              <a:defRPr/>
            </a:lvl1pPr>
          </a:lstStyle>
          <a:p>
            <a:r>
              <a:rPr lang="en-US" altLang="es-PE"/>
              <a:t>Economics 20 - Prof. Anderson</a:t>
            </a:r>
          </a:p>
        </p:txBody>
      </p:sp>
      <p:sp>
        <p:nvSpPr>
          <p:cNvPr id="6" name="Marcador de número de diapositiva 5">
            <a:extLst>
              <a:ext uri="{FF2B5EF4-FFF2-40B4-BE49-F238E27FC236}">
                <a16:creationId xmlns:a16="http://schemas.microsoft.com/office/drawing/2014/main" id="{B27063F5-E757-4F22-847B-6107CF62BA64}"/>
              </a:ext>
            </a:extLst>
          </p:cNvPr>
          <p:cNvSpPr>
            <a:spLocks noGrp="1"/>
          </p:cNvSpPr>
          <p:nvPr>
            <p:ph type="sldNum" sz="quarter" idx="12"/>
          </p:nvPr>
        </p:nvSpPr>
        <p:spPr/>
        <p:txBody>
          <a:bodyPr/>
          <a:lstStyle>
            <a:lvl1pPr>
              <a:defRPr/>
            </a:lvl1pPr>
          </a:lstStyle>
          <a:p>
            <a:fld id="{B5038A56-ED12-4F81-B2F2-A428EDD162C9}" type="slidenum">
              <a:rPr lang="en-US" altLang="es-PE"/>
              <a:pPr/>
              <a:t>‹Nº›</a:t>
            </a:fld>
            <a:endParaRPr lang="en-US" altLang="es-PE"/>
          </a:p>
        </p:txBody>
      </p:sp>
    </p:spTree>
    <p:extLst>
      <p:ext uri="{BB962C8B-B14F-4D97-AF65-F5344CB8AC3E}">
        <p14:creationId xmlns:p14="http://schemas.microsoft.com/office/powerpoint/2010/main" val="375220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D228A-8334-4522-ACF9-35068E31D6B7}"/>
              </a:ext>
            </a:extLst>
          </p:cNvPr>
          <p:cNvSpPr>
            <a:spLocks noGrp="1"/>
          </p:cNvSpPr>
          <p:nvPr>
            <p:ph type="title"/>
          </p:nvPr>
        </p:nvSpPr>
        <p:spPr>
          <a:xfrm>
            <a:off x="623888" y="1709738"/>
            <a:ext cx="7886700" cy="2852737"/>
          </a:xfrm>
        </p:spPr>
        <p:txBody>
          <a:bodyPr/>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64264E8-6BBE-4849-8B4A-3EBAF69294B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C734A2-7EE2-4A2A-AD59-77381E4D2964}"/>
              </a:ext>
            </a:extLst>
          </p:cNvPr>
          <p:cNvSpPr>
            <a:spLocks noGrp="1"/>
          </p:cNvSpPr>
          <p:nvPr>
            <p:ph type="dt" sz="half" idx="10"/>
          </p:nvPr>
        </p:nvSpPr>
        <p:spPr/>
        <p:txBody>
          <a:bodyPr/>
          <a:lstStyle>
            <a:lvl1pPr>
              <a:defRPr/>
            </a:lvl1pPr>
          </a:lstStyle>
          <a:p>
            <a:endParaRPr lang="en-US" altLang="es-PE"/>
          </a:p>
        </p:txBody>
      </p:sp>
      <p:sp>
        <p:nvSpPr>
          <p:cNvPr id="5" name="Marcador de pie de página 4">
            <a:extLst>
              <a:ext uri="{FF2B5EF4-FFF2-40B4-BE49-F238E27FC236}">
                <a16:creationId xmlns:a16="http://schemas.microsoft.com/office/drawing/2014/main" id="{EB8A293F-46A3-4F0D-B480-6994B8068200}"/>
              </a:ext>
            </a:extLst>
          </p:cNvPr>
          <p:cNvSpPr>
            <a:spLocks noGrp="1"/>
          </p:cNvSpPr>
          <p:nvPr>
            <p:ph type="ftr" sz="quarter" idx="11"/>
          </p:nvPr>
        </p:nvSpPr>
        <p:spPr/>
        <p:txBody>
          <a:bodyPr/>
          <a:lstStyle>
            <a:lvl1pPr>
              <a:defRPr/>
            </a:lvl1pPr>
          </a:lstStyle>
          <a:p>
            <a:r>
              <a:rPr lang="en-US" altLang="es-PE"/>
              <a:t>Economics 20 - Prof. Anderson</a:t>
            </a:r>
          </a:p>
        </p:txBody>
      </p:sp>
      <p:sp>
        <p:nvSpPr>
          <p:cNvPr id="6" name="Marcador de número de diapositiva 5">
            <a:extLst>
              <a:ext uri="{FF2B5EF4-FFF2-40B4-BE49-F238E27FC236}">
                <a16:creationId xmlns:a16="http://schemas.microsoft.com/office/drawing/2014/main" id="{0F796A74-4653-4923-A89C-1B01E8768C0A}"/>
              </a:ext>
            </a:extLst>
          </p:cNvPr>
          <p:cNvSpPr>
            <a:spLocks noGrp="1"/>
          </p:cNvSpPr>
          <p:nvPr>
            <p:ph type="sldNum" sz="quarter" idx="12"/>
          </p:nvPr>
        </p:nvSpPr>
        <p:spPr/>
        <p:txBody>
          <a:bodyPr/>
          <a:lstStyle>
            <a:lvl1pPr>
              <a:defRPr/>
            </a:lvl1pPr>
          </a:lstStyle>
          <a:p>
            <a:fld id="{28339B6C-C2F4-4552-B586-44A0A22656EA}" type="slidenum">
              <a:rPr lang="en-US" altLang="es-PE"/>
              <a:pPr/>
              <a:t>‹Nº›</a:t>
            </a:fld>
            <a:endParaRPr lang="en-US" altLang="es-PE"/>
          </a:p>
        </p:txBody>
      </p:sp>
    </p:spTree>
    <p:extLst>
      <p:ext uri="{BB962C8B-B14F-4D97-AF65-F5344CB8AC3E}">
        <p14:creationId xmlns:p14="http://schemas.microsoft.com/office/powerpoint/2010/main" val="151714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816D6-F1F4-4B3D-B59C-2D668513FF0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6CBB2A-AEA1-4E89-9D9F-2B47AF29C77A}"/>
              </a:ext>
            </a:extLst>
          </p:cNvPr>
          <p:cNvSpPr>
            <a:spLocks noGrp="1"/>
          </p:cNvSpPr>
          <p:nvPr>
            <p:ph sz="half" idx="1"/>
          </p:nvPr>
        </p:nvSpPr>
        <p:spPr>
          <a:xfrm>
            <a:off x="838200" y="1905000"/>
            <a:ext cx="381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E3B8FE8-358B-4758-A16F-8037A8A46145}"/>
              </a:ext>
            </a:extLst>
          </p:cNvPr>
          <p:cNvSpPr>
            <a:spLocks noGrp="1"/>
          </p:cNvSpPr>
          <p:nvPr>
            <p:ph sz="half" idx="2"/>
          </p:nvPr>
        </p:nvSpPr>
        <p:spPr>
          <a:xfrm>
            <a:off x="4800600" y="1905000"/>
            <a:ext cx="381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CE2D044-47BC-44C9-B738-F961CE726A24}"/>
              </a:ext>
            </a:extLst>
          </p:cNvPr>
          <p:cNvSpPr>
            <a:spLocks noGrp="1"/>
          </p:cNvSpPr>
          <p:nvPr>
            <p:ph type="dt" sz="half" idx="10"/>
          </p:nvPr>
        </p:nvSpPr>
        <p:spPr/>
        <p:txBody>
          <a:bodyPr/>
          <a:lstStyle>
            <a:lvl1pPr>
              <a:defRPr/>
            </a:lvl1pPr>
          </a:lstStyle>
          <a:p>
            <a:endParaRPr lang="en-US" altLang="es-PE"/>
          </a:p>
        </p:txBody>
      </p:sp>
      <p:sp>
        <p:nvSpPr>
          <p:cNvPr id="6" name="Marcador de pie de página 5">
            <a:extLst>
              <a:ext uri="{FF2B5EF4-FFF2-40B4-BE49-F238E27FC236}">
                <a16:creationId xmlns:a16="http://schemas.microsoft.com/office/drawing/2014/main" id="{8EDA18FE-770E-4801-91A8-FA2ECE8A90ED}"/>
              </a:ext>
            </a:extLst>
          </p:cNvPr>
          <p:cNvSpPr>
            <a:spLocks noGrp="1"/>
          </p:cNvSpPr>
          <p:nvPr>
            <p:ph type="ftr" sz="quarter" idx="11"/>
          </p:nvPr>
        </p:nvSpPr>
        <p:spPr/>
        <p:txBody>
          <a:bodyPr/>
          <a:lstStyle>
            <a:lvl1pPr>
              <a:defRPr/>
            </a:lvl1pPr>
          </a:lstStyle>
          <a:p>
            <a:r>
              <a:rPr lang="en-US" altLang="es-PE"/>
              <a:t>Economics 20 - Prof. Anderson</a:t>
            </a:r>
          </a:p>
        </p:txBody>
      </p:sp>
      <p:sp>
        <p:nvSpPr>
          <p:cNvPr id="7" name="Marcador de número de diapositiva 6">
            <a:extLst>
              <a:ext uri="{FF2B5EF4-FFF2-40B4-BE49-F238E27FC236}">
                <a16:creationId xmlns:a16="http://schemas.microsoft.com/office/drawing/2014/main" id="{91B49D23-ACB2-4A99-AAC4-3F128B3EFE01}"/>
              </a:ext>
            </a:extLst>
          </p:cNvPr>
          <p:cNvSpPr>
            <a:spLocks noGrp="1"/>
          </p:cNvSpPr>
          <p:nvPr>
            <p:ph type="sldNum" sz="quarter" idx="12"/>
          </p:nvPr>
        </p:nvSpPr>
        <p:spPr/>
        <p:txBody>
          <a:bodyPr/>
          <a:lstStyle>
            <a:lvl1pPr>
              <a:defRPr/>
            </a:lvl1pPr>
          </a:lstStyle>
          <a:p>
            <a:fld id="{CA643ACD-1E2D-4A41-8D3A-453834CAE2A4}" type="slidenum">
              <a:rPr lang="en-US" altLang="es-PE"/>
              <a:pPr/>
              <a:t>‹Nº›</a:t>
            </a:fld>
            <a:endParaRPr lang="en-US" altLang="es-PE"/>
          </a:p>
        </p:txBody>
      </p:sp>
    </p:spTree>
    <p:extLst>
      <p:ext uri="{BB962C8B-B14F-4D97-AF65-F5344CB8AC3E}">
        <p14:creationId xmlns:p14="http://schemas.microsoft.com/office/powerpoint/2010/main" val="6906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885A0-71B3-4045-A454-2CD51E56E240}"/>
              </a:ext>
            </a:extLst>
          </p:cNvPr>
          <p:cNvSpPr>
            <a:spLocks noGrp="1"/>
          </p:cNvSpPr>
          <p:nvPr>
            <p:ph type="title"/>
          </p:nvPr>
        </p:nvSpPr>
        <p:spPr>
          <a:xfrm>
            <a:off x="630238" y="365125"/>
            <a:ext cx="78867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42FAEA6-12BF-46E7-9090-8F45FFF44B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8390271-4269-4A05-80F3-52613115AAC4}"/>
              </a:ext>
            </a:extLst>
          </p:cNvPr>
          <p:cNvSpPr>
            <a:spLocks noGrp="1"/>
          </p:cNvSpPr>
          <p:nvPr>
            <p:ph sz="half" idx="2"/>
          </p:nvPr>
        </p:nvSpPr>
        <p:spPr>
          <a:xfrm>
            <a:off x="630238" y="2505075"/>
            <a:ext cx="38687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A11A6BA-26FD-4F61-8EF9-D695A3A9E2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20444F2-A747-4C93-8094-99EF44E957FE}"/>
              </a:ext>
            </a:extLst>
          </p:cNvPr>
          <p:cNvSpPr>
            <a:spLocks noGrp="1"/>
          </p:cNvSpPr>
          <p:nvPr>
            <p:ph sz="quarter" idx="4"/>
          </p:nvPr>
        </p:nvSpPr>
        <p:spPr>
          <a:xfrm>
            <a:off x="4629150" y="2505075"/>
            <a:ext cx="38877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390CAB9-73AD-4457-AAC3-548EA34C2FF6}"/>
              </a:ext>
            </a:extLst>
          </p:cNvPr>
          <p:cNvSpPr>
            <a:spLocks noGrp="1"/>
          </p:cNvSpPr>
          <p:nvPr>
            <p:ph type="dt" sz="half" idx="10"/>
          </p:nvPr>
        </p:nvSpPr>
        <p:spPr/>
        <p:txBody>
          <a:bodyPr/>
          <a:lstStyle>
            <a:lvl1pPr>
              <a:defRPr/>
            </a:lvl1pPr>
          </a:lstStyle>
          <a:p>
            <a:endParaRPr lang="en-US" altLang="es-PE"/>
          </a:p>
        </p:txBody>
      </p:sp>
      <p:sp>
        <p:nvSpPr>
          <p:cNvPr id="8" name="Marcador de pie de página 7">
            <a:extLst>
              <a:ext uri="{FF2B5EF4-FFF2-40B4-BE49-F238E27FC236}">
                <a16:creationId xmlns:a16="http://schemas.microsoft.com/office/drawing/2014/main" id="{BCC1817D-2D29-47F9-9FDE-D2C87DA5EEB5}"/>
              </a:ext>
            </a:extLst>
          </p:cNvPr>
          <p:cNvSpPr>
            <a:spLocks noGrp="1"/>
          </p:cNvSpPr>
          <p:nvPr>
            <p:ph type="ftr" sz="quarter" idx="11"/>
          </p:nvPr>
        </p:nvSpPr>
        <p:spPr/>
        <p:txBody>
          <a:bodyPr/>
          <a:lstStyle>
            <a:lvl1pPr>
              <a:defRPr/>
            </a:lvl1pPr>
          </a:lstStyle>
          <a:p>
            <a:r>
              <a:rPr lang="en-US" altLang="es-PE"/>
              <a:t>Economics 20 - Prof. Anderson</a:t>
            </a:r>
          </a:p>
        </p:txBody>
      </p:sp>
      <p:sp>
        <p:nvSpPr>
          <p:cNvPr id="9" name="Marcador de número de diapositiva 8">
            <a:extLst>
              <a:ext uri="{FF2B5EF4-FFF2-40B4-BE49-F238E27FC236}">
                <a16:creationId xmlns:a16="http://schemas.microsoft.com/office/drawing/2014/main" id="{F601D5CE-A13B-4824-AB8A-B4757818F81D}"/>
              </a:ext>
            </a:extLst>
          </p:cNvPr>
          <p:cNvSpPr>
            <a:spLocks noGrp="1"/>
          </p:cNvSpPr>
          <p:nvPr>
            <p:ph type="sldNum" sz="quarter" idx="12"/>
          </p:nvPr>
        </p:nvSpPr>
        <p:spPr/>
        <p:txBody>
          <a:bodyPr/>
          <a:lstStyle>
            <a:lvl1pPr>
              <a:defRPr/>
            </a:lvl1pPr>
          </a:lstStyle>
          <a:p>
            <a:fld id="{36C674AA-CA56-40F6-B69C-DE741BDEFC6B}" type="slidenum">
              <a:rPr lang="en-US" altLang="es-PE"/>
              <a:pPr/>
              <a:t>‹Nº›</a:t>
            </a:fld>
            <a:endParaRPr lang="en-US" altLang="es-PE"/>
          </a:p>
        </p:txBody>
      </p:sp>
    </p:spTree>
    <p:extLst>
      <p:ext uri="{BB962C8B-B14F-4D97-AF65-F5344CB8AC3E}">
        <p14:creationId xmlns:p14="http://schemas.microsoft.com/office/powerpoint/2010/main" val="224505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671D2-B700-44B1-8AF7-4BCAF99AF75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A940E94-DC0B-4C36-B9F1-E67435E885BB}"/>
              </a:ext>
            </a:extLst>
          </p:cNvPr>
          <p:cNvSpPr>
            <a:spLocks noGrp="1"/>
          </p:cNvSpPr>
          <p:nvPr>
            <p:ph type="dt" sz="half" idx="10"/>
          </p:nvPr>
        </p:nvSpPr>
        <p:spPr/>
        <p:txBody>
          <a:bodyPr/>
          <a:lstStyle>
            <a:lvl1pPr>
              <a:defRPr/>
            </a:lvl1pPr>
          </a:lstStyle>
          <a:p>
            <a:endParaRPr lang="en-US" altLang="es-PE"/>
          </a:p>
        </p:txBody>
      </p:sp>
      <p:sp>
        <p:nvSpPr>
          <p:cNvPr id="4" name="Marcador de pie de página 3">
            <a:extLst>
              <a:ext uri="{FF2B5EF4-FFF2-40B4-BE49-F238E27FC236}">
                <a16:creationId xmlns:a16="http://schemas.microsoft.com/office/drawing/2014/main" id="{AAEC6BC0-01BF-4F4A-A812-DC30A79C6A0E}"/>
              </a:ext>
            </a:extLst>
          </p:cNvPr>
          <p:cNvSpPr>
            <a:spLocks noGrp="1"/>
          </p:cNvSpPr>
          <p:nvPr>
            <p:ph type="ftr" sz="quarter" idx="11"/>
          </p:nvPr>
        </p:nvSpPr>
        <p:spPr/>
        <p:txBody>
          <a:bodyPr/>
          <a:lstStyle>
            <a:lvl1pPr>
              <a:defRPr/>
            </a:lvl1pPr>
          </a:lstStyle>
          <a:p>
            <a:r>
              <a:rPr lang="en-US" altLang="es-PE"/>
              <a:t>Economics 20 - Prof. Anderson</a:t>
            </a:r>
          </a:p>
        </p:txBody>
      </p:sp>
      <p:sp>
        <p:nvSpPr>
          <p:cNvPr id="5" name="Marcador de número de diapositiva 4">
            <a:extLst>
              <a:ext uri="{FF2B5EF4-FFF2-40B4-BE49-F238E27FC236}">
                <a16:creationId xmlns:a16="http://schemas.microsoft.com/office/drawing/2014/main" id="{15C2C469-0D6A-47D6-B225-4341E6ADD7A3}"/>
              </a:ext>
            </a:extLst>
          </p:cNvPr>
          <p:cNvSpPr>
            <a:spLocks noGrp="1"/>
          </p:cNvSpPr>
          <p:nvPr>
            <p:ph type="sldNum" sz="quarter" idx="12"/>
          </p:nvPr>
        </p:nvSpPr>
        <p:spPr/>
        <p:txBody>
          <a:bodyPr/>
          <a:lstStyle>
            <a:lvl1pPr>
              <a:defRPr/>
            </a:lvl1pPr>
          </a:lstStyle>
          <a:p>
            <a:fld id="{76A1BF30-C3DB-4F15-9E46-7B6A8BE223B5}" type="slidenum">
              <a:rPr lang="en-US" altLang="es-PE"/>
              <a:pPr/>
              <a:t>‹Nº›</a:t>
            </a:fld>
            <a:endParaRPr lang="en-US" altLang="es-PE"/>
          </a:p>
        </p:txBody>
      </p:sp>
    </p:spTree>
    <p:extLst>
      <p:ext uri="{BB962C8B-B14F-4D97-AF65-F5344CB8AC3E}">
        <p14:creationId xmlns:p14="http://schemas.microsoft.com/office/powerpoint/2010/main" val="109270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36195C-17A1-44DC-B0F7-6A9725A83E8D}"/>
              </a:ext>
            </a:extLst>
          </p:cNvPr>
          <p:cNvSpPr>
            <a:spLocks noGrp="1"/>
          </p:cNvSpPr>
          <p:nvPr>
            <p:ph type="dt" sz="half" idx="10"/>
          </p:nvPr>
        </p:nvSpPr>
        <p:spPr/>
        <p:txBody>
          <a:bodyPr/>
          <a:lstStyle>
            <a:lvl1pPr>
              <a:defRPr/>
            </a:lvl1pPr>
          </a:lstStyle>
          <a:p>
            <a:endParaRPr lang="en-US" altLang="es-PE"/>
          </a:p>
        </p:txBody>
      </p:sp>
      <p:sp>
        <p:nvSpPr>
          <p:cNvPr id="3" name="Marcador de pie de página 2">
            <a:extLst>
              <a:ext uri="{FF2B5EF4-FFF2-40B4-BE49-F238E27FC236}">
                <a16:creationId xmlns:a16="http://schemas.microsoft.com/office/drawing/2014/main" id="{C0A62E0C-9475-4F3F-BE1A-B5CDB5C43814}"/>
              </a:ext>
            </a:extLst>
          </p:cNvPr>
          <p:cNvSpPr>
            <a:spLocks noGrp="1"/>
          </p:cNvSpPr>
          <p:nvPr>
            <p:ph type="ftr" sz="quarter" idx="11"/>
          </p:nvPr>
        </p:nvSpPr>
        <p:spPr/>
        <p:txBody>
          <a:bodyPr/>
          <a:lstStyle>
            <a:lvl1pPr>
              <a:defRPr/>
            </a:lvl1pPr>
          </a:lstStyle>
          <a:p>
            <a:r>
              <a:rPr lang="en-US" altLang="es-PE"/>
              <a:t>Economics 20 - Prof. Anderson</a:t>
            </a:r>
          </a:p>
        </p:txBody>
      </p:sp>
      <p:sp>
        <p:nvSpPr>
          <p:cNvPr id="4" name="Marcador de número de diapositiva 3">
            <a:extLst>
              <a:ext uri="{FF2B5EF4-FFF2-40B4-BE49-F238E27FC236}">
                <a16:creationId xmlns:a16="http://schemas.microsoft.com/office/drawing/2014/main" id="{485CA6BF-7CF0-4C71-ADC6-0ABF3A190027}"/>
              </a:ext>
            </a:extLst>
          </p:cNvPr>
          <p:cNvSpPr>
            <a:spLocks noGrp="1"/>
          </p:cNvSpPr>
          <p:nvPr>
            <p:ph type="sldNum" sz="quarter" idx="12"/>
          </p:nvPr>
        </p:nvSpPr>
        <p:spPr/>
        <p:txBody>
          <a:bodyPr/>
          <a:lstStyle>
            <a:lvl1pPr>
              <a:defRPr/>
            </a:lvl1pPr>
          </a:lstStyle>
          <a:p>
            <a:fld id="{9282BA06-28EE-40BD-8B4D-CA1CD35EAD27}" type="slidenum">
              <a:rPr lang="en-US" altLang="es-PE"/>
              <a:pPr/>
              <a:t>‹Nº›</a:t>
            </a:fld>
            <a:endParaRPr lang="en-US" altLang="es-PE"/>
          </a:p>
        </p:txBody>
      </p:sp>
    </p:spTree>
    <p:extLst>
      <p:ext uri="{BB962C8B-B14F-4D97-AF65-F5344CB8AC3E}">
        <p14:creationId xmlns:p14="http://schemas.microsoft.com/office/powerpoint/2010/main" val="108391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F77B9-003B-42C3-A5FC-D5DD91E5EA41}"/>
              </a:ext>
            </a:extLst>
          </p:cNvPr>
          <p:cNvSpPr>
            <a:spLocks noGrp="1"/>
          </p:cNvSpPr>
          <p:nvPr>
            <p:ph type="title"/>
          </p:nvPr>
        </p:nvSpPr>
        <p:spPr>
          <a:xfrm>
            <a:off x="630238" y="457200"/>
            <a:ext cx="2949575" cy="1600200"/>
          </a:xfrm>
        </p:spPr>
        <p:txBody>
          <a:bodyPr/>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8BA49E4-31C9-4DD9-8D15-53C5BAD6BD5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79B810B3-7B7F-49EA-AFFF-7079455D33E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490CAD-0CF2-46DA-8259-113A80916EDC}"/>
              </a:ext>
            </a:extLst>
          </p:cNvPr>
          <p:cNvSpPr>
            <a:spLocks noGrp="1"/>
          </p:cNvSpPr>
          <p:nvPr>
            <p:ph type="dt" sz="half" idx="10"/>
          </p:nvPr>
        </p:nvSpPr>
        <p:spPr/>
        <p:txBody>
          <a:bodyPr/>
          <a:lstStyle>
            <a:lvl1pPr>
              <a:defRPr/>
            </a:lvl1pPr>
          </a:lstStyle>
          <a:p>
            <a:endParaRPr lang="en-US" altLang="es-PE"/>
          </a:p>
        </p:txBody>
      </p:sp>
      <p:sp>
        <p:nvSpPr>
          <p:cNvPr id="6" name="Marcador de pie de página 5">
            <a:extLst>
              <a:ext uri="{FF2B5EF4-FFF2-40B4-BE49-F238E27FC236}">
                <a16:creationId xmlns:a16="http://schemas.microsoft.com/office/drawing/2014/main" id="{9CB0169D-98D5-46CC-B606-A7FCF4D66BD6}"/>
              </a:ext>
            </a:extLst>
          </p:cNvPr>
          <p:cNvSpPr>
            <a:spLocks noGrp="1"/>
          </p:cNvSpPr>
          <p:nvPr>
            <p:ph type="ftr" sz="quarter" idx="11"/>
          </p:nvPr>
        </p:nvSpPr>
        <p:spPr/>
        <p:txBody>
          <a:bodyPr/>
          <a:lstStyle>
            <a:lvl1pPr>
              <a:defRPr/>
            </a:lvl1pPr>
          </a:lstStyle>
          <a:p>
            <a:r>
              <a:rPr lang="en-US" altLang="es-PE"/>
              <a:t>Economics 20 - Prof. Anderson</a:t>
            </a:r>
          </a:p>
        </p:txBody>
      </p:sp>
      <p:sp>
        <p:nvSpPr>
          <p:cNvPr id="7" name="Marcador de número de diapositiva 6">
            <a:extLst>
              <a:ext uri="{FF2B5EF4-FFF2-40B4-BE49-F238E27FC236}">
                <a16:creationId xmlns:a16="http://schemas.microsoft.com/office/drawing/2014/main" id="{6B643D6E-7D25-4F24-BFC5-D6DD48396B61}"/>
              </a:ext>
            </a:extLst>
          </p:cNvPr>
          <p:cNvSpPr>
            <a:spLocks noGrp="1"/>
          </p:cNvSpPr>
          <p:nvPr>
            <p:ph type="sldNum" sz="quarter" idx="12"/>
          </p:nvPr>
        </p:nvSpPr>
        <p:spPr/>
        <p:txBody>
          <a:bodyPr/>
          <a:lstStyle>
            <a:lvl1pPr>
              <a:defRPr/>
            </a:lvl1pPr>
          </a:lstStyle>
          <a:p>
            <a:fld id="{C6D7BA25-3D5E-4519-9CF2-3DAFC7AF8387}" type="slidenum">
              <a:rPr lang="en-US" altLang="es-PE"/>
              <a:pPr/>
              <a:t>‹Nº›</a:t>
            </a:fld>
            <a:endParaRPr lang="en-US" altLang="es-PE"/>
          </a:p>
        </p:txBody>
      </p:sp>
    </p:spTree>
    <p:extLst>
      <p:ext uri="{BB962C8B-B14F-4D97-AF65-F5344CB8AC3E}">
        <p14:creationId xmlns:p14="http://schemas.microsoft.com/office/powerpoint/2010/main" val="101898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763F0-031E-4364-9B74-571048C3E207}"/>
              </a:ext>
            </a:extLst>
          </p:cNvPr>
          <p:cNvSpPr>
            <a:spLocks noGrp="1"/>
          </p:cNvSpPr>
          <p:nvPr>
            <p:ph type="title"/>
          </p:nvPr>
        </p:nvSpPr>
        <p:spPr>
          <a:xfrm>
            <a:off x="630238" y="457200"/>
            <a:ext cx="2949575" cy="1600200"/>
          </a:xfrm>
        </p:spPr>
        <p:txBody>
          <a:bodyPr/>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F81F47C2-849C-432A-AFF3-C95C4B4AD3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7BEA2BCC-8FD8-4053-BA27-50F3D09EB7C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9C14A5-9057-4018-9F28-0B35A2F59BB0}"/>
              </a:ext>
            </a:extLst>
          </p:cNvPr>
          <p:cNvSpPr>
            <a:spLocks noGrp="1"/>
          </p:cNvSpPr>
          <p:nvPr>
            <p:ph type="dt" sz="half" idx="10"/>
          </p:nvPr>
        </p:nvSpPr>
        <p:spPr/>
        <p:txBody>
          <a:bodyPr/>
          <a:lstStyle>
            <a:lvl1pPr>
              <a:defRPr/>
            </a:lvl1pPr>
          </a:lstStyle>
          <a:p>
            <a:endParaRPr lang="en-US" altLang="es-PE"/>
          </a:p>
        </p:txBody>
      </p:sp>
      <p:sp>
        <p:nvSpPr>
          <p:cNvPr id="6" name="Marcador de pie de página 5">
            <a:extLst>
              <a:ext uri="{FF2B5EF4-FFF2-40B4-BE49-F238E27FC236}">
                <a16:creationId xmlns:a16="http://schemas.microsoft.com/office/drawing/2014/main" id="{F5C4CBE9-C667-4E52-A41B-95A92BE2F7D1}"/>
              </a:ext>
            </a:extLst>
          </p:cNvPr>
          <p:cNvSpPr>
            <a:spLocks noGrp="1"/>
          </p:cNvSpPr>
          <p:nvPr>
            <p:ph type="ftr" sz="quarter" idx="11"/>
          </p:nvPr>
        </p:nvSpPr>
        <p:spPr/>
        <p:txBody>
          <a:bodyPr/>
          <a:lstStyle>
            <a:lvl1pPr>
              <a:defRPr/>
            </a:lvl1pPr>
          </a:lstStyle>
          <a:p>
            <a:r>
              <a:rPr lang="en-US" altLang="es-PE"/>
              <a:t>Economics 20 - Prof. Anderson</a:t>
            </a:r>
          </a:p>
        </p:txBody>
      </p:sp>
      <p:sp>
        <p:nvSpPr>
          <p:cNvPr id="7" name="Marcador de número de diapositiva 6">
            <a:extLst>
              <a:ext uri="{FF2B5EF4-FFF2-40B4-BE49-F238E27FC236}">
                <a16:creationId xmlns:a16="http://schemas.microsoft.com/office/drawing/2014/main" id="{554E37F8-F9DD-4FA3-A453-86968ADD3CCB}"/>
              </a:ext>
            </a:extLst>
          </p:cNvPr>
          <p:cNvSpPr>
            <a:spLocks noGrp="1"/>
          </p:cNvSpPr>
          <p:nvPr>
            <p:ph type="sldNum" sz="quarter" idx="12"/>
          </p:nvPr>
        </p:nvSpPr>
        <p:spPr/>
        <p:txBody>
          <a:bodyPr/>
          <a:lstStyle>
            <a:lvl1pPr>
              <a:defRPr/>
            </a:lvl1pPr>
          </a:lstStyle>
          <a:p>
            <a:fld id="{5B03B950-BB09-4B52-BDFD-5D4602FAFBA4}" type="slidenum">
              <a:rPr lang="en-US" altLang="es-PE"/>
              <a:pPr/>
              <a:t>‹Nº›</a:t>
            </a:fld>
            <a:endParaRPr lang="en-US" altLang="es-PE"/>
          </a:p>
        </p:txBody>
      </p:sp>
    </p:spTree>
    <p:extLst>
      <p:ext uri="{BB962C8B-B14F-4D97-AF65-F5344CB8AC3E}">
        <p14:creationId xmlns:p14="http://schemas.microsoft.com/office/powerpoint/2010/main" val="357285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B147565-C399-4A2C-96A6-6A75E9AD4702}"/>
              </a:ext>
            </a:extLst>
          </p:cNvPr>
          <p:cNvGrpSpPr>
            <a:grpSpLocks/>
          </p:cNvGrpSpPr>
          <p:nvPr/>
        </p:nvGrpSpPr>
        <p:grpSpPr bwMode="auto">
          <a:xfrm>
            <a:off x="0" y="0"/>
            <a:ext cx="9144000" cy="6858000"/>
            <a:chOff x="0" y="0"/>
            <a:chExt cx="5760" cy="4320"/>
          </a:xfrm>
        </p:grpSpPr>
        <p:grpSp>
          <p:nvGrpSpPr>
            <p:cNvPr id="1027" name="Group 3">
              <a:extLst>
                <a:ext uri="{FF2B5EF4-FFF2-40B4-BE49-F238E27FC236}">
                  <a16:creationId xmlns:a16="http://schemas.microsoft.com/office/drawing/2014/main" id="{E151D264-6657-4441-AD8A-2295986AA29B}"/>
                </a:ext>
              </a:extLst>
            </p:cNvPr>
            <p:cNvGrpSpPr>
              <a:grpSpLocks/>
            </p:cNvGrpSpPr>
            <p:nvPr/>
          </p:nvGrpSpPr>
          <p:grpSpPr bwMode="auto">
            <a:xfrm>
              <a:off x="0" y="0"/>
              <a:ext cx="5760" cy="4320"/>
              <a:chOff x="0" y="0"/>
              <a:chExt cx="5760" cy="4320"/>
            </a:xfrm>
          </p:grpSpPr>
          <p:grpSp>
            <p:nvGrpSpPr>
              <p:cNvPr id="1028" name="Group 4">
                <a:extLst>
                  <a:ext uri="{FF2B5EF4-FFF2-40B4-BE49-F238E27FC236}">
                    <a16:creationId xmlns:a16="http://schemas.microsoft.com/office/drawing/2014/main" id="{9369346A-19E8-4A59-A1C9-0819C3BE9E27}"/>
                  </a:ext>
                </a:extLst>
              </p:cNvPr>
              <p:cNvGrpSpPr>
                <a:grpSpLocks/>
              </p:cNvGrpSpPr>
              <p:nvPr/>
            </p:nvGrpSpPr>
            <p:grpSpPr bwMode="auto">
              <a:xfrm>
                <a:off x="0" y="192"/>
                <a:ext cx="5760" cy="4032"/>
                <a:chOff x="0" y="192"/>
                <a:chExt cx="5760" cy="4032"/>
              </a:xfrm>
            </p:grpSpPr>
            <p:sp>
              <p:nvSpPr>
                <p:cNvPr id="1029" name="Line 5">
                  <a:extLst>
                    <a:ext uri="{FF2B5EF4-FFF2-40B4-BE49-F238E27FC236}">
                      <a16:creationId xmlns:a16="http://schemas.microsoft.com/office/drawing/2014/main" id="{9965418F-7884-4EBA-B4C6-3D5D613D3198}"/>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0" name="Line 6">
                  <a:extLst>
                    <a:ext uri="{FF2B5EF4-FFF2-40B4-BE49-F238E27FC236}">
                      <a16:creationId xmlns:a16="http://schemas.microsoft.com/office/drawing/2014/main" id="{95E488AB-44EA-4684-8669-216437688CBE}"/>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1" name="Line 7">
                  <a:extLst>
                    <a:ext uri="{FF2B5EF4-FFF2-40B4-BE49-F238E27FC236}">
                      <a16:creationId xmlns:a16="http://schemas.microsoft.com/office/drawing/2014/main" id="{60F7C141-9283-4EFC-8A04-4EEC5C2AB2A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2" name="Line 8">
                  <a:extLst>
                    <a:ext uri="{FF2B5EF4-FFF2-40B4-BE49-F238E27FC236}">
                      <a16:creationId xmlns:a16="http://schemas.microsoft.com/office/drawing/2014/main" id="{DB9B94D3-2586-4620-8B1C-48E7C3270E9C}"/>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3" name="Line 9">
                  <a:extLst>
                    <a:ext uri="{FF2B5EF4-FFF2-40B4-BE49-F238E27FC236}">
                      <a16:creationId xmlns:a16="http://schemas.microsoft.com/office/drawing/2014/main" id="{155AD7B1-273B-488F-967E-16833C45E75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4" name="Line 10">
                  <a:extLst>
                    <a:ext uri="{FF2B5EF4-FFF2-40B4-BE49-F238E27FC236}">
                      <a16:creationId xmlns:a16="http://schemas.microsoft.com/office/drawing/2014/main" id="{8B95BA35-7453-480A-BF15-C3539EFDF751}"/>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5" name="Line 11">
                  <a:extLst>
                    <a:ext uri="{FF2B5EF4-FFF2-40B4-BE49-F238E27FC236}">
                      <a16:creationId xmlns:a16="http://schemas.microsoft.com/office/drawing/2014/main" id="{7A5A8C34-A751-46B9-9C72-EF5AFBF5441D}"/>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6" name="Line 12">
                  <a:extLst>
                    <a:ext uri="{FF2B5EF4-FFF2-40B4-BE49-F238E27FC236}">
                      <a16:creationId xmlns:a16="http://schemas.microsoft.com/office/drawing/2014/main" id="{82520F88-7F6C-4D9E-9F7E-7F579780AAE3}"/>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7" name="Line 13">
                  <a:extLst>
                    <a:ext uri="{FF2B5EF4-FFF2-40B4-BE49-F238E27FC236}">
                      <a16:creationId xmlns:a16="http://schemas.microsoft.com/office/drawing/2014/main" id="{23737ADE-1496-40DB-A179-9E8CC895B0E7}"/>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8" name="Line 14">
                  <a:extLst>
                    <a:ext uri="{FF2B5EF4-FFF2-40B4-BE49-F238E27FC236}">
                      <a16:creationId xmlns:a16="http://schemas.microsoft.com/office/drawing/2014/main" id="{D96AE910-9738-478D-9D69-EBF565C6D08F}"/>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39" name="Line 15">
                  <a:extLst>
                    <a:ext uri="{FF2B5EF4-FFF2-40B4-BE49-F238E27FC236}">
                      <a16:creationId xmlns:a16="http://schemas.microsoft.com/office/drawing/2014/main" id="{8BF9EC06-BE0D-4DDB-8C39-E6C3109911F3}"/>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0" name="Line 16">
                  <a:extLst>
                    <a:ext uri="{FF2B5EF4-FFF2-40B4-BE49-F238E27FC236}">
                      <a16:creationId xmlns:a16="http://schemas.microsoft.com/office/drawing/2014/main" id="{737F8E66-3EBF-4E66-945A-7AE371D1F6E4}"/>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1" name="Line 17">
                  <a:extLst>
                    <a:ext uri="{FF2B5EF4-FFF2-40B4-BE49-F238E27FC236}">
                      <a16:creationId xmlns:a16="http://schemas.microsoft.com/office/drawing/2014/main" id="{AEBB1728-A946-44C5-9A84-D761445EB97F}"/>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2" name="Line 18">
                  <a:extLst>
                    <a:ext uri="{FF2B5EF4-FFF2-40B4-BE49-F238E27FC236}">
                      <a16:creationId xmlns:a16="http://schemas.microsoft.com/office/drawing/2014/main" id="{771B4D8A-ADC1-4487-BB6E-E3C8A0EAFCA7}"/>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3" name="Line 19">
                  <a:extLst>
                    <a:ext uri="{FF2B5EF4-FFF2-40B4-BE49-F238E27FC236}">
                      <a16:creationId xmlns:a16="http://schemas.microsoft.com/office/drawing/2014/main" id="{9E59339C-A7E9-41B2-917F-CBDD8485BA36}"/>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4" name="Line 20">
                  <a:extLst>
                    <a:ext uri="{FF2B5EF4-FFF2-40B4-BE49-F238E27FC236}">
                      <a16:creationId xmlns:a16="http://schemas.microsoft.com/office/drawing/2014/main" id="{D04FA5FE-1E04-440E-9EB5-023A883C3AC6}"/>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5" name="Line 21">
                  <a:extLst>
                    <a:ext uri="{FF2B5EF4-FFF2-40B4-BE49-F238E27FC236}">
                      <a16:creationId xmlns:a16="http://schemas.microsoft.com/office/drawing/2014/main" id="{FE2C7E51-FBC5-4AFD-B695-5733FE49CDBB}"/>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6" name="Line 22">
                  <a:extLst>
                    <a:ext uri="{FF2B5EF4-FFF2-40B4-BE49-F238E27FC236}">
                      <a16:creationId xmlns:a16="http://schemas.microsoft.com/office/drawing/2014/main" id="{F9997A97-1EBA-45F0-ADF9-6FAAC731E3B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7" name="Line 23">
                  <a:extLst>
                    <a:ext uri="{FF2B5EF4-FFF2-40B4-BE49-F238E27FC236}">
                      <a16:creationId xmlns:a16="http://schemas.microsoft.com/office/drawing/2014/main" id="{80F1DC42-3E9B-463F-870F-3880876902DB}"/>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8" name="Line 24">
                  <a:extLst>
                    <a:ext uri="{FF2B5EF4-FFF2-40B4-BE49-F238E27FC236}">
                      <a16:creationId xmlns:a16="http://schemas.microsoft.com/office/drawing/2014/main" id="{6D001A92-7E3A-422A-988B-38690953FB9E}"/>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49" name="Line 25">
                  <a:extLst>
                    <a:ext uri="{FF2B5EF4-FFF2-40B4-BE49-F238E27FC236}">
                      <a16:creationId xmlns:a16="http://schemas.microsoft.com/office/drawing/2014/main" id="{19F2C520-0BEC-40C7-8A0D-4A9B9A83AA4B}"/>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0" name="Line 26">
                  <a:extLst>
                    <a:ext uri="{FF2B5EF4-FFF2-40B4-BE49-F238E27FC236}">
                      <a16:creationId xmlns:a16="http://schemas.microsoft.com/office/drawing/2014/main" id="{70DC39A7-5B0C-4251-9AD1-AEBF3D1EC580}"/>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nvGrpSpPr>
              <p:cNvPr id="1051" name="Group 27">
                <a:extLst>
                  <a:ext uri="{FF2B5EF4-FFF2-40B4-BE49-F238E27FC236}">
                    <a16:creationId xmlns:a16="http://schemas.microsoft.com/office/drawing/2014/main" id="{B64C2777-7E98-4B0B-990E-7D48AB117879}"/>
                  </a:ext>
                </a:extLst>
              </p:cNvPr>
              <p:cNvGrpSpPr>
                <a:grpSpLocks/>
              </p:cNvGrpSpPr>
              <p:nvPr/>
            </p:nvGrpSpPr>
            <p:grpSpPr bwMode="auto">
              <a:xfrm>
                <a:off x="192" y="0"/>
                <a:ext cx="5376" cy="4320"/>
                <a:chOff x="192" y="0"/>
                <a:chExt cx="5376" cy="4320"/>
              </a:xfrm>
            </p:grpSpPr>
            <p:sp>
              <p:nvSpPr>
                <p:cNvPr id="1052" name="Line 28">
                  <a:extLst>
                    <a:ext uri="{FF2B5EF4-FFF2-40B4-BE49-F238E27FC236}">
                      <a16:creationId xmlns:a16="http://schemas.microsoft.com/office/drawing/2014/main" id="{E61E537F-4B39-4D9B-A8DE-96EF2F382429}"/>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3" name="Line 29">
                  <a:extLst>
                    <a:ext uri="{FF2B5EF4-FFF2-40B4-BE49-F238E27FC236}">
                      <a16:creationId xmlns:a16="http://schemas.microsoft.com/office/drawing/2014/main" id="{3FBC7CB7-8845-43A7-A6BB-EDC234FC7B51}"/>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4" name="Line 30">
                  <a:extLst>
                    <a:ext uri="{FF2B5EF4-FFF2-40B4-BE49-F238E27FC236}">
                      <a16:creationId xmlns:a16="http://schemas.microsoft.com/office/drawing/2014/main" id="{4EEA3E1A-D629-40B5-95D5-CB2952C53A92}"/>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5" name="Line 31">
                  <a:extLst>
                    <a:ext uri="{FF2B5EF4-FFF2-40B4-BE49-F238E27FC236}">
                      <a16:creationId xmlns:a16="http://schemas.microsoft.com/office/drawing/2014/main" id="{DBE786CF-A4DC-4CC1-9AC5-AA0748390554}"/>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6" name="Line 32">
                  <a:extLst>
                    <a:ext uri="{FF2B5EF4-FFF2-40B4-BE49-F238E27FC236}">
                      <a16:creationId xmlns:a16="http://schemas.microsoft.com/office/drawing/2014/main" id="{84A93198-1042-41A0-82B6-A16FE25573B5}"/>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7" name="Line 33">
                  <a:extLst>
                    <a:ext uri="{FF2B5EF4-FFF2-40B4-BE49-F238E27FC236}">
                      <a16:creationId xmlns:a16="http://schemas.microsoft.com/office/drawing/2014/main" id="{1BE4C442-2865-4B74-B863-EAF30F1E872F}"/>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8" name="Line 34">
                  <a:extLst>
                    <a:ext uri="{FF2B5EF4-FFF2-40B4-BE49-F238E27FC236}">
                      <a16:creationId xmlns:a16="http://schemas.microsoft.com/office/drawing/2014/main" id="{EBE0F6D6-E709-48EA-85F5-4FCA9F8A804A}"/>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59" name="Line 35">
                  <a:extLst>
                    <a:ext uri="{FF2B5EF4-FFF2-40B4-BE49-F238E27FC236}">
                      <a16:creationId xmlns:a16="http://schemas.microsoft.com/office/drawing/2014/main" id="{78837F1A-7E05-4A66-AE71-59ECCF6BA505}"/>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0" name="Line 36">
                  <a:extLst>
                    <a:ext uri="{FF2B5EF4-FFF2-40B4-BE49-F238E27FC236}">
                      <a16:creationId xmlns:a16="http://schemas.microsoft.com/office/drawing/2014/main" id="{4AAAC856-FE90-4C28-A433-432BEB1DA61D}"/>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1" name="Line 37">
                  <a:extLst>
                    <a:ext uri="{FF2B5EF4-FFF2-40B4-BE49-F238E27FC236}">
                      <a16:creationId xmlns:a16="http://schemas.microsoft.com/office/drawing/2014/main" id="{3D6964CF-3625-40AB-90A3-A4C14619740B}"/>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2" name="Line 38">
                  <a:extLst>
                    <a:ext uri="{FF2B5EF4-FFF2-40B4-BE49-F238E27FC236}">
                      <a16:creationId xmlns:a16="http://schemas.microsoft.com/office/drawing/2014/main" id="{C696BCAB-FDB5-4C5E-9E93-E501CC4FD585}"/>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3" name="Line 39">
                  <a:extLst>
                    <a:ext uri="{FF2B5EF4-FFF2-40B4-BE49-F238E27FC236}">
                      <a16:creationId xmlns:a16="http://schemas.microsoft.com/office/drawing/2014/main" id="{36969AC3-FF1A-49F9-936E-C3D480562B6D}"/>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4" name="Line 40">
                  <a:extLst>
                    <a:ext uri="{FF2B5EF4-FFF2-40B4-BE49-F238E27FC236}">
                      <a16:creationId xmlns:a16="http://schemas.microsoft.com/office/drawing/2014/main" id="{73BCC5D2-F049-4DDB-8E8F-4FD9C77EA9F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5" name="Line 41">
                  <a:extLst>
                    <a:ext uri="{FF2B5EF4-FFF2-40B4-BE49-F238E27FC236}">
                      <a16:creationId xmlns:a16="http://schemas.microsoft.com/office/drawing/2014/main" id="{02F6AB4E-9662-4011-9F48-BCFC9BF0B2C0}"/>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6" name="Line 42">
                  <a:extLst>
                    <a:ext uri="{FF2B5EF4-FFF2-40B4-BE49-F238E27FC236}">
                      <a16:creationId xmlns:a16="http://schemas.microsoft.com/office/drawing/2014/main" id="{0332B35C-5EFC-4ABE-9949-7EE0E10B5928}"/>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7" name="Line 43">
                  <a:extLst>
                    <a:ext uri="{FF2B5EF4-FFF2-40B4-BE49-F238E27FC236}">
                      <a16:creationId xmlns:a16="http://schemas.microsoft.com/office/drawing/2014/main" id="{FBA2D4AB-203D-4591-A116-68DF30C58B90}"/>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8" name="Line 44">
                  <a:extLst>
                    <a:ext uri="{FF2B5EF4-FFF2-40B4-BE49-F238E27FC236}">
                      <a16:creationId xmlns:a16="http://schemas.microsoft.com/office/drawing/2014/main" id="{D6E491F9-679D-463E-BE0D-6EDA7DF8031D}"/>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69" name="Line 45">
                  <a:extLst>
                    <a:ext uri="{FF2B5EF4-FFF2-40B4-BE49-F238E27FC236}">
                      <a16:creationId xmlns:a16="http://schemas.microsoft.com/office/drawing/2014/main" id="{7F11E9C0-7807-4E3A-A929-711770377A4E}"/>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0" name="Line 46">
                  <a:extLst>
                    <a:ext uri="{FF2B5EF4-FFF2-40B4-BE49-F238E27FC236}">
                      <a16:creationId xmlns:a16="http://schemas.microsoft.com/office/drawing/2014/main" id="{4E40E93A-0358-4D38-851E-8A13102A921B}"/>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1" name="Line 47">
                  <a:extLst>
                    <a:ext uri="{FF2B5EF4-FFF2-40B4-BE49-F238E27FC236}">
                      <a16:creationId xmlns:a16="http://schemas.microsoft.com/office/drawing/2014/main" id="{6732C5CF-EE42-4C50-80B7-A4EE662B7807}"/>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2" name="Line 48">
                  <a:extLst>
                    <a:ext uri="{FF2B5EF4-FFF2-40B4-BE49-F238E27FC236}">
                      <a16:creationId xmlns:a16="http://schemas.microsoft.com/office/drawing/2014/main" id="{B8F70D3B-3C8D-414A-93E9-9E84C4D4B5F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3" name="Line 49">
                  <a:extLst>
                    <a:ext uri="{FF2B5EF4-FFF2-40B4-BE49-F238E27FC236}">
                      <a16:creationId xmlns:a16="http://schemas.microsoft.com/office/drawing/2014/main" id="{AE2AB245-7721-4F0F-AC4A-28F0300191FC}"/>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4" name="Line 50">
                  <a:extLst>
                    <a:ext uri="{FF2B5EF4-FFF2-40B4-BE49-F238E27FC236}">
                      <a16:creationId xmlns:a16="http://schemas.microsoft.com/office/drawing/2014/main" id="{987EEDA5-39BA-49DF-A7D4-78988459F58F}"/>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5" name="Line 51">
                  <a:extLst>
                    <a:ext uri="{FF2B5EF4-FFF2-40B4-BE49-F238E27FC236}">
                      <a16:creationId xmlns:a16="http://schemas.microsoft.com/office/drawing/2014/main" id="{38B66384-EAE3-4882-8F24-C072D4AB6AE1}"/>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6" name="Line 52">
                  <a:extLst>
                    <a:ext uri="{FF2B5EF4-FFF2-40B4-BE49-F238E27FC236}">
                      <a16:creationId xmlns:a16="http://schemas.microsoft.com/office/drawing/2014/main" id="{28FCC467-A9AF-4D7A-A005-F1F103880646}"/>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7" name="Line 53">
                  <a:extLst>
                    <a:ext uri="{FF2B5EF4-FFF2-40B4-BE49-F238E27FC236}">
                      <a16:creationId xmlns:a16="http://schemas.microsoft.com/office/drawing/2014/main" id="{B302CA6F-4577-40CC-89A6-D9FFE91BCBA2}"/>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8" name="Line 54">
                  <a:extLst>
                    <a:ext uri="{FF2B5EF4-FFF2-40B4-BE49-F238E27FC236}">
                      <a16:creationId xmlns:a16="http://schemas.microsoft.com/office/drawing/2014/main" id="{F1085E02-0F5F-4957-85BD-D7316147384F}"/>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79" name="Line 55">
                  <a:extLst>
                    <a:ext uri="{FF2B5EF4-FFF2-40B4-BE49-F238E27FC236}">
                      <a16:creationId xmlns:a16="http://schemas.microsoft.com/office/drawing/2014/main" id="{D66D5AC8-A247-4871-BA68-4ECA3FB1062A}"/>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80" name="Line 56">
                  <a:extLst>
                    <a:ext uri="{FF2B5EF4-FFF2-40B4-BE49-F238E27FC236}">
                      <a16:creationId xmlns:a16="http://schemas.microsoft.com/office/drawing/2014/main" id="{F1FB93EC-3068-456D-A40D-C01ABAC2FEE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sp>
          <p:nvSpPr>
            <p:cNvPr id="1081" name="Rectangle 57" descr="60%">
              <a:extLst>
                <a:ext uri="{FF2B5EF4-FFF2-40B4-BE49-F238E27FC236}">
                  <a16:creationId xmlns:a16="http://schemas.microsoft.com/office/drawing/2014/main" id="{981A9363-3AB2-4779-BE86-3AE0465B126A}"/>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82" name="Line 58">
              <a:extLst>
                <a:ext uri="{FF2B5EF4-FFF2-40B4-BE49-F238E27FC236}">
                  <a16:creationId xmlns:a16="http://schemas.microsoft.com/office/drawing/2014/main" id="{C5F35DD4-4408-42DF-B627-FC395F65626D}"/>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1083" name="Group 59">
              <a:extLst>
                <a:ext uri="{FF2B5EF4-FFF2-40B4-BE49-F238E27FC236}">
                  <a16:creationId xmlns:a16="http://schemas.microsoft.com/office/drawing/2014/main" id="{42F01EDD-4CCB-4531-AD9D-0C0F715619FB}"/>
                </a:ext>
              </a:extLst>
            </p:cNvPr>
            <p:cNvGrpSpPr>
              <a:grpSpLocks/>
            </p:cNvGrpSpPr>
            <p:nvPr/>
          </p:nvGrpSpPr>
          <p:grpSpPr bwMode="auto">
            <a:xfrm>
              <a:off x="261" y="892"/>
              <a:ext cx="1124" cy="1464"/>
              <a:chOff x="96" y="916"/>
              <a:chExt cx="2208" cy="2876"/>
            </a:xfrm>
          </p:grpSpPr>
          <p:sp>
            <p:nvSpPr>
              <p:cNvPr id="1084" name="Line 60">
                <a:extLst>
                  <a:ext uri="{FF2B5EF4-FFF2-40B4-BE49-F238E27FC236}">
                    <a16:creationId xmlns:a16="http://schemas.microsoft.com/office/drawing/2014/main" id="{C6467CE2-9E31-426D-861E-D9988C769013}"/>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85" name="Line 61">
                <a:extLst>
                  <a:ext uri="{FF2B5EF4-FFF2-40B4-BE49-F238E27FC236}">
                    <a16:creationId xmlns:a16="http://schemas.microsoft.com/office/drawing/2014/main" id="{0F6874CB-DE71-43D4-9C77-5E029C5A4765}"/>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86" name="Arc 62">
                <a:extLst>
                  <a:ext uri="{FF2B5EF4-FFF2-40B4-BE49-F238E27FC236}">
                    <a16:creationId xmlns:a16="http://schemas.microsoft.com/office/drawing/2014/main" id="{B89A3087-94C4-41FF-A562-325975605CB0}"/>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grpSp>
      <p:sp>
        <p:nvSpPr>
          <p:cNvPr id="1087" name="Rectangle 63">
            <a:extLst>
              <a:ext uri="{FF2B5EF4-FFF2-40B4-BE49-F238E27FC236}">
                <a16:creationId xmlns:a16="http://schemas.microsoft.com/office/drawing/2014/main" id="{3D3C8DA5-942F-478C-982F-63FF9F0FFCAE}"/>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s-PE"/>
              <a:t>Click to edit Master title style</a:t>
            </a:r>
          </a:p>
        </p:txBody>
      </p:sp>
      <p:sp>
        <p:nvSpPr>
          <p:cNvPr id="1088" name="Rectangle 64" descr="Rectangle: Click to edit Master text styles&#10;Second level&#10;Third level&#10;Fourth level&#10;Fifth level">
            <a:extLst>
              <a:ext uri="{FF2B5EF4-FFF2-40B4-BE49-F238E27FC236}">
                <a16:creationId xmlns:a16="http://schemas.microsoft.com/office/drawing/2014/main" id="{A0B724DE-5C5A-4A63-928B-831A07D73BFE}"/>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PE"/>
              <a:t>Click to edit Master text styles</a:t>
            </a:r>
          </a:p>
          <a:p>
            <a:pPr lvl="1"/>
            <a:r>
              <a:rPr lang="en-US" altLang="es-PE"/>
              <a:t>Second level</a:t>
            </a:r>
          </a:p>
          <a:p>
            <a:pPr lvl="2"/>
            <a:r>
              <a:rPr lang="en-US" altLang="es-PE"/>
              <a:t>Third level</a:t>
            </a:r>
          </a:p>
          <a:p>
            <a:pPr lvl="3"/>
            <a:r>
              <a:rPr lang="en-US" altLang="es-PE"/>
              <a:t>Fourth level</a:t>
            </a:r>
          </a:p>
          <a:p>
            <a:pPr lvl="4"/>
            <a:r>
              <a:rPr lang="en-US" altLang="es-PE"/>
              <a:t>Fifth level</a:t>
            </a:r>
          </a:p>
        </p:txBody>
      </p:sp>
      <p:sp>
        <p:nvSpPr>
          <p:cNvPr id="1092" name="Rectangle 68">
            <a:extLst>
              <a:ext uri="{FF2B5EF4-FFF2-40B4-BE49-F238E27FC236}">
                <a16:creationId xmlns:a16="http://schemas.microsoft.com/office/drawing/2014/main" id="{398A65D2-9850-4BD1-A805-B65A7AF27581}"/>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endParaRPr lang="en-US" altLang="es-PE"/>
          </a:p>
        </p:txBody>
      </p:sp>
      <p:sp>
        <p:nvSpPr>
          <p:cNvPr id="1093" name="Rectangle 69">
            <a:extLst>
              <a:ext uri="{FF2B5EF4-FFF2-40B4-BE49-F238E27FC236}">
                <a16:creationId xmlns:a16="http://schemas.microsoft.com/office/drawing/2014/main" id="{88DECA67-730F-4403-A793-36B28AA1D44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tx1"/>
                </a:solidFill>
              </a:defRPr>
            </a:lvl1pPr>
          </a:lstStyle>
          <a:p>
            <a:r>
              <a:rPr lang="en-US" altLang="es-PE"/>
              <a:t>Economics 20 - Prof. Anderson</a:t>
            </a:r>
          </a:p>
        </p:txBody>
      </p:sp>
      <p:sp>
        <p:nvSpPr>
          <p:cNvPr id="1094" name="Rectangle 70">
            <a:extLst>
              <a:ext uri="{FF2B5EF4-FFF2-40B4-BE49-F238E27FC236}">
                <a16:creationId xmlns:a16="http://schemas.microsoft.com/office/drawing/2014/main" id="{AA0588D2-7369-44BF-9E80-69C6C63AA84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49DFFBDE-A1DF-4381-9B45-2DFEB5F51B5B}" type="slidenum">
              <a:rPr lang="en-US" altLang="es-PE"/>
              <a:pPr/>
              <a:t>‹Nº›</a:t>
            </a:fld>
            <a:endParaRPr lang="en-US" altLang="es-PE"/>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anose="02020603050405020304" pitchFamily="18" charset="0"/>
        </a:defRPr>
      </a:lvl2pPr>
      <a:lvl3pPr algn="l" rtl="0" fontAlgn="base">
        <a:spcBef>
          <a:spcPct val="0"/>
        </a:spcBef>
        <a:spcAft>
          <a:spcPct val="0"/>
        </a:spcAft>
        <a:defRPr sz="4400">
          <a:solidFill>
            <a:schemeClr val="tx2"/>
          </a:solidFill>
          <a:latin typeface="Times New Roman" panose="02020603050405020304" pitchFamily="18" charset="0"/>
        </a:defRPr>
      </a:lvl3pPr>
      <a:lvl4pPr algn="l" rtl="0" fontAlgn="base">
        <a:spcBef>
          <a:spcPct val="0"/>
        </a:spcBef>
        <a:spcAft>
          <a:spcPct val="0"/>
        </a:spcAft>
        <a:defRPr sz="4400">
          <a:solidFill>
            <a:schemeClr val="tx2"/>
          </a:solidFill>
          <a:latin typeface="Times New Roman" panose="02020603050405020304" pitchFamily="18" charset="0"/>
        </a:defRPr>
      </a:lvl4pPr>
      <a:lvl5pPr algn="l" rtl="0" fontAlgn="base">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2">
            <a:extLst>
              <a:ext uri="{FF2B5EF4-FFF2-40B4-BE49-F238E27FC236}">
                <a16:creationId xmlns:a16="http://schemas.microsoft.com/office/drawing/2014/main" id="{919DBECA-5388-4DF6-BF9E-7A404C771AE2}"/>
              </a:ext>
            </a:extLst>
          </p:cNvPr>
          <p:cNvSpPr>
            <a:spLocks noGrp="1"/>
          </p:cNvSpPr>
          <p:nvPr>
            <p:ph type="ftr" sz="quarter" idx="11"/>
          </p:nvPr>
        </p:nvSpPr>
        <p:spPr/>
        <p:txBody>
          <a:bodyPr/>
          <a:lstStyle/>
          <a:p>
            <a:r>
              <a:rPr lang="en-US" altLang="es-PE"/>
              <a:t>Economics 20 - Prof. Anderson</a:t>
            </a:r>
          </a:p>
        </p:txBody>
      </p:sp>
      <p:sp>
        <p:nvSpPr>
          <p:cNvPr id="5" name="Marcador de número de diapositiva 3">
            <a:extLst>
              <a:ext uri="{FF2B5EF4-FFF2-40B4-BE49-F238E27FC236}">
                <a16:creationId xmlns:a16="http://schemas.microsoft.com/office/drawing/2014/main" id="{E912150B-A531-4F65-9A8B-AD7D580F77FE}"/>
              </a:ext>
            </a:extLst>
          </p:cNvPr>
          <p:cNvSpPr>
            <a:spLocks noGrp="1"/>
          </p:cNvSpPr>
          <p:nvPr>
            <p:ph type="sldNum" sz="quarter" idx="12"/>
          </p:nvPr>
        </p:nvSpPr>
        <p:spPr/>
        <p:txBody>
          <a:bodyPr/>
          <a:lstStyle/>
          <a:p>
            <a:fld id="{301DD4AD-13F3-49DC-8FB0-73488D97D0E3}" type="slidenum">
              <a:rPr lang="en-US" altLang="es-PE"/>
              <a:pPr/>
              <a:t>1</a:t>
            </a:fld>
            <a:endParaRPr lang="en-US" altLang="es-PE"/>
          </a:p>
        </p:txBody>
      </p:sp>
      <p:sp>
        <p:nvSpPr>
          <p:cNvPr id="83970" name="Rectangle 2">
            <a:extLst>
              <a:ext uri="{FF2B5EF4-FFF2-40B4-BE49-F238E27FC236}">
                <a16:creationId xmlns:a16="http://schemas.microsoft.com/office/drawing/2014/main" id="{B7916CBF-C968-4E2C-8BB3-87E1D83685D0}"/>
              </a:ext>
            </a:extLst>
          </p:cNvPr>
          <p:cNvSpPr>
            <a:spLocks noChangeArrowheads="1"/>
          </p:cNvSpPr>
          <p:nvPr/>
        </p:nvSpPr>
        <p:spPr bwMode="auto">
          <a:xfrm>
            <a:off x="990600" y="1752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s-PE" sz="4400">
                <a:solidFill>
                  <a:schemeClr val="tx2"/>
                </a:solidFill>
              </a:rPr>
              <a:t>Multiple Regression Analysis</a:t>
            </a:r>
            <a:br>
              <a:rPr lang="en-US" altLang="es-PE" sz="4400">
                <a:solidFill>
                  <a:schemeClr val="tx2"/>
                </a:solidFill>
              </a:rPr>
            </a:br>
            <a:endParaRPr lang="en-US" altLang="es-PE" sz="4400">
              <a:solidFill>
                <a:schemeClr val="tx2"/>
              </a:solidFill>
            </a:endParaRPr>
          </a:p>
        </p:txBody>
      </p:sp>
      <p:sp>
        <p:nvSpPr>
          <p:cNvPr id="83971" name="Rectangle 3" descr="Rectangle: Click to edit Master text styles&#10;Second level&#10;Third level&#10;Fourth level&#10;Fifth level">
            <a:extLst>
              <a:ext uri="{FF2B5EF4-FFF2-40B4-BE49-F238E27FC236}">
                <a16:creationId xmlns:a16="http://schemas.microsoft.com/office/drawing/2014/main" id="{9A32359D-555D-4016-A9CB-18F673B9DA9B}"/>
              </a:ext>
            </a:extLst>
          </p:cNvPr>
          <p:cNvSpPr>
            <a:spLocks noChangeArrowheads="1"/>
          </p:cNvSpPr>
          <p:nvPr/>
        </p:nvSpPr>
        <p:spPr bwMode="auto">
          <a:xfrm>
            <a:off x="990600" y="3309938"/>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hlink"/>
              </a:buClr>
              <a:buSzPct val="110000"/>
              <a:buFont typeface="Wingdings" panose="05000000000000000000" pitchFamily="2" charset="2"/>
              <a:buBlip>
                <a:blip r:embed="rId2"/>
              </a:buBlip>
            </a:pPr>
            <a:r>
              <a:rPr lang="en-US" altLang="es-PE" sz="3200" i="1"/>
              <a:t> y = </a:t>
            </a:r>
            <a:r>
              <a:rPr lang="en-US" altLang="es-PE" sz="3200" i="1">
                <a:latin typeface="Symbol" panose="05050102010706020507" pitchFamily="18" charset="2"/>
              </a:rPr>
              <a:t>b</a:t>
            </a:r>
            <a:r>
              <a:rPr lang="en-US" altLang="es-PE" sz="3200" i="1" baseline="-25000"/>
              <a:t>0</a:t>
            </a:r>
            <a:r>
              <a:rPr lang="en-US" altLang="es-PE" sz="3200" i="1"/>
              <a:t> + </a:t>
            </a:r>
            <a:r>
              <a:rPr lang="en-US" altLang="es-PE" sz="3200" i="1">
                <a:latin typeface="Symbol" panose="05050102010706020507" pitchFamily="18" charset="2"/>
              </a:rPr>
              <a:t>b</a:t>
            </a:r>
            <a:r>
              <a:rPr lang="en-US" altLang="es-PE" sz="3200" i="1" baseline="-25000"/>
              <a:t>1</a:t>
            </a:r>
            <a:r>
              <a:rPr lang="en-US" altLang="es-PE" sz="3200" i="1"/>
              <a:t>x</a:t>
            </a:r>
            <a:r>
              <a:rPr lang="en-US" altLang="es-PE" sz="3200" i="1" baseline="-25000"/>
              <a:t>1</a:t>
            </a:r>
            <a:r>
              <a:rPr lang="en-US" altLang="es-PE" sz="3200" i="1"/>
              <a:t> + </a:t>
            </a:r>
            <a:r>
              <a:rPr lang="en-US" altLang="es-PE" sz="3200" i="1">
                <a:latin typeface="Symbol" panose="05050102010706020507" pitchFamily="18" charset="2"/>
              </a:rPr>
              <a:t>b</a:t>
            </a:r>
            <a:r>
              <a:rPr lang="en-US" altLang="es-PE" sz="3200" i="1" baseline="-25000"/>
              <a:t>2</a:t>
            </a:r>
            <a:r>
              <a:rPr lang="en-US" altLang="es-PE" sz="3200" i="1"/>
              <a:t>x</a:t>
            </a:r>
            <a:r>
              <a:rPr lang="en-US" altLang="es-PE" sz="3200" i="1" baseline="-25000"/>
              <a:t>2</a:t>
            </a:r>
            <a:r>
              <a:rPr lang="en-US" altLang="es-PE" sz="3200" i="1"/>
              <a:t> + . . . </a:t>
            </a:r>
            <a:r>
              <a:rPr lang="en-US" altLang="es-PE" sz="3200" i="1">
                <a:latin typeface="Symbol" panose="05050102010706020507" pitchFamily="18" charset="2"/>
              </a:rPr>
              <a:t>b</a:t>
            </a:r>
            <a:r>
              <a:rPr lang="en-US" altLang="es-PE" sz="3200" i="1" baseline="-25000"/>
              <a:t>k</a:t>
            </a:r>
            <a:r>
              <a:rPr lang="en-US" altLang="es-PE" sz="3200" i="1"/>
              <a:t>x</a:t>
            </a:r>
            <a:r>
              <a:rPr lang="en-US" altLang="es-PE" sz="3200" i="1" baseline="-25000"/>
              <a:t>k</a:t>
            </a:r>
            <a:r>
              <a:rPr lang="en-US" altLang="es-PE" sz="3200" i="1"/>
              <a:t> + u</a:t>
            </a:r>
          </a:p>
          <a:p>
            <a:pPr>
              <a:spcBef>
                <a:spcPct val="20000"/>
              </a:spcBef>
              <a:buClr>
                <a:schemeClr val="hlink"/>
              </a:buClr>
              <a:buSzPct val="110000"/>
              <a:buFont typeface="Wingdings" panose="05000000000000000000" pitchFamily="2" charset="2"/>
              <a:buBlip>
                <a:blip r:embed="rId2"/>
              </a:buBlip>
            </a:pPr>
            <a:endParaRPr lang="en-US" altLang="es-PE" sz="3200" i="1"/>
          </a:p>
          <a:p>
            <a:pPr>
              <a:spcBef>
                <a:spcPct val="20000"/>
              </a:spcBef>
              <a:buClr>
                <a:schemeClr val="hlink"/>
              </a:buClr>
              <a:buSzPct val="110000"/>
              <a:buFont typeface="Wingdings" panose="05000000000000000000" pitchFamily="2" charset="2"/>
              <a:buBlip>
                <a:blip r:embed="rId2"/>
              </a:buBlip>
            </a:pPr>
            <a:r>
              <a:rPr lang="en-US" altLang="es-PE" sz="3200"/>
              <a:t> 6. Heteroskedasticity</a:t>
            </a:r>
          </a:p>
          <a:p>
            <a:pPr>
              <a:spcBef>
                <a:spcPct val="20000"/>
              </a:spcBef>
              <a:buClr>
                <a:schemeClr val="hlink"/>
              </a:buClr>
              <a:buSzPct val="110000"/>
              <a:buFont typeface="Wingdings" panose="05000000000000000000" pitchFamily="2" charset="2"/>
              <a:buNone/>
            </a:pPr>
            <a:endParaRPr lang="en-US" altLang="es-PE"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40279697-791D-4B05-8793-115938C8A425}"/>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99914E56-1C9E-4017-9E1C-9E1FBE6A5886}"/>
              </a:ext>
            </a:extLst>
          </p:cNvPr>
          <p:cNvSpPr>
            <a:spLocks noGrp="1"/>
          </p:cNvSpPr>
          <p:nvPr>
            <p:ph type="sldNum" sz="quarter" idx="12"/>
          </p:nvPr>
        </p:nvSpPr>
        <p:spPr/>
        <p:txBody>
          <a:bodyPr/>
          <a:lstStyle/>
          <a:p>
            <a:fld id="{7520BC3B-ADF5-48E4-9C18-DEDF9D36CF8A}" type="slidenum">
              <a:rPr lang="en-US" altLang="es-PE"/>
              <a:pPr/>
              <a:t>10</a:t>
            </a:fld>
            <a:endParaRPr lang="en-US" altLang="es-PE"/>
          </a:p>
        </p:txBody>
      </p:sp>
      <p:sp>
        <p:nvSpPr>
          <p:cNvPr id="91138" name="Rectangle 2">
            <a:extLst>
              <a:ext uri="{FF2B5EF4-FFF2-40B4-BE49-F238E27FC236}">
                <a16:creationId xmlns:a16="http://schemas.microsoft.com/office/drawing/2014/main" id="{ECDB8EDB-01A7-428B-A8B3-2DBB26419736}"/>
              </a:ext>
            </a:extLst>
          </p:cNvPr>
          <p:cNvSpPr>
            <a:spLocks noGrp="1" noChangeArrowheads="1"/>
          </p:cNvSpPr>
          <p:nvPr>
            <p:ph type="title"/>
          </p:nvPr>
        </p:nvSpPr>
        <p:spPr/>
        <p:txBody>
          <a:bodyPr/>
          <a:lstStyle/>
          <a:p>
            <a:r>
              <a:rPr lang="en-US" altLang="es-PE"/>
              <a:t>Testing for Heteroskedasticity</a:t>
            </a:r>
          </a:p>
        </p:txBody>
      </p:sp>
      <p:sp>
        <p:nvSpPr>
          <p:cNvPr id="91139" name="Rectangle 3" descr="Rectangle: Click to edit Master text styles&#10;Second level&#10;Third level&#10;Fourth level&#10;Fifth level">
            <a:extLst>
              <a:ext uri="{FF2B5EF4-FFF2-40B4-BE49-F238E27FC236}">
                <a16:creationId xmlns:a16="http://schemas.microsoft.com/office/drawing/2014/main" id="{81888552-DF0E-4DEE-8F8D-3522C726194A}"/>
              </a:ext>
            </a:extLst>
          </p:cNvPr>
          <p:cNvSpPr>
            <a:spLocks noGrp="1" noChangeArrowheads="1"/>
          </p:cNvSpPr>
          <p:nvPr>
            <p:ph type="body" idx="1"/>
          </p:nvPr>
        </p:nvSpPr>
        <p:spPr/>
        <p:txBody>
          <a:bodyPr/>
          <a:lstStyle/>
          <a:p>
            <a:r>
              <a:rPr lang="en-US" altLang="es-PE"/>
              <a:t> Essentially want to test H</a:t>
            </a:r>
            <a:r>
              <a:rPr lang="en-US" altLang="es-PE" baseline="-25000"/>
              <a:t>0</a:t>
            </a:r>
            <a:r>
              <a:rPr lang="en-US" altLang="es-PE"/>
              <a:t>: Var(</a:t>
            </a:r>
            <a:r>
              <a:rPr lang="en-US" altLang="es-PE" i="1"/>
              <a:t>u|x</a:t>
            </a:r>
            <a:r>
              <a:rPr lang="en-US" altLang="es-PE" i="1" baseline="-25000"/>
              <a:t>1</a:t>
            </a:r>
            <a:r>
              <a:rPr lang="en-US" altLang="es-PE" i="1"/>
              <a:t>, x</a:t>
            </a:r>
            <a:r>
              <a:rPr lang="en-US" altLang="es-PE" i="1" baseline="-25000"/>
              <a:t>2</a:t>
            </a:r>
            <a:r>
              <a:rPr lang="en-US" altLang="es-PE" i="1"/>
              <a:t>,…, x</a:t>
            </a:r>
            <a:r>
              <a:rPr lang="en-US" altLang="es-PE" i="1" baseline="-25000"/>
              <a:t>k</a:t>
            </a:r>
            <a:r>
              <a:rPr lang="en-US" altLang="es-PE"/>
              <a:t>) = </a:t>
            </a:r>
            <a:r>
              <a:rPr lang="en-US" altLang="es-PE" i="1">
                <a:latin typeface="Symbol" panose="05050102010706020507" pitchFamily="18" charset="2"/>
              </a:rPr>
              <a:t>s</a:t>
            </a:r>
            <a:r>
              <a:rPr lang="en-US" altLang="es-PE" baseline="30000"/>
              <a:t>2</a:t>
            </a:r>
            <a:r>
              <a:rPr lang="en-US" altLang="es-PE"/>
              <a:t>, which is equivalent to H</a:t>
            </a:r>
            <a:r>
              <a:rPr lang="en-US" altLang="es-PE" baseline="-25000"/>
              <a:t>0</a:t>
            </a:r>
            <a:r>
              <a:rPr lang="en-US" altLang="es-PE"/>
              <a:t>: E(</a:t>
            </a:r>
            <a:r>
              <a:rPr lang="en-US" altLang="es-PE" i="1"/>
              <a:t>u</a:t>
            </a:r>
            <a:r>
              <a:rPr lang="en-US" altLang="es-PE" baseline="30000"/>
              <a:t>2</a:t>
            </a:r>
            <a:r>
              <a:rPr lang="en-US" altLang="es-PE" i="1"/>
              <a:t>|x</a:t>
            </a:r>
            <a:r>
              <a:rPr lang="en-US" altLang="es-PE" i="1" baseline="-25000"/>
              <a:t>1</a:t>
            </a:r>
            <a:r>
              <a:rPr lang="en-US" altLang="es-PE" i="1"/>
              <a:t>, x</a:t>
            </a:r>
            <a:r>
              <a:rPr lang="en-US" altLang="es-PE" i="1" baseline="-25000"/>
              <a:t>2</a:t>
            </a:r>
            <a:r>
              <a:rPr lang="en-US" altLang="es-PE" i="1"/>
              <a:t>,…, x</a:t>
            </a:r>
            <a:r>
              <a:rPr lang="en-US" altLang="es-PE" i="1" baseline="-25000"/>
              <a:t>k</a:t>
            </a:r>
            <a:r>
              <a:rPr lang="en-US" altLang="es-PE"/>
              <a:t>) = E(</a:t>
            </a:r>
            <a:r>
              <a:rPr lang="en-US" altLang="es-PE" i="1"/>
              <a:t>u</a:t>
            </a:r>
            <a:r>
              <a:rPr lang="en-US" altLang="es-PE" baseline="30000"/>
              <a:t>2</a:t>
            </a:r>
            <a:r>
              <a:rPr lang="en-US" altLang="es-PE"/>
              <a:t>) = </a:t>
            </a:r>
            <a:r>
              <a:rPr lang="en-US" altLang="es-PE" i="1">
                <a:latin typeface="Symbol" panose="05050102010706020507" pitchFamily="18" charset="2"/>
              </a:rPr>
              <a:t>s</a:t>
            </a:r>
            <a:r>
              <a:rPr lang="en-US" altLang="es-PE" baseline="30000"/>
              <a:t>2</a:t>
            </a:r>
            <a:endParaRPr lang="en-US" altLang="es-PE"/>
          </a:p>
          <a:p>
            <a:r>
              <a:rPr lang="en-US" altLang="es-PE"/>
              <a:t> If assume the relationship between </a:t>
            </a:r>
            <a:r>
              <a:rPr lang="en-US" altLang="es-PE" i="1"/>
              <a:t>u</a:t>
            </a:r>
            <a:r>
              <a:rPr lang="en-US" altLang="es-PE" baseline="30000"/>
              <a:t>2</a:t>
            </a:r>
            <a:r>
              <a:rPr lang="en-US" altLang="es-PE"/>
              <a:t> and </a:t>
            </a:r>
            <a:r>
              <a:rPr lang="en-US" altLang="es-PE" i="1"/>
              <a:t>x</a:t>
            </a:r>
            <a:r>
              <a:rPr lang="en-US" altLang="es-PE" baseline="-25000"/>
              <a:t>j</a:t>
            </a:r>
            <a:r>
              <a:rPr lang="en-US" altLang="es-PE"/>
              <a:t> will be linear, can test as a linear restriction</a:t>
            </a:r>
          </a:p>
          <a:p>
            <a:r>
              <a:rPr lang="en-US" altLang="es-PE"/>
              <a:t> So, for </a:t>
            </a:r>
            <a:r>
              <a:rPr lang="en-US" altLang="es-PE" i="1"/>
              <a:t>u</a:t>
            </a:r>
            <a:r>
              <a:rPr lang="en-US" altLang="es-PE" baseline="30000"/>
              <a:t>2</a:t>
            </a:r>
            <a:r>
              <a:rPr lang="en-US" altLang="es-PE" i="1"/>
              <a:t> = </a:t>
            </a:r>
            <a:r>
              <a:rPr lang="en-US" altLang="es-PE" i="1">
                <a:latin typeface="Symbol" panose="05050102010706020507" pitchFamily="18" charset="2"/>
              </a:rPr>
              <a:t>d</a:t>
            </a:r>
            <a:r>
              <a:rPr lang="en-US" altLang="es-PE" i="1" baseline="-25000"/>
              <a:t>0</a:t>
            </a:r>
            <a:r>
              <a:rPr lang="en-US" altLang="es-PE" i="1"/>
              <a:t> + </a:t>
            </a:r>
            <a:r>
              <a:rPr lang="en-US" altLang="es-PE" i="1">
                <a:latin typeface="Symbol" panose="05050102010706020507" pitchFamily="18" charset="2"/>
              </a:rPr>
              <a:t>d</a:t>
            </a:r>
            <a:r>
              <a:rPr lang="en-US" altLang="es-PE" i="1" baseline="-25000"/>
              <a:t>1</a:t>
            </a:r>
            <a:r>
              <a:rPr lang="en-US" altLang="es-PE" i="1"/>
              <a:t>x</a:t>
            </a:r>
            <a:r>
              <a:rPr lang="en-US" altLang="es-PE" i="1" baseline="-25000"/>
              <a:t>1</a:t>
            </a:r>
            <a:r>
              <a:rPr lang="en-US" altLang="es-PE" i="1"/>
              <a:t> +…+ </a:t>
            </a:r>
            <a:r>
              <a:rPr lang="en-US" altLang="es-PE" i="1">
                <a:latin typeface="Symbol" panose="05050102010706020507" pitchFamily="18" charset="2"/>
              </a:rPr>
              <a:t>d</a:t>
            </a:r>
            <a:r>
              <a:rPr lang="en-US" altLang="es-PE" i="1" baseline="-25000"/>
              <a:t>k</a:t>
            </a:r>
            <a:r>
              <a:rPr lang="en-US" altLang="es-PE" i="1"/>
              <a:t> x</a:t>
            </a:r>
            <a:r>
              <a:rPr lang="en-US" altLang="es-PE" i="1" baseline="-25000"/>
              <a:t>k</a:t>
            </a:r>
            <a:r>
              <a:rPr lang="en-US" altLang="es-PE" i="1"/>
              <a:t> + v</a:t>
            </a:r>
            <a:r>
              <a:rPr lang="en-US" altLang="es-PE"/>
              <a:t>) this means testing H</a:t>
            </a:r>
            <a:r>
              <a:rPr lang="en-US" altLang="es-PE" baseline="-25000"/>
              <a:t>0</a:t>
            </a:r>
            <a:r>
              <a:rPr lang="en-US" altLang="es-PE"/>
              <a:t>: </a:t>
            </a:r>
            <a:r>
              <a:rPr lang="en-US" altLang="es-PE" i="1">
                <a:latin typeface="Symbol" panose="05050102010706020507" pitchFamily="18" charset="2"/>
              </a:rPr>
              <a:t>d</a:t>
            </a:r>
            <a:r>
              <a:rPr lang="en-US" altLang="es-PE" i="1" baseline="-25000"/>
              <a:t>1</a:t>
            </a:r>
            <a:r>
              <a:rPr lang="en-US" altLang="es-PE"/>
              <a:t> = </a:t>
            </a:r>
            <a:r>
              <a:rPr lang="en-US" altLang="es-PE" i="1">
                <a:latin typeface="Symbol" panose="05050102010706020507" pitchFamily="18" charset="2"/>
              </a:rPr>
              <a:t>d</a:t>
            </a:r>
            <a:r>
              <a:rPr lang="en-US" altLang="es-PE" i="1" baseline="-25000"/>
              <a:t>2</a:t>
            </a:r>
            <a:r>
              <a:rPr lang="en-US" altLang="es-PE"/>
              <a:t> = … = </a:t>
            </a:r>
            <a:r>
              <a:rPr lang="en-US" altLang="es-PE" i="1">
                <a:latin typeface="Symbol" panose="05050102010706020507" pitchFamily="18" charset="2"/>
              </a:rPr>
              <a:t>d</a:t>
            </a:r>
            <a:r>
              <a:rPr lang="en-US" altLang="es-PE" i="1" baseline="-25000"/>
              <a:t>k</a:t>
            </a:r>
            <a:r>
              <a:rPr lang="en-US" altLang="es-PE"/>
              <a:t> =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91715A7C-9C74-4A9F-874C-034568DE3D6B}"/>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BAEB1584-87E7-4C67-A203-9372F332B330}"/>
              </a:ext>
            </a:extLst>
          </p:cNvPr>
          <p:cNvSpPr>
            <a:spLocks noGrp="1"/>
          </p:cNvSpPr>
          <p:nvPr>
            <p:ph type="sldNum" sz="quarter" idx="12"/>
          </p:nvPr>
        </p:nvSpPr>
        <p:spPr/>
        <p:txBody>
          <a:bodyPr/>
          <a:lstStyle/>
          <a:p>
            <a:fld id="{857EBF54-C3B4-4853-A7B3-3AFDB3795702}" type="slidenum">
              <a:rPr lang="en-US" altLang="es-PE"/>
              <a:pPr/>
              <a:t>11</a:t>
            </a:fld>
            <a:endParaRPr lang="en-US" altLang="es-PE"/>
          </a:p>
        </p:txBody>
      </p:sp>
      <p:sp>
        <p:nvSpPr>
          <p:cNvPr id="94210" name="Rectangle 2">
            <a:extLst>
              <a:ext uri="{FF2B5EF4-FFF2-40B4-BE49-F238E27FC236}">
                <a16:creationId xmlns:a16="http://schemas.microsoft.com/office/drawing/2014/main" id="{73174B57-094A-46F6-8B16-FF43926AE4AA}"/>
              </a:ext>
            </a:extLst>
          </p:cNvPr>
          <p:cNvSpPr>
            <a:spLocks noGrp="1" noChangeArrowheads="1"/>
          </p:cNvSpPr>
          <p:nvPr>
            <p:ph type="title"/>
          </p:nvPr>
        </p:nvSpPr>
        <p:spPr/>
        <p:txBody>
          <a:bodyPr/>
          <a:lstStyle/>
          <a:p>
            <a:r>
              <a:rPr lang="en-US" altLang="es-PE"/>
              <a:t>The Breusch-Pagan Test </a:t>
            </a:r>
          </a:p>
        </p:txBody>
      </p:sp>
      <p:sp>
        <p:nvSpPr>
          <p:cNvPr id="94211" name="Rectangle 3" descr="Rectangle: Click to edit Master text styles&#10;Second level&#10;Third level&#10;Fourth level&#10;Fifth level">
            <a:extLst>
              <a:ext uri="{FF2B5EF4-FFF2-40B4-BE49-F238E27FC236}">
                <a16:creationId xmlns:a16="http://schemas.microsoft.com/office/drawing/2014/main" id="{3F48014C-38BA-4E9E-8152-55990048BD0F}"/>
              </a:ext>
            </a:extLst>
          </p:cNvPr>
          <p:cNvSpPr>
            <a:spLocks noGrp="1" noChangeArrowheads="1"/>
          </p:cNvSpPr>
          <p:nvPr>
            <p:ph type="body" idx="1"/>
          </p:nvPr>
        </p:nvSpPr>
        <p:spPr>
          <a:xfrm>
            <a:off x="838200" y="1676400"/>
            <a:ext cx="7772400" cy="4267200"/>
          </a:xfrm>
        </p:spPr>
        <p:txBody>
          <a:bodyPr/>
          <a:lstStyle/>
          <a:p>
            <a:pPr>
              <a:lnSpc>
                <a:spcPct val="90000"/>
              </a:lnSpc>
            </a:pPr>
            <a:r>
              <a:rPr lang="en-US" altLang="es-PE" sz="2800"/>
              <a:t> Don’t observe the error, but can estimate it with the residuals from the OLS regression</a:t>
            </a:r>
          </a:p>
          <a:p>
            <a:pPr>
              <a:lnSpc>
                <a:spcPct val="90000"/>
              </a:lnSpc>
            </a:pPr>
            <a:r>
              <a:rPr lang="en-US" altLang="es-PE" sz="2800"/>
              <a:t> After regressing the residuals squared on all of the </a:t>
            </a:r>
            <a:r>
              <a:rPr lang="en-US" altLang="es-PE" sz="2800" i="1"/>
              <a:t>x</a:t>
            </a:r>
            <a:r>
              <a:rPr lang="en-US" altLang="es-PE" sz="2800"/>
              <a:t>’s, can use the </a:t>
            </a:r>
            <a:r>
              <a:rPr lang="en-US" altLang="es-PE" sz="2800" i="1"/>
              <a:t>R</a:t>
            </a:r>
            <a:r>
              <a:rPr lang="en-US" altLang="es-PE" sz="2800" baseline="30000"/>
              <a:t>2</a:t>
            </a:r>
            <a:r>
              <a:rPr lang="en-US" altLang="es-PE" sz="2800"/>
              <a:t> to form an </a:t>
            </a:r>
            <a:r>
              <a:rPr lang="en-US" altLang="es-PE" sz="2800" i="1"/>
              <a:t>F</a:t>
            </a:r>
            <a:r>
              <a:rPr lang="en-US" altLang="es-PE" sz="2800"/>
              <a:t> or </a:t>
            </a:r>
            <a:r>
              <a:rPr lang="en-US" altLang="es-PE" sz="2800" i="1"/>
              <a:t>LM</a:t>
            </a:r>
            <a:r>
              <a:rPr lang="en-US" altLang="es-PE" sz="2800"/>
              <a:t> test</a:t>
            </a:r>
          </a:p>
          <a:p>
            <a:pPr>
              <a:lnSpc>
                <a:spcPct val="90000"/>
              </a:lnSpc>
            </a:pPr>
            <a:r>
              <a:rPr lang="en-US" altLang="es-PE" sz="2800"/>
              <a:t> The </a:t>
            </a:r>
            <a:r>
              <a:rPr lang="en-US" altLang="es-PE" sz="2800" i="1"/>
              <a:t>F</a:t>
            </a:r>
            <a:r>
              <a:rPr lang="en-US" altLang="es-PE" sz="2800"/>
              <a:t> statistic is just the reported </a:t>
            </a:r>
            <a:r>
              <a:rPr lang="en-US" altLang="es-PE" sz="2800" i="1"/>
              <a:t>F</a:t>
            </a:r>
            <a:r>
              <a:rPr lang="en-US" altLang="es-PE" sz="2800"/>
              <a:t> statistic for overall significance of the regression, </a:t>
            </a:r>
            <a:r>
              <a:rPr lang="en-US" altLang="es-PE" sz="2800" i="1"/>
              <a:t>F</a:t>
            </a:r>
            <a:r>
              <a:rPr lang="en-US" altLang="es-PE" sz="2800"/>
              <a:t> = [</a:t>
            </a:r>
            <a:r>
              <a:rPr lang="en-US" altLang="es-PE" sz="2800" i="1"/>
              <a:t>R</a:t>
            </a:r>
            <a:r>
              <a:rPr lang="en-US" altLang="es-PE" sz="2800" baseline="30000"/>
              <a:t>2</a:t>
            </a:r>
            <a:r>
              <a:rPr lang="en-US" altLang="es-PE" sz="2800"/>
              <a:t>/</a:t>
            </a:r>
            <a:r>
              <a:rPr lang="en-US" altLang="es-PE" sz="2800" i="1"/>
              <a:t>k</a:t>
            </a:r>
            <a:r>
              <a:rPr lang="en-US" altLang="es-PE" sz="2800"/>
              <a:t>]/[(1 </a:t>
            </a:r>
            <a:r>
              <a:rPr lang="en-US" altLang="es-PE" sz="2800" i="1"/>
              <a:t>–</a:t>
            </a:r>
            <a:r>
              <a:rPr lang="en-US" altLang="es-PE" sz="2800"/>
              <a:t> </a:t>
            </a:r>
            <a:r>
              <a:rPr lang="en-US" altLang="es-PE" sz="2800" i="1"/>
              <a:t>R</a:t>
            </a:r>
            <a:r>
              <a:rPr lang="en-US" altLang="es-PE" sz="2800" baseline="30000"/>
              <a:t>2</a:t>
            </a:r>
            <a:r>
              <a:rPr lang="en-US" altLang="es-PE" sz="2800"/>
              <a:t>)/(</a:t>
            </a:r>
            <a:r>
              <a:rPr lang="en-US" altLang="es-PE" sz="2800" i="1"/>
              <a:t>n – k</a:t>
            </a:r>
            <a:r>
              <a:rPr lang="en-US" altLang="es-PE" sz="2800"/>
              <a:t> – 1)], which is distributed </a:t>
            </a:r>
            <a:r>
              <a:rPr lang="en-US" altLang="es-PE" sz="2800" i="1"/>
              <a:t>F</a:t>
            </a:r>
            <a:r>
              <a:rPr lang="en-US" altLang="es-PE" sz="2800" i="1" baseline="-25000"/>
              <a:t>k, n – k - 1</a:t>
            </a:r>
          </a:p>
          <a:p>
            <a:pPr>
              <a:lnSpc>
                <a:spcPct val="90000"/>
              </a:lnSpc>
            </a:pPr>
            <a:r>
              <a:rPr lang="en-US" altLang="es-PE" sz="2800"/>
              <a:t> The </a:t>
            </a:r>
            <a:r>
              <a:rPr lang="en-US" altLang="es-PE" sz="2800" i="1"/>
              <a:t>LM</a:t>
            </a:r>
            <a:r>
              <a:rPr lang="en-US" altLang="es-PE" sz="2800"/>
              <a:t> statistic is </a:t>
            </a:r>
            <a:r>
              <a:rPr lang="en-US" altLang="es-PE" sz="2800" i="1"/>
              <a:t>LM</a:t>
            </a:r>
            <a:r>
              <a:rPr lang="en-US" altLang="es-PE" sz="2800"/>
              <a:t> = </a:t>
            </a:r>
            <a:r>
              <a:rPr lang="en-US" altLang="es-PE" sz="2800" i="1"/>
              <a:t>nR</a:t>
            </a:r>
            <a:r>
              <a:rPr lang="en-US" altLang="es-PE" sz="2800" baseline="30000"/>
              <a:t>2</a:t>
            </a:r>
            <a:r>
              <a:rPr lang="en-US" altLang="es-PE" sz="2800"/>
              <a:t>, which is distributed </a:t>
            </a:r>
            <a:r>
              <a:rPr lang="en-US" altLang="es-PE" sz="2800">
                <a:latin typeface="Symbol" panose="05050102010706020507" pitchFamily="18" charset="2"/>
              </a:rPr>
              <a:t>c</a:t>
            </a:r>
            <a:r>
              <a:rPr lang="en-US" altLang="es-PE" sz="2800" baseline="30000"/>
              <a:t>2</a:t>
            </a:r>
            <a:r>
              <a:rPr lang="en-US" altLang="es-PE" sz="2800" i="1" baseline="-25000"/>
              <a:t>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C896EBF3-1902-4D7B-B1DF-99BF16BF4553}"/>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EB74635C-EE9F-4677-9C5C-30EE58921813}"/>
              </a:ext>
            </a:extLst>
          </p:cNvPr>
          <p:cNvSpPr>
            <a:spLocks noGrp="1"/>
          </p:cNvSpPr>
          <p:nvPr>
            <p:ph type="sldNum" sz="quarter" idx="12"/>
          </p:nvPr>
        </p:nvSpPr>
        <p:spPr/>
        <p:txBody>
          <a:bodyPr/>
          <a:lstStyle/>
          <a:p>
            <a:fld id="{51995CF1-E639-4617-8E32-6705BEA92832}" type="slidenum">
              <a:rPr lang="en-US" altLang="es-PE"/>
              <a:pPr/>
              <a:t>12</a:t>
            </a:fld>
            <a:endParaRPr lang="en-US" altLang="es-PE"/>
          </a:p>
        </p:txBody>
      </p:sp>
      <p:sp>
        <p:nvSpPr>
          <p:cNvPr id="95234" name="Rectangle 2">
            <a:extLst>
              <a:ext uri="{FF2B5EF4-FFF2-40B4-BE49-F238E27FC236}">
                <a16:creationId xmlns:a16="http://schemas.microsoft.com/office/drawing/2014/main" id="{631F6CA5-D5A9-4010-87D4-691089133CFD}"/>
              </a:ext>
            </a:extLst>
          </p:cNvPr>
          <p:cNvSpPr>
            <a:spLocks noGrp="1" noChangeArrowheads="1"/>
          </p:cNvSpPr>
          <p:nvPr>
            <p:ph type="title"/>
          </p:nvPr>
        </p:nvSpPr>
        <p:spPr/>
        <p:txBody>
          <a:bodyPr/>
          <a:lstStyle/>
          <a:p>
            <a:r>
              <a:rPr lang="en-US" altLang="es-PE"/>
              <a:t>The White Test</a:t>
            </a:r>
          </a:p>
        </p:txBody>
      </p:sp>
      <p:sp>
        <p:nvSpPr>
          <p:cNvPr id="95235" name="Rectangle 3" descr="Rectangle: Click to edit Master text styles&#10;Second level&#10;Third level&#10;Fourth level&#10;Fifth level">
            <a:extLst>
              <a:ext uri="{FF2B5EF4-FFF2-40B4-BE49-F238E27FC236}">
                <a16:creationId xmlns:a16="http://schemas.microsoft.com/office/drawing/2014/main" id="{E0B997B6-90A0-4D66-81C3-3119CE48A283}"/>
              </a:ext>
            </a:extLst>
          </p:cNvPr>
          <p:cNvSpPr>
            <a:spLocks noGrp="1" noChangeArrowheads="1"/>
          </p:cNvSpPr>
          <p:nvPr>
            <p:ph type="body" idx="1"/>
          </p:nvPr>
        </p:nvSpPr>
        <p:spPr>
          <a:xfrm>
            <a:off x="838200" y="1905000"/>
            <a:ext cx="7924800" cy="4114800"/>
          </a:xfrm>
        </p:spPr>
        <p:txBody>
          <a:bodyPr/>
          <a:lstStyle/>
          <a:p>
            <a:r>
              <a:rPr lang="en-US" altLang="es-PE"/>
              <a:t> The Breusch-Pagan test will detect any linear forms of heteroskedasticity</a:t>
            </a:r>
          </a:p>
          <a:p>
            <a:r>
              <a:rPr lang="en-US" altLang="es-PE"/>
              <a:t> The White test allows for nonlinearities by using squares and crossproducts of all the </a:t>
            </a:r>
            <a:r>
              <a:rPr lang="en-US" altLang="es-PE" i="1"/>
              <a:t>x</a:t>
            </a:r>
            <a:r>
              <a:rPr lang="en-US" altLang="es-PE"/>
              <a:t>’s</a:t>
            </a:r>
          </a:p>
          <a:p>
            <a:r>
              <a:rPr lang="en-US" altLang="es-PE"/>
              <a:t> Still just using an F or LM to test whether all the </a:t>
            </a:r>
            <a:r>
              <a:rPr lang="en-US" altLang="es-PE" i="1"/>
              <a:t>x</a:t>
            </a:r>
            <a:r>
              <a:rPr lang="en-US" altLang="es-PE" baseline="-25000"/>
              <a:t>j</a:t>
            </a:r>
            <a:r>
              <a:rPr lang="en-US" altLang="es-PE"/>
              <a:t>, </a:t>
            </a:r>
            <a:r>
              <a:rPr lang="en-US" altLang="es-PE" i="1"/>
              <a:t>x</a:t>
            </a:r>
            <a:r>
              <a:rPr lang="en-US" altLang="es-PE" baseline="-25000"/>
              <a:t>j</a:t>
            </a:r>
            <a:r>
              <a:rPr lang="en-US" altLang="es-PE" baseline="30000"/>
              <a:t>2</a:t>
            </a:r>
            <a:r>
              <a:rPr lang="en-US" altLang="es-PE"/>
              <a:t>, and </a:t>
            </a:r>
            <a:r>
              <a:rPr lang="en-US" altLang="es-PE" i="1"/>
              <a:t>x</a:t>
            </a:r>
            <a:r>
              <a:rPr lang="en-US" altLang="es-PE" baseline="-25000"/>
              <a:t>j</a:t>
            </a:r>
            <a:r>
              <a:rPr lang="en-US" altLang="es-PE" i="1"/>
              <a:t>x</a:t>
            </a:r>
            <a:r>
              <a:rPr lang="en-US" altLang="es-PE" baseline="-25000"/>
              <a:t>h</a:t>
            </a:r>
            <a:r>
              <a:rPr lang="en-US" altLang="es-PE"/>
              <a:t> are jointly significant</a:t>
            </a:r>
          </a:p>
          <a:p>
            <a:r>
              <a:rPr lang="en-US" altLang="es-PE"/>
              <a:t> This can get to be unwieldy pretty quickly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F791DDF9-C49E-4170-BEA5-E9E9F6D7C833}"/>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447A587A-1FFA-472F-88DB-9423BB0EF34D}"/>
              </a:ext>
            </a:extLst>
          </p:cNvPr>
          <p:cNvSpPr>
            <a:spLocks noGrp="1"/>
          </p:cNvSpPr>
          <p:nvPr>
            <p:ph type="sldNum" sz="quarter" idx="12"/>
          </p:nvPr>
        </p:nvSpPr>
        <p:spPr/>
        <p:txBody>
          <a:bodyPr/>
          <a:lstStyle/>
          <a:p>
            <a:fld id="{A5C26CDF-A0C6-4EF9-9022-ADB7444991B2}" type="slidenum">
              <a:rPr lang="en-US" altLang="es-PE"/>
              <a:pPr/>
              <a:t>13</a:t>
            </a:fld>
            <a:endParaRPr lang="en-US" altLang="es-PE"/>
          </a:p>
        </p:txBody>
      </p:sp>
      <p:sp>
        <p:nvSpPr>
          <p:cNvPr id="96258" name="Rectangle 2">
            <a:extLst>
              <a:ext uri="{FF2B5EF4-FFF2-40B4-BE49-F238E27FC236}">
                <a16:creationId xmlns:a16="http://schemas.microsoft.com/office/drawing/2014/main" id="{4F1B0E1F-BF58-4FEA-BADE-1A4B77B86B85}"/>
              </a:ext>
            </a:extLst>
          </p:cNvPr>
          <p:cNvSpPr>
            <a:spLocks noGrp="1" noChangeArrowheads="1"/>
          </p:cNvSpPr>
          <p:nvPr>
            <p:ph type="title"/>
          </p:nvPr>
        </p:nvSpPr>
        <p:spPr/>
        <p:txBody>
          <a:bodyPr/>
          <a:lstStyle/>
          <a:p>
            <a:r>
              <a:rPr lang="en-US" altLang="es-PE"/>
              <a:t>Alternate form of the White test</a:t>
            </a:r>
          </a:p>
        </p:txBody>
      </p:sp>
      <p:sp>
        <p:nvSpPr>
          <p:cNvPr id="96259" name="Rectangle 3" descr="Rectangle: Click to edit Master text styles&#10;Second level&#10;Third level&#10;Fourth level&#10;Fifth level">
            <a:extLst>
              <a:ext uri="{FF2B5EF4-FFF2-40B4-BE49-F238E27FC236}">
                <a16:creationId xmlns:a16="http://schemas.microsoft.com/office/drawing/2014/main" id="{14BE7CD2-A6B8-4456-BC75-5CB82A2097A9}"/>
              </a:ext>
            </a:extLst>
          </p:cNvPr>
          <p:cNvSpPr>
            <a:spLocks noGrp="1" noChangeArrowheads="1"/>
          </p:cNvSpPr>
          <p:nvPr>
            <p:ph type="body" idx="1"/>
          </p:nvPr>
        </p:nvSpPr>
        <p:spPr/>
        <p:txBody>
          <a:bodyPr/>
          <a:lstStyle/>
          <a:p>
            <a:pPr>
              <a:lnSpc>
                <a:spcPct val="90000"/>
              </a:lnSpc>
            </a:pPr>
            <a:r>
              <a:rPr lang="en-US" altLang="es-PE"/>
              <a:t> Consider that the fitted values from OLS, </a:t>
            </a:r>
            <a:r>
              <a:rPr lang="en-US" altLang="es-PE" i="1">
                <a:cs typeface="Times New Roman" panose="02020603050405020304" pitchFamily="18" charset="0"/>
              </a:rPr>
              <a:t>ŷ</a:t>
            </a:r>
            <a:r>
              <a:rPr lang="en-US" altLang="es-PE">
                <a:cs typeface="Times New Roman" panose="02020603050405020304" pitchFamily="18" charset="0"/>
              </a:rPr>
              <a:t>, are a function of all the </a:t>
            </a:r>
            <a:r>
              <a:rPr lang="en-US" altLang="es-PE" i="1">
                <a:cs typeface="Times New Roman" panose="02020603050405020304" pitchFamily="18" charset="0"/>
              </a:rPr>
              <a:t>x</a:t>
            </a:r>
            <a:r>
              <a:rPr lang="en-US" altLang="es-PE">
                <a:cs typeface="Times New Roman" panose="02020603050405020304" pitchFamily="18" charset="0"/>
              </a:rPr>
              <a:t>’s</a:t>
            </a:r>
          </a:p>
          <a:p>
            <a:pPr>
              <a:lnSpc>
                <a:spcPct val="90000"/>
              </a:lnSpc>
            </a:pPr>
            <a:r>
              <a:rPr lang="en-US" altLang="es-PE">
                <a:cs typeface="Times New Roman" panose="02020603050405020304" pitchFamily="18" charset="0"/>
              </a:rPr>
              <a:t> Thus, </a:t>
            </a:r>
            <a:r>
              <a:rPr lang="en-US" altLang="es-PE" i="1">
                <a:cs typeface="Times New Roman" panose="02020603050405020304" pitchFamily="18" charset="0"/>
              </a:rPr>
              <a:t>ŷ</a:t>
            </a:r>
            <a:r>
              <a:rPr lang="en-US" altLang="es-PE" baseline="30000">
                <a:cs typeface="Times New Roman" panose="02020603050405020304" pitchFamily="18" charset="0"/>
              </a:rPr>
              <a:t>2</a:t>
            </a:r>
            <a:r>
              <a:rPr lang="en-US" altLang="es-PE">
                <a:cs typeface="Times New Roman" panose="02020603050405020304" pitchFamily="18" charset="0"/>
              </a:rPr>
              <a:t> will be a function of the squares and crossproducts and </a:t>
            </a:r>
            <a:r>
              <a:rPr lang="en-US" altLang="es-PE" i="1">
                <a:cs typeface="Times New Roman" panose="02020603050405020304" pitchFamily="18" charset="0"/>
              </a:rPr>
              <a:t>ŷ</a:t>
            </a:r>
            <a:r>
              <a:rPr lang="en-US" altLang="es-PE">
                <a:cs typeface="Times New Roman" panose="02020603050405020304" pitchFamily="18" charset="0"/>
              </a:rPr>
              <a:t> and </a:t>
            </a:r>
            <a:r>
              <a:rPr lang="en-US" altLang="es-PE" i="1">
                <a:cs typeface="Times New Roman" panose="02020603050405020304" pitchFamily="18" charset="0"/>
              </a:rPr>
              <a:t>ŷ</a:t>
            </a:r>
            <a:r>
              <a:rPr lang="en-US" altLang="es-PE" baseline="30000">
                <a:cs typeface="Times New Roman" panose="02020603050405020304" pitchFamily="18" charset="0"/>
              </a:rPr>
              <a:t>2</a:t>
            </a:r>
            <a:r>
              <a:rPr lang="en-US" altLang="es-PE">
                <a:cs typeface="Times New Roman" panose="02020603050405020304" pitchFamily="18" charset="0"/>
              </a:rPr>
              <a:t> can proxy for all of the </a:t>
            </a:r>
            <a:r>
              <a:rPr lang="en-US" altLang="es-PE" i="1"/>
              <a:t>x</a:t>
            </a:r>
            <a:r>
              <a:rPr lang="en-US" altLang="es-PE" baseline="-25000"/>
              <a:t>j</a:t>
            </a:r>
            <a:r>
              <a:rPr lang="en-US" altLang="es-PE"/>
              <a:t>, </a:t>
            </a:r>
            <a:r>
              <a:rPr lang="en-US" altLang="es-PE" i="1"/>
              <a:t>x</a:t>
            </a:r>
            <a:r>
              <a:rPr lang="en-US" altLang="es-PE" baseline="-25000"/>
              <a:t>j</a:t>
            </a:r>
            <a:r>
              <a:rPr lang="en-US" altLang="es-PE" baseline="30000"/>
              <a:t>2</a:t>
            </a:r>
            <a:r>
              <a:rPr lang="en-US" altLang="es-PE"/>
              <a:t>, and </a:t>
            </a:r>
            <a:r>
              <a:rPr lang="en-US" altLang="es-PE" i="1"/>
              <a:t>x</a:t>
            </a:r>
            <a:r>
              <a:rPr lang="en-US" altLang="es-PE" baseline="-25000"/>
              <a:t>j</a:t>
            </a:r>
            <a:r>
              <a:rPr lang="en-US" altLang="es-PE" i="1"/>
              <a:t>x</a:t>
            </a:r>
            <a:r>
              <a:rPr lang="en-US" altLang="es-PE" baseline="-25000"/>
              <a:t>h</a:t>
            </a:r>
            <a:r>
              <a:rPr lang="en-US" altLang="es-PE"/>
              <a:t>, so </a:t>
            </a:r>
            <a:endParaRPr lang="en-US" altLang="es-PE">
              <a:cs typeface="Times New Roman" panose="02020603050405020304" pitchFamily="18" charset="0"/>
            </a:endParaRPr>
          </a:p>
          <a:p>
            <a:pPr>
              <a:lnSpc>
                <a:spcPct val="90000"/>
              </a:lnSpc>
            </a:pPr>
            <a:r>
              <a:rPr lang="en-US" altLang="es-PE">
                <a:cs typeface="Times New Roman" panose="02020603050405020304" pitchFamily="18" charset="0"/>
              </a:rPr>
              <a:t> Regress the residuals squared on </a:t>
            </a:r>
            <a:r>
              <a:rPr lang="en-US" altLang="es-PE" i="1">
                <a:cs typeface="Times New Roman" panose="02020603050405020304" pitchFamily="18" charset="0"/>
              </a:rPr>
              <a:t>ŷ</a:t>
            </a:r>
            <a:r>
              <a:rPr lang="en-US" altLang="es-PE">
                <a:cs typeface="Times New Roman" panose="02020603050405020304" pitchFamily="18" charset="0"/>
              </a:rPr>
              <a:t> and </a:t>
            </a:r>
            <a:r>
              <a:rPr lang="en-US" altLang="es-PE" i="1">
                <a:cs typeface="Times New Roman" panose="02020603050405020304" pitchFamily="18" charset="0"/>
              </a:rPr>
              <a:t>ŷ</a:t>
            </a:r>
            <a:r>
              <a:rPr lang="en-US" altLang="es-PE" baseline="30000">
                <a:cs typeface="Times New Roman" panose="02020603050405020304" pitchFamily="18" charset="0"/>
              </a:rPr>
              <a:t>2</a:t>
            </a:r>
            <a:r>
              <a:rPr lang="en-US" altLang="es-PE">
                <a:cs typeface="Times New Roman" panose="02020603050405020304" pitchFamily="18" charset="0"/>
              </a:rPr>
              <a:t> and use the R</a:t>
            </a:r>
            <a:r>
              <a:rPr lang="en-US" altLang="es-PE" baseline="30000">
                <a:cs typeface="Times New Roman" panose="02020603050405020304" pitchFamily="18" charset="0"/>
              </a:rPr>
              <a:t>2</a:t>
            </a:r>
            <a:r>
              <a:rPr lang="en-US" altLang="es-PE">
                <a:cs typeface="Times New Roman" panose="02020603050405020304" pitchFamily="18" charset="0"/>
              </a:rPr>
              <a:t> to form an F or LM statistic</a:t>
            </a:r>
          </a:p>
          <a:p>
            <a:pPr>
              <a:lnSpc>
                <a:spcPct val="90000"/>
              </a:lnSpc>
            </a:pPr>
            <a:r>
              <a:rPr lang="en-US" altLang="es-PE">
                <a:cs typeface="Times New Roman" panose="02020603050405020304" pitchFamily="18" charset="0"/>
              </a:rPr>
              <a:t> Note only testing for 2 restrictions now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0C95FD60-C70E-40E7-BFC5-C4B968F845A7}"/>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3E7E93E2-9AD9-40FC-83DD-88E5254CB67B}"/>
              </a:ext>
            </a:extLst>
          </p:cNvPr>
          <p:cNvSpPr>
            <a:spLocks noGrp="1"/>
          </p:cNvSpPr>
          <p:nvPr>
            <p:ph type="sldNum" sz="quarter" idx="12"/>
          </p:nvPr>
        </p:nvSpPr>
        <p:spPr/>
        <p:txBody>
          <a:bodyPr/>
          <a:lstStyle/>
          <a:p>
            <a:fld id="{DA5C19E4-FFF8-4298-B88E-0CDF77F13B10}" type="slidenum">
              <a:rPr lang="en-US" altLang="es-PE"/>
              <a:pPr/>
              <a:t>14</a:t>
            </a:fld>
            <a:endParaRPr lang="en-US" altLang="es-PE"/>
          </a:p>
        </p:txBody>
      </p:sp>
      <p:sp>
        <p:nvSpPr>
          <p:cNvPr id="97282" name="Rectangle 2">
            <a:extLst>
              <a:ext uri="{FF2B5EF4-FFF2-40B4-BE49-F238E27FC236}">
                <a16:creationId xmlns:a16="http://schemas.microsoft.com/office/drawing/2014/main" id="{CFD537E3-BAA6-4BDD-8C36-28B6A010DB34}"/>
              </a:ext>
            </a:extLst>
          </p:cNvPr>
          <p:cNvSpPr>
            <a:spLocks noGrp="1" noChangeArrowheads="1"/>
          </p:cNvSpPr>
          <p:nvPr>
            <p:ph type="title"/>
          </p:nvPr>
        </p:nvSpPr>
        <p:spPr/>
        <p:txBody>
          <a:bodyPr/>
          <a:lstStyle/>
          <a:p>
            <a:r>
              <a:rPr lang="en-US" altLang="es-PE"/>
              <a:t>Weighted Least Squares</a:t>
            </a:r>
          </a:p>
        </p:txBody>
      </p:sp>
      <p:sp>
        <p:nvSpPr>
          <p:cNvPr id="97283" name="Rectangle 3" descr="Rectangle: Click to edit Master text styles&#10;Second level&#10;Third level&#10;Fourth level&#10;Fifth level">
            <a:extLst>
              <a:ext uri="{FF2B5EF4-FFF2-40B4-BE49-F238E27FC236}">
                <a16:creationId xmlns:a16="http://schemas.microsoft.com/office/drawing/2014/main" id="{5BC52FF0-3DF6-4713-A094-FE356E09D68C}"/>
              </a:ext>
            </a:extLst>
          </p:cNvPr>
          <p:cNvSpPr>
            <a:spLocks noGrp="1" noChangeArrowheads="1"/>
          </p:cNvSpPr>
          <p:nvPr>
            <p:ph type="body" idx="1"/>
          </p:nvPr>
        </p:nvSpPr>
        <p:spPr/>
        <p:txBody>
          <a:bodyPr/>
          <a:lstStyle/>
          <a:p>
            <a:r>
              <a:rPr lang="en-US" altLang="es-PE"/>
              <a:t> While it’s always possible to estimate robust standard errors for OLS estimates, if we know something about the specific form of the heteroskedasticity, we can obtain more efficient estimates than OLS</a:t>
            </a:r>
          </a:p>
          <a:p>
            <a:r>
              <a:rPr lang="en-US" altLang="es-PE"/>
              <a:t> The basic idea is going to be to transform the model into one that has homoskedastic errors – called weighted least squares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748DB57E-E9C5-4C2C-B656-BDBFD9F2E30B}"/>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7452405D-E659-4B73-967C-09F9373E25E8}"/>
              </a:ext>
            </a:extLst>
          </p:cNvPr>
          <p:cNvSpPr>
            <a:spLocks noGrp="1"/>
          </p:cNvSpPr>
          <p:nvPr>
            <p:ph type="sldNum" sz="quarter" idx="12"/>
          </p:nvPr>
        </p:nvSpPr>
        <p:spPr/>
        <p:txBody>
          <a:bodyPr/>
          <a:lstStyle/>
          <a:p>
            <a:fld id="{79831E5E-6143-4F35-A7CE-5EDCEF59F0BC}" type="slidenum">
              <a:rPr lang="en-US" altLang="es-PE"/>
              <a:pPr/>
              <a:t>15</a:t>
            </a:fld>
            <a:endParaRPr lang="en-US" altLang="es-PE"/>
          </a:p>
        </p:txBody>
      </p:sp>
      <p:sp>
        <p:nvSpPr>
          <p:cNvPr id="98306" name="Rectangle 2">
            <a:extLst>
              <a:ext uri="{FF2B5EF4-FFF2-40B4-BE49-F238E27FC236}">
                <a16:creationId xmlns:a16="http://schemas.microsoft.com/office/drawing/2014/main" id="{13749FD3-3C8D-4344-9BAF-19D8232DE6E9}"/>
              </a:ext>
            </a:extLst>
          </p:cNvPr>
          <p:cNvSpPr>
            <a:spLocks noGrp="1" noChangeArrowheads="1"/>
          </p:cNvSpPr>
          <p:nvPr>
            <p:ph type="title"/>
          </p:nvPr>
        </p:nvSpPr>
        <p:spPr/>
        <p:txBody>
          <a:bodyPr/>
          <a:lstStyle/>
          <a:p>
            <a:r>
              <a:rPr lang="en-US" altLang="es-PE"/>
              <a:t>Case of form being known up to a multiplicative constant</a:t>
            </a:r>
          </a:p>
        </p:txBody>
      </p:sp>
      <p:sp>
        <p:nvSpPr>
          <p:cNvPr id="98307" name="Rectangle 3" descr="Rectangle: Click to edit Master text styles&#10;Second level&#10;Third level&#10;Fourth level&#10;Fifth level">
            <a:extLst>
              <a:ext uri="{FF2B5EF4-FFF2-40B4-BE49-F238E27FC236}">
                <a16:creationId xmlns:a16="http://schemas.microsoft.com/office/drawing/2014/main" id="{34EB5B8E-86F5-44F6-9411-646720CD6FB7}"/>
              </a:ext>
            </a:extLst>
          </p:cNvPr>
          <p:cNvSpPr>
            <a:spLocks noGrp="1" noChangeArrowheads="1"/>
          </p:cNvSpPr>
          <p:nvPr>
            <p:ph type="body" idx="1"/>
          </p:nvPr>
        </p:nvSpPr>
        <p:spPr>
          <a:xfrm>
            <a:off x="838200" y="1905000"/>
            <a:ext cx="7848600" cy="4419600"/>
          </a:xfrm>
        </p:spPr>
        <p:txBody>
          <a:bodyPr/>
          <a:lstStyle/>
          <a:p>
            <a:pPr>
              <a:lnSpc>
                <a:spcPct val="90000"/>
              </a:lnSpc>
            </a:pPr>
            <a:r>
              <a:rPr lang="en-US" altLang="es-PE"/>
              <a:t> Suppose the heteroskedasticity can be modeled as Var(</a:t>
            </a:r>
            <a:r>
              <a:rPr lang="en-US" altLang="es-PE" i="1"/>
              <a:t>u|</a:t>
            </a:r>
            <a:r>
              <a:rPr lang="en-US" altLang="es-PE" b="1" i="1"/>
              <a:t>x</a:t>
            </a:r>
            <a:r>
              <a:rPr lang="en-US" altLang="es-PE"/>
              <a:t>) = </a:t>
            </a:r>
            <a:r>
              <a:rPr lang="en-US" altLang="es-PE" i="1">
                <a:latin typeface="Symbol" panose="05050102010706020507" pitchFamily="18" charset="2"/>
              </a:rPr>
              <a:t>s</a:t>
            </a:r>
            <a:r>
              <a:rPr lang="en-US" altLang="es-PE" baseline="30000"/>
              <a:t>2</a:t>
            </a:r>
            <a:r>
              <a:rPr lang="en-US" altLang="es-PE" i="1"/>
              <a:t>h</a:t>
            </a:r>
            <a:r>
              <a:rPr lang="en-US" altLang="es-PE"/>
              <a:t>(</a:t>
            </a:r>
            <a:r>
              <a:rPr lang="en-US" altLang="es-PE" b="1" i="1"/>
              <a:t>x</a:t>
            </a:r>
            <a:r>
              <a:rPr lang="en-US" altLang="es-PE"/>
              <a:t>), where the trick is to figure out what </a:t>
            </a:r>
            <a:r>
              <a:rPr lang="en-US" altLang="es-PE" i="1"/>
              <a:t>h</a:t>
            </a:r>
            <a:r>
              <a:rPr lang="en-US" altLang="es-PE"/>
              <a:t>(</a:t>
            </a:r>
            <a:r>
              <a:rPr lang="en-US" altLang="es-PE" b="1" i="1"/>
              <a:t>x</a:t>
            </a:r>
            <a:r>
              <a:rPr lang="en-US" altLang="es-PE"/>
              <a:t>) </a:t>
            </a:r>
            <a:r>
              <a:rPr lang="en-US" altLang="es-PE">
                <a:cs typeface="Times New Roman" panose="02020603050405020304" pitchFamily="18" charset="0"/>
              </a:rPr>
              <a:t>≡</a:t>
            </a:r>
            <a:r>
              <a:rPr lang="en-US" altLang="es-PE"/>
              <a:t> </a:t>
            </a:r>
            <a:r>
              <a:rPr lang="en-US" altLang="es-PE" i="1"/>
              <a:t>h</a:t>
            </a:r>
            <a:r>
              <a:rPr lang="en-US" altLang="es-PE" baseline="-25000"/>
              <a:t>i</a:t>
            </a:r>
            <a:r>
              <a:rPr lang="en-US" altLang="es-PE"/>
              <a:t> looks like</a:t>
            </a:r>
          </a:p>
          <a:p>
            <a:pPr>
              <a:lnSpc>
                <a:spcPct val="90000"/>
              </a:lnSpc>
            </a:pPr>
            <a:r>
              <a:rPr lang="en-US" altLang="es-PE"/>
              <a:t>E(</a:t>
            </a:r>
            <a:r>
              <a:rPr lang="en-US" altLang="es-PE" i="1"/>
              <a:t>u</a:t>
            </a:r>
            <a:r>
              <a:rPr lang="en-US" altLang="es-PE" baseline="-25000"/>
              <a:t>i</a:t>
            </a:r>
            <a:r>
              <a:rPr lang="en-US" altLang="es-PE"/>
              <a:t>/</a:t>
            </a:r>
            <a:r>
              <a:rPr lang="en-US" altLang="es-PE">
                <a:cs typeface="Times New Roman" panose="02020603050405020304" pitchFamily="18" charset="0"/>
              </a:rPr>
              <a:t>√</a:t>
            </a:r>
            <a:r>
              <a:rPr lang="en-US" altLang="es-PE" i="1">
                <a:cs typeface="Times New Roman" panose="02020603050405020304" pitchFamily="18" charset="0"/>
              </a:rPr>
              <a:t>h</a:t>
            </a:r>
            <a:r>
              <a:rPr lang="en-US" altLang="es-PE" baseline="-25000">
                <a:cs typeface="Times New Roman" panose="02020603050405020304" pitchFamily="18" charset="0"/>
              </a:rPr>
              <a:t>i</a:t>
            </a:r>
            <a:r>
              <a:rPr lang="en-US" altLang="es-PE">
                <a:cs typeface="Times New Roman" panose="02020603050405020304" pitchFamily="18" charset="0"/>
              </a:rPr>
              <a:t>|</a:t>
            </a:r>
            <a:r>
              <a:rPr lang="en-US" altLang="es-PE" b="1" i="1">
                <a:cs typeface="Times New Roman" panose="02020603050405020304" pitchFamily="18" charset="0"/>
              </a:rPr>
              <a:t>x</a:t>
            </a:r>
            <a:r>
              <a:rPr lang="en-US" altLang="es-PE">
                <a:cs typeface="Times New Roman" panose="02020603050405020304" pitchFamily="18" charset="0"/>
              </a:rPr>
              <a:t>) = 0, </a:t>
            </a:r>
            <a:r>
              <a:rPr lang="en-US" altLang="es-PE"/>
              <a:t>because </a:t>
            </a:r>
            <a:r>
              <a:rPr lang="en-US" altLang="es-PE" i="1"/>
              <a:t>h</a:t>
            </a:r>
            <a:r>
              <a:rPr lang="en-US" altLang="es-PE" baseline="-25000"/>
              <a:t>i</a:t>
            </a:r>
            <a:r>
              <a:rPr lang="en-US" altLang="es-PE"/>
              <a:t> is only a function of </a:t>
            </a:r>
            <a:r>
              <a:rPr lang="en-US" altLang="es-PE" b="1" i="1"/>
              <a:t>x</a:t>
            </a:r>
            <a:r>
              <a:rPr lang="en-US" altLang="es-PE"/>
              <a:t>, and Var(</a:t>
            </a:r>
            <a:r>
              <a:rPr lang="en-US" altLang="es-PE" i="1"/>
              <a:t>u</a:t>
            </a:r>
            <a:r>
              <a:rPr lang="en-US" altLang="es-PE" baseline="-25000"/>
              <a:t>i</a:t>
            </a:r>
            <a:r>
              <a:rPr lang="en-US" altLang="es-PE"/>
              <a:t>/</a:t>
            </a:r>
            <a:r>
              <a:rPr lang="en-US" altLang="es-PE">
                <a:cs typeface="Times New Roman" panose="02020603050405020304" pitchFamily="18" charset="0"/>
              </a:rPr>
              <a:t>√</a:t>
            </a:r>
            <a:r>
              <a:rPr lang="en-US" altLang="es-PE" i="1">
                <a:cs typeface="Times New Roman" panose="02020603050405020304" pitchFamily="18" charset="0"/>
              </a:rPr>
              <a:t>h</a:t>
            </a:r>
            <a:r>
              <a:rPr lang="en-US" altLang="es-PE" baseline="-25000">
                <a:cs typeface="Times New Roman" panose="02020603050405020304" pitchFamily="18" charset="0"/>
              </a:rPr>
              <a:t>i</a:t>
            </a:r>
            <a:r>
              <a:rPr lang="en-US" altLang="es-PE">
                <a:cs typeface="Times New Roman" panose="02020603050405020304" pitchFamily="18" charset="0"/>
              </a:rPr>
              <a:t>|</a:t>
            </a:r>
            <a:r>
              <a:rPr lang="en-US" altLang="es-PE" b="1" i="1">
                <a:cs typeface="Times New Roman" panose="02020603050405020304" pitchFamily="18" charset="0"/>
              </a:rPr>
              <a:t>x</a:t>
            </a:r>
            <a:r>
              <a:rPr lang="en-US" altLang="es-PE">
                <a:cs typeface="Times New Roman" panose="02020603050405020304" pitchFamily="18" charset="0"/>
              </a:rPr>
              <a:t>) = </a:t>
            </a:r>
            <a:r>
              <a:rPr lang="en-US" altLang="es-PE">
                <a:latin typeface="Symbol" panose="05050102010706020507" pitchFamily="18" charset="2"/>
                <a:cs typeface="Times New Roman" panose="02020603050405020304" pitchFamily="18" charset="0"/>
              </a:rPr>
              <a:t>s</a:t>
            </a:r>
            <a:r>
              <a:rPr lang="en-US" altLang="es-PE" baseline="30000">
                <a:cs typeface="Times New Roman" panose="02020603050405020304" pitchFamily="18" charset="0"/>
              </a:rPr>
              <a:t>2</a:t>
            </a:r>
            <a:r>
              <a:rPr lang="en-US" altLang="es-PE">
                <a:cs typeface="Times New Roman" panose="02020603050405020304" pitchFamily="18" charset="0"/>
              </a:rPr>
              <a:t>,</a:t>
            </a:r>
            <a:r>
              <a:rPr lang="en-US" altLang="es-PE"/>
              <a:t> because we know Var(</a:t>
            </a:r>
            <a:r>
              <a:rPr lang="en-US" altLang="es-PE" i="1"/>
              <a:t>u|</a:t>
            </a:r>
            <a:r>
              <a:rPr lang="en-US" altLang="es-PE" b="1" i="1"/>
              <a:t>x</a:t>
            </a:r>
            <a:r>
              <a:rPr lang="en-US" altLang="es-PE"/>
              <a:t>) = </a:t>
            </a:r>
            <a:r>
              <a:rPr lang="en-US" altLang="es-PE" i="1">
                <a:latin typeface="Symbol" panose="05050102010706020507" pitchFamily="18" charset="2"/>
              </a:rPr>
              <a:t>s</a:t>
            </a:r>
            <a:r>
              <a:rPr lang="en-US" altLang="es-PE" baseline="30000"/>
              <a:t>2</a:t>
            </a:r>
            <a:r>
              <a:rPr lang="en-US" altLang="es-PE" i="1"/>
              <a:t>h</a:t>
            </a:r>
            <a:r>
              <a:rPr lang="en-US" altLang="es-PE" baseline="-25000"/>
              <a:t>i</a:t>
            </a:r>
            <a:endParaRPr lang="en-US" altLang="es-PE"/>
          </a:p>
          <a:p>
            <a:pPr>
              <a:lnSpc>
                <a:spcPct val="90000"/>
              </a:lnSpc>
            </a:pPr>
            <a:r>
              <a:rPr lang="en-US" altLang="es-PE"/>
              <a:t> So, if we divided our whole equation by </a:t>
            </a:r>
            <a:r>
              <a:rPr lang="en-US" altLang="es-PE">
                <a:cs typeface="Times New Roman" panose="02020603050405020304" pitchFamily="18" charset="0"/>
              </a:rPr>
              <a:t>√</a:t>
            </a:r>
            <a:r>
              <a:rPr lang="en-US" altLang="es-PE" i="1">
                <a:cs typeface="Times New Roman" panose="02020603050405020304" pitchFamily="18" charset="0"/>
              </a:rPr>
              <a:t>h</a:t>
            </a:r>
            <a:r>
              <a:rPr lang="en-US" altLang="es-PE" baseline="-25000">
                <a:cs typeface="Times New Roman" panose="02020603050405020304" pitchFamily="18" charset="0"/>
              </a:rPr>
              <a:t>i</a:t>
            </a:r>
            <a:r>
              <a:rPr lang="en-US" altLang="es-PE">
                <a:cs typeface="Times New Roman" panose="02020603050405020304" pitchFamily="18" charset="0"/>
              </a:rPr>
              <a:t> we would have a model where the error is homoskedastic </a:t>
            </a:r>
            <a:endParaRPr lang="en-US" altLang="es-PE" baseline="-2500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895C8921-75A1-497F-8E7E-052E7BED3D8C}"/>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1E514D74-B86A-497C-8921-BD935504A108}"/>
              </a:ext>
            </a:extLst>
          </p:cNvPr>
          <p:cNvSpPr>
            <a:spLocks noGrp="1"/>
          </p:cNvSpPr>
          <p:nvPr>
            <p:ph type="sldNum" sz="quarter" idx="12"/>
          </p:nvPr>
        </p:nvSpPr>
        <p:spPr/>
        <p:txBody>
          <a:bodyPr/>
          <a:lstStyle/>
          <a:p>
            <a:fld id="{7987C6DF-BE95-407B-B30B-3D96CD983E37}" type="slidenum">
              <a:rPr lang="en-US" altLang="es-PE"/>
              <a:pPr/>
              <a:t>16</a:t>
            </a:fld>
            <a:endParaRPr lang="en-US" altLang="es-PE"/>
          </a:p>
        </p:txBody>
      </p:sp>
      <p:sp>
        <p:nvSpPr>
          <p:cNvPr id="100354" name="Rectangle 2">
            <a:extLst>
              <a:ext uri="{FF2B5EF4-FFF2-40B4-BE49-F238E27FC236}">
                <a16:creationId xmlns:a16="http://schemas.microsoft.com/office/drawing/2014/main" id="{7D8E6AC1-0F13-4FC0-A1B6-CEDD1FE6766A}"/>
              </a:ext>
            </a:extLst>
          </p:cNvPr>
          <p:cNvSpPr>
            <a:spLocks noGrp="1" noChangeArrowheads="1"/>
          </p:cNvSpPr>
          <p:nvPr>
            <p:ph type="title"/>
          </p:nvPr>
        </p:nvSpPr>
        <p:spPr/>
        <p:txBody>
          <a:bodyPr/>
          <a:lstStyle/>
          <a:p>
            <a:r>
              <a:rPr lang="en-US" altLang="es-PE"/>
              <a:t>Generalized Least Squares</a:t>
            </a:r>
          </a:p>
        </p:txBody>
      </p:sp>
      <p:sp>
        <p:nvSpPr>
          <p:cNvPr id="100355" name="Rectangle 3" descr="Rectangle: Click to edit Master text styles&#10;Second level&#10;Third level&#10;Fourth level&#10;Fifth level">
            <a:extLst>
              <a:ext uri="{FF2B5EF4-FFF2-40B4-BE49-F238E27FC236}">
                <a16:creationId xmlns:a16="http://schemas.microsoft.com/office/drawing/2014/main" id="{0A6E16C8-5CF7-463D-AC4C-4977651EAAFF}"/>
              </a:ext>
            </a:extLst>
          </p:cNvPr>
          <p:cNvSpPr>
            <a:spLocks noGrp="1" noChangeArrowheads="1"/>
          </p:cNvSpPr>
          <p:nvPr>
            <p:ph type="body" idx="1"/>
          </p:nvPr>
        </p:nvSpPr>
        <p:spPr/>
        <p:txBody>
          <a:bodyPr/>
          <a:lstStyle/>
          <a:p>
            <a:r>
              <a:rPr lang="en-US" altLang="es-PE"/>
              <a:t> Estimating the transformed equation by OLS is an example of generalized least squares (GLS) </a:t>
            </a:r>
          </a:p>
          <a:p>
            <a:r>
              <a:rPr lang="en-US" altLang="es-PE"/>
              <a:t> GLS will be BLUE in this case</a:t>
            </a:r>
          </a:p>
          <a:p>
            <a:r>
              <a:rPr lang="en-US" altLang="es-PE"/>
              <a:t> GLS is a weighted least squares (WLS) procedure where each squared residual is weighted by the inverse of Var(</a:t>
            </a:r>
            <a:r>
              <a:rPr lang="en-US" altLang="es-PE" i="1"/>
              <a:t>u</a:t>
            </a:r>
            <a:r>
              <a:rPr lang="en-US" altLang="es-PE" i="1" baseline="-25000"/>
              <a:t>i</a:t>
            </a:r>
            <a:r>
              <a:rPr lang="en-US" altLang="es-PE" i="1"/>
              <a:t>|</a:t>
            </a:r>
            <a:r>
              <a:rPr lang="en-US" altLang="es-PE" b="1" i="1"/>
              <a:t>x</a:t>
            </a:r>
            <a:r>
              <a:rPr lang="en-US" altLang="es-PE" i="1" baseline="-25000"/>
              <a:t>i</a:t>
            </a:r>
            <a:r>
              <a:rPr lang="en-US" altLang="es-PE"/>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65FE7440-86D5-4D3C-8B07-B72B7D734473}"/>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D4B56F16-DD0D-455E-9E73-8D36C3242251}"/>
              </a:ext>
            </a:extLst>
          </p:cNvPr>
          <p:cNvSpPr>
            <a:spLocks noGrp="1"/>
          </p:cNvSpPr>
          <p:nvPr>
            <p:ph type="sldNum" sz="quarter" idx="12"/>
          </p:nvPr>
        </p:nvSpPr>
        <p:spPr/>
        <p:txBody>
          <a:bodyPr/>
          <a:lstStyle/>
          <a:p>
            <a:fld id="{7BD0E8B8-87A4-4F57-B91B-25AA32D50A8C}" type="slidenum">
              <a:rPr lang="en-US" altLang="es-PE"/>
              <a:pPr/>
              <a:t>17</a:t>
            </a:fld>
            <a:endParaRPr lang="en-US" altLang="es-PE"/>
          </a:p>
        </p:txBody>
      </p:sp>
      <p:sp>
        <p:nvSpPr>
          <p:cNvPr id="99330" name="Rectangle 2">
            <a:extLst>
              <a:ext uri="{FF2B5EF4-FFF2-40B4-BE49-F238E27FC236}">
                <a16:creationId xmlns:a16="http://schemas.microsoft.com/office/drawing/2014/main" id="{6D37C611-B014-4808-AF24-B5BEF8199F14}"/>
              </a:ext>
            </a:extLst>
          </p:cNvPr>
          <p:cNvSpPr>
            <a:spLocks noGrp="1" noChangeArrowheads="1"/>
          </p:cNvSpPr>
          <p:nvPr>
            <p:ph type="title"/>
          </p:nvPr>
        </p:nvSpPr>
        <p:spPr/>
        <p:txBody>
          <a:bodyPr/>
          <a:lstStyle/>
          <a:p>
            <a:r>
              <a:rPr lang="en-US" altLang="es-PE"/>
              <a:t>Weighted Least Squares</a:t>
            </a:r>
          </a:p>
        </p:txBody>
      </p:sp>
      <p:sp>
        <p:nvSpPr>
          <p:cNvPr id="99331" name="Rectangle 3" descr="Rectangle: Click to edit Master text styles&#10;Second level&#10;Third level&#10;Fourth level&#10;Fifth level">
            <a:extLst>
              <a:ext uri="{FF2B5EF4-FFF2-40B4-BE49-F238E27FC236}">
                <a16:creationId xmlns:a16="http://schemas.microsoft.com/office/drawing/2014/main" id="{4FA71AC5-5774-4B06-B84B-A4EA8F65A591}"/>
              </a:ext>
            </a:extLst>
          </p:cNvPr>
          <p:cNvSpPr>
            <a:spLocks noGrp="1" noChangeArrowheads="1"/>
          </p:cNvSpPr>
          <p:nvPr>
            <p:ph type="body" idx="1"/>
          </p:nvPr>
        </p:nvSpPr>
        <p:spPr/>
        <p:txBody>
          <a:bodyPr/>
          <a:lstStyle/>
          <a:p>
            <a:pPr>
              <a:lnSpc>
                <a:spcPct val="90000"/>
              </a:lnSpc>
            </a:pPr>
            <a:r>
              <a:rPr lang="en-US" altLang="es-PE"/>
              <a:t> While it is intuitive to see why performing OLS on a transformed equation is appropriate, it can be tedious to do the transformation</a:t>
            </a:r>
          </a:p>
          <a:p>
            <a:pPr>
              <a:lnSpc>
                <a:spcPct val="90000"/>
              </a:lnSpc>
            </a:pPr>
            <a:r>
              <a:rPr lang="en-US" altLang="es-PE"/>
              <a:t> Weighted least squares is a way of getting the same thing, without the transformation</a:t>
            </a:r>
          </a:p>
          <a:p>
            <a:pPr>
              <a:lnSpc>
                <a:spcPct val="90000"/>
              </a:lnSpc>
            </a:pPr>
            <a:r>
              <a:rPr lang="en-US" altLang="es-PE"/>
              <a:t> Idea is to minimize the weighted sum of squares (weighted by 1/</a:t>
            </a:r>
            <a:r>
              <a:rPr lang="en-US" altLang="es-PE" i="1"/>
              <a:t>h</a:t>
            </a:r>
            <a:r>
              <a:rPr lang="en-US" altLang="es-PE" baseline="-25000"/>
              <a:t>i</a:t>
            </a:r>
            <a:r>
              <a:rPr lang="en-US" altLang="es-PE"/>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A9490098-6347-47D1-9647-A940DC6FC702}"/>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9DB7A8A0-63AA-4173-9CD7-C3997BCFF696}"/>
              </a:ext>
            </a:extLst>
          </p:cNvPr>
          <p:cNvSpPr>
            <a:spLocks noGrp="1"/>
          </p:cNvSpPr>
          <p:nvPr>
            <p:ph type="sldNum" sz="quarter" idx="12"/>
          </p:nvPr>
        </p:nvSpPr>
        <p:spPr/>
        <p:txBody>
          <a:bodyPr/>
          <a:lstStyle/>
          <a:p>
            <a:fld id="{C5BCBD83-1880-4BF4-B107-0283DE6795BF}" type="slidenum">
              <a:rPr lang="en-US" altLang="es-PE"/>
              <a:pPr/>
              <a:t>18</a:t>
            </a:fld>
            <a:endParaRPr lang="en-US" altLang="es-PE"/>
          </a:p>
        </p:txBody>
      </p:sp>
      <p:sp>
        <p:nvSpPr>
          <p:cNvPr id="101378" name="Rectangle 2">
            <a:extLst>
              <a:ext uri="{FF2B5EF4-FFF2-40B4-BE49-F238E27FC236}">
                <a16:creationId xmlns:a16="http://schemas.microsoft.com/office/drawing/2014/main" id="{AB373599-091C-4677-AA9A-3859B3199CAA}"/>
              </a:ext>
            </a:extLst>
          </p:cNvPr>
          <p:cNvSpPr>
            <a:spLocks noGrp="1" noChangeArrowheads="1"/>
          </p:cNvSpPr>
          <p:nvPr>
            <p:ph type="title"/>
          </p:nvPr>
        </p:nvSpPr>
        <p:spPr/>
        <p:txBody>
          <a:bodyPr/>
          <a:lstStyle/>
          <a:p>
            <a:r>
              <a:rPr lang="en-US" altLang="es-PE"/>
              <a:t>More on WLS</a:t>
            </a:r>
          </a:p>
        </p:txBody>
      </p:sp>
      <p:sp>
        <p:nvSpPr>
          <p:cNvPr id="101379" name="Rectangle 3" descr="Rectangle: Click to edit Master text styles&#10;Second level&#10;Third level&#10;Fourth level&#10;Fifth level">
            <a:extLst>
              <a:ext uri="{FF2B5EF4-FFF2-40B4-BE49-F238E27FC236}">
                <a16:creationId xmlns:a16="http://schemas.microsoft.com/office/drawing/2014/main" id="{3B7CEA92-7607-4157-8BF5-00ABB87C1688}"/>
              </a:ext>
            </a:extLst>
          </p:cNvPr>
          <p:cNvSpPr>
            <a:spLocks noGrp="1" noChangeArrowheads="1"/>
          </p:cNvSpPr>
          <p:nvPr>
            <p:ph type="body" idx="1"/>
          </p:nvPr>
        </p:nvSpPr>
        <p:spPr/>
        <p:txBody>
          <a:bodyPr/>
          <a:lstStyle/>
          <a:p>
            <a:pPr>
              <a:lnSpc>
                <a:spcPct val="90000"/>
              </a:lnSpc>
            </a:pPr>
            <a:r>
              <a:rPr lang="en-US" altLang="es-PE"/>
              <a:t> WLS is great if we know what Var(</a:t>
            </a:r>
            <a:r>
              <a:rPr lang="en-US" altLang="es-PE" i="1"/>
              <a:t>u</a:t>
            </a:r>
            <a:r>
              <a:rPr lang="en-US" altLang="es-PE" i="1" baseline="-25000"/>
              <a:t>i</a:t>
            </a:r>
            <a:r>
              <a:rPr lang="en-US" altLang="es-PE" i="1"/>
              <a:t>|</a:t>
            </a:r>
            <a:r>
              <a:rPr lang="en-US" altLang="es-PE" b="1" i="1"/>
              <a:t>x</a:t>
            </a:r>
            <a:r>
              <a:rPr lang="en-US" altLang="es-PE" i="1" baseline="-25000"/>
              <a:t>i</a:t>
            </a:r>
            <a:r>
              <a:rPr lang="en-US" altLang="es-PE"/>
              <a:t>) looks like</a:t>
            </a:r>
          </a:p>
          <a:p>
            <a:pPr>
              <a:lnSpc>
                <a:spcPct val="90000"/>
              </a:lnSpc>
            </a:pPr>
            <a:r>
              <a:rPr lang="en-US" altLang="es-PE"/>
              <a:t> In most cases, won’t know form of heteroskedasticity</a:t>
            </a:r>
          </a:p>
          <a:p>
            <a:pPr>
              <a:lnSpc>
                <a:spcPct val="90000"/>
              </a:lnSpc>
            </a:pPr>
            <a:r>
              <a:rPr lang="en-US" altLang="es-PE"/>
              <a:t> Example where do is if data is aggregated, but model is individual level</a:t>
            </a:r>
          </a:p>
          <a:p>
            <a:pPr>
              <a:lnSpc>
                <a:spcPct val="90000"/>
              </a:lnSpc>
            </a:pPr>
            <a:r>
              <a:rPr lang="en-US" altLang="es-PE"/>
              <a:t> Want to weight each aggregate observation by the inverse of the number of individuals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C324E0AA-2E90-4887-9414-3DF37ACE85F0}"/>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42F4C74A-2B0A-4305-A047-B26A3B2AD884}"/>
              </a:ext>
            </a:extLst>
          </p:cNvPr>
          <p:cNvSpPr>
            <a:spLocks noGrp="1"/>
          </p:cNvSpPr>
          <p:nvPr>
            <p:ph type="sldNum" sz="quarter" idx="12"/>
          </p:nvPr>
        </p:nvSpPr>
        <p:spPr/>
        <p:txBody>
          <a:bodyPr/>
          <a:lstStyle/>
          <a:p>
            <a:fld id="{00EF64A0-DAE2-4010-B5C3-0A138545C81E}" type="slidenum">
              <a:rPr lang="en-US" altLang="es-PE"/>
              <a:pPr/>
              <a:t>19</a:t>
            </a:fld>
            <a:endParaRPr lang="en-US" altLang="es-PE"/>
          </a:p>
        </p:txBody>
      </p:sp>
      <p:sp>
        <p:nvSpPr>
          <p:cNvPr id="102402" name="Rectangle 2">
            <a:extLst>
              <a:ext uri="{FF2B5EF4-FFF2-40B4-BE49-F238E27FC236}">
                <a16:creationId xmlns:a16="http://schemas.microsoft.com/office/drawing/2014/main" id="{4D443409-4ED4-4E3F-AE80-297B629A29A2}"/>
              </a:ext>
            </a:extLst>
          </p:cNvPr>
          <p:cNvSpPr>
            <a:spLocks noGrp="1" noChangeArrowheads="1"/>
          </p:cNvSpPr>
          <p:nvPr>
            <p:ph type="title"/>
          </p:nvPr>
        </p:nvSpPr>
        <p:spPr/>
        <p:txBody>
          <a:bodyPr/>
          <a:lstStyle/>
          <a:p>
            <a:r>
              <a:rPr lang="en-US" altLang="es-PE"/>
              <a:t>Feasible GLS</a:t>
            </a:r>
          </a:p>
        </p:txBody>
      </p:sp>
      <p:sp>
        <p:nvSpPr>
          <p:cNvPr id="102403" name="Rectangle 3" descr="Rectangle: Click to edit Master text styles&#10;Second level&#10;Third level&#10;Fourth level&#10;Fifth level">
            <a:extLst>
              <a:ext uri="{FF2B5EF4-FFF2-40B4-BE49-F238E27FC236}">
                <a16:creationId xmlns:a16="http://schemas.microsoft.com/office/drawing/2014/main" id="{21B5F306-BDD3-4A54-BEC8-1D1A4A703108}"/>
              </a:ext>
            </a:extLst>
          </p:cNvPr>
          <p:cNvSpPr>
            <a:spLocks noGrp="1" noChangeArrowheads="1"/>
          </p:cNvSpPr>
          <p:nvPr>
            <p:ph type="body" idx="1"/>
          </p:nvPr>
        </p:nvSpPr>
        <p:spPr/>
        <p:txBody>
          <a:bodyPr/>
          <a:lstStyle/>
          <a:p>
            <a:r>
              <a:rPr lang="en-US" altLang="es-PE"/>
              <a:t> More typical is the case where you don’t know the form of the heteroskedasticity</a:t>
            </a:r>
          </a:p>
          <a:p>
            <a:r>
              <a:rPr lang="en-US" altLang="es-PE"/>
              <a:t> In this case, you need to estimate </a:t>
            </a:r>
            <a:r>
              <a:rPr lang="en-US" altLang="es-PE" i="1"/>
              <a:t>h</a:t>
            </a:r>
            <a:r>
              <a:rPr lang="en-US" altLang="es-PE"/>
              <a:t>(</a:t>
            </a:r>
            <a:r>
              <a:rPr lang="en-US" altLang="es-PE" b="1" i="1"/>
              <a:t>x</a:t>
            </a:r>
            <a:r>
              <a:rPr lang="en-US" altLang="es-PE" baseline="-25000"/>
              <a:t>i</a:t>
            </a:r>
            <a:r>
              <a:rPr lang="en-US" altLang="es-PE"/>
              <a:t>)</a:t>
            </a:r>
          </a:p>
          <a:p>
            <a:r>
              <a:rPr lang="en-US" altLang="es-PE"/>
              <a:t> Typically, we start with the assumption of a fairly flexible model, such as</a:t>
            </a:r>
          </a:p>
          <a:p>
            <a:r>
              <a:rPr lang="en-US" altLang="es-PE"/>
              <a:t> Var(</a:t>
            </a:r>
            <a:r>
              <a:rPr lang="en-US" altLang="es-PE" i="1"/>
              <a:t>u|</a:t>
            </a:r>
            <a:r>
              <a:rPr lang="en-US" altLang="es-PE" b="1" i="1"/>
              <a:t>x</a:t>
            </a:r>
            <a:r>
              <a:rPr lang="en-US" altLang="es-PE"/>
              <a:t>) = </a:t>
            </a:r>
            <a:r>
              <a:rPr lang="en-US" altLang="es-PE" i="1">
                <a:latin typeface="Symbol" panose="05050102010706020507" pitchFamily="18" charset="2"/>
              </a:rPr>
              <a:t>s</a:t>
            </a:r>
            <a:r>
              <a:rPr lang="en-US" altLang="es-PE" baseline="30000"/>
              <a:t>2</a:t>
            </a:r>
            <a:r>
              <a:rPr lang="en-US" altLang="es-PE"/>
              <a:t>exp(</a:t>
            </a:r>
            <a:r>
              <a:rPr lang="en-US" altLang="es-PE" i="1">
                <a:latin typeface="Symbol" panose="05050102010706020507" pitchFamily="18" charset="2"/>
              </a:rPr>
              <a:t>d</a:t>
            </a:r>
            <a:r>
              <a:rPr lang="en-US" altLang="es-PE" baseline="-25000"/>
              <a:t>0</a:t>
            </a:r>
            <a:r>
              <a:rPr lang="en-US" altLang="es-PE"/>
              <a:t> + </a:t>
            </a:r>
            <a:r>
              <a:rPr lang="en-US" altLang="es-PE" i="1">
                <a:latin typeface="Symbol" panose="05050102010706020507" pitchFamily="18" charset="2"/>
              </a:rPr>
              <a:t>d</a:t>
            </a:r>
            <a:r>
              <a:rPr lang="en-US" altLang="es-PE" baseline="-25000"/>
              <a:t>1</a:t>
            </a:r>
            <a:r>
              <a:rPr lang="en-US" altLang="es-PE" i="1"/>
              <a:t>x</a:t>
            </a:r>
            <a:r>
              <a:rPr lang="en-US" altLang="es-PE" baseline="-25000"/>
              <a:t>1</a:t>
            </a:r>
            <a:r>
              <a:rPr lang="en-US" altLang="es-PE"/>
              <a:t> + …+ </a:t>
            </a:r>
            <a:r>
              <a:rPr lang="en-US" altLang="es-PE" i="1">
                <a:latin typeface="Symbol" panose="05050102010706020507" pitchFamily="18" charset="2"/>
              </a:rPr>
              <a:t>d</a:t>
            </a:r>
            <a:r>
              <a:rPr lang="en-US" altLang="es-PE" baseline="-25000"/>
              <a:t>k</a:t>
            </a:r>
            <a:r>
              <a:rPr lang="en-US" altLang="es-PE" i="1"/>
              <a:t>x</a:t>
            </a:r>
            <a:r>
              <a:rPr lang="en-US" altLang="es-PE" baseline="-25000"/>
              <a:t>k</a:t>
            </a:r>
            <a:r>
              <a:rPr lang="en-US" altLang="es-PE"/>
              <a:t>) </a:t>
            </a:r>
          </a:p>
          <a:p>
            <a:r>
              <a:rPr lang="en-US" altLang="es-PE"/>
              <a:t> Since we don’t know the </a:t>
            </a:r>
            <a:r>
              <a:rPr lang="en-US" altLang="es-PE" i="1">
                <a:latin typeface="Symbol" panose="05050102010706020507" pitchFamily="18" charset="2"/>
              </a:rPr>
              <a:t>d</a:t>
            </a:r>
            <a:r>
              <a:rPr lang="en-US" altLang="es-PE"/>
              <a:t>, must estimate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169F1E87-02E1-47A6-9ED2-227475D2FDE3}"/>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4F467A0D-C313-4B47-AB9A-9F98D7C9A6DD}"/>
              </a:ext>
            </a:extLst>
          </p:cNvPr>
          <p:cNvSpPr>
            <a:spLocks noGrp="1"/>
          </p:cNvSpPr>
          <p:nvPr>
            <p:ph type="sldNum" sz="quarter" idx="12"/>
          </p:nvPr>
        </p:nvSpPr>
        <p:spPr/>
        <p:txBody>
          <a:bodyPr/>
          <a:lstStyle/>
          <a:p>
            <a:fld id="{746FC762-6C7C-4CDE-BC4F-115759A7C53C}" type="slidenum">
              <a:rPr lang="en-US" altLang="es-PE"/>
              <a:pPr/>
              <a:t>2</a:t>
            </a:fld>
            <a:endParaRPr lang="en-US" altLang="es-PE"/>
          </a:p>
        </p:txBody>
      </p:sp>
      <p:sp>
        <p:nvSpPr>
          <p:cNvPr id="93186" name="Rectangle 2">
            <a:extLst>
              <a:ext uri="{FF2B5EF4-FFF2-40B4-BE49-F238E27FC236}">
                <a16:creationId xmlns:a16="http://schemas.microsoft.com/office/drawing/2014/main" id="{29E24764-13D6-4A25-8CA6-5E8B6F2AB080}"/>
              </a:ext>
            </a:extLst>
          </p:cNvPr>
          <p:cNvSpPr>
            <a:spLocks noGrp="1" noChangeArrowheads="1"/>
          </p:cNvSpPr>
          <p:nvPr>
            <p:ph type="title"/>
          </p:nvPr>
        </p:nvSpPr>
        <p:spPr/>
        <p:txBody>
          <a:bodyPr/>
          <a:lstStyle/>
          <a:p>
            <a:r>
              <a:rPr lang="en-US" altLang="es-PE"/>
              <a:t>What is Heteroskedasticity</a:t>
            </a:r>
          </a:p>
        </p:txBody>
      </p:sp>
      <p:sp>
        <p:nvSpPr>
          <p:cNvPr id="93187" name="Rectangle 3" descr="Rectangle: Click to edit Master text styles&#10;Second level&#10;Third level&#10;Fourth level&#10;Fifth level">
            <a:extLst>
              <a:ext uri="{FF2B5EF4-FFF2-40B4-BE49-F238E27FC236}">
                <a16:creationId xmlns:a16="http://schemas.microsoft.com/office/drawing/2014/main" id="{5333BA15-ED5F-4946-BE4E-A81FBF5436D7}"/>
              </a:ext>
            </a:extLst>
          </p:cNvPr>
          <p:cNvSpPr>
            <a:spLocks noGrp="1" noChangeArrowheads="1"/>
          </p:cNvSpPr>
          <p:nvPr>
            <p:ph type="body" idx="1"/>
          </p:nvPr>
        </p:nvSpPr>
        <p:spPr/>
        <p:txBody>
          <a:bodyPr/>
          <a:lstStyle/>
          <a:p>
            <a:pPr>
              <a:lnSpc>
                <a:spcPct val="90000"/>
              </a:lnSpc>
            </a:pPr>
            <a:r>
              <a:rPr lang="en-US" altLang="es-PE" sz="2800"/>
              <a:t> Recall the assumption of homoskedasticity implied that conditional on the explanatory variables, the variance of the unobserved error, </a:t>
            </a:r>
            <a:r>
              <a:rPr lang="en-US" altLang="es-PE" sz="2800" i="1"/>
              <a:t>u</a:t>
            </a:r>
            <a:r>
              <a:rPr lang="en-US" altLang="es-PE" sz="2800"/>
              <a:t>, was constant</a:t>
            </a:r>
          </a:p>
          <a:p>
            <a:pPr>
              <a:lnSpc>
                <a:spcPct val="90000"/>
              </a:lnSpc>
            </a:pPr>
            <a:r>
              <a:rPr lang="en-US" altLang="es-PE" sz="2800"/>
              <a:t> If this is not true, that is if  the variance of </a:t>
            </a:r>
            <a:r>
              <a:rPr lang="en-US" altLang="es-PE" sz="2800" i="1"/>
              <a:t>u</a:t>
            </a:r>
            <a:r>
              <a:rPr lang="en-US" altLang="es-PE" sz="2800"/>
              <a:t> is different for different values of the </a:t>
            </a:r>
            <a:r>
              <a:rPr lang="en-US" altLang="es-PE" sz="2800" i="1"/>
              <a:t>x</a:t>
            </a:r>
            <a:r>
              <a:rPr lang="en-US" altLang="es-PE" sz="2800"/>
              <a:t>’s, then the errors are heteroskedastic</a:t>
            </a:r>
          </a:p>
          <a:p>
            <a:pPr>
              <a:lnSpc>
                <a:spcPct val="90000"/>
              </a:lnSpc>
            </a:pPr>
            <a:r>
              <a:rPr lang="en-US" altLang="es-PE" sz="2800"/>
              <a:t> Example: estimating returns to education and ability is unobservable, and think the variance in ability differs by educational attainment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01D48235-3282-4222-BD11-64108CDEBA26}"/>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D6BEABF7-3ED6-4ADD-86B4-52DFCFCD4E8A}"/>
              </a:ext>
            </a:extLst>
          </p:cNvPr>
          <p:cNvSpPr>
            <a:spLocks noGrp="1"/>
          </p:cNvSpPr>
          <p:nvPr>
            <p:ph type="sldNum" sz="quarter" idx="12"/>
          </p:nvPr>
        </p:nvSpPr>
        <p:spPr/>
        <p:txBody>
          <a:bodyPr/>
          <a:lstStyle/>
          <a:p>
            <a:fld id="{6F5168A3-B8F0-4791-9D5B-34B6248D4106}" type="slidenum">
              <a:rPr lang="en-US" altLang="es-PE"/>
              <a:pPr/>
              <a:t>20</a:t>
            </a:fld>
            <a:endParaRPr lang="en-US" altLang="es-PE"/>
          </a:p>
        </p:txBody>
      </p:sp>
      <p:sp>
        <p:nvSpPr>
          <p:cNvPr id="103426" name="Rectangle 2">
            <a:extLst>
              <a:ext uri="{FF2B5EF4-FFF2-40B4-BE49-F238E27FC236}">
                <a16:creationId xmlns:a16="http://schemas.microsoft.com/office/drawing/2014/main" id="{C4F77FBB-14D4-48A8-8AF6-7588E2A4E289}"/>
              </a:ext>
            </a:extLst>
          </p:cNvPr>
          <p:cNvSpPr>
            <a:spLocks noGrp="1" noChangeArrowheads="1"/>
          </p:cNvSpPr>
          <p:nvPr>
            <p:ph type="title"/>
          </p:nvPr>
        </p:nvSpPr>
        <p:spPr/>
        <p:txBody>
          <a:bodyPr/>
          <a:lstStyle/>
          <a:p>
            <a:r>
              <a:rPr lang="en-US" altLang="es-PE"/>
              <a:t>Feasible GLS (continued)</a:t>
            </a:r>
          </a:p>
        </p:txBody>
      </p:sp>
      <p:sp>
        <p:nvSpPr>
          <p:cNvPr id="103427" name="Rectangle 3" descr="Rectangle: Click to edit Master text styles&#10;Second level&#10;Third level&#10;Fourth level&#10;Fifth level">
            <a:extLst>
              <a:ext uri="{FF2B5EF4-FFF2-40B4-BE49-F238E27FC236}">
                <a16:creationId xmlns:a16="http://schemas.microsoft.com/office/drawing/2014/main" id="{66E55F4B-CCEA-4792-9AC8-32207E0A1651}"/>
              </a:ext>
            </a:extLst>
          </p:cNvPr>
          <p:cNvSpPr>
            <a:spLocks noGrp="1" noChangeArrowheads="1"/>
          </p:cNvSpPr>
          <p:nvPr>
            <p:ph type="body" idx="1"/>
          </p:nvPr>
        </p:nvSpPr>
        <p:spPr/>
        <p:txBody>
          <a:bodyPr/>
          <a:lstStyle/>
          <a:p>
            <a:r>
              <a:rPr lang="en-US" altLang="es-PE"/>
              <a:t> Our assumption implies that </a:t>
            </a:r>
            <a:r>
              <a:rPr lang="en-US" altLang="es-PE" i="1"/>
              <a:t>u</a:t>
            </a:r>
            <a:r>
              <a:rPr lang="en-US" altLang="es-PE" baseline="30000"/>
              <a:t>2</a:t>
            </a:r>
            <a:r>
              <a:rPr lang="en-US" altLang="es-PE"/>
              <a:t> = </a:t>
            </a:r>
            <a:r>
              <a:rPr lang="en-US" altLang="es-PE" i="1">
                <a:latin typeface="Symbol" panose="05050102010706020507" pitchFamily="18" charset="2"/>
              </a:rPr>
              <a:t>s</a:t>
            </a:r>
            <a:r>
              <a:rPr lang="en-US" altLang="es-PE" baseline="30000"/>
              <a:t>2</a:t>
            </a:r>
            <a:r>
              <a:rPr lang="en-US" altLang="es-PE"/>
              <a:t>exp(</a:t>
            </a:r>
            <a:r>
              <a:rPr lang="en-US" altLang="es-PE" i="1">
                <a:latin typeface="Symbol" panose="05050102010706020507" pitchFamily="18" charset="2"/>
              </a:rPr>
              <a:t>d</a:t>
            </a:r>
            <a:r>
              <a:rPr lang="en-US" altLang="es-PE" baseline="-25000"/>
              <a:t>0</a:t>
            </a:r>
            <a:r>
              <a:rPr lang="en-US" altLang="es-PE"/>
              <a:t> + </a:t>
            </a:r>
            <a:r>
              <a:rPr lang="en-US" altLang="es-PE" i="1">
                <a:latin typeface="Symbol" panose="05050102010706020507" pitchFamily="18" charset="2"/>
              </a:rPr>
              <a:t>d</a:t>
            </a:r>
            <a:r>
              <a:rPr lang="en-US" altLang="es-PE" baseline="-25000"/>
              <a:t>1</a:t>
            </a:r>
            <a:r>
              <a:rPr lang="en-US" altLang="es-PE" i="1"/>
              <a:t>x</a:t>
            </a:r>
            <a:r>
              <a:rPr lang="en-US" altLang="es-PE" baseline="-25000"/>
              <a:t>1</a:t>
            </a:r>
            <a:r>
              <a:rPr lang="en-US" altLang="es-PE"/>
              <a:t> + …+ </a:t>
            </a:r>
            <a:r>
              <a:rPr lang="en-US" altLang="es-PE" i="1">
                <a:latin typeface="Symbol" panose="05050102010706020507" pitchFamily="18" charset="2"/>
              </a:rPr>
              <a:t>d</a:t>
            </a:r>
            <a:r>
              <a:rPr lang="en-US" altLang="es-PE" baseline="-25000"/>
              <a:t>k</a:t>
            </a:r>
            <a:r>
              <a:rPr lang="en-US" altLang="es-PE" i="1"/>
              <a:t>x</a:t>
            </a:r>
            <a:r>
              <a:rPr lang="en-US" altLang="es-PE" baseline="-25000"/>
              <a:t>k</a:t>
            </a:r>
            <a:r>
              <a:rPr lang="en-US" altLang="es-PE"/>
              <a:t>)</a:t>
            </a:r>
            <a:r>
              <a:rPr lang="en-US" altLang="es-PE" i="1"/>
              <a:t>v</a:t>
            </a:r>
            <a:endParaRPr lang="en-US" altLang="es-PE"/>
          </a:p>
          <a:p>
            <a:r>
              <a:rPr lang="en-US" altLang="es-PE"/>
              <a:t> Where E(</a:t>
            </a:r>
            <a:r>
              <a:rPr lang="en-US" altLang="es-PE" i="1"/>
              <a:t>v|</a:t>
            </a:r>
            <a:r>
              <a:rPr lang="en-US" altLang="es-PE" b="1" i="1"/>
              <a:t>x</a:t>
            </a:r>
            <a:r>
              <a:rPr lang="en-US" altLang="es-PE"/>
              <a:t>) = 1, then if E(</a:t>
            </a:r>
            <a:r>
              <a:rPr lang="en-US" altLang="es-PE" i="1"/>
              <a:t>v</a:t>
            </a:r>
            <a:r>
              <a:rPr lang="en-US" altLang="es-PE"/>
              <a:t>) = 1</a:t>
            </a:r>
          </a:p>
          <a:p>
            <a:r>
              <a:rPr lang="en-US" altLang="es-PE"/>
              <a:t> ln(</a:t>
            </a:r>
            <a:r>
              <a:rPr lang="en-US" altLang="es-PE" i="1"/>
              <a:t>u</a:t>
            </a:r>
            <a:r>
              <a:rPr lang="en-US" altLang="es-PE" baseline="30000"/>
              <a:t>2</a:t>
            </a:r>
            <a:r>
              <a:rPr lang="en-US" altLang="es-PE"/>
              <a:t>) = </a:t>
            </a:r>
            <a:r>
              <a:rPr lang="en-US" altLang="es-PE">
                <a:latin typeface="Symbol" panose="05050102010706020507" pitchFamily="18" charset="2"/>
              </a:rPr>
              <a:t>a</a:t>
            </a:r>
            <a:r>
              <a:rPr lang="en-US" altLang="es-PE" baseline="-25000">
                <a:latin typeface="Symbol" panose="05050102010706020507" pitchFamily="18" charset="2"/>
              </a:rPr>
              <a:t>0</a:t>
            </a:r>
            <a:r>
              <a:rPr lang="en-US" altLang="es-PE">
                <a:latin typeface="Symbol" panose="05050102010706020507" pitchFamily="18" charset="2"/>
              </a:rPr>
              <a:t> </a:t>
            </a:r>
            <a:r>
              <a:rPr lang="en-US" altLang="es-PE"/>
              <a:t>+ </a:t>
            </a:r>
            <a:r>
              <a:rPr lang="en-US" altLang="es-PE" i="1">
                <a:latin typeface="Symbol" panose="05050102010706020507" pitchFamily="18" charset="2"/>
              </a:rPr>
              <a:t>d</a:t>
            </a:r>
            <a:r>
              <a:rPr lang="en-US" altLang="es-PE" baseline="-25000"/>
              <a:t>1</a:t>
            </a:r>
            <a:r>
              <a:rPr lang="en-US" altLang="es-PE" i="1"/>
              <a:t>x</a:t>
            </a:r>
            <a:r>
              <a:rPr lang="en-US" altLang="es-PE" baseline="-25000"/>
              <a:t>1</a:t>
            </a:r>
            <a:r>
              <a:rPr lang="en-US" altLang="es-PE"/>
              <a:t> + …+ </a:t>
            </a:r>
            <a:r>
              <a:rPr lang="en-US" altLang="es-PE" i="1">
                <a:latin typeface="Symbol" panose="05050102010706020507" pitchFamily="18" charset="2"/>
              </a:rPr>
              <a:t>d</a:t>
            </a:r>
            <a:r>
              <a:rPr lang="en-US" altLang="es-PE" baseline="-25000"/>
              <a:t>k</a:t>
            </a:r>
            <a:r>
              <a:rPr lang="en-US" altLang="es-PE" i="1"/>
              <a:t>x</a:t>
            </a:r>
            <a:r>
              <a:rPr lang="en-US" altLang="es-PE" baseline="-25000"/>
              <a:t>k</a:t>
            </a:r>
            <a:r>
              <a:rPr lang="en-US" altLang="es-PE"/>
              <a:t> + </a:t>
            </a:r>
            <a:r>
              <a:rPr lang="en-US" altLang="es-PE" i="1"/>
              <a:t>e</a:t>
            </a:r>
            <a:endParaRPr lang="en-US" altLang="es-PE"/>
          </a:p>
          <a:p>
            <a:r>
              <a:rPr lang="en-US" altLang="es-PE"/>
              <a:t> Where E(</a:t>
            </a:r>
            <a:r>
              <a:rPr lang="en-US" altLang="es-PE" i="1"/>
              <a:t>e</a:t>
            </a:r>
            <a:r>
              <a:rPr lang="en-US" altLang="es-PE"/>
              <a:t>) = 1 and </a:t>
            </a:r>
            <a:r>
              <a:rPr lang="en-US" altLang="es-PE" i="1"/>
              <a:t>e</a:t>
            </a:r>
            <a:r>
              <a:rPr lang="en-US" altLang="es-PE"/>
              <a:t> is independent of </a:t>
            </a:r>
            <a:r>
              <a:rPr lang="en-US" altLang="es-PE" b="1" i="1"/>
              <a:t>x</a:t>
            </a:r>
            <a:endParaRPr lang="en-US" altLang="es-PE"/>
          </a:p>
          <a:p>
            <a:r>
              <a:rPr lang="en-US" altLang="es-PE"/>
              <a:t> Now, we know that </a:t>
            </a:r>
            <a:r>
              <a:rPr lang="en-US" altLang="es-PE" i="1">
                <a:cs typeface="Times New Roman" panose="02020603050405020304" pitchFamily="18" charset="0"/>
              </a:rPr>
              <a:t>û</a:t>
            </a:r>
            <a:r>
              <a:rPr lang="en-US" altLang="es-PE">
                <a:cs typeface="Times New Roman" panose="02020603050405020304" pitchFamily="18" charset="0"/>
              </a:rPr>
              <a:t> is an estimate of </a:t>
            </a:r>
            <a:r>
              <a:rPr lang="en-US" altLang="es-PE" i="1">
                <a:cs typeface="Times New Roman" panose="02020603050405020304" pitchFamily="18" charset="0"/>
              </a:rPr>
              <a:t>u</a:t>
            </a:r>
            <a:r>
              <a:rPr lang="en-US" altLang="es-PE">
                <a:cs typeface="Times New Roman" panose="02020603050405020304" pitchFamily="18" charset="0"/>
              </a:rPr>
              <a:t>, so we can estimate this by OLS</a:t>
            </a:r>
            <a:endParaRPr lang="en-US" altLang="es-PE" b="1" i="1"/>
          </a:p>
          <a:p>
            <a:endParaRPr lang="en-US" altLang="es-PE"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78E66339-B8CA-416A-B866-F2F20CFF2BE8}"/>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FD44C597-D67D-43A1-9D9F-0687AFCE2B22}"/>
              </a:ext>
            </a:extLst>
          </p:cNvPr>
          <p:cNvSpPr>
            <a:spLocks noGrp="1"/>
          </p:cNvSpPr>
          <p:nvPr>
            <p:ph type="sldNum" sz="quarter" idx="12"/>
          </p:nvPr>
        </p:nvSpPr>
        <p:spPr/>
        <p:txBody>
          <a:bodyPr/>
          <a:lstStyle/>
          <a:p>
            <a:fld id="{16F510D7-0971-4DC2-8A86-976E2E037239}" type="slidenum">
              <a:rPr lang="en-US" altLang="es-PE"/>
              <a:pPr/>
              <a:t>21</a:t>
            </a:fld>
            <a:endParaRPr lang="en-US" altLang="es-PE"/>
          </a:p>
        </p:txBody>
      </p:sp>
      <p:sp>
        <p:nvSpPr>
          <p:cNvPr id="104450" name="Rectangle 2">
            <a:extLst>
              <a:ext uri="{FF2B5EF4-FFF2-40B4-BE49-F238E27FC236}">
                <a16:creationId xmlns:a16="http://schemas.microsoft.com/office/drawing/2014/main" id="{3BF85807-7284-4EB5-AE08-21281A60DC7B}"/>
              </a:ext>
            </a:extLst>
          </p:cNvPr>
          <p:cNvSpPr>
            <a:spLocks noGrp="1" noChangeArrowheads="1"/>
          </p:cNvSpPr>
          <p:nvPr>
            <p:ph type="title"/>
          </p:nvPr>
        </p:nvSpPr>
        <p:spPr/>
        <p:txBody>
          <a:bodyPr/>
          <a:lstStyle/>
          <a:p>
            <a:r>
              <a:rPr lang="en-US" altLang="es-PE"/>
              <a:t>Feasible GLS (continued)</a:t>
            </a:r>
          </a:p>
        </p:txBody>
      </p:sp>
      <p:sp>
        <p:nvSpPr>
          <p:cNvPr id="104451" name="Rectangle 3" descr="Rectangle: Click to edit Master text styles&#10;Second level&#10;Third level&#10;Fourth level&#10;Fifth level">
            <a:extLst>
              <a:ext uri="{FF2B5EF4-FFF2-40B4-BE49-F238E27FC236}">
                <a16:creationId xmlns:a16="http://schemas.microsoft.com/office/drawing/2014/main" id="{5595C0FA-6C04-4101-9A25-371EA8CA88D7}"/>
              </a:ext>
            </a:extLst>
          </p:cNvPr>
          <p:cNvSpPr>
            <a:spLocks noGrp="1" noChangeArrowheads="1"/>
          </p:cNvSpPr>
          <p:nvPr>
            <p:ph type="body" idx="1"/>
          </p:nvPr>
        </p:nvSpPr>
        <p:spPr>
          <a:xfrm>
            <a:off x="838200" y="1676400"/>
            <a:ext cx="7772400" cy="4343400"/>
          </a:xfrm>
        </p:spPr>
        <p:txBody>
          <a:bodyPr/>
          <a:lstStyle/>
          <a:p>
            <a:pPr>
              <a:lnSpc>
                <a:spcPct val="90000"/>
              </a:lnSpc>
            </a:pPr>
            <a:r>
              <a:rPr lang="en-US" altLang="es-PE"/>
              <a:t> Now, an estimate of </a:t>
            </a:r>
            <a:r>
              <a:rPr lang="en-US" altLang="es-PE" i="1"/>
              <a:t>h</a:t>
            </a:r>
            <a:r>
              <a:rPr lang="en-US" altLang="es-PE"/>
              <a:t> is obtained as </a:t>
            </a:r>
            <a:r>
              <a:rPr lang="en-US" altLang="es-PE" i="1">
                <a:cs typeface="Times New Roman" panose="02020603050405020304" pitchFamily="18" charset="0"/>
              </a:rPr>
              <a:t>ĥ</a:t>
            </a:r>
            <a:r>
              <a:rPr lang="en-US" altLang="es-PE">
                <a:cs typeface="Times New Roman" panose="02020603050405020304" pitchFamily="18" charset="0"/>
              </a:rPr>
              <a:t> = exp(</a:t>
            </a:r>
            <a:r>
              <a:rPr lang="en-US" altLang="es-PE" i="1">
                <a:cs typeface="Times New Roman" panose="02020603050405020304" pitchFamily="18" charset="0"/>
              </a:rPr>
              <a:t>ĝ</a:t>
            </a:r>
            <a:r>
              <a:rPr lang="en-US" altLang="es-PE">
                <a:cs typeface="Times New Roman" panose="02020603050405020304" pitchFamily="18" charset="0"/>
              </a:rPr>
              <a:t>)</a:t>
            </a:r>
            <a:r>
              <a:rPr lang="en-US" altLang="es-PE"/>
              <a:t>, and the inverse of this is our weight</a:t>
            </a:r>
          </a:p>
          <a:p>
            <a:pPr>
              <a:lnSpc>
                <a:spcPct val="90000"/>
              </a:lnSpc>
            </a:pPr>
            <a:r>
              <a:rPr lang="en-US" altLang="es-PE"/>
              <a:t> So, what did we do?  </a:t>
            </a:r>
          </a:p>
          <a:p>
            <a:pPr>
              <a:lnSpc>
                <a:spcPct val="90000"/>
              </a:lnSpc>
            </a:pPr>
            <a:r>
              <a:rPr lang="en-US" altLang="es-PE"/>
              <a:t> Run the original OLS model, save the residuals, </a:t>
            </a:r>
            <a:r>
              <a:rPr lang="en-US" altLang="es-PE" i="1">
                <a:cs typeface="Times New Roman" panose="02020603050405020304" pitchFamily="18" charset="0"/>
              </a:rPr>
              <a:t>û</a:t>
            </a:r>
            <a:r>
              <a:rPr lang="en-US" altLang="es-PE">
                <a:cs typeface="Times New Roman" panose="02020603050405020304" pitchFamily="18" charset="0"/>
              </a:rPr>
              <a:t>, square them and take the log</a:t>
            </a:r>
            <a:endParaRPr lang="en-US" altLang="es-PE"/>
          </a:p>
          <a:p>
            <a:pPr>
              <a:lnSpc>
                <a:spcPct val="90000"/>
              </a:lnSpc>
            </a:pPr>
            <a:r>
              <a:rPr lang="en-US" altLang="es-PE"/>
              <a:t> Regress ln(</a:t>
            </a:r>
            <a:r>
              <a:rPr lang="en-US" altLang="es-PE" i="1">
                <a:cs typeface="Times New Roman" panose="02020603050405020304" pitchFamily="18" charset="0"/>
              </a:rPr>
              <a:t>û</a:t>
            </a:r>
            <a:r>
              <a:rPr lang="en-US" altLang="es-PE" baseline="30000">
                <a:cs typeface="Times New Roman" panose="02020603050405020304" pitchFamily="18" charset="0"/>
              </a:rPr>
              <a:t>2</a:t>
            </a:r>
            <a:r>
              <a:rPr lang="en-US" altLang="es-PE">
                <a:cs typeface="Times New Roman" panose="02020603050405020304" pitchFamily="18" charset="0"/>
              </a:rPr>
              <a:t>) on all of the independent variables and get the fitted values, </a:t>
            </a:r>
            <a:r>
              <a:rPr lang="en-US" altLang="es-PE" i="1">
                <a:cs typeface="Times New Roman" panose="02020603050405020304" pitchFamily="18" charset="0"/>
              </a:rPr>
              <a:t>ĝ</a:t>
            </a:r>
          </a:p>
          <a:p>
            <a:pPr>
              <a:lnSpc>
                <a:spcPct val="90000"/>
              </a:lnSpc>
            </a:pPr>
            <a:r>
              <a:rPr lang="en-US" altLang="es-PE">
                <a:cs typeface="Times New Roman" panose="02020603050405020304" pitchFamily="18" charset="0"/>
              </a:rPr>
              <a:t> Do WLS using 1/exp(</a:t>
            </a:r>
            <a:r>
              <a:rPr lang="en-US" altLang="es-PE" i="1">
                <a:cs typeface="Times New Roman" panose="02020603050405020304" pitchFamily="18" charset="0"/>
              </a:rPr>
              <a:t>ĝ</a:t>
            </a:r>
            <a:r>
              <a:rPr lang="en-US" altLang="es-PE">
                <a:cs typeface="Times New Roman" panose="02020603050405020304" pitchFamily="18" charset="0"/>
              </a:rPr>
              <a:t>) as the weight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1BDBC53D-4B71-4922-B8CE-847A3894BE02}"/>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62B27CF1-A56D-40AE-97D8-C6ACC13E1FDA}"/>
              </a:ext>
            </a:extLst>
          </p:cNvPr>
          <p:cNvSpPr>
            <a:spLocks noGrp="1"/>
          </p:cNvSpPr>
          <p:nvPr>
            <p:ph type="sldNum" sz="quarter" idx="12"/>
          </p:nvPr>
        </p:nvSpPr>
        <p:spPr/>
        <p:txBody>
          <a:bodyPr/>
          <a:lstStyle/>
          <a:p>
            <a:fld id="{FD984C8C-508F-4925-AFAB-558681E206B3}" type="slidenum">
              <a:rPr lang="en-US" altLang="es-PE"/>
              <a:pPr/>
              <a:t>22</a:t>
            </a:fld>
            <a:endParaRPr lang="en-US" altLang="es-PE"/>
          </a:p>
        </p:txBody>
      </p:sp>
      <p:sp>
        <p:nvSpPr>
          <p:cNvPr id="105474" name="Rectangle 2">
            <a:extLst>
              <a:ext uri="{FF2B5EF4-FFF2-40B4-BE49-F238E27FC236}">
                <a16:creationId xmlns:a16="http://schemas.microsoft.com/office/drawing/2014/main" id="{A2BF27AF-9BF2-49D0-9CC6-D1AE9BDD84D2}"/>
              </a:ext>
            </a:extLst>
          </p:cNvPr>
          <p:cNvSpPr>
            <a:spLocks noGrp="1" noChangeArrowheads="1"/>
          </p:cNvSpPr>
          <p:nvPr>
            <p:ph type="title"/>
          </p:nvPr>
        </p:nvSpPr>
        <p:spPr/>
        <p:txBody>
          <a:bodyPr/>
          <a:lstStyle/>
          <a:p>
            <a:r>
              <a:rPr lang="en-US" altLang="es-PE"/>
              <a:t>WLS Wrapup</a:t>
            </a:r>
          </a:p>
        </p:txBody>
      </p:sp>
      <p:sp>
        <p:nvSpPr>
          <p:cNvPr id="105475" name="Rectangle 3" descr="Rectangle: Click to edit Master text styles&#10;Second level&#10;Third level&#10;Fourth level&#10;Fifth level">
            <a:extLst>
              <a:ext uri="{FF2B5EF4-FFF2-40B4-BE49-F238E27FC236}">
                <a16:creationId xmlns:a16="http://schemas.microsoft.com/office/drawing/2014/main" id="{D495B1FE-11DB-40A8-90C1-5DBE65A31CA1}"/>
              </a:ext>
            </a:extLst>
          </p:cNvPr>
          <p:cNvSpPr>
            <a:spLocks noGrp="1" noChangeArrowheads="1"/>
          </p:cNvSpPr>
          <p:nvPr>
            <p:ph type="body" idx="1"/>
          </p:nvPr>
        </p:nvSpPr>
        <p:spPr>
          <a:xfrm>
            <a:off x="685800" y="1905000"/>
            <a:ext cx="8153400" cy="4114800"/>
          </a:xfrm>
        </p:spPr>
        <p:txBody>
          <a:bodyPr/>
          <a:lstStyle/>
          <a:p>
            <a:r>
              <a:rPr lang="en-US" altLang="es-PE" sz="2800"/>
              <a:t> When doing F tests with WLS, form the weights from the unrestricted model and use those weights to do WLS on the restricted model as well as the unrestricted model</a:t>
            </a:r>
          </a:p>
          <a:p>
            <a:r>
              <a:rPr lang="en-US" altLang="es-PE" sz="2800"/>
              <a:t> Remember we are using WLS just for efficiency – OLS is still unbiased &amp; consistent</a:t>
            </a:r>
          </a:p>
          <a:p>
            <a:r>
              <a:rPr lang="en-US" altLang="es-PE" sz="2800"/>
              <a:t> Estimates will still be different due to sampling error, but if they are very different then it’s likely that some other Gauss-Markov assumption is false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pie de página 2">
            <a:extLst>
              <a:ext uri="{FF2B5EF4-FFF2-40B4-BE49-F238E27FC236}">
                <a16:creationId xmlns:a16="http://schemas.microsoft.com/office/drawing/2014/main" id="{6B8FF907-685A-44A0-84E0-58E849E1E124}"/>
              </a:ext>
            </a:extLst>
          </p:cNvPr>
          <p:cNvSpPr>
            <a:spLocks noGrp="1"/>
          </p:cNvSpPr>
          <p:nvPr>
            <p:ph type="ftr" sz="quarter" idx="11"/>
          </p:nvPr>
        </p:nvSpPr>
        <p:spPr/>
        <p:txBody>
          <a:bodyPr/>
          <a:lstStyle/>
          <a:p>
            <a:r>
              <a:rPr lang="en-US" altLang="es-PE"/>
              <a:t>Economics 20 - Prof. Anderson</a:t>
            </a:r>
          </a:p>
        </p:txBody>
      </p:sp>
      <p:sp>
        <p:nvSpPr>
          <p:cNvPr id="34" name="Marcador de número de diapositiva 3">
            <a:extLst>
              <a:ext uri="{FF2B5EF4-FFF2-40B4-BE49-F238E27FC236}">
                <a16:creationId xmlns:a16="http://schemas.microsoft.com/office/drawing/2014/main" id="{EC7ACF94-6094-4418-BFD1-333CAC447D5E}"/>
              </a:ext>
            </a:extLst>
          </p:cNvPr>
          <p:cNvSpPr>
            <a:spLocks noGrp="1"/>
          </p:cNvSpPr>
          <p:nvPr>
            <p:ph type="sldNum" sz="quarter" idx="12"/>
          </p:nvPr>
        </p:nvSpPr>
        <p:spPr/>
        <p:txBody>
          <a:bodyPr/>
          <a:lstStyle/>
          <a:p>
            <a:fld id="{1C9950C3-5150-4887-96BF-8B6B7FA5B9CF}" type="slidenum">
              <a:rPr lang="en-US" altLang="es-PE"/>
              <a:pPr/>
              <a:t>3</a:t>
            </a:fld>
            <a:endParaRPr lang="en-US" altLang="es-PE"/>
          </a:p>
        </p:txBody>
      </p:sp>
      <p:sp>
        <p:nvSpPr>
          <p:cNvPr id="92162" name="Line 2">
            <a:extLst>
              <a:ext uri="{FF2B5EF4-FFF2-40B4-BE49-F238E27FC236}">
                <a16:creationId xmlns:a16="http://schemas.microsoft.com/office/drawing/2014/main" id="{0E484925-886A-4539-9FD8-5C1D490DEF21}"/>
              </a:ext>
            </a:extLst>
          </p:cNvPr>
          <p:cNvSpPr>
            <a:spLocks noChangeShapeType="1"/>
          </p:cNvSpPr>
          <p:nvPr/>
        </p:nvSpPr>
        <p:spPr bwMode="auto">
          <a:xfrm>
            <a:off x="928688" y="5699125"/>
            <a:ext cx="6629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63" name="Line 3">
            <a:extLst>
              <a:ext uri="{FF2B5EF4-FFF2-40B4-BE49-F238E27FC236}">
                <a16:creationId xmlns:a16="http://schemas.microsoft.com/office/drawing/2014/main" id="{07663E92-DD74-4EF5-86C7-857EDF0B10A4}"/>
              </a:ext>
            </a:extLst>
          </p:cNvPr>
          <p:cNvSpPr>
            <a:spLocks noChangeShapeType="1"/>
          </p:cNvSpPr>
          <p:nvPr/>
        </p:nvSpPr>
        <p:spPr bwMode="auto">
          <a:xfrm flipV="1">
            <a:off x="928688" y="1660525"/>
            <a:ext cx="4038600" cy="403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64" name="Line 4">
            <a:extLst>
              <a:ext uri="{FF2B5EF4-FFF2-40B4-BE49-F238E27FC236}">
                <a16:creationId xmlns:a16="http://schemas.microsoft.com/office/drawing/2014/main" id="{17F414DD-C392-42DE-8653-79C62715FB6A}"/>
              </a:ext>
            </a:extLst>
          </p:cNvPr>
          <p:cNvSpPr>
            <a:spLocks noChangeShapeType="1"/>
          </p:cNvSpPr>
          <p:nvPr/>
        </p:nvSpPr>
        <p:spPr bwMode="auto">
          <a:xfrm flipV="1">
            <a:off x="1843088" y="1660525"/>
            <a:ext cx="40386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65" name="Line 5">
            <a:extLst>
              <a:ext uri="{FF2B5EF4-FFF2-40B4-BE49-F238E27FC236}">
                <a16:creationId xmlns:a16="http://schemas.microsoft.com/office/drawing/2014/main" id="{ED7E5EED-2B70-4F0A-8A46-22D2168EB394}"/>
              </a:ext>
            </a:extLst>
          </p:cNvPr>
          <p:cNvSpPr>
            <a:spLocks noChangeShapeType="1"/>
          </p:cNvSpPr>
          <p:nvPr/>
        </p:nvSpPr>
        <p:spPr bwMode="auto">
          <a:xfrm flipV="1">
            <a:off x="3976688" y="1660525"/>
            <a:ext cx="40386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66" name="Line 6">
            <a:extLst>
              <a:ext uri="{FF2B5EF4-FFF2-40B4-BE49-F238E27FC236}">
                <a16:creationId xmlns:a16="http://schemas.microsoft.com/office/drawing/2014/main" id="{F6405394-70AA-43BF-A8DA-67067455E539}"/>
              </a:ext>
            </a:extLst>
          </p:cNvPr>
          <p:cNvSpPr>
            <a:spLocks noChangeShapeType="1"/>
          </p:cNvSpPr>
          <p:nvPr/>
        </p:nvSpPr>
        <p:spPr bwMode="auto">
          <a:xfrm flipV="1">
            <a:off x="1462088" y="2879725"/>
            <a:ext cx="6553200" cy="225901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67" name="Rectangle 7">
            <a:extLst>
              <a:ext uri="{FF2B5EF4-FFF2-40B4-BE49-F238E27FC236}">
                <a16:creationId xmlns:a16="http://schemas.microsoft.com/office/drawing/2014/main" id="{08E5B37B-7A83-4721-B3EB-20D92DE7505B}"/>
              </a:ext>
            </a:extLst>
          </p:cNvPr>
          <p:cNvSpPr>
            <a:spLocks noChangeArrowheads="1"/>
          </p:cNvSpPr>
          <p:nvPr/>
        </p:nvSpPr>
        <p:spPr bwMode="auto">
          <a:xfrm>
            <a:off x="2736850" y="3832225"/>
            <a:ext cx="409575"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7200" b="1">
                <a:solidFill>
                  <a:schemeClr val="tx1"/>
                </a:solidFill>
              </a:rPr>
              <a:t>.</a:t>
            </a:r>
          </a:p>
        </p:txBody>
      </p:sp>
      <p:sp>
        <p:nvSpPr>
          <p:cNvPr id="92168" name="Rectangle 8">
            <a:extLst>
              <a:ext uri="{FF2B5EF4-FFF2-40B4-BE49-F238E27FC236}">
                <a16:creationId xmlns:a16="http://schemas.microsoft.com/office/drawing/2014/main" id="{34BD6EF4-D0D9-45EC-84A7-00F64C103886}"/>
              </a:ext>
            </a:extLst>
          </p:cNvPr>
          <p:cNvSpPr>
            <a:spLocks noChangeArrowheads="1"/>
          </p:cNvSpPr>
          <p:nvPr/>
        </p:nvSpPr>
        <p:spPr bwMode="auto">
          <a:xfrm>
            <a:off x="6781800" y="5715000"/>
            <a:ext cx="3667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i="1">
                <a:solidFill>
                  <a:schemeClr val="tx1"/>
                </a:solidFill>
              </a:rPr>
              <a:t>x</a:t>
            </a:r>
            <a:r>
              <a:rPr lang="en-US" altLang="es-PE" sz="900" i="1">
                <a:solidFill>
                  <a:schemeClr val="tx1"/>
                </a:solidFill>
              </a:rPr>
              <a:t> </a:t>
            </a:r>
            <a:endParaRPr lang="en-US" altLang="es-PE" sz="2800" i="1" baseline="-25000">
              <a:solidFill>
                <a:schemeClr val="tx1"/>
              </a:solidFill>
            </a:endParaRPr>
          </a:p>
        </p:txBody>
      </p:sp>
      <p:sp>
        <p:nvSpPr>
          <p:cNvPr id="92169" name="Rectangle 9">
            <a:extLst>
              <a:ext uri="{FF2B5EF4-FFF2-40B4-BE49-F238E27FC236}">
                <a16:creationId xmlns:a16="http://schemas.microsoft.com/office/drawing/2014/main" id="{23F9C71C-A885-4626-8FF3-32808CD7A142}"/>
              </a:ext>
            </a:extLst>
          </p:cNvPr>
          <p:cNvSpPr>
            <a:spLocks noChangeArrowheads="1"/>
          </p:cNvSpPr>
          <p:nvPr/>
        </p:nvSpPr>
        <p:spPr bwMode="auto">
          <a:xfrm>
            <a:off x="1600200" y="5715000"/>
            <a:ext cx="45878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i="1">
                <a:solidFill>
                  <a:schemeClr val="tx1"/>
                </a:solidFill>
              </a:rPr>
              <a:t>x</a:t>
            </a:r>
            <a:r>
              <a:rPr lang="en-US" altLang="es-PE" sz="2800" i="1" baseline="-25000">
                <a:solidFill>
                  <a:schemeClr val="tx1"/>
                </a:solidFill>
              </a:rPr>
              <a:t>1</a:t>
            </a:r>
          </a:p>
        </p:txBody>
      </p:sp>
      <p:sp>
        <p:nvSpPr>
          <p:cNvPr id="92170" name="Rectangle 10">
            <a:extLst>
              <a:ext uri="{FF2B5EF4-FFF2-40B4-BE49-F238E27FC236}">
                <a16:creationId xmlns:a16="http://schemas.microsoft.com/office/drawing/2014/main" id="{F062ADA1-E482-495C-AD8B-41F54FD4A032}"/>
              </a:ext>
            </a:extLst>
          </p:cNvPr>
          <p:cNvSpPr>
            <a:spLocks noChangeArrowheads="1"/>
          </p:cNvSpPr>
          <p:nvPr/>
        </p:nvSpPr>
        <p:spPr bwMode="auto">
          <a:xfrm>
            <a:off x="2667000" y="5715000"/>
            <a:ext cx="45878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i="1">
                <a:solidFill>
                  <a:schemeClr val="tx1"/>
                </a:solidFill>
              </a:rPr>
              <a:t>x</a:t>
            </a:r>
            <a:r>
              <a:rPr lang="en-US" altLang="es-PE" sz="2800" i="1" baseline="-25000">
                <a:solidFill>
                  <a:schemeClr val="tx1"/>
                </a:solidFill>
              </a:rPr>
              <a:t>2</a:t>
            </a:r>
          </a:p>
        </p:txBody>
      </p:sp>
      <p:sp>
        <p:nvSpPr>
          <p:cNvPr id="92171" name="Line 11">
            <a:extLst>
              <a:ext uri="{FF2B5EF4-FFF2-40B4-BE49-F238E27FC236}">
                <a16:creationId xmlns:a16="http://schemas.microsoft.com/office/drawing/2014/main" id="{1A12EF1D-78C2-45A3-8EBF-996A5A4EB5BF}"/>
              </a:ext>
            </a:extLst>
          </p:cNvPr>
          <p:cNvSpPr>
            <a:spLocks noChangeShapeType="1"/>
          </p:cNvSpPr>
          <p:nvPr/>
        </p:nvSpPr>
        <p:spPr bwMode="auto">
          <a:xfrm flipV="1">
            <a:off x="928688" y="2270125"/>
            <a:ext cx="0" cy="3429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72" name="Rectangle 12">
            <a:extLst>
              <a:ext uri="{FF2B5EF4-FFF2-40B4-BE49-F238E27FC236}">
                <a16:creationId xmlns:a16="http://schemas.microsoft.com/office/drawing/2014/main" id="{11913BD7-F974-4E69-9B86-F5FBEFAD21B1}"/>
              </a:ext>
            </a:extLst>
          </p:cNvPr>
          <p:cNvSpPr>
            <a:spLocks noChangeArrowheads="1"/>
          </p:cNvSpPr>
          <p:nvPr/>
        </p:nvSpPr>
        <p:spPr bwMode="auto">
          <a:xfrm rot="18840000">
            <a:off x="4121150" y="1630363"/>
            <a:ext cx="33813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i="1">
                <a:solidFill>
                  <a:schemeClr val="tx1"/>
                </a:solidFill>
              </a:rPr>
              <a:t>y</a:t>
            </a:r>
            <a:endParaRPr lang="en-US" altLang="es-PE" sz="2800" i="1" baseline="-25000">
              <a:solidFill>
                <a:schemeClr val="tx1"/>
              </a:solidFill>
            </a:endParaRPr>
          </a:p>
        </p:txBody>
      </p:sp>
      <p:sp>
        <p:nvSpPr>
          <p:cNvPr id="92173" name="Rectangle 13">
            <a:extLst>
              <a:ext uri="{FF2B5EF4-FFF2-40B4-BE49-F238E27FC236}">
                <a16:creationId xmlns:a16="http://schemas.microsoft.com/office/drawing/2014/main" id="{62CDB0CE-0D9C-4D58-923C-9B01125B197C}"/>
              </a:ext>
            </a:extLst>
          </p:cNvPr>
          <p:cNvSpPr>
            <a:spLocks noChangeArrowheads="1"/>
          </p:cNvSpPr>
          <p:nvPr/>
        </p:nvSpPr>
        <p:spPr bwMode="auto">
          <a:xfrm>
            <a:off x="609600" y="1600200"/>
            <a:ext cx="9509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a:solidFill>
                  <a:schemeClr val="tx1"/>
                </a:solidFill>
              </a:rPr>
              <a:t>f(</a:t>
            </a:r>
            <a:r>
              <a:rPr lang="en-US" altLang="es-PE" sz="2800" i="1">
                <a:solidFill>
                  <a:schemeClr val="tx1"/>
                </a:solidFill>
              </a:rPr>
              <a:t>y|x</a:t>
            </a:r>
            <a:r>
              <a:rPr lang="en-US" altLang="es-PE" sz="2800">
                <a:solidFill>
                  <a:schemeClr val="tx1"/>
                </a:solidFill>
              </a:rPr>
              <a:t>)</a:t>
            </a:r>
          </a:p>
        </p:txBody>
      </p:sp>
      <p:sp>
        <p:nvSpPr>
          <p:cNvPr id="92174" name="Rectangle 14">
            <a:extLst>
              <a:ext uri="{FF2B5EF4-FFF2-40B4-BE49-F238E27FC236}">
                <a16:creationId xmlns:a16="http://schemas.microsoft.com/office/drawing/2014/main" id="{B7ACFFA8-0926-42B5-B6B4-B3DCF1255C2D}"/>
              </a:ext>
            </a:extLst>
          </p:cNvPr>
          <p:cNvSpPr>
            <a:spLocks noChangeArrowheads="1"/>
          </p:cNvSpPr>
          <p:nvPr/>
        </p:nvSpPr>
        <p:spPr bwMode="auto">
          <a:xfrm>
            <a:off x="762000" y="533400"/>
            <a:ext cx="7069138"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a:solidFill>
                  <a:schemeClr val="tx1"/>
                </a:solidFill>
              </a:rPr>
              <a:t>Example of Heteroskedasticity</a:t>
            </a:r>
          </a:p>
        </p:txBody>
      </p:sp>
      <p:sp>
        <p:nvSpPr>
          <p:cNvPr id="92175" name="Line 15">
            <a:extLst>
              <a:ext uri="{FF2B5EF4-FFF2-40B4-BE49-F238E27FC236}">
                <a16:creationId xmlns:a16="http://schemas.microsoft.com/office/drawing/2014/main" id="{E67ED221-5159-4471-99C7-D53B55843DA5}"/>
              </a:ext>
            </a:extLst>
          </p:cNvPr>
          <p:cNvSpPr>
            <a:spLocks noChangeShapeType="1"/>
          </p:cNvSpPr>
          <p:nvPr/>
        </p:nvSpPr>
        <p:spPr bwMode="auto">
          <a:xfrm flipV="1">
            <a:off x="2909888" y="1660525"/>
            <a:ext cx="40386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76" name="Rectangle 16">
            <a:extLst>
              <a:ext uri="{FF2B5EF4-FFF2-40B4-BE49-F238E27FC236}">
                <a16:creationId xmlns:a16="http://schemas.microsoft.com/office/drawing/2014/main" id="{5A1F1416-89EA-4EE1-A75F-E5280F87286C}"/>
              </a:ext>
            </a:extLst>
          </p:cNvPr>
          <p:cNvSpPr>
            <a:spLocks noChangeArrowheads="1"/>
          </p:cNvSpPr>
          <p:nvPr/>
        </p:nvSpPr>
        <p:spPr bwMode="auto">
          <a:xfrm>
            <a:off x="3810000" y="5715000"/>
            <a:ext cx="45878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2800" i="1">
                <a:solidFill>
                  <a:schemeClr val="tx1"/>
                </a:solidFill>
              </a:rPr>
              <a:t>x</a:t>
            </a:r>
            <a:r>
              <a:rPr lang="en-US" altLang="es-PE" sz="2800" i="1" baseline="-25000">
                <a:solidFill>
                  <a:schemeClr val="tx1"/>
                </a:solidFill>
              </a:rPr>
              <a:t>3</a:t>
            </a:r>
          </a:p>
        </p:txBody>
      </p:sp>
      <p:sp>
        <p:nvSpPr>
          <p:cNvPr id="92177" name="Rectangle 17">
            <a:extLst>
              <a:ext uri="{FF2B5EF4-FFF2-40B4-BE49-F238E27FC236}">
                <a16:creationId xmlns:a16="http://schemas.microsoft.com/office/drawing/2014/main" id="{7616266A-37D9-4B82-AEDE-5A3815AA0DF0}"/>
              </a:ext>
            </a:extLst>
          </p:cNvPr>
          <p:cNvSpPr>
            <a:spLocks noChangeArrowheads="1"/>
          </p:cNvSpPr>
          <p:nvPr/>
        </p:nvSpPr>
        <p:spPr bwMode="auto">
          <a:xfrm>
            <a:off x="4391025" y="3257550"/>
            <a:ext cx="409575"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7200" b="1">
                <a:solidFill>
                  <a:schemeClr val="tx1"/>
                </a:solidFill>
              </a:rPr>
              <a:t>.</a:t>
            </a:r>
          </a:p>
        </p:txBody>
      </p:sp>
      <p:sp>
        <p:nvSpPr>
          <p:cNvPr id="92178" name="Rectangle 18">
            <a:extLst>
              <a:ext uri="{FF2B5EF4-FFF2-40B4-BE49-F238E27FC236}">
                <a16:creationId xmlns:a16="http://schemas.microsoft.com/office/drawing/2014/main" id="{D498FEC1-4896-4C10-B9E5-064BD73DC80C}"/>
              </a:ext>
            </a:extLst>
          </p:cNvPr>
          <p:cNvSpPr>
            <a:spLocks noChangeArrowheads="1"/>
          </p:cNvSpPr>
          <p:nvPr/>
        </p:nvSpPr>
        <p:spPr bwMode="auto">
          <a:xfrm>
            <a:off x="6016625" y="2703513"/>
            <a:ext cx="409575"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s-PE" sz="7200" b="1">
                <a:solidFill>
                  <a:schemeClr val="tx1"/>
                </a:solidFill>
              </a:rPr>
              <a:t>.</a:t>
            </a:r>
          </a:p>
        </p:txBody>
      </p:sp>
      <p:grpSp>
        <p:nvGrpSpPr>
          <p:cNvPr id="92179" name="Group 19">
            <a:extLst>
              <a:ext uri="{FF2B5EF4-FFF2-40B4-BE49-F238E27FC236}">
                <a16:creationId xmlns:a16="http://schemas.microsoft.com/office/drawing/2014/main" id="{51288C1A-ED32-40B2-8441-6B52831985C3}"/>
              </a:ext>
            </a:extLst>
          </p:cNvPr>
          <p:cNvGrpSpPr>
            <a:grpSpLocks/>
          </p:cNvGrpSpPr>
          <p:nvPr/>
        </p:nvGrpSpPr>
        <p:grpSpPr bwMode="auto">
          <a:xfrm>
            <a:off x="3717925" y="3163888"/>
            <a:ext cx="1673225" cy="1731962"/>
            <a:chOff x="2717" y="1475"/>
            <a:chExt cx="1054" cy="1091"/>
          </a:xfrm>
        </p:grpSpPr>
        <p:sp>
          <p:nvSpPr>
            <p:cNvPr id="92180" name="Line 20">
              <a:extLst>
                <a:ext uri="{FF2B5EF4-FFF2-40B4-BE49-F238E27FC236}">
                  <a16:creationId xmlns:a16="http://schemas.microsoft.com/office/drawing/2014/main" id="{CCF7AA06-F1BE-461C-BC1A-FE351742101D}"/>
                </a:ext>
              </a:extLst>
            </p:cNvPr>
            <p:cNvSpPr>
              <a:spLocks noChangeShapeType="1"/>
            </p:cNvSpPr>
            <p:nvPr/>
          </p:nvSpPr>
          <p:spPr bwMode="auto">
            <a:xfrm flipV="1">
              <a:off x="2717" y="2537"/>
              <a:ext cx="31" cy="2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81" name="Line 21">
              <a:extLst>
                <a:ext uri="{FF2B5EF4-FFF2-40B4-BE49-F238E27FC236}">
                  <a16:creationId xmlns:a16="http://schemas.microsoft.com/office/drawing/2014/main" id="{FEB2EFE0-1D61-44F0-8D5E-C5A57E690408}"/>
                </a:ext>
              </a:extLst>
            </p:cNvPr>
            <p:cNvSpPr>
              <a:spLocks noChangeShapeType="1"/>
            </p:cNvSpPr>
            <p:nvPr/>
          </p:nvSpPr>
          <p:spPr bwMode="auto">
            <a:xfrm flipV="1">
              <a:off x="2730" y="1518"/>
              <a:ext cx="1041" cy="103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82" name="Freeform 22">
              <a:extLst>
                <a:ext uri="{FF2B5EF4-FFF2-40B4-BE49-F238E27FC236}">
                  <a16:creationId xmlns:a16="http://schemas.microsoft.com/office/drawing/2014/main" id="{1CAD995B-81D8-45D3-8D82-F726B7A4E48D}"/>
                </a:ext>
              </a:extLst>
            </p:cNvPr>
            <p:cNvSpPr>
              <a:spLocks/>
            </p:cNvSpPr>
            <p:nvPr/>
          </p:nvSpPr>
          <p:spPr bwMode="auto">
            <a:xfrm>
              <a:off x="2723" y="1475"/>
              <a:ext cx="1041" cy="1068"/>
            </a:xfrm>
            <a:custGeom>
              <a:avLst/>
              <a:gdLst>
                <a:gd name="T0" fmla="*/ 1 w 1041"/>
                <a:gd name="T1" fmla="*/ 1067 h 1068"/>
                <a:gd name="T2" fmla="*/ 19 w 1041"/>
                <a:gd name="T3" fmla="*/ 1051 h 1068"/>
                <a:gd name="T4" fmla="*/ 31 w 1041"/>
                <a:gd name="T5" fmla="*/ 1029 h 1068"/>
                <a:gd name="T6" fmla="*/ 47 w 1041"/>
                <a:gd name="T7" fmla="*/ 1013 h 1068"/>
                <a:gd name="T8" fmla="*/ 60 w 1041"/>
                <a:gd name="T9" fmla="*/ 991 h 1068"/>
                <a:gd name="T10" fmla="*/ 70 w 1041"/>
                <a:gd name="T11" fmla="*/ 964 h 1068"/>
                <a:gd name="T12" fmla="*/ 83 w 1041"/>
                <a:gd name="T13" fmla="*/ 942 h 1068"/>
                <a:gd name="T14" fmla="*/ 92 w 1041"/>
                <a:gd name="T15" fmla="*/ 916 h 1068"/>
                <a:gd name="T16" fmla="*/ 102 w 1041"/>
                <a:gd name="T17" fmla="*/ 892 h 1068"/>
                <a:gd name="T18" fmla="*/ 105 w 1041"/>
                <a:gd name="T19" fmla="*/ 861 h 1068"/>
                <a:gd name="T20" fmla="*/ 114 w 1041"/>
                <a:gd name="T21" fmla="*/ 826 h 1068"/>
                <a:gd name="T22" fmla="*/ 118 w 1041"/>
                <a:gd name="T23" fmla="*/ 795 h 1068"/>
                <a:gd name="T24" fmla="*/ 121 w 1041"/>
                <a:gd name="T25" fmla="*/ 763 h 1068"/>
                <a:gd name="T26" fmla="*/ 118 w 1041"/>
                <a:gd name="T27" fmla="*/ 723 h 1068"/>
                <a:gd name="T28" fmla="*/ 114 w 1041"/>
                <a:gd name="T29" fmla="*/ 683 h 1068"/>
                <a:gd name="T30" fmla="*/ 112 w 1041"/>
                <a:gd name="T31" fmla="*/ 647 h 1068"/>
                <a:gd name="T32" fmla="*/ 101 w 1041"/>
                <a:gd name="T33" fmla="*/ 597 h 1068"/>
                <a:gd name="T34" fmla="*/ 92 w 1041"/>
                <a:gd name="T35" fmla="*/ 553 h 1068"/>
                <a:gd name="T36" fmla="*/ 80 w 1041"/>
                <a:gd name="T37" fmla="*/ 507 h 1068"/>
                <a:gd name="T38" fmla="*/ 70 w 1041"/>
                <a:gd name="T39" fmla="*/ 459 h 1068"/>
                <a:gd name="T40" fmla="*/ 53 w 1041"/>
                <a:gd name="T41" fmla="*/ 407 h 1068"/>
                <a:gd name="T42" fmla="*/ 42 w 1041"/>
                <a:gd name="T43" fmla="*/ 359 h 1068"/>
                <a:gd name="T44" fmla="*/ 31 w 1041"/>
                <a:gd name="T45" fmla="*/ 310 h 1068"/>
                <a:gd name="T46" fmla="*/ 19 w 1041"/>
                <a:gd name="T47" fmla="*/ 265 h 1068"/>
                <a:gd name="T48" fmla="*/ 12 w 1041"/>
                <a:gd name="T49" fmla="*/ 220 h 1068"/>
                <a:gd name="T50" fmla="*/ 4 w 1041"/>
                <a:gd name="T51" fmla="*/ 176 h 1068"/>
                <a:gd name="T52" fmla="*/ 0 w 1041"/>
                <a:gd name="T53" fmla="*/ 138 h 1068"/>
                <a:gd name="T54" fmla="*/ 0 w 1041"/>
                <a:gd name="T55" fmla="*/ 104 h 1068"/>
                <a:gd name="T56" fmla="*/ 6 w 1041"/>
                <a:gd name="T57" fmla="*/ 73 h 1068"/>
                <a:gd name="T58" fmla="*/ 13 w 1041"/>
                <a:gd name="T59" fmla="*/ 47 h 1068"/>
                <a:gd name="T60" fmla="*/ 32 w 1041"/>
                <a:gd name="T61" fmla="*/ 29 h 1068"/>
                <a:gd name="T62" fmla="*/ 50 w 1041"/>
                <a:gd name="T63" fmla="*/ 13 h 1068"/>
                <a:gd name="T64" fmla="*/ 74 w 1041"/>
                <a:gd name="T65" fmla="*/ 3 h 1068"/>
                <a:gd name="T66" fmla="*/ 105 w 1041"/>
                <a:gd name="T67" fmla="*/ 0 h 1068"/>
                <a:gd name="T68" fmla="*/ 137 w 1041"/>
                <a:gd name="T69" fmla="*/ 0 h 1068"/>
                <a:gd name="T70" fmla="*/ 176 w 1041"/>
                <a:gd name="T71" fmla="*/ 6 h 1068"/>
                <a:gd name="T72" fmla="*/ 217 w 1041"/>
                <a:gd name="T73" fmla="*/ 16 h 1068"/>
                <a:gd name="T74" fmla="*/ 260 w 1041"/>
                <a:gd name="T75" fmla="*/ 24 h 1068"/>
                <a:gd name="T76" fmla="*/ 306 w 1041"/>
                <a:gd name="T77" fmla="*/ 37 h 1068"/>
                <a:gd name="T78" fmla="*/ 350 w 1041"/>
                <a:gd name="T79" fmla="*/ 51 h 1068"/>
                <a:gd name="T80" fmla="*/ 397 w 1041"/>
                <a:gd name="T81" fmla="*/ 66 h 1068"/>
                <a:gd name="T82" fmla="*/ 448 w 1041"/>
                <a:gd name="T83" fmla="*/ 82 h 1068"/>
                <a:gd name="T84" fmla="*/ 492 w 1041"/>
                <a:gd name="T85" fmla="*/ 96 h 1068"/>
                <a:gd name="T86" fmla="*/ 538 w 1041"/>
                <a:gd name="T87" fmla="*/ 109 h 1068"/>
                <a:gd name="T88" fmla="*/ 581 w 1041"/>
                <a:gd name="T89" fmla="*/ 118 h 1068"/>
                <a:gd name="T90" fmla="*/ 630 w 1041"/>
                <a:gd name="T91" fmla="*/ 129 h 1068"/>
                <a:gd name="T92" fmla="*/ 668 w 1041"/>
                <a:gd name="T93" fmla="*/ 132 h 1068"/>
                <a:gd name="T94" fmla="*/ 705 w 1041"/>
                <a:gd name="T95" fmla="*/ 137 h 1068"/>
                <a:gd name="T96" fmla="*/ 742 w 1041"/>
                <a:gd name="T97" fmla="*/ 143 h 1068"/>
                <a:gd name="T98" fmla="*/ 776 w 1041"/>
                <a:gd name="T99" fmla="*/ 143 h 1068"/>
                <a:gd name="T100" fmla="*/ 807 w 1041"/>
                <a:gd name="T101" fmla="*/ 140 h 1068"/>
                <a:gd name="T102" fmla="*/ 834 w 1041"/>
                <a:gd name="T103" fmla="*/ 134 h 1068"/>
                <a:gd name="T104" fmla="*/ 864 w 1041"/>
                <a:gd name="T105" fmla="*/ 131 h 1068"/>
                <a:gd name="T106" fmla="*/ 890 w 1041"/>
                <a:gd name="T107" fmla="*/ 123 h 1068"/>
                <a:gd name="T108" fmla="*/ 916 w 1041"/>
                <a:gd name="T109" fmla="*/ 113 h 1068"/>
                <a:gd name="T110" fmla="*/ 938 w 1041"/>
                <a:gd name="T111" fmla="*/ 101 h 1068"/>
                <a:gd name="T112" fmla="*/ 961 w 1041"/>
                <a:gd name="T113" fmla="*/ 94 h 1068"/>
                <a:gd name="T114" fmla="*/ 985 w 1041"/>
                <a:gd name="T115" fmla="*/ 81 h 1068"/>
                <a:gd name="T116" fmla="*/ 1001 w 1041"/>
                <a:gd name="T117" fmla="*/ 62 h 1068"/>
                <a:gd name="T118" fmla="*/ 1022 w 1041"/>
                <a:gd name="T119" fmla="*/ 51 h 1068"/>
                <a:gd name="T120" fmla="*/ 1040 w 1041"/>
                <a:gd name="T121" fmla="*/ 32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1" h="1068">
                  <a:moveTo>
                    <a:pt x="1" y="1067"/>
                  </a:moveTo>
                  <a:lnTo>
                    <a:pt x="19" y="1051"/>
                  </a:lnTo>
                  <a:lnTo>
                    <a:pt x="31" y="1029"/>
                  </a:lnTo>
                  <a:lnTo>
                    <a:pt x="47" y="1013"/>
                  </a:lnTo>
                  <a:lnTo>
                    <a:pt x="60" y="991"/>
                  </a:lnTo>
                  <a:lnTo>
                    <a:pt x="70" y="964"/>
                  </a:lnTo>
                  <a:lnTo>
                    <a:pt x="83" y="942"/>
                  </a:lnTo>
                  <a:lnTo>
                    <a:pt x="92" y="916"/>
                  </a:lnTo>
                  <a:lnTo>
                    <a:pt x="102" y="892"/>
                  </a:lnTo>
                  <a:lnTo>
                    <a:pt x="105" y="861"/>
                  </a:lnTo>
                  <a:lnTo>
                    <a:pt x="114" y="826"/>
                  </a:lnTo>
                  <a:lnTo>
                    <a:pt x="118" y="795"/>
                  </a:lnTo>
                  <a:lnTo>
                    <a:pt x="121" y="763"/>
                  </a:lnTo>
                  <a:lnTo>
                    <a:pt x="118" y="723"/>
                  </a:lnTo>
                  <a:lnTo>
                    <a:pt x="114" y="683"/>
                  </a:lnTo>
                  <a:lnTo>
                    <a:pt x="112" y="647"/>
                  </a:lnTo>
                  <a:lnTo>
                    <a:pt x="101" y="597"/>
                  </a:lnTo>
                  <a:lnTo>
                    <a:pt x="92" y="553"/>
                  </a:lnTo>
                  <a:lnTo>
                    <a:pt x="80" y="507"/>
                  </a:lnTo>
                  <a:lnTo>
                    <a:pt x="70" y="459"/>
                  </a:lnTo>
                  <a:lnTo>
                    <a:pt x="53" y="407"/>
                  </a:lnTo>
                  <a:lnTo>
                    <a:pt x="42" y="359"/>
                  </a:lnTo>
                  <a:lnTo>
                    <a:pt x="31" y="310"/>
                  </a:lnTo>
                  <a:lnTo>
                    <a:pt x="19" y="265"/>
                  </a:lnTo>
                  <a:lnTo>
                    <a:pt x="12" y="220"/>
                  </a:lnTo>
                  <a:lnTo>
                    <a:pt x="4" y="176"/>
                  </a:lnTo>
                  <a:lnTo>
                    <a:pt x="0" y="138"/>
                  </a:lnTo>
                  <a:lnTo>
                    <a:pt x="0" y="104"/>
                  </a:lnTo>
                  <a:lnTo>
                    <a:pt x="6" y="73"/>
                  </a:lnTo>
                  <a:lnTo>
                    <a:pt x="13" y="47"/>
                  </a:lnTo>
                  <a:lnTo>
                    <a:pt x="32" y="29"/>
                  </a:lnTo>
                  <a:lnTo>
                    <a:pt x="50" y="13"/>
                  </a:lnTo>
                  <a:lnTo>
                    <a:pt x="74" y="3"/>
                  </a:lnTo>
                  <a:lnTo>
                    <a:pt x="105" y="0"/>
                  </a:lnTo>
                  <a:lnTo>
                    <a:pt x="137" y="0"/>
                  </a:lnTo>
                  <a:lnTo>
                    <a:pt x="176" y="6"/>
                  </a:lnTo>
                  <a:lnTo>
                    <a:pt x="217" y="16"/>
                  </a:lnTo>
                  <a:lnTo>
                    <a:pt x="260" y="24"/>
                  </a:lnTo>
                  <a:lnTo>
                    <a:pt x="306" y="37"/>
                  </a:lnTo>
                  <a:lnTo>
                    <a:pt x="350" y="51"/>
                  </a:lnTo>
                  <a:lnTo>
                    <a:pt x="397" y="66"/>
                  </a:lnTo>
                  <a:lnTo>
                    <a:pt x="448" y="82"/>
                  </a:lnTo>
                  <a:lnTo>
                    <a:pt x="492" y="96"/>
                  </a:lnTo>
                  <a:lnTo>
                    <a:pt x="538" y="109"/>
                  </a:lnTo>
                  <a:lnTo>
                    <a:pt x="581" y="118"/>
                  </a:lnTo>
                  <a:lnTo>
                    <a:pt x="630" y="129"/>
                  </a:lnTo>
                  <a:lnTo>
                    <a:pt x="668" y="132"/>
                  </a:lnTo>
                  <a:lnTo>
                    <a:pt x="705" y="137"/>
                  </a:lnTo>
                  <a:lnTo>
                    <a:pt x="742" y="143"/>
                  </a:lnTo>
                  <a:lnTo>
                    <a:pt x="776" y="143"/>
                  </a:lnTo>
                  <a:lnTo>
                    <a:pt x="807" y="140"/>
                  </a:lnTo>
                  <a:lnTo>
                    <a:pt x="834" y="134"/>
                  </a:lnTo>
                  <a:lnTo>
                    <a:pt x="864" y="131"/>
                  </a:lnTo>
                  <a:lnTo>
                    <a:pt x="890" y="123"/>
                  </a:lnTo>
                  <a:lnTo>
                    <a:pt x="916" y="113"/>
                  </a:lnTo>
                  <a:lnTo>
                    <a:pt x="938" y="101"/>
                  </a:lnTo>
                  <a:lnTo>
                    <a:pt x="961" y="94"/>
                  </a:lnTo>
                  <a:lnTo>
                    <a:pt x="985" y="81"/>
                  </a:lnTo>
                  <a:lnTo>
                    <a:pt x="1001" y="62"/>
                  </a:lnTo>
                  <a:lnTo>
                    <a:pt x="1022" y="51"/>
                  </a:lnTo>
                  <a:lnTo>
                    <a:pt x="1040" y="32"/>
                  </a:lnTo>
                </a:path>
              </a:pathLst>
            </a:custGeom>
            <a:noFill/>
            <a:ln w="28575"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92183" name="Group 23">
            <a:extLst>
              <a:ext uri="{FF2B5EF4-FFF2-40B4-BE49-F238E27FC236}">
                <a16:creationId xmlns:a16="http://schemas.microsoft.com/office/drawing/2014/main" id="{7E03DE48-7B1B-4970-A7C9-AB112EEF222C}"/>
              </a:ext>
            </a:extLst>
          </p:cNvPr>
          <p:cNvGrpSpPr>
            <a:grpSpLocks/>
          </p:cNvGrpSpPr>
          <p:nvPr/>
        </p:nvGrpSpPr>
        <p:grpSpPr bwMode="auto">
          <a:xfrm>
            <a:off x="1570038" y="3263900"/>
            <a:ext cx="1825625" cy="1828800"/>
            <a:chOff x="1364" y="1538"/>
            <a:chExt cx="1150" cy="1152"/>
          </a:xfrm>
        </p:grpSpPr>
        <p:sp>
          <p:nvSpPr>
            <p:cNvPr id="92184" name="Line 24">
              <a:extLst>
                <a:ext uri="{FF2B5EF4-FFF2-40B4-BE49-F238E27FC236}">
                  <a16:creationId xmlns:a16="http://schemas.microsoft.com/office/drawing/2014/main" id="{7AC0DB06-EAE3-47CC-AAA4-3382145D2D31}"/>
                </a:ext>
              </a:extLst>
            </p:cNvPr>
            <p:cNvSpPr>
              <a:spLocks noChangeShapeType="1"/>
            </p:cNvSpPr>
            <p:nvPr/>
          </p:nvSpPr>
          <p:spPr bwMode="auto">
            <a:xfrm flipV="1">
              <a:off x="1909" y="2085"/>
              <a:ext cx="605" cy="60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85" name="Freeform 25">
              <a:extLst>
                <a:ext uri="{FF2B5EF4-FFF2-40B4-BE49-F238E27FC236}">
                  <a16:creationId xmlns:a16="http://schemas.microsoft.com/office/drawing/2014/main" id="{2D602CF2-F03B-405E-87F8-A000DA078329}"/>
                </a:ext>
              </a:extLst>
            </p:cNvPr>
            <p:cNvSpPr>
              <a:spLocks/>
            </p:cNvSpPr>
            <p:nvPr/>
          </p:nvSpPr>
          <p:spPr bwMode="auto">
            <a:xfrm>
              <a:off x="1687" y="2101"/>
              <a:ext cx="243" cy="581"/>
            </a:xfrm>
            <a:custGeom>
              <a:avLst/>
              <a:gdLst>
                <a:gd name="T0" fmla="*/ 216 w 243"/>
                <a:gd name="T1" fmla="*/ 580 h 581"/>
                <a:gd name="T2" fmla="*/ 226 w 243"/>
                <a:gd name="T3" fmla="*/ 570 h 581"/>
                <a:gd name="T4" fmla="*/ 230 w 243"/>
                <a:gd name="T5" fmla="*/ 553 h 581"/>
                <a:gd name="T6" fmla="*/ 239 w 243"/>
                <a:gd name="T7" fmla="*/ 543 h 581"/>
                <a:gd name="T8" fmla="*/ 242 w 243"/>
                <a:gd name="T9" fmla="*/ 527 h 581"/>
                <a:gd name="T10" fmla="*/ 237 w 243"/>
                <a:gd name="T11" fmla="*/ 502 h 581"/>
                <a:gd name="T12" fmla="*/ 240 w 243"/>
                <a:gd name="T13" fmla="*/ 486 h 581"/>
                <a:gd name="T14" fmla="*/ 237 w 243"/>
                <a:gd name="T15" fmla="*/ 460 h 581"/>
                <a:gd name="T16" fmla="*/ 232 w 243"/>
                <a:gd name="T17" fmla="*/ 437 h 581"/>
                <a:gd name="T18" fmla="*/ 222 w 243"/>
                <a:gd name="T19" fmla="*/ 405 h 581"/>
                <a:gd name="T20" fmla="*/ 212 w 243"/>
                <a:gd name="T21" fmla="*/ 372 h 581"/>
                <a:gd name="T22" fmla="*/ 200 w 243"/>
                <a:gd name="T23" fmla="*/ 341 h 581"/>
                <a:gd name="T24" fmla="*/ 184 w 243"/>
                <a:gd name="T25" fmla="*/ 304 h 581"/>
                <a:gd name="T26" fmla="*/ 160 w 243"/>
                <a:gd name="T27" fmla="*/ 259 h 581"/>
                <a:gd name="T28" fmla="*/ 133 w 243"/>
                <a:gd name="T29" fmla="*/ 214 h 581"/>
                <a:gd name="T30" fmla="*/ 110 w 243"/>
                <a:gd name="T31" fmla="*/ 170 h 581"/>
                <a:gd name="T32" fmla="*/ 70 w 243"/>
                <a:gd name="T33" fmla="*/ 111 h 581"/>
                <a:gd name="T34" fmla="*/ 38 w 243"/>
                <a:gd name="T35" fmla="*/ 58 h 581"/>
                <a:gd name="T36" fmla="*/ 0 w 243"/>
                <a:gd name="T37"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581">
                  <a:moveTo>
                    <a:pt x="216" y="580"/>
                  </a:moveTo>
                  <a:lnTo>
                    <a:pt x="226" y="570"/>
                  </a:lnTo>
                  <a:lnTo>
                    <a:pt x="230" y="553"/>
                  </a:lnTo>
                  <a:lnTo>
                    <a:pt x="239" y="543"/>
                  </a:lnTo>
                  <a:lnTo>
                    <a:pt x="242" y="527"/>
                  </a:lnTo>
                  <a:lnTo>
                    <a:pt x="237" y="502"/>
                  </a:lnTo>
                  <a:lnTo>
                    <a:pt x="240" y="486"/>
                  </a:lnTo>
                  <a:lnTo>
                    <a:pt x="237" y="460"/>
                  </a:lnTo>
                  <a:lnTo>
                    <a:pt x="232" y="437"/>
                  </a:lnTo>
                  <a:lnTo>
                    <a:pt x="222" y="405"/>
                  </a:lnTo>
                  <a:lnTo>
                    <a:pt x="212" y="372"/>
                  </a:lnTo>
                  <a:lnTo>
                    <a:pt x="200" y="341"/>
                  </a:lnTo>
                  <a:lnTo>
                    <a:pt x="184" y="304"/>
                  </a:lnTo>
                  <a:lnTo>
                    <a:pt x="160" y="259"/>
                  </a:lnTo>
                  <a:lnTo>
                    <a:pt x="133" y="214"/>
                  </a:lnTo>
                  <a:lnTo>
                    <a:pt x="110" y="170"/>
                  </a:lnTo>
                  <a:lnTo>
                    <a:pt x="70" y="111"/>
                  </a:lnTo>
                  <a:lnTo>
                    <a:pt x="38" y="58"/>
                  </a:lnTo>
                  <a:lnTo>
                    <a:pt x="0" y="0"/>
                  </a:lnTo>
                </a:path>
              </a:pathLst>
            </a:custGeom>
            <a:noFill/>
            <a:ln w="28575"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86" name="Freeform 26">
              <a:extLst>
                <a:ext uri="{FF2B5EF4-FFF2-40B4-BE49-F238E27FC236}">
                  <a16:creationId xmlns:a16="http://schemas.microsoft.com/office/drawing/2014/main" id="{D0C46FB1-592B-4476-ACBB-EEF5FABDE8D9}"/>
                </a:ext>
              </a:extLst>
            </p:cNvPr>
            <p:cNvSpPr>
              <a:spLocks/>
            </p:cNvSpPr>
            <p:nvPr/>
          </p:nvSpPr>
          <p:spPr bwMode="auto">
            <a:xfrm>
              <a:off x="1364" y="1538"/>
              <a:ext cx="1143" cy="567"/>
            </a:xfrm>
            <a:custGeom>
              <a:avLst/>
              <a:gdLst>
                <a:gd name="T0" fmla="*/ 323 w 1143"/>
                <a:gd name="T1" fmla="*/ 563 h 567"/>
                <a:gd name="T2" fmla="*/ 282 w 1143"/>
                <a:gd name="T3" fmla="*/ 504 h 567"/>
                <a:gd name="T4" fmla="*/ 238 w 1143"/>
                <a:gd name="T5" fmla="*/ 440 h 567"/>
                <a:gd name="T6" fmla="*/ 198 w 1143"/>
                <a:gd name="T7" fmla="*/ 380 h 567"/>
                <a:gd name="T8" fmla="*/ 161 w 1143"/>
                <a:gd name="T9" fmla="*/ 320 h 567"/>
                <a:gd name="T10" fmla="*/ 121 w 1143"/>
                <a:gd name="T11" fmla="*/ 263 h 567"/>
                <a:gd name="T12" fmla="*/ 90 w 1143"/>
                <a:gd name="T13" fmla="*/ 210 h 567"/>
                <a:gd name="T14" fmla="*/ 58 w 1143"/>
                <a:gd name="T15" fmla="*/ 158 h 567"/>
                <a:gd name="T16" fmla="*/ 33 w 1143"/>
                <a:gd name="T17" fmla="*/ 114 h 567"/>
                <a:gd name="T18" fmla="*/ 15 w 1143"/>
                <a:gd name="T19" fmla="*/ 77 h 567"/>
                <a:gd name="T20" fmla="*/ 3 w 1143"/>
                <a:gd name="T21" fmla="*/ 45 h 567"/>
                <a:gd name="T22" fmla="*/ 0 w 1143"/>
                <a:gd name="T23" fmla="*/ 21 h 567"/>
                <a:gd name="T24" fmla="*/ 11 w 1143"/>
                <a:gd name="T25" fmla="*/ 10 h 567"/>
                <a:gd name="T26" fmla="*/ 20 w 1143"/>
                <a:gd name="T27" fmla="*/ 0 h 567"/>
                <a:gd name="T28" fmla="*/ 44 w 1143"/>
                <a:gd name="T29" fmla="*/ 4 h 567"/>
                <a:gd name="T30" fmla="*/ 75 w 1143"/>
                <a:gd name="T31" fmla="*/ 16 h 567"/>
                <a:gd name="T32" fmla="*/ 113 w 1143"/>
                <a:gd name="T33" fmla="*/ 34 h 567"/>
                <a:gd name="T34" fmla="*/ 157 w 1143"/>
                <a:gd name="T35" fmla="*/ 59 h 567"/>
                <a:gd name="T36" fmla="*/ 209 w 1143"/>
                <a:gd name="T37" fmla="*/ 91 h 567"/>
                <a:gd name="T38" fmla="*/ 261 w 1143"/>
                <a:gd name="T39" fmla="*/ 123 h 567"/>
                <a:gd name="T40" fmla="*/ 321 w 1143"/>
                <a:gd name="T41" fmla="*/ 160 h 567"/>
                <a:gd name="T42" fmla="*/ 379 w 1143"/>
                <a:gd name="T43" fmla="*/ 200 h 567"/>
                <a:gd name="T44" fmla="*/ 438 w 1143"/>
                <a:gd name="T45" fmla="*/ 239 h 567"/>
                <a:gd name="T46" fmla="*/ 503 w 1143"/>
                <a:gd name="T47" fmla="*/ 286 h 567"/>
                <a:gd name="T48" fmla="*/ 562 w 1143"/>
                <a:gd name="T49" fmla="*/ 324 h 567"/>
                <a:gd name="T50" fmla="*/ 621 w 1143"/>
                <a:gd name="T51" fmla="*/ 362 h 567"/>
                <a:gd name="T52" fmla="*/ 672 w 1143"/>
                <a:gd name="T53" fmla="*/ 393 h 567"/>
                <a:gd name="T54" fmla="*/ 735 w 1143"/>
                <a:gd name="T55" fmla="*/ 431 h 567"/>
                <a:gd name="T56" fmla="*/ 779 w 1143"/>
                <a:gd name="T57" fmla="*/ 455 h 567"/>
                <a:gd name="T58" fmla="*/ 825 w 1143"/>
                <a:gd name="T59" fmla="*/ 480 h 567"/>
                <a:gd name="T60" fmla="*/ 868 w 1143"/>
                <a:gd name="T61" fmla="*/ 506 h 567"/>
                <a:gd name="T62" fmla="*/ 907 w 1143"/>
                <a:gd name="T63" fmla="*/ 523 h 567"/>
                <a:gd name="T64" fmla="*/ 938 w 1143"/>
                <a:gd name="T65" fmla="*/ 535 h 567"/>
                <a:gd name="T66" fmla="*/ 969 w 1143"/>
                <a:gd name="T67" fmla="*/ 545 h 567"/>
                <a:gd name="T68" fmla="*/ 999 w 1143"/>
                <a:gd name="T69" fmla="*/ 556 h 567"/>
                <a:gd name="T70" fmla="*/ 1023 w 1143"/>
                <a:gd name="T71" fmla="*/ 560 h 567"/>
                <a:gd name="T72" fmla="*/ 1047 w 1143"/>
                <a:gd name="T73" fmla="*/ 564 h 567"/>
                <a:gd name="T74" fmla="*/ 1064 w 1143"/>
                <a:gd name="T75" fmla="*/ 562 h 567"/>
                <a:gd name="T76" fmla="*/ 1088 w 1143"/>
                <a:gd name="T77" fmla="*/ 566 h 567"/>
                <a:gd name="T78" fmla="*/ 1106 w 1143"/>
                <a:gd name="T79" fmla="*/ 562 h 567"/>
                <a:gd name="T80" fmla="*/ 1117 w 1143"/>
                <a:gd name="T81" fmla="*/ 552 h 567"/>
                <a:gd name="T82" fmla="*/ 1133 w 1143"/>
                <a:gd name="T83" fmla="*/ 549 h 567"/>
                <a:gd name="T84" fmla="*/ 1142 w 1143"/>
                <a:gd name="T85" fmla="*/ 539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3" h="567">
                  <a:moveTo>
                    <a:pt x="323" y="563"/>
                  </a:moveTo>
                  <a:lnTo>
                    <a:pt x="282" y="504"/>
                  </a:lnTo>
                  <a:lnTo>
                    <a:pt x="238" y="440"/>
                  </a:lnTo>
                  <a:lnTo>
                    <a:pt x="198" y="380"/>
                  </a:lnTo>
                  <a:lnTo>
                    <a:pt x="161" y="320"/>
                  </a:lnTo>
                  <a:lnTo>
                    <a:pt x="121" y="263"/>
                  </a:lnTo>
                  <a:lnTo>
                    <a:pt x="90" y="210"/>
                  </a:lnTo>
                  <a:lnTo>
                    <a:pt x="58" y="158"/>
                  </a:lnTo>
                  <a:lnTo>
                    <a:pt x="33" y="114"/>
                  </a:lnTo>
                  <a:lnTo>
                    <a:pt x="15" y="77"/>
                  </a:lnTo>
                  <a:lnTo>
                    <a:pt x="3" y="45"/>
                  </a:lnTo>
                  <a:lnTo>
                    <a:pt x="0" y="21"/>
                  </a:lnTo>
                  <a:lnTo>
                    <a:pt x="11" y="10"/>
                  </a:lnTo>
                  <a:lnTo>
                    <a:pt x="20" y="0"/>
                  </a:lnTo>
                  <a:lnTo>
                    <a:pt x="44" y="4"/>
                  </a:lnTo>
                  <a:lnTo>
                    <a:pt x="75" y="16"/>
                  </a:lnTo>
                  <a:lnTo>
                    <a:pt x="113" y="34"/>
                  </a:lnTo>
                  <a:lnTo>
                    <a:pt x="157" y="59"/>
                  </a:lnTo>
                  <a:lnTo>
                    <a:pt x="209" y="91"/>
                  </a:lnTo>
                  <a:lnTo>
                    <a:pt x="261" y="123"/>
                  </a:lnTo>
                  <a:lnTo>
                    <a:pt x="321" y="160"/>
                  </a:lnTo>
                  <a:lnTo>
                    <a:pt x="379" y="200"/>
                  </a:lnTo>
                  <a:lnTo>
                    <a:pt x="438" y="239"/>
                  </a:lnTo>
                  <a:lnTo>
                    <a:pt x="503" y="286"/>
                  </a:lnTo>
                  <a:lnTo>
                    <a:pt x="562" y="324"/>
                  </a:lnTo>
                  <a:lnTo>
                    <a:pt x="621" y="362"/>
                  </a:lnTo>
                  <a:lnTo>
                    <a:pt x="672" y="393"/>
                  </a:lnTo>
                  <a:lnTo>
                    <a:pt x="735" y="431"/>
                  </a:lnTo>
                  <a:lnTo>
                    <a:pt x="779" y="455"/>
                  </a:lnTo>
                  <a:lnTo>
                    <a:pt x="825" y="480"/>
                  </a:lnTo>
                  <a:lnTo>
                    <a:pt x="868" y="506"/>
                  </a:lnTo>
                  <a:lnTo>
                    <a:pt x="907" y="523"/>
                  </a:lnTo>
                  <a:lnTo>
                    <a:pt x="938" y="535"/>
                  </a:lnTo>
                  <a:lnTo>
                    <a:pt x="969" y="545"/>
                  </a:lnTo>
                  <a:lnTo>
                    <a:pt x="999" y="556"/>
                  </a:lnTo>
                  <a:lnTo>
                    <a:pt x="1023" y="560"/>
                  </a:lnTo>
                  <a:lnTo>
                    <a:pt x="1047" y="564"/>
                  </a:lnTo>
                  <a:lnTo>
                    <a:pt x="1064" y="562"/>
                  </a:lnTo>
                  <a:lnTo>
                    <a:pt x="1088" y="566"/>
                  </a:lnTo>
                  <a:lnTo>
                    <a:pt x="1106" y="562"/>
                  </a:lnTo>
                  <a:lnTo>
                    <a:pt x="1117" y="552"/>
                  </a:lnTo>
                  <a:lnTo>
                    <a:pt x="1133" y="549"/>
                  </a:lnTo>
                  <a:lnTo>
                    <a:pt x="1142" y="539"/>
                  </a:lnTo>
                </a:path>
              </a:pathLst>
            </a:custGeom>
            <a:noFill/>
            <a:ln w="28575"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grpSp>
        <p:nvGrpSpPr>
          <p:cNvPr id="92187" name="Group 27">
            <a:extLst>
              <a:ext uri="{FF2B5EF4-FFF2-40B4-BE49-F238E27FC236}">
                <a16:creationId xmlns:a16="http://schemas.microsoft.com/office/drawing/2014/main" id="{B6E9914D-7D03-428F-8A90-48870EE481BC}"/>
              </a:ext>
            </a:extLst>
          </p:cNvPr>
          <p:cNvGrpSpPr>
            <a:grpSpLocks/>
          </p:cNvGrpSpPr>
          <p:nvPr/>
        </p:nvGrpSpPr>
        <p:grpSpPr bwMode="auto">
          <a:xfrm>
            <a:off x="4668838" y="2027238"/>
            <a:ext cx="2963862" cy="3003550"/>
            <a:chOff x="3316" y="759"/>
            <a:chExt cx="1867" cy="1892"/>
          </a:xfrm>
        </p:grpSpPr>
        <p:sp>
          <p:nvSpPr>
            <p:cNvPr id="92188" name="Line 28">
              <a:extLst>
                <a:ext uri="{FF2B5EF4-FFF2-40B4-BE49-F238E27FC236}">
                  <a16:creationId xmlns:a16="http://schemas.microsoft.com/office/drawing/2014/main" id="{15203814-B608-4B7E-8919-9766DBC34E97}"/>
                </a:ext>
              </a:extLst>
            </p:cNvPr>
            <p:cNvSpPr>
              <a:spLocks noChangeShapeType="1"/>
            </p:cNvSpPr>
            <p:nvPr/>
          </p:nvSpPr>
          <p:spPr bwMode="auto">
            <a:xfrm flipV="1">
              <a:off x="3316" y="762"/>
              <a:ext cx="1867" cy="18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89" name="Freeform 29">
              <a:extLst>
                <a:ext uri="{FF2B5EF4-FFF2-40B4-BE49-F238E27FC236}">
                  <a16:creationId xmlns:a16="http://schemas.microsoft.com/office/drawing/2014/main" id="{5AC1C53D-E56F-46B3-B044-6007FC6208E1}"/>
                </a:ext>
              </a:extLst>
            </p:cNvPr>
            <p:cNvSpPr>
              <a:spLocks/>
            </p:cNvSpPr>
            <p:nvPr/>
          </p:nvSpPr>
          <p:spPr bwMode="auto">
            <a:xfrm>
              <a:off x="3317" y="1911"/>
              <a:ext cx="358" cy="734"/>
            </a:xfrm>
            <a:custGeom>
              <a:avLst/>
              <a:gdLst>
                <a:gd name="T0" fmla="*/ 0 w 358"/>
                <a:gd name="T1" fmla="*/ 733 h 734"/>
                <a:gd name="T2" fmla="*/ 30 w 358"/>
                <a:gd name="T3" fmla="*/ 703 h 734"/>
                <a:gd name="T4" fmla="*/ 58 w 358"/>
                <a:gd name="T5" fmla="*/ 669 h 734"/>
                <a:gd name="T6" fmla="*/ 89 w 358"/>
                <a:gd name="T7" fmla="*/ 638 h 734"/>
                <a:gd name="T8" fmla="*/ 115 w 358"/>
                <a:gd name="T9" fmla="*/ 603 h 734"/>
                <a:gd name="T10" fmla="*/ 139 w 358"/>
                <a:gd name="T11" fmla="*/ 567 h 734"/>
                <a:gd name="T12" fmla="*/ 165 w 358"/>
                <a:gd name="T13" fmla="*/ 532 h 734"/>
                <a:gd name="T14" fmla="*/ 190 w 358"/>
                <a:gd name="T15" fmla="*/ 496 h 734"/>
                <a:gd name="T16" fmla="*/ 214 w 358"/>
                <a:gd name="T17" fmla="*/ 457 h 734"/>
                <a:gd name="T18" fmla="*/ 234 w 358"/>
                <a:gd name="T19" fmla="*/ 418 h 734"/>
                <a:gd name="T20" fmla="*/ 261 w 358"/>
                <a:gd name="T21" fmla="*/ 371 h 734"/>
                <a:gd name="T22" fmla="*/ 281 w 358"/>
                <a:gd name="T23" fmla="*/ 330 h 734"/>
                <a:gd name="T24" fmla="*/ 298 w 358"/>
                <a:gd name="T25" fmla="*/ 287 h 734"/>
                <a:gd name="T26" fmla="*/ 310 w 358"/>
                <a:gd name="T27" fmla="*/ 242 h 734"/>
                <a:gd name="T28" fmla="*/ 322 w 358"/>
                <a:gd name="T29" fmla="*/ 196 h 734"/>
                <a:gd name="T30" fmla="*/ 336 w 358"/>
                <a:gd name="T31" fmla="*/ 151 h 734"/>
                <a:gd name="T32" fmla="*/ 342 w 358"/>
                <a:gd name="T33" fmla="*/ 100 h 734"/>
                <a:gd name="T34" fmla="*/ 351 w 358"/>
                <a:gd name="T35" fmla="*/ 51 h 734"/>
                <a:gd name="T36" fmla="*/ 357 w 358"/>
                <a:gd name="T37"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8" h="734">
                  <a:moveTo>
                    <a:pt x="0" y="733"/>
                  </a:moveTo>
                  <a:lnTo>
                    <a:pt x="30" y="703"/>
                  </a:lnTo>
                  <a:lnTo>
                    <a:pt x="58" y="669"/>
                  </a:lnTo>
                  <a:lnTo>
                    <a:pt x="89" y="638"/>
                  </a:lnTo>
                  <a:lnTo>
                    <a:pt x="115" y="603"/>
                  </a:lnTo>
                  <a:lnTo>
                    <a:pt x="139" y="567"/>
                  </a:lnTo>
                  <a:lnTo>
                    <a:pt x="165" y="532"/>
                  </a:lnTo>
                  <a:lnTo>
                    <a:pt x="190" y="496"/>
                  </a:lnTo>
                  <a:lnTo>
                    <a:pt x="214" y="457"/>
                  </a:lnTo>
                  <a:lnTo>
                    <a:pt x="234" y="418"/>
                  </a:lnTo>
                  <a:lnTo>
                    <a:pt x="261" y="371"/>
                  </a:lnTo>
                  <a:lnTo>
                    <a:pt x="281" y="330"/>
                  </a:lnTo>
                  <a:lnTo>
                    <a:pt x="298" y="287"/>
                  </a:lnTo>
                  <a:lnTo>
                    <a:pt x="310" y="242"/>
                  </a:lnTo>
                  <a:lnTo>
                    <a:pt x="322" y="196"/>
                  </a:lnTo>
                  <a:lnTo>
                    <a:pt x="336" y="151"/>
                  </a:lnTo>
                  <a:lnTo>
                    <a:pt x="342" y="100"/>
                  </a:lnTo>
                  <a:lnTo>
                    <a:pt x="351" y="51"/>
                  </a:lnTo>
                  <a:lnTo>
                    <a:pt x="357" y="0"/>
                  </a:lnTo>
                </a:path>
              </a:pathLst>
            </a:custGeom>
            <a:noFill/>
            <a:ln w="28575"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92190" name="Freeform 30">
              <a:extLst>
                <a:ext uri="{FF2B5EF4-FFF2-40B4-BE49-F238E27FC236}">
                  <a16:creationId xmlns:a16="http://schemas.microsoft.com/office/drawing/2014/main" id="{550DE55C-6A44-49A8-9862-AD93A91735AA}"/>
                </a:ext>
              </a:extLst>
            </p:cNvPr>
            <p:cNvSpPr>
              <a:spLocks/>
            </p:cNvSpPr>
            <p:nvPr/>
          </p:nvSpPr>
          <p:spPr bwMode="auto">
            <a:xfrm>
              <a:off x="3674" y="759"/>
              <a:ext cx="1506" cy="1153"/>
            </a:xfrm>
            <a:custGeom>
              <a:avLst/>
              <a:gdLst>
                <a:gd name="T0" fmla="*/ 0 w 1506"/>
                <a:gd name="T1" fmla="*/ 1152 h 1153"/>
                <a:gd name="T2" fmla="*/ 7 w 1506"/>
                <a:gd name="T3" fmla="*/ 1100 h 1153"/>
                <a:gd name="T4" fmla="*/ 8 w 1506"/>
                <a:gd name="T5" fmla="*/ 1046 h 1153"/>
                <a:gd name="T6" fmla="*/ 15 w 1506"/>
                <a:gd name="T7" fmla="*/ 993 h 1153"/>
                <a:gd name="T8" fmla="*/ 21 w 1506"/>
                <a:gd name="T9" fmla="*/ 942 h 1153"/>
                <a:gd name="T10" fmla="*/ 27 w 1506"/>
                <a:gd name="T11" fmla="*/ 891 h 1153"/>
                <a:gd name="T12" fmla="*/ 36 w 1506"/>
                <a:gd name="T13" fmla="*/ 842 h 1153"/>
                <a:gd name="T14" fmla="*/ 46 w 1506"/>
                <a:gd name="T15" fmla="*/ 792 h 1153"/>
                <a:gd name="T16" fmla="*/ 59 w 1506"/>
                <a:gd name="T17" fmla="*/ 747 h 1153"/>
                <a:gd name="T18" fmla="*/ 76 w 1506"/>
                <a:gd name="T19" fmla="*/ 703 h 1153"/>
                <a:gd name="T20" fmla="*/ 96 w 1506"/>
                <a:gd name="T21" fmla="*/ 664 h 1153"/>
                <a:gd name="T22" fmla="*/ 119 w 1506"/>
                <a:gd name="T23" fmla="*/ 627 h 1153"/>
                <a:gd name="T24" fmla="*/ 150 w 1506"/>
                <a:gd name="T25" fmla="*/ 597 h 1153"/>
                <a:gd name="T26" fmla="*/ 181 w 1506"/>
                <a:gd name="T27" fmla="*/ 566 h 1153"/>
                <a:gd name="T28" fmla="*/ 218 w 1506"/>
                <a:gd name="T29" fmla="*/ 541 h 1153"/>
                <a:gd name="T30" fmla="*/ 260 w 1506"/>
                <a:gd name="T31" fmla="*/ 517 h 1153"/>
                <a:gd name="T32" fmla="*/ 305 w 1506"/>
                <a:gd name="T33" fmla="*/ 499 h 1153"/>
                <a:gd name="T34" fmla="*/ 353 w 1506"/>
                <a:gd name="T35" fmla="*/ 481 h 1153"/>
                <a:gd name="T36" fmla="*/ 407 w 1506"/>
                <a:gd name="T37" fmla="*/ 467 h 1153"/>
                <a:gd name="T38" fmla="*/ 458 w 1506"/>
                <a:gd name="T39" fmla="*/ 454 h 1153"/>
                <a:gd name="T40" fmla="*/ 515 w 1506"/>
                <a:gd name="T41" fmla="*/ 443 h 1153"/>
                <a:gd name="T42" fmla="*/ 570 w 1506"/>
                <a:gd name="T43" fmla="*/ 433 h 1153"/>
                <a:gd name="T44" fmla="*/ 625 w 1506"/>
                <a:gd name="T45" fmla="*/ 422 h 1153"/>
                <a:gd name="T46" fmla="*/ 685 w 1506"/>
                <a:gd name="T47" fmla="*/ 415 h 1153"/>
                <a:gd name="T48" fmla="*/ 740 w 1506"/>
                <a:gd name="T49" fmla="*/ 403 h 1153"/>
                <a:gd name="T50" fmla="*/ 795 w 1506"/>
                <a:gd name="T51" fmla="*/ 393 h 1153"/>
                <a:gd name="T52" fmla="*/ 849 w 1506"/>
                <a:gd name="T53" fmla="*/ 378 h 1153"/>
                <a:gd name="T54" fmla="*/ 910 w 1506"/>
                <a:gd name="T55" fmla="*/ 360 h 1153"/>
                <a:gd name="T56" fmla="*/ 961 w 1506"/>
                <a:gd name="T57" fmla="*/ 343 h 1153"/>
                <a:gd name="T58" fmla="*/ 1008 w 1506"/>
                <a:gd name="T59" fmla="*/ 327 h 1153"/>
                <a:gd name="T60" fmla="*/ 1057 w 1506"/>
                <a:gd name="T61" fmla="*/ 310 h 1153"/>
                <a:gd name="T62" fmla="*/ 1102 w 1506"/>
                <a:gd name="T63" fmla="*/ 291 h 1153"/>
                <a:gd name="T64" fmla="*/ 1143 w 1506"/>
                <a:gd name="T65" fmla="*/ 269 h 1153"/>
                <a:gd name="T66" fmla="*/ 1185 w 1506"/>
                <a:gd name="T67" fmla="*/ 246 h 1153"/>
                <a:gd name="T68" fmla="*/ 1227 w 1506"/>
                <a:gd name="T69" fmla="*/ 223 h 1153"/>
                <a:gd name="T70" fmla="*/ 1265 w 1506"/>
                <a:gd name="T71" fmla="*/ 198 h 1153"/>
                <a:gd name="T72" fmla="*/ 1302 w 1506"/>
                <a:gd name="T73" fmla="*/ 172 h 1153"/>
                <a:gd name="T74" fmla="*/ 1338 w 1506"/>
                <a:gd name="T75" fmla="*/ 144 h 1153"/>
                <a:gd name="T76" fmla="*/ 1374 w 1506"/>
                <a:gd name="T77" fmla="*/ 119 h 1153"/>
                <a:gd name="T78" fmla="*/ 1411 w 1506"/>
                <a:gd name="T79" fmla="*/ 90 h 1153"/>
                <a:gd name="T80" fmla="*/ 1441 w 1506"/>
                <a:gd name="T81" fmla="*/ 59 h 1153"/>
                <a:gd name="T82" fmla="*/ 1475 w 1506"/>
                <a:gd name="T83" fmla="*/ 31 h 1153"/>
                <a:gd name="T84" fmla="*/ 1505 w 1506"/>
                <a:gd name="T85" fmla="*/ 0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6" h="1153">
                  <a:moveTo>
                    <a:pt x="0" y="1152"/>
                  </a:moveTo>
                  <a:lnTo>
                    <a:pt x="7" y="1100"/>
                  </a:lnTo>
                  <a:lnTo>
                    <a:pt x="8" y="1046"/>
                  </a:lnTo>
                  <a:lnTo>
                    <a:pt x="15" y="993"/>
                  </a:lnTo>
                  <a:lnTo>
                    <a:pt x="21" y="942"/>
                  </a:lnTo>
                  <a:lnTo>
                    <a:pt x="27" y="891"/>
                  </a:lnTo>
                  <a:lnTo>
                    <a:pt x="36" y="842"/>
                  </a:lnTo>
                  <a:lnTo>
                    <a:pt x="46" y="792"/>
                  </a:lnTo>
                  <a:lnTo>
                    <a:pt x="59" y="747"/>
                  </a:lnTo>
                  <a:lnTo>
                    <a:pt x="76" y="703"/>
                  </a:lnTo>
                  <a:lnTo>
                    <a:pt x="96" y="664"/>
                  </a:lnTo>
                  <a:lnTo>
                    <a:pt x="119" y="627"/>
                  </a:lnTo>
                  <a:lnTo>
                    <a:pt x="150" y="597"/>
                  </a:lnTo>
                  <a:lnTo>
                    <a:pt x="181" y="566"/>
                  </a:lnTo>
                  <a:lnTo>
                    <a:pt x="218" y="541"/>
                  </a:lnTo>
                  <a:lnTo>
                    <a:pt x="260" y="517"/>
                  </a:lnTo>
                  <a:lnTo>
                    <a:pt x="305" y="499"/>
                  </a:lnTo>
                  <a:lnTo>
                    <a:pt x="353" y="481"/>
                  </a:lnTo>
                  <a:lnTo>
                    <a:pt x="407" y="467"/>
                  </a:lnTo>
                  <a:lnTo>
                    <a:pt x="458" y="454"/>
                  </a:lnTo>
                  <a:lnTo>
                    <a:pt x="515" y="443"/>
                  </a:lnTo>
                  <a:lnTo>
                    <a:pt x="570" y="433"/>
                  </a:lnTo>
                  <a:lnTo>
                    <a:pt x="625" y="422"/>
                  </a:lnTo>
                  <a:lnTo>
                    <a:pt x="685" y="415"/>
                  </a:lnTo>
                  <a:lnTo>
                    <a:pt x="740" y="403"/>
                  </a:lnTo>
                  <a:lnTo>
                    <a:pt x="795" y="393"/>
                  </a:lnTo>
                  <a:lnTo>
                    <a:pt x="849" y="378"/>
                  </a:lnTo>
                  <a:lnTo>
                    <a:pt x="910" y="360"/>
                  </a:lnTo>
                  <a:lnTo>
                    <a:pt x="961" y="343"/>
                  </a:lnTo>
                  <a:lnTo>
                    <a:pt x="1008" y="327"/>
                  </a:lnTo>
                  <a:lnTo>
                    <a:pt x="1057" y="310"/>
                  </a:lnTo>
                  <a:lnTo>
                    <a:pt x="1102" y="291"/>
                  </a:lnTo>
                  <a:lnTo>
                    <a:pt x="1143" y="269"/>
                  </a:lnTo>
                  <a:lnTo>
                    <a:pt x="1185" y="246"/>
                  </a:lnTo>
                  <a:lnTo>
                    <a:pt x="1227" y="223"/>
                  </a:lnTo>
                  <a:lnTo>
                    <a:pt x="1265" y="198"/>
                  </a:lnTo>
                  <a:lnTo>
                    <a:pt x="1302" y="172"/>
                  </a:lnTo>
                  <a:lnTo>
                    <a:pt x="1338" y="144"/>
                  </a:lnTo>
                  <a:lnTo>
                    <a:pt x="1374" y="119"/>
                  </a:lnTo>
                  <a:lnTo>
                    <a:pt x="1411" y="90"/>
                  </a:lnTo>
                  <a:lnTo>
                    <a:pt x="1441" y="59"/>
                  </a:lnTo>
                  <a:lnTo>
                    <a:pt x="1475" y="31"/>
                  </a:lnTo>
                  <a:lnTo>
                    <a:pt x="1505" y="0"/>
                  </a:lnTo>
                </a:path>
              </a:pathLst>
            </a:custGeom>
            <a:noFill/>
            <a:ln w="28575"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sp>
        <p:nvSpPr>
          <p:cNvPr id="92191" name="Rectangle 31">
            <a:extLst>
              <a:ext uri="{FF2B5EF4-FFF2-40B4-BE49-F238E27FC236}">
                <a16:creationId xmlns:a16="http://schemas.microsoft.com/office/drawing/2014/main" id="{A0408641-6F00-4DDF-A0E3-4A3F21C6DC39}"/>
              </a:ext>
            </a:extLst>
          </p:cNvPr>
          <p:cNvSpPr>
            <a:spLocks noChangeArrowheads="1"/>
          </p:cNvSpPr>
          <p:nvPr/>
        </p:nvSpPr>
        <p:spPr bwMode="auto">
          <a:xfrm>
            <a:off x="6477000" y="3581400"/>
            <a:ext cx="225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PE" sz="2400"/>
              <a:t>E(</a:t>
            </a:r>
            <a:r>
              <a:rPr lang="en-US" altLang="es-PE" sz="2400" i="1"/>
              <a:t>y</a:t>
            </a:r>
            <a:r>
              <a:rPr lang="en-US" altLang="es-PE" sz="2400"/>
              <a:t>|</a:t>
            </a:r>
            <a:r>
              <a:rPr lang="en-US" altLang="es-PE" sz="2400" i="1"/>
              <a:t>x</a:t>
            </a:r>
            <a:r>
              <a:rPr lang="en-US" altLang="es-PE" sz="2400"/>
              <a:t>) = </a:t>
            </a:r>
            <a:r>
              <a:rPr lang="en-US" altLang="es-PE" sz="2400" i="1">
                <a:latin typeface="Symbol" panose="05050102010706020507" pitchFamily="18" charset="2"/>
              </a:rPr>
              <a:t>b</a:t>
            </a:r>
            <a:r>
              <a:rPr lang="en-US" altLang="es-PE" sz="2400" i="1" baseline="-25000"/>
              <a:t>0</a:t>
            </a:r>
            <a:r>
              <a:rPr lang="en-US" altLang="es-PE" sz="2400" i="1"/>
              <a:t> + </a:t>
            </a:r>
            <a:r>
              <a:rPr lang="en-US" altLang="es-PE" sz="2400" i="1">
                <a:latin typeface="Symbol" panose="05050102010706020507" pitchFamily="18" charset="2"/>
              </a:rPr>
              <a:t>b</a:t>
            </a:r>
            <a:r>
              <a:rPr lang="en-US" altLang="es-PE" sz="2400" i="1" baseline="-25000"/>
              <a:t>1</a:t>
            </a:r>
            <a:r>
              <a:rPr lang="en-US" altLang="es-PE" sz="2400" i="1"/>
              <a:t>x</a:t>
            </a:r>
          </a:p>
        </p:txBody>
      </p:sp>
      <p:sp>
        <p:nvSpPr>
          <p:cNvPr id="92192" name="Line 32">
            <a:extLst>
              <a:ext uri="{FF2B5EF4-FFF2-40B4-BE49-F238E27FC236}">
                <a16:creationId xmlns:a16="http://schemas.microsoft.com/office/drawing/2014/main" id="{14515E3B-14C0-4D92-89A6-E194F90CF61F}"/>
              </a:ext>
            </a:extLst>
          </p:cNvPr>
          <p:cNvSpPr>
            <a:spLocks noChangeShapeType="1"/>
          </p:cNvSpPr>
          <p:nvPr/>
        </p:nvSpPr>
        <p:spPr bwMode="auto">
          <a:xfrm flipV="1">
            <a:off x="7696200" y="3048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B43DBC6C-342E-41F0-8E5A-D523F9E2E882}"/>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197EFBA5-4B0B-4031-A5E1-DC1C56C329E6}"/>
              </a:ext>
            </a:extLst>
          </p:cNvPr>
          <p:cNvSpPr>
            <a:spLocks noGrp="1"/>
          </p:cNvSpPr>
          <p:nvPr>
            <p:ph type="sldNum" sz="quarter" idx="12"/>
          </p:nvPr>
        </p:nvSpPr>
        <p:spPr/>
        <p:txBody>
          <a:bodyPr/>
          <a:lstStyle/>
          <a:p>
            <a:fld id="{87167AED-B8F1-48BB-A179-BEED8CF71324}" type="slidenum">
              <a:rPr lang="en-US" altLang="es-PE"/>
              <a:pPr/>
              <a:t>4</a:t>
            </a:fld>
            <a:endParaRPr lang="en-US" altLang="es-PE"/>
          </a:p>
        </p:txBody>
      </p:sp>
      <p:sp>
        <p:nvSpPr>
          <p:cNvPr id="84994" name="Rectangle 2">
            <a:extLst>
              <a:ext uri="{FF2B5EF4-FFF2-40B4-BE49-F238E27FC236}">
                <a16:creationId xmlns:a16="http://schemas.microsoft.com/office/drawing/2014/main" id="{C52B8FF3-E706-462E-A87D-176E87C7E99C}"/>
              </a:ext>
            </a:extLst>
          </p:cNvPr>
          <p:cNvSpPr>
            <a:spLocks noGrp="1" noChangeArrowheads="1"/>
          </p:cNvSpPr>
          <p:nvPr>
            <p:ph type="title"/>
          </p:nvPr>
        </p:nvSpPr>
        <p:spPr/>
        <p:txBody>
          <a:bodyPr/>
          <a:lstStyle/>
          <a:p>
            <a:r>
              <a:rPr lang="en-US" altLang="es-PE"/>
              <a:t>Why Worry About Heteroskedasticity?</a:t>
            </a:r>
          </a:p>
        </p:txBody>
      </p:sp>
      <p:sp>
        <p:nvSpPr>
          <p:cNvPr id="84995" name="Rectangle 3" descr="Rectangle: Click to edit Master text styles&#10;Second level&#10;Third level&#10;Fourth level&#10;Fifth level">
            <a:extLst>
              <a:ext uri="{FF2B5EF4-FFF2-40B4-BE49-F238E27FC236}">
                <a16:creationId xmlns:a16="http://schemas.microsoft.com/office/drawing/2014/main" id="{2B6582EF-8F22-4BBE-860F-ABFD96B71175}"/>
              </a:ext>
            </a:extLst>
          </p:cNvPr>
          <p:cNvSpPr>
            <a:spLocks noGrp="1" noChangeArrowheads="1"/>
          </p:cNvSpPr>
          <p:nvPr>
            <p:ph type="body" idx="1"/>
          </p:nvPr>
        </p:nvSpPr>
        <p:spPr>
          <a:xfrm>
            <a:off x="838200" y="1905000"/>
            <a:ext cx="7924800" cy="4114800"/>
          </a:xfrm>
        </p:spPr>
        <p:txBody>
          <a:bodyPr/>
          <a:lstStyle/>
          <a:p>
            <a:r>
              <a:rPr lang="en-US" altLang="es-PE"/>
              <a:t> OLS is still unbiased and consistent, even if we do not assume homoskedasticity</a:t>
            </a:r>
          </a:p>
          <a:p>
            <a:r>
              <a:rPr lang="en-US" altLang="es-PE"/>
              <a:t> The standard errors of the estimates </a:t>
            </a:r>
            <a:r>
              <a:rPr lang="en-US" altLang="es-PE" u="sng"/>
              <a:t>are</a:t>
            </a:r>
            <a:r>
              <a:rPr lang="en-US" altLang="es-PE"/>
              <a:t> biased if we have heteroskedasticity</a:t>
            </a:r>
          </a:p>
          <a:p>
            <a:r>
              <a:rPr lang="en-US" altLang="es-PE"/>
              <a:t> If the standard errors are biased, we can not use the usual </a:t>
            </a:r>
            <a:r>
              <a:rPr lang="en-US" altLang="es-PE" i="1"/>
              <a:t>t</a:t>
            </a:r>
            <a:r>
              <a:rPr lang="en-US" altLang="es-PE"/>
              <a:t> statistics or </a:t>
            </a:r>
            <a:r>
              <a:rPr lang="en-US" altLang="es-PE" i="1"/>
              <a:t>F</a:t>
            </a:r>
            <a:r>
              <a:rPr lang="en-US" altLang="es-PE"/>
              <a:t> statistics or </a:t>
            </a:r>
            <a:r>
              <a:rPr lang="en-US" altLang="es-PE" i="1"/>
              <a:t>LM</a:t>
            </a:r>
            <a:r>
              <a:rPr lang="en-US" altLang="es-PE"/>
              <a:t> statistics for drawing inferences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E4318380-FC24-4832-8EDE-031FF66F9130}"/>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0A912A26-7C4C-46EB-BD56-26334527050E}"/>
              </a:ext>
            </a:extLst>
          </p:cNvPr>
          <p:cNvSpPr>
            <a:spLocks noGrp="1"/>
          </p:cNvSpPr>
          <p:nvPr>
            <p:ph type="sldNum" sz="quarter" idx="12"/>
          </p:nvPr>
        </p:nvSpPr>
        <p:spPr/>
        <p:txBody>
          <a:bodyPr/>
          <a:lstStyle/>
          <a:p>
            <a:fld id="{EBAC7FDF-88F9-4EE3-999D-3A71E1E31B93}" type="slidenum">
              <a:rPr lang="en-US" altLang="es-PE"/>
              <a:pPr/>
              <a:t>5</a:t>
            </a:fld>
            <a:endParaRPr lang="en-US" altLang="es-PE"/>
          </a:p>
        </p:txBody>
      </p:sp>
      <p:sp>
        <p:nvSpPr>
          <p:cNvPr id="86018" name="Rectangle 2">
            <a:extLst>
              <a:ext uri="{FF2B5EF4-FFF2-40B4-BE49-F238E27FC236}">
                <a16:creationId xmlns:a16="http://schemas.microsoft.com/office/drawing/2014/main" id="{2AE754E6-E218-47F9-ADFD-85BBB580074E}"/>
              </a:ext>
            </a:extLst>
          </p:cNvPr>
          <p:cNvSpPr>
            <a:spLocks noGrp="1" noChangeArrowheads="1"/>
          </p:cNvSpPr>
          <p:nvPr>
            <p:ph type="title"/>
          </p:nvPr>
        </p:nvSpPr>
        <p:spPr/>
        <p:txBody>
          <a:bodyPr/>
          <a:lstStyle/>
          <a:p>
            <a:r>
              <a:rPr lang="en-US" altLang="es-PE"/>
              <a:t>Variance with Heteroskedasticity</a:t>
            </a:r>
          </a:p>
        </p:txBody>
      </p:sp>
      <p:graphicFrame>
        <p:nvGraphicFramePr>
          <p:cNvPr id="86019" name="Object 3">
            <a:extLst>
              <a:ext uri="{FF2B5EF4-FFF2-40B4-BE49-F238E27FC236}">
                <a16:creationId xmlns:a16="http://schemas.microsoft.com/office/drawing/2014/main" id="{9E85381C-A4FA-4038-9E94-7AED55767E0B}"/>
              </a:ext>
            </a:extLst>
          </p:cNvPr>
          <p:cNvGraphicFramePr>
            <a:graphicFrameLocks noChangeAspect="1"/>
          </p:cNvGraphicFramePr>
          <p:nvPr>
            <p:ph idx="1"/>
          </p:nvPr>
        </p:nvGraphicFramePr>
        <p:xfrm>
          <a:off x="1146175" y="1917700"/>
          <a:ext cx="7156450" cy="4089400"/>
        </p:xfrm>
        <a:graphic>
          <a:graphicData uri="http://schemas.openxmlformats.org/presentationml/2006/ole">
            <mc:AlternateContent xmlns:mc="http://schemas.openxmlformats.org/markup-compatibility/2006">
              <mc:Choice xmlns:v="urn:schemas-microsoft-com:vml" Requires="v">
                <p:oleObj spid="_x0000_s86020" name="Equation" r:id="rId3" imgW="3111480" imgH="1777680" progId="Equation.3">
                  <p:embed/>
                </p:oleObj>
              </mc:Choice>
              <mc:Fallback>
                <p:oleObj name="Equation" r:id="rId3" imgW="3111480" imgH="1777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1917700"/>
                        <a:ext cx="7156450" cy="40894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9302670D-48D2-4686-A2E7-773CD340D995}"/>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4EE4A5B2-0591-4882-A312-A9DA45A6403E}"/>
              </a:ext>
            </a:extLst>
          </p:cNvPr>
          <p:cNvSpPr>
            <a:spLocks noGrp="1"/>
          </p:cNvSpPr>
          <p:nvPr>
            <p:ph type="sldNum" sz="quarter" idx="12"/>
          </p:nvPr>
        </p:nvSpPr>
        <p:spPr/>
        <p:txBody>
          <a:bodyPr/>
          <a:lstStyle/>
          <a:p>
            <a:fld id="{3AA9A04E-D2B6-4596-9B50-AD2AAEC49E5F}" type="slidenum">
              <a:rPr lang="en-US" altLang="es-PE"/>
              <a:pPr/>
              <a:t>6</a:t>
            </a:fld>
            <a:endParaRPr lang="en-US" altLang="es-PE"/>
          </a:p>
        </p:txBody>
      </p:sp>
      <p:sp>
        <p:nvSpPr>
          <p:cNvPr id="87042" name="Rectangle 2">
            <a:extLst>
              <a:ext uri="{FF2B5EF4-FFF2-40B4-BE49-F238E27FC236}">
                <a16:creationId xmlns:a16="http://schemas.microsoft.com/office/drawing/2014/main" id="{00A211E1-40B8-4491-8A86-42A5B2B1FAC7}"/>
              </a:ext>
            </a:extLst>
          </p:cNvPr>
          <p:cNvSpPr>
            <a:spLocks noGrp="1" noChangeArrowheads="1"/>
          </p:cNvSpPr>
          <p:nvPr>
            <p:ph type="title"/>
          </p:nvPr>
        </p:nvSpPr>
        <p:spPr/>
        <p:txBody>
          <a:bodyPr/>
          <a:lstStyle/>
          <a:p>
            <a:r>
              <a:rPr lang="en-US" altLang="es-PE"/>
              <a:t>Variance with Heteroskedasticity</a:t>
            </a:r>
          </a:p>
        </p:txBody>
      </p:sp>
      <p:graphicFrame>
        <p:nvGraphicFramePr>
          <p:cNvPr id="87043" name="Object 3">
            <a:extLst>
              <a:ext uri="{FF2B5EF4-FFF2-40B4-BE49-F238E27FC236}">
                <a16:creationId xmlns:a16="http://schemas.microsoft.com/office/drawing/2014/main" id="{3972F932-B4B9-40B9-817F-8E2A40E10142}"/>
              </a:ext>
            </a:extLst>
          </p:cNvPr>
          <p:cNvGraphicFramePr>
            <a:graphicFrameLocks noChangeAspect="1"/>
          </p:cNvGraphicFramePr>
          <p:nvPr>
            <p:ph idx="1"/>
          </p:nvPr>
        </p:nvGraphicFramePr>
        <p:xfrm>
          <a:off x="838200" y="2276475"/>
          <a:ext cx="7772400" cy="3371850"/>
        </p:xfrm>
        <a:graphic>
          <a:graphicData uri="http://schemas.openxmlformats.org/presentationml/2006/ole">
            <mc:AlternateContent xmlns:mc="http://schemas.openxmlformats.org/markup-compatibility/2006">
              <mc:Choice xmlns:v="urn:schemas-microsoft-com:vml" Requires="v">
                <p:oleObj spid="_x0000_s87044" name="Equation" r:id="rId3" imgW="3454200" imgH="1498320" progId="Equation.3">
                  <p:embed/>
                </p:oleObj>
              </mc:Choice>
              <mc:Fallback>
                <p:oleObj name="Equation" r:id="rId3" imgW="3454200" imgH="1498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76475"/>
                        <a:ext cx="7772400" cy="337185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88A1C953-A004-476F-B5DD-9DF230838BD8}"/>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43AF0097-EEDD-46D7-9745-92413F55ED68}"/>
              </a:ext>
            </a:extLst>
          </p:cNvPr>
          <p:cNvSpPr>
            <a:spLocks noGrp="1"/>
          </p:cNvSpPr>
          <p:nvPr>
            <p:ph type="sldNum" sz="quarter" idx="12"/>
          </p:nvPr>
        </p:nvSpPr>
        <p:spPr/>
        <p:txBody>
          <a:bodyPr/>
          <a:lstStyle/>
          <a:p>
            <a:fld id="{BBCEDCC8-0884-4CF4-9C89-9B8461B8EC4F}" type="slidenum">
              <a:rPr lang="en-US" altLang="es-PE"/>
              <a:pPr/>
              <a:t>7</a:t>
            </a:fld>
            <a:endParaRPr lang="en-US" altLang="es-PE"/>
          </a:p>
        </p:txBody>
      </p:sp>
      <p:sp>
        <p:nvSpPr>
          <p:cNvPr id="88066" name="Rectangle 2">
            <a:extLst>
              <a:ext uri="{FF2B5EF4-FFF2-40B4-BE49-F238E27FC236}">
                <a16:creationId xmlns:a16="http://schemas.microsoft.com/office/drawing/2014/main" id="{93AF8164-FC88-4A7E-85D8-3EB749E959DB}"/>
              </a:ext>
            </a:extLst>
          </p:cNvPr>
          <p:cNvSpPr>
            <a:spLocks noGrp="1" noChangeArrowheads="1"/>
          </p:cNvSpPr>
          <p:nvPr>
            <p:ph type="title"/>
          </p:nvPr>
        </p:nvSpPr>
        <p:spPr/>
        <p:txBody>
          <a:bodyPr/>
          <a:lstStyle/>
          <a:p>
            <a:r>
              <a:rPr lang="en-US" altLang="es-PE"/>
              <a:t>Robust Standard Errors</a:t>
            </a:r>
          </a:p>
        </p:txBody>
      </p:sp>
      <p:sp>
        <p:nvSpPr>
          <p:cNvPr id="88067" name="Rectangle 3" descr="Rectangle: Click to edit Master text styles&#10;Second level&#10;Third level&#10;Fourth level&#10;Fifth level">
            <a:extLst>
              <a:ext uri="{FF2B5EF4-FFF2-40B4-BE49-F238E27FC236}">
                <a16:creationId xmlns:a16="http://schemas.microsoft.com/office/drawing/2014/main" id="{EE0D57C1-2D51-491E-B08D-6E3D55E8BA65}"/>
              </a:ext>
            </a:extLst>
          </p:cNvPr>
          <p:cNvSpPr>
            <a:spLocks noGrp="1" noChangeArrowheads="1"/>
          </p:cNvSpPr>
          <p:nvPr>
            <p:ph type="body" idx="1"/>
          </p:nvPr>
        </p:nvSpPr>
        <p:spPr/>
        <p:txBody>
          <a:bodyPr/>
          <a:lstStyle/>
          <a:p>
            <a:pPr>
              <a:lnSpc>
                <a:spcPct val="90000"/>
              </a:lnSpc>
            </a:pPr>
            <a:r>
              <a:rPr lang="en-US" altLang="es-PE"/>
              <a:t> Now that we have a consistent estimate of the variance, the square root can be used as a standard error for inference</a:t>
            </a:r>
          </a:p>
          <a:p>
            <a:pPr>
              <a:lnSpc>
                <a:spcPct val="90000"/>
              </a:lnSpc>
            </a:pPr>
            <a:r>
              <a:rPr lang="en-US" altLang="es-PE"/>
              <a:t> Typically call these robust standard errors</a:t>
            </a:r>
          </a:p>
          <a:p>
            <a:pPr>
              <a:lnSpc>
                <a:spcPct val="90000"/>
              </a:lnSpc>
            </a:pPr>
            <a:r>
              <a:rPr lang="en-US" altLang="es-PE"/>
              <a:t> Sometimes the estimated variance is corrected for degrees of freedom by multiplying by </a:t>
            </a:r>
            <a:r>
              <a:rPr lang="en-US" altLang="es-PE" i="1"/>
              <a:t>n</a:t>
            </a:r>
            <a:r>
              <a:rPr lang="en-US" altLang="es-PE"/>
              <a:t>/(</a:t>
            </a:r>
            <a:r>
              <a:rPr lang="en-US" altLang="es-PE" i="1"/>
              <a:t>n – k – 1</a:t>
            </a:r>
            <a:r>
              <a:rPr lang="en-US" altLang="es-PE"/>
              <a:t>)</a:t>
            </a:r>
          </a:p>
          <a:p>
            <a:pPr>
              <a:lnSpc>
                <a:spcPct val="90000"/>
              </a:lnSpc>
            </a:pPr>
            <a:r>
              <a:rPr lang="en-US" altLang="es-PE"/>
              <a:t> As </a:t>
            </a:r>
            <a:r>
              <a:rPr lang="en-US" altLang="es-PE" i="1"/>
              <a:t>n </a:t>
            </a:r>
            <a:r>
              <a:rPr lang="en-US" altLang="es-PE">
                <a:cs typeface="Times New Roman" panose="02020603050405020304" pitchFamily="18" charset="0"/>
              </a:rPr>
              <a:t>→ ∞ it’s all the same, though</a:t>
            </a:r>
            <a:endParaRPr lang="en-US" altLang="es-P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841B1305-5275-4830-8B82-F0AC2C995B0B}"/>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B4E7790F-FDA5-4D92-8AC5-CFAC77E0E774}"/>
              </a:ext>
            </a:extLst>
          </p:cNvPr>
          <p:cNvSpPr>
            <a:spLocks noGrp="1"/>
          </p:cNvSpPr>
          <p:nvPr>
            <p:ph type="sldNum" sz="quarter" idx="12"/>
          </p:nvPr>
        </p:nvSpPr>
        <p:spPr/>
        <p:txBody>
          <a:bodyPr/>
          <a:lstStyle/>
          <a:p>
            <a:fld id="{C00A44D5-10AD-45FE-B87B-3D4887BD9432}" type="slidenum">
              <a:rPr lang="en-US" altLang="es-PE"/>
              <a:pPr/>
              <a:t>8</a:t>
            </a:fld>
            <a:endParaRPr lang="en-US" altLang="es-PE"/>
          </a:p>
        </p:txBody>
      </p:sp>
      <p:sp>
        <p:nvSpPr>
          <p:cNvPr id="89090" name="Rectangle 1026">
            <a:extLst>
              <a:ext uri="{FF2B5EF4-FFF2-40B4-BE49-F238E27FC236}">
                <a16:creationId xmlns:a16="http://schemas.microsoft.com/office/drawing/2014/main" id="{77E941B0-6F17-4CCF-A678-868F54D56462}"/>
              </a:ext>
            </a:extLst>
          </p:cNvPr>
          <p:cNvSpPr>
            <a:spLocks noGrp="1" noChangeArrowheads="1"/>
          </p:cNvSpPr>
          <p:nvPr>
            <p:ph type="title"/>
          </p:nvPr>
        </p:nvSpPr>
        <p:spPr/>
        <p:txBody>
          <a:bodyPr/>
          <a:lstStyle/>
          <a:p>
            <a:r>
              <a:rPr lang="en-US" altLang="es-PE"/>
              <a:t>Robust Standard Errors (cont)</a:t>
            </a:r>
          </a:p>
        </p:txBody>
      </p:sp>
      <p:sp>
        <p:nvSpPr>
          <p:cNvPr id="89091" name="Rectangle 1027" descr="Rectangle: Click to edit Master text styles&#10;Second level&#10;Third level&#10;Fourth level&#10;Fifth level">
            <a:extLst>
              <a:ext uri="{FF2B5EF4-FFF2-40B4-BE49-F238E27FC236}">
                <a16:creationId xmlns:a16="http://schemas.microsoft.com/office/drawing/2014/main" id="{FDBD089D-2189-4673-ACCF-C793EB66AD18}"/>
              </a:ext>
            </a:extLst>
          </p:cNvPr>
          <p:cNvSpPr>
            <a:spLocks noGrp="1" noChangeArrowheads="1"/>
          </p:cNvSpPr>
          <p:nvPr>
            <p:ph type="body" idx="1"/>
          </p:nvPr>
        </p:nvSpPr>
        <p:spPr/>
        <p:txBody>
          <a:bodyPr/>
          <a:lstStyle/>
          <a:p>
            <a:r>
              <a:rPr lang="en-US" altLang="es-PE"/>
              <a:t> Important to remember that these robust standard errors only have asymptotic justification – with small sample sizes </a:t>
            </a:r>
            <a:r>
              <a:rPr lang="en-US" altLang="es-PE" i="1"/>
              <a:t>t</a:t>
            </a:r>
            <a:r>
              <a:rPr lang="en-US" altLang="es-PE"/>
              <a:t> statistics formed with robust standard errors will not have a distribution close to the </a:t>
            </a:r>
            <a:r>
              <a:rPr lang="en-US" altLang="es-PE" i="1"/>
              <a:t>t</a:t>
            </a:r>
            <a:r>
              <a:rPr lang="en-US" altLang="es-PE"/>
              <a:t>, and inferences will not be correct</a:t>
            </a:r>
          </a:p>
          <a:p>
            <a:r>
              <a:rPr lang="en-US" altLang="es-PE"/>
              <a:t> In Stata, robust standard errors are easily obtained using the robust option of reg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4">
            <a:extLst>
              <a:ext uri="{FF2B5EF4-FFF2-40B4-BE49-F238E27FC236}">
                <a16:creationId xmlns:a16="http://schemas.microsoft.com/office/drawing/2014/main" id="{E4BE0482-3C0F-4EED-800F-E462BD49AF4B}"/>
              </a:ext>
            </a:extLst>
          </p:cNvPr>
          <p:cNvSpPr>
            <a:spLocks noGrp="1"/>
          </p:cNvSpPr>
          <p:nvPr>
            <p:ph type="ftr" sz="quarter" idx="11"/>
          </p:nvPr>
        </p:nvSpPr>
        <p:spPr/>
        <p:txBody>
          <a:bodyPr/>
          <a:lstStyle/>
          <a:p>
            <a:r>
              <a:rPr lang="en-US" altLang="es-PE"/>
              <a:t>Economics 20 - Prof. Anderson</a:t>
            </a:r>
          </a:p>
        </p:txBody>
      </p:sp>
      <p:sp>
        <p:nvSpPr>
          <p:cNvPr id="5" name="Marcador de número de diapositiva 5">
            <a:extLst>
              <a:ext uri="{FF2B5EF4-FFF2-40B4-BE49-F238E27FC236}">
                <a16:creationId xmlns:a16="http://schemas.microsoft.com/office/drawing/2014/main" id="{A53E4CB5-5BE5-4C16-BFDB-30299AE424CB}"/>
              </a:ext>
            </a:extLst>
          </p:cNvPr>
          <p:cNvSpPr>
            <a:spLocks noGrp="1"/>
          </p:cNvSpPr>
          <p:nvPr>
            <p:ph type="sldNum" sz="quarter" idx="12"/>
          </p:nvPr>
        </p:nvSpPr>
        <p:spPr/>
        <p:txBody>
          <a:bodyPr/>
          <a:lstStyle/>
          <a:p>
            <a:fld id="{71AF6F3C-CEE0-4836-BD21-54D300FEDECD}" type="slidenum">
              <a:rPr lang="en-US" altLang="es-PE"/>
              <a:pPr/>
              <a:t>9</a:t>
            </a:fld>
            <a:endParaRPr lang="en-US" altLang="es-PE"/>
          </a:p>
        </p:txBody>
      </p:sp>
      <p:sp>
        <p:nvSpPr>
          <p:cNvPr id="90114" name="Rectangle 2">
            <a:extLst>
              <a:ext uri="{FF2B5EF4-FFF2-40B4-BE49-F238E27FC236}">
                <a16:creationId xmlns:a16="http://schemas.microsoft.com/office/drawing/2014/main" id="{0D38E49A-E5B7-4CB6-83FB-BC2C808ED790}"/>
              </a:ext>
            </a:extLst>
          </p:cNvPr>
          <p:cNvSpPr>
            <a:spLocks noGrp="1" noChangeArrowheads="1"/>
          </p:cNvSpPr>
          <p:nvPr>
            <p:ph type="title"/>
          </p:nvPr>
        </p:nvSpPr>
        <p:spPr/>
        <p:txBody>
          <a:bodyPr/>
          <a:lstStyle/>
          <a:p>
            <a:r>
              <a:rPr lang="en-US" altLang="es-PE"/>
              <a:t>A Robust </a:t>
            </a:r>
            <a:r>
              <a:rPr lang="en-US" altLang="es-PE" i="1"/>
              <a:t>LM</a:t>
            </a:r>
            <a:r>
              <a:rPr lang="en-US" altLang="es-PE"/>
              <a:t> Statistic</a:t>
            </a:r>
          </a:p>
        </p:txBody>
      </p:sp>
      <p:sp>
        <p:nvSpPr>
          <p:cNvPr id="90115" name="Rectangle 3" descr="Rectangle: Click to edit Master text styles&#10;Second level&#10;Third level&#10;Fourth level&#10;Fifth level">
            <a:extLst>
              <a:ext uri="{FF2B5EF4-FFF2-40B4-BE49-F238E27FC236}">
                <a16:creationId xmlns:a16="http://schemas.microsoft.com/office/drawing/2014/main" id="{87215978-3ABF-4720-9261-DA2CCAF08D23}"/>
              </a:ext>
            </a:extLst>
          </p:cNvPr>
          <p:cNvSpPr>
            <a:spLocks noGrp="1" noChangeArrowheads="1"/>
          </p:cNvSpPr>
          <p:nvPr>
            <p:ph type="body" idx="1"/>
          </p:nvPr>
        </p:nvSpPr>
        <p:spPr/>
        <p:txBody>
          <a:bodyPr/>
          <a:lstStyle/>
          <a:p>
            <a:pPr>
              <a:lnSpc>
                <a:spcPct val="90000"/>
              </a:lnSpc>
            </a:pPr>
            <a:r>
              <a:rPr lang="en-US" altLang="es-PE" sz="2800"/>
              <a:t> Run OLS on the restricted model and save the residuals </a:t>
            </a:r>
            <a:r>
              <a:rPr lang="en-US" altLang="es-PE" sz="2800" i="1">
                <a:cs typeface="Times New Roman" panose="02020603050405020304" pitchFamily="18" charset="0"/>
              </a:rPr>
              <a:t>ŭ</a:t>
            </a:r>
          </a:p>
          <a:p>
            <a:pPr>
              <a:lnSpc>
                <a:spcPct val="90000"/>
              </a:lnSpc>
            </a:pPr>
            <a:r>
              <a:rPr lang="en-US" altLang="es-PE" sz="2800"/>
              <a:t> Regress each of the excluded variables on all of the included variables (q different regressions) and save each set of residuals </a:t>
            </a:r>
            <a:r>
              <a:rPr lang="en-US" altLang="es-PE" sz="2800" i="1">
                <a:cs typeface="Times New Roman" panose="02020603050405020304" pitchFamily="18" charset="0"/>
              </a:rPr>
              <a:t>ř</a:t>
            </a:r>
            <a:r>
              <a:rPr lang="en-US" altLang="es-PE" sz="2800" i="1" baseline="-25000">
                <a:cs typeface="Times New Roman" panose="02020603050405020304" pitchFamily="18" charset="0"/>
              </a:rPr>
              <a:t>1</a:t>
            </a:r>
            <a:r>
              <a:rPr lang="en-US" altLang="es-PE" sz="2800">
                <a:cs typeface="Times New Roman" panose="02020603050405020304" pitchFamily="18" charset="0"/>
              </a:rPr>
              <a:t>, </a:t>
            </a:r>
            <a:r>
              <a:rPr lang="en-US" altLang="es-PE" sz="2800" i="1">
                <a:cs typeface="Times New Roman" panose="02020603050405020304" pitchFamily="18" charset="0"/>
              </a:rPr>
              <a:t>ř</a:t>
            </a:r>
            <a:r>
              <a:rPr lang="en-US" altLang="es-PE" sz="2800" i="1" baseline="-25000">
                <a:cs typeface="Times New Roman" panose="02020603050405020304" pitchFamily="18" charset="0"/>
              </a:rPr>
              <a:t>2</a:t>
            </a:r>
            <a:r>
              <a:rPr lang="en-US" altLang="es-PE" sz="2800" i="1">
                <a:cs typeface="Times New Roman" panose="02020603050405020304" pitchFamily="18" charset="0"/>
              </a:rPr>
              <a:t>, …, ř</a:t>
            </a:r>
            <a:r>
              <a:rPr lang="en-US" altLang="es-PE" sz="2800" i="1" baseline="-25000">
                <a:cs typeface="Times New Roman" panose="02020603050405020304" pitchFamily="18" charset="0"/>
              </a:rPr>
              <a:t>q</a:t>
            </a:r>
            <a:endParaRPr lang="en-US" altLang="es-PE" sz="2800" i="1">
              <a:cs typeface="Times New Roman" panose="02020603050405020304" pitchFamily="18" charset="0"/>
            </a:endParaRPr>
          </a:p>
          <a:p>
            <a:pPr>
              <a:lnSpc>
                <a:spcPct val="90000"/>
              </a:lnSpc>
            </a:pPr>
            <a:r>
              <a:rPr lang="en-US" altLang="es-PE" sz="2800">
                <a:cs typeface="Times New Roman" panose="02020603050405020304" pitchFamily="18" charset="0"/>
              </a:rPr>
              <a:t> Regress a variable defined to be = 1</a:t>
            </a:r>
            <a:r>
              <a:rPr lang="en-US" altLang="es-PE" sz="2800" i="1">
                <a:cs typeface="Times New Roman" panose="02020603050405020304" pitchFamily="18" charset="0"/>
              </a:rPr>
              <a:t> </a:t>
            </a:r>
            <a:r>
              <a:rPr lang="en-US" altLang="es-PE" sz="2800">
                <a:cs typeface="Times New Roman" panose="02020603050405020304" pitchFamily="18" charset="0"/>
              </a:rPr>
              <a:t>on</a:t>
            </a:r>
            <a:r>
              <a:rPr lang="en-US" altLang="es-PE" sz="2800" i="1">
                <a:cs typeface="Times New Roman" panose="02020603050405020304" pitchFamily="18" charset="0"/>
              </a:rPr>
              <a:t> ř</a:t>
            </a:r>
            <a:r>
              <a:rPr lang="en-US" altLang="es-PE" sz="2800" baseline="-25000">
                <a:cs typeface="Times New Roman" panose="02020603050405020304" pitchFamily="18" charset="0"/>
              </a:rPr>
              <a:t>1 </a:t>
            </a:r>
            <a:r>
              <a:rPr lang="en-US" altLang="es-PE" sz="2800" i="1">
                <a:cs typeface="Times New Roman" panose="02020603050405020304" pitchFamily="18" charset="0"/>
              </a:rPr>
              <a:t>ŭ</a:t>
            </a:r>
            <a:r>
              <a:rPr lang="en-US" altLang="es-PE" sz="2800">
                <a:cs typeface="Times New Roman" panose="02020603050405020304" pitchFamily="18" charset="0"/>
              </a:rPr>
              <a:t>, </a:t>
            </a:r>
            <a:r>
              <a:rPr lang="en-US" altLang="es-PE" sz="2800" i="1">
                <a:cs typeface="Times New Roman" panose="02020603050405020304" pitchFamily="18" charset="0"/>
              </a:rPr>
              <a:t>ř</a:t>
            </a:r>
            <a:r>
              <a:rPr lang="en-US" altLang="es-PE" sz="2800" baseline="-25000">
                <a:cs typeface="Times New Roman" panose="02020603050405020304" pitchFamily="18" charset="0"/>
              </a:rPr>
              <a:t>2 </a:t>
            </a:r>
            <a:r>
              <a:rPr lang="en-US" altLang="es-PE" sz="2800" i="1">
                <a:cs typeface="Times New Roman" panose="02020603050405020304" pitchFamily="18" charset="0"/>
              </a:rPr>
              <a:t>ŭ</a:t>
            </a:r>
            <a:r>
              <a:rPr lang="en-US" altLang="es-PE" sz="2800">
                <a:cs typeface="Times New Roman" panose="02020603050405020304" pitchFamily="18" charset="0"/>
              </a:rPr>
              <a:t>, …, </a:t>
            </a:r>
            <a:r>
              <a:rPr lang="en-US" altLang="es-PE" sz="2800" i="1">
                <a:cs typeface="Times New Roman" panose="02020603050405020304" pitchFamily="18" charset="0"/>
              </a:rPr>
              <a:t>ř</a:t>
            </a:r>
            <a:r>
              <a:rPr lang="en-US" altLang="es-PE" sz="2800" baseline="-25000">
                <a:cs typeface="Times New Roman" panose="02020603050405020304" pitchFamily="18" charset="0"/>
              </a:rPr>
              <a:t>q </a:t>
            </a:r>
            <a:r>
              <a:rPr lang="en-US" altLang="es-PE" sz="2800" i="1">
                <a:cs typeface="Times New Roman" panose="02020603050405020304" pitchFamily="18" charset="0"/>
              </a:rPr>
              <a:t>ŭ</a:t>
            </a:r>
            <a:r>
              <a:rPr lang="en-US" altLang="es-PE" sz="2800">
                <a:cs typeface="Times New Roman" panose="02020603050405020304" pitchFamily="18" charset="0"/>
              </a:rPr>
              <a:t>, with </a:t>
            </a:r>
            <a:r>
              <a:rPr lang="en-US" altLang="es-PE" sz="2800" u="sng">
                <a:cs typeface="Times New Roman" panose="02020603050405020304" pitchFamily="18" charset="0"/>
              </a:rPr>
              <a:t>no</a:t>
            </a:r>
            <a:r>
              <a:rPr lang="en-US" altLang="es-PE" sz="2800">
                <a:cs typeface="Times New Roman" panose="02020603050405020304" pitchFamily="18" charset="0"/>
              </a:rPr>
              <a:t> intercept</a:t>
            </a:r>
          </a:p>
          <a:p>
            <a:pPr>
              <a:lnSpc>
                <a:spcPct val="90000"/>
              </a:lnSpc>
            </a:pPr>
            <a:r>
              <a:rPr lang="en-US" altLang="es-PE" sz="2800"/>
              <a:t> The LM statistic is </a:t>
            </a:r>
            <a:r>
              <a:rPr lang="en-US" altLang="es-PE" sz="2800" i="1"/>
              <a:t>n</a:t>
            </a:r>
            <a:r>
              <a:rPr lang="en-US" altLang="es-PE" sz="2800"/>
              <a:t> – SSR</a:t>
            </a:r>
            <a:r>
              <a:rPr lang="en-US" altLang="es-PE" sz="2800" baseline="-25000"/>
              <a:t>1</a:t>
            </a:r>
            <a:r>
              <a:rPr lang="en-US" altLang="es-PE" sz="2800"/>
              <a:t>, where SSR</a:t>
            </a:r>
            <a:r>
              <a:rPr lang="en-US" altLang="es-PE" sz="2800" baseline="-25000"/>
              <a:t>1</a:t>
            </a:r>
            <a:r>
              <a:rPr lang="en-US" altLang="es-PE" sz="2800"/>
              <a:t> is the sum of squared residuals from this final regression</a:t>
            </a:r>
          </a:p>
          <a:p>
            <a:pPr>
              <a:lnSpc>
                <a:spcPct val="90000"/>
              </a:lnSpc>
            </a:pPr>
            <a:endParaRPr lang="en-US" altLang="es-PE" sz="2800"/>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s-PE" sz="4400" b="0" i="0" u="none" strike="noStrike" cap="none" normalizeH="0" baseline="0" smtClean="0">
            <a:ln>
              <a:noFill/>
            </a:ln>
            <a:solidFill>
              <a:schemeClr val="tx2"/>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s-PE" sz="4400" b="0" i="0" u="none" strike="noStrike" cap="none" normalizeH="0" baseline="0" smtClean="0">
            <a:ln>
              <a:noFill/>
            </a:ln>
            <a:solidFill>
              <a:schemeClr val="tx2"/>
            </a:solidFill>
            <a:effectLst/>
            <a:latin typeface="Times New Roman" panose="02020603050405020304" pitchFamily="18"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943</TotalTime>
  <Words>1578</Words>
  <Application>Microsoft Office PowerPoint</Application>
  <PresentationFormat>Presentación en pantalla (4:3)</PresentationFormat>
  <Paragraphs>143</Paragraphs>
  <Slides>22</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27" baseType="lpstr">
      <vt:lpstr>Times New Roman</vt:lpstr>
      <vt:lpstr>Wingdings</vt:lpstr>
      <vt:lpstr>Symbol</vt:lpstr>
      <vt:lpstr>Blueprint</vt:lpstr>
      <vt:lpstr>Microsoft Equation 3.0</vt:lpstr>
      <vt:lpstr>Presentación de PowerPoint</vt:lpstr>
      <vt:lpstr>What is Heteroskedasticity</vt:lpstr>
      <vt:lpstr>Presentación de PowerPoint</vt:lpstr>
      <vt:lpstr>Why Worry About Heteroskedasticity?</vt:lpstr>
      <vt:lpstr>Variance with Heteroskedasticity</vt:lpstr>
      <vt:lpstr>Variance with Heteroskedasticity</vt:lpstr>
      <vt:lpstr>Robust Standard Errors</vt:lpstr>
      <vt:lpstr>Robust Standard Errors (cont)</vt:lpstr>
      <vt:lpstr>A Robust LM Statistic</vt:lpstr>
      <vt:lpstr>Testing for Heteroskedasticity</vt:lpstr>
      <vt:lpstr>The Breusch-Pagan Test </vt:lpstr>
      <vt:lpstr>The White Test</vt:lpstr>
      <vt:lpstr>Alternate form of the White test</vt:lpstr>
      <vt:lpstr>Weighted Least Squares</vt:lpstr>
      <vt:lpstr>Case of form being known up to a multiplicative constant</vt:lpstr>
      <vt:lpstr>Generalized Least Squares</vt:lpstr>
      <vt:lpstr>Weighted Least Squares</vt:lpstr>
      <vt:lpstr>More on WLS</vt:lpstr>
      <vt:lpstr>Feasible GLS</vt:lpstr>
      <vt:lpstr>Feasible GLS (continued)</vt:lpstr>
      <vt:lpstr>Feasible GLS (continued)</vt:lpstr>
      <vt:lpstr>WLS Wrapup</vt:lpstr>
    </vt:vector>
  </TitlesOfParts>
  <Company>Dartmouth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Probability and Statistics</dc:title>
  <dc:creator>Patricia M. Anderson</dc:creator>
  <cp:lastModifiedBy>Edison Achalma</cp:lastModifiedBy>
  <cp:revision>27</cp:revision>
  <cp:lastPrinted>1601-01-01T00:00:00Z</cp:lastPrinted>
  <dcterms:created xsi:type="dcterms:W3CDTF">1999-10-02T17:37:41Z</dcterms:created>
  <dcterms:modified xsi:type="dcterms:W3CDTF">2020-02-04T23:17:25Z</dcterms:modified>
</cp:coreProperties>
</file>