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25489BF3-9D51-4828-AFA1-E05A17AB50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5E355137-F0A8-44E4-9237-C4F8BA6CE3C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0BC91384-0FC1-42F0-98D8-134C8D793042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DEFCA810-2654-4FED-B64D-210B2074CF3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text styles</a:t>
            </a:r>
          </a:p>
          <a:p>
            <a:pPr lvl="1"/>
            <a:r>
              <a:rPr lang="en-US" altLang="es-PE"/>
              <a:t>Second level</a:t>
            </a:r>
          </a:p>
          <a:p>
            <a:pPr lvl="2"/>
            <a:r>
              <a:rPr lang="en-US" altLang="es-PE"/>
              <a:t>Third level</a:t>
            </a:r>
          </a:p>
          <a:p>
            <a:pPr lvl="3"/>
            <a:r>
              <a:rPr lang="en-US" altLang="es-PE"/>
              <a:t>Fourth level</a:t>
            </a:r>
          </a:p>
          <a:p>
            <a:pPr lvl="4"/>
            <a:r>
              <a:rPr lang="en-US" altLang="es-PE"/>
              <a:t>Fifth level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7B1B2E81-5FD2-4DF2-974D-029234E03BC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95A68A6B-1864-46FE-9B89-FC65B13CAC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B09A61B-568A-4740-BC01-C44F80C67515}" type="slidenum">
              <a:rPr lang="en-US" altLang="es-PE"/>
              <a:pPr/>
              <a:t>‹Nº›</a:t>
            </a:fld>
            <a:endParaRPr lang="en-U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1" name="Group 77">
            <a:extLst>
              <a:ext uri="{FF2B5EF4-FFF2-40B4-BE49-F238E27FC236}">
                <a16:creationId xmlns:a16="http://schemas.microsoft.com/office/drawing/2014/main" id="{DD3B68CE-B225-4224-93A9-D182CE9CACA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6146" name="Group 2">
              <a:extLst>
                <a:ext uri="{FF2B5EF4-FFF2-40B4-BE49-F238E27FC236}">
                  <a16:creationId xmlns:a16="http://schemas.microsoft.com/office/drawing/2014/main" id="{D31426A5-0125-4B35-A07B-2267E88542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57D97D54-2297-4436-A71F-F8F5ED5D038E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grpSp>
            <p:nvGrpSpPr>
              <p:cNvPr id="6148" name="Group 4">
                <a:extLst>
                  <a:ext uri="{FF2B5EF4-FFF2-40B4-BE49-F238E27FC236}">
                    <a16:creationId xmlns:a16="http://schemas.microsoft.com/office/drawing/2014/main" id="{EE5AD4F0-5483-423E-A9DB-C4608785A6D9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6149" name="Line 5">
                  <a:extLst>
                    <a:ext uri="{FF2B5EF4-FFF2-40B4-BE49-F238E27FC236}">
                      <a16:creationId xmlns:a16="http://schemas.microsoft.com/office/drawing/2014/main" id="{999C0BA3-49E8-4CCD-8F34-8E4038DFE9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0" name="Line 6">
                  <a:extLst>
                    <a:ext uri="{FF2B5EF4-FFF2-40B4-BE49-F238E27FC236}">
                      <a16:creationId xmlns:a16="http://schemas.microsoft.com/office/drawing/2014/main" id="{134F43C8-725C-4AE7-AAFA-C5ED145361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1" name="Line 7">
                  <a:extLst>
                    <a:ext uri="{FF2B5EF4-FFF2-40B4-BE49-F238E27FC236}">
                      <a16:creationId xmlns:a16="http://schemas.microsoft.com/office/drawing/2014/main" id="{AEEF4229-AA5A-4B91-98EF-0DAB8164F1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2" name="Line 8">
                  <a:extLst>
                    <a:ext uri="{FF2B5EF4-FFF2-40B4-BE49-F238E27FC236}">
                      <a16:creationId xmlns:a16="http://schemas.microsoft.com/office/drawing/2014/main" id="{5399F77C-D24C-4337-8628-522962CA7F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3" name="Line 9">
                  <a:extLst>
                    <a:ext uri="{FF2B5EF4-FFF2-40B4-BE49-F238E27FC236}">
                      <a16:creationId xmlns:a16="http://schemas.microsoft.com/office/drawing/2014/main" id="{E6EA9624-885C-422F-B258-31DE996624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4" name="Line 10">
                  <a:extLst>
                    <a:ext uri="{FF2B5EF4-FFF2-40B4-BE49-F238E27FC236}">
                      <a16:creationId xmlns:a16="http://schemas.microsoft.com/office/drawing/2014/main" id="{DFFEF197-E7BB-4EDB-B91D-EDEF6D3280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5" name="Line 11">
                  <a:extLst>
                    <a:ext uri="{FF2B5EF4-FFF2-40B4-BE49-F238E27FC236}">
                      <a16:creationId xmlns:a16="http://schemas.microsoft.com/office/drawing/2014/main" id="{5700EFDF-FFFB-4C5E-B919-7D922B33B6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6" name="Line 12">
                  <a:extLst>
                    <a:ext uri="{FF2B5EF4-FFF2-40B4-BE49-F238E27FC236}">
                      <a16:creationId xmlns:a16="http://schemas.microsoft.com/office/drawing/2014/main" id="{D0DB2942-382C-4C05-B2D5-8C574CD7BB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7" name="Line 13">
                  <a:extLst>
                    <a:ext uri="{FF2B5EF4-FFF2-40B4-BE49-F238E27FC236}">
                      <a16:creationId xmlns:a16="http://schemas.microsoft.com/office/drawing/2014/main" id="{029810DA-A410-493D-94B6-87083C455C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8" name="Line 14">
                  <a:extLst>
                    <a:ext uri="{FF2B5EF4-FFF2-40B4-BE49-F238E27FC236}">
                      <a16:creationId xmlns:a16="http://schemas.microsoft.com/office/drawing/2014/main" id="{CE9EACDF-F302-4BA0-A29F-13F96A9DE8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9" name="Line 15">
                  <a:extLst>
                    <a:ext uri="{FF2B5EF4-FFF2-40B4-BE49-F238E27FC236}">
                      <a16:creationId xmlns:a16="http://schemas.microsoft.com/office/drawing/2014/main" id="{8EBA9C98-B6AC-46CA-9D5C-C7E1C1D482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0" name="Line 16">
                  <a:extLst>
                    <a:ext uri="{FF2B5EF4-FFF2-40B4-BE49-F238E27FC236}">
                      <a16:creationId xmlns:a16="http://schemas.microsoft.com/office/drawing/2014/main" id="{449F9882-74EA-4ADB-94DE-460C3E755C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1" name="Line 17">
                  <a:extLst>
                    <a:ext uri="{FF2B5EF4-FFF2-40B4-BE49-F238E27FC236}">
                      <a16:creationId xmlns:a16="http://schemas.microsoft.com/office/drawing/2014/main" id="{81756CE5-BE4F-44DC-9321-35BD512686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2" name="Line 18">
                  <a:extLst>
                    <a:ext uri="{FF2B5EF4-FFF2-40B4-BE49-F238E27FC236}">
                      <a16:creationId xmlns:a16="http://schemas.microsoft.com/office/drawing/2014/main" id="{0865BA40-D360-4EE3-9D72-8451451F60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3" name="Line 19">
                  <a:extLst>
                    <a:ext uri="{FF2B5EF4-FFF2-40B4-BE49-F238E27FC236}">
                      <a16:creationId xmlns:a16="http://schemas.microsoft.com/office/drawing/2014/main" id="{1689CF71-8F6F-49C3-8826-F6573ED845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4" name="Line 20">
                  <a:extLst>
                    <a:ext uri="{FF2B5EF4-FFF2-40B4-BE49-F238E27FC236}">
                      <a16:creationId xmlns:a16="http://schemas.microsoft.com/office/drawing/2014/main" id="{D38FC4CC-316F-4D2A-AD0F-72A2D207B9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5" name="Line 21">
                  <a:extLst>
                    <a:ext uri="{FF2B5EF4-FFF2-40B4-BE49-F238E27FC236}">
                      <a16:creationId xmlns:a16="http://schemas.microsoft.com/office/drawing/2014/main" id="{0BD8AE2A-3D8A-4F35-A77A-8D39831225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6" name="Line 22">
                  <a:extLst>
                    <a:ext uri="{FF2B5EF4-FFF2-40B4-BE49-F238E27FC236}">
                      <a16:creationId xmlns:a16="http://schemas.microsoft.com/office/drawing/2014/main" id="{E403819B-FD3F-4A16-A379-ECFCE92100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7" name="Line 23">
                  <a:extLst>
                    <a:ext uri="{FF2B5EF4-FFF2-40B4-BE49-F238E27FC236}">
                      <a16:creationId xmlns:a16="http://schemas.microsoft.com/office/drawing/2014/main" id="{CF8214E9-0EBC-4B57-B6BB-2CF89E23CF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8" name="Line 24">
                  <a:extLst>
                    <a:ext uri="{FF2B5EF4-FFF2-40B4-BE49-F238E27FC236}">
                      <a16:creationId xmlns:a16="http://schemas.microsoft.com/office/drawing/2014/main" id="{63CDE5FB-86D8-4025-82F6-C17879E7CD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9" name="Line 25">
                  <a:extLst>
                    <a:ext uri="{FF2B5EF4-FFF2-40B4-BE49-F238E27FC236}">
                      <a16:creationId xmlns:a16="http://schemas.microsoft.com/office/drawing/2014/main" id="{FDFFCB0D-E119-412C-AE00-C799A8FB3A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0" name="Line 26">
                  <a:extLst>
                    <a:ext uri="{FF2B5EF4-FFF2-40B4-BE49-F238E27FC236}">
                      <a16:creationId xmlns:a16="http://schemas.microsoft.com/office/drawing/2014/main" id="{57FDD6E2-B88F-470B-A5F4-FBAE109E0F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1" name="Line 27">
                  <a:extLst>
                    <a:ext uri="{FF2B5EF4-FFF2-40B4-BE49-F238E27FC236}">
                      <a16:creationId xmlns:a16="http://schemas.microsoft.com/office/drawing/2014/main" id="{204E9B87-F1B7-4A4E-9912-68BA80E660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2" name="Line 28">
                  <a:extLst>
                    <a:ext uri="{FF2B5EF4-FFF2-40B4-BE49-F238E27FC236}">
                      <a16:creationId xmlns:a16="http://schemas.microsoft.com/office/drawing/2014/main" id="{1FCB7A47-D87E-4284-BDF4-6FA41A71D2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3" name="Line 29">
                  <a:extLst>
                    <a:ext uri="{FF2B5EF4-FFF2-40B4-BE49-F238E27FC236}">
                      <a16:creationId xmlns:a16="http://schemas.microsoft.com/office/drawing/2014/main" id="{B39E43BF-BF51-435D-A74E-E757DA7CC5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4" name="Line 30">
                  <a:extLst>
                    <a:ext uri="{FF2B5EF4-FFF2-40B4-BE49-F238E27FC236}">
                      <a16:creationId xmlns:a16="http://schemas.microsoft.com/office/drawing/2014/main" id="{3721DA82-BA7A-491B-91A3-DD3A67D1D7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5" name="Line 31">
                  <a:extLst>
                    <a:ext uri="{FF2B5EF4-FFF2-40B4-BE49-F238E27FC236}">
                      <a16:creationId xmlns:a16="http://schemas.microsoft.com/office/drawing/2014/main" id="{3F157B9C-04BD-498B-A0A8-F1E89C5196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6" name="Line 32">
                  <a:extLst>
                    <a:ext uri="{FF2B5EF4-FFF2-40B4-BE49-F238E27FC236}">
                      <a16:creationId xmlns:a16="http://schemas.microsoft.com/office/drawing/2014/main" id="{C2FED4B3-6F7C-4AD6-AD8D-2B9230821D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7" name="Line 33">
                  <a:extLst>
                    <a:ext uri="{FF2B5EF4-FFF2-40B4-BE49-F238E27FC236}">
                      <a16:creationId xmlns:a16="http://schemas.microsoft.com/office/drawing/2014/main" id="{1F50E008-4B76-4CDC-909B-7F4689E43B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8" name="Line 34">
                  <a:extLst>
                    <a:ext uri="{FF2B5EF4-FFF2-40B4-BE49-F238E27FC236}">
                      <a16:creationId xmlns:a16="http://schemas.microsoft.com/office/drawing/2014/main" id="{4145CF28-1F64-4ECD-B689-3C064B3A9E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9" name="Line 35">
                  <a:extLst>
                    <a:ext uri="{FF2B5EF4-FFF2-40B4-BE49-F238E27FC236}">
                      <a16:creationId xmlns:a16="http://schemas.microsoft.com/office/drawing/2014/main" id="{409B94F6-A1FB-4E6C-922E-733091B46A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0" name="Line 36">
                  <a:extLst>
                    <a:ext uri="{FF2B5EF4-FFF2-40B4-BE49-F238E27FC236}">
                      <a16:creationId xmlns:a16="http://schemas.microsoft.com/office/drawing/2014/main" id="{FA4DA29D-37AB-4280-9F1D-4AC8643F66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1" name="Line 37">
                  <a:extLst>
                    <a:ext uri="{FF2B5EF4-FFF2-40B4-BE49-F238E27FC236}">
                      <a16:creationId xmlns:a16="http://schemas.microsoft.com/office/drawing/2014/main" id="{140E880A-1CD5-4AB0-8ECE-E9BF8FDEA9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2" name="Line 38">
                  <a:extLst>
                    <a:ext uri="{FF2B5EF4-FFF2-40B4-BE49-F238E27FC236}">
                      <a16:creationId xmlns:a16="http://schemas.microsoft.com/office/drawing/2014/main" id="{453F2428-F805-4E3B-BECE-325BE7EBFF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3" name="Line 39">
                  <a:extLst>
                    <a:ext uri="{FF2B5EF4-FFF2-40B4-BE49-F238E27FC236}">
                      <a16:creationId xmlns:a16="http://schemas.microsoft.com/office/drawing/2014/main" id="{FA1794B5-34FE-4A9B-8448-2BEB30CCD9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4" name="Line 40">
                  <a:extLst>
                    <a:ext uri="{FF2B5EF4-FFF2-40B4-BE49-F238E27FC236}">
                      <a16:creationId xmlns:a16="http://schemas.microsoft.com/office/drawing/2014/main" id="{A953DA67-0A77-4BDF-B4CD-CA5F75B70F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5" name="Line 41">
                  <a:extLst>
                    <a:ext uri="{FF2B5EF4-FFF2-40B4-BE49-F238E27FC236}">
                      <a16:creationId xmlns:a16="http://schemas.microsoft.com/office/drawing/2014/main" id="{F79FE373-5521-42CE-9A50-17B3030644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6" name="Line 42">
                  <a:extLst>
                    <a:ext uri="{FF2B5EF4-FFF2-40B4-BE49-F238E27FC236}">
                      <a16:creationId xmlns:a16="http://schemas.microsoft.com/office/drawing/2014/main" id="{4A2AC706-F813-4332-8C08-E55A1CEA27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7" name="Line 43">
                  <a:extLst>
                    <a:ext uri="{FF2B5EF4-FFF2-40B4-BE49-F238E27FC236}">
                      <a16:creationId xmlns:a16="http://schemas.microsoft.com/office/drawing/2014/main" id="{EFB638FB-168B-4CEA-B8BC-8B8215B4FD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8" name="Line 44">
                  <a:extLst>
                    <a:ext uri="{FF2B5EF4-FFF2-40B4-BE49-F238E27FC236}">
                      <a16:creationId xmlns:a16="http://schemas.microsoft.com/office/drawing/2014/main" id="{B3A18449-327D-4360-BFB3-20B7FE6050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9" name="Line 45">
                  <a:extLst>
                    <a:ext uri="{FF2B5EF4-FFF2-40B4-BE49-F238E27FC236}">
                      <a16:creationId xmlns:a16="http://schemas.microsoft.com/office/drawing/2014/main" id="{45A9CE2B-25A4-40F8-918D-B165D5CCDE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0" name="Line 46">
                  <a:extLst>
                    <a:ext uri="{FF2B5EF4-FFF2-40B4-BE49-F238E27FC236}">
                      <a16:creationId xmlns:a16="http://schemas.microsoft.com/office/drawing/2014/main" id="{9E7DB0FD-60B1-4F64-B859-76201E6AF3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1" name="Line 47">
                  <a:extLst>
                    <a:ext uri="{FF2B5EF4-FFF2-40B4-BE49-F238E27FC236}">
                      <a16:creationId xmlns:a16="http://schemas.microsoft.com/office/drawing/2014/main" id="{B59F70A3-6FCB-4472-8D0D-1B4F6AE832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2" name="Line 48">
                  <a:extLst>
                    <a:ext uri="{FF2B5EF4-FFF2-40B4-BE49-F238E27FC236}">
                      <a16:creationId xmlns:a16="http://schemas.microsoft.com/office/drawing/2014/main" id="{8B93ABE1-131C-487A-893E-C652135AFA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3" name="Line 49">
                  <a:extLst>
                    <a:ext uri="{FF2B5EF4-FFF2-40B4-BE49-F238E27FC236}">
                      <a16:creationId xmlns:a16="http://schemas.microsoft.com/office/drawing/2014/main" id="{2E299974-1853-4EA4-A247-88A5C09105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4" name="Line 50">
                  <a:extLst>
                    <a:ext uri="{FF2B5EF4-FFF2-40B4-BE49-F238E27FC236}">
                      <a16:creationId xmlns:a16="http://schemas.microsoft.com/office/drawing/2014/main" id="{63462725-BCCD-4948-959A-6A7DB56C4E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5" name="Line 51">
                  <a:extLst>
                    <a:ext uri="{FF2B5EF4-FFF2-40B4-BE49-F238E27FC236}">
                      <a16:creationId xmlns:a16="http://schemas.microsoft.com/office/drawing/2014/main" id="{68FCC6C8-038D-44C4-8BE3-110119AFC3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6" name="Line 52">
                  <a:extLst>
                    <a:ext uri="{FF2B5EF4-FFF2-40B4-BE49-F238E27FC236}">
                      <a16:creationId xmlns:a16="http://schemas.microsoft.com/office/drawing/2014/main" id="{0B9A6741-B1AE-4BAB-9D63-5CE85A03C7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7" name="Line 53">
                  <a:extLst>
                    <a:ext uri="{FF2B5EF4-FFF2-40B4-BE49-F238E27FC236}">
                      <a16:creationId xmlns:a16="http://schemas.microsoft.com/office/drawing/2014/main" id="{EED64AEA-C8A5-4E46-BAE0-1588769B71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8" name="Line 54">
                  <a:extLst>
                    <a:ext uri="{FF2B5EF4-FFF2-40B4-BE49-F238E27FC236}">
                      <a16:creationId xmlns:a16="http://schemas.microsoft.com/office/drawing/2014/main" id="{EC08F844-D41D-4C75-BF7E-33A63A14E3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9" name="Line 55">
                  <a:extLst>
                    <a:ext uri="{FF2B5EF4-FFF2-40B4-BE49-F238E27FC236}">
                      <a16:creationId xmlns:a16="http://schemas.microsoft.com/office/drawing/2014/main" id="{6082FD02-132F-461F-BF64-45DC19056B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  <p:sp>
            <p:nvSpPr>
              <p:cNvPr id="6200" name="Line 56">
                <a:extLst>
                  <a:ext uri="{FF2B5EF4-FFF2-40B4-BE49-F238E27FC236}">
                    <a16:creationId xmlns:a16="http://schemas.microsoft.com/office/drawing/2014/main" id="{850FEB40-5B1A-4021-848F-146C875660C3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grpSp>
          <p:nvGrpSpPr>
            <p:cNvPr id="6220" name="Group 76">
              <a:extLst>
                <a:ext uri="{FF2B5EF4-FFF2-40B4-BE49-F238E27FC236}">
                  <a16:creationId xmlns:a16="http://schemas.microsoft.com/office/drawing/2014/main" id="{B04824AD-69A8-416F-A9D5-211636D499D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6209" name="Line 65">
                <a:extLst>
                  <a:ext uri="{FF2B5EF4-FFF2-40B4-BE49-F238E27FC236}">
                    <a16:creationId xmlns:a16="http://schemas.microsoft.com/office/drawing/2014/main" id="{EF365605-CD96-4154-A0BA-4E0D7F6E757F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07" name="Line 63">
                <a:extLst>
                  <a:ext uri="{FF2B5EF4-FFF2-40B4-BE49-F238E27FC236}">
                    <a16:creationId xmlns:a16="http://schemas.microsoft.com/office/drawing/2014/main" id="{1EA61DB2-5AA2-4AD9-AF8A-2D7FAAE29811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08" name="Line 64">
                <a:extLst>
                  <a:ext uri="{FF2B5EF4-FFF2-40B4-BE49-F238E27FC236}">
                    <a16:creationId xmlns:a16="http://schemas.microsoft.com/office/drawing/2014/main" id="{7E285496-4B7D-47AD-816C-668012555DA6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10" name="Arc 66">
                <a:extLst>
                  <a:ext uri="{FF2B5EF4-FFF2-40B4-BE49-F238E27FC236}">
                    <a16:creationId xmlns:a16="http://schemas.microsoft.com/office/drawing/2014/main" id="{276556D9-6EC0-4E2A-9CA1-27C9CE0F8908}"/>
                  </a:ext>
                </a:extLst>
              </p:cNvPr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grpSp>
          <p:nvGrpSpPr>
            <p:cNvPr id="6219" name="Group 75">
              <a:extLst>
                <a:ext uri="{FF2B5EF4-FFF2-40B4-BE49-F238E27FC236}">
                  <a16:creationId xmlns:a16="http://schemas.microsoft.com/office/drawing/2014/main" id="{231188C9-7E07-495B-B705-CA8D30F7874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6211" name="Line 67">
                <a:extLst>
                  <a:ext uri="{FF2B5EF4-FFF2-40B4-BE49-F238E27FC236}">
                    <a16:creationId xmlns:a16="http://schemas.microsoft.com/office/drawing/2014/main" id="{A58D78C3-1842-4BFB-AEF4-9E2CC21BD681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12" name="Line 68">
                <a:extLst>
                  <a:ext uri="{FF2B5EF4-FFF2-40B4-BE49-F238E27FC236}">
                    <a16:creationId xmlns:a16="http://schemas.microsoft.com/office/drawing/2014/main" id="{AE85C567-0697-4D11-B114-A66EA4D9DD60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13" name="Arc 69">
                <a:extLst>
                  <a:ext uri="{FF2B5EF4-FFF2-40B4-BE49-F238E27FC236}">
                    <a16:creationId xmlns:a16="http://schemas.microsoft.com/office/drawing/2014/main" id="{9E47F255-57D9-469D-9BCF-0A3CCA7202C9}"/>
                  </a:ext>
                </a:extLst>
              </p:cNvPr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</p:grpSp>
      <p:sp>
        <p:nvSpPr>
          <p:cNvPr id="6201" name="Rectangle 57">
            <a:extLst>
              <a:ext uri="{FF2B5EF4-FFF2-40B4-BE49-F238E27FC236}">
                <a16:creationId xmlns:a16="http://schemas.microsoft.com/office/drawing/2014/main" id="{3179E7EF-BF7B-4245-947E-38D5AE7C7E6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s-PE" noProof="0"/>
              <a:t>Click to edit Master title style</a:t>
            </a:r>
          </a:p>
        </p:txBody>
      </p:sp>
      <p:sp>
        <p:nvSpPr>
          <p:cNvPr id="6202" name="Rectangle 58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543CEC7-19AD-4B5F-8CC2-C89D127C338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s-PE" noProof="0"/>
              <a:t>Click to edit Master subtitle style</a:t>
            </a:r>
          </a:p>
        </p:txBody>
      </p:sp>
      <p:sp>
        <p:nvSpPr>
          <p:cNvPr id="6215" name="Rectangle 71">
            <a:extLst>
              <a:ext uri="{FF2B5EF4-FFF2-40B4-BE49-F238E27FC236}">
                <a16:creationId xmlns:a16="http://schemas.microsoft.com/office/drawing/2014/main" id="{84CAF400-005A-429A-83AB-55A84B22B521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216" name="Rectangle 72">
            <a:extLst>
              <a:ext uri="{FF2B5EF4-FFF2-40B4-BE49-F238E27FC236}">
                <a16:creationId xmlns:a16="http://schemas.microsoft.com/office/drawing/2014/main" id="{0A3F144C-4403-4014-B606-7FE07EE3087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217" name="Rectangle 73">
            <a:extLst>
              <a:ext uri="{FF2B5EF4-FFF2-40B4-BE49-F238E27FC236}">
                <a16:creationId xmlns:a16="http://schemas.microsoft.com/office/drawing/2014/main" id="{EF885FC0-758B-4F16-899C-E04341669EC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289406A-0B08-4E0F-B212-5836A35A9AC7}" type="slidenum">
              <a:rPr lang="en-US" altLang="es-PE"/>
              <a:pPr/>
              <a:t>‹Nº›</a:t>
            </a:fld>
            <a:endParaRPr lang="en-US" alt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91E99-05E6-4EC6-A1C1-DE6FAFAB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F7DACE-8654-4EF2-8A3E-E291125C4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8B0230-E381-4CB9-809E-03FF92E9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AA7206-8CEC-4EF4-9C7A-A62B4241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D50C25-4FAE-4310-9A0E-23D1AF282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747E02-B392-489E-9C77-D35519FC4AE6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95089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D5F6CC-B1F3-405F-8B29-477A539D5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92C558-7F36-4DF1-9702-61CDC1C47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1C1DDE-CD21-40EB-94BA-2EE835AA8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E704F5-4C1F-4812-AF38-ACC4FF8B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F0E262-BB98-4F17-9E65-012CA73B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61A490-A697-4BE4-96EA-6E55B2A6AF0C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36106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ítulo y texto encima de l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FAEE4-F5A4-4AFB-9519-178081F6E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AFF586-DE33-4567-A589-599C1F38E1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66476E-959A-4AE8-808D-71885A46E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116DE9-69BF-42E3-BD9F-27958703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6813AE-3C69-4D00-B917-A57E6ED81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582D68-FFF6-4BB7-9B50-07B1D0B2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AFF8234-14EB-4D6F-B045-CF99CC455B68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22139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404CD-324C-4179-A45E-783A97A9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62477F-BE96-4E13-8A89-1DEE13438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3FB5AB-DC1B-4378-A6C1-94CCFB55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3F93EC-E633-4781-A406-3258FE2EB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249401-B184-4179-A130-DBDB3433E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2CD4E3-D03D-48D4-BFAF-BE7B6A528DEB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04618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5C332-F25B-4495-B267-A2C1EBFE6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4A5D20-BB9F-4DEB-8ACA-2B5E5A596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C109B2-772F-4FFB-AF95-8F2F412D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EA065A-6E51-48B8-97F4-C3AD0290D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8F3B99-4B1D-46AA-B7C7-80C65FAD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5F6AE-B663-4EC3-AD20-598ECC5ADDAC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41863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37F63-C6AE-4F03-A73B-C8509F7A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7CEDE4-C9B9-4D78-8BCE-CD21242DC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8E2473-46C8-484B-8965-097959007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5E62BE-2062-459C-8EA6-BEC6969F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9C7606-7C4A-425C-B80B-37320349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43FA09-C10C-4C2A-A0E1-D8B942590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9A40B5-EC1D-4CC9-A34C-273BFA484E53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30726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20834-7C0C-44D5-BA17-7D0D31B9D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7410A6-D826-4212-B3FB-EB63A0852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2567BB-2233-4326-A1D8-6CBDB05A1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49CF64-4EF1-4E1E-AD25-5640B4252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D2B5E02-816B-458A-90B5-7B9EB0105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EF5B06C-76FE-48A0-9C59-C5D072E83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A6D5AF5-D399-45B9-B1AF-671E03FE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D4ABDE-F441-42D3-9D5B-C1DB13C4F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51C8F3-162C-431D-AF99-CF6C5385E041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07362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69E7D-81B7-407B-8049-A93787C2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FA60F4-F294-4600-AD9C-91FB273AC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3D657D-B97C-4F04-91A3-788E891C1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9F03690-6A15-4130-BF97-F3C885FD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326421-9758-44AD-9EE3-4A2012FE07CA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02128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A5533A1-6B3D-4CBA-B72D-226D2CF99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A608050-1179-4B09-85AF-8B5498431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BC108F-2BE9-46C0-AA95-A9ADCD7F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296D5-1DE0-47B6-8D57-5480A6A955C6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8395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39C7F-8DBB-462A-AF2C-32000F854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641F70-D528-4169-82AC-E6B2CE403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4CAF93-1C3D-47A0-ADF5-A43CD9131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4DDE13-E0C0-4CAA-AD02-9A64F09F0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B1B952-8A1A-420E-A4CB-F7F926A9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DB1199-90B3-4AEA-AA94-DA9CB851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039590-5CB7-4117-A20E-954AF29880D9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55235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E10E9-DD33-48CD-BAD3-032E5255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938F9A7-5F2F-4C6A-AA39-ADFDF832E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BD6825-0AF2-48DA-8B9B-DE986CD31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F6D4E5-A81C-4CEA-8275-2516B2AA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8E3A5F-C979-4601-94EC-661E2DC1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C32ACD-6029-4C09-BB60-EC21A430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34E17-4324-476D-ABAA-C2BB15F1EB22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50706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5B956B9C-C4DE-4B75-AE7A-AAB09F4C491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27" name="Group 3">
              <a:extLst>
                <a:ext uri="{FF2B5EF4-FFF2-40B4-BE49-F238E27FC236}">
                  <a16:creationId xmlns:a16="http://schemas.microsoft.com/office/drawing/2014/main" id="{9BC02CE6-4F1B-415F-B4AE-70C43DD894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28" name="Group 4">
                <a:extLst>
                  <a:ext uri="{FF2B5EF4-FFF2-40B4-BE49-F238E27FC236}">
                    <a16:creationId xmlns:a16="http://schemas.microsoft.com/office/drawing/2014/main" id="{93F7817E-4BDA-4D9B-AE59-4D99143AAF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9" name="Line 5">
                  <a:extLst>
                    <a:ext uri="{FF2B5EF4-FFF2-40B4-BE49-F238E27FC236}">
                      <a16:creationId xmlns:a16="http://schemas.microsoft.com/office/drawing/2014/main" id="{E59017AA-F4BF-485B-8E05-F86E865ED5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0" name="Line 6">
                  <a:extLst>
                    <a:ext uri="{FF2B5EF4-FFF2-40B4-BE49-F238E27FC236}">
                      <a16:creationId xmlns:a16="http://schemas.microsoft.com/office/drawing/2014/main" id="{07F6AC31-3115-475D-81AD-4CE8F70F10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1" name="Line 7">
                  <a:extLst>
                    <a:ext uri="{FF2B5EF4-FFF2-40B4-BE49-F238E27FC236}">
                      <a16:creationId xmlns:a16="http://schemas.microsoft.com/office/drawing/2014/main" id="{F1C9D7BC-5EAA-41BF-A658-8D33983953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2" name="Line 8">
                  <a:extLst>
                    <a:ext uri="{FF2B5EF4-FFF2-40B4-BE49-F238E27FC236}">
                      <a16:creationId xmlns:a16="http://schemas.microsoft.com/office/drawing/2014/main" id="{967A38A5-C4B0-42C9-A72B-E1131EC724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3" name="Line 9">
                  <a:extLst>
                    <a:ext uri="{FF2B5EF4-FFF2-40B4-BE49-F238E27FC236}">
                      <a16:creationId xmlns:a16="http://schemas.microsoft.com/office/drawing/2014/main" id="{0037C333-7C15-4DAF-B5D6-FB33DDC22A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4" name="Line 10">
                  <a:extLst>
                    <a:ext uri="{FF2B5EF4-FFF2-40B4-BE49-F238E27FC236}">
                      <a16:creationId xmlns:a16="http://schemas.microsoft.com/office/drawing/2014/main" id="{D6BDD56B-CE30-42BC-B4D0-844CE33684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5" name="Line 11">
                  <a:extLst>
                    <a:ext uri="{FF2B5EF4-FFF2-40B4-BE49-F238E27FC236}">
                      <a16:creationId xmlns:a16="http://schemas.microsoft.com/office/drawing/2014/main" id="{49F09788-B55A-42F2-9D24-5231AD4218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6" name="Line 12">
                  <a:extLst>
                    <a:ext uri="{FF2B5EF4-FFF2-40B4-BE49-F238E27FC236}">
                      <a16:creationId xmlns:a16="http://schemas.microsoft.com/office/drawing/2014/main" id="{F9DE381F-C4C1-4916-A05B-6902E037B0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7" name="Line 13">
                  <a:extLst>
                    <a:ext uri="{FF2B5EF4-FFF2-40B4-BE49-F238E27FC236}">
                      <a16:creationId xmlns:a16="http://schemas.microsoft.com/office/drawing/2014/main" id="{D2B6AF67-1171-46E3-9F92-E3928BB3CA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8" name="Line 14">
                  <a:extLst>
                    <a:ext uri="{FF2B5EF4-FFF2-40B4-BE49-F238E27FC236}">
                      <a16:creationId xmlns:a16="http://schemas.microsoft.com/office/drawing/2014/main" id="{6A44DCF6-C2FF-444E-B750-862B1B02D5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9" name="Line 15">
                  <a:extLst>
                    <a:ext uri="{FF2B5EF4-FFF2-40B4-BE49-F238E27FC236}">
                      <a16:creationId xmlns:a16="http://schemas.microsoft.com/office/drawing/2014/main" id="{3577A40A-5494-49DF-A2D6-7156396452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0" name="Line 16">
                  <a:extLst>
                    <a:ext uri="{FF2B5EF4-FFF2-40B4-BE49-F238E27FC236}">
                      <a16:creationId xmlns:a16="http://schemas.microsoft.com/office/drawing/2014/main" id="{4A9D2896-45DD-4C66-B82A-8A4AD96847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1" name="Line 17">
                  <a:extLst>
                    <a:ext uri="{FF2B5EF4-FFF2-40B4-BE49-F238E27FC236}">
                      <a16:creationId xmlns:a16="http://schemas.microsoft.com/office/drawing/2014/main" id="{223745F2-3BE5-4F7D-8194-D8B2F74D08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2" name="Line 18">
                  <a:extLst>
                    <a:ext uri="{FF2B5EF4-FFF2-40B4-BE49-F238E27FC236}">
                      <a16:creationId xmlns:a16="http://schemas.microsoft.com/office/drawing/2014/main" id="{7F06A36C-711D-4CB5-B13F-2985D87883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3" name="Line 19">
                  <a:extLst>
                    <a:ext uri="{FF2B5EF4-FFF2-40B4-BE49-F238E27FC236}">
                      <a16:creationId xmlns:a16="http://schemas.microsoft.com/office/drawing/2014/main" id="{40640F43-E33E-462C-BE41-04A1940550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4" name="Line 20">
                  <a:extLst>
                    <a:ext uri="{FF2B5EF4-FFF2-40B4-BE49-F238E27FC236}">
                      <a16:creationId xmlns:a16="http://schemas.microsoft.com/office/drawing/2014/main" id="{AE39B2FF-0978-4C1B-AF74-83B29F5AC3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5" name="Line 21">
                  <a:extLst>
                    <a:ext uri="{FF2B5EF4-FFF2-40B4-BE49-F238E27FC236}">
                      <a16:creationId xmlns:a16="http://schemas.microsoft.com/office/drawing/2014/main" id="{6D8B4925-FB98-4E65-BE5C-95BA8A8E2F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6" name="Line 22">
                  <a:extLst>
                    <a:ext uri="{FF2B5EF4-FFF2-40B4-BE49-F238E27FC236}">
                      <a16:creationId xmlns:a16="http://schemas.microsoft.com/office/drawing/2014/main" id="{29EDCFF1-2E10-462C-B07B-721BF896A8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7" name="Line 23">
                  <a:extLst>
                    <a:ext uri="{FF2B5EF4-FFF2-40B4-BE49-F238E27FC236}">
                      <a16:creationId xmlns:a16="http://schemas.microsoft.com/office/drawing/2014/main" id="{91B60F2D-D028-421D-9B7D-444C114290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8" name="Line 24">
                  <a:extLst>
                    <a:ext uri="{FF2B5EF4-FFF2-40B4-BE49-F238E27FC236}">
                      <a16:creationId xmlns:a16="http://schemas.microsoft.com/office/drawing/2014/main" id="{C35ECC2D-4773-43C3-9968-0FAA4DDEF1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9" name="Line 25">
                  <a:extLst>
                    <a:ext uri="{FF2B5EF4-FFF2-40B4-BE49-F238E27FC236}">
                      <a16:creationId xmlns:a16="http://schemas.microsoft.com/office/drawing/2014/main" id="{8EEBEF23-9E83-42A5-95AC-FA7EC47D3C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0" name="Line 26">
                  <a:extLst>
                    <a:ext uri="{FF2B5EF4-FFF2-40B4-BE49-F238E27FC236}">
                      <a16:creationId xmlns:a16="http://schemas.microsoft.com/office/drawing/2014/main" id="{A39E6592-2D70-4469-AA03-57530E4A0B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  <p:grpSp>
            <p:nvGrpSpPr>
              <p:cNvPr id="1051" name="Group 27">
                <a:extLst>
                  <a:ext uri="{FF2B5EF4-FFF2-40B4-BE49-F238E27FC236}">
                    <a16:creationId xmlns:a16="http://schemas.microsoft.com/office/drawing/2014/main" id="{73E37DEB-609C-4289-A67A-92D08136BC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52" name="Line 28">
                  <a:extLst>
                    <a:ext uri="{FF2B5EF4-FFF2-40B4-BE49-F238E27FC236}">
                      <a16:creationId xmlns:a16="http://schemas.microsoft.com/office/drawing/2014/main" id="{456C59AF-2C47-4BAE-8EFB-11CB4015E9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3" name="Line 29">
                  <a:extLst>
                    <a:ext uri="{FF2B5EF4-FFF2-40B4-BE49-F238E27FC236}">
                      <a16:creationId xmlns:a16="http://schemas.microsoft.com/office/drawing/2014/main" id="{F1699FB9-07EE-4340-A05E-1B99C60DB2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4" name="Line 30">
                  <a:extLst>
                    <a:ext uri="{FF2B5EF4-FFF2-40B4-BE49-F238E27FC236}">
                      <a16:creationId xmlns:a16="http://schemas.microsoft.com/office/drawing/2014/main" id="{B5D1DCE7-494C-4860-AC58-EE3C91D24F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5" name="Line 31">
                  <a:extLst>
                    <a:ext uri="{FF2B5EF4-FFF2-40B4-BE49-F238E27FC236}">
                      <a16:creationId xmlns:a16="http://schemas.microsoft.com/office/drawing/2014/main" id="{ACF09466-271A-4C85-B1C7-AA466A4C50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6" name="Line 32">
                  <a:extLst>
                    <a:ext uri="{FF2B5EF4-FFF2-40B4-BE49-F238E27FC236}">
                      <a16:creationId xmlns:a16="http://schemas.microsoft.com/office/drawing/2014/main" id="{7949A8DD-7AC8-473F-AF7D-40A13D93B0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7" name="Line 33">
                  <a:extLst>
                    <a:ext uri="{FF2B5EF4-FFF2-40B4-BE49-F238E27FC236}">
                      <a16:creationId xmlns:a16="http://schemas.microsoft.com/office/drawing/2014/main" id="{5A55179C-626B-4426-BC0A-896E890194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8" name="Line 34">
                  <a:extLst>
                    <a:ext uri="{FF2B5EF4-FFF2-40B4-BE49-F238E27FC236}">
                      <a16:creationId xmlns:a16="http://schemas.microsoft.com/office/drawing/2014/main" id="{EEA008B4-9794-46CE-86D6-1EE713FF07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9" name="Line 35">
                  <a:extLst>
                    <a:ext uri="{FF2B5EF4-FFF2-40B4-BE49-F238E27FC236}">
                      <a16:creationId xmlns:a16="http://schemas.microsoft.com/office/drawing/2014/main" id="{D3E2BA9C-DC40-438D-8F69-37D3530383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0" name="Line 36">
                  <a:extLst>
                    <a:ext uri="{FF2B5EF4-FFF2-40B4-BE49-F238E27FC236}">
                      <a16:creationId xmlns:a16="http://schemas.microsoft.com/office/drawing/2014/main" id="{71F5B30D-E055-49D5-9A9F-117ECBA27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1" name="Line 37">
                  <a:extLst>
                    <a:ext uri="{FF2B5EF4-FFF2-40B4-BE49-F238E27FC236}">
                      <a16:creationId xmlns:a16="http://schemas.microsoft.com/office/drawing/2014/main" id="{BE5828B2-CFB3-4AE1-B99A-7DE1DC109B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2" name="Line 38">
                  <a:extLst>
                    <a:ext uri="{FF2B5EF4-FFF2-40B4-BE49-F238E27FC236}">
                      <a16:creationId xmlns:a16="http://schemas.microsoft.com/office/drawing/2014/main" id="{896DCBED-940A-4F1E-A65B-CB75956237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3" name="Line 39">
                  <a:extLst>
                    <a:ext uri="{FF2B5EF4-FFF2-40B4-BE49-F238E27FC236}">
                      <a16:creationId xmlns:a16="http://schemas.microsoft.com/office/drawing/2014/main" id="{5EC9AD87-C4DF-4745-AC50-EA620C800F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4" name="Line 40">
                  <a:extLst>
                    <a:ext uri="{FF2B5EF4-FFF2-40B4-BE49-F238E27FC236}">
                      <a16:creationId xmlns:a16="http://schemas.microsoft.com/office/drawing/2014/main" id="{E682B1E9-68E1-4036-A328-FCE23877F8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5" name="Line 41">
                  <a:extLst>
                    <a:ext uri="{FF2B5EF4-FFF2-40B4-BE49-F238E27FC236}">
                      <a16:creationId xmlns:a16="http://schemas.microsoft.com/office/drawing/2014/main" id="{B91AA86E-2EE8-4D64-A551-D8EAD3916B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6" name="Line 42">
                  <a:extLst>
                    <a:ext uri="{FF2B5EF4-FFF2-40B4-BE49-F238E27FC236}">
                      <a16:creationId xmlns:a16="http://schemas.microsoft.com/office/drawing/2014/main" id="{690842F9-4656-4592-B909-B36319E63A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7" name="Line 43">
                  <a:extLst>
                    <a:ext uri="{FF2B5EF4-FFF2-40B4-BE49-F238E27FC236}">
                      <a16:creationId xmlns:a16="http://schemas.microsoft.com/office/drawing/2014/main" id="{E59F13BA-0AB8-47B1-8D3C-B809611317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8" name="Line 44">
                  <a:extLst>
                    <a:ext uri="{FF2B5EF4-FFF2-40B4-BE49-F238E27FC236}">
                      <a16:creationId xmlns:a16="http://schemas.microsoft.com/office/drawing/2014/main" id="{36CC283F-352F-4AD7-8433-E6D1B1C86B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9" name="Line 45">
                  <a:extLst>
                    <a:ext uri="{FF2B5EF4-FFF2-40B4-BE49-F238E27FC236}">
                      <a16:creationId xmlns:a16="http://schemas.microsoft.com/office/drawing/2014/main" id="{FBB6D31E-DDBE-4202-A8A3-D21BC2C2F9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0" name="Line 46">
                  <a:extLst>
                    <a:ext uri="{FF2B5EF4-FFF2-40B4-BE49-F238E27FC236}">
                      <a16:creationId xmlns:a16="http://schemas.microsoft.com/office/drawing/2014/main" id="{06BFBA8D-2F39-42CA-8F8E-A0BFA21FD3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1" name="Line 47">
                  <a:extLst>
                    <a:ext uri="{FF2B5EF4-FFF2-40B4-BE49-F238E27FC236}">
                      <a16:creationId xmlns:a16="http://schemas.microsoft.com/office/drawing/2014/main" id="{A395C8B6-58B3-44A5-A48C-F2335C1A2A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2" name="Line 48">
                  <a:extLst>
                    <a:ext uri="{FF2B5EF4-FFF2-40B4-BE49-F238E27FC236}">
                      <a16:creationId xmlns:a16="http://schemas.microsoft.com/office/drawing/2014/main" id="{CC373A8D-9930-4B90-A347-B1E285B00D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3" name="Line 49">
                  <a:extLst>
                    <a:ext uri="{FF2B5EF4-FFF2-40B4-BE49-F238E27FC236}">
                      <a16:creationId xmlns:a16="http://schemas.microsoft.com/office/drawing/2014/main" id="{4316DC26-C1EE-423C-81B2-D8A01EB11A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4" name="Line 50">
                  <a:extLst>
                    <a:ext uri="{FF2B5EF4-FFF2-40B4-BE49-F238E27FC236}">
                      <a16:creationId xmlns:a16="http://schemas.microsoft.com/office/drawing/2014/main" id="{F00A94A4-5E67-4EAA-9A16-CCC308C876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5" name="Line 51">
                  <a:extLst>
                    <a:ext uri="{FF2B5EF4-FFF2-40B4-BE49-F238E27FC236}">
                      <a16:creationId xmlns:a16="http://schemas.microsoft.com/office/drawing/2014/main" id="{1F40F1D4-DDA7-4016-9D51-92CF19059A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6" name="Line 52">
                  <a:extLst>
                    <a:ext uri="{FF2B5EF4-FFF2-40B4-BE49-F238E27FC236}">
                      <a16:creationId xmlns:a16="http://schemas.microsoft.com/office/drawing/2014/main" id="{69677970-6958-44AB-89C2-E1315E03E8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7" name="Line 53">
                  <a:extLst>
                    <a:ext uri="{FF2B5EF4-FFF2-40B4-BE49-F238E27FC236}">
                      <a16:creationId xmlns:a16="http://schemas.microsoft.com/office/drawing/2014/main" id="{8789EA16-385D-473E-A067-988FD1FED2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8" name="Line 54">
                  <a:extLst>
                    <a:ext uri="{FF2B5EF4-FFF2-40B4-BE49-F238E27FC236}">
                      <a16:creationId xmlns:a16="http://schemas.microsoft.com/office/drawing/2014/main" id="{74910D23-A034-4055-9657-2E05CD02D3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9" name="Line 55">
                  <a:extLst>
                    <a:ext uri="{FF2B5EF4-FFF2-40B4-BE49-F238E27FC236}">
                      <a16:creationId xmlns:a16="http://schemas.microsoft.com/office/drawing/2014/main" id="{7904F00B-57DF-48CC-ABBE-B42B3CC669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80" name="Line 56">
                  <a:extLst>
                    <a:ext uri="{FF2B5EF4-FFF2-40B4-BE49-F238E27FC236}">
                      <a16:creationId xmlns:a16="http://schemas.microsoft.com/office/drawing/2014/main" id="{5E273BD7-AC0A-4982-B1F3-CA3846188C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</p:grpSp>
        <p:sp>
          <p:nvSpPr>
            <p:cNvPr id="1081" name="Rectangle 57" descr="60%">
              <a:extLst>
                <a:ext uri="{FF2B5EF4-FFF2-40B4-BE49-F238E27FC236}">
                  <a16:creationId xmlns:a16="http://schemas.microsoft.com/office/drawing/2014/main" id="{5A288DEC-93DE-4163-9277-5B20EA2F5B5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82" name="Line 58">
              <a:extLst>
                <a:ext uri="{FF2B5EF4-FFF2-40B4-BE49-F238E27FC236}">
                  <a16:creationId xmlns:a16="http://schemas.microsoft.com/office/drawing/2014/main" id="{F6DB5091-ACF4-4AA9-9B9A-7C60EDFE2B1A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grpSp>
          <p:nvGrpSpPr>
            <p:cNvPr id="1083" name="Group 59">
              <a:extLst>
                <a:ext uri="{FF2B5EF4-FFF2-40B4-BE49-F238E27FC236}">
                  <a16:creationId xmlns:a16="http://schemas.microsoft.com/office/drawing/2014/main" id="{95DC8D9E-7EA4-412B-A1F4-72FDD2397E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84" name="Line 60">
                <a:extLst>
                  <a:ext uri="{FF2B5EF4-FFF2-40B4-BE49-F238E27FC236}">
                    <a16:creationId xmlns:a16="http://schemas.microsoft.com/office/drawing/2014/main" id="{B7540F32-150B-42A3-BC40-F41CC6593EB6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085" name="Line 61">
                <a:extLst>
                  <a:ext uri="{FF2B5EF4-FFF2-40B4-BE49-F238E27FC236}">
                    <a16:creationId xmlns:a16="http://schemas.microsoft.com/office/drawing/2014/main" id="{8FCEF6EB-91C9-458B-910A-65DE105FE3F7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086" name="Arc 62">
                <a:extLst>
                  <a:ext uri="{FF2B5EF4-FFF2-40B4-BE49-F238E27FC236}">
                    <a16:creationId xmlns:a16="http://schemas.microsoft.com/office/drawing/2014/main" id="{D406EE32-6258-4C08-A15F-3F6D06095A03}"/>
                  </a:ext>
                </a:extLst>
              </p:cNvPr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</p:grpSp>
      <p:sp>
        <p:nvSpPr>
          <p:cNvPr id="1087" name="Rectangle 63">
            <a:extLst>
              <a:ext uri="{FF2B5EF4-FFF2-40B4-BE49-F238E27FC236}">
                <a16:creationId xmlns:a16="http://schemas.microsoft.com/office/drawing/2014/main" id="{04352BBB-B7A4-4C25-A062-F1E8CCE19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title style</a:t>
            </a:r>
          </a:p>
        </p:txBody>
      </p:sp>
      <p:sp>
        <p:nvSpPr>
          <p:cNvPr id="1088" name="Rectangle 6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59002CB-EEEC-4A6C-A0E2-EF15D160B5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text styles</a:t>
            </a:r>
          </a:p>
          <a:p>
            <a:pPr lvl="1"/>
            <a:r>
              <a:rPr lang="en-US" altLang="es-PE"/>
              <a:t>Second level</a:t>
            </a:r>
          </a:p>
          <a:p>
            <a:pPr lvl="2"/>
            <a:r>
              <a:rPr lang="en-US" altLang="es-PE"/>
              <a:t>Third level</a:t>
            </a:r>
          </a:p>
          <a:p>
            <a:pPr lvl="3"/>
            <a:r>
              <a:rPr lang="en-US" altLang="es-PE"/>
              <a:t>Fourth level</a:t>
            </a:r>
          </a:p>
          <a:p>
            <a:pPr lvl="4"/>
            <a:r>
              <a:rPr lang="en-US" altLang="es-PE"/>
              <a:t>Fifth level</a:t>
            </a:r>
          </a:p>
        </p:txBody>
      </p:sp>
      <p:sp>
        <p:nvSpPr>
          <p:cNvPr id="1092" name="Rectangle 68">
            <a:extLst>
              <a:ext uri="{FF2B5EF4-FFF2-40B4-BE49-F238E27FC236}">
                <a16:creationId xmlns:a16="http://schemas.microsoft.com/office/drawing/2014/main" id="{E1BCC4B8-B6BE-4B27-B53F-542F84CEF83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1093" name="Rectangle 69">
            <a:extLst>
              <a:ext uri="{FF2B5EF4-FFF2-40B4-BE49-F238E27FC236}">
                <a16:creationId xmlns:a16="http://schemas.microsoft.com/office/drawing/2014/main" id="{6974CA49-1781-4132-8FF4-F01027BEE25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1094" name="Rectangle 70">
            <a:extLst>
              <a:ext uri="{FF2B5EF4-FFF2-40B4-BE49-F238E27FC236}">
                <a16:creationId xmlns:a16="http://schemas.microsoft.com/office/drawing/2014/main" id="{0E452F55-5F4C-495A-BEBE-A533299FF18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B0B37860-9F80-451A-9579-E5D8506C16D8}" type="slidenum">
              <a:rPr lang="en-US" altLang="es-PE"/>
              <a:pPr/>
              <a:t>‹Nº›</a:t>
            </a:fld>
            <a:endParaRPr lang="en-U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2">
            <a:extLst>
              <a:ext uri="{FF2B5EF4-FFF2-40B4-BE49-F238E27FC236}">
                <a16:creationId xmlns:a16="http://schemas.microsoft.com/office/drawing/2014/main" id="{DFF4E65F-480E-4F78-AA9C-934A4B191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3">
            <a:extLst>
              <a:ext uri="{FF2B5EF4-FFF2-40B4-BE49-F238E27FC236}">
                <a16:creationId xmlns:a16="http://schemas.microsoft.com/office/drawing/2014/main" id="{787B9884-8317-4771-A03B-4A0A59A7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F4EF-BCF9-48AC-8FE4-342CFFD6CC4C}" type="slidenum">
              <a:rPr lang="en-US" altLang="es-PE"/>
              <a:pPr/>
              <a:t>1</a:t>
            </a:fld>
            <a:endParaRPr lang="en-US" altLang="es-PE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0A834FEA-6AB4-4DFE-9CCC-F71744745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4400">
                <a:solidFill>
                  <a:schemeClr val="tx2"/>
                </a:solidFill>
              </a:rPr>
              <a:t>Time Series Data</a:t>
            </a:r>
            <a:br>
              <a:rPr lang="en-US" altLang="es-PE" sz="4400">
                <a:solidFill>
                  <a:schemeClr val="tx2"/>
                </a:solidFill>
              </a:rPr>
            </a:br>
            <a:endParaRPr lang="en-US" altLang="es-PE" sz="4400">
              <a:solidFill>
                <a:schemeClr val="tx2"/>
              </a:solidFill>
            </a:endParaRPr>
          </a:p>
        </p:txBody>
      </p:sp>
      <p:sp>
        <p:nvSpPr>
          <p:cNvPr id="839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A03FDA9-8B92-4DB5-A578-31DECF9FC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s-PE" sz="3200" i="1"/>
              <a:t> y</a:t>
            </a:r>
            <a:r>
              <a:rPr lang="en-US" altLang="es-PE" sz="3200" i="1" baseline="-25000"/>
              <a:t>t</a:t>
            </a:r>
            <a:r>
              <a:rPr lang="en-US" altLang="es-PE" sz="3200" i="1"/>
              <a:t> = </a:t>
            </a:r>
            <a:r>
              <a:rPr lang="en-US" altLang="es-PE" sz="3200" i="1">
                <a:latin typeface="Symbol" panose="05050102010706020507" pitchFamily="18" charset="2"/>
              </a:rPr>
              <a:t>b</a:t>
            </a:r>
            <a:r>
              <a:rPr lang="en-US" altLang="es-PE" sz="3200" i="1" baseline="-25000"/>
              <a:t>0</a:t>
            </a:r>
            <a:r>
              <a:rPr lang="en-US" altLang="es-PE" sz="3200" i="1"/>
              <a:t> + </a:t>
            </a:r>
            <a:r>
              <a:rPr lang="en-US" altLang="es-PE" sz="3200" i="1">
                <a:latin typeface="Symbol" panose="05050102010706020507" pitchFamily="18" charset="2"/>
              </a:rPr>
              <a:t>b</a:t>
            </a:r>
            <a:r>
              <a:rPr lang="en-US" altLang="es-PE" sz="3200" i="1" baseline="-25000"/>
              <a:t>1</a:t>
            </a:r>
            <a:r>
              <a:rPr lang="en-US" altLang="es-PE" sz="3200" i="1"/>
              <a:t>x</a:t>
            </a:r>
            <a:r>
              <a:rPr lang="en-US" altLang="es-PE" sz="3200" i="1" baseline="-25000"/>
              <a:t>t1</a:t>
            </a:r>
            <a:r>
              <a:rPr lang="en-US" altLang="es-PE" sz="3200" i="1"/>
              <a:t> + . . .+ </a:t>
            </a:r>
            <a:r>
              <a:rPr lang="en-US" altLang="es-PE" sz="3200" i="1">
                <a:latin typeface="Symbol" panose="05050102010706020507" pitchFamily="18" charset="2"/>
              </a:rPr>
              <a:t>b</a:t>
            </a:r>
            <a:r>
              <a:rPr lang="en-US" altLang="es-PE" sz="3200" i="1" baseline="-25000"/>
              <a:t>k</a:t>
            </a:r>
            <a:r>
              <a:rPr lang="en-US" altLang="es-PE" sz="3200" i="1"/>
              <a:t>x</a:t>
            </a:r>
            <a:r>
              <a:rPr lang="en-US" altLang="es-PE" sz="3200" i="1" baseline="-25000"/>
              <a:t>tk</a:t>
            </a:r>
            <a:r>
              <a:rPr lang="en-US" altLang="es-PE" sz="3200" i="1"/>
              <a:t> + u</a:t>
            </a:r>
            <a:r>
              <a:rPr lang="en-US" altLang="es-PE" sz="3200" i="1" baseline="-25000"/>
              <a:t>t</a:t>
            </a:r>
            <a:endParaRPr lang="en-US" altLang="es-PE" sz="3200" i="1"/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en-US" altLang="es-PE" sz="3200" i="1"/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s-PE" sz="3200"/>
              <a:t> 2. Further Issues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endParaRPr lang="en-US" altLang="es-PE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3332AC2B-031A-492D-A6FF-FCFC7223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FEA7AFFC-1FF2-4E00-8A0C-938DF3EC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BF6A-CD6A-4A73-B371-899EED07FFC6}" type="slidenum">
              <a:rPr lang="en-US" altLang="es-PE"/>
              <a:pPr/>
              <a:t>10</a:t>
            </a:fld>
            <a:endParaRPr lang="en-US" altLang="es-PE"/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3842754E-AF5C-45EB-8454-D6D6CDFC5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Serial Correlation-Robust Standard Errors</a:t>
            </a:r>
          </a:p>
        </p:txBody>
      </p:sp>
      <p:sp>
        <p:nvSpPr>
          <p:cNvPr id="11161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AD7E550-26CC-4726-8C2D-879AF33DF8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What happens if we don’t think the regressors are all strictly exogenous?</a:t>
            </a:r>
          </a:p>
          <a:p>
            <a:r>
              <a:rPr lang="en-US" altLang="es-PE"/>
              <a:t> It’s possible to calculate serial correlation-robust standard errors, along the same lines as heteroskedasticity robust standard errors</a:t>
            </a:r>
          </a:p>
          <a:p>
            <a:r>
              <a:rPr lang="en-US" altLang="es-PE"/>
              <a:t> Idea is that want to scale the OLS standard errors to take into account serial correlation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5">
            <a:extLst>
              <a:ext uri="{FF2B5EF4-FFF2-40B4-BE49-F238E27FC236}">
                <a16:creationId xmlns:a16="http://schemas.microsoft.com/office/drawing/2014/main" id="{C3A580B8-FE6F-490D-9248-6354481B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6">
            <a:extLst>
              <a:ext uri="{FF2B5EF4-FFF2-40B4-BE49-F238E27FC236}">
                <a16:creationId xmlns:a16="http://schemas.microsoft.com/office/drawing/2014/main" id="{4B8415F9-55E7-4088-9271-54BAA737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481A-73CD-4DF1-BF45-7E90435F92F9}" type="slidenum">
              <a:rPr lang="en-US" altLang="es-PE"/>
              <a:pPr/>
              <a:t>11</a:t>
            </a:fld>
            <a:endParaRPr lang="en-US" altLang="es-PE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4B718795-A127-415A-8E78-C348E56CC1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Serial Correlation-Robust Standard Errors (continued)</a:t>
            </a:r>
          </a:p>
        </p:txBody>
      </p:sp>
      <p:sp>
        <p:nvSpPr>
          <p:cNvPr id="1126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5A1EB6A-CC2D-44F6-8137-A54F2BC704D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 sz="2800"/>
              <a:t>Estimate normal OLS to get residuals, root MSE</a:t>
            </a:r>
          </a:p>
          <a:p>
            <a:pPr>
              <a:lnSpc>
                <a:spcPct val="90000"/>
              </a:lnSpc>
            </a:pPr>
            <a:r>
              <a:rPr lang="en-US" altLang="es-PE" sz="2800"/>
              <a:t>Run the auxiliary regression of </a:t>
            </a:r>
            <a:r>
              <a:rPr lang="en-US" altLang="es-PE" sz="2800" i="1"/>
              <a:t>x</a:t>
            </a:r>
            <a:r>
              <a:rPr lang="en-US" altLang="es-PE" sz="2800" i="1" baseline="-25000"/>
              <a:t>t1</a:t>
            </a:r>
            <a:r>
              <a:rPr lang="en-US" altLang="es-PE" sz="2800"/>
              <a:t> on </a:t>
            </a:r>
            <a:r>
              <a:rPr lang="en-US" altLang="es-PE" sz="2800" i="1"/>
              <a:t>x</a:t>
            </a:r>
            <a:r>
              <a:rPr lang="en-US" altLang="es-PE" sz="2800" i="1" baseline="-25000"/>
              <a:t>t2</a:t>
            </a:r>
            <a:r>
              <a:rPr lang="en-US" altLang="es-PE" sz="2800"/>
              <a:t>, … , </a:t>
            </a:r>
            <a:r>
              <a:rPr lang="en-US" altLang="es-PE" sz="2800" i="1"/>
              <a:t>x</a:t>
            </a:r>
            <a:r>
              <a:rPr lang="en-US" altLang="es-PE" sz="2800" i="1" baseline="-25000"/>
              <a:t>tk</a:t>
            </a:r>
            <a:endParaRPr lang="en-US" altLang="es-PE" sz="2800"/>
          </a:p>
          <a:p>
            <a:pPr>
              <a:lnSpc>
                <a:spcPct val="90000"/>
              </a:lnSpc>
            </a:pPr>
            <a:r>
              <a:rPr lang="en-US" altLang="es-PE" sz="2800"/>
              <a:t>Form </a:t>
            </a:r>
            <a:r>
              <a:rPr lang="en-US" altLang="es-PE" sz="2800" i="1">
                <a:cs typeface="Times New Roman" panose="02020603050405020304" pitchFamily="18" charset="0"/>
              </a:rPr>
              <a:t>â</a:t>
            </a:r>
            <a:r>
              <a:rPr lang="en-US" altLang="es-PE" sz="2800" i="1" baseline="-25000">
                <a:cs typeface="Times New Roman" panose="02020603050405020304" pitchFamily="18" charset="0"/>
              </a:rPr>
              <a:t>t</a:t>
            </a:r>
            <a:r>
              <a:rPr lang="en-US" altLang="es-PE" sz="2800">
                <a:cs typeface="Times New Roman" panose="02020603050405020304" pitchFamily="18" charset="0"/>
              </a:rPr>
              <a:t> by multiplying these residuals with </a:t>
            </a:r>
            <a:r>
              <a:rPr lang="en-US" altLang="es-PE" sz="2800" i="1">
                <a:cs typeface="Times New Roman" panose="02020603050405020304" pitchFamily="18" charset="0"/>
              </a:rPr>
              <a:t>û</a:t>
            </a:r>
            <a:r>
              <a:rPr lang="en-US" altLang="es-PE" sz="2800" i="1" baseline="-25000">
                <a:cs typeface="Times New Roman" panose="02020603050405020304" pitchFamily="18" charset="0"/>
              </a:rPr>
              <a:t>t</a:t>
            </a:r>
            <a:endParaRPr lang="en-US" altLang="es-PE" sz="2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s-PE" sz="2800">
                <a:cs typeface="Times New Roman" panose="02020603050405020304" pitchFamily="18" charset="0"/>
              </a:rPr>
              <a:t>Choose </a:t>
            </a:r>
            <a:r>
              <a:rPr lang="en-US" altLang="es-PE" sz="2800" i="1">
                <a:cs typeface="Times New Roman" panose="02020603050405020304" pitchFamily="18" charset="0"/>
              </a:rPr>
              <a:t>g</a:t>
            </a:r>
            <a:r>
              <a:rPr lang="en-US" altLang="es-PE" sz="2800">
                <a:cs typeface="Times New Roman" panose="02020603050405020304" pitchFamily="18" charset="0"/>
              </a:rPr>
              <a:t> – say 1 to 3 for annual data, then</a:t>
            </a:r>
            <a:endParaRPr lang="en-US" altLang="es-PE" sz="2800" i="1" baseline="-25000"/>
          </a:p>
        </p:txBody>
      </p:sp>
      <p:graphicFrame>
        <p:nvGraphicFramePr>
          <p:cNvPr id="112644" name="Object 4">
            <a:extLst>
              <a:ext uri="{FF2B5EF4-FFF2-40B4-BE49-F238E27FC236}">
                <a16:creationId xmlns:a16="http://schemas.microsoft.com/office/drawing/2014/main" id="{B6D5CF2D-67D3-4494-9531-1BDFE2461B75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412875" y="3876675"/>
          <a:ext cx="6773863" cy="235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52" name="Equation" r:id="rId3" imgW="2882880" imgH="1002960" progId="Equation.3">
                  <p:embed/>
                </p:oleObj>
              </mc:Choice>
              <mc:Fallback>
                <p:oleObj name="Equation" r:id="rId3" imgW="2882880" imgH="1002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75" y="3876675"/>
                        <a:ext cx="6773863" cy="2357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D71FD4DE-F54C-40D9-B2D1-0983AED6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117AD2C9-77E7-4FCD-BB63-12039470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92C-84B5-42B0-BB10-C4B4B92D6003}" type="slidenum">
              <a:rPr lang="en-US" altLang="es-PE"/>
              <a:pPr/>
              <a:t>2</a:t>
            </a:fld>
            <a:endParaRPr lang="en-US" altLang="es-PE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B2EE2C7B-F0A5-43A3-9444-5751900D7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Testing for AR(1) Serial Correlation</a:t>
            </a:r>
          </a:p>
        </p:txBody>
      </p:sp>
      <p:sp>
        <p:nvSpPr>
          <p:cNvPr id="10342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4DD4140-9484-4F88-BF06-F98911C3D4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Want to be able to test for whether the errors are serially correlated or not</a:t>
            </a:r>
          </a:p>
          <a:p>
            <a:pPr>
              <a:lnSpc>
                <a:spcPct val="90000"/>
              </a:lnSpc>
            </a:pPr>
            <a:r>
              <a:rPr lang="en-US" altLang="es-PE"/>
              <a:t>Want to test the null that </a:t>
            </a:r>
            <a:r>
              <a:rPr lang="en-US" altLang="es-PE" i="1">
                <a:latin typeface="Symbol" panose="05050102010706020507" pitchFamily="18" charset="2"/>
              </a:rPr>
              <a:t>r</a:t>
            </a:r>
            <a:r>
              <a:rPr lang="en-US" altLang="es-PE"/>
              <a:t> = 0 in </a:t>
            </a:r>
            <a:r>
              <a:rPr lang="en-US" altLang="es-PE" i="1"/>
              <a:t>u</a:t>
            </a:r>
            <a:r>
              <a:rPr lang="en-US" altLang="es-PE" i="1" baseline="-25000"/>
              <a:t>t</a:t>
            </a:r>
            <a:r>
              <a:rPr lang="en-US" altLang="es-PE" i="1"/>
              <a:t> = </a:t>
            </a:r>
            <a:r>
              <a:rPr lang="en-US" altLang="es-PE" i="1">
                <a:latin typeface="Symbol" panose="05050102010706020507" pitchFamily="18" charset="2"/>
              </a:rPr>
              <a:t>r</a:t>
            </a:r>
            <a:r>
              <a:rPr lang="en-US" altLang="es-PE" i="1"/>
              <a:t>u</a:t>
            </a:r>
            <a:r>
              <a:rPr lang="en-US" altLang="es-PE" i="1" baseline="-25000"/>
              <a:t>t-1</a:t>
            </a:r>
            <a:r>
              <a:rPr lang="en-US" altLang="es-PE" i="1"/>
              <a:t> + e</a:t>
            </a:r>
            <a:r>
              <a:rPr lang="en-US" altLang="es-PE" i="1" baseline="-25000"/>
              <a:t>t</a:t>
            </a:r>
            <a:r>
              <a:rPr lang="en-US" altLang="es-PE" i="1"/>
              <a:t>, t</a:t>
            </a:r>
            <a:r>
              <a:rPr lang="en-US" altLang="es-PE"/>
              <a:t> =2,…, </a:t>
            </a:r>
            <a:r>
              <a:rPr lang="en-US" altLang="es-PE" i="1"/>
              <a:t>n</a:t>
            </a:r>
            <a:r>
              <a:rPr lang="en-US" altLang="es-PE"/>
              <a:t>, where </a:t>
            </a:r>
            <a:r>
              <a:rPr lang="en-US" altLang="es-PE" i="1"/>
              <a:t>u</a:t>
            </a:r>
            <a:r>
              <a:rPr lang="en-US" altLang="es-PE" i="1" baseline="-25000"/>
              <a:t>t</a:t>
            </a:r>
            <a:r>
              <a:rPr lang="en-US" altLang="es-PE"/>
              <a:t> is the model error term and </a:t>
            </a:r>
            <a:r>
              <a:rPr lang="en-US" altLang="es-PE" i="1"/>
              <a:t>e</a:t>
            </a:r>
            <a:r>
              <a:rPr lang="en-US" altLang="es-PE" i="1" baseline="-25000"/>
              <a:t>t</a:t>
            </a:r>
            <a:r>
              <a:rPr lang="en-US" altLang="es-PE"/>
              <a:t> is iid</a:t>
            </a:r>
          </a:p>
          <a:p>
            <a:pPr>
              <a:lnSpc>
                <a:spcPct val="90000"/>
              </a:lnSpc>
            </a:pPr>
            <a:r>
              <a:rPr lang="en-US" altLang="es-PE"/>
              <a:t> With strictly exogenous regressors, the test is very straightforward – simply regress the residuals on lagged residuals and use a t-test</a:t>
            </a:r>
            <a:endParaRPr lang="en-US" altLang="es-PE" i="1" baseline="-2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816A1101-ABB1-475A-A8DF-219DA044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5A59F4F1-B856-4131-BAAC-619E424F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C964D-7FFA-4F5C-B9E7-1E78B9AE3A76}" type="slidenum">
              <a:rPr lang="en-US" altLang="es-PE"/>
              <a:pPr/>
              <a:t>3</a:t>
            </a:fld>
            <a:endParaRPr lang="en-US" altLang="es-PE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F15CBBDD-FFD7-46C9-BABB-9C4785EDCE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Testing for AR(1) Serial Correlation (continued)</a:t>
            </a:r>
          </a:p>
        </p:txBody>
      </p:sp>
      <p:sp>
        <p:nvSpPr>
          <p:cNvPr id="10445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BD54F75-89B9-49FC-8453-AB4E4062F8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An alternative is the Durbin-Watson (DW) statistic, which is calculated by many packages</a:t>
            </a:r>
          </a:p>
          <a:p>
            <a:pPr>
              <a:lnSpc>
                <a:spcPct val="90000"/>
              </a:lnSpc>
            </a:pPr>
            <a:r>
              <a:rPr lang="en-US" altLang="es-PE"/>
              <a:t> If the DW statistic is around 2, then we can reject serial correlation, while if it is significantly &lt; 2 we cannot reject</a:t>
            </a:r>
          </a:p>
          <a:p>
            <a:pPr>
              <a:lnSpc>
                <a:spcPct val="90000"/>
              </a:lnSpc>
            </a:pPr>
            <a:r>
              <a:rPr lang="en-US" altLang="es-PE"/>
              <a:t> Critical values are difficult to calculate, making the t test easier to work with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94E1BB6D-9D0E-4784-BE69-999FE1E8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29C9DFA1-0C08-4C04-8ACE-63C2A69CA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5F20-A22F-4D5D-967A-6946693B3257}" type="slidenum">
              <a:rPr lang="en-US" altLang="es-PE"/>
              <a:pPr/>
              <a:t>4</a:t>
            </a:fld>
            <a:endParaRPr lang="en-US" altLang="es-PE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9EAF656B-FFBD-4903-BA70-FAC64920AE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Testing for AR(1) Serial Correlation (continued)</a:t>
            </a:r>
          </a:p>
        </p:txBody>
      </p:sp>
      <p:sp>
        <p:nvSpPr>
          <p:cNvPr id="10547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D69C45A-A5D9-43F5-86B0-FA8790D1C8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If the regressors are not strictly exogenous, then neither the t or DW test will work</a:t>
            </a:r>
          </a:p>
          <a:p>
            <a:r>
              <a:rPr lang="en-US" altLang="es-PE"/>
              <a:t> Regress the residual (or </a:t>
            </a:r>
            <a:r>
              <a:rPr lang="en-US" altLang="es-PE" i="1"/>
              <a:t>y</a:t>
            </a:r>
            <a:r>
              <a:rPr lang="en-US" altLang="es-PE"/>
              <a:t>) on the lagged residual and all of the </a:t>
            </a:r>
            <a:r>
              <a:rPr lang="en-US" altLang="es-PE" i="1"/>
              <a:t>x</a:t>
            </a:r>
            <a:r>
              <a:rPr lang="en-US" altLang="es-PE"/>
              <a:t>’s  </a:t>
            </a:r>
          </a:p>
          <a:p>
            <a:r>
              <a:rPr lang="en-US" altLang="es-PE"/>
              <a:t> The inclusion of the </a:t>
            </a:r>
            <a:r>
              <a:rPr lang="en-US" altLang="es-PE" i="1"/>
              <a:t>x</a:t>
            </a:r>
            <a:r>
              <a:rPr lang="en-US" altLang="es-PE"/>
              <a:t>’s allows each </a:t>
            </a:r>
            <a:r>
              <a:rPr lang="en-US" altLang="es-PE" i="1"/>
              <a:t>x</a:t>
            </a:r>
            <a:r>
              <a:rPr lang="en-US" altLang="es-PE" i="1" baseline="-25000"/>
              <a:t>tj</a:t>
            </a:r>
            <a:r>
              <a:rPr lang="en-US" altLang="es-PE" i="1"/>
              <a:t> </a:t>
            </a:r>
            <a:r>
              <a:rPr lang="en-US" altLang="es-PE"/>
              <a:t>to be correlated with </a:t>
            </a:r>
            <a:r>
              <a:rPr lang="en-US" altLang="es-PE" i="1"/>
              <a:t>u</a:t>
            </a:r>
            <a:r>
              <a:rPr lang="en-US" altLang="es-PE" i="1" baseline="-25000"/>
              <a:t>t-1</a:t>
            </a:r>
            <a:r>
              <a:rPr lang="en-US" altLang="es-PE"/>
              <a:t>, so don’t need assumption of strict exogeneity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8D8E566A-FBDD-4A4D-81F8-3ECAA71F9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94188953-8AC6-42CF-B49C-D72BFF30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C0CB-45C7-46A4-87FA-9CC89CF4359A}" type="slidenum">
              <a:rPr lang="en-US" altLang="es-PE"/>
              <a:pPr/>
              <a:t>5</a:t>
            </a:fld>
            <a:endParaRPr lang="en-US" altLang="es-PE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7C2007C5-5B53-4929-8717-153DDB406F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Testing for Higher Order S.C.</a:t>
            </a:r>
          </a:p>
        </p:txBody>
      </p:sp>
      <p:sp>
        <p:nvSpPr>
          <p:cNvPr id="10649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11F0ECB-FE86-4D15-8769-F4722C4794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Can test for AR(</a:t>
            </a:r>
            <a:r>
              <a:rPr lang="en-US" altLang="es-PE" i="1"/>
              <a:t>q</a:t>
            </a:r>
            <a:r>
              <a:rPr lang="en-US" altLang="es-PE"/>
              <a:t>) serial correlation in the same basic manner as AR(1)</a:t>
            </a:r>
          </a:p>
          <a:p>
            <a:pPr>
              <a:lnSpc>
                <a:spcPct val="90000"/>
              </a:lnSpc>
            </a:pPr>
            <a:r>
              <a:rPr lang="en-US" altLang="es-PE"/>
              <a:t> Just include </a:t>
            </a:r>
            <a:r>
              <a:rPr lang="en-US" altLang="es-PE" i="1"/>
              <a:t>q</a:t>
            </a:r>
            <a:r>
              <a:rPr lang="en-US" altLang="es-PE"/>
              <a:t> lags of the residuals in the regression and test for joint significance</a:t>
            </a:r>
          </a:p>
          <a:p>
            <a:pPr>
              <a:lnSpc>
                <a:spcPct val="90000"/>
              </a:lnSpc>
            </a:pPr>
            <a:r>
              <a:rPr lang="en-US" altLang="es-PE"/>
              <a:t> Can use F test or LM test, where the LM version is called a Breusch-Godfrey test and is (</a:t>
            </a:r>
            <a:r>
              <a:rPr lang="en-US" altLang="es-PE" i="1"/>
              <a:t>n-q</a:t>
            </a:r>
            <a:r>
              <a:rPr lang="en-US" altLang="es-PE"/>
              <a:t>)</a:t>
            </a:r>
            <a:r>
              <a:rPr lang="en-US" altLang="es-PE" i="1"/>
              <a:t>R</a:t>
            </a:r>
            <a:r>
              <a:rPr lang="en-US" altLang="es-PE" i="1" baseline="30000"/>
              <a:t>2</a:t>
            </a:r>
            <a:r>
              <a:rPr lang="en-US" altLang="es-PE"/>
              <a:t> using </a:t>
            </a:r>
            <a:r>
              <a:rPr lang="en-US" altLang="es-PE" i="1"/>
              <a:t>R</a:t>
            </a:r>
            <a:r>
              <a:rPr lang="en-US" altLang="es-PE" i="1" baseline="30000"/>
              <a:t>2</a:t>
            </a:r>
            <a:r>
              <a:rPr lang="en-US" altLang="es-PE"/>
              <a:t> from residual regression</a:t>
            </a:r>
          </a:p>
          <a:p>
            <a:pPr>
              <a:lnSpc>
                <a:spcPct val="90000"/>
              </a:lnSpc>
            </a:pPr>
            <a:r>
              <a:rPr lang="en-US" altLang="es-PE"/>
              <a:t> Can also test for seasonal forms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32E27CAB-B794-4611-B594-D25C602B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CA991A8D-0522-4FFE-9C6C-A89B2918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C690-0B47-48E6-A15B-B1719E24B694}" type="slidenum">
              <a:rPr lang="en-US" altLang="es-PE"/>
              <a:pPr/>
              <a:t>6</a:t>
            </a:fld>
            <a:endParaRPr lang="en-US" altLang="es-PE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C6F22F87-323D-49C5-AC1F-3B4DBA8A4D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Correcting for Serial Correlation</a:t>
            </a:r>
          </a:p>
        </p:txBody>
      </p:sp>
      <p:sp>
        <p:nvSpPr>
          <p:cNvPr id="10752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BAAB43C-3B1A-4555-9232-B67462E6EF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Start with case of strictly exogenous regressors, and maintain all G-M assumptions except no serial correlation</a:t>
            </a:r>
          </a:p>
          <a:p>
            <a:pPr>
              <a:lnSpc>
                <a:spcPct val="90000"/>
              </a:lnSpc>
            </a:pPr>
            <a:r>
              <a:rPr lang="en-US" altLang="es-PE"/>
              <a:t> Assume errors follow AR(1) so </a:t>
            </a:r>
            <a:r>
              <a:rPr lang="en-US" altLang="es-PE" i="1"/>
              <a:t>u</a:t>
            </a:r>
            <a:r>
              <a:rPr lang="en-US" altLang="es-PE" i="1" baseline="-25000"/>
              <a:t>t</a:t>
            </a:r>
            <a:r>
              <a:rPr lang="en-US" altLang="es-PE" i="1"/>
              <a:t> = </a:t>
            </a:r>
            <a:r>
              <a:rPr lang="en-US" altLang="es-PE" i="1">
                <a:latin typeface="Symbol" panose="05050102010706020507" pitchFamily="18" charset="2"/>
              </a:rPr>
              <a:t>r</a:t>
            </a:r>
            <a:r>
              <a:rPr lang="en-US" altLang="es-PE" i="1"/>
              <a:t>u</a:t>
            </a:r>
            <a:r>
              <a:rPr lang="en-US" altLang="es-PE" i="1" baseline="-25000"/>
              <a:t>t-1</a:t>
            </a:r>
            <a:r>
              <a:rPr lang="en-US" altLang="es-PE" i="1"/>
              <a:t> + e</a:t>
            </a:r>
            <a:r>
              <a:rPr lang="en-US" altLang="es-PE" i="1" baseline="-25000"/>
              <a:t>t</a:t>
            </a:r>
            <a:r>
              <a:rPr lang="en-US" altLang="es-PE" i="1"/>
              <a:t>, t</a:t>
            </a:r>
            <a:r>
              <a:rPr lang="en-US" altLang="es-PE"/>
              <a:t> =2,…, </a:t>
            </a:r>
            <a:r>
              <a:rPr lang="en-US" altLang="es-PE" i="1"/>
              <a:t>n</a:t>
            </a:r>
            <a:endParaRPr lang="en-US" altLang="es-PE"/>
          </a:p>
          <a:p>
            <a:pPr>
              <a:lnSpc>
                <a:spcPct val="90000"/>
              </a:lnSpc>
            </a:pPr>
            <a:r>
              <a:rPr lang="en-US" altLang="es-PE"/>
              <a:t> Var(</a:t>
            </a:r>
            <a:r>
              <a:rPr lang="en-US" altLang="es-PE" i="1"/>
              <a:t>u</a:t>
            </a:r>
            <a:r>
              <a:rPr lang="en-US" altLang="es-PE" i="1" baseline="-25000"/>
              <a:t>t</a:t>
            </a:r>
            <a:r>
              <a:rPr lang="en-US" altLang="es-PE" i="1"/>
              <a:t>) = </a:t>
            </a:r>
            <a:r>
              <a:rPr lang="en-US" altLang="es-PE" i="1">
                <a:latin typeface="Symbol" panose="05050102010706020507" pitchFamily="18" charset="2"/>
              </a:rPr>
              <a:t>s</a:t>
            </a:r>
            <a:r>
              <a:rPr lang="en-US" altLang="es-PE" i="1" baseline="30000"/>
              <a:t>2</a:t>
            </a:r>
            <a:r>
              <a:rPr lang="en-US" altLang="es-PE" i="1" baseline="-25000"/>
              <a:t>e</a:t>
            </a:r>
            <a:r>
              <a:rPr lang="en-US" altLang="es-PE"/>
              <a:t>/</a:t>
            </a:r>
            <a:r>
              <a:rPr lang="en-US" altLang="es-PE" i="1"/>
              <a:t>(1-</a:t>
            </a:r>
            <a:r>
              <a:rPr lang="en-US" altLang="es-PE" i="1">
                <a:latin typeface="Symbol" panose="05050102010706020507" pitchFamily="18" charset="2"/>
              </a:rPr>
              <a:t>r</a:t>
            </a:r>
            <a:r>
              <a:rPr lang="en-US" altLang="es-PE" i="1" baseline="30000"/>
              <a:t>2</a:t>
            </a:r>
            <a:r>
              <a:rPr lang="en-US" altLang="es-PE" i="1"/>
              <a:t>)</a:t>
            </a:r>
          </a:p>
          <a:p>
            <a:pPr>
              <a:lnSpc>
                <a:spcPct val="90000"/>
              </a:lnSpc>
            </a:pPr>
            <a:r>
              <a:rPr lang="en-US" altLang="es-PE" i="1"/>
              <a:t> </a:t>
            </a:r>
            <a:r>
              <a:rPr lang="en-US" altLang="es-PE"/>
              <a:t>We need to try and transform the equation so we have no serial correlation in the errors</a:t>
            </a:r>
            <a:endParaRPr lang="en-US" altLang="es-PE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48968699-4420-467A-B905-3371A0B3D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A26E4DD-37A5-48D7-9AE6-A0FBA610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5651-8813-4476-9B19-E4DD5038EF00}" type="slidenum">
              <a:rPr lang="en-US" altLang="es-PE"/>
              <a:pPr/>
              <a:t>7</a:t>
            </a:fld>
            <a:endParaRPr lang="en-US" altLang="es-PE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72643D34-69CD-45C7-B5A9-59FEFC885C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Correcting for S.C. (continued)</a:t>
            </a:r>
          </a:p>
        </p:txBody>
      </p:sp>
      <p:sp>
        <p:nvSpPr>
          <p:cNvPr id="10854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A54447D-DBF7-4113-9BF5-D52BFB780E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Consider that since </a:t>
            </a:r>
            <a:r>
              <a:rPr lang="en-US" altLang="es-PE" i="1"/>
              <a:t>y</a:t>
            </a:r>
            <a:r>
              <a:rPr lang="en-US" altLang="es-PE" i="1" baseline="-25000"/>
              <a:t>t</a:t>
            </a:r>
            <a:r>
              <a:rPr lang="en-US" altLang="es-PE" i="1"/>
              <a:t> =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0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1</a:t>
            </a:r>
            <a:r>
              <a:rPr lang="en-US" altLang="es-PE" i="1"/>
              <a:t>x</a:t>
            </a:r>
            <a:r>
              <a:rPr lang="en-US" altLang="es-PE" i="1" baseline="-25000"/>
              <a:t>t</a:t>
            </a:r>
            <a:r>
              <a:rPr lang="en-US" altLang="es-PE" i="1"/>
              <a:t> + u</a:t>
            </a:r>
            <a:r>
              <a:rPr lang="en-US" altLang="es-PE" i="1" baseline="-25000"/>
              <a:t>t</a:t>
            </a:r>
            <a:r>
              <a:rPr lang="en-US" altLang="es-PE"/>
              <a:t> , then </a:t>
            </a:r>
            <a:r>
              <a:rPr lang="en-US" altLang="es-PE" i="1"/>
              <a:t>y</a:t>
            </a:r>
            <a:r>
              <a:rPr lang="en-US" altLang="es-PE" i="1" baseline="-25000"/>
              <a:t>t-1</a:t>
            </a:r>
            <a:r>
              <a:rPr lang="en-US" altLang="es-PE" i="1"/>
              <a:t> =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0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1</a:t>
            </a:r>
            <a:r>
              <a:rPr lang="en-US" altLang="es-PE" i="1"/>
              <a:t>x</a:t>
            </a:r>
            <a:r>
              <a:rPr lang="en-US" altLang="es-PE" i="1" baseline="-25000"/>
              <a:t>t-1</a:t>
            </a:r>
            <a:r>
              <a:rPr lang="en-US" altLang="es-PE" i="1"/>
              <a:t> + u</a:t>
            </a:r>
            <a:r>
              <a:rPr lang="en-US" altLang="es-PE" i="1" baseline="-25000"/>
              <a:t>t-1</a:t>
            </a:r>
            <a:r>
              <a:rPr lang="en-US" altLang="es-PE"/>
              <a:t> </a:t>
            </a:r>
          </a:p>
          <a:p>
            <a:pPr>
              <a:lnSpc>
                <a:spcPct val="90000"/>
              </a:lnSpc>
            </a:pPr>
            <a:r>
              <a:rPr lang="en-US" altLang="es-PE"/>
              <a:t> If you multiply the second equation by </a:t>
            </a:r>
            <a:r>
              <a:rPr lang="en-US" altLang="es-PE" i="1">
                <a:latin typeface="Symbol" panose="05050102010706020507" pitchFamily="18" charset="2"/>
              </a:rPr>
              <a:t>r</a:t>
            </a:r>
            <a:r>
              <a:rPr lang="en-US" altLang="es-PE"/>
              <a:t>, and subtract if from the first you get </a:t>
            </a:r>
          </a:p>
          <a:p>
            <a:pPr>
              <a:lnSpc>
                <a:spcPct val="90000"/>
              </a:lnSpc>
            </a:pPr>
            <a:r>
              <a:rPr lang="en-US" altLang="es-PE"/>
              <a:t> </a:t>
            </a:r>
            <a:r>
              <a:rPr lang="en-US" altLang="es-PE" i="1"/>
              <a:t>y</a:t>
            </a:r>
            <a:r>
              <a:rPr lang="en-US" altLang="es-PE" i="1" baseline="-25000"/>
              <a:t>t</a:t>
            </a:r>
            <a:r>
              <a:rPr lang="en-US" altLang="es-PE" i="1"/>
              <a:t> </a:t>
            </a:r>
            <a:r>
              <a:rPr lang="en-US" altLang="es-PE"/>
              <a:t>– </a:t>
            </a:r>
            <a:r>
              <a:rPr lang="en-US" altLang="es-PE" i="1">
                <a:latin typeface="Symbol" panose="05050102010706020507" pitchFamily="18" charset="2"/>
              </a:rPr>
              <a:t>r</a:t>
            </a:r>
            <a:r>
              <a:rPr lang="en-US" altLang="es-PE" i="1"/>
              <a:t> y</a:t>
            </a:r>
            <a:r>
              <a:rPr lang="en-US" altLang="es-PE" i="1" baseline="-25000"/>
              <a:t>t-1</a:t>
            </a:r>
            <a:r>
              <a:rPr lang="en-US" altLang="es-PE" i="1"/>
              <a:t> = (1 </a:t>
            </a:r>
            <a:r>
              <a:rPr lang="en-US" altLang="es-PE"/>
              <a:t>– </a:t>
            </a:r>
            <a:r>
              <a:rPr lang="en-US" altLang="es-PE" i="1">
                <a:latin typeface="Symbol" panose="05050102010706020507" pitchFamily="18" charset="2"/>
              </a:rPr>
              <a:t>r</a:t>
            </a:r>
            <a:r>
              <a:rPr lang="en-US" altLang="es-PE" i="1"/>
              <a:t>)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0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1</a:t>
            </a:r>
            <a:r>
              <a:rPr lang="en-US" altLang="es-PE" i="1"/>
              <a:t>(x</a:t>
            </a:r>
            <a:r>
              <a:rPr lang="en-US" altLang="es-PE" i="1" baseline="-25000"/>
              <a:t>t </a:t>
            </a:r>
            <a:r>
              <a:rPr lang="en-US" altLang="es-PE"/>
              <a:t>– </a:t>
            </a:r>
            <a:r>
              <a:rPr lang="en-US" altLang="es-PE" i="1">
                <a:latin typeface="Symbol" panose="05050102010706020507" pitchFamily="18" charset="2"/>
              </a:rPr>
              <a:t>r</a:t>
            </a:r>
            <a:r>
              <a:rPr lang="en-US" altLang="es-PE" i="1"/>
              <a:t> x</a:t>
            </a:r>
            <a:r>
              <a:rPr lang="en-US" altLang="es-PE" i="1" baseline="-25000"/>
              <a:t>t-1</a:t>
            </a:r>
            <a:r>
              <a:rPr lang="en-US" altLang="es-PE" i="1"/>
              <a:t>) + e</a:t>
            </a:r>
            <a:r>
              <a:rPr lang="en-US" altLang="es-PE" i="1" baseline="-25000"/>
              <a:t>t</a:t>
            </a:r>
            <a:r>
              <a:rPr lang="en-US" altLang="es-PE"/>
              <a:t> , since </a:t>
            </a:r>
            <a:r>
              <a:rPr lang="en-US" altLang="es-PE" i="1"/>
              <a:t>e</a:t>
            </a:r>
            <a:r>
              <a:rPr lang="en-US" altLang="es-PE" i="1" baseline="-25000"/>
              <a:t>t</a:t>
            </a:r>
            <a:r>
              <a:rPr lang="en-US" altLang="es-PE"/>
              <a:t> </a:t>
            </a:r>
            <a:r>
              <a:rPr lang="en-US" altLang="es-PE" i="1"/>
              <a:t>= u</a:t>
            </a:r>
            <a:r>
              <a:rPr lang="en-US" altLang="es-PE" i="1" baseline="-25000"/>
              <a:t>t</a:t>
            </a:r>
            <a:r>
              <a:rPr lang="en-US" altLang="es-PE" i="1"/>
              <a:t> </a:t>
            </a:r>
            <a:r>
              <a:rPr lang="en-US" altLang="es-PE"/>
              <a:t>– </a:t>
            </a:r>
            <a:r>
              <a:rPr lang="en-US" altLang="es-PE" i="1">
                <a:latin typeface="Symbol" panose="05050102010706020507" pitchFamily="18" charset="2"/>
              </a:rPr>
              <a:t>r</a:t>
            </a:r>
            <a:r>
              <a:rPr lang="en-US" altLang="es-PE" i="1"/>
              <a:t> u</a:t>
            </a:r>
            <a:r>
              <a:rPr lang="en-US" altLang="es-PE" i="1" baseline="-25000"/>
              <a:t>t-1</a:t>
            </a:r>
            <a:r>
              <a:rPr lang="en-US" altLang="es-PE"/>
              <a:t> </a:t>
            </a:r>
          </a:p>
          <a:p>
            <a:pPr>
              <a:lnSpc>
                <a:spcPct val="90000"/>
              </a:lnSpc>
            </a:pPr>
            <a:r>
              <a:rPr lang="en-US" altLang="es-PE"/>
              <a:t> This quasi-differencing results in a model without serial correlation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394A2758-5A9B-405F-8890-7865BC023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3452B678-E7F2-4EBD-B504-8F158A03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06A2-B152-422C-86A4-CE2DE3695C45}" type="slidenum">
              <a:rPr lang="en-US" altLang="es-PE"/>
              <a:pPr/>
              <a:t>8</a:t>
            </a:fld>
            <a:endParaRPr lang="en-US" altLang="es-PE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9115F1B2-523C-4E64-8193-AB5D8C5D4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Feasible GLS Estimation</a:t>
            </a:r>
          </a:p>
        </p:txBody>
      </p:sp>
      <p:sp>
        <p:nvSpPr>
          <p:cNvPr id="1095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5D6E040-5FC7-42EA-90A3-20D552B88D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Problem with this method is that we don’t know </a:t>
            </a:r>
            <a:r>
              <a:rPr lang="en-US" altLang="es-PE" i="1">
                <a:latin typeface="Symbol" panose="05050102010706020507" pitchFamily="18" charset="2"/>
              </a:rPr>
              <a:t>r</a:t>
            </a:r>
            <a:r>
              <a:rPr lang="en-US" altLang="es-PE"/>
              <a:t>, so we need to get an estimate first</a:t>
            </a:r>
          </a:p>
          <a:p>
            <a:r>
              <a:rPr lang="en-US" altLang="es-PE"/>
              <a:t> Can just use the estimate obtained from regressing residuals on lagged residuals</a:t>
            </a:r>
          </a:p>
          <a:p>
            <a:r>
              <a:rPr lang="en-US" altLang="es-PE"/>
              <a:t> Depending on how we deal with the first observation, this is either called Cochrane-Orcutt or Prais-Winsten estimation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082FC258-EB99-4805-996C-AAFED8C7C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99DCD75E-C2BB-4F5E-8FC8-7207E892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BFBC9-7770-4FC6-883B-0D4CA5AEF72A}" type="slidenum">
              <a:rPr lang="en-US" altLang="es-PE"/>
              <a:pPr/>
              <a:t>9</a:t>
            </a:fld>
            <a:endParaRPr lang="en-US" altLang="es-PE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9CF10C51-7128-4537-B1C5-EA83941975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Feasible GLS (continued)</a:t>
            </a:r>
          </a:p>
        </p:txBody>
      </p:sp>
      <p:sp>
        <p:nvSpPr>
          <p:cNvPr id="1105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2E6F195-41CA-4C5C-B656-EF75866AE9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Often both Cochrane-Orcutt and Prais-Winsten are implemented iteratively</a:t>
            </a:r>
          </a:p>
          <a:p>
            <a:r>
              <a:rPr lang="en-US" altLang="es-PE"/>
              <a:t> This basic method can be extended to allow for higher order serial correlation, AR(</a:t>
            </a:r>
            <a:r>
              <a:rPr lang="en-US" altLang="es-PE" i="1"/>
              <a:t>q</a:t>
            </a:r>
            <a:r>
              <a:rPr lang="en-US" altLang="es-PE"/>
              <a:t>)</a:t>
            </a:r>
          </a:p>
          <a:p>
            <a:r>
              <a:rPr lang="en-US" altLang="es-PE"/>
              <a:t> Most statistical packages will automatically allow for estimation of AR models without having to do the quasi-differencing by hand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PE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PE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1265</TotalTime>
  <Words>764</Words>
  <Application>Microsoft Office PowerPoint</Application>
  <PresentationFormat>Presentación en pantalla (4:3)</PresentationFormat>
  <Paragraphs>70</Paragraphs>
  <Slides>11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Times New Roman</vt:lpstr>
      <vt:lpstr>Wingdings</vt:lpstr>
      <vt:lpstr>Symbol</vt:lpstr>
      <vt:lpstr>Blueprint</vt:lpstr>
      <vt:lpstr>Microsoft Equation 3.0</vt:lpstr>
      <vt:lpstr>Presentación de PowerPoint</vt:lpstr>
      <vt:lpstr>Testing for AR(1) Serial Correlation</vt:lpstr>
      <vt:lpstr>Testing for AR(1) Serial Correlation (continued)</vt:lpstr>
      <vt:lpstr>Testing for AR(1) Serial Correlation (continued)</vt:lpstr>
      <vt:lpstr>Testing for Higher Order S.C.</vt:lpstr>
      <vt:lpstr>Correcting for Serial Correlation</vt:lpstr>
      <vt:lpstr>Correcting for S.C. (continued)</vt:lpstr>
      <vt:lpstr>Feasible GLS Estimation</vt:lpstr>
      <vt:lpstr>Feasible GLS (continued)</vt:lpstr>
      <vt:lpstr>Serial Correlation-Robust Standard Errors</vt:lpstr>
      <vt:lpstr>Serial Correlation-Robust Standard Errors (continued)</vt:lpstr>
    </vt:vector>
  </TitlesOfParts>
  <Company>Dartmouth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Probability and Statistics</dc:title>
  <dc:creator>Patricia M. Anderson</dc:creator>
  <cp:lastModifiedBy>Edison Achalma</cp:lastModifiedBy>
  <cp:revision>34</cp:revision>
  <cp:lastPrinted>1601-01-01T00:00:00Z</cp:lastPrinted>
  <dcterms:created xsi:type="dcterms:W3CDTF">1999-10-02T17:37:41Z</dcterms:created>
  <dcterms:modified xsi:type="dcterms:W3CDTF">2020-02-04T23:18:33Z</dcterms:modified>
</cp:coreProperties>
</file>