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0929"/>
  </p:normalViewPr>
  <p:slideViewPr>
    <p:cSldViewPr>
      <p:cViewPr varScale="1">
        <p:scale>
          <a:sx n="67" d="100"/>
          <a:sy n="67" d="100"/>
        </p:scale>
        <p:origin x="1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D398954-15D9-4CF4-AB03-6C7648E517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51164F7-439F-449F-9E4E-4B4ED6C076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AC53AFE-5DB2-474E-BA52-A7CE9107EF8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E967507-4D23-4A0C-B606-A711710A98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D2705CDB-49AA-4E33-8AD3-2A2BD8EA3B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2B79C4C9-2062-4307-9DDF-A6371E670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D168A1-3009-43E1-AAB9-C263799E1E16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E0501F-F49C-4B24-907E-B602025F1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A4B73-FC5D-4049-A90D-727364643276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D1774C6-FB6C-4688-993E-E70271AE68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B878EBB-1348-4BF8-86F6-D96F567E4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1BDE4C6B-626D-42A5-9104-33A5756EBA6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093A93B0-6E31-43A6-B895-3F69F389F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D5EF5FF5-B939-4615-B85A-510869E0E41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3B7B0414-FDCF-4009-82EE-8DC9BCCDA13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9F5D2D0A-A926-4B47-8DA3-374E7F30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980B255A-C6E8-4F64-95DF-7013B5C92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659657CB-A87E-44E2-B31B-DF98146C2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22A10A4C-90C5-45C4-8E97-8EE08C777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6FD3EB17-98B4-4983-BEA8-4730944AB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D31DE055-2B3C-400E-940E-A9CDE9CC9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ACC5E23E-F188-46FB-9351-B138D868C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0701AF7C-22F3-48E9-B3B3-7F43B9A66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42D5AB85-56DF-4EA2-9455-5BA54B59C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769395B1-4605-4D93-A615-40BAA0A55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B957E233-C6A8-491E-8C06-B22B727E6E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FA564ECA-3603-446A-9513-14ACB9067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38F00F69-3FAE-4B58-A59E-2A62308F4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3BBB697C-A0EC-4829-A3F7-B5484C55C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AD5C2D76-62EC-4769-9D73-B15D9552F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53D98121-6BAA-4237-A305-83F3852BB4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F34EF2AF-B2C2-4CF2-9E98-6BC7EBE9B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5A50378E-DCF0-4A04-8200-A1B6990C2C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E05FAE48-80B4-4C24-8AB3-F616B433F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285C2BBC-7CAF-4E81-9345-DDC1485332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BB27D95B-00F7-44AC-838F-D1BB6BAC7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24BFFAF3-544B-4D8C-ACBF-BAE9329DC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9B01E1E9-8944-451F-8EFB-4E5D7E4E9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526B91BA-FA8F-43A7-8436-E4AF9D377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30530CEA-F4DC-4563-BBD5-17CAF4D94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701E74E8-D37D-432C-AE35-64C8AEF03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34FEDA14-BABC-4B0C-8150-FE1ECDAB1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22EE0536-C393-46D5-B7CF-00CCD99B2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E0C77026-23AB-4812-8FF3-C2EB8B5D92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04ABDB9C-57C0-4235-9327-C32605753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35D55BAF-ACF3-440F-AD18-0C85C8A1E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3A37D23C-5531-4A32-926F-6347B69F5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1A3A6E92-F43C-4E39-BEC4-66BC5D5A4C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2519B2E4-514C-4EEE-9723-DB23E7A35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D2E015D1-376F-41AF-9F92-5D6991EA7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5FDF927D-3935-45E0-B6CB-B88E205F4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AA7652DB-16F6-44A6-AFE0-C17E849CB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8250398B-9E21-4832-8901-04BCE67F9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137660AF-5E4E-45E4-8647-C8D1C9070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1F9FED93-030C-4D74-8198-B663E05EA3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EDDAAA2D-09A9-4CBB-B78D-9DB58CD67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A352B256-2676-4ACF-8CB1-F121E5E70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3E92B658-181B-48C1-B6F4-240D168FD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4CC665E3-11E2-48CC-A801-CB71CB22E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5FF06B40-EE00-4291-894D-D0556A281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ADAE916A-611D-42AB-98CB-70F83F05A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1F1023B1-B93D-49C6-8418-EF8AD28F3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3FA3D3E9-BA63-408B-8F5F-46E2178FE7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5E37F7C7-A94E-46B8-AC4A-D4AA99576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A560095A-3434-4ED7-A49E-12A047766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04EC0304-E2A0-4B49-9310-415668290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07AE85A4-A297-427C-84D7-B2B51338A8A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C78B3680-C68E-4D9E-8147-567A0AF159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68E9BFE8-03F6-4387-8192-D92FE122CB8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D4555906-072B-408D-8CC0-1786FCBF9CF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E42532F9-FFED-4016-AE4F-4B4E35E349A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E431D16D-644F-4CA6-A30D-59520F522D5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9C95B8EC-7C71-4240-A14E-14B0159609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E643BD32-2E03-456D-8A18-B89E8984FB9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82118FC2-47B0-4CEB-AE18-A637DAD84F9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CFE3F40D-EE45-421B-9C1E-2207BAC2824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91C36E61-3D81-4F6A-87F3-515FCC8C2E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20B053-8F7C-4C5F-85A3-73A3C53232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AFC4558C-24B2-4F1A-A084-D965FFE42490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0B76A4EA-07CB-413C-8270-006BE6F829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65973C02-5F22-4C2F-AECB-B2B5D3E02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20D262-9EEA-4378-B4EF-DC4091229B6C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4B07B-0A80-4680-99F1-B37EF1AE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5C8B4C-6FB0-47EA-9E9B-E937DAE5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DE576-0DD2-4EFF-AA2D-B562DAD5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6CD81-A23F-4A5B-AC3C-47E6CE9F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4C66EB-13C6-4707-B3B9-9BAB9538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CDF3E-8157-4602-A54A-0BBE0865F0A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028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F1418D-0BA2-4346-A94D-7CFD6194D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7F261F-65B7-4425-AA68-A9DB59A6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6617F-C5C1-48B8-8AEB-84FEA270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C46FD2-E077-4C0C-B0E0-B7C96212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D3C98-B0C8-492A-B10D-3745AE79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6E52-8C4C-4209-BB5B-47A997ECDE1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6144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936B0-4CBC-41A4-8E59-6DE637D8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1F48B-A2DE-4B34-9176-AABB69B5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F56BB8-16B4-4508-9C49-7643F63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915D9-E35F-4618-A705-A593508A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01D50-C2D0-4F42-B9FE-F0C21E28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6214A-DE37-479D-9F29-BDFC0145504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92950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8BA67-A60A-43E0-9F30-02C9F0D6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85FA-4665-4084-9156-90CA858F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A5DD4-3B54-4EB0-B86E-2C5F6230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F596D3-2A17-4BCE-9DA1-3FDF693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43564-803E-4805-B9BE-F93554DF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0F73C-82FF-4263-99D0-D34DB61A1F8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59865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1E287-A5E7-4FE0-BD0A-7AEB4BFF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9CA82-4C0E-4C4A-9952-9AB05F03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99E75-E83D-4019-A2C6-3ACE3F04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B9FC2-A094-4959-B518-1B5473E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26D71E-F827-4DBF-89CF-A70A0A41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D92D3-AC37-44C2-989D-54663B4A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68832-C89E-48D3-B6FB-F36C2E739D1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949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3E11-09BE-4452-91EA-BDE1A5CB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6612D-05ED-4A03-912F-CD15A40D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7D0960-EB8F-45B9-94F9-F897D8E7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21E52C-A137-450A-8CEA-231E4A7CA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5D07E3-85CB-4CA7-B267-7920D0780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652870-23E9-4D81-A881-C606EFBB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58618-A8DD-469F-91E9-D660ABA3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54092-D205-4AFE-859C-6442BEFF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04591-D8F2-4F19-B346-FC91F06AA41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0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C428-99F2-4CF3-836A-E5F035D2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A0D14E-ED89-4524-B09B-DE460C8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8FFFCE-F300-4C29-9304-E30DF94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EDC40F-69D3-40D2-A598-83EEE400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5D36A-6B28-44D6-A326-4A36740F0F8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2121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5C2060-F625-4ACD-A5EA-74C313C4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28B39F-8CC8-410D-975C-7D9513C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A2B8D8-6A42-4DC0-B7EE-682A647A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5B3B-F8C8-4C68-A15A-1D545BA7F76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6395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EF679-DBC7-40A1-9C4B-9D9CA712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99209-2579-4819-A55A-FBE27026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DEB37E-0AA9-4794-A81B-777D19FA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ADFD9A-D26F-4169-9368-89EC38F2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8714B-F785-4408-BFED-69770C91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1CFF4F-5968-47D0-B192-3CE5EA8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06851-52D0-44D6-8D2D-BA71A7CF4E0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349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1297-B21A-424F-B2A8-56358382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05588A-3AE5-4C29-9BDE-1F724FBDB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CFCFC-7484-4E71-920B-B272223F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9CF2F-4D5E-4D3C-A27F-110AB6E6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0A77C-62E6-4C86-8D4D-221D58FA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D8D65-072E-4312-B88B-3C15F5D7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16113-8CFD-4AAE-99B2-FA7D7CAA7D0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3678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41FAF07-C233-494F-B658-8E3474E2A3A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696C4F31-948F-4E70-80C7-3DC7B13DC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59C59FFB-18B9-4E6E-86C0-46DAA4602B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1C632B96-60A2-4C88-BE32-FF069CF0D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5D2D7640-0367-4BBB-8BD8-CDFDC4050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F1B5BC62-1DE7-4241-94D8-05F7F2EFA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011732F5-4940-4566-B4E9-DC838D3B80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203F583E-D7F8-4F05-BA8E-19E78DA63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07D61D8F-E7C2-4CF2-BC35-C5F202A37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95AE95C9-664C-43CF-B100-08F1D78805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6C4EC534-307C-450E-9BE9-674AE3D1F6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56AD0165-C14A-492B-8D8B-8AC84227A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A9F1B6D3-6450-4A2F-AE22-0399F5C70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D3309FA5-13D1-44C7-A2C0-D20A7B387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78F4267B-4115-4637-9B19-6FAD15637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7B61CD74-D64F-4D9E-837C-DDA433837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E35755A7-DB0E-4144-8D9B-CEB2ED3FA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378E1D2F-78F7-4D4E-98DC-6C93643F9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36F6244F-3BC5-4A6C-83AC-10BC29467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7438B0DD-ACD7-46D9-AF57-FE095F602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23844028-9B1B-4F90-BADC-D2643E692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30FCF20A-BAFC-4188-9123-680F080A7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502F839E-47CE-4B11-BA78-7A882B4AC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E5737F0A-C9CC-4685-AADA-31B093E7A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31E14F13-87C9-4382-99C0-90D87D71B1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FAF289B4-E709-44A9-9D17-E13D1CC5D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7F02F26F-8F11-4231-AF82-FD9DE6C1F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7394D874-B5F4-4586-A1C2-A33A2E6D4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EBE7CDA2-7910-4CDC-90D0-62761C420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7AD31D36-34E1-45CD-9D8E-8364B4BDA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E268DC84-7828-4B3D-ABF2-FB5F876B7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5734ABF9-3FCA-4B67-BAB3-9F30B706C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49DA1433-E351-41F4-830C-156E47EE0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BBC619A9-F629-4D6C-806F-FE1A50E1B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802F0442-B684-4DEA-85E0-C54EC037D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E951AE27-B2B6-4F5E-9596-3475E0270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05986586-9EA1-45F2-822B-3F2F0724E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5C6E870E-1B4C-40B6-AE77-42048B362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E4AE0BE4-3F48-4158-8186-0FB63F6E48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1C7728D9-1F65-4D21-8B7C-AA8FF57C8B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35A057CA-0F91-4CF8-AC75-9012E6D88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216558F8-BFB3-4C4A-A837-F76C3377D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A89950E2-C707-4E66-A407-415D2190C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5EBF21C4-0AB6-46AB-AB40-AE1B289B0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43800D8F-9256-49D1-ADD6-CC349128E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4F123895-FF0E-4FAC-8C89-6E0BB99BA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DF6DAF4C-B5F1-4F3D-AAA7-26E2C46B8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C94B33DB-A494-4317-9BEC-0D7520984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3E8FD66F-858D-4A45-B835-8AFD5434A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EFA06B14-4047-486B-9542-E530D271E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CFAD8A45-AAA6-4D58-884D-E12D9BCBD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56F62D2D-05C8-4864-AE95-2AA46E2CEF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F303BFF5-304A-48E8-9491-6CB27D8BC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2E0B7548-7C13-4C84-B8F5-70EF75885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E1075991-D258-4105-B293-1B78C8413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D767E418-838C-4F3C-B708-106C8A9C959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F9F7FCA3-0D27-4978-8ADD-A73FF6B8D83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19F23F5F-10EE-429D-AB55-9D5FEF73B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70B6B028-E280-45A3-91BD-5935E974012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38543E9C-FC54-4A23-9AE3-75B72820C03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B68E515C-93E1-43BB-80E9-350AAE6EC8AB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C48A4E75-76C9-4349-A3C7-71D645FD8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86A2DC-33DD-4570-B2E0-5D1C512B5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19A57734-C6DC-4511-AE2F-B225D1D443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E4C1C58B-AC8D-4E04-A91B-190548C295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4E82ED07-EEE8-4791-87E5-1D5664BF01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8D6CEAF-F783-4FBA-81F9-927A6997B8AA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>
            <a:extLst>
              <a:ext uri="{FF2B5EF4-FFF2-40B4-BE49-F238E27FC236}">
                <a16:creationId xmlns:a16="http://schemas.microsoft.com/office/drawing/2014/main" id="{5EBC27BF-73C2-4C47-8708-AD901B2C21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A37FA1B7-0BD6-4616-84AA-5ECB50A266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4D511AD-169D-4EAE-8402-0A9761472183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702DD98-EA4A-445C-BC92-A218C41434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PE"/>
              <a:t>Summary and Conclusions</a:t>
            </a:r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87074B-EC4D-4731-8085-BDD8E89397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s-PE"/>
              <a:t>Carrying Out an Empirical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9D0A801-67D3-41E7-A95E-36B6EB78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2E68BA8-85BF-4951-A0EB-7E08BEC7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77FB-F79B-4E03-9A3F-E721909CA153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28BD305-EFE2-4048-9936-F9D8D95B2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Interpreting Your Results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1C0ADD-EA00-4D84-9512-21788E027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Keep theory in mind when interpreting results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Be careful to keep ceteris paribus in mind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Keep in mind potential problems with your estimates – be cautious drawing conclusions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get an idea of the direction of bias due to omitted variables, measurement error or simultaneity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BAFD467-361A-4C8B-B177-5589AA1C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70F7718-90CE-4504-A15A-61A0C1B4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B751-55FB-4569-A6E4-2CB82C47A2DD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4AB1EE4E-33C8-4BDB-B17C-0F5386DA0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Further Issues</a:t>
            </a:r>
          </a:p>
        </p:txBody>
      </p:sp>
      <p:sp>
        <p:nvSpPr>
          <p:cNvPr id="931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5F3BF0A-44C6-400D-825F-71A38E668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Some problems are just too hard to easily solve with available data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May be able to approach the problem in several ways, but something wrong with each one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Provide enough information for a reader to decide whether they find your results convincing or not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E81D182-D77D-424D-8093-2642A151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80064E7-33C1-46AC-AA09-B149FE5F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CCD6-C0F2-4A91-8521-D0BA9F080167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ED58ED0-BA7B-4220-98F6-259061A91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Further Issues (continued)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4B747FF-B8E7-4DAA-B99D-73B4FF5AD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Don’t worry if you don’t “prove” your theory</a:t>
            </a:r>
          </a:p>
          <a:p>
            <a:r>
              <a:rPr lang="en-US" altLang="es-PE"/>
              <a:t>With unexpected results, you want to be careful in thinking through potential biases</a:t>
            </a:r>
          </a:p>
          <a:p>
            <a:r>
              <a:rPr lang="en-US" altLang="es-PE"/>
              <a:t> But, ff you have carefully specified your model and feel confident you have unbiased estimates, then that’s just the way things 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5916BEE-5D5A-4916-829E-5D417A44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37A316D-594F-4F35-B4E9-1E065AC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70EF-4F98-4AF3-B199-6027D1DC3EE4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3B48E92-E024-4909-9A09-619E7BA3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Choosing a Topic</a:t>
            </a: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A0A80B-4EB6-4A9A-96D0-3B2086FEC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Start with a general area or set of questions</a:t>
            </a:r>
          </a:p>
          <a:p>
            <a:r>
              <a:rPr lang="en-US" altLang="es-PE"/>
              <a:t> Make sure you are interested in the topic</a:t>
            </a:r>
          </a:p>
          <a:p>
            <a:r>
              <a:rPr lang="en-US" altLang="es-PE"/>
              <a:t> Use on-line services such as EconLit to investigate past work on this topic</a:t>
            </a:r>
          </a:p>
          <a:p>
            <a:r>
              <a:rPr lang="en-US" altLang="es-PE"/>
              <a:t> Narrow down your topic to a specific question or issue to be investigated</a:t>
            </a:r>
          </a:p>
          <a:p>
            <a:r>
              <a:rPr lang="en-US" altLang="es-PE"/>
              <a:t> Work through the theoretical issue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54C3DF2-2074-4B78-815D-DF77C6B8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38FEB8D-F7FE-43C6-9E17-F7C75252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8-68B6-4749-8421-39DCD3498655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E6A3E82-28BE-44E5-B6C1-ED58578A6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Choosing Data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B93A893-9EA9-406C-B77D-26941B990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Want data that includes measures of the things that your theoretical model imply are important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Investigate what type of data sets have been used in the past literature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Search for what other data sets are available (for example, ICPSR)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Consider collecting your own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EE29EBD-F9F7-487A-9274-9FB834A4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1B0F0A7-06D6-4F13-8738-F5CA3FA1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6D2-EA9D-4D88-BB82-80E86E87C855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0277B2E-B19F-469B-A9E6-D85F835DC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Using the Data</a:t>
            </a:r>
          </a:p>
        </p:txBody>
      </p:sp>
      <p:sp>
        <p:nvSpPr>
          <p:cNvPr id="86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06DA143-76E0-4258-A0D3-EE1B138E6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Create variables appropriate for analysis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example, create dummy variables from categorical variables, create hourly wages, etc.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Check the data for missing values, errors, outliers, etc.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Recode as necessary, be sure to report what you did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9329E51-4C9A-4735-A8A9-9A819423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18BA7D6-2ADA-42FA-9A17-2EA6C8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0956-7E0A-4B1D-8C3A-C6CA4F935175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86274F3-EB24-4E12-B960-620E18D2E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Estimating a Model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ACE908-2D12-44A7-8B6D-B0AD58EF3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Start with a model that is clearly based in theory</a:t>
            </a:r>
          </a:p>
          <a:p>
            <a:r>
              <a:rPr lang="en-US" altLang="es-PE"/>
              <a:t> Test for significance of other variables that are theoretically less clear</a:t>
            </a:r>
          </a:p>
          <a:p>
            <a:r>
              <a:rPr lang="en-US" altLang="es-PE"/>
              <a:t> Test for functional form misspecification</a:t>
            </a:r>
          </a:p>
          <a:p>
            <a:r>
              <a:rPr lang="en-US" altLang="es-PE"/>
              <a:t> Consider reasonable interactions, quadratics, logs,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F9D0678-811D-487E-98F7-CF565B3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E53BF1E-5ED7-4DFB-B18F-9AA7E589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AFB5-D078-4E44-8CB9-FB23E496267D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EE5CA38-1E7C-4500-AC80-A4E71E551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Estimating a Model (continued)</a:t>
            </a:r>
          </a:p>
        </p:txBody>
      </p:sp>
      <p:sp>
        <p:nvSpPr>
          <p:cNvPr id="880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B16661-6AB7-4534-B068-DDB953162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Don’t lose sight of theory and the </a:t>
            </a:r>
            <a:r>
              <a:rPr lang="en-US" altLang="es-PE" i="1"/>
              <a:t>ceteris paribus</a:t>
            </a:r>
            <a:r>
              <a:rPr lang="en-US" altLang="es-PE"/>
              <a:t> interpretation – you need to be careful about including variables that greatly alter the interpretation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example, effect of bedrooms conditional on square footage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Be careful about putting functions of </a:t>
            </a:r>
            <a:r>
              <a:rPr lang="en-US" altLang="es-PE" i="1"/>
              <a:t>y</a:t>
            </a:r>
            <a:r>
              <a:rPr lang="en-US" altLang="es-PE"/>
              <a:t> on the right hand side – affects interpretation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2A02A88-530C-48DF-88E7-D9E8D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3A59CD5-F035-445D-8F0B-CFA74811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580-963A-4652-9E02-01A40CD682BD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AE8AC27B-C6D5-4072-B6A5-52FB6DF7B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Estimating a Model (continued)</a:t>
            </a:r>
          </a:p>
        </p:txBody>
      </p:sp>
      <p:sp>
        <p:nvSpPr>
          <p:cNvPr id="890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61DD22-7E7B-467C-8F7C-B2508F009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Once you have a well-specified model, need to worry about the standard errors</a:t>
            </a:r>
          </a:p>
          <a:p>
            <a:r>
              <a:rPr lang="en-US" altLang="es-PE"/>
              <a:t> Test for heteroskedasticity </a:t>
            </a:r>
          </a:p>
          <a:p>
            <a:r>
              <a:rPr lang="en-US" altLang="es-PE"/>
              <a:t> Correct if necessary</a:t>
            </a:r>
          </a:p>
          <a:p>
            <a:r>
              <a:rPr lang="en-US" altLang="es-PE"/>
              <a:t> Test for serial correlation if there is a time component</a:t>
            </a:r>
          </a:p>
          <a:p>
            <a:r>
              <a:rPr lang="en-US" altLang="es-PE"/>
              <a:t> Correct if necessary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9CF0B4B-3403-49C0-A827-A521C987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8EE63E9-15E5-4783-B9AE-F4CF1A5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4A1F-0C0D-4816-A037-01DDD035BD39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C6B37A5-DC35-49A7-914A-D63928317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Other Problems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75E6B8-F2DB-4B53-A1D2-EF9942739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Often you have to worry about endogeneity of the key explanatory variable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Endogeneity could arise from omitted variables that are not observed in the data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Endogeneity could arise because the model is really part of a simultaneous equation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Endogeneity could arise due to measurement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0F79746-839E-483F-9392-CA84A788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7152E3D-9336-4032-8D31-067F7F1F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C984-ED7F-441E-8D7E-19F146C6B3DB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F041F4B-A2FA-4B75-ADF1-F1CBEB751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Other Problems (continued)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1B4DE9-A090-492A-B6CF-AEFD1712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you have panel data, can consider a fixed effects model (or first differences)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Problem with FE is that need good variation over time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instead try to find a perfect instrument and perform 2SLS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Problem with IV is finding a good instrument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585</TotalTime>
  <Words>662</Words>
  <Application>Microsoft Office PowerPoint</Application>
  <PresentationFormat>Presentación en pantalla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Times New Roman</vt:lpstr>
      <vt:lpstr>Wingdings</vt:lpstr>
      <vt:lpstr>Blueprint</vt:lpstr>
      <vt:lpstr>Summary and Conclusions</vt:lpstr>
      <vt:lpstr>Choosing a Topic</vt:lpstr>
      <vt:lpstr>Choosing Data</vt:lpstr>
      <vt:lpstr>Using the Data</vt:lpstr>
      <vt:lpstr>Estimating a Model</vt:lpstr>
      <vt:lpstr>Estimating a Model (continued)</vt:lpstr>
      <vt:lpstr>Estimating a Model (continued)</vt:lpstr>
      <vt:lpstr>Other Problems</vt:lpstr>
      <vt:lpstr>Other Problems (continued)</vt:lpstr>
      <vt:lpstr>Interpreting Your Results</vt:lpstr>
      <vt:lpstr>Further Issues</vt:lpstr>
      <vt:lpstr>Further Issues (continued)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20</cp:revision>
  <cp:lastPrinted>1601-01-01T00:00:00Z</cp:lastPrinted>
  <dcterms:created xsi:type="dcterms:W3CDTF">1999-10-02T17:37:41Z</dcterms:created>
  <dcterms:modified xsi:type="dcterms:W3CDTF">2020-02-04T23:20:18Z</dcterms:modified>
</cp:coreProperties>
</file>