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5"/>
  </p:notesMasterIdLst>
  <p:handoutMasterIdLst>
    <p:handoutMasterId r:id="rId36"/>
  </p:handoutMasterIdLst>
  <p:sldIdLst>
    <p:sldId id="289" r:id="rId2"/>
    <p:sldId id="379" r:id="rId3"/>
    <p:sldId id="377" r:id="rId4"/>
    <p:sldId id="381" r:id="rId5"/>
    <p:sldId id="372" r:id="rId6"/>
    <p:sldId id="380" r:id="rId7"/>
    <p:sldId id="378" r:id="rId8"/>
    <p:sldId id="373" r:id="rId9"/>
    <p:sldId id="386" r:id="rId10"/>
    <p:sldId id="387" r:id="rId11"/>
    <p:sldId id="375" r:id="rId12"/>
    <p:sldId id="382" r:id="rId13"/>
    <p:sldId id="383" r:id="rId14"/>
    <p:sldId id="384" r:id="rId15"/>
    <p:sldId id="385" r:id="rId16"/>
    <p:sldId id="390" r:id="rId17"/>
    <p:sldId id="391" r:id="rId18"/>
    <p:sldId id="392" r:id="rId19"/>
    <p:sldId id="393" r:id="rId20"/>
    <p:sldId id="394" r:id="rId21"/>
    <p:sldId id="395" r:id="rId22"/>
    <p:sldId id="396" r:id="rId23"/>
    <p:sldId id="407" r:id="rId24"/>
    <p:sldId id="397" r:id="rId25"/>
    <p:sldId id="398" r:id="rId26"/>
    <p:sldId id="399" r:id="rId27"/>
    <p:sldId id="400" r:id="rId28"/>
    <p:sldId id="401" r:id="rId29"/>
    <p:sldId id="402" r:id="rId30"/>
    <p:sldId id="403" r:id="rId31"/>
    <p:sldId id="404" r:id="rId32"/>
    <p:sldId id="405" r:id="rId33"/>
    <p:sldId id="406" r:id="rId3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5D6AF5DB-D716-4E1A-B7EB-7BC541111B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PE"/>
          </a:p>
        </p:txBody>
      </p:sp>
      <p:sp>
        <p:nvSpPr>
          <p:cNvPr id="3" name="2 Marcador de fecha">
            <a:extLst>
              <a:ext uri="{FF2B5EF4-FFF2-40B4-BE49-F238E27FC236}">
                <a16:creationId xmlns:a16="http://schemas.microsoft.com/office/drawing/2014/main" id="{1D2A081C-247D-48FD-8079-A7BB5E162161}"/>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338324B-9949-4A74-8871-AAB36DA2D041}" type="datetimeFigureOut">
              <a:rPr lang="es-PE"/>
              <a:pPr>
                <a:defRPr/>
              </a:pPr>
              <a:t>1 Feb. 2020</a:t>
            </a:fld>
            <a:endParaRPr lang="es-PE"/>
          </a:p>
        </p:txBody>
      </p:sp>
      <p:sp>
        <p:nvSpPr>
          <p:cNvPr id="4" name="3 Marcador de pie de página">
            <a:extLst>
              <a:ext uri="{FF2B5EF4-FFF2-40B4-BE49-F238E27FC236}">
                <a16:creationId xmlns:a16="http://schemas.microsoft.com/office/drawing/2014/main" id="{8CA8C80E-91F2-4E68-8DAF-62AD4E12A886}"/>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PE"/>
          </a:p>
        </p:txBody>
      </p:sp>
      <p:sp>
        <p:nvSpPr>
          <p:cNvPr id="5" name="4 Marcador de número de diapositiva">
            <a:extLst>
              <a:ext uri="{FF2B5EF4-FFF2-40B4-BE49-F238E27FC236}">
                <a16:creationId xmlns:a16="http://schemas.microsoft.com/office/drawing/2014/main" id="{899DFF2A-E104-4E79-B963-11D59B02D5F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CC3B4DA-8EA2-497B-9C63-9B93AF4112A1}" type="slidenum">
              <a:rPr lang="es-PE" altLang="es-PE"/>
              <a:pPr/>
              <a:t>‹Nº›</a:t>
            </a:fld>
            <a:endParaRPr lang="es-PE" altLang="es-P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9EB7EE7A-0B4E-4E37-AB7C-5B88B70CAE4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ES"/>
          </a:p>
        </p:txBody>
      </p:sp>
      <p:sp>
        <p:nvSpPr>
          <p:cNvPr id="3" name="2 Marcador de fecha">
            <a:extLst>
              <a:ext uri="{FF2B5EF4-FFF2-40B4-BE49-F238E27FC236}">
                <a16:creationId xmlns:a16="http://schemas.microsoft.com/office/drawing/2014/main" id="{ADE421EF-8836-4E11-BB39-04A434A0A60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241FA22-F38B-4523-A78E-5CADDEAB40AA}" type="datetimeFigureOut">
              <a:rPr lang="es-ES"/>
              <a:pPr>
                <a:defRPr/>
              </a:pPr>
              <a:t>01/02/2020</a:t>
            </a:fld>
            <a:endParaRPr lang="es-ES"/>
          </a:p>
        </p:txBody>
      </p:sp>
      <p:sp>
        <p:nvSpPr>
          <p:cNvPr id="4" name="3 Marcador de imagen de diapositiva">
            <a:extLst>
              <a:ext uri="{FF2B5EF4-FFF2-40B4-BE49-F238E27FC236}">
                <a16:creationId xmlns:a16="http://schemas.microsoft.com/office/drawing/2014/main" id="{2E78696B-A864-49F2-9FD3-ADA43E42DD7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9A3977A3-EA56-49B8-84C1-45737825E3C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7F3194B8-6AB8-47F4-88DB-FEF103BF8B6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43F5BC95-628A-46B1-83BE-DCD698B80F5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FB246-5912-4454-870B-B363BB5A7F79}" type="slidenum">
              <a:rPr lang="es-ES" altLang="es-PE"/>
              <a:pPr/>
              <a:t>‹Nº›</a:t>
            </a:fld>
            <a:endParaRPr lang="es-ES"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a:extLst>
              <a:ext uri="{FF2B5EF4-FFF2-40B4-BE49-F238E27FC236}">
                <a16:creationId xmlns:a16="http://schemas.microsoft.com/office/drawing/2014/main" id="{C5EB1039-1672-453D-8C5C-3D15A42E72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a:extLst>
              <a:ext uri="{FF2B5EF4-FFF2-40B4-BE49-F238E27FC236}">
                <a16:creationId xmlns:a16="http://schemas.microsoft.com/office/drawing/2014/main" id="{06F90008-B111-4C20-AD85-D32FE34A44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37892" name="3 Marcador de número de diapositiva">
            <a:extLst>
              <a:ext uri="{FF2B5EF4-FFF2-40B4-BE49-F238E27FC236}">
                <a16:creationId xmlns:a16="http://schemas.microsoft.com/office/drawing/2014/main" id="{141EB8A4-89EB-4DE9-B5ED-5B60AB40E5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7C8694-B8EB-4144-89C4-40B469A636AC}" type="slidenum">
              <a:rPr lang="es-ES" altLang="es-PE"/>
              <a:pPr eaLnBrk="1" hangingPunct="1"/>
              <a:t>4</a:t>
            </a:fld>
            <a:endParaRPr lang="es-ES" alt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48995DA-79CA-4BF3-ACB2-896B1874B54C}"/>
              </a:ext>
            </a:extLst>
          </p:cNvPr>
          <p:cNvGrpSpPr>
            <a:grpSpLocks/>
          </p:cNvGrpSpPr>
          <p:nvPr/>
        </p:nvGrpSpPr>
        <p:grpSpPr bwMode="auto">
          <a:xfrm>
            <a:off x="319088" y="1752600"/>
            <a:ext cx="8824912" cy="5129213"/>
            <a:chOff x="201" y="1104"/>
            <a:chExt cx="5559" cy="3231"/>
          </a:xfrm>
        </p:grpSpPr>
        <p:sp>
          <p:nvSpPr>
            <p:cNvPr id="5" name="Freeform 3">
              <a:extLst>
                <a:ext uri="{FF2B5EF4-FFF2-40B4-BE49-F238E27FC236}">
                  <a16:creationId xmlns:a16="http://schemas.microsoft.com/office/drawing/2014/main" id="{D9344C57-8767-47FC-AD27-9F90133AA777}"/>
                </a:ext>
              </a:extLst>
            </p:cNvPr>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6" name="Freeform 4">
              <a:extLst>
                <a:ext uri="{FF2B5EF4-FFF2-40B4-BE49-F238E27FC236}">
                  <a16:creationId xmlns:a16="http://schemas.microsoft.com/office/drawing/2014/main" id="{65F92DC0-B789-455C-A4EF-FA474C0D1D65}"/>
                </a:ext>
              </a:extLst>
            </p:cNvPr>
            <p:cNvSpPr>
              <a:spLocks/>
            </p:cNvSpPr>
            <p:nvPr/>
          </p:nvSpPr>
          <p:spPr bwMode="ltGray">
            <a:xfrm>
              <a:off x="528" y="2400"/>
              <a:ext cx="5232" cy="1920"/>
            </a:xfrm>
            <a:custGeom>
              <a:avLst/>
              <a:gdLst>
                <a:gd name="T0" fmla="*/ 0 w 4897"/>
                <a:gd name="T1" fmla="*/ 0 h 2182"/>
                <a:gd name="T2" fmla="*/ 0 w 4897"/>
                <a:gd name="T3" fmla="*/ 1151 h 2182"/>
                <a:gd name="T4" fmla="*/ 6818 w 4897"/>
                <a:gd name="T5" fmla="*/ 1151 h 2182"/>
                <a:gd name="T6" fmla="*/ 6818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7" name="Freeform 5">
              <a:extLst>
                <a:ext uri="{FF2B5EF4-FFF2-40B4-BE49-F238E27FC236}">
                  <a16:creationId xmlns:a16="http://schemas.microsoft.com/office/drawing/2014/main" id="{D8AB7E50-1C9C-4FBE-BB05-9E52ABB2F1CA}"/>
                </a:ext>
              </a:extLst>
            </p:cNvPr>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8" name="Freeform 6">
              <a:extLst>
                <a:ext uri="{FF2B5EF4-FFF2-40B4-BE49-F238E27FC236}">
                  <a16:creationId xmlns:a16="http://schemas.microsoft.com/office/drawing/2014/main" id="{8E03839F-F4B8-45AB-ADB9-73B3C26E3410}"/>
                </a:ext>
              </a:extLst>
            </p:cNvPr>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9" name="Freeform 7">
              <a:extLst>
                <a:ext uri="{FF2B5EF4-FFF2-40B4-BE49-F238E27FC236}">
                  <a16:creationId xmlns:a16="http://schemas.microsoft.com/office/drawing/2014/main" id="{97ABACC9-96F1-46C4-9B25-2995D77B3925}"/>
                </a:ext>
              </a:extLst>
            </p:cNvPr>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0" name="Freeform 8">
              <a:extLst>
                <a:ext uri="{FF2B5EF4-FFF2-40B4-BE49-F238E27FC236}">
                  <a16:creationId xmlns:a16="http://schemas.microsoft.com/office/drawing/2014/main" id="{B35E227A-D4D3-4BCF-BAA0-8AAD328CDF06}"/>
                </a:ext>
              </a:extLst>
            </p:cNvPr>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grpSp>
      <p:sp>
        <p:nvSpPr>
          <p:cNvPr id="128009" name="Rectangle 9"/>
          <p:cNvSpPr>
            <a:spLocks noGrp="1" noChangeArrowheads="1"/>
          </p:cNvSpPr>
          <p:nvPr>
            <p:ph type="ctrTitle" sz="quarter"/>
          </p:nvPr>
        </p:nvSpPr>
        <p:spPr>
          <a:xfrm>
            <a:off x="990600" y="1905000"/>
            <a:ext cx="7772400" cy="1736725"/>
          </a:xfrm>
        </p:spPr>
        <p:txBody>
          <a:bodyPr anchor="t"/>
          <a:lstStyle>
            <a:lvl1pPr>
              <a:defRPr sz="5400"/>
            </a:lvl1pPr>
          </a:lstStyle>
          <a:p>
            <a:r>
              <a:rPr lang="es-ES"/>
              <a:t>Haga clic para cambiar el estilo de título	</a:t>
            </a:r>
          </a:p>
        </p:txBody>
      </p:sp>
      <p:sp>
        <p:nvSpPr>
          <p:cNvPr id="128010" name="Rectangle 10"/>
          <p:cNvSpPr>
            <a:spLocks noGrp="1" noChangeArrowheads="1"/>
          </p:cNvSpPr>
          <p:nvPr>
            <p:ph type="subTitle" sz="quarter" idx="1"/>
          </p:nvPr>
        </p:nvSpPr>
        <p:spPr>
          <a:xfrm>
            <a:off x="990600" y="3962400"/>
            <a:ext cx="6781800" cy="1752600"/>
          </a:xfrm>
        </p:spPr>
        <p:txBody>
          <a:bodyPr/>
          <a:lstStyle>
            <a:lvl1pPr marL="0" indent="0">
              <a:buFont typeface="Wingdings" pitchFamily="2" charset="2"/>
              <a:buNone/>
              <a:defRPr/>
            </a:lvl1pPr>
          </a:lstStyle>
          <a:p>
            <a:r>
              <a:rPr lang="es-ES"/>
              <a:t>Haga clic para modificar el estilo de subtítulo del patrón</a:t>
            </a:r>
          </a:p>
        </p:txBody>
      </p:sp>
      <p:sp>
        <p:nvSpPr>
          <p:cNvPr id="11" name="Rectangle 11">
            <a:extLst>
              <a:ext uri="{FF2B5EF4-FFF2-40B4-BE49-F238E27FC236}">
                <a16:creationId xmlns:a16="http://schemas.microsoft.com/office/drawing/2014/main" id="{40D071F7-5D9F-4406-83AE-8634269BC503}"/>
              </a:ext>
            </a:extLst>
          </p:cNvPr>
          <p:cNvSpPr>
            <a:spLocks noGrp="1" noChangeArrowheads="1"/>
          </p:cNvSpPr>
          <p:nvPr>
            <p:ph type="dt" sz="quarter" idx="10"/>
          </p:nvPr>
        </p:nvSpPr>
        <p:spPr>
          <a:xfrm>
            <a:off x="990600" y="6245225"/>
            <a:ext cx="1901825" cy="476250"/>
          </a:xfrm>
        </p:spPr>
        <p:txBody>
          <a:bodyPr/>
          <a:lstStyle>
            <a:lvl1pPr>
              <a:defRPr/>
            </a:lvl1pPr>
          </a:lstStyle>
          <a:p>
            <a:pPr>
              <a:defRPr/>
            </a:pPr>
            <a:endParaRPr lang="es-ES"/>
          </a:p>
        </p:txBody>
      </p:sp>
      <p:sp>
        <p:nvSpPr>
          <p:cNvPr id="12" name="Rectangle 12">
            <a:extLst>
              <a:ext uri="{FF2B5EF4-FFF2-40B4-BE49-F238E27FC236}">
                <a16:creationId xmlns:a16="http://schemas.microsoft.com/office/drawing/2014/main" id="{6AC0AE71-6C8A-48EC-8AE1-87FA5E31860E}"/>
              </a:ext>
            </a:extLst>
          </p:cNvPr>
          <p:cNvSpPr>
            <a:spLocks noGrp="1" noChangeArrowheads="1"/>
          </p:cNvSpPr>
          <p:nvPr>
            <p:ph type="ftr" sz="quarter" idx="11"/>
          </p:nvPr>
        </p:nvSpPr>
        <p:spPr>
          <a:xfrm>
            <a:off x="3468688" y="6245225"/>
            <a:ext cx="2895600" cy="476250"/>
          </a:xfrm>
        </p:spPr>
        <p:txBody>
          <a:bodyPr/>
          <a:lstStyle>
            <a:lvl1pPr>
              <a:defRPr/>
            </a:lvl1pPr>
          </a:lstStyle>
          <a:p>
            <a:pPr>
              <a:defRPr/>
            </a:pPr>
            <a:endParaRPr lang="es-ES"/>
          </a:p>
        </p:txBody>
      </p:sp>
      <p:sp>
        <p:nvSpPr>
          <p:cNvPr id="13" name="Rectangle 13">
            <a:extLst>
              <a:ext uri="{FF2B5EF4-FFF2-40B4-BE49-F238E27FC236}">
                <a16:creationId xmlns:a16="http://schemas.microsoft.com/office/drawing/2014/main" id="{7C918FB7-0F2C-4C5D-A498-CAF6571D02C7}"/>
              </a:ext>
            </a:extLst>
          </p:cNvPr>
          <p:cNvSpPr>
            <a:spLocks noGrp="1" noChangeArrowheads="1"/>
          </p:cNvSpPr>
          <p:nvPr>
            <p:ph type="sldNum" sz="quarter" idx="12"/>
          </p:nvPr>
        </p:nvSpPr>
        <p:spPr/>
        <p:txBody>
          <a:bodyPr/>
          <a:lstStyle>
            <a:lvl1pPr>
              <a:defRPr/>
            </a:lvl1pPr>
          </a:lstStyle>
          <a:p>
            <a:fld id="{D0C6F058-13B6-4D71-8CDC-B600D1CBD90E}" type="slidenum">
              <a:rPr lang="es-ES" altLang="es-PE"/>
              <a:pPr/>
              <a:t>‹Nº›</a:t>
            </a:fld>
            <a:endParaRPr lang="es-ES" altLang="es-PE"/>
          </a:p>
        </p:txBody>
      </p:sp>
    </p:spTree>
    <p:extLst>
      <p:ext uri="{BB962C8B-B14F-4D97-AF65-F5344CB8AC3E}">
        <p14:creationId xmlns:p14="http://schemas.microsoft.com/office/powerpoint/2010/main" val="354308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23A3841A-12BF-4DAB-B99C-8C97783E98F8}"/>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FE72D38D-F570-43AB-AA72-7B67961B4B1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DE3FDF41-6694-4EB1-8DAA-7F6D2DA67E34}"/>
              </a:ext>
            </a:extLst>
          </p:cNvPr>
          <p:cNvSpPr>
            <a:spLocks noGrp="1" noChangeArrowheads="1"/>
          </p:cNvSpPr>
          <p:nvPr>
            <p:ph type="sldNum" sz="quarter" idx="12"/>
          </p:nvPr>
        </p:nvSpPr>
        <p:spPr>
          <a:ln/>
        </p:spPr>
        <p:txBody>
          <a:bodyPr/>
          <a:lstStyle>
            <a:lvl1pPr>
              <a:defRPr/>
            </a:lvl1pPr>
          </a:lstStyle>
          <a:p>
            <a:fld id="{60962B1F-30A2-4BDB-B33D-A9336C2C6D80}" type="slidenum">
              <a:rPr lang="es-ES" altLang="es-PE"/>
              <a:pPr/>
              <a:t>‹Nº›</a:t>
            </a:fld>
            <a:endParaRPr lang="es-ES" altLang="es-PE"/>
          </a:p>
        </p:txBody>
      </p:sp>
    </p:spTree>
    <p:extLst>
      <p:ext uri="{BB962C8B-B14F-4D97-AF65-F5344CB8AC3E}">
        <p14:creationId xmlns:p14="http://schemas.microsoft.com/office/powerpoint/2010/main" val="399595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48463" y="244475"/>
            <a:ext cx="2097087"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44475"/>
            <a:ext cx="6138863"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65C01E72-DC09-4CB1-ABDF-5EC4D37EE8C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2B6DB488-297F-4EB9-8E75-1603B43AF4D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C0128D27-6346-4F8E-B156-FB4BA82DB5C1}"/>
              </a:ext>
            </a:extLst>
          </p:cNvPr>
          <p:cNvSpPr>
            <a:spLocks noGrp="1" noChangeArrowheads="1"/>
          </p:cNvSpPr>
          <p:nvPr>
            <p:ph type="sldNum" sz="quarter" idx="12"/>
          </p:nvPr>
        </p:nvSpPr>
        <p:spPr>
          <a:ln/>
        </p:spPr>
        <p:txBody>
          <a:bodyPr/>
          <a:lstStyle>
            <a:lvl1pPr>
              <a:defRPr/>
            </a:lvl1pPr>
          </a:lstStyle>
          <a:p>
            <a:fld id="{B0EAA90A-F7C2-4EDE-994C-EA8AD8461D7D}" type="slidenum">
              <a:rPr lang="es-ES" altLang="es-PE"/>
              <a:pPr/>
              <a:t>‹Nº›</a:t>
            </a:fld>
            <a:endParaRPr lang="es-ES" altLang="es-PE"/>
          </a:p>
        </p:txBody>
      </p:sp>
    </p:spTree>
    <p:extLst>
      <p:ext uri="{BB962C8B-B14F-4D97-AF65-F5344CB8AC3E}">
        <p14:creationId xmlns:p14="http://schemas.microsoft.com/office/powerpoint/2010/main" val="47936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8CD35BF6-1D50-4520-BCE5-323B518B0AB5}"/>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F577DBD7-8FBB-4BA9-A256-17F3BDF96A1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25535268-0EFC-4858-A380-A36A4811EC72}"/>
              </a:ext>
            </a:extLst>
          </p:cNvPr>
          <p:cNvSpPr>
            <a:spLocks noGrp="1" noChangeArrowheads="1"/>
          </p:cNvSpPr>
          <p:nvPr>
            <p:ph type="sldNum" sz="quarter" idx="12"/>
          </p:nvPr>
        </p:nvSpPr>
        <p:spPr>
          <a:ln/>
        </p:spPr>
        <p:txBody>
          <a:bodyPr/>
          <a:lstStyle>
            <a:lvl1pPr>
              <a:defRPr/>
            </a:lvl1pPr>
          </a:lstStyle>
          <a:p>
            <a:fld id="{71A47A90-1D09-4A9F-BB65-A3F37569583D}" type="slidenum">
              <a:rPr lang="es-ES" altLang="es-PE"/>
              <a:pPr/>
              <a:t>‹Nº›</a:t>
            </a:fld>
            <a:endParaRPr lang="es-ES" altLang="es-PE"/>
          </a:p>
        </p:txBody>
      </p:sp>
    </p:spTree>
    <p:extLst>
      <p:ext uri="{BB962C8B-B14F-4D97-AF65-F5344CB8AC3E}">
        <p14:creationId xmlns:p14="http://schemas.microsoft.com/office/powerpoint/2010/main" val="27894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1">
            <a:extLst>
              <a:ext uri="{FF2B5EF4-FFF2-40B4-BE49-F238E27FC236}">
                <a16:creationId xmlns:a16="http://schemas.microsoft.com/office/drawing/2014/main" id="{3AAFC1CA-A0BB-4920-97D9-57BD470ABEC8}"/>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1EFB400C-08B4-4E2E-B887-F3E084EC40A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808742DD-6CA8-4CD5-A017-74230326200B}"/>
              </a:ext>
            </a:extLst>
          </p:cNvPr>
          <p:cNvSpPr>
            <a:spLocks noGrp="1" noChangeArrowheads="1"/>
          </p:cNvSpPr>
          <p:nvPr>
            <p:ph type="sldNum" sz="quarter" idx="12"/>
          </p:nvPr>
        </p:nvSpPr>
        <p:spPr>
          <a:ln/>
        </p:spPr>
        <p:txBody>
          <a:bodyPr/>
          <a:lstStyle>
            <a:lvl1pPr>
              <a:defRPr/>
            </a:lvl1pPr>
          </a:lstStyle>
          <a:p>
            <a:fld id="{C791DEF5-6D29-455C-94F0-0C037EEFA973}" type="slidenum">
              <a:rPr lang="es-ES" altLang="es-PE"/>
              <a:pPr/>
              <a:t>‹Nº›</a:t>
            </a:fld>
            <a:endParaRPr lang="es-ES" altLang="es-PE"/>
          </a:p>
        </p:txBody>
      </p:sp>
    </p:spTree>
    <p:extLst>
      <p:ext uri="{BB962C8B-B14F-4D97-AF65-F5344CB8AC3E}">
        <p14:creationId xmlns:p14="http://schemas.microsoft.com/office/powerpoint/2010/main" val="373923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Rectangle 11">
            <a:extLst>
              <a:ext uri="{FF2B5EF4-FFF2-40B4-BE49-F238E27FC236}">
                <a16:creationId xmlns:a16="http://schemas.microsoft.com/office/drawing/2014/main" id="{E4817F93-1C7F-424E-A4A6-B123473CB5C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7E7EF598-7044-4D5F-A9F7-0F9EF32F9D7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631864AC-9396-412D-8C9B-3CA98CBE41E4}"/>
              </a:ext>
            </a:extLst>
          </p:cNvPr>
          <p:cNvSpPr>
            <a:spLocks noGrp="1" noChangeArrowheads="1"/>
          </p:cNvSpPr>
          <p:nvPr>
            <p:ph type="sldNum" sz="quarter" idx="12"/>
          </p:nvPr>
        </p:nvSpPr>
        <p:spPr>
          <a:ln/>
        </p:spPr>
        <p:txBody>
          <a:bodyPr/>
          <a:lstStyle>
            <a:lvl1pPr>
              <a:defRPr/>
            </a:lvl1pPr>
          </a:lstStyle>
          <a:p>
            <a:fld id="{D6B26A6E-9D37-4A63-828B-64B3891A919D}" type="slidenum">
              <a:rPr lang="es-ES" altLang="es-PE"/>
              <a:pPr/>
              <a:t>‹Nº›</a:t>
            </a:fld>
            <a:endParaRPr lang="es-ES" altLang="es-PE"/>
          </a:p>
        </p:txBody>
      </p:sp>
    </p:spTree>
    <p:extLst>
      <p:ext uri="{BB962C8B-B14F-4D97-AF65-F5344CB8AC3E}">
        <p14:creationId xmlns:p14="http://schemas.microsoft.com/office/powerpoint/2010/main" val="51501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Rectangle 11">
            <a:extLst>
              <a:ext uri="{FF2B5EF4-FFF2-40B4-BE49-F238E27FC236}">
                <a16:creationId xmlns:a16="http://schemas.microsoft.com/office/drawing/2014/main" id="{799F5BD4-4DC1-4EA3-BD3B-C762ACCC4B4F}"/>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12">
            <a:extLst>
              <a:ext uri="{FF2B5EF4-FFF2-40B4-BE49-F238E27FC236}">
                <a16:creationId xmlns:a16="http://schemas.microsoft.com/office/drawing/2014/main" id="{C126D873-086A-4BB3-A188-EEC8806ED2D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13">
            <a:extLst>
              <a:ext uri="{FF2B5EF4-FFF2-40B4-BE49-F238E27FC236}">
                <a16:creationId xmlns:a16="http://schemas.microsoft.com/office/drawing/2014/main" id="{38EF0B34-275E-450D-97AE-D5ADE1D13570}"/>
              </a:ext>
            </a:extLst>
          </p:cNvPr>
          <p:cNvSpPr>
            <a:spLocks noGrp="1" noChangeArrowheads="1"/>
          </p:cNvSpPr>
          <p:nvPr>
            <p:ph type="sldNum" sz="quarter" idx="12"/>
          </p:nvPr>
        </p:nvSpPr>
        <p:spPr>
          <a:ln/>
        </p:spPr>
        <p:txBody>
          <a:bodyPr/>
          <a:lstStyle>
            <a:lvl1pPr>
              <a:defRPr/>
            </a:lvl1pPr>
          </a:lstStyle>
          <a:p>
            <a:fld id="{78C38A33-BF2C-4157-8840-21AF16E42ED0}" type="slidenum">
              <a:rPr lang="es-ES" altLang="es-PE"/>
              <a:pPr/>
              <a:t>‹Nº›</a:t>
            </a:fld>
            <a:endParaRPr lang="es-ES" altLang="es-PE"/>
          </a:p>
        </p:txBody>
      </p:sp>
    </p:spTree>
    <p:extLst>
      <p:ext uri="{BB962C8B-B14F-4D97-AF65-F5344CB8AC3E}">
        <p14:creationId xmlns:p14="http://schemas.microsoft.com/office/powerpoint/2010/main" val="124412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Rectangle 11">
            <a:extLst>
              <a:ext uri="{FF2B5EF4-FFF2-40B4-BE49-F238E27FC236}">
                <a16:creationId xmlns:a16="http://schemas.microsoft.com/office/drawing/2014/main" id="{F5250BD0-C3E1-4461-A463-F44370F78020}"/>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12">
            <a:extLst>
              <a:ext uri="{FF2B5EF4-FFF2-40B4-BE49-F238E27FC236}">
                <a16:creationId xmlns:a16="http://schemas.microsoft.com/office/drawing/2014/main" id="{4E3B01DE-23D6-44FB-863F-82EBB156A39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13">
            <a:extLst>
              <a:ext uri="{FF2B5EF4-FFF2-40B4-BE49-F238E27FC236}">
                <a16:creationId xmlns:a16="http://schemas.microsoft.com/office/drawing/2014/main" id="{CDCC456F-6F96-4356-8630-3C979C79BFD4}"/>
              </a:ext>
            </a:extLst>
          </p:cNvPr>
          <p:cNvSpPr>
            <a:spLocks noGrp="1" noChangeArrowheads="1"/>
          </p:cNvSpPr>
          <p:nvPr>
            <p:ph type="sldNum" sz="quarter" idx="12"/>
          </p:nvPr>
        </p:nvSpPr>
        <p:spPr>
          <a:ln/>
        </p:spPr>
        <p:txBody>
          <a:bodyPr/>
          <a:lstStyle>
            <a:lvl1pPr>
              <a:defRPr/>
            </a:lvl1pPr>
          </a:lstStyle>
          <a:p>
            <a:fld id="{04EC9145-5437-46ED-A026-217E96B44DFD}" type="slidenum">
              <a:rPr lang="es-ES" altLang="es-PE"/>
              <a:pPr/>
              <a:t>‹Nº›</a:t>
            </a:fld>
            <a:endParaRPr lang="es-ES" altLang="es-PE"/>
          </a:p>
        </p:txBody>
      </p:sp>
    </p:spTree>
    <p:extLst>
      <p:ext uri="{BB962C8B-B14F-4D97-AF65-F5344CB8AC3E}">
        <p14:creationId xmlns:p14="http://schemas.microsoft.com/office/powerpoint/2010/main" val="374743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D7205C2-DE0A-4FD6-913E-9D2E4606A7D7}"/>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12">
            <a:extLst>
              <a:ext uri="{FF2B5EF4-FFF2-40B4-BE49-F238E27FC236}">
                <a16:creationId xmlns:a16="http://schemas.microsoft.com/office/drawing/2014/main" id="{850558B1-1FCB-4F7A-83E5-BD5A2A67843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13">
            <a:extLst>
              <a:ext uri="{FF2B5EF4-FFF2-40B4-BE49-F238E27FC236}">
                <a16:creationId xmlns:a16="http://schemas.microsoft.com/office/drawing/2014/main" id="{080FCC34-7720-4CE7-9E35-0937F92C20BB}"/>
              </a:ext>
            </a:extLst>
          </p:cNvPr>
          <p:cNvSpPr>
            <a:spLocks noGrp="1" noChangeArrowheads="1"/>
          </p:cNvSpPr>
          <p:nvPr>
            <p:ph type="sldNum" sz="quarter" idx="12"/>
          </p:nvPr>
        </p:nvSpPr>
        <p:spPr>
          <a:ln/>
        </p:spPr>
        <p:txBody>
          <a:bodyPr/>
          <a:lstStyle>
            <a:lvl1pPr>
              <a:defRPr/>
            </a:lvl1pPr>
          </a:lstStyle>
          <a:p>
            <a:fld id="{7EBD2B8F-AB49-4652-A240-57EC076660F1}" type="slidenum">
              <a:rPr lang="es-ES" altLang="es-PE"/>
              <a:pPr/>
              <a:t>‹Nº›</a:t>
            </a:fld>
            <a:endParaRPr lang="es-ES" altLang="es-PE"/>
          </a:p>
        </p:txBody>
      </p:sp>
    </p:spTree>
    <p:extLst>
      <p:ext uri="{BB962C8B-B14F-4D97-AF65-F5344CB8AC3E}">
        <p14:creationId xmlns:p14="http://schemas.microsoft.com/office/powerpoint/2010/main" val="311253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a:extLst>
              <a:ext uri="{FF2B5EF4-FFF2-40B4-BE49-F238E27FC236}">
                <a16:creationId xmlns:a16="http://schemas.microsoft.com/office/drawing/2014/main" id="{593E7182-4C81-42EB-96EA-02C51C36BF82}"/>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693DBD8E-8959-4DFC-9E13-319151BDF35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98149C5D-E3F8-4F90-A3BC-07A022934D7C}"/>
              </a:ext>
            </a:extLst>
          </p:cNvPr>
          <p:cNvSpPr>
            <a:spLocks noGrp="1" noChangeArrowheads="1"/>
          </p:cNvSpPr>
          <p:nvPr>
            <p:ph type="sldNum" sz="quarter" idx="12"/>
          </p:nvPr>
        </p:nvSpPr>
        <p:spPr>
          <a:ln/>
        </p:spPr>
        <p:txBody>
          <a:bodyPr/>
          <a:lstStyle>
            <a:lvl1pPr>
              <a:defRPr/>
            </a:lvl1pPr>
          </a:lstStyle>
          <a:p>
            <a:fld id="{1B9D37AA-AD0F-4AAD-8D8F-43F87B99D905}" type="slidenum">
              <a:rPr lang="es-ES" altLang="es-PE"/>
              <a:pPr/>
              <a:t>‹Nº›</a:t>
            </a:fld>
            <a:endParaRPr lang="es-ES" altLang="es-PE"/>
          </a:p>
        </p:txBody>
      </p:sp>
    </p:spTree>
    <p:extLst>
      <p:ext uri="{BB962C8B-B14F-4D97-AF65-F5344CB8AC3E}">
        <p14:creationId xmlns:p14="http://schemas.microsoft.com/office/powerpoint/2010/main" val="220173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a:extLst>
              <a:ext uri="{FF2B5EF4-FFF2-40B4-BE49-F238E27FC236}">
                <a16:creationId xmlns:a16="http://schemas.microsoft.com/office/drawing/2014/main" id="{6BDCAB49-DC0F-41DE-85FE-27DE0DB0C53D}"/>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4DFE8DD2-01C2-4A76-A660-4396DA564EA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E8174923-51FA-43A4-82AD-0CAFE01028F8}"/>
              </a:ext>
            </a:extLst>
          </p:cNvPr>
          <p:cNvSpPr>
            <a:spLocks noGrp="1" noChangeArrowheads="1"/>
          </p:cNvSpPr>
          <p:nvPr>
            <p:ph type="sldNum" sz="quarter" idx="12"/>
          </p:nvPr>
        </p:nvSpPr>
        <p:spPr>
          <a:ln/>
        </p:spPr>
        <p:txBody>
          <a:bodyPr/>
          <a:lstStyle>
            <a:lvl1pPr>
              <a:defRPr/>
            </a:lvl1pPr>
          </a:lstStyle>
          <a:p>
            <a:fld id="{994311D4-E98C-47EB-B7F2-36C983C06760}" type="slidenum">
              <a:rPr lang="es-ES" altLang="es-PE"/>
              <a:pPr/>
              <a:t>‹Nº›</a:t>
            </a:fld>
            <a:endParaRPr lang="es-ES" altLang="es-PE"/>
          </a:p>
        </p:txBody>
      </p:sp>
    </p:spTree>
    <p:extLst>
      <p:ext uri="{BB962C8B-B14F-4D97-AF65-F5344CB8AC3E}">
        <p14:creationId xmlns:p14="http://schemas.microsoft.com/office/powerpoint/2010/main" val="19860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B9111A4-5D7D-437A-9065-A2A2FC3CC8B4}"/>
              </a:ext>
            </a:extLst>
          </p:cNvPr>
          <p:cNvGrpSpPr>
            <a:grpSpLocks/>
          </p:cNvGrpSpPr>
          <p:nvPr/>
        </p:nvGrpSpPr>
        <p:grpSpPr bwMode="auto">
          <a:xfrm>
            <a:off x="319088" y="1828800"/>
            <a:ext cx="8824912" cy="5029200"/>
            <a:chOff x="201" y="1152"/>
            <a:chExt cx="5559" cy="3168"/>
          </a:xfrm>
        </p:grpSpPr>
        <p:sp>
          <p:nvSpPr>
            <p:cNvPr id="1032" name="Freeform 3">
              <a:extLst>
                <a:ext uri="{FF2B5EF4-FFF2-40B4-BE49-F238E27FC236}">
                  <a16:creationId xmlns:a16="http://schemas.microsoft.com/office/drawing/2014/main" id="{DBB04EB3-CF33-4778-B412-C47194D6D99C}"/>
                </a:ext>
              </a:extLst>
            </p:cNvPr>
            <p:cNvSpPr>
              <a:spLocks/>
            </p:cNvSpPr>
            <p:nvPr/>
          </p:nvSpPr>
          <p:spPr bwMode="ltGray">
            <a:xfrm>
              <a:off x="528" y="2909"/>
              <a:ext cx="5232" cy="1411"/>
            </a:xfrm>
            <a:custGeom>
              <a:avLst/>
              <a:gdLst>
                <a:gd name="T0" fmla="*/ 0 w 4897"/>
                <a:gd name="T1" fmla="*/ 0 h 2182"/>
                <a:gd name="T2" fmla="*/ 0 w 4897"/>
                <a:gd name="T3" fmla="*/ 247 h 2182"/>
                <a:gd name="T4" fmla="*/ 6818 w 4897"/>
                <a:gd name="T5" fmla="*/ 247 h 2182"/>
                <a:gd name="T6" fmla="*/ 6818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033" name="Freeform 4">
              <a:extLst>
                <a:ext uri="{FF2B5EF4-FFF2-40B4-BE49-F238E27FC236}">
                  <a16:creationId xmlns:a16="http://schemas.microsoft.com/office/drawing/2014/main" id="{6CFF97B2-E67D-4341-BBB5-B5AE0EE28085}"/>
                </a:ext>
              </a:extLst>
            </p:cNvPr>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034" name="Freeform 5">
              <a:extLst>
                <a:ext uri="{FF2B5EF4-FFF2-40B4-BE49-F238E27FC236}">
                  <a16:creationId xmlns:a16="http://schemas.microsoft.com/office/drawing/2014/main" id="{A14EA5FA-3D15-4E31-9C02-4E4374823C29}"/>
                </a:ext>
              </a:extLst>
            </p:cNvPr>
            <p:cNvSpPr>
              <a:spLocks/>
            </p:cNvSpPr>
            <p:nvPr/>
          </p:nvSpPr>
          <p:spPr bwMode="ltGray">
            <a:xfrm>
              <a:off x="528" y="2932"/>
              <a:ext cx="5232" cy="1388"/>
            </a:xfrm>
            <a:custGeom>
              <a:avLst/>
              <a:gdLst>
                <a:gd name="T0" fmla="*/ 0 w 4897"/>
                <a:gd name="T1" fmla="*/ 0 h 2182"/>
                <a:gd name="T2" fmla="*/ 0 w 4897"/>
                <a:gd name="T3" fmla="*/ 227 h 2182"/>
                <a:gd name="T4" fmla="*/ 6818 w 4897"/>
                <a:gd name="T5" fmla="*/ 227 h 2182"/>
                <a:gd name="T6" fmla="*/ 6818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26982" name="Freeform 6">
              <a:extLst>
                <a:ext uri="{FF2B5EF4-FFF2-40B4-BE49-F238E27FC236}">
                  <a16:creationId xmlns:a16="http://schemas.microsoft.com/office/drawing/2014/main" id="{8692DF93-6BA7-4BA9-8CE9-F1ABD1763043}"/>
                </a:ext>
              </a:extLst>
            </p:cNvPr>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26983" name="Freeform 7">
              <a:extLst>
                <a:ext uri="{FF2B5EF4-FFF2-40B4-BE49-F238E27FC236}">
                  <a16:creationId xmlns:a16="http://schemas.microsoft.com/office/drawing/2014/main" id="{423C1B78-CE56-4DE0-9AFA-30A576D3E2BF}"/>
                </a:ext>
              </a:extLst>
            </p:cNvPr>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26984" name="Freeform 8">
              <a:extLst>
                <a:ext uri="{FF2B5EF4-FFF2-40B4-BE49-F238E27FC236}">
                  <a16:creationId xmlns:a16="http://schemas.microsoft.com/office/drawing/2014/main" id="{80867BCE-66E2-4909-A20E-3BCE5AC5F70D}"/>
                </a:ext>
              </a:extLst>
            </p:cNvPr>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26985" name="Freeform 9">
              <a:extLst>
                <a:ext uri="{FF2B5EF4-FFF2-40B4-BE49-F238E27FC236}">
                  <a16:creationId xmlns:a16="http://schemas.microsoft.com/office/drawing/2014/main" id="{04338502-B9E3-4505-8D22-2649788D10AA}"/>
                </a:ext>
              </a:extLst>
            </p:cNvPr>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sp>
          <p:nvSpPr>
            <p:cNvPr id="126986" name="Freeform 10">
              <a:extLst>
                <a:ext uri="{FF2B5EF4-FFF2-40B4-BE49-F238E27FC236}">
                  <a16:creationId xmlns:a16="http://schemas.microsoft.com/office/drawing/2014/main" id="{345881DE-CD30-4828-AA36-D34D983D805A}"/>
                </a:ext>
              </a:extLst>
            </p:cNvPr>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pPr>
                <a:defRPr/>
              </a:pPr>
              <a:endParaRPr lang="es-PE">
                <a:latin typeface="Arial" charset="0"/>
              </a:endParaRPr>
            </a:p>
          </p:txBody>
        </p:sp>
      </p:grpSp>
      <p:sp>
        <p:nvSpPr>
          <p:cNvPr id="126987" name="Rectangle 11">
            <a:extLst>
              <a:ext uri="{FF2B5EF4-FFF2-40B4-BE49-F238E27FC236}">
                <a16:creationId xmlns:a16="http://schemas.microsoft.com/office/drawing/2014/main" id="{4B1069BE-2463-4597-82B4-D2BF8CCD83A8}"/>
              </a:ext>
            </a:extLst>
          </p:cNvPr>
          <p:cNvSpPr>
            <a:spLocks noGrp="1" noChangeArrowheads="1"/>
          </p:cNvSpPr>
          <p:nvPr>
            <p:ph type="dt" sz="half" idx="2"/>
          </p:nvPr>
        </p:nvSpPr>
        <p:spPr bwMode="auto">
          <a:xfrm>
            <a:off x="838200"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latin typeface="Arial" charset="0"/>
              </a:defRPr>
            </a:lvl1pPr>
          </a:lstStyle>
          <a:p>
            <a:pPr>
              <a:defRPr/>
            </a:pPr>
            <a:endParaRPr lang="es-ES"/>
          </a:p>
        </p:txBody>
      </p:sp>
      <p:sp>
        <p:nvSpPr>
          <p:cNvPr id="126988" name="Rectangle 12">
            <a:extLst>
              <a:ext uri="{FF2B5EF4-FFF2-40B4-BE49-F238E27FC236}">
                <a16:creationId xmlns:a16="http://schemas.microsoft.com/office/drawing/2014/main" id="{4513E9DE-56C6-4A30-B491-B83E2D3FF397}"/>
              </a:ext>
            </a:extLst>
          </p:cNvPr>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pPr>
              <a:defRPr/>
            </a:pPr>
            <a:endParaRPr lang="es-ES"/>
          </a:p>
        </p:txBody>
      </p:sp>
      <p:sp>
        <p:nvSpPr>
          <p:cNvPr id="126989" name="Rectangle 13">
            <a:extLst>
              <a:ext uri="{FF2B5EF4-FFF2-40B4-BE49-F238E27FC236}">
                <a16:creationId xmlns:a16="http://schemas.microsoft.com/office/drawing/2014/main" id="{5FC0C6D8-02CB-4FD8-8819-5B8AE0B3C88F}"/>
              </a:ext>
            </a:extLst>
          </p:cNvPr>
          <p:cNvSpPr>
            <a:spLocks noGrp="1" noChangeArrowheads="1"/>
          </p:cNvSpPr>
          <p:nvPr>
            <p:ph type="sldNum" sz="quarter" idx="4"/>
          </p:nvPr>
        </p:nvSpPr>
        <p:spPr bwMode="auto">
          <a:xfrm>
            <a:off x="6937375"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defRPr>
            </a:lvl1pPr>
          </a:lstStyle>
          <a:p>
            <a:fld id="{023921AE-899F-4E98-850E-6EA14284BEE1}" type="slidenum">
              <a:rPr lang="es-ES" altLang="es-PE"/>
              <a:pPr/>
              <a:t>‹Nº›</a:t>
            </a:fld>
            <a:endParaRPr lang="es-ES" altLang="es-PE"/>
          </a:p>
        </p:txBody>
      </p:sp>
      <p:sp>
        <p:nvSpPr>
          <p:cNvPr id="126990" name="Rectangle 14">
            <a:extLst>
              <a:ext uri="{FF2B5EF4-FFF2-40B4-BE49-F238E27FC236}">
                <a16:creationId xmlns:a16="http://schemas.microsoft.com/office/drawing/2014/main" id="{AD5DBAC7-5838-4BEB-9D2C-0CAD7B0EB6FF}"/>
              </a:ext>
            </a:extLst>
          </p:cNvPr>
          <p:cNvSpPr>
            <a:spLocks noGrp="1" noRot="1" noChangeArrowheads="1"/>
          </p:cNvSpPr>
          <p:nvPr>
            <p:ph type="title"/>
          </p:nvPr>
        </p:nvSpPr>
        <p:spPr bwMode="auto">
          <a:xfrm>
            <a:off x="457200" y="244475"/>
            <a:ext cx="8385175"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26991" name="Rectangle 15">
            <a:extLst>
              <a:ext uri="{FF2B5EF4-FFF2-40B4-BE49-F238E27FC236}">
                <a16:creationId xmlns:a16="http://schemas.microsoft.com/office/drawing/2014/main" id="{FC63A380-2A45-4332-9909-1AE325DFC978}"/>
              </a:ext>
            </a:extLst>
          </p:cNvPr>
          <p:cNvSpPr>
            <a:spLocks noGrp="1" noRot="1" noChangeArrowheads="1"/>
          </p:cNvSpPr>
          <p:nvPr>
            <p:ph type="body" idx="1"/>
          </p:nvPr>
        </p:nvSpPr>
        <p:spPr bwMode="auto">
          <a:xfrm>
            <a:off x="838200" y="1905000"/>
            <a:ext cx="800735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 bg1="dk2" tx1="lt1" bg2="dk1" tx2="lt2" accent1="accent1" accent2="accent2" accent3="accent3" accent4="accent4" accent5="accent5" accent6="accent6" hlink="hlink" folHlink="folHlink"/>
  <p:sldLayoutIdLst>
    <p:sldLayoutId id="2147483786"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26" Type="http://schemas.openxmlformats.org/officeDocument/2006/relationships/image" Target="../media/image67.png"/><Relationship Id="rId3" Type="http://schemas.openxmlformats.org/officeDocument/2006/relationships/image" Target="../media/image4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5" Type="http://schemas.openxmlformats.org/officeDocument/2006/relationships/image" Target="../media/image66.png"/><Relationship Id="rId2" Type="http://schemas.openxmlformats.org/officeDocument/2006/relationships/image" Target="../media/image43.png"/><Relationship Id="rId16" Type="http://schemas.openxmlformats.org/officeDocument/2006/relationships/image" Target="../media/image57.png"/><Relationship Id="rId20" Type="http://schemas.openxmlformats.org/officeDocument/2006/relationships/image" Target="../media/image61.png"/><Relationship Id="rId29"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png"/><Relationship Id="rId24" Type="http://schemas.openxmlformats.org/officeDocument/2006/relationships/image" Target="../media/image65.png"/><Relationship Id="rId5" Type="http://schemas.openxmlformats.org/officeDocument/2006/relationships/image" Target="../media/image46.png"/><Relationship Id="rId15" Type="http://schemas.openxmlformats.org/officeDocument/2006/relationships/image" Target="../media/image56.png"/><Relationship Id="rId23" Type="http://schemas.openxmlformats.org/officeDocument/2006/relationships/image" Target="../media/image64.png"/><Relationship Id="rId28" Type="http://schemas.openxmlformats.org/officeDocument/2006/relationships/image" Target="../media/image69.png"/><Relationship Id="rId10" Type="http://schemas.openxmlformats.org/officeDocument/2006/relationships/image" Target="../media/image51.png"/><Relationship Id="rId19" Type="http://schemas.openxmlformats.org/officeDocument/2006/relationships/image" Target="../media/image60.png"/><Relationship Id="rId31" Type="http://schemas.openxmlformats.org/officeDocument/2006/relationships/image" Target="../media/image72.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 Id="rId27" Type="http://schemas.openxmlformats.org/officeDocument/2006/relationships/image" Target="../media/image68.png"/><Relationship Id="rId30"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BC5E17C-AB71-4EAC-AC44-F641CE0D9EE2}"/>
              </a:ext>
            </a:extLst>
          </p:cNvPr>
          <p:cNvSpPr>
            <a:spLocks noGrp="1" noRot="1" noChangeArrowheads="1"/>
          </p:cNvSpPr>
          <p:nvPr>
            <p:ph type="title" idx="4294967295"/>
          </p:nvPr>
        </p:nvSpPr>
        <p:spPr>
          <a:xfrm>
            <a:off x="3851275" y="5229225"/>
            <a:ext cx="4810125" cy="792163"/>
          </a:xfrm>
        </p:spPr>
        <p:txBody>
          <a:bodyPr/>
          <a:lstStyle/>
          <a:p>
            <a:pPr eaLnBrk="1" hangingPunct="1">
              <a:defRPr/>
            </a:pPr>
            <a:r>
              <a:rPr lang="es-ES" sz="2400" dirty="0"/>
              <a:t>Hermes Bermúdez Valqui</a:t>
            </a:r>
          </a:p>
        </p:txBody>
      </p:sp>
      <p:pic>
        <p:nvPicPr>
          <p:cNvPr id="3075" name="Picture 3">
            <a:extLst>
              <a:ext uri="{FF2B5EF4-FFF2-40B4-BE49-F238E27FC236}">
                <a16:creationId xmlns:a16="http://schemas.microsoft.com/office/drawing/2014/main" id="{AA976E45-43F5-400D-B6E2-77DBF1357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1D787D9B-CCA1-48C2-8E37-FD975C215B37}"/>
              </a:ext>
            </a:extLst>
          </p:cNvPr>
          <p:cNvSpPr>
            <a:spLocks noChangeArrowheads="1"/>
          </p:cNvSpPr>
          <p:nvPr/>
        </p:nvSpPr>
        <p:spPr bwMode="auto">
          <a:xfrm>
            <a:off x="641350" y="3140075"/>
            <a:ext cx="7810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3200">
                <a:solidFill>
                  <a:schemeClr val="tx2"/>
                </a:solidFill>
                <a:latin typeface="Arial Black" panose="020B0A04020102020204" pitchFamily="34" charset="0"/>
              </a:rPr>
              <a:t>SEMINARIO DE INVESTIGACIÓN 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BD9A9A8-89A8-4B97-B39C-FAE85624A7D3}"/>
              </a:ext>
            </a:extLst>
          </p:cNvPr>
          <p:cNvSpPr>
            <a:spLocks noGrp="1"/>
          </p:cNvSpPr>
          <p:nvPr>
            <p:ph type="title"/>
          </p:nvPr>
        </p:nvSpPr>
        <p:spPr>
          <a:xfrm>
            <a:off x="457200" y="244475"/>
            <a:ext cx="8385175" cy="808038"/>
          </a:xfrm>
        </p:spPr>
        <p:txBody>
          <a:bodyPr/>
          <a:lstStyle/>
          <a:p>
            <a:pPr>
              <a:lnSpc>
                <a:spcPct val="115000"/>
              </a:lnSpc>
              <a:spcAft>
                <a:spcPts val="1000"/>
              </a:spcAft>
              <a:defRPr/>
            </a:pPr>
            <a:br>
              <a:rPr lang="es-ES" dirty="0">
                <a:effectLst/>
                <a:latin typeface="Calibri"/>
                <a:ea typeface="Calibri"/>
                <a:cs typeface="Times New Roman"/>
              </a:rPr>
            </a:br>
            <a:r>
              <a:rPr lang="es-ES" dirty="0">
                <a:effectLst/>
                <a:latin typeface="Calibri"/>
                <a:ea typeface="Calibri"/>
                <a:cs typeface="Times New Roman"/>
              </a:rPr>
              <a:t>Planteamiento del problema</a:t>
            </a:r>
            <a:br>
              <a:rPr lang="es-ES" dirty="0">
                <a:effectLst/>
                <a:latin typeface="Calibri"/>
                <a:ea typeface="Calibri"/>
                <a:cs typeface="Times New Roman"/>
              </a:rPr>
            </a:br>
            <a:endParaRPr lang="es-ES" dirty="0"/>
          </a:p>
        </p:txBody>
      </p:sp>
      <p:sp>
        <p:nvSpPr>
          <p:cNvPr id="12291" name="2 Marcador de contenido">
            <a:extLst>
              <a:ext uri="{FF2B5EF4-FFF2-40B4-BE49-F238E27FC236}">
                <a16:creationId xmlns:a16="http://schemas.microsoft.com/office/drawing/2014/main" id="{5DF37219-2F98-4C58-9562-05528B34EEF4}"/>
              </a:ext>
            </a:extLst>
          </p:cNvPr>
          <p:cNvSpPr>
            <a:spLocks noGrp="1"/>
          </p:cNvSpPr>
          <p:nvPr>
            <p:ph idx="1"/>
          </p:nvPr>
        </p:nvSpPr>
        <p:spPr>
          <a:xfrm>
            <a:off x="611188" y="1196975"/>
            <a:ext cx="8007350" cy="4191000"/>
          </a:xfrm>
        </p:spPr>
        <p:txBody>
          <a:bodyPr/>
          <a:lstStyle/>
          <a:p>
            <a:pPr marL="0" indent="0">
              <a:buFont typeface="Wingdings" panose="05000000000000000000" pitchFamily="2" charset="2"/>
              <a:buNone/>
              <a:defRPr/>
            </a:pPr>
            <a:r>
              <a:rPr lang="es-ES" sz="2800" dirty="0">
                <a:effectLst/>
              </a:rPr>
              <a:t>   Criterios para plantear el problema</a:t>
            </a:r>
          </a:p>
          <a:p>
            <a:pPr>
              <a:buFont typeface="Wingdings" panose="05000000000000000000" pitchFamily="2" charset="2"/>
              <a:buChar char="Ø"/>
              <a:defRPr/>
            </a:pPr>
            <a:r>
              <a:rPr lang="es-ES" sz="2800" dirty="0">
                <a:effectLst/>
              </a:rPr>
              <a:t>El problema deber expresar una relación entre dos o más conceptos o variables.</a:t>
            </a:r>
          </a:p>
          <a:p>
            <a:pPr>
              <a:buFont typeface="Wingdings" panose="05000000000000000000" pitchFamily="2" charset="2"/>
              <a:buChar char="Ø"/>
              <a:defRPr/>
            </a:pPr>
            <a:r>
              <a:rPr lang="es-ES" sz="2800" dirty="0">
                <a:effectLst/>
              </a:rPr>
              <a:t>El problema debe estar formulado como pregunta, claramente y sin ambigüedad (¿qué efecto?, ¿en qué condiciones?, ¿Cuál es la probabilidad de?, ¿Cómo se relacionan… con…?)</a:t>
            </a:r>
          </a:p>
          <a:p>
            <a:pPr>
              <a:buFont typeface="Wingdings" panose="05000000000000000000" pitchFamily="2" charset="2"/>
              <a:buChar char="Ø"/>
              <a:defRPr/>
            </a:pPr>
            <a:r>
              <a:rPr lang="es-ES" sz="2800" dirty="0">
                <a:effectLst/>
              </a:rPr>
              <a:t>El planteamiento debe implicar la posibilidad de realizar una prueba empírica (observar la “realidad única y objetiva”) es decir es medible.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08972075-C6EC-4D4E-B3E4-63413FA240C4}"/>
              </a:ext>
            </a:extLst>
          </p:cNvPr>
          <p:cNvSpPr>
            <a:spLocks noGrp="1" noChangeArrowheads="1"/>
          </p:cNvSpPr>
          <p:nvPr>
            <p:ph type="body" idx="1"/>
          </p:nvPr>
        </p:nvSpPr>
        <p:spPr>
          <a:xfrm>
            <a:off x="457200" y="333375"/>
            <a:ext cx="8229600" cy="5792788"/>
          </a:xfrm>
        </p:spPr>
        <p:txBody>
          <a:bodyPr/>
          <a:lstStyle/>
          <a:p>
            <a:pPr eaLnBrk="1" hangingPunct="1">
              <a:lnSpc>
                <a:spcPct val="80000"/>
              </a:lnSpc>
              <a:buFontTx/>
              <a:buNone/>
              <a:defRPr/>
            </a:pPr>
            <a:r>
              <a:rPr lang="es-ES" sz="2400" b="1" dirty="0">
                <a:solidFill>
                  <a:schemeClr val="tx2"/>
                </a:solidFill>
                <a:latin typeface="+mj-lt"/>
              </a:rPr>
              <a:t>PLANTEAR EL PROBLEMA DE INVESTIGACIÓN</a:t>
            </a:r>
          </a:p>
          <a:p>
            <a:pPr eaLnBrk="1" hangingPunct="1">
              <a:lnSpc>
                <a:spcPct val="80000"/>
              </a:lnSpc>
              <a:buFontTx/>
              <a:buNone/>
              <a:defRPr/>
            </a:pPr>
            <a:endParaRPr lang="es-ES" sz="2000" dirty="0"/>
          </a:p>
          <a:p>
            <a:pPr eaLnBrk="1" hangingPunct="1">
              <a:lnSpc>
                <a:spcPct val="80000"/>
              </a:lnSpc>
              <a:defRPr/>
            </a:pPr>
            <a:r>
              <a:rPr lang="es-ES" sz="2000" dirty="0"/>
              <a:t>Para que una idea sea objeto de investigación, debe convertirse en problema de investigación. En investigación, problema es todo aquello que se convierte en objeto de reflexión y sobre el cual se percibe la necesidad de conocer y, por tanto, de estudiar.</a:t>
            </a:r>
          </a:p>
          <a:p>
            <a:pPr eaLnBrk="1" hangingPunct="1">
              <a:lnSpc>
                <a:spcPct val="80000"/>
              </a:lnSpc>
              <a:defRPr/>
            </a:pPr>
            <a:endParaRPr lang="es-ES" sz="2000" dirty="0"/>
          </a:p>
          <a:p>
            <a:pPr eaLnBrk="1" hangingPunct="1">
              <a:lnSpc>
                <a:spcPct val="80000"/>
              </a:lnSpc>
              <a:defRPr/>
            </a:pPr>
            <a:r>
              <a:rPr lang="es-ES" sz="2000" dirty="0"/>
              <a:t>Plantear un problema consiste en presentar, mostrar y exponer las características o rasgos del tema, situación o aspecto de interés que va a estudiase, describir el estado actual de la situación problema.</a:t>
            </a:r>
          </a:p>
          <a:p>
            <a:pPr eaLnBrk="1" hangingPunct="1">
              <a:lnSpc>
                <a:spcPct val="80000"/>
              </a:lnSpc>
              <a:defRPr/>
            </a:pPr>
            <a:endParaRPr lang="es-ES" sz="2000" dirty="0"/>
          </a:p>
          <a:p>
            <a:pPr eaLnBrk="1" hangingPunct="1">
              <a:lnSpc>
                <a:spcPct val="80000"/>
              </a:lnSpc>
              <a:defRPr/>
            </a:pPr>
            <a:r>
              <a:rPr lang="es-ES" sz="2000" dirty="0"/>
              <a:t>Descripción de la “situación actual” que caracteriza al “objeto de conocimiento” (síntomas y causas). Identificación de situaciones futuras al sostenerse la situación (pronóstico). Presentación de alternativas para superar la situación actual (control de pronóstico).</a:t>
            </a:r>
          </a:p>
          <a:p>
            <a:pPr eaLnBrk="1" hangingPunct="1">
              <a:lnSpc>
                <a:spcPct val="80000"/>
              </a:lnSpc>
              <a:defRPr/>
            </a:pPr>
            <a:endParaRPr lang="es-ES" sz="2000" dirty="0"/>
          </a:p>
          <a:p>
            <a:pPr eaLnBrk="1" hangingPunct="1">
              <a:lnSpc>
                <a:spcPct val="80000"/>
              </a:lnSpc>
              <a:defRPr/>
            </a:pPr>
            <a:r>
              <a:rPr lang="es-ES" sz="2000" dirty="0"/>
              <a:t>En general, plantear un problema es contar lo que está pasando en relación con una situación o con una institución; es narrar los hechos que caracterizan esa situación, mostrando las implicancias que tiene y sus soluciones.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9B4525C7-6942-46C1-AEC3-34E84F8164FB}"/>
              </a:ext>
            </a:extLst>
          </p:cNvPr>
          <p:cNvSpPr>
            <a:spLocks noGrp="1" noChangeArrowheads="1"/>
          </p:cNvSpPr>
          <p:nvPr>
            <p:ph type="body" idx="1"/>
          </p:nvPr>
        </p:nvSpPr>
        <p:spPr>
          <a:xfrm>
            <a:off x="457200" y="188913"/>
            <a:ext cx="8229600" cy="6669087"/>
          </a:xfrm>
        </p:spPr>
        <p:txBody>
          <a:bodyPr/>
          <a:lstStyle/>
          <a:p>
            <a:pPr marL="381000" indent="-381000" eaLnBrk="1" hangingPunct="1">
              <a:lnSpc>
                <a:spcPct val="80000"/>
              </a:lnSpc>
              <a:buFontTx/>
              <a:buNone/>
              <a:defRPr/>
            </a:pPr>
            <a:r>
              <a:rPr lang="es-ES" sz="2800" dirty="0">
                <a:solidFill>
                  <a:srgbClr val="FFFF00"/>
                </a:solidFill>
                <a:latin typeface="Arial Black" pitchFamily="34" charset="0"/>
              </a:rPr>
              <a:t>CÓMO PLANTEAR EL PROBLEMA.</a:t>
            </a:r>
          </a:p>
          <a:p>
            <a:pPr marL="381000" indent="-381000" eaLnBrk="1" hangingPunct="1">
              <a:lnSpc>
                <a:spcPct val="80000"/>
              </a:lnSpc>
              <a:buFontTx/>
              <a:buNone/>
              <a:defRPr/>
            </a:pPr>
            <a:endParaRPr lang="es-ES" sz="2000" b="1" dirty="0"/>
          </a:p>
          <a:p>
            <a:pPr marL="381000" indent="-381000" eaLnBrk="1" hangingPunct="1">
              <a:lnSpc>
                <a:spcPct val="80000"/>
              </a:lnSpc>
              <a:buFontTx/>
              <a:buNone/>
              <a:defRPr/>
            </a:pPr>
            <a:r>
              <a:rPr lang="es-ES" sz="2000" b="1" dirty="0"/>
              <a:t>1</a:t>
            </a:r>
            <a:r>
              <a:rPr lang="es-ES" sz="2000" dirty="0"/>
              <a:t>.  Antes de iniciar el planteamiento del problema recuerde:</a:t>
            </a:r>
          </a:p>
          <a:p>
            <a:pPr marL="381000" indent="-381000" eaLnBrk="1" hangingPunct="1">
              <a:lnSpc>
                <a:spcPct val="80000"/>
              </a:lnSpc>
              <a:buFontTx/>
              <a:buNone/>
              <a:defRPr/>
            </a:pPr>
            <a:endParaRPr lang="es-ES" sz="2000" dirty="0"/>
          </a:p>
          <a:p>
            <a:pPr marL="381000" indent="-381000" eaLnBrk="1" hangingPunct="1">
              <a:lnSpc>
                <a:spcPct val="80000"/>
              </a:lnSpc>
              <a:defRPr/>
            </a:pPr>
            <a:r>
              <a:rPr lang="es-ES" sz="2000" dirty="0"/>
              <a:t>Si el trabajo es teórico usted debe tener:</a:t>
            </a:r>
          </a:p>
          <a:p>
            <a:pPr marL="381000" indent="-381000" eaLnBrk="1" hangingPunct="1">
              <a:lnSpc>
                <a:spcPct val="80000"/>
              </a:lnSpc>
              <a:defRPr/>
            </a:pPr>
            <a:r>
              <a:rPr lang="es-ES" sz="2000" dirty="0"/>
              <a:t>Un tema definido.</a:t>
            </a:r>
          </a:p>
          <a:p>
            <a:pPr marL="381000" indent="-381000" eaLnBrk="1" hangingPunct="1">
              <a:lnSpc>
                <a:spcPct val="80000"/>
              </a:lnSpc>
              <a:defRPr/>
            </a:pPr>
            <a:r>
              <a:rPr lang="es-ES" sz="2000" dirty="0"/>
              <a:t>Una bibliografía básica.</a:t>
            </a:r>
          </a:p>
          <a:p>
            <a:pPr marL="381000" indent="-381000" eaLnBrk="1" hangingPunct="1">
              <a:lnSpc>
                <a:spcPct val="80000"/>
              </a:lnSpc>
              <a:defRPr/>
            </a:pPr>
            <a:r>
              <a:rPr lang="es-ES" sz="2000" dirty="0"/>
              <a:t>Fichas de lectura.</a:t>
            </a:r>
          </a:p>
          <a:p>
            <a:pPr marL="381000" indent="-381000" eaLnBrk="1" hangingPunct="1">
              <a:lnSpc>
                <a:spcPct val="80000"/>
              </a:lnSpc>
              <a:defRPr/>
            </a:pPr>
            <a:endParaRPr lang="es-ES" sz="2000" dirty="0"/>
          </a:p>
          <a:p>
            <a:pPr marL="0" indent="0" eaLnBrk="1" hangingPunct="1">
              <a:lnSpc>
                <a:spcPct val="80000"/>
              </a:lnSpc>
              <a:buFont typeface="Wingdings" panose="05000000000000000000" pitchFamily="2" charset="2"/>
              <a:buNone/>
              <a:defRPr/>
            </a:pPr>
            <a:r>
              <a:rPr lang="es-ES" sz="2000" dirty="0"/>
              <a:t>2.   Si el trabajo es teórico-práctico, además de los elementos</a:t>
            </a:r>
          </a:p>
          <a:p>
            <a:pPr marL="0" indent="0" eaLnBrk="1" hangingPunct="1">
              <a:lnSpc>
                <a:spcPct val="80000"/>
              </a:lnSpc>
              <a:buFont typeface="Wingdings" panose="05000000000000000000" pitchFamily="2" charset="2"/>
              <a:buNone/>
              <a:defRPr/>
            </a:pPr>
            <a:r>
              <a:rPr lang="es-ES" sz="2000" dirty="0"/>
              <a:t>       anteriores debe tener:</a:t>
            </a:r>
          </a:p>
          <a:p>
            <a:pPr marL="381000" indent="-381000" eaLnBrk="1" hangingPunct="1">
              <a:lnSpc>
                <a:spcPct val="80000"/>
              </a:lnSpc>
              <a:buFontTx/>
              <a:buAutoNum type="arabicPeriod" startAt="2"/>
              <a:defRPr/>
            </a:pPr>
            <a:endParaRPr lang="es-ES" sz="2000" dirty="0"/>
          </a:p>
          <a:p>
            <a:pPr marL="381000" indent="-381000" eaLnBrk="1" hangingPunct="1">
              <a:lnSpc>
                <a:spcPct val="80000"/>
              </a:lnSpc>
              <a:defRPr/>
            </a:pPr>
            <a:r>
              <a:rPr lang="es-ES" sz="2000" dirty="0"/>
              <a:t>Un ámbito espacial definido (país, región, localidad, empresa, organización, sector económico, etc.).</a:t>
            </a:r>
          </a:p>
          <a:p>
            <a:pPr marL="381000" indent="-381000" eaLnBrk="1" hangingPunct="1">
              <a:lnSpc>
                <a:spcPct val="80000"/>
              </a:lnSpc>
              <a:defRPr/>
            </a:pPr>
            <a:r>
              <a:rPr lang="es-ES" sz="2000" dirty="0"/>
              <a:t>Un periodo temporal de análisis.</a:t>
            </a:r>
          </a:p>
          <a:p>
            <a:pPr marL="381000" indent="-381000" eaLnBrk="1" hangingPunct="1">
              <a:lnSpc>
                <a:spcPct val="80000"/>
              </a:lnSpc>
              <a:defRPr/>
            </a:pPr>
            <a:r>
              <a:rPr lang="es-ES" sz="2000" dirty="0"/>
              <a:t>Apoyo de los miembros del ámbito espacial en el cual se desarrollará el trabajo (si es el caso).</a:t>
            </a:r>
          </a:p>
          <a:p>
            <a:pPr marL="381000" indent="-381000" eaLnBrk="1" hangingPunct="1">
              <a:lnSpc>
                <a:spcPct val="80000"/>
              </a:lnSpc>
              <a:defRPr/>
            </a:pPr>
            <a:r>
              <a:rPr lang="es-ES" sz="2000" dirty="0"/>
              <a:t>Información preliminar acerca de los eventos que suceden en el ámbito espacial. Esta podrá ser adquirida mediante la observación directa de las situaciones propias del país, región, localidad, de la empresa, organización  u otro, o por la aplicación de entrevistas a las personas que tienen relación con el mismo.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F80077CA-7207-491F-97F2-653C155EB94C}"/>
              </a:ext>
            </a:extLst>
          </p:cNvPr>
          <p:cNvSpPr>
            <a:spLocks noGrp="1" noChangeArrowheads="1"/>
          </p:cNvSpPr>
          <p:nvPr>
            <p:ph type="body" idx="1"/>
          </p:nvPr>
        </p:nvSpPr>
        <p:spPr>
          <a:xfrm>
            <a:off x="250825" y="333375"/>
            <a:ext cx="8435975" cy="5792788"/>
          </a:xfrm>
        </p:spPr>
        <p:txBody>
          <a:bodyPr/>
          <a:lstStyle/>
          <a:p>
            <a:pPr marL="990600" lvl="1" indent="-533400" eaLnBrk="1" hangingPunct="1">
              <a:buFontTx/>
              <a:buNone/>
              <a:defRPr/>
            </a:pPr>
            <a:endParaRPr lang="es-ES" sz="2000" dirty="0"/>
          </a:p>
          <a:p>
            <a:pPr marL="990600" lvl="1" indent="-533400" eaLnBrk="1" hangingPunct="1">
              <a:buFontTx/>
              <a:buNone/>
              <a:defRPr/>
            </a:pPr>
            <a:endParaRPr lang="es-ES" sz="2000" dirty="0"/>
          </a:p>
          <a:p>
            <a:pPr marL="990600" lvl="1" indent="-533400" eaLnBrk="1" hangingPunct="1">
              <a:buFontTx/>
              <a:buNone/>
              <a:defRPr/>
            </a:pPr>
            <a:r>
              <a:rPr lang="es-ES" sz="2000" dirty="0"/>
              <a:t>3. Inicie un diagnóstico de la situación actual ¿qué pasa en su objeto </a:t>
            </a:r>
          </a:p>
          <a:p>
            <a:pPr marL="990600" lvl="1" indent="-533400" eaLnBrk="1" hangingPunct="1">
              <a:buFontTx/>
              <a:buNone/>
              <a:defRPr/>
            </a:pPr>
            <a:r>
              <a:rPr lang="es-ES" sz="2000" dirty="0"/>
              <a:t>    de investigación?</a:t>
            </a:r>
          </a:p>
          <a:p>
            <a:pPr marL="609600" indent="-609600" eaLnBrk="1" hangingPunct="1">
              <a:buFontTx/>
              <a:buNone/>
              <a:defRPr/>
            </a:pPr>
            <a:r>
              <a:rPr lang="es-ES" sz="2400" dirty="0"/>
              <a:t>       </a:t>
            </a:r>
            <a:r>
              <a:rPr lang="es-ES" sz="2000" dirty="0"/>
              <a:t>Elabore el diagnóstico, </a:t>
            </a:r>
            <a:r>
              <a:rPr lang="es-ES" sz="2000" i="1" dirty="0"/>
              <a:t>identificando</a:t>
            </a:r>
            <a:r>
              <a:rPr lang="es-ES" sz="2000" dirty="0"/>
              <a:t> los hechos,  fenómenos o situaciones que se observan al analizar el objeto de investigación.</a:t>
            </a:r>
          </a:p>
          <a:p>
            <a:pPr marL="609600" indent="-609600" eaLnBrk="1" hangingPunct="1">
              <a:buFontTx/>
              <a:buNone/>
              <a:defRPr/>
            </a:pPr>
            <a:r>
              <a:rPr lang="es-ES" sz="2000" dirty="0"/>
              <a:t>        (Éstos son los </a:t>
            </a:r>
            <a:r>
              <a:rPr lang="es-ES" sz="2000" i="1" dirty="0"/>
              <a:t>síntomas</a:t>
            </a:r>
            <a:r>
              <a:rPr lang="es-ES" sz="2000" dirty="0"/>
              <a:t> del problema).</a:t>
            </a:r>
          </a:p>
          <a:p>
            <a:pPr marL="990600" lvl="1" indent="-533400" eaLnBrk="1" hangingPunct="1">
              <a:buFontTx/>
              <a:buNone/>
              <a:defRPr/>
            </a:pPr>
            <a:endParaRPr lang="es-ES" sz="2000" dirty="0"/>
          </a:p>
          <a:p>
            <a:pPr marL="990600" lvl="1" indent="-533400" eaLnBrk="1" hangingPunct="1">
              <a:buFontTx/>
              <a:buNone/>
              <a:defRPr/>
            </a:pPr>
            <a:r>
              <a:rPr lang="es-ES" sz="2000" dirty="0"/>
              <a:t>4. Con la lista de síntomas del paso anterior identifique, hechos, </a:t>
            </a:r>
          </a:p>
          <a:p>
            <a:pPr marL="990600" lvl="1" indent="-533400" eaLnBrk="1" hangingPunct="1">
              <a:buFontTx/>
              <a:buNone/>
              <a:defRPr/>
            </a:pPr>
            <a:r>
              <a:rPr lang="es-ES" sz="2000" dirty="0"/>
              <a:t>    fenómenos o  situaciones que los producen (Ésas son las causas </a:t>
            </a:r>
          </a:p>
          <a:p>
            <a:pPr marL="990600" lvl="1" indent="-533400" eaLnBrk="1" hangingPunct="1">
              <a:buFontTx/>
              <a:buNone/>
              <a:defRPr/>
            </a:pPr>
            <a:r>
              <a:rPr lang="es-ES" sz="2000" dirty="0"/>
              <a:t>    del problema)</a:t>
            </a:r>
          </a:p>
          <a:p>
            <a:pPr marL="990600" lvl="1" indent="-533400" eaLnBrk="1" hangingPunct="1">
              <a:buFontTx/>
              <a:buNone/>
              <a:defRPr/>
            </a:pPr>
            <a:endParaRPr lang="es-ES" sz="2000" dirty="0"/>
          </a:p>
          <a:p>
            <a:pPr marL="990600" lvl="1" indent="-533400" eaLnBrk="1" hangingPunct="1">
              <a:buFontTx/>
              <a:buNone/>
              <a:defRPr/>
            </a:pPr>
            <a:r>
              <a:rPr lang="es-ES" sz="2000" dirty="0"/>
              <a:t>5. Con los síntomas (variables dependientes) y sus causas </a:t>
            </a:r>
          </a:p>
          <a:p>
            <a:pPr marL="990600" lvl="1" indent="-533400" eaLnBrk="1" hangingPunct="1">
              <a:buFontTx/>
              <a:buNone/>
              <a:defRPr/>
            </a:pPr>
            <a:r>
              <a:rPr lang="es-ES" sz="2000" dirty="0"/>
              <a:t>   (variables independientes) ya identificadas, haga un relato de la</a:t>
            </a:r>
          </a:p>
          <a:p>
            <a:pPr marL="990600" lvl="1" indent="-533400" eaLnBrk="1" hangingPunct="1">
              <a:buFontTx/>
              <a:buNone/>
              <a:defRPr/>
            </a:pPr>
            <a:r>
              <a:rPr lang="es-ES" sz="2000" dirty="0"/>
              <a:t>    situación actual (Ése es el diagnóstico).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18CF0C2F-F2A0-48E8-9EC6-E73E535AE186}"/>
              </a:ext>
            </a:extLst>
          </p:cNvPr>
          <p:cNvSpPr>
            <a:spLocks noGrp="1" noChangeArrowheads="1"/>
          </p:cNvSpPr>
          <p:nvPr>
            <p:ph type="body" idx="1"/>
          </p:nvPr>
        </p:nvSpPr>
        <p:spPr>
          <a:xfrm>
            <a:off x="0" y="260350"/>
            <a:ext cx="8686800" cy="6192838"/>
          </a:xfrm>
        </p:spPr>
        <p:txBody>
          <a:bodyPr/>
          <a:lstStyle/>
          <a:p>
            <a:pPr marL="990600" lvl="1" indent="-533400" eaLnBrk="1" hangingPunct="1">
              <a:lnSpc>
                <a:spcPct val="80000"/>
              </a:lnSpc>
              <a:buFontTx/>
              <a:buNone/>
              <a:defRPr/>
            </a:pPr>
            <a:r>
              <a:rPr lang="es-ES" sz="2000" dirty="0"/>
              <a:t>6. Suponga que las situaciones </a:t>
            </a:r>
            <a:r>
              <a:rPr lang="es-ES" sz="2000" i="1" dirty="0"/>
              <a:t>identificadas en el diagnóstico</a:t>
            </a:r>
            <a:r>
              <a:rPr lang="es-ES" sz="2000" dirty="0"/>
              <a:t> subsiste </a:t>
            </a:r>
          </a:p>
          <a:p>
            <a:pPr marL="990600" lvl="1" indent="-533400" eaLnBrk="1" hangingPunct="1">
              <a:lnSpc>
                <a:spcPct val="80000"/>
              </a:lnSpc>
              <a:buFontTx/>
              <a:buNone/>
              <a:defRPr/>
            </a:pPr>
            <a:r>
              <a:rPr lang="es-ES" sz="2000" dirty="0"/>
              <a:t>    en el objeto de investigación. ¿Qué puede pasar? ¿cuáles serán los </a:t>
            </a:r>
          </a:p>
          <a:p>
            <a:pPr marL="990600" lvl="1" indent="-533400" eaLnBrk="1" hangingPunct="1">
              <a:lnSpc>
                <a:spcPct val="80000"/>
              </a:lnSpc>
              <a:buFontTx/>
              <a:buNone/>
              <a:defRPr/>
            </a:pPr>
            <a:r>
              <a:rPr lang="es-ES" sz="2000" dirty="0"/>
              <a:t>    resultados de tal permanencia? (</a:t>
            </a:r>
            <a:r>
              <a:rPr lang="es-ES" sz="2000" b="1" dirty="0"/>
              <a:t>Ése es el pronóstico</a:t>
            </a:r>
            <a:r>
              <a:rPr lang="es-ES" sz="2000" dirty="0"/>
              <a:t>).</a:t>
            </a:r>
          </a:p>
          <a:p>
            <a:pPr marL="990600" lvl="1" indent="-533400" eaLnBrk="1" hangingPunct="1">
              <a:lnSpc>
                <a:spcPct val="80000"/>
              </a:lnSpc>
              <a:buFontTx/>
              <a:buNone/>
              <a:defRPr/>
            </a:pPr>
            <a:endParaRPr lang="es-ES" sz="2000" dirty="0"/>
          </a:p>
          <a:p>
            <a:pPr marL="609600" indent="-609600" eaLnBrk="1" hangingPunct="1">
              <a:lnSpc>
                <a:spcPct val="80000"/>
              </a:lnSpc>
              <a:buFontTx/>
              <a:buNone/>
              <a:defRPr/>
            </a:pPr>
            <a:r>
              <a:rPr lang="es-ES" sz="2000" dirty="0"/>
              <a:t>      7. Como investigador, usted debe buscar alternativas que se anticipen</a:t>
            </a:r>
          </a:p>
          <a:p>
            <a:pPr marL="609600" indent="-609600" eaLnBrk="1" hangingPunct="1">
              <a:lnSpc>
                <a:spcPct val="80000"/>
              </a:lnSpc>
              <a:buFontTx/>
              <a:buNone/>
              <a:defRPr/>
            </a:pPr>
            <a:r>
              <a:rPr lang="es-ES" sz="2000" dirty="0"/>
              <a:t>          al </a:t>
            </a:r>
            <a:r>
              <a:rPr lang="es-ES" sz="2000" i="1" dirty="0"/>
              <a:t>pronóstico.</a:t>
            </a:r>
            <a:r>
              <a:rPr lang="es-ES" sz="2000" dirty="0"/>
              <a:t> Piense de qué manera es necesario hacer para que el </a:t>
            </a:r>
          </a:p>
          <a:p>
            <a:pPr marL="609600" indent="-609600" eaLnBrk="1" hangingPunct="1">
              <a:lnSpc>
                <a:spcPct val="80000"/>
              </a:lnSpc>
              <a:buFontTx/>
              <a:buNone/>
              <a:defRPr/>
            </a:pPr>
            <a:r>
              <a:rPr lang="es-ES" sz="2000" dirty="0"/>
              <a:t>          pronóstico no se dé en el objeto de investigación. La forma como </a:t>
            </a:r>
          </a:p>
          <a:p>
            <a:pPr marL="609600" indent="-609600" eaLnBrk="1" hangingPunct="1">
              <a:lnSpc>
                <a:spcPct val="80000"/>
              </a:lnSpc>
              <a:buFontTx/>
              <a:buNone/>
              <a:defRPr/>
            </a:pPr>
            <a:r>
              <a:rPr lang="es-ES" sz="2000" dirty="0"/>
              <a:t>          usted lo anticipe y las decisiones que tome son el control al </a:t>
            </a:r>
          </a:p>
          <a:p>
            <a:pPr marL="609600" indent="-609600" eaLnBrk="1" hangingPunct="1">
              <a:lnSpc>
                <a:spcPct val="80000"/>
              </a:lnSpc>
              <a:buFontTx/>
              <a:buNone/>
              <a:defRPr/>
            </a:pPr>
            <a:r>
              <a:rPr lang="es-ES" sz="2000" i="1" dirty="0"/>
              <a:t>          </a:t>
            </a:r>
            <a:r>
              <a:rPr lang="es-ES" sz="2000" b="1" i="1" dirty="0"/>
              <a:t>pronóstico.</a:t>
            </a:r>
          </a:p>
          <a:p>
            <a:pPr marL="609600" indent="-609600" eaLnBrk="1" hangingPunct="1">
              <a:lnSpc>
                <a:spcPct val="80000"/>
              </a:lnSpc>
              <a:buFontTx/>
              <a:buNone/>
              <a:defRPr/>
            </a:pPr>
            <a:endParaRPr lang="es-ES" sz="2000" b="1" i="1" dirty="0"/>
          </a:p>
          <a:p>
            <a:pPr marL="609600" indent="-609600" eaLnBrk="1" hangingPunct="1">
              <a:lnSpc>
                <a:spcPct val="80000"/>
              </a:lnSpc>
              <a:buFontTx/>
              <a:buNone/>
              <a:defRPr/>
            </a:pPr>
            <a:r>
              <a:rPr lang="es-ES" sz="2000" dirty="0"/>
              <a:t>     8.</a:t>
            </a:r>
            <a:r>
              <a:rPr lang="es-ES" sz="2400" dirty="0"/>
              <a:t> </a:t>
            </a:r>
            <a:r>
              <a:rPr lang="es-ES" sz="2000" dirty="0"/>
              <a:t>Ahora, tome el resultado del relato de la situación actual (diagnóstico del pronóstico), y del control al pronóstico, </a:t>
            </a:r>
            <a:r>
              <a:rPr lang="es-ES" sz="2000" i="1" dirty="0"/>
              <a:t>redáctelo, establezca coherencia en su relación y corríjalo</a:t>
            </a:r>
            <a:r>
              <a:rPr lang="es-ES" sz="2000" dirty="0"/>
              <a:t>. Su resultado será </a:t>
            </a:r>
            <a:r>
              <a:rPr lang="es-ES" sz="2000" b="1" dirty="0"/>
              <a:t>el planteamiento del problema</a:t>
            </a:r>
            <a:r>
              <a:rPr lang="es-ES" sz="2000" dirty="0"/>
              <a:t>.</a:t>
            </a:r>
          </a:p>
          <a:p>
            <a:pPr marL="609600" indent="-609600" eaLnBrk="1" hangingPunct="1">
              <a:lnSpc>
                <a:spcPct val="80000"/>
              </a:lnSpc>
              <a:buFontTx/>
              <a:buNone/>
              <a:defRPr/>
            </a:pPr>
            <a:endParaRPr lang="es-ES" sz="2000" dirty="0"/>
          </a:p>
          <a:p>
            <a:pPr marL="609600" indent="-609600" eaLnBrk="1" hangingPunct="1">
              <a:lnSpc>
                <a:spcPct val="80000"/>
              </a:lnSpc>
              <a:buFontTx/>
              <a:buNone/>
              <a:defRPr/>
            </a:pPr>
            <a:r>
              <a:rPr lang="es-ES" sz="2400" dirty="0"/>
              <a:t>   </a:t>
            </a:r>
            <a:r>
              <a:rPr lang="es-ES" sz="2000" dirty="0"/>
              <a:t>9</a:t>
            </a:r>
            <a:r>
              <a:rPr lang="es-ES" sz="2400" dirty="0"/>
              <a:t>. </a:t>
            </a:r>
            <a:r>
              <a:rPr lang="es-ES" sz="2000" dirty="0"/>
              <a:t>Con base en su </a:t>
            </a:r>
            <a:r>
              <a:rPr lang="es-ES" sz="2000" b="1" dirty="0"/>
              <a:t>planteamiento del problema</a:t>
            </a:r>
            <a:r>
              <a:rPr lang="es-ES" sz="2000" dirty="0"/>
              <a:t>, piense cual es el problema que será objeto de su investigación. Para ello, formule una pregunta general, la cual incluya todo lo que usted se propone conocer en el proceso de investigación, </a:t>
            </a:r>
            <a:r>
              <a:rPr lang="es-ES" sz="2000" b="1" dirty="0"/>
              <a:t>esta pregunta es la formulación del problema.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E1953371-328B-4636-A59E-057C37D05DA0}"/>
              </a:ext>
            </a:extLst>
          </p:cNvPr>
          <p:cNvSpPr>
            <a:spLocks noGrp="1" noChangeArrowheads="1"/>
          </p:cNvSpPr>
          <p:nvPr>
            <p:ph type="body" idx="1"/>
          </p:nvPr>
        </p:nvSpPr>
        <p:spPr>
          <a:xfrm>
            <a:off x="457200" y="692150"/>
            <a:ext cx="8229600" cy="5761038"/>
          </a:xfrm>
        </p:spPr>
        <p:txBody>
          <a:bodyPr/>
          <a:lstStyle/>
          <a:p>
            <a:pPr eaLnBrk="1" hangingPunct="1">
              <a:lnSpc>
                <a:spcPct val="90000"/>
              </a:lnSpc>
              <a:buFontTx/>
              <a:buNone/>
              <a:defRPr/>
            </a:pPr>
            <a:r>
              <a:rPr lang="es-ES" sz="2400" dirty="0"/>
              <a:t>10.  La pregunta que usted presento en la formulación del problema admite una serie de subpreguntas que aunque forman parte de la pregunta general planteada anteriormente, pueden especificarse. Haga esas preguntas; éstas permiten la sistematización del problema.</a:t>
            </a:r>
          </a:p>
          <a:p>
            <a:pPr eaLnBrk="1" hangingPunct="1">
              <a:lnSpc>
                <a:spcPct val="90000"/>
              </a:lnSpc>
              <a:buFontTx/>
              <a:buNone/>
              <a:defRPr/>
            </a:pPr>
            <a:r>
              <a:rPr lang="es-ES" sz="2400" dirty="0"/>
              <a:t>11. Ahora que usted ha planteado el problema de investigación, continúe con la lectura de los aspectos que hacen referencia a cómo formular los objetivos. </a:t>
            </a:r>
          </a:p>
          <a:p>
            <a:pPr eaLnBrk="1" hangingPunct="1">
              <a:lnSpc>
                <a:spcPct val="90000"/>
              </a:lnSpc>
              <a:buFontTx/>
              <a:buNone/>
              <a:defRPr/>
            </a:pPr>
            <a:endParaRPr lang="es-ES" sz="2400" dirty="0"/>
          </a:p>
          <a:p>
            <a:pPr eaLnBrk="1" hangingPunct="1">
              <a:lnSpc>
                <a:spcPct val="90000"/>
              </a:lnSpc>
              <a:buFontTx/>
              <a:buNone/>
              <a:defRPr/>
            </a:pPr>
            <a:r>
              <a:rPr lang="es-ES" sz="2400" dirty="0"/>
              <a:t>NOTA: Recuerde que en la redacción del planteamiento del problema, los títulos que corresponden a los síntomas, causas, pronóstico y control del pronóstico, no se escriben; son una guía metodológica para quien lo formula.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16">
            <a:extLst>
              <a:ext uri="{FF2B5EF4-FFF2-40B4-BE49-F238E27FC236}">
                <a16:creationId xmlns:a16="http://schemas.microsoft.com/office/drawing/2014/main" id="{CC4403B4-41FD-48F6-95BA-C40F617C7FE6}"/>
              </a:ext>
            </a:extLst>
          </p:cNvPr>
          <p:cNvSpPr>
            <a:spLocks/>
          </p:cNvSpPr>
          <p:nvPr/>
        </p:nvSpPr>
        <p:spPr bwMode="auto">
          <a:xfrm>
            <a:off x="250825" y="188913"/>
            <a:ext cx="8686800" cy="882650"/>
          </a:xfrm>
          <a:custGeom>
            <a:avLst/>
            <a:gdLst>
              <a:gd name="T0" fmla="*/ 0 w 8686800"/>
              <a:gd name="T1" fmla="*/ 882650 h 882650"/>
              <a:gd name="T2" fmla="*/ 8686800 w 8686800"/>
              <a:gd name="T3" fmla="*/ 882650 h 882650"/>
              <a:gd name="T4" fmla="*/ 8686800 w 8686800"/>
              <a:gd name="T5" fmla="*/ 0 h 882650"/>
              <a:gd name="T6" fmla="*/ 0 w 8686800"/>
              <a:gd name="T7" fmla="*/ 0 h 882650"/>
              <a:gd name="T8" fmla="*/ 0 w 8686800"/>
              <a:gd name="T9" fmla="*/ 882650 h 882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86800" h="882650">
                <a:moveTo>
                  <a:pt x="0" y="882650"/>
                </a:moveTo>
                <a:lnTo>
                  <a:pt x="8686800" y="882650"/>
                </a:lnTo>
                <a:lnTo>
                  <a:pt x="8686800" y="0"/>
                </a:lnTo>
                <a:lnTo>
                  <a:pt x="0" y="0"/>
                </a:lnTo>
                <a:lnTo>
                  <a:pt x="0" y="88265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8435" name="object 17">
            <a:extLst>
              <a:ext uri="{FF2B5EF4-FFF2-40B4-BE49-F238E27FC236}">
                <a16:creationId xmlns:a16="http://schemas.microsoft.com/office/drawing/2014/main" id="{562238CD-849F-4802-8F1E-42B0064CCAC0}"/>
              </a:ext>
            </a:extLst>
          </p:cNvPr>
          <p:cNvSpPr>
            <a:spLocks/>
          </p:cNvSpPr>
          <p:nvPr/>
        </p:nvSpPr>
        <p:spPr bwMode="auto">
          <a:xfrm>
            <a:off x="466725" y="2500313"/>
            <a:ext cx="2592388" cy="1368425"/>
          </a:xfrm>
          <a:custGeom>
            <a:avLst/>
            <a:gdLst>
              <a:gd name="T0" fmla="*/ 4296 w 2592451"/>
              <a:gd name="T1" fmla="*/ 628040 h 1368425"/>
              <a:gd name="T2" fmla="*/ 37669 w 2592451"/>
              <a:gd name="T3" fmla="*/ 519746 h 1368425"/>
              <a:gd name="T4" fmla="*/ 101858 w 2592451"/>
              <a:gd name="T5" fmla="*/ 417855 h 1368425"/>
              <a:gd name="T6" fmla="*/ 194193 w 2592451"/>
              <a:gd name="T7" fmla="*/ 323777 h 1368425"/>
              <a:gd name="T8" fmla="*/ 312006 w 2592451"/>
              <a:gd name="T9" fmla="*/ 238920 h 1368425"/>
              <a:gd name="T10" fmla="*/ 452628 w 2592451"/>
              <a:gd name="T11" fmla="*/ 164693 h 1368425"/>
              <a:gd name="T12" fmla="*/ 613390 w 2592451"/>
              <a:gd name="T13" fmla="*/ 102506 h 1368425"/>
              <a:gd name="T14" fmla="*/ 791624 w 2592451"/>
              <a:gd name="T15" fmla="*/ 53766 h 1368425"/>
              <a:gd name="T16" fmla="*/ 984660 w 2592451"/>
              <a:gd name="T17" fmla="*/ 19884 h 1368425"/>
              <a:gd name="T18" fmla="*/ 1189829 w 2592451"/>
              <a:gd name="T19" fmla="*/ 2268 h 1368425"/>
              <a:gd name="T20" fmla="*/ 1402440 w 2592451"/>
              <a:gd name="T21" fmla="*/ 2268 h 1368425"/>
              <a:gd name="T22" fmla="*/ 1607629 w 2592451"/>
              <a:gd name="T23" fmla="*/ 19884 h 1368425"/>
              <a:gd name="T24" fmla="*/ 1800683 w 2592451"/>
              <a:gd name="T25" fmla="*/ 53766 h 1368425"/>
              <a:gd name="T26" fmla="*/ 1978934 w 2592451"/>
              <a:gd name="T27" fmla="*/ 102506 h 1368425"/>
              <a:gd name="T28" fmla="*/ 2139712 w 2592451"/>
              <a:gd name="T29" fmla="*/ 164693 h 1368425"/>
              <a:gd name="T30" fmla="*/ 2280348 w 2592451"/>
              <a:gd name="T31" fmla="*/ 238920 h 1368425"/>
              <a:gd name="T32" fmla="*/ 2398173 w 2592451"/>
              <a:gd name="T33" fmla="*/ 323777 h 1368425"/>
              <a:gd name="T34" fmla="*/ 2490518 w 2592451"/>
              <a:gd name="T35" fmla="*/ 417855 h 1368425"/>
              <a:gd name="T36" fmla="*/ 2554714 w 2592451"/>
              <a:gd name="T37" fmla="*/ 519746 h 1368425"/>
              <a:gd name="T38" fmla="*/ 2588090 w 2592451"/>
              <a:gd name="T39" fmla="*/ 628040 h 1368425"/>
              <a:gd name="T40" fmla="*/ 2588090 w 2592451"/>
              <a:gd name="T41" fmla="*/ 740258 h 1368425"/>
              <a:gd name="T42" fmla="*/ 2554714 w 2592451"/>
              <a:gd name="T43" fmla="*/ 848559 h 1368425"/>
              <a:gd name="T44" fmla="*/ 2490518 w 2592451"/>
              <a:gd name="T45" fmla="*/ 950462 h 1368425"/>
              <a:gd name="T46" fmla="*/ 2398173 w 2592451"/>
              <a:gd name="T47" fmla="*/ 1044556 h 1368425"/>
              <a:gd name="T48" fmla="*/ 2280348 w 2592451"/>
              <a:gd name="T49" fmla="*/ 1129431 h 1368425"/>
              <a:gd name="T50" fmla="*/ 2139712 w 2592451"/>
              <a:gd name="T51" fmla="*/ 1203677 h 1368425"/>
              <a:gd name="T52" fmla="*/ 1978934 w 2592451"/>
              <a:gd name="T53" fmla="*/ 1265883 h 1368425"/>
              <a:gd name="T54" fmla="*/ 1800683 w 2592451"/>
              <a:gd name="T55" fmla="*/ 1314638 h 1368425"/>
              <a:gd name="T56" fmla="*/ 1607629 w 2592451"/>
              <a:gd name="T57" fmla="*/ 1348532 h 1368425"/>
              <a:gd name="T58" fmla="*/ 1402440 w 2592451"/>
              <a:gd name="T59" fmla="*/ 1366156 h 1368425"/>
              <a:gd name="T60" fmla="*/ 1189829 w 2592451"/>
              <a:gd name="T61" fmla="*/ 1366156 h 1368425"/>
              <a:gd name="T62" fmla="*/ 984660 w 2592451"/>
              <a:gd name="T63" fmla="*/ 1348532 h 1368425"/>
              <a:gd name="T64" fmla="*/ 791624 w 2592451"/>
              <a:gd name="T65" fmla="*/ 1314638 h 1368425"/>
              <a:gd name="T66" fmla="*/ 613390 w 2592451"/>
              <a:gd name="T67" fmla="*/ 1265883 h 1368425"/>
              <a:gd name="T68" fmla="*/ 452628 w 2592451"/>
              <a:gd name="T69" fmla="*/ 1203677 h 1368425"/>
              <a:gd name="T70" fmla="*/ 312006 w 2592451"/>
              <a:gd name="T71" fmla="*/ 1129431 h 1368425"/>
              <a:gd name="T72" fmla="*/ 194193 w 2592451"/>
              <a:gd name="T73" fmla="*/ 1044556 h 1368425"/>
              <a:gd name="T74" fmla="*/ 101858 w 2592451"/>
              <a:gd name="T75" fmla="*/ 950462 h 1368425"/>
              <a:gd name="T76" fmla="*/ 37669 w 2592451"/>
              <a:gd name="T77" fmla="*/ 848559 h 1368425"/>
              <a:gd name="T78" fmla="*/ 4296 w 2592451"/>
              <a:gd name="T79" fmla="*/ 740258 h 13684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92451" h="1368425">
                <a:moveTo>
                  <a:pt x="0" y="684149"/>
                </a:moveTo>
                <a:lnTo>
                  <a:pt x="4296" y="628040"/>
                </a:lnTo>
                <a:lnTo>
                  <a:pt x="16964" y="573181"/>
                </a:lnTo>
                <a:lnTo>
                  <a:pt x="37670" y="519746"/>
                </a:lnTo>
                <a:lnTo>
                  <a:pt x="66080" y="467912"/>
                </a:lnTo>
                <a:lnTo>
                  <a:pt x="101860" y="417855"/>
                </a:lnTo>
                <a:lnTo>
                  <a:pt x="144678" y="369751"/>
                </a:lnTo>
                <a:lnTo>
                  <a:pt x="194198" y="323777"/>
                </a:lnTo>
                <a:lnTo>
                  <a:pt x="250088" y="280108"/>
                </a:lnTo>
                <a:lnTo>
                  <a:pt x="312014" y="238920"/>
                </a:lnTo>
                <a:lnTo>
                  <a:pt x="379642" y="200390"/>
                </a:lnTo>
                <a:lnTo>
                  <a:pt x="452639" y="164693"/>
                </a:lnTo>
                <a:lnTo>
                  <a:pt x="530672" y="132006"/>
                </a:lnTo>
                <a:lnTo>
                  <a:pt x="613405" y="102506"/>
                </a:lnTo>
                <a:lnTo>
                  <a:pt x="700507" y="76367"/>
                </a:lnTo>
                <a:lnTo>
                  <a:pt x="791643" y="53766"/>
                </a:lnTo>
                <a:lnTo>
                  <a:pt x="886480" y="34880"/>
                </a:lnTo>
                <a:lnTo>
                  <a:pt x="984684" y="19884"/>
                </a:lnTo>
                <a:lnTo>
                  <a:pt x="1085921" y="8954"/>
                </a:lnTo>
                <a:lnTo>
                  <a:pt x="1189858" y="2268"/>
                </a:lnTo>
                <a:lnTo>
                  <a:pt x="1296162" y="0"/>
                </a:lnTo>
                <a:lnTo>
                  <a:pt x="1402474" y="2268"/>
                </a:lnTo>
                <a:lnTo>
                  <a:pt x="1506421" y="8954"/>
                </a:lnTo>
                <a:lnTo>
                  <a:pt x="1607668" y="19884"/>
                </a:lnTo>
                <a:lnTo>
                  <a:pt x="1705881" y="34880"/>
                </a:lnTo>
                <a:lnTo>
                  <a:pt x="1800727" y="53766"/>
                </a:lnTo>
                <a:lnTo>
                  <a:pt x="1891871" y="76367"/>
                </a:lnTo>
                <a:lnTo>
                  <a:pt x="1978982" y="102506"/>
                </a:lnTo>
                <a:lnTo>
                  <a:pt x="2061724" y="132006"/>
                </a:lnTo>
                <a:lnTo>
                  <a:pt x="2139764" y="164693"/>
                </a:lnTo>
                <a:lnTo>
                  <a:pt x="2212768" y="200390"/>
                </a:lnTo>
                <a:lnTo>
                  <a:pt x="2280403" y="238920"/>
                </a:lnTo>
                <a:lnTo>
                  <a:pt x="2342336" y="280108"/>
                </a:lnTo>
                <a:lnTo>
                  <a:pt x="2398231" y="323777"/>
                </a:lnTo>
                <a:lnTo>
                  <a:pt x="2447757" y="369751"/>
                </a:lnTo>
                <a:lnTo>
                  <a:pt x="2490579" y="417855"/>
                </a:lnTo>
                <a:lnTo>
                  <a:pt x="2526363" y="467912"/>
                </a:lnTo>
                <a:lnTo>
                  <a:pt x="2554776" y="519746"/>
                </a:lnTo>
                <a:lnTo>
                  <a:pt x="2575484" y="573181"/>
                </a:lnTo>
                <a:lnTo>
                  <a:pt x="2588153" y="628040"/>
                </a:lnTo>
                <a:lnTo>
                  <a:pt x="2592451" y="684149"/>
                </a:lnTo>
                <a:lnTo>
                  <a:pt x="2588153" y="740258"/>
                </a:lnTo>
                <a:lnTo>
                  <a:pt x="2575484" y="795120"/>
                </a:lnTo>
                <a:lnTo>
                  <a:pt x="2554776" y="848559"/>
                </a:lnTo>
                <a:lnTo>
                  <a:pt x="2526363" y="900398"/>
                </a:lnTo>
                <a:lnTo>
                  <a:pt x="2490579" y="950462"/>
                </a:lnTo>
                <a:lnTo>
                  <a:pt x="2447757" y="998573"/>
                </a:lnTo>
                <a:lnTo>
                  <a:pt x="2398231" y="1044556"/>
                </a:lnTo>
                <a:lnTo>
                  <a:pt x="2342336" y="1088234"/>
                </a:lnTo>
                <a:lnTo>
                  <a:pt x="2280403" y="1129431"/>
                </a:lnTo>
                <a:lnTo>
                  <a:pt x="2212768" y="1167971"/>
                </a:lnTo>
                <a:lnTo>
                  <a:pt x="2139764" y="1203677"/>
                </a:lnTo>
                <a:lnTo>
                  <a:pt x="2061724" y="1236373"/>
                </a:lnTo>
                <a:lnTo>
                  <a:pt x="1978982" y="1265883"/>
                </a:lnTo>
                <a:lnTo>
                  <a:pt x="1891871" y="1292030"/>
                </a:lnTo>
                <a:lnTo>
                  <a:pt x="1800727" y="1314638"/>
                </a:lnTo>
                <a:lnTo>
                  <a:pt x="1705881" y="1333531"/>
                </a:lnTo>
                <a:lnTo>
                  <a:pt x="1607668" y="1348532"/>
                </a:lnTo>
                <a:lnTo>
                  <a:pt x="1506421" y="1359466"/>
                </a:lnTo>
                <a:lnTo>
                  <a:pt x="1402474" y="1366156"/>
                </a:lnTo>
                <a:lnTo>
                  <a:pt x="1296162" y="1368425"/>
                </a:lnTo>
                <a:lnTo>
                  <a:pt x="1189858" y="1366156"/>
                </a:lnTo>
                <a:lnTo>
                  <a:pt x="1085921" y="1359466"/>
                </a:lnTo>
                <a:lnTo>
                  <a:pt x="984684" y="1348532"/>
                </a:lnTo>
                <a:lnTo>
                  <a:pt x="886480" y="1333531"/>
                </a:lnTo>
                <a:lnTo>
                  <a:pt x="791643" y="1314638"/>
                </a:lnTo>
                <a:lnTo>
                  <a:pt x="700507" y="1292030"/>
                </a:lnTo>
                <a:lnTo>
                  <a:pt x="613405" y="1265883"/>
                </a:lnTo>
                <a:lnTo>
                  <a:pt x="530672" y="1236373"/>
                </a:lnTo>
                <a:lnTo>
                  <a:pt x="452639" y="1203677"/>
                </a:lnTo>
                <a:lnTo>
                  <a:pt x="379642" y="1167971"/>
                </a:lnTo>
                <a:lnTo>
                  <a:pt x="312014" y="1129431"/>
                </a:lnTo>
                <a:lnTo>
                  <a:pt x="250088" y="1088234"/>
                </a:lnTo>
                <a:lnTo>
                  <a:pt x="194198" y="1044556"/>
                </a:lnTo>
                <a:lnTo>
                  <a:pt x="144678" y="998573"/>
                </a:lnTo>
                <a:lnTo>
                  <a:pt x="101860" y="950462"/>
                </a:lnTo>
                <a:lnTo>
                  <a:pt x="66080" y="900398"/>
                </a:lnTo>
                <a:lnTo>
                  <a:pt x="37670" y="848559"/>
                </a:lnTo>
                <a:lnTo>
                  <a:pt x="16964" y="795120"/>
                </a:lnTo>
                <a:lnTo>
                  <a:pt x="4296" y="740258"/>
                </a:lnTo>
                <a:lnTo>
                  <a:pt x="0" y="684149"/>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8436" name="object 18">
            <a:extLst>
              <a:ext uri="{FF2B5EF4-FFF2-40B4-BE49-F238E27FC236}">
                <a16:creationId xmlns:a16="http://schemas.microsoft.com/office/drawing/2014/main" id="{861BF1BD-789E-4A0B-9377-EE864C32A605}"/>
              </a:ext>
            </a:extLst>
          </p:cNvPr>
          <p:cNvSpPr>
            <a:spLocks noChangeArrowheads="1"/>
          </p:cNvSpPr>
          <p:nvPr/>
        </p:nvSpPr>
        <p:spPr bwMode="auto">
          <a:xfrm>
            <a:off x="992188" y="2874963"/>
            <a:ext cx="1560512" cy="457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18437" name="object 19">
            <a:extLst>
              <a:ext uri="{FF2B5EF4-FFF2-40B4-BE49-F238E27FC236}">
                <a16:creationId xmlns:a16="http://schemas.microsoft.com/office/drawing/2014/main" id="{711D1297-50E7-49A5-BF12-09816170725B}"/>
              </a:ext>
            </a:extLst>
          </p:cNvPr>
          <p:cNvSpPr>
            <a:spLocks noChangeArrowheads="1"/>
          </p:cNvSpPr>
          <p:nvPr/>
        </p:nvSpPr>
        <p:spPr bwMode="auto">
          <a:xfrm>
            <a:off x="2278063" y="2874963"/>
            <a:ext cx="331787" cy="457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18438" name="object 20">
            <a:extLst>
              <a:ext uri="{FF2B5EF4-FFF2-40B4-BE49-F238E27FC236}">
                <a16:creationId xmlns:a16="http://schemas.microsoft.com/office/drawing/2014/main" id="{D221B00A-3F6C-46EC-9ED0-E2DE3B2D6704}"/>
              </a:ext>
            </a:extLst>
          </p:cNvPr>
          <p:cNvSpPr>
            <a:spLocks noChangeArrowheads="1"/>
          </p:cNvSpPr>
          <p:nvPr/>
        </p:nvSpPr>
        <p:spPr bwMode="auto">
          <a:xfrm>
            <a:off x="990600" y="3117850"/>
            <a:ext cx="1565275" cy="4572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18439" name="object 21">
            <a:extLst>
              <a:ext uri="{FF2B5EF4-FFF2-40B4-BE49-F238E27FC236}">
                <a16:creationId xmlns:a16="http://schemas.microsoft.com/office/drawing/2014/main" id="{E61562A6-7230-4FDD-B026-9800A7834601}"/>
              </a:ext>
            </a:extLst>
          </p:cNvPr>
          <p:cNvSpPr>
            <a:spLocks noChangeArrowheads="1"/>
          </p:cNvSpPr>
          <p:nvPr/>
        </p:nvSpPr>
        <p:spPr bwMode="auto">
          <a:xfrm>
            <a:off x="2281238" y="3117850"/>
            <a:ext cx="330200" cy="457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18440" name="object 22">
            <a:extLst>
              <a:ext uri="{FF2B5EF4-FFF2-40B4-BE49-F238E27FC236}">
                <a16:creationId xmlns:a16="http://schemas.microsoft.com/office/drawing/2014/main" id="{55FB142C-A6DF-48FA-8F23-676EFB7A8C0F}"/>
              </a:ext>
            </a:extLst>
          </p:cNvPr>
          <p:cNvSpPr>
            <a:spLocks/>
          </p:cNvSpPr>
          <p:nvPr/>
        </p:nvSpPr>
        <p:spPr bwMode="auto">
          <a:xfrm>
            <a:off x="608013" y="4714875"/>
            <a:ext cx="7607300" cy="2062163"/>
          </a:xfrm>
          <a:custGeom>
            <a:avLst/>
            <a:gdLst>
              <a:gd name="T0" fmla="*/ 0 w 7607300"/>
              <a:gd name="T1" fmla="*/ 2062163 h 2062226"/>
              <a:gd name="T2" fmla="*/ 7607300 w 7607300"/>
              <a:gd name="T3" fmla="*/ 2062163 h 2062226"/>
              <a:gd name="T4" fmla="*/ 7607300 w 7607300"/>
              <a:gd name="T5" fmla="*/ 0 h 2062226"/>
              <a:gd name="T6" fmla="*/ 0 w 7607300"/>
              <a:gd name="T7" fmla="*/ 0 h 2062226"/>
              <a:gd name="T8" fmla="*/ 0 w 7607300"/>
              <a:gd name="T9" fmla="*/ 2062163 h 2062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07300" h="2062226">
                <a:moveTo>
                  <a:pt x="0" y="2062226"/>
                </a:moveTo>
                <a:lnTo>
                  <a:pt x="7607300" y="2062226"/>
                </a:lnTo>
                <a:lnTo>
                  <a:pt x="7607300" y="0"/>
                </a:lnTo>
                <a:lnTo>
                  <a:pt x="0" y="0"/>
                </a:lnTo>
                <a:lnTo>
                  <a:pt x="0" y="2062226"/>
                </a:lnTo>
                <a:close/>
              </a:path>
            </a:pathLst>
          </a:cu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8441" name="object 23">
            <a:extLst>
              <a:ext uri="{FF2B5EF4-FFF2-40B4-BE49-F238E27FC236}">
                <a16:creationId xmlns:a16="http://schemas.microsoft.com/office/drawing/2014/main" id="{161AD4ED-FC17-48E2-B437-80415A59A843}"/>
              </a:ext>
            </a:extLst>
          </p:cNvPr>
          <p:cNvSpPr>
            <a:spLocks/>
          </p:cNvSpPr>
          <p:nvPr/>
        </p:nvSpPr>
        <p:spPr bwMode="auto">
          <a:xfrm>
            <a:off x="1223963" y="2238375"/>
            <a:ext cx="2092325" cy="974725"/>
          </a:xfrm>
          <a:custGeom>
            <a:avLst/>
            <a:gdLst>
              <a:gd name="T0" fmla="*/ 171635 w 2092388"/>
              <a:gd name="T1" fmla="*/ 53826 h 975105"/>
              <a:gd name="T2" fmla="*/ 152204 w 2092388"/>
              <a:gd name="T3" fmla="*/ 107526 h 975105"/>
              <a:gd name="T4" fmla="*/ 157030 w 2092388"/>
              <a:gd name="T5" fmla="*/ 108796 h 975105"/>
              <a:gd name="T6" fmla="*/ 356541 w 2092388"/>
              <a:gd name="T7" fmla="*/ 136344 h 975105"/>
              <a:gd name="T8" fmla="*/ 562148 w 2092388"/>
              <a:gd name="T9" fmla="*/ 154117 h 975105"/>
              <a:gd name="T10" fmla="*/ 935136 w 2092388"/>
              <a:gd name="T11" fmla="*/ 169224 h 975105"/>
              <a:gd name="T12" fmla="*/ 1174143 w 2092388"/>
              <a:gd name="T13" fmla="*/ 174937 h 975105"/>
              <a:gd name="T14" fmla="*/ 1314346 w 2092388"/>
              <a:gd name="T15" fmla="*/ 189409 h 975105"/>
              <a:gd name="T16" fmla="*/ 1449597 w 2092388"/>
              <a:gd name="T17" fmla="*/ 212514 h 975105"/>
              <a:gd name="T18" fmla="*/ 1577229 w 2092388"/>
              <a:gd name="T19" fmla="*/ 243109 h 975105"/>
              <a:gd name="T20" fmla="*/ 1694319 w 2092388"/>
              <a:gd name="T21" fmla="*/ 280052 h 975105"/>
              <a:gd name="T22" fmla="*/ 1859033 w 2092388"/>
              <a:gd name="T23" fmla="*/ 352668 h 975105"/>
              <a:gd name="T24" fmla="*/ 1991109 w 2092388"/>
              <a:gd name="T25" fmla="*/ 450674 h 975105"/>
              <a:gd name="T26" fmla="*/ 2035177 w 2092388"/>
              <a:gd name="T27" fmla="*/ 543347 h 975105"/>
              <a:gd name="T28" fmla="*/ 2016762 w 2092388"/>
              <a:gd name="T29" fmla="*/ 683374 h 975105"/>
              <a:gd name="T30" fmla="*/ 1952375 w 2092388"/>
              <a:gd name="T31" fmla="*/ 831017 h 975105"/>
              <a:gd name="T32" fmla="*/ 1852048 w 2092388"/>
              <a:gd name="T33" fmla="*/ 915694 h 975105"/>
              <a:gd name="T34" fmla="*/ 1874654 w 2092388"/>
              <a:gd name="T35" fmla="*/ 968631 h 975105"/>
              <a:gd name="T36" fmla="*/ 1979552 w 2092388"/>
              <a:gd name="T37" fmla="*/ 890304 h 975105"/>
              <a:gd name="T38" fmla="*/ 2060576 w 2092388"/>
              <a:gd name="T39" fmla="*/ 736058 h 975105"/>
              <a:gd name="T40" fmla="*/ 2090801 w 2092388"/>
              <a:gd name="T41" fmla="*/ 583972 h 975105"/>
              <a:gd name="T42" fmla="*/ 2081403 w 2092388"/>
              <a:gd name="T43" fmla="*/ 487108 h 975105"/>
              <a:gd name="T44" fmla="*/ 2004698 w 2092388"/>
              <a:gd name="T45" fmla="*/ 383897 h 975105"/>
              <a:gd name="T46" fmla="*/ 1856112 w 2092388"/>
              <a:gd name="T47" fmla="*/ 286780 h 975105"/>
              <a:gd name="T48" fmla="*/ 1714257 w 2092388"/>
              <a:gd name="T49" fmla="*/ 226479 h 975105"/>
              <a:gd name="T50" fmla="*/ 1592976 w 2092388"/>
              <a:gd name="T51" fmla="*/ 188267 h 975105"/>
              <a:gd name="T52" fmla="*/ 1461662 w 2092388"/>
              <a:gd name="T53" fmla="*/ 156656 h 975105"/>
              <a:gd name="T54" fmla="*/ 1322855 w 2092388"/>
              <a:gd name="T55" fmla="*/ 132916 h 975105"/>
              <a:gd name="T56" fmla="*/ 1178842 w 2092388"/>
              <a:gd name="T57" fmla="*/ 117936 h 975105"/>
              <a:gd name="T58" fmla="*/ 935517 w 2092388"/>
              <a:gd name="T59" fmla="*/ 112223 h 975105"/>
              <a:gd name="T60" fmla="*/ 565831 w 2092388"/>
              <a:gd name="T61" fmla="*/ 97116 h 975105"/>
              <a:gd name="T62" fmla="*/ 325681 w 2092388"/>
              <a:gd name="T63" fmla="*/ 75408 h 975105"/>
              <a:gd name="T64" fmla="*/ 174195 w 2092388"/>
              <a:gd name="T65" fmla="*/ 53826 h 975105"/>
              <a:gd name="T66" fmla="*/ 172846 w 2092388"/>
              <a:gd name="T67" fmla="*/ 53595 h 975105"/>
              <a:gd name="T68" fmla="*/ 0 w 2092388"/>
              <a:gd name="T69" fmla="*/ 21073 h 975105"/>
              <a:gd name="T70" fmla="*/ 124265 w 2092388"/>
              <a:gd name="T71" fmla="*/ 97370 h 975105"/>
              <a:gd name="T72" fmla="*/ 190557 w 2092388"/>
              <a:gd name="T73" fmla="*/ 0 h 975105"/>
              <a:gd name="T74" fmla="*/ 150988 w 2092388"/>
              <a:gd name="T75" fmla="*/ 107084 h 975105"/>
              <a:gd name="T76" fmla="*/ 168143 w 2092388"/>
              <a:gd name="T77" fmla="*/ 52557 h 975105"/>
              <a:gd name="T78" fmla="*/ 171635 w 2092388"/>
              <a:gd name="T79" fmla="*/ 53826 h 975105"/>
              <a:gd name="T80" fmla="*/ 170754 w 2092388"/>
              <a:gd name="T81" fmla="*/ 53595 h 975105"/>
              <a:gd name="T82" fmla="*/ 169339 w 2092388"/>
              <a:gd name="T83" fmla="*/ 52991 h 975105"/>
              <a:gd name="T84" fmla="*/ 169339 w 2092388"/>
              <a:gd name="T85" fmla="*/ 52991 h 975105"/>
              <a:gd name="T86" fmla="*/ 169339 w 2092388"/>
              <a:gd name="T87" fmla="*/ 52991 h 975105"/>
              <a:gd name="T88" fmla="*/ 168143 w 2092388"/>
              <a:gd name="T89" fmla="*/ 52557 h 975105"/>
              <a:gd name="T90" fmla="*/ 168143 w 2092388"/>
              <a:gd name="T91" fmla="*/ 52557 h 9751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92388" h="975105">
                <a:moveTo>
                  <a:pt x="170883" y="53277"/>
                </a:moveTo>
                <a:lnTo>
                  <a:pt x="170787" y="53537"/>
                </a:lnTo>
                <a:lnTo>
                  <a:pt x="171640" y="53847"/>
                </a:lnTo>
                <a:lnTo>
                  <a:pt x="170673" y="53847"/>
                </a:lnTo>
                <a:lnTo>
                  <a:pt x="150993" y="107126"/>
                </a:lnTo>
                <a:lnTo>
                  <a:pt x="152209" y="107568"/>
                </a:lnTo>
                <a:lnTo>
                  <a:pt x="153733" y="108076"/>
                </a:lnTo>
                <a:lnTo>
                  <a:pt x="155384" y="108584"/>
                </a:lnTo>
                <a:lnTo>
                  <a:pt x="157035" y="108838"/>
                </a:lnTo>
                <a:lnTo>
                  <a:pt x="186118" y="113918"/>
                </a:lnTo>
                <a:lnTo>
                  <a:pt x="249364" y="123443"/>
                </a:lnTo>
                <a:lnTo>
                  <a:pt x="356552" y="136397"/>
                </a:lnTo>
                <a:lnTo>
                  <a:pt x="435165" y="144144"/>
                </a:lnTo>
                <a:lnTo>
                  <a:pt x="518858" y="151129"/>
                </a:lnTo>
                <a:lnTo>
                  <a:pt x="562165" y="154177"/>
                </a:lnTo>
                <a:lnTo>
                  <a:pt x="697420" y="162051"/>
                </a:lnTo>
                <a:lnTo>
                  <a:pt x="838898" y="167385"/>
                </a:lnTo>
                <a:lnTo>
                  <a:pt x="935164" y="169290"/>
                </a:lnTo>
                <a:lnTo>
                  <a:pt x="1079182" y="170433"/>
                </a:lnTo>
                <a:lnTo>
                  <a:pt x="1126680" y="172211"/>
                </a:lnTo>
                <a:lnTo>
                  <a:pt x="1174178" y="175005"/>
                </a:lnTo>
                <a:lnTo>
                  <a:pt x="1221422" y="178815"/>
                </a:lnTo>
                <a:lnTo>
                  <a:pt x="1268158" y="183641"/>
                </a:lnTo>
                <a:lnTo>
                  <a:pt x="1314386" y="189483"/>
                </a:lnTo>
                <a:lnTo>
                  <a:pt x="1360233" y="196341"/>
                </a:lnTo>
                <a:lnTo>
                  <a:pt x="1405318" y="204088"/>
                </a:lnTo>
                <a:lnTo>
                  <a:pt x="1449641" y="212597"/>
                </a:lnTo>
                <a:lnTo>
                  <a:pt x="1493075" y="221995"/>
                </a:lnTo>
                <a:lnTo>
                  <a:pt x="1535620" y="232282"/>
                </a:lnTo>
                <a:lnTo>
                  <a:pt x="1577276" y="243204"/>
                </a:lnTo>
                <a:lnTo>
                  <a:pt x="1617535" y="254761"/>
                </a:lnTo>
                <a:lnTo>
                  <a:pt x="1656524" y="267207"/>
                </a:lnTo>
                <a:lnTo>
                  <a:pt x="1694370" y="280161"/>
                </a:lnTo>
                <a:lnTo>
                  <a:pt x="1730565" y="293623"/>
                </a:lnTo>
                <a:lnTo>
                  <a:pt x="1798383" y="322452"/>
                </a:lnTo>
                <a:lnTo>
                  <a:pt x="1859089" y="352805"/>
                </a:lnTo>
                <a:lnTo>
                  <a:pt x="1911921" y="384936"/>
                </a:lnTo>
                <a:lnTo>
                  <a:pt x="1956498" y="417829"/>
                </a:lnTo>
                <a:lnTo>
                  <a:pt x="1991169" y="450850"/>
                </a:lnTo>
                <a:lnTo>
                  <a:pt x="2015934" y="483234"/>
                </a:lnTo>
                <a:lnTo>
                  <a:pt x="2032444" y="521080"/>
                </a:lnTo>
                <a:lnTo>
                  <a:pt x="2035238" y="543559"/>
                </a:lnTo>
                <a:lnTo>
                  <a:pt x="2034984" y="561213"/>
                </a:lnTo>
                <a:lnTo>
                  <a:pt x="2030412" y="614933"/>
                </a:lnTo>
                <a:lnTo>
                  <a:pt x="2016823" y="683640"/>
                </a:lnTo>
                <a:lnTo>
                  <a:pt x="1995487" y="748283"/>
                </a:lnTo>
                <a:lnTo>
                  <a:pt x="1975167" y="792606"/>
                </a:lnTo>
                <a:lnTo>
                  <a:pt x="1952434" y="831341"/>
                </a:lnTo>
                <a:lnTo>
                  <a:pt x="1927542" y="863980"/>
                </a:lnTo>
                <a:lnTo>
                  <a:pt x="1893125" y="896111"/>
                </a:lnTo>
                <a:lnTo>
                  <a:pt x="1852104" y="916051"/>
                </a:lnTo>
                <a:lnTo>
                  <a:pt x="1833689" y="918082"/>
                </a:lnTo>
                <a:lnTo>
                  <a:pt x="1836737" y="975105"/>
                </a:lnTo>
                <a:lnTo>
                  <a:pt x="1874710" y="969009"/>
                </a:lnTo>
                <a:lnTo>
                  <a:pt x="1912810" y="951483"/>
                </a:lnTo>
                <a:lnTo>
                  <a:pt x="1947862" y="924940"/>
                </a:lnTo>
                <a:lnTo>
                  <a:pt x="1979612" y="890651"/>
                </a:lnTo>
                <a:lnTo>
                  <a:pt x="2008187" y="850138"/>
                </a:lnTo>
                <a:lnTo>
                  <a:pt x="2033333" y="804036"/>
                </a:lnTo>
                <a:lnTo>
                  <a:pt x="2060638" y="736345"/>
                </a:lnTo>
                <a:lnTo>
                  <a:pt x="2080323" y="662304"/>
                </a:lnTo>
                <a:lnTo>
                  <a:pt x="2086927" y="623315"/>
                </a:lnTo>
                <a:lnTo>
                  <a:pt x="2090864" y="584200"/>
                </a:lnTo>
                <a:lnTo>
                  <a:pt x="2092388" y="544448"/>
                </a:lnTo>
                <a:lnTo>
                  <a:pt x="2092007" y="533400"/>
                </a:lnTo>
                <a:lnTo>
                  <a:pt x="2081466" y="487298"/>
                </a:lnTo>
                <a:lnTo>
                  <a:pt x="2058733" y="444118"/>
                </a:lnTo>
                <a:lnTo>
                  <a:pt x="2034222" y="413257"/>
                </a:lnTo>
                <a:lnTo>
                  <a:pt x="2004758" y="384047"/>
                </a:lnTo>
                <a:lnTo>
                  <a:pt x="1970468" y="356107"/>
                </a:lnTo>
                <a:lnTo>
                  <a:pt x="1917255" y="320547"/>
                </a:lnTo>
                <a:lnTo>
                  <a:pt x="1856168" y="286892"/>
                </a:lnTo>
                <a:lnTo>
                  <a:pt x="1788350" y="255523"/>
                </a:lnTo>
                <a:lnTo>
                  <a:pt x="1752155" y="240664"/>
                </a:lnTo>
                <a:lnTo>
                  <a:pt x="1714309" y="226567"/>
                </a:lnTo>
                <a:lnTo>
                  <a:pt x="1675066" y="213105"/>
                </a:lnTo>
                <a:lnTo>
                  <a:pt x="1634680" y="200278"/>
                </a:lnTo>
                <a:lnTo>
                  <a:pt x="1593024" y="188340"/>
                </a:lnTo>
                <a:lnTo>
                  <a:pt x="1550225" y="176910"/>
                </a:lnTo>
                <a:lnTo>
                  <a:pt x="1506537" y="166369"/>
                </a:lnTo>
                <a:lnTo>
                  <a:pt x="1461706" y="156717"/>
                </a:lnTo>
                <a:lnTo>
                  <a:pt x="1416113" y="147954"/>
                </a:lnTo>
                <a:lnTo>
                  <a:pt x="1369885" y="140080"/>
                </a:lnTo>
                <a:lnTo>
                  <a:pt x="1322895" y="132968"/>
                </a:lnTo>
                <a:lnTo>
                  <a:pt x="1275270" y="127000"/>
                </a:lnTo>
                <a:lnTo>
                  <a:pt x="1227264" y="121919"/>
                </a:lnTo>
                <a:lnTo>
                  <a:pt x="1178877" y="117982"/>
                </a:lnTo>
                <a:lnTo>
                  <a:pt x="1130109" y="115061"/>
                </a:lnTo>
                <a:lnTo>
                  <a:pt x="1081087" y="113410"/>
                </a:lnTo>
                <a:lnTo>
                  <a:pt x="935545" y="112267"/>
                </a:lnTo>
                <a:lnTo>
                  <a:pt x="840041" y="110235"/>
                </a:lnTo>
                <a:lnTo>
                  <a:pt x="700087" y="104901"/>
                </a:lnTo>
                <a:lnTo>
                  <a:pt x="565848" y="97154"/>
                </a:lnTo>
                <a:lnTo>
                  <a:pt x="481012" y="90804"/>
                </a:lnTo>
                <a:lnTo>
                  <a:pt x="400621" y="83438"/>
                </a:lnTo>
                <a:lnTo>
                  <a:pt x="325691" y="75437"/>
                </a:lnTo>
                <a:lnTo>
                  <a:pt x="256857" y="66675"/>
                </a:lnTo>
                <a:lnTo>
                  <a:pt x="194881" y="57403"/>
                </a:lnTo>
                <a:lnTo>
                  <a:pt x="174200" y="53847"/>
                </a:lnTo>
                <a:lnTo>
                  <a:pt x="171640" y="53847"/>
                </a:lnTo>
                <a:lnTo>
                  <a:pt x="170759" y="53616"/>
                </a:lnTo>
                <a:lnTo>
                  <a:pt x="172851" y="53616"/>
                </a:lnTo>
                <a:lnTo>
                  <a:pt x="170883" y="53277"/>
                </a:lnTo>
                <a:close/>
              </a:path>
              <a:path w="2092388" h="975105">
                <a:moveTo>
                  <a:pt x="190563" y="0"/>
                </a:moveTo>
                <a:lnTo>
                  <a:pt x="0" y="21081"/>
                </a:lnTo>
                <a:lnTo>
                  <a:pt x="131127" y="160908"/>
                </a:lnTo>
                <a:lnTo>
                  <a:pt x="150993" y="107126"/>
                </a:lnTo>
                <a:lnTo>
                  <a:pt x="124269" y="97408"/>
                </a:lnTo>
                <a:lnTo>
                  <a:pt x="143700" y="43687"/>
                </a:lnTo>
                <a:lnTo>
                  <a:pt x="174426" y="43687"/>
                </a:lnTo>
                <a:lnTo>
                  <a:pt x="190563" y="0"/>
                </a:lnTo>
                <a:close/>
              </a:path>
              <a:path w="2092388" h="975105">
                <a:moveTo>
                  <a:pt x="143700" y="43687"/>
                </a:moveTo>
                <a:lnTo>
                  <a:pt x="124269" y="97408"/>
                </a:lnTo>
                <a:lnTo>
                  <a:pt x="150993" y="107126"/>
                </a:lnTo>
                <a:lnTo>
                  <a:pt x="170759" y="53616"/>
                </a:lnTo>
                <a:lnTo>
                  <a:pt x="166814" y="52577"/>
                </a:lnTo>
                <a:lnTo>
                  <a:pt x="168148" y="52577"/>
                </a:lnTo>
                <a:lnTo>
                  <a:pt x="143700" y="43687"/>
                </a:lnTo>
                <a:close/>
              </a:path>
              <a:path w="2092388" h="975105">
                <a:moveTo>
                  <a:pt x="170787" y="53537"/>
                </a:moveTo>
                <a:lnTo>
                  <a:pt x="171640" y="53847"/>
                </a:lnTo>
                <a:lnTo>
                  <a:pt x="170787" y="53537"/>
                </a:lnTo>
                <a:close/>
              </a:path>
              <a:path w="2092388" h="975105">
                <a:moveTo>
                  <a:pt x="166814" y="52577"/>
                </a:moveTo>
                <a:lnTo>
                  <a:pt x="170759" y="53616"/>
                </a:lnTo>
                <a:lnTo>
                  <a:pt x="169344" y="53012"/>
                </a:lnTo>
                <a:lnTo>
                  <a:pt x="166814" y="52577"/>
                </a:lnTo>
                <a:close/>
              </a:path>
              <a:path w="2092388" h="975105">
                <a:moveTo>
                  <a:pt x="169344" y="53012"/>
                </a:moveTo>
                <a:lnTo>
                  <a:pt x="170787" y="53537"/>
                </a:lnTo>
                <a:lnTo>
                  <a:pt x="170883" y="53277"/>
                </a:lnTo>
                <a:lnTo>
                  <a:pt x="169344" y="53012"/>
                </a:lnTo>
                <a:close/>
              </a:path>
              <a:path w="2092388" h="975105">
                <a:moveTo>
                  <a:pt x="174426" y="43687"/>
                </a:moveTo>
                <a:lnTo>
                  <a:pt x="143700" y="43687"/>
                </a:lnTo>
                <a:lnTo>
                  <a:pt x="169344" y="53012"/>
                </a:lnTo>
                <a:lnTo>
                  <a:pt x="170883" y="53277"/>
                </a:lnTo>
                <a:lnTo>
                  <a:pt x="174426" y="43687"/>
                </a:lnTo>
                <a:close/>
              </a:path>
              <a:path w="2092388" h="975105">
                <a:moveTo>
                  <a:pt x="168148" y="52577"/>
                </a:moveTo>
                <a:lnTo>
                  <a:pt x="166814" y="52577"/>
                </a:lnTo>
                <a:lnTo>
                  <a:pt x="169344" y="53012"/>
                </a:lnTo>
                <a:lnTo>
                  <a:pt x="168148" y="5257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8442" name="object 24">
            <a:extLst>
              <a:ext uri="{FF2B5EF4-FFF2-40B4-BE49-F238E27FC236}">
                <a16:creationId xmlns:a16="http://schemas.microsoft.com/office/drawing/2014/main" id="{DE4BF388-F2B7-4022-9266-17BFC768C84E}"/>
              </a:ext>
            </a:extLst>
          </p:cNvPr>
          <p:cNvSpPr>
            <a:spLocks/>
          </p:cNvSpPr>
          <p:nvPr/>
        </p:nvSpPr>
        <p:spPr bwMode="auto">
          <a:xfrm>
            <a:off x="3059113" y="2667000"/>
            <a:ext cx="649287" cy="546100"/>
          </a:xfrm>
          <a:custGeom>
            <a:avLst/>
            <a:gdLst>
              <a:gd name="T0" fmla="*/ 434127 w 649986"/>
              <a:gd name="T1" fmla="*/ 77451 h 546226"/>
              <a:gd name="T2" fmla="*/ 354076 w 649986"/>
              <a:gd name="T3" fmla="*/ 144366 h 546226"/>
              <a:gd name="T4" fmla="*/ 309419 w 649986"/>
              <a:gd name="T5" fmla="*/ 215468 h 546226"/>
              <a:gd name="T6" fmla="*/ 296226 w 649986"/>
              <a:gd name="T7" fmla="*/ 287715 h 546226"/>
              <a:gd name="T8" fmla="*/ 278973 w 649986"/>
              <a:gd name="T9" fmla="*/ 342185 h 546226"/>
              <a:gd name="T10" fmla="*/ 207675 w 649986"/>
              <a:gd name="T11" fmla="*/ 419765 h 546226"/>
              <a:gd name="T12" fmla="*/ 111513 w 649986"/>
              <a:gd name="T13" fmla="*/ 469792 h 546226"/>
              <a:gd name="T14" fmla="*/ 29305 w 649986"/>
              <a:gd name="T15" fmla="*/ 487693 h 546226"/>
              <a:gd name="T16" fmla="*/ 1395 w 649986"/>
              <a:gd name="T17" fmla="*/ 546100 h 546226"/>
              <a:gd name="T18" fmla="*/ 97304 w 649986"/>
              <a:gd name="T19" fmla="*/ 533657 h 546226"/>
              <a:gd name="T20" fmla="*/ 214019 w 649986"/>
              <a:gd name="T21" fmla="*/ 484265 h 546226"/>
              <a:gd name="T22" fmla="*/ 295083 w 649986"/>
              <a:gd name="T23" fmla="*/ 417098 h 546226"/>
              <a:gd name="T24" fmla="*/ 339867 w 649986"/>
              <a:gd name="T25" fmla="*/ 346883 h 546226"/>
              <a:gd name="T26" fmla="*/ 353949 w 649986"/>
              <a:gd name="T27" fmla="*/ 270320 h 546226"/>
              <a:gd name="T28" fmla="*/ 371963 w 649986"/>
              <a:gd name="T29" fmla="*/ 216738 h 546226"/>
              <a:gd name="T30" fmla="*/ 444022 w 649986"/>
              <a:gd name="T31" fmla="*/ 139541 h 546226"/>
              <a:gd name="T32" fmla="*/ 483477 w 649986"/>
              <a:gd name="T33" fmla="*/ 114274 h 546226"/>
              <a:gd name="T34" fmla="*/ 489741 w 649986"/>
              <a:gd name="T35" fmla="*/ 111606 h 546226"/>
              <a:gd name="T36" fmla="*/ 641928 w 649986"/>
              <a:gd name="T37" fmla="*/ 49138 h 546226"/>
              <a:gd name="T38" fmla="*/ 518617 w 649986"/>
              <a:gd name="T39" fmla="*/ 103988 h 546226"/>
              <a:gd name="T40" fmla="*/ 503013 w 649986"/>
              <a:gd name="T41" fmla="*/ 166586 h 546226"/>
              <a:gd name="T42" fmla="*/ 489566 w 649986"/>
              <a:gd name="T43" fmla="*/ 111606 h 546226"/>
              <a:gd name="T44" fmla="*/ 486318 w 649986"/>
              <a:gd name="T45" fmla="*/ 113441 h 546226"/>
              <a:gd name="T46" fmla="*/ 486318 w 649986"/>
              <a:gd name="T47" fmla="*/ 113441 h 546226"/>
              <a:gd name="T48" fmla="*/ 484846 w 649986"/>
              <a:gd name="T49" fmla="*/ 114274 h 546226"/>
              <a:gd name="T50" fmla="*/ 489741 w 649986"/>
              <a:gd name="T51" fmla="*/ 111606 h 546226"/>
              <a:gd name="T52" fmla="*/ 486318 w 649986"/>
              <a:gd name="T53" fmla="*/ 113441 h 546226"/>
              <a:gd name="T54" fmla="*/ 489741 w 649986"/>
              <a:gd name="T55" fmla="*/ 111606 h 546226"/>
              <a:gd name="T56" fmla="*/ 476484 w 649986"/>
              <a:gd name="T57" fmla="*/ 56695 h 546226"/>
              <a:gd name="T58" fmla="*/ 518617 w 649986"/>
              <a:gd name="T59" fmla="*/ 103988 h 546226"/>
              <a:gd name="T60" fmla="*/ 462798 w 649986"/>
              <a:gd name="T61" fmla="*/ 0 h 546226"/>
              <a:gd name="T62" fmla="*/ 502633 w 649986"/>
              <a:gd name="T63" fmla="*/ 49138 h 546226"/>
              <a:gd name="T64" fmla="*/ 649287 w 649986"/>
              <a:gd name="T65" fmla="*/ 42915 h 546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49986" h="546226">
                <a:moveTo>
                  <a:pt x="476997" y="56708"/>
                </a:moveTo>
                <a:lnTo>
                  <a:pt x="434594" y="77469"/>
                </a:lnTo>
                <a:lnTo>
                  <a:pt x="385825" y="113284"/>
                </a:lnTo>
                <a:lnTo>
                  <a:pt x="354457" y="144399"/>
                </a:lnTo>
                <a:lnTo>
                  <a:pt x="328802" y="178435"/>
                </a:lnTo>
                <a:lnTo>
                  <a:pt x="309752" y="215518"/>
                </a:lnTo>
                <a:lnTo>
                  <a:pt x="298958" y="254507"/>
                </a:lnTo>
                <a:lnTo>
                  <a:pt x="296545" y="287781"/>
                </a:lnTo>
                <a:lnTo>
                  <a:pt x="295401" y="296799"/>
                </a:lnTo>
                <a:lnTo>
                  <a:pt x="279273" y="342264"/>
                </a:lnTo>
                <a:lnTo>
                  <a:pt x="253364" y="378587"/>
                </a:lnTo>
                <a:lnTo>
                  <a:pt x="207899" y="419862"/>
                </a:lnTo>
                <a:lnTo>
                  <a:pt x="162560" y="448055"/>
                </a:lnTo>
                <a:lnTo>
                  <a:pt x="111633" y="469900"/>
                </a:lnTo>
                <a:lnTo>
                  <a:pt x="70612" y="481456"/>
                </a:lnTo>
                <a:lnTo>
                  <a:pt x="29337" y="487806"/>
                </a:lnTo>
                <a:lnTo>
                  <a:pt x="0" y="489203"/>
                </a:lnTo>
                <a:lnTo>
                  <a:pt x="1397" y="546226"/>
                </a:lnTo>
                <a:lnTo>
                  <a:pt x="49530" y="543051"/>
                </a:lnTo>
                <a:lnTo>
                  <a:pt x="97409" y="533780"/>
                </a:lnTo>
                <a:lnTo>
                  <a:pt x="158242" y="513206"/>
                </a:lnTo>
                <a:lnTo>
                  <a:pt x="214249" y="484377"/>
                </a:lnTo>
                <a:lnTo>
                  <a:pt x="263525" y="448563"/>
                </a:lnTo>
                <a:lnTo>
                  <a:pt x="295401" y="417194"/>
                </a:lnTo>
                <a:lnTo>
                  <a:pt x="321183" y="383413"/>
                </a:lnTo>
                <a:lnTo>
                  <a:pt x="340233" y="346963"/>
                </a:lnTo>
                <a:lnTo>
                  <a:pt x="351409" y="308355"/>
                </a:lnTo>
                <a:lnTo>
                  <a:pt x="354330" y="270382"/>
                </a:lnTo>
                <a:lnTo>
                  <a:pt x="355600" y="261874"/>
                </a:lnTo>
                <a:lnTo>
                  <a:pt x="372363" y="216788"/>
                </a:lnTo>
                <a:lnTo>
                  <a:pt x="398145" y="181228"/>
                </a:lnTo>
                <a:lnTo>
                  <a:pt x="444500" y="139573"/>
                </a:lnTo>
                <a:lnTo>
                  <a:pt x="485368" y="114300"/>
                </a:lnTo>
                <a:lnTo>
                  <a:pt x="483997" y="114300"/>
                </a:lnTo>
                <a:lnTo>
                  <a:pt x="490093" y="111632"/>
                </a:lnTo>
                <a:lnTo>
                  <a:pt x="490268" y="111632"/>
                </a:lnTo>
                <a:lnTo>
                  <a:pt x="476997" y="56708"/>
                </a:lnTo>
                <a:close/>
              </a:path>
              <a:path w="649986" h="546226">
                <a:moveTo>
                  <a:pt x="642619" y="49149"/>
                </a:moveTo>
                <a:lnTo>
                  <a:pt x="503174" y="49149"/>
                </a:lnTo>
                <a:lnTo>
                  <a:pt x="519175" y="104012"/>
                </a:lnTo>
                <a:lnTo>
                  <a:pt x="490456" y="112411"/>
                </a:lnTo>
                <a:lnTo>
                  <a:pt x="503555" y="166624"/>
                </a:lnTo>
                <a:lnTo>
                  <a:pt x="642619" y="49149"/>
                </a:lnTo>
                <a:close/>
              </a:path>
              <a:path w="649986" h="546226">
                <a:moveTo>
                  <a:pt x="490093" y="111632"/>
                </a:moveTo>
                <a:lnTo>
                  <a:pt x="483997" y="114300"/>
                </a:lnTo>
                <a:lnTo>
                  <a:pt x="486842" y="113467"/>
                </a:lnTo>
                <a:lnTo>
                  <a:pt x="490093" y="111632"/>
                </a:lnTo>
                <a:close/>
              </a:path>
              <a:path w="649986" h="546226">
                <a:moveTo>
                  <a:pt x="486842" y="113467"/>
                </a:moveTo>
                <a:lnTo>
                  <a:pt x="483997" y="114300"/>
                </a:lnTo>
                <a:lnTo>
                  <a:pt x="485368" y="114300"/>
                </a:lnTo>
                <a:lnTo>
                  <a:pt x="486842" y="113467"/>
                </a:lnTo>
                <a:close/>
              </a:path>
              <a:path w="649986" h="546226">
                <a:moveTo>
                  <a:pt x="490268" y="111632"/>
                </a:moveTo>
                <a:lnTo>
                  <a:pt x="490093" y="111632"/>
                </a:lnTo>
                <a:lnTo>
                  <a:pt x="486842" y="113467"/>
                </a:lnTo>
                <a:lnTo>
                  <a:pt x="490456" y="112411"/>
                </a:lnTo>
                <a:lnTo>
                  <a:pt x="490268" y="111632"/>
                </a:lnTo>
                <a:close/>
              </a:path>
              <a:path w="649986" h="546226">
                <a:moveTo>
                  <a:pt x="503174" y="49149"/>
                </a:moveTo>
                <a:lnTo>
                  <a:pt x="476997" y="56708"/>
                </a:lnTo>
                <a:lnTo>
                  <a:pt x="490456" y="112411"/>
                </a:lnTo>
                <a:lnTo>
                  <a:pt x="519175" y="104012"/>
                </a:lnTo>
                <a:lnTo>
                  <a:pt x="503174" y="49149"/>
                </a:lnTo>
                <a:close/>
              </a:path>
              <a:path w="649986" h="546226">
                <a:moveTo>
                  <a:pt x="463296" y="0"/>
                </a:moveTo>
                <a:lnTo>
                  <a:pt x="476997" y="56708"/>
                </a:lnTo>
                <a:lnTo>
                  <a:pt x="503174" y="49149"/>
                </a:lnTo>
                <a:lnTo>
                  <a:pt x="642619" y="49149"/>
                </a:lnTo>
                <a:lnTo>
                  <a:pt x="649986" y="42925"/>
                </a:lnTo>
                <a:lnTo>
                  <a:pt x="46329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8443" name="object 25">
            <a:extLst>
              <a:ext uri="{FF2B5EF4-FFF2-40B4-BE49-F238E27FC236}">
                <a16:creationId xmlns:a16="http://schemas.microsoft.com/office/drawing/2014/main" id="{D7C0AA0A-59F9-4C99-A12B-8C8BAE037EEA}"/>
              </a:ext>
            </a:extLst>
          </p:cNvPr>
          <p:cNvSpPr>
            <a:spLocks/>
          </p:cNvSpPr>
          <p:nvPr/>
        </p:nvSpPr>
        <p:spPr bwMode="auto">
          <a:xfrm>
            <a:off x="3057525" y="1844675"/>
            <a:ext cx="650875" cy="1368425"/>
          </a:xfrm>
          <a:custGeom>
            <a:avLst/>
            <a:gdLst>
              <a:gd name="T0" fmla="*/ 486061 w 651001"/>
              <a:gd name="T1" fmla="*/ 65277 h 1368425"/>
              <a:gd name="T2" fmla="*/ 481236 w 651001"/>
              <a:gd name="T3" fmla="*/ 70358 h 1368425"/>
              <a:gd name="T4" fmla="*/ 439462 w 651001"/>
              <a:gd name="T5" fmla="*/ 128777 h 1368425"/>
              <a:gd name="T6" fmla="*/ 390322 w 651001"/>
              <a:gd name="T7" fmla="*/ 222123 h 1368425"/>
              <a:gd name="T8" fmla="*/ 349817 w 651001"/>
              <a:gd name="T9" fmla="*/ 329946 h 1368425"/>
              <a:gd name="T10" fmla="*/ 319851 w 651001"/>
              <a:gd name="T11" fmla="*/ 448437 h 1368425"/>
              <a:gd name="T12" fmla="*/ 301947 w 651001"/>
              <a:gd name="T13" fmla="*/ 573913 h 1368425"/>
              <a:gd name="T14" fmla="*/ 297248 w 651001"/>
              <a:gd name="T15" fmla="*/ 700024 h 1368425"/>
              <a:gd name="T16" fmla="*/ 290646 w 651001"/>
              <a:gd name="T17" fmla="*/ 791337 h 1368425"/>
              <a:gd name="T18" fmla="*/ 270585 w 651001"/>
              <a:gd name="T19" fmla="*/ 909320 h 1368425"/>
              <a:gd name="T20" fmla="*/ 239476 w 651001"/>
              <a:gd name="T21" fmla="*/ 1019428 h 1368425"/>
              <a:gd name="T22" fmla="*/ 199350 w 651001"/>
              <a:gd name="T23" fmla="*/ 1117727 h 1368425"/>
              <a:gd name="T24" fmla="*/ 152496 w 651001"/>
              <a:gd name="T25" fmla="*/ 1199641 h 1368425"/>
              <a:gd name="T26" fmla="*/ 88883 w 651001"/>
              <a:gd name="T27" fmla="*/ 1272794 h 1368425"/>
              <a:gd name="T28" fmla="*/ 0 w 651001"/>
              <a:gd name="T29" fmla="*/ 1311402 h 1368425"/>
              <a:gd name="T30" fmla="*/ 55868 w 651001"/>
              <a:gd name="T31" fmla="*/ 1358646 h 1368425"/>
              <a:gd name="T32" fmla="*/ 124182 w 651001"/>
              <a:gd name="T33" fmla="*/ 1317878 h 1368425"/>
              <a:gd name="T34" fmla="*/ 185002 w 651001"/>
              <a:gd name="T35" fmla="*/ 1252347 h 1368425"/>
              <a:gd name="T36" fmla="*/ 238332 w 651001"/>
              <a:gd name="T37" fmla="*/ 1167384 h 1368425"/>
              <a:gd name="T38" fmla="*/ 283408 w 651001"/>
              <a:gd name="T39" fmla="*/ 1066164 h 1368425"/>
              <a:gd name="T40" fmla="*/ 319088 w 651001"/>
              <a:gd name="T41" fmla="*/ 952500 h 1368425"/>
              <a:gd name="T42" fmla="*/ 343341 w 651001"/>
              <a:gd name="T43" fmla="*/ 830072 h 1368425"/>
              <a:gd name="T44" fmla="*/ 354387 w 651001"/>
              <a:gd name="T45" fmla="*/ 702563 h 1368425"/>
              <a:gd name="T46" fmla="*/ 356800 w 651001"/>
              <a:gd name="T47" fmla="*/ 608584 h 1368425"/>
              <a:gd name="T48" fmla="*/ 370641 w 651001"/>
              <a:gd name="T49" fmla="*/ 488188 h 1368425"/>
              <a:gd name="T50" fmla="*/ 396416 w 651001"/>
              <a:gd name="T51" fmla="*/ 373507 h 1368425"/>
              <a:gd name="T52" fmla="*/ 432478 w 651001"/>
              <a:gd name="T53" fmla="*/ 268732 h 1368425"/>
              <a:gd name="T54" fmla="*/ 476538 w 651001"/>
              <a:gd name="T55" fmla="*/ 178053 h 1368425"/>
              <a:gd name="T56" fmla="*/ 519369 w 651001"/>
              <a:gd name="T57" fmla="*/ 114177 h 1368425"/>
              <a:gd name="T58" fmla="*/ 489059 w 651001"/>
              <a:gd name="T59" fmla="*/ 63403 h 1368425"/>
              <a:gd name="T60" fmla="*/ 513615 w 651001"/>
              <a:gd name="T61" fmla="*/ 48767 h 1368425"/>
              <a:gd name="T62" fmla="*/ 522785 w 651001"/>
              <a:gd name="T63" fmla="*/ 109847 h 1368425"/>
              <a:gd name="T64" fmla="*/ 547645 w 651001"/>
              <a:gd name="T65" fmla="*/ 161544 h 1368425"/>
              <a:gd name="T66" fmla="*/ 522785 w 651001"/>
              <a:gd name="T67" fmla="*/ 109847 h 1368425"/>
              <a:gd name="T68" fmla="*/ 519369 w 651001"/>
              <a:gd name="T69" fmla="*/ 114177 h 1368425"/>
              <a:gd name="T70" fmla="*/ 518363 w 651001"/>
              <a:gd name="T71" fmla="*/ 112492 h 1368425"/>
              <a:gd name="T72" fmla="*/ 518363 w 651001"/>
              <a:gd name="T73" fmla="*/ 112492 h 1368425"/>
              <a:gd name="T74" fmla="*/ 526186 w 651001"/>
              <a:gd name="T75" fmla="*/ 105537 h 1368425"/>
              <a:gd name="T76" fmla="*/ 489059 w 651001"/>
              <a:gd name="T77" fmla="*/ 63403 h 1368425"/>
              <a:gd name="T78" fmla="*/ 526186 w 651001"/>
              <a:gd name="T79" fmla="*/ 105537 h 1368425"/>
              <a:gd name="T80" fmla="*/ 542946 w 651001"/>
              <a:gd name="T81" fmla="*/ 97789 h 1368425"/>
              <a:gd name="T82" fmla="*/ 529992 w 651001"/>
              <a:gd name="T83" fmla="*/ 105537 h 1368425"/>
              <a:gd name="T84" fmla="*/ 522785 w 651001"/>
              <a:gd name="T85" fmla="*/ 109847 h 1368425"/>
              <a:gd name="T86" fmla="*/ 650875 w 651001"/>
              <a:gd name="T87" fmla="*/ 0 h 1368425"/>
              <a:gd name="T88" fmla="*/ 489059 w 651001"/>
              <a:gd name="T89" fmla="*/ 63403 h 1368425"/>
              <a:gd name="T90" fmla="*/ 619711 w 651001"/>
              <a:gd name="T91" fmla="*/ 48767 h 136842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51001" h="1368425">
                <a:moveTo>
                  <a:pt x="489154" y="63403"/>
                </a:moveTo>
                <a:lnTo>
                  <a:pt x="486155" y="65277"/>
                </a:lnTo>
                <a:lnTo>
                  <a:pt x="483488" y="67563"/>
                </a:lnTo>
                <a:lnTo>
                  <a:pt x="481329" y="70358"/>
                </a:lnTo>
                <a:lnTo>
                  <a:pt x="467105" y="88519"/>
                </a:lnTo>
                <a:lnTo>
                  <a:pt x="439547" y="128777"/>
                </a:lnTo>
                <a:lnTo>
                  <a:pt x="414019" y="173354"/>
                </a:lnTo>
                <a:lnTo>
                  <a:pt x="390398" y="222123"/>
                </a:lnTo>
                <a:lnTo>
                  <a:pt x="369062" y="274447"/>
                </a:lnTo>
                <a:lnTo>
                  <a:pt x="349885" y="329946"/>
                </a:lnTo>
                <a:lnTo>
                  <a:pt x="333501" y="388112"/>
                </a:lnTo>
                <a:lnTo>
                  <a:pt x="319913" y="448437"/>
                </a:lnTo>
                <a:lnTo>
                  <a:pt x="309244" y="510539"/>
                </a:lnTo>
                <a:lnTo>
                  <a:pt x="302005" y="573913"/>
                </a:lnTo>
                <a:lnTo>
                  <a:pt x="298323" y="638048"/>
                </a:lnTo>
                <a:lnTo>
                  <a:pt x="297306" y="700024"/>
                </a:lnTo>
                <a:lnTo>
                  <a:pt x="295910" y="730503"/>
                </a:lnTo>
                <a:lnTo>
                  <a:pt x="290702" y="791337"/>
                </a:lnTo>
                <a:lnTo>
                  <a:pt x="282321" y="850900"/>
                </a:lnTo>
                <a:lnTo>
                  <a:pt x="270637" y="909320"/>
                </a:lnTo>
                <a:lnTo>
                  <a:pt x="256412" y="965580"/>
                </a:lnTo>
                <a:lnTo>
                  <a:pt x="239522" y="1019428"/>
                </a:lnTo>
                <a:lnTo>
                  <a:pt x="220472" y="1070228"/>
                </a:lnTo>
                <a:lnTo>
                  <a:pt x="199389" y="1117727"/>
                </a:lnTo>
                <a:lnTo>
                  <a:pt x="176656" y="1160907"/>
                </a:lnTo>
                <a:lnTo>
                  <a:pt x="152526" y="1199641"/>
                </a:lnTo>
                <a:lnTo>
                  <a:pt x="127507" y="1233170"/>
                </a:lnTo>
                <a:lnTo>
                  <a:pt x="88900" y="1272794"/>
                </a:lnTo>
                <a:lnTo>
                  <a:pt x="51053" y="1298575"/>
                </a:lnTo>
                <a:lnTo>
                  <a:pt x="0" y="1311402"/>
                </a:lnTo>
                <a:lnTo>
                  <a:pt x="3556" y="1368425"/>
                </a:lnTo>
                <a:lnTo>
                  <a:pt x="55879" y="1358646"/>
                </a:lnTo>
                <a:lnTo>
                  <a:pt x="90931" y="1341754"/>
                </a:lnTo>
                <a:lnTo>
                  <a:pt x="124206" y="1317878"/>
                </a:lnTo>
                <a:lnTo>
                  <a:pt x="155447" y="1287907"/>
                </a:lnTo>
                <a:lnTo>
                  <a:pt x="185038" y="1252347"/>
                </a:lnTo>
                <a:lnTo>
                  <a:pt x="212598" y="1212088"/>
                </a:lnTo>
                <a:lnTo>
                  <a:pt x="238378" y="1167384"/>
                </a:lnTo>
                <a:lnTo>
                  <a:pt x="262000" y="1118489"/>
                </a:lnTo>
                <a:lnTo>
                  <a:pt x="283463" y="1066164"/>
                </a:lnTo>
                <a:lnTo>
                  <a:pt x="302513" y="1010665"/>
                </a:lnTo>
                <a:lnTo>
                  <a:pt x="319150" y="952500"/>
                </a:lnTo>
                <a:lnTo>
                  <a:pt x="332739" y="892175"/>
                </a:lnTo>
                <a:lnTo>
                  <a:pt x="343407" y="830072"/>
                </a:lnTo>
                <a:lnTo>
                  <a:pt x="350647" y="766699"/>
                </a:lnTo>
                <a:lnTo>
                  <a:pt x="354456" y="702563"/>
                </a:lnTo>
                <a:lnTo>
                  <a:pt x="355346" y="638937"/>
                </a:lnTo>
                <a:lnTo>
                  <a:pt x="356869" y="608584"/>
                </a:lnTo>
                <a:lnTo>
                  <a:pt x="362076" y="547877"/>
                </a:lnTo>
                <a:lnTo>
                  <a:pt x="370713" y="488188"/>
                </a:lnTo>
                <a:lnTo>
                  <a:pt x="382269" y="429895"/>
                </a:lnTo>
                <a:lnTo>
                  <a:pt x="396493" y="373507"/>
                </a:lnTo>
                <a:lnTo>
                  <a:pt x="413385" y="319786"/>
                </a:lnTo>
                <a:lnTo>
                  <a:pt x="432562" y="268732"/>
                </a:lnTo>
                <a:lnTo>
                  <a:pt x="453771" y="221361"/>
                </a:lnTo>
                <a:lnTo>
                  <a:pt x="476630" y="178053"/>
                </a:lnTo>
                <a:lnTo>
                  <a:pt x="500888" y="139319"/>
                </a:lnTo>
                <a:lnTo>
                  <a:pt x="519470" y="114177"/>
                </a:lnTo>
                <a:lnTo>
                  <a:pt x="518481" y="112522"/>
                </a:lnTo>
                <a:lnTo>
                  <a:pt x="489154" y="63403"/>
                </a:lnTo>
                <a:close/>
              </a:path>
              <a:path w="651001" h="1368425">
                <a:moveTo>
                  <a:pt x="619831" y="48767"/>
                </a:moveTo>
                <a:lnTo>
                  <a:pt x="513714" y="48767"/>
                </a:lnTo>
                <a:lnTo>
                  <a:pt x="543051" y="97789"/>
                </a:lnTo>
                <a:lnTo>
                  <a:pt x="522886" y="109847"/>
                </a:lnTo>
                <a:lnTo>
                  <a:pt x="519470" y="114177"/>
                </a:lnTo>
                <a:lnTo>
                  <a:pt x="547751" y="161544"/>
                </a:lnTo>
                <a:lnTo>
                  <a:pt x="619831" y="48767"/>
                </a:lnTo>
                <a:close/>
              </a:path>
              <a:path w="651001" h="1368425">
                <a:moveTo>
                  <a:pt x="522886" y="109847"/>
                </a:moveTo>
                <a:lnTo>
                  <a:pt x="518479" y="112482"/>
                </a:lnTo>
                <a:lnTo>
                  <a:pt x="519470" y="114177"/>
                </a:lnTo>
                <a:lnTo>
                  <a:pt x="522886" y="109847"/>
                </a:lnTo>
                <a:close/>
              </a:path>
              <a:path w="651001" h="1368425">
                <a:moveTo>
                  <a:pt x="518463" y="112492"/>
                </a:moveTo>
                <a:close/>
              </a:path>
              <a:path w="651001" h="1368425">
                <a:moveTo>
                  <a:pt x="526288" y="105537"/>
                </a:moveTo>
                <a:lnTo>
                  <a:pt x="518463" y="112492"/>
                </a:lnTo>
                <a:lnTo>
                  <a:pt x="522886" y="109847"/>
                </a:lnTo>
                <a:lnTo>
                  <a:pt x="526288" y="105537"/>
                </a:lnTo>
                <a:close/>
              </a:path>
              <a:path w="651001" h="1368425">
                <a:moveTo>
                  <a:pt x="513714" y="48767"/>
                </a:moveTo>
                <a:lnTo>
                  <a:pt x="489154" y="63403"/>
                </a:lnTo>
                <a:lnTo>
                  <a:pt x="518458" y="112482"/>
                </a:lnTo>
                <a:lnTo>
                  <a:pt x="526288" y="105537"/>
                </a:lnTo>
                <a:lnTo>
                  <a:pt x="530095" y="105537"/>
                </a:lnTo>
                <a:lnTo>
                  <a:pt x="543051" y="97789"/>
                </a:lnTo>
                <a:lnTo>
                  <a:pt x="513714" y="48767"/>
                </a:lnTo>
                <a:close/>
              </a:path>
              <a:path w="651001" h="1368425">
                <a:moveTo>
                  <a:pt x="530095" y="105537"/>
                </a:moveTo>
                <a:lnTo>
                  <a:pt x="526288" y="105537"/>
                </a:lnTo>
                <a:lnTo>
                  <a:pt x="522886" y="109847"/>
                </a:lnTo>
                <a:lnTo>
                  <a:pt x="530095" y="105537"/>
                </a:lnTo>
                <a:close/>
              </a:path>
              <a:path w="651001" h="1368425">
                <a:moveTo>
                  <a:pt x="651001" y="0"/>
                </a:moveTo>
                <a:lnTo>
                  <a:pt x="459866" y="14350"/>
                </a:lnTo>
                <a:lnTo>
                  <a:pt x="489154" y="63403"/>
                </a:lnTo>
                <a:lnTo>
                  <a:pt x="513714" y="48767"/>
                </a:lnTo>
                <a:lnTo>
                  <a:pt x="619831" y="48767"/>
                </a:lnTo>
                <a:lnTo>
                  <a:pt x="65100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8444" name="object 26">
            <a:extLst>
              <a:ext uri="{FF2B5EF4-FFF2-40B4-BE49-F238E27FC236}">
                <a16:creationId xmlns:a16="http://schemas.microsoft.com/office/drawing/2014/main" id="{4F9063C1-FD4A-4FEA-B7D0-2CDD5C435386}"/>
              </a:ext>
            </a:extLst>
          </p:cNvPr>
          <p:cNvSpPr>
            <a:spLocks/>
          </p:cNvSpPr>
          <p:nvPr/>
        </p:nvSpPr>
        <p:spPr bwMode="auto">
          <a:xfrm>
            <a:off x="3057525" y="3155950"/>
            <a:ext cx="650875" cy="693738"/>
          </a:xfrm>
          <a:custGeom>
            <a:avLst/>
            <a:gdLst>
              <a:gd name="T0" fmla="*/ 461423 w 650113"/>
              <a:gd name="T1" fmla="*/ 693738 h 693547"/>
              <a:gd name="T2" fmla="*/ 633679 w 650113"/>
              <a:gd name="T3" fmla="*/ 646989 h 693547"/>
              <a:gd name="T4" fmla="*/ 479333 w 650113"/>
              <a:gd name="T5" fmla="*/ 637013 h 693547"/>
              <a:gd name="T6" fmla="*/ 479333 w 650113"/>
              <a:gd name="T7" fmla="*/ 637013 h 693547"/>
              <a:gd name="T8" fmla="*/ 525378 w 650113"/>
              <a:gd name="T9" fmla="*/ 594143 h 693547"/>
              <a:gd name="T10" fmla="*/ 513046 w 650113"/>
              <a:gd name="T11" fmla="*/ 530244 h 693547"/>
              <a:gd name="T12" fmla="*/ 525378 w 650113"/>
              <a:gd name="T13" fmla="*/ 594143 h 693547"/>
              <a:gd name="T14" fmla="*/ 633679 w 650113"/>
              <a:gd name="T15" fmla="*/ 646989 h 693547"/>
              <a:gd name="T16" fmla="*/ 1779 w 650113"/>
              <a:gd name="T17" fmla="*/ 0 h 693547"/>
              <a:gd name="T18" fmla="*/ 15257 w 650113"/>
              <a:gd name="T19" fmla="*/ 57547 h 693547"/>
              <a:gd name="T20" fmla="*/ 69168 w 650113"/>
              <a:gd name="T21" fmla="*/ 67202 h 693547"/>
              <a:gd name="T22" fmla="*/ 146984 w 650113"/>
              <a:gd name="T23" fmla="*/ 102771 h 693547"/>
              <a:gd name="T24" fmla="*/ 225307 w 650113"/>
              <a:gd name="T25" fmla="*/ 170481 h 693547"/>
              <a:gd name="T26" fmla="*/ 272353 w 650113"/>
              <a:gd name="T27" fmla="*/ 242255 h 693547"/>
              <a:gd name="T28" fmla="*/ 295621 w 650113"/>
              <a:gd name="T29" fmla="*/ 320636 h 693547"/>
              <a:gd name="T30" fmla="*/ 297783 w 650113"/>
              <a:gd name="T31" fmla="*/ 361796 h 693547"/>
              <a:gd name="T32" fmla="*/ 320797 w 650113"/>
              <a:gd name="T33" fmla="*/ 458976 h 693547"/>
              <a:gd name="T34" fmla="*/ 372673 w 650113"/>
              <a:gd name="T35" fmla="*/ 546250 h 693547"/>
              <a:gd name="T36" fmla="*/ 445910 w 650113"/>
              <a:gd name="T37" fmla="*/ 618025 h 693547"/>
              <a:gd name="T38" fmla="*/ 461804 w 650113"/>
              <a:gd name="T39" fmla="*/ 629585 h 693547"/>
              <a:gd name="T40" fmla="*/ 479333 w 650113"/>
              <a:gd name="T41" fmla="*/ 637013 h 693547"/>
              <a:gd name="T42" fmla="*/ 495354 w 650113"/>
              <a:gd name="T43" fmla="*/ 581820 h 693547"/>
              <a:gd name="T44" fmla="*/ 487616 w 650113"/>
              <a:gd name="T45" fmla="*/ 578644 h 693547"/>
              <a:gd name="T46" fmla="*/ 481513 w 650113"/>
              <a:gd name="T47" fmla="*/ 573309 h 693547"/>
              <a:gd name="T48" fmla="*/ 427601 w 650113"/>
              <a:gd name="T49" fmla="*/ 523003 h 693547"/>
              <a:gd name="T50" fmla="*/ 379920 w 650113"/>
              <a:gd name="T51" fmla="*/ 451101 h 693547"/>
              <a:gd name="T52" fmla="*/ 356270 w 650113"/>
              <a:gd name="T53" fmla="*/ 373102 h 693547"/>
              <a:gd name="T54" fmla="*/ 353854 w 650113"/>
              <a:gd name="T55" fmla="*/ 328385 h 693547"/>
              <a:gd name="T56" fmla="*/ 330333 w 650113"/>
              <a:gd name="T57" fmla="*/ 231712 h 693547"/>
              <a:gd name="T58" fmla="*/ 278328 w 650113"/>
              <a:gd name="T59" fmla="*/ 144820 h 693547"/>
              <a:gd name="T60" fmla="*/ 204837 w 650113"/>
              <a:gd name="T61" fmla="*/ 73298 h 693547"/>
              <a:gd name="T62" fmla="*/ 115704 w 650113"/>
              <a:gd name="T63" fmla="*/ 22866 h 693547"/>
              <a:gd name="T64" fmla="*/ 17038 w 650113"/>
              <a:gd name="T65" fmla="*/ 381 h 693547"/>
              <a:gd name="T66" fmla="*/ 487616 w 650113"/>
              <a:gd name="T67" fmla="*/ 578644 h 693547"/>
              <a:gd name="T68" fmla="*/ 490894 w 650113"/>
              <a:gd name="T69" fmla="*/ 579990 h 693547"/>
              <a:gd name="T70" fmla="*/ 490894 w 650113"/>
              <a:gd name="T71" fmla="*/ 579990 h 693547"/>
              <a:gd name="T72" fmla="*/ 495354 w 650113"/>
              <a:gd name="T73" fmla="*/ 581820 h 693547"/>
              <a:gd name="T74" fmla="*/ 489004 w 650113"/>
              <a:gd name="T75" fmla="*/ 578644 h 693547"/>
              <a:gd name="T76" fmla="*/ 490894 w 650113"/>
              <a:gd name="T77" fmla="*/ 579990 h 69354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50113" h="693547">
                <a:moveTo>
                  <a:pt x="478772" y="636838"/>
                </a:moveTo>
                <a:lnTo>
                  <a:pt x="460883" y="693547"/>
                </a:lnTo>
                <a:lnTo>
                  <a:pt x="650113" y="663448"/>
                </a:lnTo>
                <a:lnTo>
                  <a:pt x="632937" y="646811"/>
                </a:lnTo>
                <a:lnTo>
                  <a:pt x="503047" y="646811"/>
                </a:lnTo>
                <a:lnTo>
                  <a:pt x="478772" y="636838"/>
                </a:lnTo>
                <a:close/>
              </a:path>
              <a:path w="650113" h="693547">
                <a:moveTo>
                  <a:pt x="496017" y="582170"/>
                </a:moveTo>
                <a:lnTo>
                  <a:pt x="478772" y="636838"/>
                </a:lnTo>
                <a:lnTo>
                  <a:pt x="503047" y="646811"/>
                </a:lnTo>
                <a:lnTo>
                  <a:pt x="524763" y="593979"/>
                </a:lnTo>
                <a:lnTo>
                  <a:pt x="496017" y="582170"/>
                </a:lnTo>
                <a:close/>
              </a:path>
              <a:path w="650113" h="693547">
                <a:moveTo>
                  <a:pt x="512445" y="530098"/>
                </a:moveTo>
                <a:lnTo>
                  <a:pt x="496017" y="582170"/>
                </a:lnTo>
                <a:lnTo>
                  <a:pt x="524763" y="593979"/>
                </a:lnTo>
                <a:lnTo>
                  <a:pt x="503047" y="646811"/>
                </a:lnTo>
                <a:lnTo>
                  <a:pt x="632937" y="646811"/>
                </a:lnTo>
                <a:lnTo>
                  <a:pt x="512445" y="530098"/>
                </a:lnTo>
                <a:close/>
              </a:path>
              <a:path w="650113" h="693547">
                <a:moveTo>
                  <a:pt x="1777" y="0"/>
                </a:moveTo>
                <a:lnTo>
                  <a:pt x="0" y="57023"/>
                </a:lnTo>
                <a:lnTo>
                  <a:pt x="15239" y="57531"/>
                </a:lnTo>
                <a:lnTo>
                  <a:pt x="28701" y="58800"/>
                </a:lnTo>
                <a:lnTo>
                  <a:pt x="69087" y="67183"/>
                </a:lnTo>
                <a:lnTo>
                  <a:pt x="108838" y="82042"/>
                </a:lnTo>
                <a:lnTo>
                  <a:pt x="146812" y="102743"/>
                </a:lnTo>
                <a:lnTo>
                  <a:pt x="182499" y="128650"/>
                </a:lnTo>
                <a:lnTo>
                  <a:pt x="225043" y="170434"/>
                </a:lnTo>
                <a:lnTo>
                  <a:pt x="250951" y="204977"/>
                </a:lnTo>
                <a:lnTo>
                  <a:pt x="272034" y="242188"/>
                </a:lnTo>
                <a:lnTo>
                  <a:pt x="287147" y="281050"/>
                </a:lnTo>
                <a:lnTo>
                  <a:pt x="295275" y="320548"/>
                </a:lnTo>
                <a:lnTo>
                  <a:pt x="296925" y="346837"/>
                </a:lnTo>
                <a:lnTo>
                  <a:pt x="297434" y="361696"/>
                </a:lnTo>
                <a:lnTo>
                  <a:pt x="304800" y="411225"/>
                </a:lnTo>
                <a:lnTo>
                  <a:pt x="320421" y="458850"/>
                </a:lnTo>
                <a:lnTo>
                  <a:pt x="343153" y="503936"/>
                </a:lnTo>
                <a:lnTo>
                  <a:pt x="372237" y="546100"/>
                </a:lnTo>
                <a:lnTo>
                  <a:pt x="406018" y="583819"/>
                </a:lnTo>
                <a:lnTo>
                  <a:pt x="445388" y="617855"/>
                </a:lnTo>
                <a:lnTo>
                  <a:pt x="459486" y="628015"/>
                </a:lnTo>
                <a:lnTo>
                  <a:pt x="461263" y="629412"/>
                </a:lnTo>
                <a:lnTo>
                  <a:pt x="463168" y="630428"/>
                </a:lnTo>
                <a:lnTo>
                  <a:pt x="478772" y="636838"/>
                </a:lnTo>
                <a:lnTo>
                  <a:pt x="496017" y="582170"/>
                </a:lnTo>
                <a:lnTo>
                  <a:pt x="494774" y="581660"/>
                </a:lnTo>
                <a:lnTo>
                  <a:pt x="492887" y="581660"/>
                </a:lnTo>
                <a:lnTo>
                  <a:pt x="487045" y="578485"/>
                </a:lnTo>
                <a:lnTo>
                  <a:pt x="488432" y="578485"/>
                </a:lnTo>
                <a:lnTo>
                  <a:pt x="480949" y="573151"/>
                </a:lnTo>
                <a:lnTo>
                  <a:pt x="469773" y="564388"/>
                </a:lnTo>
                <a:lnTo>
                  <a:pt x="427100" y="522859"/>
                </a:lnTo>
                <a:lnTo>
                  <a:pt x="400558" y="487934"/>
                </a:lnTo>
                <a:lnTo>
                  <a:pt x="379475" y="450977"/>
                </a:lnTo>
                <a:lnTo>
                  <a:pt x="364363" y="412369"/>
                </a:lnTo>
                <a:lnTo>
                  <a:pt x="355853" y="372999"/>
                </a:lnTo>
                <a:lnTo>
                  <a:pt x="354075" y="345059"/>
                </a:lnTo>
                <a:lnTo>
                  <a:pt x="353440" y="328295"/>
                </a:lnTo>
                <a:lnTo>
                  <a:pt x="345693" y="279400"/>
                </a:lnTo>
                <a:lnTo>
                  <a:pt x="329946" y="231648"/>
                </a:lnTo>
                <a:lnTo>
                  <a:pt x="307086" y="186689"/>
                </a:lnTo>
                <a:lnTo>
                  <a:pt x="278002" y="144780"/>
                </a:lnTo>
                <a:lnTo>
                  <a:pt x="243077" y="106425"/>
                </a:lnTo>
                <a:lnTo>
                  <a:pt x="204597" y="73278"/>
                </a:lnTo>
                <a:lnTo>
                  <a:pt x="161670" y="44958"/>
                </a:lnTo>
                <a:lnTo>
                  <a:pt x="115569" y="22860"/>
                </a:lnTo>
                <a:lnTo>
                  <a:pt x="67056" y="7620"/>
                </a:lnTo>
                <a:lnTo>
                  <a:pt x="17018" y="381"/>
                </a:lnTo>
                <a:lnTo>
                  <a:pt x="1777" y="0"/>
                </a:lnTo>
                <a:close/>
              </a:path>
              <a:path w="650113" h="693547">
                <a:moveTo>
                  <a:pt x="487045" y="578485"/>
                </a:moveTo>
                <a:lnTo>
                  <a:pt x="492887" y="581660"/>
                </a:lnTo>
                <a:lnTo>
                  <a:pt x="490319" y="579830"/>
                </a:lnTo>
                <a:lnTo>
                  <a:pt x="487045" y="578485"/>
                </a:lnTo>
                <a:close/>
              </a:path>
              <a:path w="650113" h="693547">
                <a:moveTo>
                  <a:pt x="490319" y="579830"/>
                </a:moveTo>
                <a:lnTo>
                  <a:pt x="492887" y="581660"/>
                </a:lnTo>
                <a:lnTo>
                  <a:pt x="494774" y="581660"/>
                </a:lnTo>
                <a:lnTo>
                  <a:pt x="490319" y="579830"/>
                </a:lnTo>
                <a:close/>
              </a:path>
              <a:path w="650113" h="693547">
                <a:moveTo>
                  <a:pt x="488432" y="578485"/>
                </a:moveTo>
                <a:lnTo>
                  <a:pt x="487045" y="578485"/>
                </a:lnTo>
                <a:lnTo>
                  <a:pt x="490319" y="579830"/>
                </a:lnTo>
                <a:lnTo>
                  <a:pt x="488432" y="57848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8445" name="object 27">
            <a:extLst>
              <a:ext uri="{FF2B5EF4-FFF2-40B4-BE49-F238E27FC236}">
                <a16:creationId xmlns:a16="http://schemas.microsoft.com/office/drawing/2014/main" id="{7E77B7EF-AFA5-4A51-ACE2-0F3F52C6CD71}"/>
              </a:ext>
            </a:extLst>
          </p:cNvPr>
          <p:cNvSpPr>
            <a:spLocks/>
          </p:cNvSpPr>
          <p:nvPr/>
        </p:nvSpPr>
        <p:spPr bwMode="auto">
          <a:xfrm>
            <a:off x="454025" y="3990975"/>
            <a:ext cx="2474913" cy="723900"/>
          </a:xfrm>
          <a:custGeom>
            <a:avLst/>
            <a:gdLst>
              <a:gd name="T0" fmla="*/ 0 w 2474976"/>
              <a:gd name="T1" fmla="*/ 542925 h 723900"/>
              <a:gd name="T2" fmla="*/ 618715 w 2474976"/>
              <a:gd name="T3" fmla="*/ 542925 h 723900"/>
              <a:gd name="T4" fmla="*/ 618715 w 2474976"/>
              <a:gd name="T5" fmla="*/ 0 h 723900"/>
              <a:gd name="T6" fmla="*/ 1856185 w 2474976"/>
              <a:gd name="T7" fmla="*/ 0 h 723900"/>
              <a:gd name="T8" fmla="*/ 1856185 w 2474976"/>
              <a:gd name="T9" fmla="*/ 542925 h 723900"/>
              <a:gd name="T10" fmla="*/ 2474913 w 2474976"/>
              <a:gd name="T11" fmla="*/ 542925 h 723900"/>
              <a:gd name="T12" fmla="*/ 1237457 w 2474976"/>
              <a:gd name="T13" fmla="*/ 723900 h 723900"/>
              <a:gd name="T14" fmla="*/ 0 w 2474976"/>
              <a:gd name="T15" fmla="*/ 542925 h 7239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4976" h="723900">
                <a:moveTo>
                  <a:pt x="0" y="542925"/>
                </a:moveTo>
                <a:lnTo>
                  <a:pt x="618731" y="542925"/>
                </a:lnTo>
                <a:lnTo>
                  <a:pt x="618731" y="0"/>
                </a:lnTo>
                <a:lnTo>
                  <a:pt x="1856232" y="0"/>
                </a:lnTo>
                <a:lnTo>
                  <a:pt x="1856232" y="542925"/>
                </a:lnTo>
                <a:lnTo>
                  <a:pt x="2474976" y="542925"/>
                </a:lnTo>
                <a:lnTo>
                  <a:pt x="1237488" y="723900"/>
                </a:lnTo>
                <a:lnTo>
                  <a:pt x="0" y="542925"/>
                </a:lnTo>
                <a:close/>
              </a:path>
            </a:pathLst>
          </a:cu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28" name="object 28">
            <a:extLst>
              <a:ext uri="{FF2B5EF4-FFF2-40B4-BE49-F238E27FC236}">
                <a16:creationId xmlns:a16="http://schemas.microsoft.com/office/drawing/2014/main" id="{2B33DB1E-2044-475D-9C5B-CF6DC99BC84F}"/>
              </a:ext>
            </a:extLst>
          </p:cNvPr>
          <p:cNvSpPr txBox="1"/>
          <p:nvPr/>
        </p:nvSpPr>
        <p:spPr>
          <a:xfrm>
            <a:off x="342900" y="417513"/>
            <a:ext cx="7412038" cy="474662"/>
          </a:xfrm>
          <a:prstGeom prst="rect">
            <a:avLst/>
          </a:prstGeom>
        </p:spPr>
        <p:txBody>
          <a:bodyPr lIns="0" tIns="0" rIns="0" bIns="0"/>
          <a:lstStyle/>
          <a:p>
            <a:pPr>
              <a:lnSpc>
                <a:spcPts val="3735"/>
              </a:lnSpc>
              <a:tabLst>
                <a:tab pos="914400" algn="l"/>
              </a:tabLst>
              <a:defRPr/>
            </a:pPr>
            <a:r>
              <a:rPr sz="3600" b="1" dirty="0">
                <a:solidFill>
                  <a:srgbClr val="FF0000"/>
                </a:solidFill>
                <a:latin typeface="Arial"/>
                <a:cs typeface="Arial"/>
              </a:rPr>
              <a:t>Las	pregu</a:t>
            </a:r>
            <a:r>
              <a:rPr sz="3600" b="1" spc="-9" dirty="0">
                <a:solidFill>
                  <a:srgbClr val="FF0000"/>
                </a:solidFill>
                <a:latin typeface="Arial"/>
                <a:cs typeface="Arial"/>
              </a:rPr>
              <a:t>n</a:t>
            </a:r>
            <a:r>
              <a:rPr sz="3600" b="1" dirty="0">
                <a:solidFill>
                  <a:srgbClr val="FF0000"/>
                </a:solidFill>
                <a:latin typeface="Arial"/>
                <a:cs typeface="Arial"/>
              </a:rPr>
              <a:t>tas</a:t>
            </a:r>
            <a:endParaRPr sz="3600" dirty="0">
              <a:solidFill>
                <a:srgbClr val="FF0000"/>
              </a:solidFill>
              <a:latin typeface="Arial"/>
              <a:cs typeface="Arial"/>
            </a:endParaRPr>
          </a:p>
        </p:txBody>
      </p:sp>
      <p:sp>
        <p:nvSpPr>
          <p:cNvPr id="29" name="object 29">
            <a:extLst>
              <a:ext uri="{FF2B5EF4-FFF2-40B4-BE49-F238E27FC236}">
                <a16:creationId xmlns:a16="http://schemas.microsoft.com/office/drawing/2014/main" id="{5D805AE7-1389-47B9-A463-B55DA7E2D508}"/>
              </a:ext>
            </a:extLst>
          </p:cNvPr>
          <p:cNvSpPr txBox="1"/>
          <p:nvPr/>
        </p:nvSpPr>
        <p:spPr>
          <a:xfrm>
            <a:off x="3592513" y="417513"/>
            <a:ext cx="4210050" cy="474662"/>
          </a:xfrm>
          <a:prstGeom prst="rect">
            <a:avLst/>
          </a:prstGeom>
        </p:spPr>
        <p:txBody>
          <a:bodyPr lIns="0" tIns="0" rIns="0" bIns="0"/>
          <a:lstStyle/>
          <a:p>
            <a:pPr>
              <a:lnSpc>
                <a:spcPts val="3735"/>
              </a:lnSpc>
              <a:tabLst>
                <a:tab pos="660400" algn="l"/>
                <a:tab pos="1168400" algn="l"/>
              </a:tabLst>
              <a:defRPr/>
            </a:pPr>
            <a:r>
              <a:rPr sz="3600" b="1" dirty="0">
                <a:solidFill>
                  <a:srgbClr val="FF0000"/>
                </a:solidFill>
                <a:latin typeface="Arial"/>
                <a:cs typeface="Arial"/>
              </a:rPr>
              <a:t>de	la	investigaci</a:t>
            </a:r>
            <a:r>
              <a:rPr sz="3600" b="1" spc="-9" dirty="0">
                <a:solidFill>
                  <a:srgbClr val="FF0000"/>
                </a:solidFill>
                <a:latin typeface="Arial"/>
                <a:cs typeface="Arial"/>
              </a:rPr>
              <a:t>ó</a:t>
            </a:r>
            <a:r>
              <a:rPr sz="3600" b="1" dirty="0">
                <a:solidFill>
                  <a:srgbClr val="FF0000"/>
                </a:solidFill>
                <a:latin typeface="Arial"/>
                <a:cs typeface="Arial"/>
              </a:rPr>
              <a:t>n</a:t>
            </a:r>
            <a:endParaRPr sz="3600" dirty="0">
              <a:solidFill>
                <a:srgbClr val="FF0000"/>
              </a:solidFill>
              <a:latin typeface="Arial"/>
              <a:cs typeface="Arial"/>
            </a:endParaRPr>
          </a:p>
        </p:txBody>
      </p:sp>
      <p:sp>
        <p:nvSpPr>
          <p:cNvPr id="30" name="object 30">
            <a:extLst>
              <a:ext uri="{FF2B5EF4-FFF2-40B4-BE49-F238E27FC236}">
                <a16:creationId xmlns:a16="http://schemas.microsoft.com/office/drawing/2014/main" id="{8EA5EB19-3810-4639-B370-6F77C99B9063}"/>
              </a:ext>
            </a:extLst>
          </p:cNvPr>
          <p:cNvSpPr txBox="1"/>
          <p:nvPr/>
        </p:nvSpPr>
        <p:spPr>
          <a:xfrm>
            <a:off x="495300" y="1495425"/>
            <a:ext cx="1512888" cy="219075"/>
          </a:xfrm>
          <a:prstGeom prst="rect">
            <a:avLst/>
          </a:prstGeom>
        </p:spPr>
        <p:txBody>
          <a:bodyPr lIns="0" tIns="0" rIns="0" bIns="0"/>
          <a:lstStyle/>
          <a:p>
            <a:pPr>
              <a:lnSpc>
                <a:spcPts val="1714"/>
              </a:lnSpc>
              <a:defRPr/>
            </a:pPr>
            <a:r>
              <a:rPr sz="1600" b="1" dirty="0">
                <a:latin typeface="Arial"/>
                <a:cs typeface="Arial"/>
              </a:rPr>
              <a:t>Rep</a:t>
            </a:r>
            <a:r>
              <a:rPr sz="1600" b="1" spc="4" dirty="0">
                <a:latin typeface="Arial"/>
                <a:cs typeface="Arial"/>
              </a:rPr>
              <a:t>r</a:t>
            </a:r>
            <a:r>
              <a:rPr sz="1600" b="1" dirty="0">
                <a:latin typeface="Arial"/>
                <a:cs typeface="Arial"/>
              </a:rPr>
              <a:t>esentan</a:t>
            </a:r>
            <a:r>
              <a:rPr sz="1600" b="1" spc="-76" dirty="0">
                <a:latin typeface="Arial"/>
                <a:cs typeface="Arial"/>
              </a:rPr>
              <a:t> </a:t>
            </a:r>
            <a:r>
              <a:rPr sz="1600" b="1" dirty="0">
                <a:latin typeface="Arial"/>
                <a:cs typeface="Arial"/>
              </a:rPr>
              <a:t>el</a:t>
            </a:r>
            <a:endParaRPr sz="1600" dirty="0">
              <a:latin typeface="Arial"/>
              <a:cs typeface="Arial"/>
            </a:endParaRPr>
          </a:p>
        </p:txBody>
      </p:sp>
      <p:sp>
        <p:nvSpPr>
          <p:cNvPr id="31" name="object 31">
            <a:extLst>
              <a:ext uri="{FF2B5EF4-FFF2-40B4-BE49-F238E27FC236}">
                <a16:creationId xmlns:a16="http://schemas.microsoft.com/office/drawing/2014/main" id="{1879FA03-F77C-4FD3-AECD-C1E070FA6B83}"/>
              </a:ext>
            </a:extLst>
          </p:cNvPr>
          <p:cNvSpPr txBox="1"/>
          <p:nvPr/>
        </p:nvSpPr>
        <p:spPr>
          <a:xfrm>
            <a:off x="3800475" y="1617663"/>
            <a:ext cx="5046663" cy="461962"/>
          </a:xfrm>
          <a:prstGeom prst="rect">
            <a:avLst/>
          </a:prstGeom>
        </p:spPr>
        <p:txBody>
          <a:bodyPr lIns="0" tIns="0" rIns="0" bIns="0"/>
          <a:lstStyle/>
          <a:p>
            <a:pPr>
              <a:lnSpc>
                <a:spcPts val="1714"/>
              </a:lnSpc>
              <a:defRPr/>
            </a:pPr>
            <a:r>
              <a:rPr sz="1600" b="1" spc="-4" dirty="0">
                <a:latin typeface="Arial"/>
                <a:cs typeface="Arial"/>
              </a:rPr>
              <a:t>O</a:t>
            </a:r>
            <a:r>
              <a:rPr sz="1600" b="1" dirty="0">
                <a:latin typeface="Arial"/>
                <a:cs typeface="Arial"/>
              </a:rPr>
              <a:t>rientan</a:t>
            </a:r>
            <a:r>
              <a:rPr sz="1600" b="1" spc="-35" dirty="0">
                <a:latin typeface="Arial"/>
                <a:cs typeface="Arial"/>
              </a:rPr>
              <a:t> </a:t>
            </a:r>
            <a:r>
              <a:rPr sz="1600" b="1" dirty="0">
                <a:latin typeface="Arial"/>
                <a:cs typeface="Arial"/>
              </a:rPr>
              <a:t>hacia</a:t>
            </a:r>
            <a:r>
              <a:rPr sz="1600" b="1" spc="-20" dirty="0">
                <a:latin typeface="Arial"/>
                <a:cs typeface="Arial"/>
              </a:rPr>
              <a:t> </a:t>
            </a:r>
            <a:r>
              <a:rPr sz="1600" b="1" dirty="0">
                <a:latin typeface="Arial"/>
                <a:cs typeface="Arial"/>
              </a:rPr>
              <a:t>las</a:t>
            </a:r>
            <a:r>
              <a:rPr sz="1600" b="1" spc="-12" dirty="0">
                <a:latin typeface="Arial"/>
                <a:cs typeface="Arial"/>
              </a:rPr>
              <a:t> </a:t>
            </a:r>
            <a:r>
              <a:rPr sz="1600" b="1" dirty="0">
                <a:latin typeface="Arial"/>
                <a:cs typeface="Arial"/>
              </a:rPr>
              <a:t>respuestas</a:t>
            </a:r>
            <a:r>
              <a:rPr sz="1600" b="1" spc="-79" dirty="0">
                <a:latin typeface="Arial"/>
                <a:cs typeface="Arial"/>
              </a:rPr>
              <a:t> </a:t>
            </a:r>
            <a:r>
              <a:rPr sz="1600" b="1" dirty="0">
                <a:latin typeface="Arial"/>
                <a:cs typeface="Arial"/>
              </a:rPr>
              <a:t>q</a:t>
            </a:r>
            <a:r>
              <a:rPr sz="1600" b="1" spc="-4" dirty="0">
                <a:latin typeface="Arial"/>
                <a:cs typeface="Arial"/>
              </a:rPr>
              <a:t>u</a:t>
            </a:r>
            <a:r>
              <a:rPr sz="1600" b="1" dirty="0">
                <a:latin typeface="Arial"/>
                <a:cs typeface="Arial"/>
              </a:rPr>
              <a:t>e</a:t>
            </a:r>
            <a:r>
              <a:rPr sz="1600" b="1" spc="-18" dirty="0">
                <a:latin typeface="Arial"/>
                <a:cs typeface="Arial"/>
              </a:rPr>
              <a:t> </a:t>
            </a:r>
            <a:r>
              <a:rPr sz="1600" b="1" dirty="0">
                <a:latin typeface="Arial"/>
                <a:cs typeface="Arial"/>
              </a:rPr>
              <a:t>se</a:t>
            </a:r>
            <a:r>
              <a:rPr sz="1600" b="1" spc="-7" dirty="0">
                <a:latin typeface="Arial"/>
                <a:cs typeface="Arial"/>
              </a:rPr>
              <a:t> </a:t>
            </a:r>
            <a:r>
              <a:rPr sz="1600" b="1" dirty="0">
                <a:latin typeface="Arial"/>
                <a:cs typeface="Arial"/>
              </a:rPr>
              <a:t>b</a:t>
            </a:r>
            <a:r>
              <a:rPr sz="1600" b="1" spc="-4" dirty="0">
                <a:latin typeface="Arial"/>
                <a:cs typeface="Arial"/>
              </a:rPr>
              <a:t>u</a:t>
            </a:r>
            <a:r>
              <a:rPr sz="1600" b="1" dirty="0">
                <a:latin typeface="Arial"/>
                <a:cs typeface="Arial"/>
              </a:rPr>
              <a:t>scan</a:t>
            </a:r>
            <a:r>
              <a:rPr sz="1600" b="1" spc="-45" dirty="0">
                <a:latin typeface="Arial"/>
                <a:cs typeface="Arial"/>
              </a:rPr>
              <a:t> </a:t>
            </a:r>
            <a:r>
              <a:rPr sz="1600" b="1" dirty="0">
                <a:latin typeface="Arial"/>
                <a:cs typeface="Arial"/>
              </a:rPr>
              <a:t>con</a:t>
            </a:r>
            <a:r>
              <a:rPr sz="1600" b="1" spc="-28" dirty="0">
                <a:latin typeface="Arial"/>
                <a:cs typeface="Arial"/>
              </a:rPr>
              <a:t> </a:t>
            </a:r>
            <a:r>
              <a:rPr sz="1600" b="1" dirty="0">
                <a:latin typeface="Arial"/>
                <a:cs typeface="Arial"/>
              </a:rPr>
              <a:t>la</a:t>
            </a:r>
            <a:endParaRPr sz="1600" dirty="0">
              <a:latin typeface="Arial"/>
              <a:cs typeface="Arial"/>
            </a:endParaRPr>
          </a:p>
          <a:p>
            <a:pPr>
              <a:defRPr/>
            </a:pPr>
            <a:r>
              <a:rPr sz="1600" b="1" dirty="0">
                <a:latin typeface="Arial"/>
                <a:cs typeface="Arial"/>
              </a:rPr>
              <a:t>in</a:t>
            </a:r>
            <a:r>
              <a:rPr sz="1600" b="1" spc="-39" dirty="0">
                <a:latin typeface="Arial"/>
                <a:cs typeface="Arial"/>
              </a:rPr>
              <a:t>v</a:t>
            </a:r>
            <a:r>
              <a:rPr sz="1600" b="1" dirty="0">
                <a:latin typeface="Arial"/>
                <a:cs typeface="Arial"/>
              </a:rPr>
              <a:t>esti</a:t>
            </a:r>
            <a:r>
              <a:rPr sz="1600" b="1" spc="-4" dirty="0">
                <a:latin typeface="Arial"/>
                <a:cs typeface="Arial"/>
              </a:rPr>
              <a:t>g</a:t>
            </a:r>
            <a:r>
              <a:rPr sz="1600" b="1" dirty="0">
                <a:latin typeface="Arial"/>
                <a:cs typeface="Arial"/>
              </a:rPr>
              <a:t>a</a:t>
            </a:r>
            <a:r>
              <a:rPr sz="1600" b="1" spc="9" dirty="0">
                <a:latin typeface="Arial"/>
                <a:cs typeface="Arial"/>
              </a:rPr>
              <a:t>c</a:t>
            </a:r>
            <a:r>
              <a:rPr sz="1600" b="1" dirty="0">
                <a:latin typeface="Arial"/>
                <a:cs typeface="Arial"/>
              </a:rPr>
              <a:t>ión</a:t>
            </a:r>
            <a:endParaRPr sz="1600" dirty="0">
              <a:latin typeface="Arial"/>
              <a:cs typeface="Arial"/>
            </a:endParaRPr>
          </a:p>
        </p:txBody>
      </p:sp>
      <p:sp>
        <p:nvSpPr>
          <p:cNvPr id="32" name="object 32">
            <a:extLst>
              <a:ext uri="{FF2B5EF4-FFF2-40B4-BE49-F238E27FC236}">
                <a16:creationId xmlns:a16="http://schemas.microsoft.com/office/drawing/2014/main" id="{9AC008C6-40E3-4111-91A1-BFCD3061C345}"/>
              </a:ext>
            </a:extLst>
          </p:cNvPr>
          <p:cNvSpPr txBox="1"/>
          <p:nvPr/>
        </p:nvSpPr>
        <p:spPr>
          <a:xfrm>
            <a:off x="660400" y="1739900"/>
            <a:ext cx="1184275" cy="217488"/>
          </a:xfrm>
          <a:prstGeom prst="rect">
            <a:avLst/>
          </a:prstGeom>
        </p:spPr>
        <p:txBody>
          <a:bodyPr lIns="0" tIns="0" rIns="0" bIns="0"/>
          <a:lstStyle/>
          <a:p>
            <a:pPr>
              <a:lnSpc>
                <a:spcPts val="1714"/>
              </a:lnSpc>
              <a:defRPr/>
            </a:pPr>
            <a:r>
              <a:rPr sz="1600" b="1" dirty="0">
                <a:latin typeface="Arial"/>
                <a:cs typeface="Arial"/>
              </a:rPr>
              <a:t>¿qué?</a:t>
            </a:r>
            <a:r>
              <a:rPr sz="1600" b="1" spc="-42" dirty="0">
                <a:latin typeface="Arial"/>
                <a:cs typeface="Arial"/>
              </a:rPr>
              <a:t> </a:t>
            </a:r>
            <a:r>
              <a:rPr sz="1600" b="1" dirty="0">
                <a:latin typeface="Arial"/>
                <a:cs typeface="Arial"/>
              </a:rPr>
              <a:t>de</a:t>
            </a:r>
            <a:r>
              <a:rPr sz="1600" b="1" spc="-8" dirty="0">
                <a:latin typeface="Arial"/>
                <a:cs typeface="Arial"/>
              </a:rPr>
              <a:t> </a:t>
            </a:r>
            <a:r>
              <a:rPr sz="1600" b="1" dirty="0">
                <a:latin typeface="Arial"/>
                <a:cs typeface="Arial"/>
              </a:rPr>
              <a:t>la</a:t>
            </a:r>
            <a:endParaRPr sz="1600" dirty="0">
              <a:latin typeface="Arial"/>
              <a:cs typeface="Arial"/>
            </a:endParaRPr>
          </a:p>
        </p:txBody>
      </p:sp>
      <p:sp>
        <p:nvSpPr>
          <p:cNvPr id="33" name="object 33">
            <a:extLst>
              <a:ext uri="{FF2B5EF4-FFF2-40B4-BE49-F238E27FC236}">
                <a16:creationId xmlns:a16="http://schemas.microsoft.com/office/drawing/2014/main" id="{86A1DD99-19BF-4EFB-84A6-4583185895F7}"/>
              </a:ext>
            </a:extLst>
          </p:cNvPr>
          <p:cNvSpPr txBox="1"/>
          <p:nvPr/>
        </p:nvSpPr>
        <p:spPr>
          <a:xfrm>
            <a:off x="577850" y="1984375"/>
            <a:ext cx="1347788" cy="217488"/>
          </a:xfrm>
          <a:prstGeom prst="rect">
            <a:avLst/>
          </a:prstGeom>
        </p:spPr>
        <p:txBody>
          <a:bodyPr lIns="0" tIns="0" rIns="0" bIns="0"/>
          <a:lstStyle/>
          <a:p>
            <a:pPr>
              <a:lnSpc>
                <a:spcPts val="1714"/>
              </a:lnSpc>
              <a:defRPr/>
            </a:pPr>
            <a:r>
              <a:rPr sz="1600" b="1" dirty="0">
                <a:latin typeface="Arial"/>
                <a:cs typeface="Arial"/>
              </a:rPr>
              <a:t>in</a:t>
            </a:r>
            <a:r>
              <a:rPr sz="1600" b="1" spc="-34" dirty="0">
                <a:latin typeface="Arial"/>
                <a:cs typeface="Arial"/>
              </a:rPr>
              <a:t>v</a:t>
            </a:r>
            <a:r>
              <a:rPr sz="1600" b="1" dirty="0">
                <a:latin typeface="Arial"/>
                <a:cs typeface="Arial"/>
              </a:rPr>
              <a:t>estiga</a:t>
            </a:r>
            <a:r>
              <a:rPr sz="1600" b="1" spc="9" dirty="0">
                <a:latin typeface="Arial"/>
                <a:cs typeface="Arial"/>
              </a:rPr>
              <a:t>c</a:t>
            </a:r>
            <a:r>
              <a:rPr sz="1600" b="1" dirty="0">
                <a:latin typeface="Arial"/>
                <a:cs typeface="Arial"/>
              </a:rPr>
              <a:t>ión</a:t>
            </a:r>
            <a:endParaRPr sz="1600" dirty="0">
              <a:latin typeface="Arial"/>
              <a:cs typeface="Arial"/>
            </a:endParaRPr>
          </a:p>
        </p:txBody>
      </p:sp>
      <p:sp>
        <p:nvSpPr>
          <p:cNvPr id="34" name="object 34">
            <a:extLst>
              <a:ext uri="{FF2B5EF4-FFF2-40B4-BE49-F238E27FC236}">
                <a16:creationId xmlns:a16="http://schemas.microsoft.com/office/drawing/2014/main" id="{2B66EBA3-6092-4069-98B0-A4AAA98DF710}"/>
              </a:ext>
            </a:extLst>
          </p:cNvPr>
          <p:cNvSpPr txBox="1"/>
          <p:nvPr/>
        </p:nvSpPr>
        <p:spPr>
          <a:xfrm>
            <a:off x="3800475" y="2484438"/>
            <a:ext cx="5284788" cy="460375"/>
          </a:xfrm>
          <a:prstGeom prst="rect">
            <a:avLst/>
          </a:prstGeom>
        </p:spPr>
        <p:txBody>
          <a:bodyPr lIns="0" tIns="0" rIns="0" bIns="0"/>
          <a:lstStyle/>
          <a:p>
            <a:pPr>
              <a:lnSpc>
                <a:spcPts val="1714"/>
              </a:lnSpc>
              <a:defRPr/>
            </a:pPr>
            <a:r>
              <a:rPr sz="1600" b="1" dirty="0">
                <a:latin typeface="Arial"/>
                <a:cs typeface="Arial"/>
              </a:rPr>
              <a:t>Las</a:t>
            </a:r>
            <a:r>
              <a:rPr sz="1600" b="1" spc="-17" dirty="0">
                <a:latin typeface="Arial"/>
                <a:cs typeface="Arial"/>
              </a:rPr>
              <a:t> </a:t>
            </a:r>
            <a:r>
              <a:rPr sz="1600" b="1" dirty="0">
                <a:latin typeface="Arial"/>
                <a:cs typeface="Arial"/>
              </a:rPr>
              <a:t>preg</a:t>
            </a:r>
            <a:r>
              <a:rPr sz="1600" b="1" spc="-4" dirty="0">
                <a:latin typeface="Arial"/>
                <a:cs typeface="Arial"/>
              </a:rPr>
              <a:t>u</a:t>
            </a:r>
            <a:r>
              <a:rPr sz="1600" b="1" dirty="0">
                <a:latin typeface="Arial"/>
                <a:cs typeface="Arial"/>
              </a:rPr>
              <a:t>n</a:t>
            </a:r>
            <a:r>
              <a:rPr sz="1600" b="1" spc="-4" dirty="0">
                <a:latin typeface="Arial"/>
                <a:cs typeface="Arial"/>
              </a:rPr>
              <a:t>t</a:t>
            </a:r>
            <a:r>
              <a:rPr sz="1600" b="1" dirty="0">
                <a:latin typeface="Arial"/>
                <a:cs typeface="Arial"/>
              </a:rPr>
              <a:t>as</a:t>
            </a:r>
            <a:r>
              <a:rPr sz="1600" b="1" spc="-52" dirty="0">
                <a:latin typeface="Arial"/>
                <a:cs typeface="Arial"/>
              </a:rPr>
              <a:t> </a:t>
            </a:r>
            <a:r>
              <a:rPr sz="1600" b="1" dirty="0">
                <a:latin typeface="Arial"/>
                <a:cs typeface="Arial"/>
              </a:rPr>
              <a:t>no</a:t>
            </a:r>
            <a:r>
              <a:rPr sz="1600" b="1" spc="-19" dirty="0">
                <a:latin typeface="Arial"/>
                <a:cs typeface="Arial"/>
              </a:rPr>
              <a:t> </a:t>
            </a:r>
            <a:r>
              <a:rPr sz="1600" b="1" dirty="0">
                <a:latin typeface="Arial"/>
                <a:cs typeface="Arial"/>
              </a:rPr>
              <a:t>de</a:t>
            </a:r>
            <a:r>
              <a:rPr sz="1600" b="1" spc="-4" dirty="0">
                <a:latin typeface="Arial"/>
                <a:cs typeface="Arial"/>
              </a:rPr>
              <a:t>b</a:t>
            </a:r>
            <a:r>
              <a:rPr sz="1600" b="1" dirty="0">
                <a:latin typeface="Arial"/>
                <a:cs typeface="Arial"/>
              </a:rPr>
              <a:t>en</a:t>
            </a:r>
            <a:r>
              <a:rPr sz="1600" b="1" spc="-42" dirty="0">
                <a:latin typeface="Arial"/>
                <a:cs typeface="Arial"/>
              </a:rPr>
              <a:t> </a:t>
            </a:r>
            <a:r>
              <a:rPr sz="1600" b="1" dirty="0">
                <a:latin typeface="Arial"/>
                <a:cs typeface="Arial"/>
              </a:rPr>
              <a:t>u</a:t>
            </a:r>
            <a:r>
              <a:rPr sz="1600" b="1" spc="-4" dirty="0">
                <a:latin typeface="Arial"/>
                <a:cs typeface="Arial"/>
              </a:rPr>
              <a:t>t</a:t>
            </a:r>
            <a:r>
              <a:rPr sz="1600" b="1" dirty="0">
                <a:latin typeface="Arial"/>
                <a:cs typeface="Arial"/>
              </a:rPr>
              <a:t>ili</a:t>
            </a:r>
            <a:r>
              <a:rPr sz="1600" b="1" spc="4" dirty="0">
                <a:latin typeface="Arial"/>
                <a:cs typeface="Arial"/>
              </a:rPr>
              <a:t>z</a:t>
            </a:r>
            <a:r>
              <a:rPr sz="1600" b="1" dirty="0">
                <a:latin typeface="Arial"/>
                <a:cs typeface="Arial"/>
              </a:rPr>
              <a:t>ar</a:t>
            </a:r>
            <a:r>
              <a:rPr sz="1600" b="1" spc="-16" dirty="0">
                <a:latin typeface="Arial"/>
                <a:cs typeface="Arial"/>
              </a:rPr>
              <a:t> </a:t>
            </a:r>
            <a:r>
              <a:rPr sz="1600" b="1" dirty="0">
                <a:latin typeface="Arial"/>
                <a:cs typeface="Arial"/>
              </a:rPr>
              <a:t>térmi</a:t>
            </a:r>
            <a:r>
              <a:rPr sz="1600" b="1" spc="-4" dirty="0">
                <a:latin typeface="Arial"/>
                <a:cs typeface="Arial"/>
              </a:rPr>
              <a:t>n</a:t>
            </a:r>
            <a:r>
              <a:rPr sz="1600" b="1" dirty="0">
                <a:latin typeface="Arial"/>
                <a:cs typeface="Arial"/>
              </a:rPr>
              <a:t>os</a:t>
            </a:r>
            <a:r>
              <a:rPr sz="1600" b="1" spc="-37" dirty="0">
                <a:latin typeface="Arial"/>
                <a:cs typeface="Arial"/>
              </a:rPr>
              <a:t> </a:t>
            </a:r>
            <a:r>
              <a:rPr sz="1600" b="1" dirty="0">
                <a:latin typeface="Arial"/>
                <a:cs typeface="Arial"/>
              </a:rPr>
              <a:t>am</a:t>
            </a:r>
            <a:r>
              <a:rPr sz="1600" b="1" spc="-4" dirty="0">
                <a:latin typeface="Arial"/>
                <a:cs typeface="Arial"/>
              </a:rPr>
              <a:t>b</a:t>
            </a:r>
            <a:r>
              <a:rPr sz="1600" b="1" dirty="0">
                <a:latin typeface="Arial"/>
                <a:cs typeface="Arial"/>
              </a:rPr>
              <a:t>ig</a:t>
            </a:r>
            <a:r>
              <a:rPr sz="1600" b="1" spc="-4" dirty="0">
                <a:latin typeface="Arial"/>
                <a:cs typeface="Arial"/>
              </a:rPr>
              <a:t>u</a:t>
            </a:r>
            <a:r>
              <a:rPr sz="1600" b="1" dirty="0">
                <a:latin typeface="Arial"/>
                <a:cs typeface="Arial"/>
              </a:rPr>
              <a:t>os</a:t>
            </a:r>
            <a:r>
              <a:rPr sz="1600" b="1" spc="-45" dirty="0">
                <a:latin typeface="Arial"/>
                <a:cs typeface="Arial"/>
              </a:rPr>
              <a:t> </a:t>
            </a:r>
            <a:r>
              <a:rPr sz="1600" b="1" dirty="0">
                <a:latin typeface="Arial"/>
                <a:cs typeface="Arial"/>
              </a:rPr>
              <a:t>ni</a:t>
            </a:r>
            <a:endParaRPr sz="1600" dirty="0">
              <a:latin typeface="Arial"/>
              <a:cs typeface="Arial"/>
            </a:endParaRPr>
          </a:p>
          <a:p>
            <a:pPr>
              <a:defRPr/>
            </a:pPr>
            <a:r>
              <a:rPr sz="1600" b="1" dirty="0">
                <a:latin typeface="Arial"/>
                <a:cs typeface="Arial"/>
              </a:rPr>
              <a:t>abs</a:t>
            </a:r>
            <a:r>
              <a:rPr sz="1600" b="1" spc="-4" dirty="0">
                <a:latin typeface="Arial"/>
                <a:cs typeface="Arial"/>
              </a:rPr>
              <a:t>t</a:t>
            </a:r>
            <a:r>
              <a:rPr sz="1600" b="1" dirty="0">
                <a:latin typeface="Arial"/>
                <a:cs typeface="Arial"/>
              </a:rPr>
              <a:t>ractos</a:t>
            </a:r>
            <a:endParaRPr sz="1600" dirty="0">
              <a:latin typeface="Arial"/>
              <a:cs typeface="Arial"/>
            </a:endParaRPr>
          </a:p>
        </p:txBody>
      </p:sp>
      <p:sp>
        <p:nvSpPr>
          <p:cNvPr id="18453" name="object 35">
            <a:extLst>
              <a:ext uri="{FF2B5EF4-FFF2-40B4-BE49-F238E27FC236}">
                <a16:creationId xmlns:a16="http://schemas.microsoft.com/office/drawing/2014/main" id="{8753A33A-B63D-4E5C-A006-383D634F545D}"/>
              </a:ext>
            </a:extLst>
          </p:cNvPr>
          <p:cNvSpPr txBox="1">
            <a:spLocks noChangeArrowheads="1"/>
          </p:cNvSpPr>
          <p:nvPr/>
        </p:nvSpPr>
        <p:spPr bwMode="auto">
          <a:xfrm>
            <a:off x="1117600" y="2962275"/>
            <a:ext cx="1365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713"/>
              </a:lnSpc>
            </a:pPr>
            <a:r>
              <a:rPr lang="es-ES" altLang="es-PE" sz="1600" b="1">
                <a:solidFill>
                  <a:srgbClr val="FF0000"/>
                </a:solidFill>
                <a:cs typeface="Arial" panose="020B0604020202020204" pitchFamily="34" charset="0"/>
              </a:rPr>
              <a:t>Preguntas de</a:t>
            </a:r>
            <a:endParaRPr lang="es-ES" altLang="es-PE" sz="1600">
              <a:solidFill>
                <a:srgbClr val="FF0000"/>
              </a:solidFill>
              <a:cs typeface="Arial" panose="020B0604020202020204" pitchFamily="34" charset="0"/>
            </a:endParaRPr>
          </a:p>
          <a:p>
            <a:pPr eaLnBrk="1" hangingPunct="1"/>
            <a:r>
              <a:rPr lang="es-ES" altLang="es-PE" sz="1600" b="1">
                <a:solidFill>
                  <a:srgbClr val="FF0000"/>
                </a:solidFill>
                <a:cs typeface="Arial" panose="020B0604020202020204" pitchFamily="34" charset="0"/>
              </a:rPr>
              <a:t>investigación</a:t>
            </a:r>
            <a:endParaRPr lang="es-ES" altLang="es-PE" sz="1600">
              <a:solidFill>
                <a:srgbClr val="FF0000"/>
              </a:solidFill>
              <a:cs typeface="Arial" panose="020B0604020202020204" pitchFamily="34" charset="0"/>
            </a:endParaRPr>
          </a:p>
        </p:txBody>
      </p:sp>
      <p:sp>
        <p:nvSpPr>
          <p:cNvPr id="18454" name="object 36">
            <a:extLst>
              <a:ext uri="{FF2B5EF4-FFF2-40B4-BE49-F238E27FC236}">
                <a16:creationId xmlns:a16="http://schemas.microsoft.com/office/drawing/2014/main" id="{29110BC6-FDC2-4AB4-B038-C95269E83B74}"/>
              </a:ext>
            </a:extLst>
          </p:cNvPr>
          <p:cNvSpPr txBox="1">
            <a:spLocks noChangeArrowheads="1"/>
          </p:cNvSpPr>
          <p:nvPr/>
        </p:nvSpPr>
        <p:spPr bwMode="auto">
          <a:xfrm>
            <a:off x="3800475" y="3348038"/>
            <a:ext cx="524668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713"/>
              </a:lnSpc>
            </a:pPr>
            <a:r>
              <a:rPr lang="es-ES" altLang="es-PE" sz="1600" b="1">
                <a:cs typeface="Arial" panose="020B0604020202020204" pitchFamily="34" charset="0"/>
              </a:rPr>
              <a:t>Deben establecerse sus límites temporales y</a:t>
            </a:r>
            <a:endParaRPr lang="es-ES" altLang="es-PE" sz="1600">
              <a:cs typeface="Arial" panose="020B0604020202020204" pitchFamily="34" charset="0"/>
            </a:endParaRPr>
          </a:p>
          <a:p>
            <a:pPr eaLnBrk="1" hangingPunct="1"/>
            <a:r>
              <a:rPr lang="es-ES" altLang="es-PE" sz="1600" b="1">
                <a:cs typeface="Arial" panose="020B0604020202020204" pitchFamily="34" charset="0"/>
              </a:rPr>
              <a:t>espaciales del estudio, y esbozar un perfil de las</a:t>
            </a:r>
            <a:endParaRPr lang="es-ES" altLang="es-PE" sz="1600">
              <a:cs typeface="Arial" panose="020B0604020202020204" pitchFamily="34" charset="0"/>
            </a:endParaRPr>
          </a:p>
          <a:p>
            <a:pPr eaLnBrk="1" hangingPunct="1"/>
            <a:r>
              <a:rPr lang="es-ES" altLang="es-PE" sz="1600" b="1">
                <a:cs typeface="Arial" panose="020B0604020202020204" pitchFamily="34" charset="0"/>
              </a:rPr>
              <a:t>unidades de observación (ello permite esbozar el tipo</a:t>
            </a:r>
            <a:endParaRPr lang="es-ES" altLang="es-PE" sz="1600">
              <a:cs typeface="Arial" panose="020B0604020202020204" pitchFamily="34" charset="0"/>
            </a:endParaRPr>
          </a:p>
          <a:p>
            <a:pPr eaLnBrk="1" hangingPunct="1"/>
            <a:r>
              <a:rPr lang="es-ES" altLang="es-PE" sz="1600" b="1">
                <a:cs typeface="Arial" panose="020B0604020202020204" pitchFamily="34" charset="0"/>
              </a:rPr>
              <a:t>de investigación)</a:t>
            </a:r>
            <a:endParaRPr lang="es-ES" altLang="es-PE" sz="1600">
              <a:cs typeface="Arial" panose="020B0604020202020204" pitchFamily="34" charset="0"/>
            </a:endParaRPr>
          </a:p>
        </p:txBody>
      </p:sp>
      <p:sp>
        <p:nvSpPr>
          <p:cNvPr id="37" name="object 37">
            <a:extLst>
              <a:ext uri="{FF2B5EF4-FFF2-40B4-BE49-F238E27FC236}">
                <a16:creationId xmlns:a16="http://schemas.microsoft.com/office/drawing/2014/main" id="{76C8D431-18A1-49BD-AF8E-C6335EAABF38}"/>
              </a:ext>
            </a:extLst>
          </p:cNvPr>
          <p:cNvSpPr txBox="1"/>
          <p:nvPr/>
        </p:nvSpPr>
        <p:spPr>
          <a:xfrm>
            <a:off x="1109663" y="4187825"/>
            <a:ext cx="1090612" cy="217488"/>
          </a:xfrm>
          <a:prstGeom prst="rect">
            <a:avLst/>
          </a:prstGeom>
        </p:spPr>
        <p:txBody>
          <a:bodyPr lIns="0" tIns="0" rIns="0" bIns="0"/>
          <a:lstStyle/>
          <a:p>
            <a:pPr>
              <a:lnSpc>
                <a:spcPts val="1714"/>
              </a:lnSpc>
              <a:defRPr/>
            </a:pPr>
            <a:r>
              <a:rPr sz="1600" b="1" dirty="0">
                <a:solidFill>
                  <a:srgbClr val="FF0000"/>
                </a:solidFill>
                <a:latin typeface="Arial"/>
                <a:cs typeface="Arial"/>
              </a:rPr>
              <a:t>Req</a:t>
            </a:r>
            <a:r>
              <a:rPr sz="1600" b="1" spc="-4" dirty="0">
                <a:solidFill>
                  <a:srgbClr val="FF0000"/>
                </a:solidFill>
                <a:latin typeface="Arial"/>
                <a:cs typeface="Arial"/>
              </a:rPr>
              <a:t>u</a:t>
            </a:r>
            <a:r>
              <a:rPr sz="1600" b="1" dirty="0">
                <a:solidFill>
                  <a:srgbClr val="FF0000"/>
                </a:solidFill>
                <a:latin typeface="Arial"/>
                <a:cs typeface="Arial"/>
              </a:rPr>
              <a:t>isit</a:t>
            </a:r>
            <a:r>
              <a:rPr sz="1600" b="1" spc="-4" dirty="0">
                <a:solidFill>
                  <a:srgbClr val="FF0000"/>
                </a:solidFill>
                <a:latin typeface="Arial"/>
                <a:cs typeface="Arial"/>
              </a:rPr>
              <a:t>o</a:t>
            </a:r>
            <a:r>
              <a:rPr sz="1600" b="1" dirty="0">
                <a:latin typeface="Arial"/>
                <a:cs typeface="Arial"/>
              </a:rPr>
              <a:t>s</a:t>
            </a:r>
            <a:endParaRPr sz="1600" dirty="0">
              <a:latin typeface="Arial"/>
              <a:cs typeface="Arial"/>
            </a:endParaRPr>
          </a:p>
        </p:txBody>
      </p:sp>
      <p:sp>
        <p:nvSpPr>
          <p:cNvPr id="18456" name="object 38">
            <a:extLst>
              <a:ext uri="{FF2B5EF4-FFF2-40B4-BE49-F238E27FC236}">
                <a16:creationId xmlns:a16="http://schemas.microsoft.com/office/drawing/2014/main" id="{FBEDEBD6-1E63-4784-8678-3F5B70B0684F}"/>
              </a:ext>
            </a:extLst>
          </p:cNvPr>
          <p:cNvSpPr txBox="1">
            <a:spLocks noChangeArrowheads="1"/>
          </p:cNvSpPr>
          <p:nvPr/>
        </p:nvSpPr>
        <p:spPr bwMode="auto">
          <a:xfrm>
            <a:off x="700088" y="4783138"/>
            <a:ext cx="12223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713"/>
              </a:lnSpc>
            </a:pPr>
            <a:r>
              <a:rPr lang="es-ES" altLang="es-PE" sz="1600">
                <a:cs typeface="Arial" panose="020B0604020202020204" pitchFamily="34" charset="0"/>
              </a:rPr>
              <a:t>-</a:t>
            </a:r>
          </a:p>
          <a:p>
            <a:pPr eaLnBrk="1" hangingPunct="1">
              <a:lnSpc>
                <a:spcPts val="950"/>
              </a:lnSpc>
              <a:spcBef>
                <a:spcPts val="13"/>
              </a:spcBef>
            </a:pPr>
            <a:endParaRPr lang="es-ES" altLang="es-PE" sz="1600">
              <a:cs typeface="Arial" panose="020B0604020202020204" pitchFamily="34" charset="0"/>
            </a:endParaRPr>
          </a:p>
          <a:p>
            <a:pPr eaLnBrk="1" hangingPunct="1"/>
            <a:r>
              <a:rPr lang="es-ES" altLang="es-PE" sz="1600">
                <a:cs typeface="Arial" panose="020B0604020202020204" pitchFamily="34" charset="0"/>
              </a:rPr>
              <a:t>-</a:t>
            </a:r>
          </a:p>
        </p:txBody>
      </p:sp>
      <p:sp>
        <p:nvSpPr>
          <p:cNvPr id="18457" name="object 39">
            <a:extLst>
              <a:ext uri="{FF2B5EF4-FFF2-40B4-BE49-F238E27FC236}">
                <a16:creationId xmlns:a16="http://schemas.microsoft.com/office/drawing/2014/main" id="{FC937927-85C1-4FE9-B6DD-A9831CD51109}"/>
              </a:ext>
            </a:extLst>
          </p:cNvPr>
          <p:cNvSpPr txBox="1">
            <a:spLocks noChangeArrowheads="1"/>
          </p:cNvSpPr>
          <p:nvPr/>
        </p:nvSpPr>
        <p:spPr bwMode="auto">
          <a:xfrm>
            <a:off x="1062038" y="4783138"/>
            <a:ext cx="66929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713"/>
              </a:lnSpc>
            </a:pPr>
            <a:r>
              <a:rPr lang="es-ES" altLang="es-PE" sz="1600" b="1">
                <a:cs typeface="Arial" panose="020B0604020202020204" pitchFamily="34" charset="0"/>
              </a:rPr>
              <a:t>Que no se conozcan las respuestas</a:t>
            </a:r>
            <a:endParaRPr lang="es-ES" altLang="es-PE" sz="1600">
              <a:cs typeface="Arial" panose="020B0604020202020204" pitchFamily="34" charset="0"/>
            </a:endParaRPr>
          </a:p>
          <a:p>
            <a:pPr eaLnBrk="1" hangingPunct="1">
              <a:lnSpc>
                <a:spcPts val="950"/>
              </a:lnSpc>
              <a:spcBef>
                <a:spcPts val="13"/>
              </a:spcBef>
            </a:pPr>
            <a:endParaRPr lang="es-ES" altLang="es-PE" sz="1600">
              <a:cs typeface="Arial" panose="020B0604020202020204" pitchFamily="34" charset="0"/>
            </a:endParaRPr>
          </a:p>
          <a:p>
            <a:pPr eaLnBrk="1" hangingPunct="1"/>
            <a:r>
              <a:rPr lang="es-ES" altLang="es-PE" sz="1600" b="1">
                <a:cs typeface="Arial" panose="020B0604020202020204" pitchFamily="34" charset="0"/>
              </a:rPr>
              <a:t>Que puedan responderse con evidencia empírica (datos observables medibles)</a:t>
            </a:r>
            <a:endParaRPr lang="es-ES" altLang="es-PE" sz="1600">
              <a:cs typeface="Arial" panose="020B0604020202020204" pitchFamily="34" charset="0"/>
            </a:endParaRPr>
          </a:p>
          <a:p>
            <a:pPr eaLnBrk="1" hangingPunct="1">
              <a:lnSpc>
                <a:spcPts val="950"/>
              </a:lnSpc>
              <a:spcBef>
                <a:spcPts val="13"/>
              </a:spcBef>
            </a:pPr>
            <a:endParaRPr lang="es-ES" altLang="es-PE" sz="1600">
              <a:cs typeface="Arial" panose="020B0604020202020204" pitchFamily="34" charset="0"/>
            </a:endParaRPr>
          </a:p>
          <a:p>
            <a:pPr eaLnBrk="1" hangingPunct="1"/>
            <a:r>
              <a:rPr lang="es-ES" altLang="es-PE" sz="1600" b="1">
                <a:cs typeface="Arial" panose="020B0604020202020204" pitchFamily="34" charset="0"/>
              </a:rPr>
              <a:t>Que impliquen usar medios éticos</a:t>
            </a:r>
            <a:endParaRPr lang="es-ES" altLang="es-PE" sz="1600">
              <a:cs typeface="Arial" panose="020B0604020202020204" pitchFamily="34" charset="0"/>
            </a:endParaRPr>
          </a:p>
          <a:p>
            <a:pPr eaLnBrk="1" hangingPunct="1">
              <a:lnSpc>
                <a:spcPts val="950"/>
              </a:lnSpc>
              <a:spcBef>
                <a:spcPts val="13"/>
              </a:spcBef>
            </a:pPr>
            <a:endParaRPr lang="es-ES" altLang="es-PE" sz="1600">
              <a:cs typeface="Arial" panose="020B0604020202020204" pitchFamily="34" charset="0"/>
            </a:endParaRPr>
          </a:p>
          <a:p>
            <a:pPr eaLnBrk="1" hangingPunct="1"/>
            <a:r>
              <a:rPr lang="es-ES" altLang="es-PE" sz="1600" b="1">
                <a:cs typeface="Arial" panose="020B0604020202020204" pitchFamily="34" charset="0"/>
              </a:rPr>
              <a:t>Que sean claras</a:t>
            </a:r>
            <a:endParaRPr lang="es-ES" altLang="es-PE" sz="1600">
              <a:cs typeface="Arial" panose="020B0604020202020204" pitchFamily="34" charset="0"/>
            </a:endParaRPr>
          </a:p>
          <a:p>
            <a:pPr eaLnBrk="1" hangingPunct="1">
              <a:lnSpc>
                <a:spcPts val="950"/>
              </a:lnSpc>
              <a:spcBef>
                <a:spcPts val="13"/>
              </a:spcBef>
            </a:pPr>
            <a:endParaRPr lang="es-ES" altLang="es-PE" sz="1600">
              <a:cs typeface="Arial" panose="020B0604020202020204" pitchFamily="34" charset="0"/>
            </a:endParaRPr>
          </a:p>
          <a:p>
            <a:pPr eaLnBrk="1" hangingPunct="1"/>
            <a:r>
              <a:rPr lang="es-ES" altLang="es-PE" sz="1600" b="1">
                <a:cs typeface="Arial" panose="020B0604020202020204" pitchFamily="34" charset="0"/>
              </a:rPr>
              <a:t>Que el conocimiento que se obtenga sea sustancial</a:t>
            </a:r>
            <a:endParaRPr lang="es-ES" altLang="es-PE" sz="1600">
              <a:cs typeface="Arial" panose="020B0604020202020204" pitchFamily="34" charset="0"/>
            </a:endParaRPr>
          </a:p>
        </p:txBody>
      </p:sp>
      <p:sp>
        <p:nvSpPr>
          <p:cNvPr id="18458" name="object 40">
            <a:extLst>
              <a:ext uri="{FF2B5EF4-FFF2-40B4-BE49-F238E27FC236}">
                <a16:creationId xmlns:a16="http://schemas.microsoft.com/office/drawing/2014/main" id="{3FFD9AAB-0C50-4F2C-A708-54A0FE1DEA93}"/>
              </a:ext>
            </a:extLst>
          </p:cNvPr>
          <p:cNvSpPr txBox="1">
            <a:spLocks noChangeArrowheads="1"/>
          </p:cNvSpPr>
          <p:nvPr/>
        </p:nvSpPr>
        <p:spPr bwMode="auto">
          <a:xfrm>
            <a:off x="7767638" y="5148263"/>
            <a:ext cx="1793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713"/>
              </a:lnSpc>
            </a:pPr>
            <a:r>
              <a:rPr lang="es-ES" altLang="es-PE" sz="1600" b="1">
                <a:cs typeface="Arial" panose="020B0604020202020204" pitchFamily="34" charset="0"/>
              </a:rPr>
              <a:t>o</a:t>
            </a:r>
            <a:endParaRPr lang="es-ES" altLang="es-PE" sz="1600">
              <a:cs typeface="Arial" panose="020B0604020202020204" pitchFamily="34" charset="0"/>
            </a:endParaRPr>
          </a:p>
        </p:txBody>
      </p:sp>
      <p:sp>
        <p:nvSpPr>
          <p:cNvPr id="18459" name="object 41">
            <a:extLst>
              <a:ext uri="{FF2B5EF4-FFF2-40B4-BE49-F238E27FC236}">
                <a16:creationId xmlns:a16="http://schemas.microsoft.com/office/drawing/2014/main" id="{062D1DB2-02DF-444E-A481-2CC865F50C75}"/>
              </a:ext>
            </a:extLst>
          </p:cNvPr>
          <p:cNvSpPr txBox="1">
            <a:spLocks noChangeArrowheads="1"/>
          </p:cNvSpPr>
          <p:nvPr/>
        </p:nvSpPr>
        <p:spPr bwMode="auto">
          <a:xfrm>
            <a:off x="700088" y="5757863"/>
            <a:ext cx="12223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713"/>
              </a:lnSpc>
            </a:pPr>
            <a:r>
              <a:rPr lang="es-ES" altLang="es-PE" sz="1600">
                <a:cs typeface="Arial" panose="020B0604020202020204" pitchFamily="34" charset="0"/>
              </a:rPr>
              <a:t>-</a:t>
            </a:r>
          </a:p>
          <a:p>
            <a:pPr eaLnBrk="1" hangingPunct="1">
              <a:lnSpc>
                <a:spcPts val="950"/>
              </a:lnSpc>
              <a:spcBef>
                <a:spcPts val="13"/>
              </a:spcBef>
            </a:pPr>
            <a:endParaRPr lang="es-ES" altLang="es-PE" sz="1600">
              <a:cs typeface="Arial" panose="020B0604020202020204" pitchFamily="34" charset="0"/>
            </a:endParaRPr>
          </a:p>
          <a:p>
            <a:pPr eaLnBrk="1" hangingPunct="1"/>
            <a:r>
              <a:rPr lang="es-ES" altLang="es-PE" sz="1600">
                <a:cs typeface="Arial" panose="020B0604020202020204" pitchFamily="34" charset="0"/>
              </a:rPr>
              <a:t>-</a:t>
            </a:r>
          </a:p>
          <a:p>
            <a:pPr eaLnBrk="1" hangingPunct="1">
              <a:lnSpc>
                <a:spcPts val="950"/>
              </a:lnSpc>
              <a:spcBef>
                <a:spcPts val="13"/>
              </a:spcBef>
            </a:pPr>
            <a:endParaRPr lang="es-ES" altLang="es-PE" sz="1600">
              <a:cs typeface="Arial" panose="020B0604020202020204" pitchFamily="34" charset="0"/>
            </a:endParaRPr>
          </a:p>
          <a:p>
            <a:pPr eaLnBrk="1" hangingPunct="1"/>
            <a:r>
              <a:rPr lang="es-ES" altLang="es-PE" sz="1600">
                <a:cs typeface="Arial" panose="020B0604020202020204"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4">
            <a:extLst>
              <a:ext uri="{FF2B5EF4-FFF2-40B4-BE49-F238E27FC236}">
                <a16:creationId xmlns:a16="http://schemas.microsoft.com/office/drawing/2014/main" id="{F14AD591-21A5-43C6-A312-EC24AD67CD6C}"/>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59" name="object 18">
            <a:extLst>
              <a:ext uri="{FF2B5EF4-FFF2-40B4-BE49-F238E27FC236}">
                <a16:creationId xmlns:a16="http://schemas.microsoft.com/office/drawing/2014/main" id="{F2748F8F-DF38-4A71-8431-3121D8A6AF14}"/>
              </a:ext>
            </a:extLst>
          </p:cNvPr>
          <p:cNvSpPr>
            <a:spLocks/>
          </p:cNvSpPr>
          <p:nvPr/>
        </p:nvSpPr>
        <p:spPr bwMode="auto">
          <a:xfrm>
            <a:off x="2771775" y="16287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0" name="object 19">
            <a:extLst>
              <a:ext uri="{FF2B5EF4-FFF2-40B4-BE49-F238E27FC236}">
                <a16:creationId xmlns:a16="http://schemas.microsoft.com/office/drawing/2014/main" id="{3647584A-1AD8-4777-8193-DC9C41D8208C}"/>
              </a:ext>
            </a:extLst>
          </p:cNvPr>
          <p:cNvSpPr>
            <a:spLocks/>
          </p:cNvSpPr>
          <p:nvPr/>
        </p:nvSpPr>
        <p:spPr bwMode="auto">
          <a:xfrm>
            <a:off x="2771775" y="20859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1" name="object 20">
            <a:extLst>
              <a:ext uri="{FF2B5EF4-FFF2-40B4-BE49-F238E27FC236}">
                <a16:creationId xmlns:a16="http://schemas.microsoft.com/office/drawing/2014/main" id="{B44C97B5-7DF6-4024-A9C1-15BA393AD248}"/>
              </a:ext>
            </a:extLst>
          </p:cNvPr>
          <p:cNvSpPr>
            <a:spLocks/>
          </p:cNvSpPr>
          <p:nvPr/>
        </p:nvSpPr>
        <p:spPr bwMode="auto">
          <a:xfrm>
            <a:off x="2771775" y="25431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2" name="object 21">
            <a:extLst>
              <a:ext uri="{FF2B5EF4-FFF2-40B4-BE49-F238E27FC236}">
                <a16:creationId xmlns:a16="http://schemas.microsoft.com/office/drawing/2014/main" id="{C55F6900-A931-49DB-BFA8-47B185EC1A23}"/>
              </a:ext>
            </a:extLst>
          </p:cNvPr>
          <p:cNvSpPr>
            <a:spLocks/>
          </p:cNvSpPr>
          <p:nvPr/>
        </p:nvSpPr>
        <p:spPr bwMode="auto">
          <a:xfrm>
            <a:off x="2771775" y="30003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3" name="object 22">
            <a:extLst>
              <a:ext uri="{FF2B5EF4-FFF2-40B4-BE49-F238E27FC236}">
                <a16:creationId xmlns:a16="http://schemas.microsoft.com/office/drawing/2014/main" id="{E28F5743-0ABB-49B5-87FF-DB6E71BEB479}"/>
              </a:ext>
            </a:extLst>
          </p:cNvPr>
          <p:cNvSpPr>
            <a:spLocks/>
          </p:cNvSpPr>
          <p:nvPr/>
        </p:nvSpPr>
        <p:spPr bwMode="auto">
          <a:xfrm>
            <a:off x="2771775" y="34575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4" name="object 23">
            <a:extLst>
              <a:ext uri="{FF2B5EF4-FFF2-40B4-BE49-F238E27FC236}">
                <a16:creationId xmlns:a16="http://schemas.microsoft.com/office/drawing/2014/main" id="{F2B9710C-90EF-4F05-8204-605E118EBB33}"/>
              </a:ext>
            </a:extLst>
          </p:cNvPr>
          <p:cNvSpPr>
            <a:spLocks/>
          </p:cNvSpPr>
          <p:nvPr/>
        </p:nvSpPr>
        <p:spPr bwMode="auto">
          <a:xfrm>
            <a:off x="2771775" y="39147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5" name="object 24">
            <a:extLst>
              <a:ext uri="{FF2B5EF4-FFF2-40B4-BE49-F238E27FC236}">
                <a16:creationId xmlns:a16="http://schemas.microsoft.com/office/drawing/2014/main" id="{359928D7-03A3-4F7A-B4EA-9D2E2265FDA9}"/>
              </a:ext>
            </a:extLst>
          </p:cNvPr>
          <p:cNvSpPr>
            <a:spLocks/>
          </p:cNvSpPr>
          <p:nvPr/>
        </p:nvSpPr>
        <p:spPr bwMode="auto">
          <a:xfrm>
            <a:off x="2771775" y="43719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6" name="object 25">
            <a:extLst>
              <a:ext uri="{FF2B5EF4-FFF2-40B4-BE49-F238E27FC236}">
                <a16:creationId xmlns:a16="http://schemas.microsoft.com/office/drawing/2014/main" id="{58E1CFB2-6DD1-44E1-87C0-427058665630}"/>
              </a:ext>
            </a:extLst>
          </p:cNvPr>
          <p:cNvSpPr>
            <a:spLocks/>
          </p:cNvSpPr>
          <p:nvPr/>
        </p:nvSpPr>
        <p:spPr bwMode="auto">
          <a:xfrm>
            <a:off x="2771775" y="48291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7" name="object 26">
            <a:extLst>
              <a:ext uri="{FF2B5EF4-FFF2-40B4-BE49-F238E27FC236}">
                <a16:creationId xmlns:a16="http://schemas.microsoft.com/office/drawing/2014/main" id="{93D8EF9A-D762-45C8-9AA5-B9B016A63930}"/>
              </a:ext>
            </a:extLst>
          </p:cNvPr>
          <p:cNvSpPr>
            <a:spLocks/>
          </p:cNvSpPr>
          <p:nvPr/>
        </p:nvSpPr>
        <p:spPr bwMode="auto">
          <a:xfrm>
            <a:off x="2771775" y="52863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8" name="object 27">
            <a:extLst>
              <a:ext uri="{FF2B5EF4-FFF2-40B4-BE49-F238E27FC236}">
                <a16:creationId xmlns:a16="http://schemas.microsoft.com/office/drawing/2014/main" id="{61411E91-48B3-4FAB-B6DE-3B7C2D082F87}"/>
              </a:ext>
            </a:extLst>
          </p:cNvPr>
          <p:cNvSpPr>
            <a:spLocks/>
          </p:cNvSpPr>
          <p:nvPr/>
        </p:nvSpPr>
        <p:spPr bwMode="auto">
          <a:xfrm>
            <a:off x="2771775" y="5743575"/>
            <a:ext cx="5903913" cy="457200"/>
          </a:xfrm>
          <a:custGeom>
            <a:avLst/>
            <a:gdLst>
              <a:gd name="T0" fmla="*/ 0 w 5903976"/>
              <a:gd name="T1" fmla="*/ 457200 h 457200"/>
              <a:gd name="T2" fmla="*/ 5903913 w 5903976"/>
              <a:gd name="T3" fmla="*/ 457200 h 457200"/>
              <a:gd name="T4" fmla="*/ 5903913 w 5903976"/>
              <a:gd name="T5" fmla="*/ 0 h 457200"/>
              <a:gd name="T6" fmla="*/ 0 w 5903976"/>
              <a:gd name="T7" fmla="*/ 0 h 457200"/>
              <a:gd name="T8" fmla="*/ 0 w 5903976"/>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3976" h="457200">
                <a:moveTo>
                  <a:pt x="0" y="457200"/>
                </a:moveTo>
                <a:lnTo>
                  <a:pt x="5903976" y="457200"/>
                </a:lnTo>
                <a:lnTo>
                  <a:pt x="5903976" y="0"/>
                </a:lnTo>
                <a:lnTo>
                  <a:pt x="0" y="0"/>
                </a:lnTo>
                <a:lnTo>
                  <a:pt x="0" y="45720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19469" name="object 28">
            <a:extLst>
              <a:ext uri="{FF2B5EF4-FFF2-40B4-BE49-F238E27FC236}">
                <a16:creationId xmlns:a16="http://schemas.microsoft.com/office/drawing/2014/main" id="{8EF43F81-49F0-4635-9631-50E518D3B214}"/>
              </a:ext>
            </a:extLst>
          </p:cNvPr>
          <p:cNvSpPr>
            <a:spLocks/>
          </p:cNvSpPr>
          <p:nvPr/>
        </p:nvSpPr>
        <p:spPr bwMode="auto">
          <a:xfrm>
            <a:off x="2757488" y="20859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0" name="object 29">
            <a:extLst>
              <a:ext uri="{FF2B5EF4-FFF2-40B4-BE49-F238E27FC236}">
                <a16:creationId xmlns:a16="http://schemas.microsoft.com/office/drawing/2014/main" id="{E85AB6CC-2171-4F43-94ED-1322E53534E4}"/>
              </a:ext>
            </a:extLst>
          </p:cNvPr>
          <p:cNvSpPr>
            <a:spLocks/>
          </p:cNvSpPr>
          <p:nvPr/>
        </p:nvSpPr>
        <p:spPr bwMode="auto">
          <a:xfrm>
            <a:off x="2757488" y="25431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1" name="object 30">
            <a:extLst>
              <a:ext uri="{FF2B5EF4-FFF2-40B4-BE49-F238E27FC236}">
                <a16:creationId xmlns:a16="http://schemas.microsoft.com/office/drawing/2014/main" id="{D2D5373A-AB86-45BF-B7B2-3D53E677A271}"/>
              </a:ext>
            </a:extLst>
          </p:cNvPr>
          <p:cNvSpPr>
            <a:spLocks/>
          </p:cNvSpPr>
          <p:nvPr/>
        </p:nvSpPr>
        <p:spPr bwMode="auto">
          <a:xfrm>
            <a:off x="2757488" y="30003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2" name="object 31">
            <a:extLst>
              <a:ext uri="{FF2B5EF4-FFF2-40B4-BE49-F238E27FC236}">
                <a16:creationId xmlns:a16="http://schemas.microsoft.com/office/drawing/2014/main" id="{A3E1DDFA-4117-439C-928A-D899E31CCAA6}"/>
              </a:ext>
            </a:extLst>
          </p:cNvPr>
          <p:cNvSpPr>
            <a:spLocks/>
          </p:cNvSpPr>
          <p:nvPr/>
        </p:nvSpPr>
        <p:spPr bwMode="auto">
          <a:xfrm>
            <a:off x="2757488" y="34575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3" name="object 32">
            <a:extLst>
              <a:ext uri="{FF2B5EF4-FFF2-40B4-BE49-F238E27FC236}">
                <a16:creationId xmlns:a16="http://schemas.microsoft.com/office/drawing/2014/main" id="{2766E08A-FF15-4A2E-B2C1-F27BB9D65C1B}"/>
              </a:ext>
            </a:extLst>
          </p:cNvPr>
          <p:cNvSpPr>
            <a:spLocks/>
          </p:cNvSpPr>
          <p:nvPr/>
        </p:nvSpPr>
        <p:spPr bwMode="auto">
          <a:xfrm>
            <a:off x="2757488" y="39147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4" name="object 33">
            <a:extLst>
              <a:ext uri="{FF2B5EF4-FFF2-40B4-BE49-F238E27FC236}">
                <a16:creationId xmlns:a16="http://schemas.microsoft.com/office/drawing/2014/main" id="{5AAF8F6A-F529-45E6-BF0E-52782AB88335}"/>
              </a:ext>
            </a:extLst>
          </p:cNvPr>
          <p:cNvSpPr>
            <a:spLocks/>
          </p:cNvSpPr>
          <p:nvPr/>
        </p:nvSpPr>
        <p:spPr bwMode="auto">
          <a:xfrm>
            <a:off x="2757488" y="43719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5" name="object 34">
            <a:extLst>
              <a:ext uri="{FF2B5EF4-FFF2-40B4-BE49-F238E27FC236}">
                <a16:creationId xmlns:a16="http://schemas.microsoft.com/office/drawing/2014/main" id="{7BC1A185-C892-4675-AD7B-B5E61B93F711}"/>
              </a:ext>
            </a:extLst>
          </p:cNvPr>
          <p:cNvSpPr>
            <a:spLocks/>
          </p:cNvSpPr>
          <p:nvPr/>
        </p:nvSpPr>
        <p:spPr bwMode="auto">
          <a:xfrm>
            <a:off x="2757488" y="48291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6" name="object 35">
            <a:extLst>
              <a:ext uri="{FF2B5EF4-FFF2-40B4-BE49-F238E27FC236}">
                <a16:creationId xmlns:a16="http://schemas.microsoft.com/office/drawing/2014/main" id="{BBA8675F-C4ED-4FF7-8625-5167E7373AC2}"/>
              </a:ext>
            </a:extLst>
          </p:cNvPr>
          <p:cNvSpPr>
            <a:spLocks/>
          </p:cNvSpPr>
          <p:nvPr/>
        </p:nvSpPr>
        <p:spPr bwMode="auto">
          <a:xfrm>
            <a:off x="2757488" y="52863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7" name="object 36">
            <a:extLst>
              <a:ext uri="{FF2B5EF4-FFF2-40B4-BE49-F238E27FC236}">
                <a16:creationId xmlns:a16="http://schemas.microsoft.com/office/drawing/2014/main" id="{DF4DA21F-AE59-41B3-BE63-501A12429603}"/>
              </a:ext>
            </a:extLst>
          </p:cNvPr>
          <p:cNvSpPr>
            <a:spLocks/>
          </p:cNvSpPr>
          <p:nvPr/>
        </p:nvSpPr>
        <p:spPr bwMode="auto">
          <a:xfrm>
            <a:off x="2757488" y="57435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8" name="object 37">
            <a:extLst>
              <a:ext uri="{FF2B5EF4-FFF2-40B4-BE49-F238E27FC236}">
                <a16:creationId xmlns:a16="http://schemas.microsoft.com/office/drawing/2014/main" id="{32828C18-D6C3-4812-9373-2FEA4E41C2A8}"/>
              </a:ext>
            </a:extLst>
          </p:cNvPr>
          <p:cNvSpPr>
            <a:spLocks/>
          </p:cNvSpPr>
          <p:nvPr/>
        </p:nvSpPr>
        <p:spPr bwMode="auto">
          <a:xfrm>
            <a:off x="2771775" y="1614488"/>
            <a:ext cx="0" cy="4600575"/>
          </a:xfrm>
          <a:custGeom>
            <a:avLst/>
            <a:gdLst>
              <a:gd name="T0" fmla="*/ 0 h 4600511"/>
              <a:gd name="T1" fmla="*/ 4600575 h 4600511"/>
              <a:gd name="T2" fmla="*/ 0 60000 65536"/>
              <a:gd name="T3" fmla="*/ 0 60000 65536"/>
            </a:gdLst>
            <a:ahLst/>
            <a:cxnLst>
              <a:cxn ang="T2">
                <a:pos x="0" y="T0"/>
              </a:cxn>
              <a:cxn ang="T3">
                <a:pos x="0" y="T1"/>
              </a:cxn>
            </a:cxnLst>
            <a:rect l="0" t="0" r="r" b="b"/>
            <a:pathLst>
              <a:path h="4600511">
                <a:moveTo>
                  <a:pt x="0" y="0"/>
                </a:moveTo>
                <a:lnTo>
                  <a:pt x="0" y="460051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79" name="object 38">
            <a:extLst>
              <a:ext uri="{FF2B5EF4-FFF2-40B4-BE49-F238E27FC236}">
                <a16:creationId xmlns:a16="http://schemas.microsoft.com/office/drawing/2014/main" id="{F31CED29-3C1E-4957-A645-954ED4296EBC}"/>
              </a:ext>
            </a:extLst>
          </p:cNvPr>
          <p:cNvSpPr>
            <a:spLocks/>
          </p:cNvSpPr>
          <p:nvPr/>
        </p:nvSpPr>
        <p:spPr bwMode="auto">
          <a:xfrm>
            <a:off x="8675688" y="1614488"/>
            <a:ext cx="0" cy="4600575"/>
          </a:xfrm>
          <a:custGeom>
            <a:avLst/>
            <a:gdLst>
              <a:gd name="T0" fmla="*/ 0 h 4600511"/>
              <a:gd name="T1" fmla="*/ 4600575 h 4600511"/>
              <a:gd name="T2" fmla="*/ 0 60000 65536"/>
              <a:gd name="T3" fmla="*/ 0 60000 65536"/>
            </a:gdLst>
            <a:ahLst/>
            <a:cxnLst>
              <a:cxn ang="T2">
                <a:pos x="0" y="T0"/>
              </a:cxn>
              <a:cxn ang="T3">
                <a:pos x="0" y="T1"/>
              </a:cxn>
            </a:cxnLst>
            <a:rect l="0" t="0" r="r" b="b"/>
            <a:pathLst>
              <a:path h="4600511">
                <a:moveTo>
                  <a:pt x="0" y="0"/>
                </a:moveTo>
                <a:lnTo>
                  <a:pt x="0" y="460051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80" name="object 39">
            <a:extLst>
              <a:ext uri="{FF2B5EF4-FFF2-40B4-BE49-F238E27FC236}">
                <a16:creationId xmlns:a16="http://schemas.microsoft.com/office/drawing/2014/main" id="{3D3E873D-F967-446D-977D-C74E928D6848}"/>
              </a:ext>
            </a:extLst>
          </p:cNvPr>
          <p:cNvSpPr>
            <a:spLocks/>
          </p:cNvSpPr>
          <p:nvPr/>
        </p:nvSpPr>
        <p:spPr bwMode="auto">
          <a:xfrm>
            <a:off x="2757488" y="16287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81" name="object 40">
            <a:extLst>
              <a:ext uri="{FF2B5EF4-FFF2-40B4-BE49-F238E27FC236}">
                <a16:creationId xmlns:a16="http://schemas.microsoft.com/office/drawing/2014/main" id="{D821BDDA-D133-4093-9AF1-FE08CA4281DB}"/>
              </a:ext>
            </a:extLst>
          </p:cNvPr>
          <p:cNvSpPr>
            <a:spLocks/>
          </p:cNvSpPr>
          <p:nvPr/>
        </p:nvSpPr>
        <p:spPr bwMode="auto">
          <a:xfrm>
            <a:off x="2757488" y="6200775"/>
            <a:ext cx="5932487" cy="0"/>
          </a:xfrm>
          <a:custGeom>
            <a:avLst/>
            <a:gdLst>
              <a:gd name="T0" fmla="*/ 0 w 5932424"/>
              <a:gd name="T1" fmla="*/ 5932487 w 5932424"/>
              <a:gd name="T2" fmla="*/ 0 60000 65536"/>
              <a:gd name="T3" fmla="*/ 0 60000 65536"/>
            </a:gdLst>
            <a:ahLst/>
            <a:cxnLst>
              <a:cxn ang="T2">
                <a:pos x="T0" y="0"/>
              </a:cxn>
              <a:cxn ang="T3">
                <a:pos x="T1" y="0"/>
              </a:cxn>
            </a:cxnLst>
            <a:rect l="0" t="0" r="r" b="b"/>
            <a:pathLst>
              <a:path w="5932424">
                <a:moveTo>
                  <a:pt x="0" y="0"/>
                </a:moveTo>
                <a:lnTo>
                  <a:pt x="5932424"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9482" name="object 41">
            <a:extLst>
              <a:ext uri="{FF2B5EF4-FFF2-40B4-BE49-F238E27FC236}">
                <a16:creationId xmlns:a16="http://schemas.microsoft.com/office/drawing/2014/main" id="{446202F7-4F29-4374-A62D-B13D0492E37C}"/>
              </a:ext>
            </a:extLst>
          </p:cNvPr>
          <p:cNvSpPr>
            <a:spLocks noChangeArrowheads="1"/>
          </p:cNvSpPr>
          <p:nvPr/>
        </p:nvSpPr>
        <p:spPr bwMode="auto">
          <a:xfrm>
            <a:off x="357188" y="4286250"/>
            <a:ext cx="2195512" cy="21955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19483" name="object 42">
            <a:extLst>
              <a:ext uri="{FF2B5EF4-FFF2-40B4-BE49-F238E27FC236}">
                <a16:creationId xmlns:a16="http://schemas.microsoft.com/office/drawing/2014/main" id="{491399A9-32E7-4C2F-AA8D-BCF04B963D60}"/>
              </a:ext>
            </a:extLst>
          </p:cNvPr>
          <p:cNvSpPr txBox="1">
            <a:spLocks noChangeArrowheads="1"/>
          </p:cNvSpPr>
          <p:nvPr/>
        </p:nvSpPr>
        <p:spPr bwMode="auto">
          <a:xfrm>
            <a:off x="549275" y="358775"/>
            <a:ext cx="7859713"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1701800" algn="l"/>
                <a:tab pos="4902200" algn="l"/>
              </a:tabLst>
              <a:defRPr>
                <a:solidFill>
                  <a:schemeClr val="tx1"/>
                </a:solidFill>
                <a:latin typeface="Arial" panose="020B0604020202020204" pitchFamily="34" charset="0"/>
              </a:defRPr>
            </a:lvl1pPr>
            <a:lvl2pPr marL="742950" indent="-285750" eaLnBrk="0" hangingPunct="0">
              <a:tabLst>
                <a:tab pos="1701800" algn="l"/>
                <a:tab pos="4902200" algn="l"/>
              </a:tabLst>
              <a:defRPr>
                <a:solidFill>
                  <a:schemeClr val="tx1"/>
                </a:solidFill>
                <a:latin typeface="Arial" panose="020B0604020202020204" pitchFamily="34" charset="0"/>
              </a:defRPr>
            </a:lvl2pPr>
            <a:lvl3pPr marL="1143000" indent="-228600" eaLnBrk="0" hangingPunct="0">
              <a:tabLst>
                <a:tab pos="1701800" algn="l"/>
                <a:tab pos="4902200" algn="l"/>
              </a:tabLst>
              <a:defRPr>
                <a:solidFill>
                  <a:schemeClr val="tx1"/>
                </a:solidFill>
                <a:latin typeface="Arial" panose="020B0604020202020204" pitchFamily="34" charset="0"/>
              </a:defRPr>
            </a:lvl3pPr>
            <a:lvl4pPr marL="1600200" indent="-228600" eaLnBrk="0" hangingPunct="0">
              <a:tabLst>
                <a:tab pos="1701800" algn="l"/>
                <a:tab pos="4902200" algn="l"/>
              </a:tabLst>
              <a:defRPr>
                <a:solidFill>
                  <a:schemeClr val="tx1"/>
                </a:solidFill>
                <a:latin typeface="Arial" panose="020B0604020202020204" pitchFamily="34" charset="0"/>
              </a:defRPr>
            </a:lvl4pPr>
            <a:lvl5pPr marL="2057400" indent="-228600" eaLnBrk="0" hangingPunct="0">
              <a:tabLst>
                <a:tab pos="1701800" algn="l"/>
                <a:tab pos="4902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701800" algn="l"/>
                <a:tab pos="4902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701800" algn="l"/>
                <a:tab pos="4902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701800" algn="l"/>
                <a:tab pos="4902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701800" algn="l"/>
                <a:tab pos="4902200" algn="l"/>
              </a:tabLst>
              <a:defRPr>
                <a:solidFill>
                  <a:schemeClr val="tx1"/>
                </a:solidFill>
                <a:latin typeface="Arial" panose="020B0604020202020204" pitchFamily="34" charset="0"/>
              </a:defRPr>
            </a:lvl9pPr>
          </a:lstStyle>
          <a:p>
            <a:pPr eaLnBrk="1" hangingPunct="1">
              <a:lnSpc>
                <a:spcPts val="3738"/>
              </a:lnSpc>
            </a:pPr>
            <a:r>
              <a:rPr lang="es-ES" altLang="es-PE" sz="3200" b="1">
                <a:cs typeface="Arial" panose="020B0604020202020204" pitchFamily="34" charset="0"/>
              </a:rPr>
              <a:t>¿Cómo	operativizar la	formulación</a:t>
            </a:r>
            <a:endParaRPr lang="es-ES" altLang="es-PE" sz="3200">
              <a:cs typeface="Arial" panose="020B0604020202020204" pitchFamily="34" charset="0"/>
            </a:endParaRPr>
          </a:p>
          <a:p>
            <a:pPr eaLnBrk="1" hangingPunct="1"/>
            <a:r>
              <a:rPr lang="es-ES" altLang="es-PE" sz="3200" b="1">
                <a:cs typeface="Arial" panose="020B0604020202020204" pitchFamily="34" charset="0"/>
              </a:rPr>
              <a:t>de los problemas de investigación?</a:t>
            </a:r>
            <a:endParaRPr lang="es-ES" altLang="es-PE" sz="3200">
              <a:cs typeface="Arial" panose="020B0604020202020204" pitchFamily="34" charset="0"/>
            </a:endParaRPr>
          </a:p>
        </p:txBody>
      </p:sp>
      <p:sp>
        <p:nvSpPr>
          <p:cNvPr id="43" name="object 43">
            <a:extLst>
              <a:ext uri="{FF2B5EF4-FFF2-40B4-BE49-F238E27FC236}">
                <a16:creationId xmlns:a16="http://schemas.microsoft.com/office/drawing/2014/main" id="{BFDE3554-9A15-4CAF-964E-98E0D4BC4C92}"/>
              </a:ext>
            </a:extLst>
          </p:cNvPr>
          <p:cNvSpPr txBox="1"/>
          <p:nvPr/>
        </p:nvSpPr>
        <p:spPr>
          <a:xfrm>
            <a:off x="2863850" y="1712913"/>
            <a:ext cx="1662113" cy="320675"/>
          </a:xfrm>
          <a:prstGeom prst="rect">
            <a:avLst/>
          </a:prstGeom>
        </p:spPr>
        <p:txBody>
          <a:bodyPr lIns="0" tIns="0" rIns="0" bIns="0"/>
          <a:lstStyle/>
          <a:p>
            <a:pPr>
              <a:lnSpc>
                <a:spcPts val="2525"/>
              </a:lnSpc>
              <a:defRPr/>
            </a:pPr>
            <a:r>
              <a:rPr sz="2400" b="1" dirty="0">
                <a:solidFill>
                  <a:srgbClr val="0000FF"/>
                </a:solidFill>
                <a:latin typeface="Arial"/>
                <a:cs typeface="Arial"/>
              </a:rPr>
              <a:t>¿Qué</a:t>
            </a:r>
            <a:r>
              <a:rPr sz="2400" b="1" spc="-9" dirty="0">
                <a:solidFill>
                  <a:srgbClr val="0000FF"/>
                </a:solidFill>
                <a:latin typeface="Arial"/>
                <a:cs typeface="Arial"/>
              </a:rPr>
              <a:t> </a:t>
            </a:r>
            <a:r>
              <a:rPr sz="2400" b="1" dirty="0">
                <a:solidFill>
                  <a:srgbClr val="0000FF"/>
                </a:solidFill>
                <a:latin typeface="Arial"/>
                <a:cs typeface="Arial"/>
              </a:rPr>
              <a:t>es …</a:t>
            </a:r>
            <a:endParaRPr sz="2400" dirty="0">
              <a:latin typeface="Arial"/>
              <a:cs typeface="Arial"/>
            </a:endParaRPr>
          </a:p>
        </p:txBody>
      </p:sp>
      <p:sp>
        <p:nvSpPr>
          <p:cNvPr id="19485" name="object 44">
            <a:extLst>
              <a:ext uri="{FF2B5EF4-FFF2-40B4-BE49-F238E27FC236}">
                <a16:creationId xmlns:a16="http://schemas.microsoft.com/office/drawing/2014/main" id="{F2C30745-6CEA-4FE6-8A66-968E2926D245}"/>
              </a:ext>
            </a:extLst>
          </p:cNvPr>
          <p:cNvSpPr txBox="1">
            <a:spLocks noChangeArrowheads="1"/>
          </p:cNvSpPr>
          <p:nvPr/>
        </p:nvSpPr>
        <p:spPr bwMode="auto">
          <a:xfrm>
            <a:off x="1109663" y="2012950"/>
            <a:ext cx="8001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525"/>
              </a:lnSpc>
            </a:pPr>
            <a:r>
              <a:rPr lang="es-ES" altLang="es-PE" sz="2400" b="1">
                <a:cs typeface="Arial" panose="020B0604020202020204" pitchFamily="34" charset="0"/>
              </a:rPr>
              <a:t>Nivel</a:t>
            </a:r>
            <a:endParaRPr lang="es-ES" altLang="es-PE" sz="2400">
              <a:cs typeface="Arial" panose="020B0604020202020204" pitchFamily="34" charset="0"/>
            </a:endParaRPr>
          </a:p>
        </p:txBody>
      </p:sp>
      <p:sp>
        <p:nvSpPr>
          <p:cNvPr id="45" name="object 45">
            <a:extLst>
              <a:ext uri="{FF2B5EF4-FFF2-40B4-BE49-F238E27FC236}">
                <a16:creationId xmlns:a16="http://schemas.microsoft.com/office/drawing/2014/main" id="{664FB2BB-B5C8-4263-9DBD-F51047090AC7}"/>
              </a:ext>
            </a:extLst>
          </p:cNvPr>
          <p:cNvSpPr txBox="1"/>
          <p:nvPr/>
        </p:nvSpPr>
        <p:spPr>
          <a:xfrm>
            <a:off x="2863850" y="2170113"/>
            <a:ext cx="3794125" cy="320675"/>
          </a:xfrm>
          <a:prstGeom prst="rect">
            <a:avLst/>
          </a:prstGeom>
        </p:spPr>
        <p:txBody>
          <a:bodyPr lIns="0" tIns="0" rIns="0" bIns="0"/>
          <a:lstStyle/>
          <a:p>
            <a:pPr>
              <a:lnSpc>
                <a:spcPts val="2525"/>
              </a:lnSpc>
              <a:defRPr/>
            </a:pPr>
            <a:r>
              <a:rPr sz="2400" b="1" dirty="0">
                <a:solidFill>
                  <a:srgbClr val="0000FF"/>
                </a:solidFill>
                <a:latin typeface="Arial"/>
                <a:cs typeface="Arial"/>
              </a:rPr>
              <a:t>¿</a:t>
            </a:r>
            <a:r>
              <a:rPr sz="2400" b="1" spc="-9" dirty="0">
                <a:solidFill>
                  <a:srgbClr val="0000FF"/>
                </a:solidFill>
                <a:latin typeface="Arial"/>
                <a:cs typeface="Arial"/>
              </a:rPr>
              <a:t>C</a:t>
            </a:r>
            <a:r>
              <a:rPr sz="2400" b="1" dirty="0">
                <a:solidFill>
                  <a:srgbClr val="0000FF"/>
                </a:solidFill>
                <a:latin typeface="Arial"/>
                <a:cs typeface="Arial"/>
              </a:rPr>
              <a:t>ómo se viene</a:t>
            </a:r>
            <a:r>
              <a:rPr sz="2400" b="1" spc="-9" dirty="0">
                <a:solidFill>
                  <a:srgbClr val="0000FF"/>
                </a:solidFill>
                <a:latin typeface="Arial"/>
                <a:cs typeface="Arial"/>
              </a:rPr>
              <a:t> </a:t>
            </a:r>
            <a:r>
              <a:rPr sz="2400" b="1" dirty="0">
                <a:solidFill>
                  <a:srgbClr val="0000FF"/>
                </a:solidFill>
                <a:latin typeface="Arial"/>
                <a:cs typeface="Arial"/>
              </a:rPr>
              <a:t>da</a:t>
            </a:r>
            <a:r>
              <a:rPr sz="2400" b="1" spc="-4" dirty="0">
                <a:solidFill>
                  <a:srgbClr val="0000FF"/>
                </a:solidFill>
                <a:latin typeface="Arial"/>
                <a:cs typeface="Arial"/>
              </a:rPr>
              <a:t>n</a:t>
            </a:r>
            <a:r>
              <a:rPr sz="2400" b="1" dirty="0">
                <a:solidFill>
                  <a:srgbClr val="0000FF"/>
                </a:solidFill>
                <a:latin typeface="Arial"/>
                <a:cs typeface="Arial"/>
              </a:rPr>
              <a:t>do</a:t>
            </a:r>
            <a:r>
              <a:rPr sz="2400" b="1" spc="-14" dirty="0">
                <a:solidFill>
                  <a:srgbClr val="0000FF"/>
                </a:solidFill>
                <a:latin typeface="Arial"/>
                <a:cs typeface="Arial"/>
              </a:rPr>
              <a:t> </a:t>
            </a:r>
            <a:r>
              <a:rPr sz="2400" b="1" dirty="0">
                <a:solidFill>
                  <a:srgbClr val="0000FF"/>
                </a:solidFill>
                <a:latin typeface="Arial"/>
                <a:cs typeface="Arial"/>
              </a:rPr>
              <a:t>…</a:t>
            </a:r>
            <a:endParaRPr sz="2400" dirty="0">
              <a:latin typeface="Arial"/>
              <a:cs typeface="Arial"/>
            </a:endParaRPr>
          </a:p>
        </p:txBody>
      </p:sp>
      <p:sp>
        <p:nvSpPr>
          <p:cNvPr id="19487" name="object 46">
            <a:extLst>
              <a:ext uri="{FF2B5EF4-FFF2-40B4-BE49-F238E27FC236}">
                <a16:creationId xmlns:a16="http://schemas.microsoft.com/office/drawing/2014/main" id="{099BF366-05EB-483E-B77E-070F9106CF08}"/>
              </a:ext>
            </a:extLst>
          </p:cNvPr>
          <p:cNvSpPr txBox="1">
            <a:spLocks noChangeArrowheads="1"/>
          </p:cNvSpPr>
          <p:nvPr/>
        </p:nvSpPr>
        <p:spPr bwMode="auto">
          <a:xfrm>
            <a:off x="525463" y="2378075"/>
            <a:ext cx="197485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3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525"/>
              </a:lnSpc>
            </a:pPr>
            <a:r>
              <a:rPr lang="es-ES" altLang="es-PE" sz="2400" b="1">
                <a:cs typeface="Arial" panose="020B0604020202020204" pitchFamily="34" charset="0"/>
              </a:rPr>
              <a:t>Exploratorio,</a:t>
            </a:r>
            <a:endParaRPr lang="es-ES" altLang="es-PE" sz="2400">
              <a:cs typeface="Arial" panose="020B0604020202020204" pitchFamily="34" charset="0"/>
            </a:endParaRPr>
          </a:p>
          <a:p>
            <a:pPr eaLnBrk="1" hangingPunct="1">
              <a:lnSpc>
                <a:spcPts val="2875"/>
              </a:lnSpc>
              <a:spcBef>
                <a:spcPts val="100"/>
              </a:spcBef>
            </a:pPr>
            <a:r>
              <a:rPr lang="es-ES" altLang="es-PE" sz="2400" b="1">
                <a:cs typeface="Arial" panose="020B0604020202020204" pitchFamily="34" charset="0"/>
              </a:rPr>
              <a:t>descriptivo y correlacional</a:t>
            </a:r>
            <a:endParaRPr lang="es-ES" altLang="es-PE" sz="2400">
              <a:cs typeface="Arial" panose="020B0604020202020204" pitchFamily="34" charset="0"/>
            </a:endParaRPr>
          </a:p>
        </p:txBody>
      </p:sp>
      <p:sp>
        <p:nvSpPr>
          <p:cNvPr id="47" name="object 47">
            <a:extLst>
              <a:ext uri="{FF2B5EF4-FFF2-40B4-BE49-F238E27FC236}">
                <a16:creationId xmlns:a16="http://schemas.microsoft.com/office/drawing/2014/main" id="{693D071F-4978-4B8C-B8FD-A5C06B52AA53}"/>
              </a:ext>
            </a:extLst>
          </p:cNvPr>
          <p:cNvSpPr txBox="1"/>
          <p:nvPr/>
        </p:nvSpPr>
        <p:spPr>
          <a:xfrm>
            <a:off x="2863850" y="2627313"/>
            <a:ext cx="5000625" cy="320675"/>
          </a:xfrm>
          <a:prstGeom prst="rect">
            <a:avLst/>
          </a:prstGeom>
        </p:spPr>
        <p:txBody>
          <a:bodyPr lIns="0" tIns="0" rIns="0" bIns="0"/>
          <a:lstStyle/>
          <a:p>
            <a:pPr>
              <a:lnSpc>
                <a:spcPts val="2525"/>
              </a:lnSpc>
              <a:defRPr/>
            </a:pPr>
            <a:r>
              <a:rPr sz="2400" b="1" dirty="0">
                <a:solidFill>
                  <a:srgbClr val="0000FF"/>
                </a:solidFill>
                <a:latin typeface="Arial"/>
                <a:cs typeface="Arial"/>
              </a:rPr>
              <a:t>¿C</a:t>
            </a:r>
            <a:r>
              <a:rPr sz="2400" b="1" spc="-9" dirty="0">
                <a:solidFill>
                  <a:srgbClr val="0000FF"/>
                </a:solidFill>
                <a:latin typeface="Arial"/>
                <a:cs typeface="Arial"/>
              </a:rPr>
              <a:t>u</a:t>
            </a:r>
            <a:r>
              <a:rPr sz="2400" b="1" dirty="0">
                <a:solidFill>
                  <a:srgbClr val="0000FF"/>
                </a:solidFill>
                <a:latin typeface="Arial"/>
                <a:cs typeface="Arial"/>
              </a:rPr>
              <a:t>áles son las </a:t>
            </a:r>
            <a:r>
              <a:rPr sz="2400" b="1" spc="-9" dirty="0">
                <a:solidFill>
                  <a:srgbClr val="0000FF"/>
                </a:solidFill>
                <a:latin typeface="Arial"/>
                <a:cs typeface="Arial"/>
              </a:rPr>
              <a:t>c</a:t>
            </a:r>
            <a:r>
              <a:rPr sz="2400" b="1" dirty="0">
                <a:solidFill>
                  <a:srgbClr val="0000FF"/>
                </a:solidFill>
                <a:latin typeface="Arial"/>
                <a:cs typeface="Arial"/>
              </a:rPr>
              <a:t>aracterís</a:t>
            </a:r>
            <a:r>
              <a:rPr sz="2400" b="1" spc="4" dirty="0">
                <a:solidFill>
                  <a:srgbClr val="0000FF"/>
                </a:solidFill>
                <a:latin typeface="Arial"/>
                <a:cs typeface="Arial"/>
              </a:rPr>
              <a:t>t</a:t>
            </a:r>
            <a:r>
              <a:rPr sz="2400" b="1" dirty="0">
                <a:solidFill>
                  <a:srgbClr val="0000FF"/>
                </a:solidFill>
                <a:latin typeface="Arial"/>
                <a:cs typeface="Arial"/>
              </a:rPr>
              <a:t>icas</a:t>
            </a:r>
            <a:endParaRPr sz="2400" dirty="0">
              <a:latin typeface="Arial"/>
              <a:cs typeface="Arial"/>
            </a:endParaRPr>
          </a:p>
        </p:txBody>
      </p:sp>
      <p:sp>
        <p:nvSpPr>
          <p:cNvPr id="19489" name="object 48">
            <a:extLst>
              <a:ext uri="{FF2B5EF4-FFF2-40B4-BE49-F238E27FC236}">
                <a16:creationId xmlns:a16="http://schemas.microsoft.com/office/drawing/2014/main" id="{9D021015-0E23-4CA2-A704-54A1ABD66045}"/>
              </a:ext>
            </a:extLst>
          </p:cNvPr>
          <p:cNvSpPr txBox="1">
            <a:spLocks noChangeArrowheads="1"/>
          </p:cNvSpPr>
          <p:nvPr/>
        </p:nvSpPr>
        <p:spPr bwMode="auto">
          <a:xfrm>
            <a:off x="7488238" y="2627313"/>
            <a:ext cx="3762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525"/>
              </a:lnSpc>
            </a:pPr>
            <a:r>
              <a:rPr lang="es-ES" altLang="es-PE" sz="2400" b="1">
                <a:solidFill>
                  <a:srgbClr val="0000FF"/>
                </a:solidFill>
                <a:cs typeface="Arial" panose="020B0604020202020204" pitchFamily="34" charset="0"/>
              </a:rPr>
              <a:t>…</a:t>
            </a:r>
            <a:endParaRPr lang="es-ES" altLang="es-PE" sz="2400">
              <a:cs typeface="Arial" panose="020B0604020202020204" pitchFamily="34" charset="0"/>
            </a:endParaRPr>
          </a:p>
        </p:txBody>
      </p:sp>
      <p:sp>
        <p:nvSpPr>
          <p:cNvPr id="49" name="object 49">
            <a:extLst>
              <a:ext uri="{FF2B5EF4-FFF2-40B4-BE49-F238E27FC236}">
                <a16:creationId xmlns:a16="http://schemas.microsoft.com/office/drawing/2014/main" id="{F095F997-571C-4008-A6DD-8A5D1836C006}"/>
              </a:ext>
            </a:extLst>
          </p:cNvPr>
          <p:cNvSpPr txBox="1"/>
          <p:nvPr/>
        </p:nvSpPr>
        <p:spPr>
          <a:xfrm>
            <a:off x="2863850" y="3084513"/>
            <a:ext cx="2728913" cy="320675"/>
          </a:xfrm>
          <a:prstGeom prst="rect">
            <a:avLst/>
          </a:prstGeom>
        </p:spPr>
        <p:txBody>
          <a:bodyPr lIns="0" tIns="0" rIns="0" bIns="0"/>
          <a:lstStyle/>
          <a:p>
            <a:pPr>
              <a:lnSpc>
                <a:spcPts val="2525"/>
              </a:lnSpc>
              <a:defRPr/>
            </a:pPr>
            <a:r>
              <a:rPr sz="2400" b="1" dirty="0">
                <a:solidFill>
                  <a:srgbClr val="0000FF"/>
                </a:solidFill>
                <a:latin typeface="Arial"/>
                <a:cs typeface="Arial"/>
              </a:rPr>
              <a:t>¿D</a:t>
            </a:r>
            <a:r>
              <a:rPr sz="2400" b="1" spc="-9" dirty="0">
                <a:solidFill>
                  <a:srgbClr val="0000FF"/>
                </a:solidFill>
                <a:latin typeface="Arial"/>
                <a:cs typeface="Arial"/>
              </a:rPr>
              <a:t>e</a:t>
            </a:r>
            <a:r>
              <a:rPr sz="2400" b="1" dirty="0">
                <a:solidFill>
                  <a:srgbClr val="0000FF"/>
                </a:solidFill>
                <a:latin typeface="Arial"/>
                <a:cs typeface="Arial"/>
              </a:rPr>
              <a:t>sde</a:t>
            </a:r>
            <a:r>
              <a:rPr sz="2400" b="1" spc="4" dirty="0">
                <a:solidFill>
                  <a:srgbClr val="0000FF"/>
                </a:solidFill>
                <a:latin typeface="Arial"/>
                <a:cs typeface="Arial"/>
              </a:rPr>
              <a:t> </a:t>
            </a:r>
            <a:r>
              <a:rPr sz="2400" b="1" dirty="0">
                <a:solidFill>
                  <a:srgbClr val="0000FF"/>
                </a:solidFill>
                <a:latin typeface="Arial"/>
                <a:cs typeface="Arial"/>
              </a:rPr>
              <a:t>cu</a:t>
            </a:r>
            <a:r>
              <a:rPr sz="2400" b="1" spc="-4" dirty="0">
                <a:solidFill>
                  <a:srgbClr val="0000FF"/>
                </a:solidFill>
                <a:latin typeface="Arial"/>
                <a:cs typeface="Arial"/>
              </a:rPr>
              <a:t>á</a:t>
            </a:r>
            <a:r>
              <a:rPr sz="2400" b="1" dirty="0">
                <a:solidFill>
                  <a:srgbClr val="0000FF"/>
                </a:solidFill>
                <a:latin typeface="Arial"/>
                <a:cs typeface="Arial"/>
              </a:rPr>
              <a:t>ndo …</a:t>
            </a:r>
            <a:endParaRPr sz="2400" dirty="0">
              <a:latin typeface="Arial"/>
              <a:cs typeface="Arial"/>
            </a:endParaRPr>
          </a:p>
        </p:txBody>
      </p:sp>
      <p:sp>
        <p:nvSpPr>
          <p:cNvPr id="50" name="object 50">
            <a:extLst>
              <a:ext uri="{FF2B5EF4-FFF2-40B4-BE49-F238E27FC236}">
                <a16:creationId xmlns:a16="http://schemas.microsoft.com/office/drawing/2014/main" id="{AB87043B-F297-463E-929A-829141D5A095}"/>
              </a:ext>
            </a:extLst>
          </p:cNvPr>
          <p:cNvSpPr txBox="1"/>
          <p:nvPr/>
        </p:nvSpPr>
        <p:spPr>
          <a:xfrm>
            <a:off x="2863850" y="3541713"/>
            <a:ext cx="4351338" cy="320675"/>
          </a:xfrm>
          <a:prstGeom prst="rect">
            <a:avLst/>
          </a:prstGeom>
        </p:spPr>
        <p:txBody>
          <a:bodyPr lIns="0" tIns="0" rIns="0" bIns="0"/>
          <a:lstStyle/>
          <a:p>
            <a:pPr>
              <a:lnSpc>
                <a:spcPts val="2525"/>
              </a:lnSpc>
              <a:defRPr/>
            </a:pPr>
            <a:r>
              <a:rPr sz="2400" b="1" dirty="0">
                <a:solidFill>
                  <a:srgbClr val="0000FF"/>
                </a:solidFill>
                <a:latin typeface="Arial"/>
                <a:cs typeface="Arial"/>
              </a:rPr>
              <a:t>¿</a:t>
            </a:r>
            <a:r>
              <a:rPr sz="2400" b="1" spc="-9" dirty="0">
                <a:solidFill>
                  <a:srgbClr val="0000FF"/>
                </a:solidFill>
                <a:latin typeface="Arial"/>
                <a:cs typeface="Arial"/>
              </a:rPr>
              <a:t>C</a:t>
            </a:r>
            <a:r>
              <a:rPr sz="2400" b="1" dirty="0">
                <a:solidFill>
                  <a:srgbClr val="0000FF"/>
                </a:solidFill>
                <a:latin typeface="Arial"/>
                <a:cs typeface="Arial"/>
              </a:rPr>
              <a:t>ómo ha</a:t>
            </a:r>
            <a:r>
              <a:rPr sz="2400" b="1" spc="-9" dirty="0">
                <a:solidFill>
                  <a:srgbClr val="0000FF"/>
                </a:solidFill>
                <a:latin typeface="Arial"/>
                <a:cs typeface="Arial"/>
              </a:rPr>
              <a:t> </a:t>
            </a:r>
            <a:r>
              <a:rPr sz="2400" b="1" dirty="0">
                <a:solidFill>
                  <a:srgbClr val="0000FF"/>
                </a:solidFill>
                <a:latin typeface="Arial"/>
                <a:cs typeface="Arial"/>
              </a:rPr>
              <a:t>v</a:t>
            </a:r>
            <a:r>
              <a:rPr sz="2400" b="1" spc="-4" dirty="0">
                <a:solidFill>
                  <a:srgbClr val="0000FF"/>
                </a:solidFill>
                <a:latin typeface="Arial"/>
                <a:cs typeface="Arial"/>
              </a:rPr>
              <a:t>e</a:t>
            </a:r>
            <a:r>
              <a:rPr sz="2400" b="1" dirty="0">
                <a:solidFill>
                  <a:srgbClr val="0000FF"/>
                </a:solidFill>
                <a:latin typeface="Arial"/>
                <a:cs typeface="Arial"/>
              </a:rPr>
              <a:t>nido</a:t>
            </a:r>
            <a:r>
              <a:rPr sz="2400" b="1" spc="-14" dirty="0">
                <a:solidFill>
                  <a:srgbClr val="0000FF"/>
                </a:solidFill>
                <a:latin typeface="Arial"/>
                <a:cs typeface="Arial"/>
              </a:rPr>
              <a:t> </a:t>
            </a:r>
            <a:r>
              <a:rPr sz="2400" b="1" dirty="0">
                <a:solidFill>
                  <a:srgbClr val="0000FF"/>
                </a:solidFill>
                <a:latin typeface="Arial"/>
                <a:cs typeface="Arial"/>
              </a:rPr>
              <a:t>d</a:t>
            </a:r>
            <a:r>
              <a:rPr sz="2400" b="1" spc="-4" dirty="0">
                <a:solidFill>
                  <a:srgbClr val="0000FF"/>
                </a:solidFill>
                <a:latin typeface="Arial"/>
                <a:cs typeface="Arial"/>
              </a:rPr>
              <a:t>á</a:t>
            </a:r>
            <a:r>
              <a:rPr sz="2400" b="1" dirty="0">
                <a:solidFill>
                  <a:srgbClr val="0000FF"/>
                </a:solidFill>
                <a:latin typeface="Arial"/>
                <a:cs typeface="Arial"/>
              </a:rPr>
              <a:t>n</a:t>
            </a:r>
            <a:r>
              <a:rPr sz="2400" b="1" spc="-4" dirty="0">
                <a:solidFill>
                  <a:srgbClr val="0000FF"/>
                </a:solidFill>
                <a:latin typeface="Arial"/>
                <a:cs typeface="Arial"/>
              </a:rPr>
              <a:t>d</a:t>
            </a:r>
            <a:r>
              <a:rPr sz="2400" b="1" dirty="0">
                <a:solidFill>
                  <a:srgbClr val="0000FF"/>
                </a:solidFill>
                <a:latin typeface="Arial"/>
                <a:cs typeface="Arial"/>
              </a:rPr>
              <a:t>o</a:t>
            </a:r>
            <a:r>
              <a:rPr sz="2400" b="1" spc="-4" dirty="0">
                <a:solidFill>
                  <a:srgbClr val="0000FF"/>
                </a:solidFill>
                <a:latin typeface="Arial"/>
                <a:cs typeface="Arial"/>
              </a:rPr>
              <a:t>s</a:t>
            </a:r>
            <a:r>
              <a:rPr sz="2400" b="1" dirty="0">
                <a:solidFill>
                  <a:srgbClr val="0000FF"/>
                </a:solidFill>
                <a:latin typeface="Arial"/>
                <a:cs typeface="Arial"/>
              </a:rPr>
              <a:t>e …</a:t>
            </a:r>
            <a:endParaRPr sz="2400" dirty="0">
              <a:latin typeface="Arial"/>
              <a:cs typeface="Arial"/>
            </a:endParaRPr>
          </a:p>
        </p:txBody>
      </p:sp>
      <p:sp>
        <p:nvSpPr>
          <p:cNvPr id="51" name="object 51">
            <a:extLst>
              <a:ext uri="{FF2B5EF4-FFF2-40B4-BE49-F238E27FC236}">
                <a16:creationId xmlns:a16="http://schemas.microsoft.com/office/drawing/2014/main" id="{2B461E37-F7CA-4647-97AF-6C73739676AF}"/>
              </a:ext>
            </a:extLst>
          </p:cNvPr>
          <p:cNvSpPr txBox="1"/>
          <p:nvPr/>
        </p:nvSpPr>
        <p:spPr>
          <a:xfrm>
            <a:off x="2863850" y="3998913"/>
            <a:ext cx="4268788" cy="320675"/>
          </a:xfrm>
          <a:prstGeom prst="rect">
            <a:avLst/>
          </a:prstGeom>
        </p:spPr>
        <p:txBody>
          <a:bodyPr lIns="0" tIns="0" rIns="0" bIns="0"/>
          <a:lstStyle/>
          <a:p>
            <a:pPr>
              <a:lnSpc>
                <a:spcPts val="2525"/>
              </a:lnSpc>
              <a:defRPr/>
            </a:pPr>
            <a:r>
              <a:rPr sz="2400" b="1" dirty="0">
                <a:solidFill>
                  <a:srgbClr val="0000FF"/>
                </a:solidFill>
                <a:latin typeface="Arial"/>
                <a:cs typeface="Arial"/>
              </a:rPr>
              <a:t>¿Qué</a:t>
            </a:r>
            <a:r>
              <a:rPr sz="2400" b="1" spc="-9" dirty="0">
                <a:solidFill>
                  <a:srgbClr val="0000FF"/>
                </a:solidFill>
                <a:latin typeface="Arial"/>
                <a:cs typeface="Arial"/>
              </a:rPr>
              <a:t> </a:t>
            </a:r>
            <a:r>
              <a:rPr sz="2400" b="1" dirty="0">
                <a:solidFill>
                  <a:srgbClr val="0000FF"/>
                </a:solidFill>
                <a:latin typeface="Arial"/>
                <a:cs typeface="Arial"/>
              </a:rPr>
              <a:t>relación </a:t>
            </a:r>
            <a:r>
              <a:rPr sz="2400" b="1" spc="-9" dirty="0">
                <a:solidFill>
                  <a:srgbClr val="0000FF"/>
                </a:solidFill>
                <a:latin typeface="Arial"/>
                <a:cs typeface="Arial"/>
              </a:rPr>
              <a:t>e</a:t>
            </a:r>
            <a:r>
              <a:rPr sz="2400" b="1" dirty="0">
                <a:solidFill>
                  <a:srgbClr val="0000FF"/>
                </a:solidFill>
                <a:latin typeface="Arial"/>
                <a:cs typeface="Arial"/>
              </a:rPr>
              <a:t>xiste </a:t>
            </a:r>
            <a:r>
              <a:rPr sz="2400" b="1" spc="-4" dirty="0">
                <a:solidFill>
                  <a:srgbClr val="0000FF"/>
                </a:solidFill>
                <a:latin typeface="Arial"/>
                <a:cs typeface="Arial"/>
              </a:rPr>
              <a:t>e</a:t>
            </a:r>
            <a:r>
              <a:rPr sz="2400" b="1" dirty="0">
                <a:solidFill>
                  <a:srgbClr val="0000FF"/>
                </a:solidFill>
                <a:latin typeface="Arial"/>
                <a:cs typeface="Arial"/>
              </a:rPr>
              <a:t>ntre …</a:t>
            </a:r>
            <a:endParaRPr sz="2400" dirty="0">
              <a:latin typeface="Arial"/>
              <a:cs typeface="Arial"/>
            </a:endParaRPr>
          </a:p>
        </p:txBody>
      </p:sp>
      <p:sp>
        <p:nvSpPr>
          <p:cNvPr id="52" name="object 52">
            <a:extLst>
              <a:ext uri="{FF2B5EF4-FFF2-40B4-BE49-F238E27FC236}">
                <a16:creationId xmlns:a16="http://schemas.microsoft.com/office/drawing/2014/main" id="{B2743B10-A272-4D1F-AD20-AEAA4D873498}"/>
              </a:ext>
            </a:extLst>
          </p:cNvPr>
          <p:cNvSpPr txBox="1"/>
          <p:nvPr/>
        </p:nvSpPr>
        <p:spPr>
          <a:xfrm>
            <a:off x="2863850" y="4456113"/>
            <a:ext cx="5249863" cy="320675"/>
          </a:xfrm>
          <a:prstGeom prst="rect">
            <a:avLst/>
          </a:prstGeom>
        </p:spPr>
        <p:txBody>
          <a:bodyPr lIns="0" tIns="0" rIns="0" bIns="0"/>
          <a:lstStyle/>
          <a:p>
            <a:pPr>
              <a:lnSpc>
                <a:spcPts val="2525"/>
              </a:lnSpc>
              <a:defRPr/>
            </a:pPr>
            <a:r>
              <a:rPr sz="2400" b="1" dirty="0">
                <a:solidFill>
                  <a:srgbClr val="0000FF"/>
                </a:solidFill>
                <a:latin typeface="Arial"/>
                <a:cs typeface="Arial"/>
              </a:rPr>
              <a:t>¿C</a:t>
            </a:r>
            <a:r>
              <a:rPr sz="2400" b="1" spc="-9" dirty="0">
                <a:solidFill>
                  <a:srgbClr val="0000FF"/>
                </a:solidFill>
                <a:latin typeface="Arial"/>
                <a:cs typeface="Arial"/>
              </a:rPr>
              <a:t>u</a:t>
            </a:r>
            <a:r>
              <a:rPr sz="2400" b="1" dirty="0">
                <a:solidFill>
                  <a:srgbClr val="0000FF"/>
                </a:solidFill>
                <a:latin typeface="Arial"/>
                <a:cs typeface="Arial"/>
              </a:rPr>
              <a:t>ál </a:t>
            </a:r>
            <a:r>
              <a:rPr sz="2400" b="1" spc="-4" dirty="0">
                <a:solidFill>
                  <a:srgbClr val="0000FF"/>
                </a:solidFill>
                <a:latin typeface="Arial"/>
                <a:cs typeface="Arial"/>
              </a:rPr>
              <a:t>e</a:t>
            </a:r>
            <a:r>
              <a:rPr sz="2400" b="1" dirty="0">
                <a:solidFill>
                  <a:srgbClr val="0000FF"/>
                </a:solidFill>
                <a:latin typeface="Arial"/>
                <a:cs typeface="Arial"/>
              </a:rPr>
              <a:t>s</a:t>
            </a:r>
            <a:r>
              <a:rPr sz="2400" b="1" spc="9" dirty="0">
                <a:solidFill>
                  <a:srgbClr val="0000FF"/>
                </a:solidFill>
                <a:latin typeface="Arial"/>
                <a:cs typeface="Arial"/>
              </a:rPr>
              <a:t> </a:t>
            </a:r>
            <a:r>
              <a:rPr sz="2400" b="1" dirty="0">
                <a:solidFill>
                  <a:srgbClr val="0000FF"/>
                </a:solidFill>
                <a:latin typeface="Arial"/>
                <a:cs typeface="Arial"/>
              </a:rPr>
              <a:t>la</a:t>
            </a:r>
            <a:r>
              <a:rPr sz="2400" b="1" spc="-14" dirty="0">
                <a:solidFill>
                  <a:srgbClr val="0000FF"/>
                </a:solidFill>
                <a:latin typeface="Arial"/>
                <a:cs typeface="Arial"/>
              </a:rPr>
              <a:t> </a:t>
            </a:r>
            <a:r>
              <a:rPr sz="2400" b="1" dirty="0">
                <a:solidFill>
                  <a:srgbClr val="0000FF"/>
                </a:solidFill>
                <a:latin typeface="Arial"/>
                <a:cs typeface="Arial"/>
              </a:rPr>
              <a:t>relación </a:t>
            </a:r>
            <a:r>
              <a:rPr sz="2400" b="1" spc="-9" dirty="0">
                <a:solidFill>
                  <a:srgbClr val="0000FF"/>
                </a:solidFill>
                <a:latin typeface="Arial"/>
                <a:cs typeface="Arial"/>
              </a:rPr>
              <a:t>q</a:t>
            </a:r>
            <a:r>
              <a:rPr sz="2400" b="1" dirty="0">
                <a:solidFill>
                  <a:srgbClr val="0000FF"/>
                </a:solidFill>
                <a:latin typeface="Arial"/>
                <a:cs typeface="Arial"/>
              </a:rPr>
              <a:t>ue se da</a:t>
            </a:r>
            <a:r>
              <a:rPr sz="2400" b="1" spc="-9" dirty="0">
                <a:solidFill>
                  <a:srgbClr val="0000FF"/>
                </a:solidFill>
                <a:latin typeface="Arial"/>
                <a:cs typeface="Arial"/>
              </a:rPr>
              <a:t> </a:t>
            </a:r>
            <a:r>
              <a:rPr sz="2400" b="1" dirty="0">
                <a:solidFill>
                  <a:srgbClr val="0000FF"/>
                </a:solidFill>
                <a:latin typeface="Arial"/>
                <a:cs typeface="Arial"/>
              </a:rPr>
              <a:t>entre</a:t>
            </a:r>
            <a:endParaRPr sz="2400" dirty="0">
              <a:latin typeface="Arial"/>
              <a:cs typeface="Arial"/>
            </a:endParaRPr>
          </a:p>
        </p:txBody>
      </p:sp>
      <p:sp>
        <p:nvSpPr>
          <p:cNvPr id="19494" name="object 53">
            <a:extLst>
              <a:ext uri="{FF2B5EF4-FFF2-40B4-BE49-F238E27FC236}">
                <a16:creationId xmlns:a16="http://schemas.microsoft.com/office/drawing/2014/main" id="{5D451FB6-0703-42AD-8B10-CA2096C7601D}"/>
              </a:ext>
            </a:extLst>
          </p:cNvPr>
          <p:cNvSpPr txBox="1">
            <a:spLocks noChangeArrowheads="1"/>
          </p:cNvSpPr>
          <p:nvPr/>
        </p:nvSpPr>
        <p:spPr bwMode="auto">
          <a:xfrm>
            <a:off x="8126413" y="4456113"/>
            <a:ext cx="3762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525"/>
              </a:lnSpc>
            </a:pPr>
            <a:r>
              <a:rPr lang="es-ES" altLang="es-PE" sz="2400" b="1">
                <a:solidFill>
                  <a:srgbClr val="0000FF"/>
                </a:solidFill>
                <a:cs typeface="Arial" panose="020B0604020202020204" pitchFamily="34" charset="0"/>
              </a:rPr>
              <a:t>…</a:t>
            </a:r>
            <a:endParaRPr lang="es-ES" altLang="es-PE" sz="2400">
              <a:cs typeface="Arial" panose="020B0604020202020204" pitchFamily="34" charset="0"/>
            </a:endParaRPr>
          </a:p>
        </p:txBody>
      </p:sp>
      <p:sp>
        <p:nvSpPr>
          <p:cNvPr id="54" name="object 54">
            <a:extLst>
              <a:ext uri="{FF2B5EF4-FFF2-40B4-BE49-F238E27FC236}">
                <a16:creationId xmlns:a16="http://schemas.microsoft.com/office/drawing/2014/main" id="{B8FDD883-655F-4D57-A807-B3AC7FC830C0}"/>
              </a:ext>
            </a:extLst>
          </p:cNvPr>
          <p:cNvSpPr txBox="1"/>
          <p:nvPr/>
        </p:nvSpPr>
        <p:spPr>
          <a:xfrm>
            <a:off x="2863850" y="4913313"/>
            <a:ext cx="5046663" cy="320675"/>
          </a:xfrm>
          <a:prstGeom prst="rect">
            <a:avLst/>
          </a:prstGeom>
        </p:spPr>
        <p:txBody>
          <a:bodyPr lIns="0" tIns="0" rIns="0" bIns="0"/>
          <a:lstStyle/>
          <a:p>
            <a:pPr>
              <a:lnSpc>
                <a:spcPts val="2525"/>
              </a:lnSpc>
              <a:defRPr/>
            </a:pPr>
            <a:r>
              <a:rPr sz="2400" b="1" dirty="0">
                <a:solidFill>
                  <a:srgbClr val="0000FF"/>
                </a:solidFill>
                <a:latin typeface="Arial"/>
                <a:cs typeface="Arial"/>
              </a:rPr>
              <a:t>¿</a:t>
            </a:r>
            <a:r>
              <a:rPr sz="2400" b="1" spc="-4" dirty="0">
                <a:solidFill>
                  <a:srgbClr val="0000FF"/>
                </a:solidFill>
                <a:latin typeface="Arial"/>
                <a:cs typeface="Arial"/>
              </a:rPr>
              <a:t>P</a:t>
            </a:r>
            <a:r>
              <a:rPr sz="2400" b="1" dirty="0">
                <a:solidFill>
                  <a:srgbClr val="0000FF"/>
                </a:solidFill>
                <a:latin typeface="Arial"/>
                <a:cs typeface="Arial"/>
              </a:rPr>
              <a:t>or</a:t>
            </a:r>
            <a:r>
              <a:rPr sz="2400" b="1" spc="-4" dirty="0">
                <a:solidFill>
                  <a:srgbClr val="0000FF"/>
                </a:solidFill>
                <a:latin typeface="Arial"/>
                <a:cs typeface="Arial"/>
              </a:rPr>
              <a:t> </a:t>
            </a:r>
            <a:r>
              <a:rPr sz="2400" b="1" dirty="0">
                <a:solidFill>
                  <a:srgbClr val="0000FF"/>
                </a:solidFill>
                <a:latin typeface="Arial"/>
                <a:cs typeface="Arial"/>
              </a:rPr>
              <a:t>qué</a:t>
            </a:r>
            <a:r>
              <a:rPr sz="2400" b="1" spc="-4" dirty="0">
                <a:solidFill>
                  <a:srgbClr val="0000FF"/>
                </a:solidFill>
                <a:latin typeface="Arial"/>
                <a:cs typeface="Arial"/>
              </a:rPr>
              <a:t> </a:t>
            </a:r>
            <a:r>
              <a:rPr sz="2400" b="1" dirty="0">
                <a:solidFill>
                  <a:srgbClr val="0000FF"/>
                </a:solidFill>
                <a:latin typeface="Arial"/>
                <a:cs typeface="Arial"/>
              </a:rPr>
              <a:t>… pro</a:t>
            </a:r>
            <a:r>
              <a:rPr sz="2400" b="1" spc="-4" dirty="0">
                <a:solidFill>
                  <a:srgbClr val="0000FF"/>
                </a:solidFill>
                <a:latin typeface="Arial"/>
                <a:cs typeface="Arial"/>
              </a:rPr>
              <a:t>d</a:t>
            </a:r>
            <a:r>
              <a:rPr sz="2400" b="1" dirty="0">
                <a:solidFill>
                  <a:srgbClr val="0000FF"/>
                </a:solidFill>
                <a:latin typeface="Arial"/>
                <a:cs typeface="Arial"/>
              </a:rPr>
              <a:t>uce</a:t>
            </a:r>
            <a:r>
              <a:rPr sz="2400" b="1" spc="-4" dirty="0">
                <a:solidFill>
                  <a:srgbClr val="0000FF"/>
                </a:solidFill>
                <a:latin typeface="Arial"/>
                <a:cs typeface="Arial"/>
              </a:rPr>
              <a:t> </a:t>
            </a:r>
            <a:r>
              <a:rPr sz="2400" b="1" dirty="0">
                <a:solidFill>
                  <a:srgbClr val="0000FF"/>
                </a:solidFill>
                <a:latin typeface="Arial"/>
                <a:cs typeface="Arial"/>
              </a:rPr>
              <a:t>efec</a:t>
            </a:r>
            <a:r>
              <a:rPr sz="2400" b="1" spc="4" dirty="0">
                <a:solidFill>
                  <a:srgbClr val="0000FF"/>
                </a:solidFill>
                <a:latin typeface="Arial"/>
                <a:cs typeface="Arial"/>
              </a:rPr>
              <a:t>t</a:t>
            </a:r>
            <a:r>
              <a:rPr sz="2400" b="1" dirty="0">
                <a:solidFill>
                  <a:srgbClr val="0000FF"/>
                </a:solidFill>
                <a:latin typeface="Arial"/>
                <a:cs typeface="Arial"/>
              </a:rPr>
              <a:t>os en …</a:t>
            </a:r>
            <a:endParaRPr sz="2400" dirty="0">
              <a:latin typeface="Arial"/>
              <a:cs typeface="Arial"/>
            </a:endParaRPr>
          </a:p>
        </p:txBody>
      </p:sp>
      <p:sp>
        <p:nvSpPr>
          <p:cNvPr id="55" name="object 55">
            <a:extLst>
              <a:ext uri="{FF2B5EF4-FFF2-40B4-BE49-F238E27FC236}">
                <a16:creationId xmlns:a16="http://schemas.microsoft.com/office/drawing/2014/main" id="{E8E370AE-1338-4D8D-8ACA-DD7244C8E06B}"/>
              </a:ext>
            </a:extLst>
          </p:cNvPr>
          <p:cNvSpPr txBox="1"/>
          <p:nvPr/>
        </p:nvSpPr>
        <p:spPr>
          <a:xfrm>
            <a:off x="2863850" y="5370513"/>
            <a:ext cx="4337050" cy="320675"/>
          </a:xfrm>
          <a:prstGeom prst="rect">
            <a:avLst/>
          </a:prstGeom>
        </p:spPr>
        <p:txBody>
          <a:bodyPr lIns="0" tIns="0" rIns="0" bIns="0"/>
          <a:lstStyle/>
          <a:p>
            <a:pPr>
              <a:lnSpc>
                <a:spcPts val="2525"/>
              </a:lnSpc>
              <a:defRPr/>
            </a:pPr>
            <a:r>
              <a:rPr sz="2400" b="1" dirty="0">
                <a:solidFill>
                  <a:srgbClr val="0000FF"/>
                </a:solidFill>
                <a:latin typeface="Arial"/>
                <a:cs typeface="Arial"/>
              </a:rPr>
              <a:t>¿C</a:t>
            </a:r>
            <a:r>
              <a:rPr sz="2400" b="1" spc="-9" dirty="0">
                <a:solidFill>
                  <a:srgbClr val="0000FF"/>
                </a:solidFill>
                <a:latin typeface="Arial"/>
                <a:cs typeface="Arial"/>
              </a:rPr>
              <a:t>u</a:t>
            </a:r>
            <a:r>
              <a:rPr sz="2400" b="1" dirty="0">
                <a:solidFill>
                  <a:srgbClr val="0000FF"/>
                </a:solidFill>
                <a:latin typeface="Arial"/>
                <a:cs typeface="Arial"/>
              </a:rPr>
              <a:t>áles son las </a:t>
            </a:r>
            <a:r>
              <a:rPr sz="2400" b="1" spc="-9" dirty="0">
                <a:solidFill>
                  <a:srgbClr val="0000FF"/>
                </a:solidFill>
                <a:latin typeface="Arial"/>
                <a:cs typeface="Arial"/>
              </a:rPr>
              <a:t>c</a:t>
            </a:r>
            <a:r>
              <a:rPr sz="2400" b="1" dirty="0">
                <a:solidFill>
                  <a:srgbClr val="0000FF"/>
                </a:solidFill>
                <a:latin typeface="Arial"/>
                <a:cs typeface="Arial"/>
              </a:rPr>
              <a:t>au</a:t>
            </a:r>
            <a:r>
              <a:rPr sz="2400" b="1" spc="-4" dirty="0">
                <a:solidFill>
                  <a:srgbClr val="0000FF"/>
                </a:solidFill>
                <a:latin typeface="Arial"/>
                <a:cs typeface="Arial"/>
              </a:rPr>
              <a:t>s</a:t>
            </a:r>
            <a:r>
              <a:rPr sz="2400" b="1" dirty="0">
                <a:solidFill>
                  <a:srgbClr val="0000FF"/>
                </a:solidFill>
                <a:latin typeface="Arial"/>
                <a:cs typeface="Arial"/>
              </a:rPr>
              <a:t>as</a:t>
            </a:r>
            <a:r>
              <a:rPr sz="2400" b="1" spc="9" dirty="0">
                <a:solidFill>
                  <a:srgbClr val="0000FF"/>
                </a:solidFill>
                <a:latin typeface="Arial"/>
                <a:cs typeface="Arial"/>
              </a:rPr>
              <a:t> </a:t>
            </a:r>
            <a:r>
              <a:rPr sz="2400" b="1" dirty="0">
                <a:solidFill>
                  <a:srgbClr val="0000FF"/>
                </a:solidFill>
                <a:latin typeface="Arial"/>
                <a:cs typeface="Arial"/>
              </a:rPr>
              <a:t>de …</a:t>
            </a:r>
            <a:endParaRPr sz="2400">
              <a:latin typeface="Arial"/>
              <a:cs typeface="Arial"/>
            </a:endParaRPr>
          </a:p>
        </p:txBody>
      </p:sp>
      <p:sp>
        <p:nvSpPr>
          <p:cNvPr id="56" name="object 56">
            <a:extLst>
              <a:ext uri="{FF2B5EF4-FFF2-40B4-BE49-F238E27FC236}">
                <a16:creationId xmlns:a16="http://schemas.microsoft.com/office/drawing/2014/main" id="{E981C139-13BE-4207-B535-D039EF3DDE61}"/>
              </a:ext>
            </a:extLst>
          </p:cNvPr>
          <p:cNvSpPr txBox="1"/>
          <p:nvPr/>
        </p:nvSpPr>
        <p:spPr>
          <a:xfrm>
            <a:off x="2863850" y="5827713"/>
            <a:ext cx="4591050" cy="320675"/>
          </a:xfrm>
          <a:prstGeom prst="rect">
            <a:avLst/>
          </a:prstGeom>
        </p:spPr>
        <p:txBody>
          <a:bodyPr lIns="0" tIns="0" rIns="0" bIns="0"/>
          <a:lstStyle/>
          <a:p>
            <a:pPr>
              <a:lnSpc>
                <a:spcPts val="2525"/>
              </a:lnSpc>
              <a:defRPr/>
            </a:pPr>
            <a:r>
              <a:rPr sz="2400" b="1" dirty="0">
                <a:solidFill>
                  <a:srgbClr val="0000FF"/>
                </a:solidFill>
                <a:latin typeface="Arial"/>
                <a:cs typeface="Arial"/>
              </a:rPr>
              <a:t>¿Qué</a:t>
            </a:r>
            <a:r>
              <a:rPr sz="2400" b="1" spc="-9" dirty="0">
                <a:solidFill>
                  <a:srgbClr val="0000FF"/>
                </a:solidFill>
                <a:latin typeface="Arial"/>
                <a:cs typeface="Arial"/>
              </a:rPr>
              <a:t> </a:t>
            </a:r>
            <a:r>
              <a:rPr sz="2400" b="1" dirty="0">
                <a:solidFill>
                  <a:srgbClr val="0000FF"/>
                </a:solidFill>
                <a:latin typeface="Arial"/>
                <a:cs typeface="Arial"/>
              </a:rPr>
              <a:t>factores han</a:t>
            </a:r>
            <a:r>
              <a:rPr sz="2400" b="1" spc="-9" dirty="0">
                <a:solidFill>
                  <a:srgbClr val="0000FF"/>
                </a:solidFill>
                <a:latin typeface="Arial"/>
                <a:cs typeface="Arial"/>
              </a:rPr>
              <a:t> </a:t>
            </a:r>
            <a:r>
              <a:rPr sz="2400" b="1" dirty="0">
                <a:solidFill>
                  <a:srgbClr val="0000FF"/>
                </a:solidFill>
                <a:latin typeface="Arial"/>
                <a:cs typeface="Arial"/>
              </a:rPr>
              <a:t>ge</a:t>
            </a:r>
            <a:r>
              <a:rPr sz="2400" b="1" spc="-4" dirty="0">
                <a:solidFill>
                  <a:srgbClr val="0000FF"/>
                </a:solidFill>
                <a:latin typeface="Arial"/>
                <a:cs typeface="Arial"/>
              </a:rPr>
              <a:t>n</a:t>
            </a:r>
            <a:r>
              <a:rPr sz="2400" b="1" dirty="0">
                <a:solidFill>
                  <a:srgbClr val="0000FF"/>
                </a:solidFill>
                <a:latin typeface="Arial"/>
                <a:cs typeface="Arial"/>
              </a:rPr>
              <a:t>erado</a:t>
            </a:r>
            <a:r>
              <a:rPr sz="2400" b="1" spc="4" dirty="0">
                <a:solidFill>
                  <a:srgbClr val="0000FF"/>
                </a:solidFill>
                <a:latin typeface="Arial"/>
                <a:cs typeface="Arial"/>
              </a:rPr>
              <a:t> </a:t>
            </a:r>
            <a:r>
              <a:rPr sz="2400" b="1" dirty="0">
                <a:solidFill>
                  <a:srgbClr val="0000FF"/>
                </a:solidFill>
                <a:latin typeface="Arial"/>
                <a:cs typeface="Arial"/>
              </a:rPr>
              <a:t>…</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4">
            <a:extLst>
              <a:ext uri="{FF2B5EF4-FFF2-40B4-BE49-F238E27FC236}">
                <a16:creationId xmlns:a16="http://schemas.microsoft.com/office/drawing/2014/main" id="{41D48B1A-8E2B-4534-A48F-03164A37AF71}"/>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20483" name="object 16">
            <a:extLst>
              <a:ext uri="{FF2B5EF4-FFF2-40B4-BE49-F238E27FC236}">
                <a16:creationId xmlns:a16="http://schemas.microsoft.com/office/drawing/2014/main" id="{E9A76DB1-7671-4276-9093-17B1B6FD23E9}"/>
              </a:ext>
            </a:extLst>
          </p:cNvPr>
          <p:cNvSpPr>
            <a:spLocks/>
          </p:cNvSpPr>
          <p:nvPr/>
        </p:nvSpPr>
        <p:spPr bwMode="auto">
          <a:xfrm>
            <a:off x="357188" y="274638"/>
            <a:ext cx="8572500" cy="1154112"/>
          </a:xfrm>
          <a:custGeom>
            <a:avLst/>
            <a:gdLst>
              <a:gd name="T0" fmla="*/ 0 w 8572500"/>
              <a:gd name="T1" fmla="*/ 1154112 h 1154112"/>
              <a:gd name="T2" fmla="*/ 8572500 w 8572500"/>
              <a:gd name="T3" fmla="*/ 1154112 h 1154112"/>
              <a:gd name="T4" fmla="*/ 8572500 w 8572500"/>
              <a:gd name="T5" fmla="*/ 0 h 1154112"/>
              <a:gd name="T6" fmla="*/ 0 w 8572500"/>
              <a:gd name="T7" fmla="*/ 0 h 1154112"/>
              <a:gd name="T8" fmla="*/ 0 w 8572500"/>
              <a:gd name="T9" fmla="*/ 1154112 h 115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72500" h="1154112">
                <a:moveTo>
                  <a:pt x="0" y="1154112"/>
                </a:moveTo>
                <a:lnTo>
                  <a:pt x="8572500" y="1154112"/>
                </a:lnTo>
                <a:lnTo>
                  <a:pt x="8572500" y="0"/>
                </a:lnTo>
                <a:lnTo>
                  <a:pt x="0" y="0"/>
                </a:lnTo>
                <a:lnTo>
                  <a:pt x="0" y="11541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0484" name="object 17">
            <a:extLst>
              <a:ext uri="{FF2B5EF4-FFF2-40B4-BE49-F238E27FC236}">
                <a16:creationId xmlns:a16="http://schemas.microsoft.com/office/drawing/2014/main" id="{0A1A343D-1EC6-425F-9547-426CAD47FDCE}"/>
              </a:ext>
            </a:extLst>
          </p:cNvPr>
          <p:cNvSpPr>
            <a:spLocks/>
          </p:cNvSpPr>
          <p:nvPr/>
        </p:nvSpPr>
        <p:spPr bwMode="auto">
          <a:xfrm>
            <a:off x="4429125" y="2330450"/>
            <a:ext cx="4572000" cy="3797300"/>
          </a:xfrm>
          <a:custGeom>
            <a:avLst/>
            <a:gdLst>
              <a:gd name="T0" fmla="*/ 0 w 4572000"/>
              <a:gd name="T1" fmla="*/ 3797300 h 3797300"/>
              <a:gd name="T2" fmla="*/ 4572000 w 4572000"/>
              <a:gd name="T3" fmla="*/ 3797300 h 3797300"/>
              <a:gd name="T4" fmla="*/ 4572000 w 4572000"/>
              <a:gd name="T5" fmla="*/ 0 h 3797300"/>
              <a:gd name="T6" fmla="*/ 0 w 4572000"/>
              <a:gd name="T7" fmla="*/ 0 h 3797300"/>
              <a:gd name="T8" fmla="*/ 0 w 4572000"/>
              <a:gd name="T9" fmla="*/ 3797300 h 3797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0" h="3797300">
                <a:moveTo>
                  <a:pt x="0" y="3797300"/>
                </a:moveTo>
                <a:lnTo>
                  <a:pt x="4572000" y="3797300"/>
                </a:lnTo>
                <a:lnTo>
                  <a:pt x="4572000" y="0"/>
                </a:lnTo>
                <a:lnTo>
                  <a:pt x="0" y="0"/>
                </a:lnTo>
                <a:lnTo>
                  <a:pt x="0" y="379730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0485" name="object 18">
            <a:extLst>
              <a:ext uri="{FF2B5EF4-FFF2-40B4-BE49-F238E27FC236}">
                <a16:creationId xmlns:a16="http://schemas.microsoft.com/office/drawing/2014/main" id="{399C350A-9694-47E2-B55F-C517700DF597}"/>
              </a:ext>
            </a:extLst>
          </p:cNvPr>
          <p:cNvSpPr>
            <a:spLocks/>
          </p:cNvSpPr>
          <p:nvPr/>
        </p:nvSpPr>
        <p:spPr bwMode="auto">
          <a:xfrm>
            <a:off x="142875" y="1754188"/>
            <a:ext cx="4176713" cy="427037"/>
          </a:xfrm>
          <a:custGeom>
            <a:avLst/>
            <a:gdLst>
              <a:gd name="T0" fmla="*/ 0 w 4176776"/>
              <a:gd name="T1" fmla="*/ 427037 h 427037"/>
              <a:gd name="T2" fmla="*/ 4176713 w 4176776"/>
              <a:gd name="T3" fmla="*/ 427037 h 427037"/>
              <a:gd name="T4" fmla="*/ 4176713 w 4176776"/>
              <a:gd name="T5" fmla="*/ 0 h 427037"/>
              <a:gd name="T6" fmla="*/ 0 w 4176776"/>
              <a:gd name="T7" fmla="*/ 0 h 427037"/>
              <a:gd name="T8" fmla="*/ 0 w 4176776"/>
              <a:gd name="T9" fmla="*/ 427037 h 427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76776" h="427037">
                <a:moveTo>
                  <a:pt x="0" y="427037"/>
                </a:moveTo>
                <a:lnTo>
                  <a:pt x="4176776" y="427037"/>
                </a:lnTo>
                <a:lnTo>
                  <a:pt x="4176776" y="0"/>
                </a:lnTo>
                <a:lnTo>
                  <a:pt x="0" y="0"/>
                </a:lnTo>
                <a:lnTo>
                  <a:pt x="0" y="42703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0486" name="object 19">
            <a:extLst>
              <a:ext uri="{FF2B5EF4-FFF2-40B4-BE49-F238E27FC236}">
                <a16:creationId xmlns:a16="http://schemas.microsoft.com/office/drawing/2014/main" id="{8635BAAA-69DD-42C1-8D52-DF37BB3E18D0}"/>
              </a:ext>
            </a:extLst>
          </p:cNvPr>
          <p:cNvSpPr>
            <a:spLocks/>
          </p:cNvSpPr>
          <p:nvPr/>
        </p:nvSpPr>
        <p:spPr bwMode="auto">
          <a:xfrm>
            <a:off x="285750" y="2293938"/>
            <a:ext cx="3889375" cy="4421187"/>
          </a:xfrm>
          <a:custGeom>
            <a:avLst/>
            <a:gdLst>
              <a:gd name="T0" fmla="*/ 0 w 3889375"/>
              <a:gd name="T1" fmla="*/ 4421187 h 4421124"/>
              <a:gd name="T2" fmla="*/ 3889375 w 3889375"/>
              <a:gd name="T3" fmla="*/ 4421187 h 4421124"/>
              <a:gd name="T4" fmla="*/ 3889375 w 3889375"/>
              <a:gd name="T5" fmla="*/ 0 h 4421124"/>
              <a:gd name="T6" fmla="*/ 0 w 3889375"/>
              <a:gd name="T7" fmla="*/ 0 h 4421124"/>
              <a:gd name="T8" fmla="*/ 0 w 3889375"/>
              <a:gd name="T9" fmla="*/ 4421187 h 44211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89375" h="4421124">
                <a:moveTo>
                  <a:pt x="0" y="4421124"/>
                </a:moveTo>
                <a:lnTo>
                  <a:pt x="3889375" y="4421124"/>
                </a:lnTo>
                <a:lnTo>
                  <a:pt x="3889375" y="0"/>
                </a:lnTo>
                <a:lnTo>
                  <a:pt x="0" y="0"/>
                </a:lnTo>
                <a:lnTo>
                  <a:pt x="0" y="4421124"/>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graphicFrame>
        <p:nvGraphicFramePr>
          <p:cNvPr id="21" name="object 21">
            <a:extLst>
              <a:ext uri="{FF2B5EF4-FFF2-40B4-BE49-F238E27FC236}">
                <a16:creationId xmlns:a16="http://schemas.microsoft.com/office/drawing/2014/main" id="{ABAD80B6-7E3B-47E2-9CC4-29965F09707D}"/>
              </a:ext>
            </a:extLst>
          </p:cNvPr>
          <p:cNvGraphicFramePr>
            <a:graphicFrameLocks noGrp="1"/>
          </p:cNvGraphicFramePr>
          <p:nvPr/>
        </p:nvGraphicFramePr>
        <p:xfrm>
          <a:off x="4495800" y="3114675"/>
          <a:ext cx="4441825" cy="709613"/>
        </p:xfrm>
        <a:graphic>
          <a:graphicData uri="http://schemas.openxmlformats.org/drawingml/2006/table">
            <a:tbl>
              <a:tblPr firstRow="1" bandRow="1">
                <a:tableStyleId>{2D5ABB26-0587-4C30-8999-92F81FD0307C}</a:tableStyleId>
              </a:tblPr>
              <a:tblGrid>
                <a:gridCol w="1815775">
                  <a:extLst>
                    <a:ext uri="{9D8B030D-6E8A-4147-A177-3AD203B41FA5}">
                      <a16:colId xmlns:a16="http://schemas.microsoft.com/office/drawing/2014/main" val="20000"/>
                    </a:ext>
                  </a:extLst>
                </a:gridCol>
                <a:gridCol w="2129160">
                  <a:extLst>
                    <a:ext uri="{9D8B030D-6E8A-4147-A177-3AD203B41FA5}">
                      <a16:colId xmlns:a16="http://schemas.microsoft.com/office/drawing/2014/main" val="20001"/>
                    </a:ext>
                  </a:extLst>
                </a:gridCol>
                <a:gridCol w="496890">
                  <a:extLst>
                    <a:ext uri="{9D8B030D-6E8A-4147-A177-3AD203B41FA5}">
                      <a16:colId xmlns:a16="http://schemas.microsoft.com/office/drawing/2014/main" val="20002"/>
                    </a:ext>
                  </a:extLst>
                </a:gridCol>
              </a:tblGrid>
              <a:tr h="326756">
                <a:tc>
                  <a:txBody>
                    <a:bodyPr/>
                    <a:lstStyle/>
                    <a:p>
                      <a:pPr marL="25400">
                        <a:lnSpc>
                          <a:spcPts val="2400"/>
                        </a:lnSpc>
                        <a:tabLst>
                          <a:tab pos="1333500" algn="l"/>
                        </a:tabLst>
                      </a:pPr>
                      <a:r>
                        <a:rPr sz="2300" b="1" spc="0" dirty="0">
                          <a:solidFill>
                            <a:srgbClr val="CCCC99"/>
                          </a:solidFill>
                          <a:latin typeface="Arial"/>
                          <a:cs typeface="Arial"/>
                        </a:rPr>
                        <a:t>le</a:t>
                      </a:r>
                      <a:r>
                        <a:rPr sz="2300" b="1" spc="-9" dirty="0">
                          <a:solidFill>
                            <a:srgbClr val="CCCC99"/>
                          </a:solidFill>
                          <a:latin typeface="Arial"/>
                          <a:cs typeface="Arial"/>
                        </a:rPr>
                        <a:t>c</a:t>
                      </a:r>
                      <a:r>
                        <a:rPr sz="2300" b="1" spc="0" dirty="0">
                          <a:solidFill>
                            <a:srgbClr val="CCCC99"/>
                          </a:solidFill>
                          <a:latin typeface="Arial"/>
                          <a:cs typeface="Arial"/>
                        </a:rPr>
                        <a:t>to</a:t>
                      </a:r>
                      <a:r>
                        <a:rPr sz="2300" b="1" spc="-9" dirty="0">
                          <a:solidFill>
                            <a:srgbClr val="CCCC99"/>
                          </a:solidFill>
                          <a:latin typeface="Arial"/>
                          <a:cs typeface="Arial"/>
                        </a:rPr>
                        <a:t>r</a:t>
                      </a:r>
                      <a:r>
                        <a:rPr sz="2300" b="1" spc="0" dirty="0">
                          <a:solidFill>
                            <a:srgbClr val="CCCC99"/>
                          </a:solidFill>
                          <a:latin typeface="Arial"/>
                          <a:cs typeface="Arial"/>
                        </a:rPr>
                        <a:t>a	</a:t>
                      </a:r>
                      <a:r>
                        <a:rPr sz="2300" b="1" spc="7" baseline="25925" dirty="0">
                          <a:solidFill>
                            <a:srgbClr val="CCCC99"/>
                          </a:solidFill>
                          <a:latin typeface="Arial"/>
                          <a:cs typeface="Arial"/>
                        </a:rPr>
                        <a:t>(</a:t>
                      </a:r>
                      <a:r>
                        <a:rPr sz="2300" b="1" spc="0" baseline="25925" dirty="0">
                          <a:solidFill>
                            <a:srgbClr val="CCCC99"/>
                          </a:solidFill>
                          <a:latin typeface="Arial"/>
                          <a:cs typeface="Arial"/>
                        </a:rPr>
                        <a:t>2)</a:t>
                      </a:r>
                      <a:endParaRPr sz="2300" baseline="25925">
                        <a:latin typeface="Arial"/>
                        <a:cs typeface="Arial"/>
                      </a:endParaRPr>
                    </a:p>
                  </a:txBody>
                  <a:tcPr marL="0" marR="0" marT="0" marB="0"/>
                </a:tc>
                <a:tc>
                  <a:txBody>
                    <a:bodyPr/>
                    <a:lstStyle/>
                    <a:p>
                      <a:pPr marL="121156">
                        <a:lnSpc>
                          <a:spcPts val="2400"/>
                        </a:lnSpc>
                        <a:tabLst>
                          <a:tab pos="1651000" algn="l"/>
                        </a:tabLst>
                      </a:pPr>
                      <a:r>
                        <a:rPr sz="2300" b="1" spc="0" dirty="0">
                          <a:solidFill>
                            <a:srgbClr val="003300"/>
                          </a:solidFill>
                          <a:latin typeface="Arial"/>
                          <a:cs typeface="Arial"/>
                        </a:rPr>
                        <a:t>i</a:t>
                      </a:r>
                      <a:r>
                        <a:rPr sz="2300" b="1" spc="-9" dirty="0">
                          <a:solidFill>
                            <a:srgbClr val="003300"/>
                          </a:solidFill>
                          <a:latin typeface="Arial"/>
                          <a:cs typeface="Arial"/>
                        </a:rPr>
                        <a:t>n</a:t>
                      </a:r>
                      <a:r>
                        <a:rPr sz="2300" b="1" spc="0" dirty="0">
                          <a:solidFill>
                            <a:srgbClr val="003300"/>
                          </a:solidFill>
                          <a:latin typeface="Arial"/>
                          <a:cs typeface="Arial"/>
                        </a:rPr>
                        <a:t>flu</a:t>
                      </a:r>
                      <a:r>
                        <a:rPr sz="2300" b="1" spc="-29" dirty="0">
                          <a:solidFill>
                            <a:srgbClr val="003300"/>
                          </a:solidFill>
                          <a:latin typeface="Arial"/>
                          <a:cs typeface="Arial"/>
                        </a:rPr>
                        <a:t>y</a:t>
                      </a:r>
                      <a:r>
                        <a:rPr sz="2300" b="1" spc="4" dirty="0">
                          <a:solidFill>
                            <a:srgbClr val="003300"/>
                          </a:solidFill>
                          <a:latin typeface="Arial"/>
                          <a:cs typeface="Arial"/>
                        </a:rPr>
                        <a:t>e</a:t>
                      </a:r>
                      <a:r>
                        <a:rPr sz="2300" b="1" spc="7" baseline="25925" dirty="0">
                          <a:solidFill>
                            <a:srgbClr val="003300"/>
                          </a:solidFill>
                          <a:latin typeface="Arial"/>
                          <a:cs typeface="Arial"/>
                        </a:rPr>
                        <a:t>(</a:t>
                      </a:r>
                      <a:r>
                        <a:rPr sz="2300" b="1" spc="0" baseline="25925" dirty="0">
                          <a:solidFill>
                            <a:srgbClr val="003300"/>
                          </a:solidFill>
                          <a:latin typeface="Arial"/>
                          <a:cs typeface="Arial"/>
                        </a:rPr>
                        <a:t>3)</a:t>
                      </a:r>
                      <a:r>
                        <a:rPr sz="2300" b="1" spc="-570" baseline="25925" dirty="0">
                          <a:solidFill>
                            <a:srgbClr val="003300"/>
                          </a:solidFill>
                          <a:latin typeface="Arial"/>
                          <a:cs typeface="Arial"/>
                        </a:rPr>
                        <a:t> </a:t>
                      </a:r>
                      <a:r>
                        <a:rPr sz="2300" b="1" spc="0" baseline="25925" dirty="0">
                          <a:solidFill>
                            <a:srgbClr val="003300"/>
                          </a:solidFill>
                          <a:latin typeface="Arial"/>
                          <a:cs typeface="Arial"/>
                        </a:rPr>
                        <a:t>	</a:t>
                      </a:r>
                      <a:r>
                        <a:rPr sz="2300" b="1" spc="4" dirty="0">
                          <a:solidFill>
                            <a:srgbClr val="B1B1B1"/>
                          </a:solidFill>
                          <a:latin typeface="Arial"/>
                          <a:cs typeface="Arial"/>
                        </a:rPr>
                        <a:t>en</a:t>
                      </a:r>
                      <a:endParaRPr sz="2300">
                        <a:latin typeface="Arial"/>
                        <a:cs typeface="Arial"/>
                      </a:endParaRPr>
                    </a:p>
                  </a:txBody>
                  <a:tcPr marL="0" marR="0" marT="0" marB="0"/>
                </a:tc>
                <a:tc>
                  <a:txBody>
                    <a:bodyPr/>
                    <a:lstStyle/>
                    <a:p>
                      <a:pPr marL="226648">
                        <a:lnSpc>
                          <a:spcPts val="2400"/>
                        </a:lnSpc>
                      </a:pPr>
                      <a:r>
                        <a:rPr sz="2300" b="1" spc="4" dirty="0">
                          <a:solidFill>
                            <a:srgbClr val="B1B1B1"/>
                          </a:solidFill>
                          <a:latin typeface="Arial"/>
                          <a:cs typeface="Arial"/>
                        </a:rPr>
                        <a:t>el</a:t>
                      </a:r>
                      <a:endParaRPr sz="2300">
                        <a:latin typeface="Arial"/>
                        <a:cs typeface="Arial"/>
                      </a:endParaRPr>
                    </a:p>
                  </a:txBody>
                  <a:tcPr marL="0" marR="0" marT="0" marB="0"/>
                </a:tc>
                <a:extLst>
                  <a:ext uri="{0D108BD9-81ED-4DB2-BD59-A6C34878D82A}">
                    <a16:rowId xmlns:a16="http://schemas.microsoft.com/office/drawing/2014/main" val="10000"/>
                  </a:ext>
                </a:extLst>
              </a:tr>
              <a:tr h="382857">
                <a:tc>
                  <a:txBody>
                    <a:bodyPr/>
                    <a:lstStyle/>
                    <a:p>
                      <a:pPr marL="25400">
                        <a:lnSpc>
                          <a:spcPts val="2595"/>
                        </a:lnSpc>
                      </a:pPr>
                      <a:r>
                        <a:rPr sz="2300" b="1" spc="0" dirty="0">
                          <a:solidFill>
                            <a:srgbClr val="B1B1B1"/>
                          </a:solidFill>
                          <a:latin typeface="Arial"/>
                          <a:cs typeface="Arial"/>
                        </a:rPr>
                        <a:t>rendim</a:t>
                      </a:r>
                      <a:r>
                        <a:rPr sz="2300" b="1" spc="-19" dirty="0">
                          <a:solidFill>
                            <a:srgbClr val="B1B1B1"/>
                          </a:solidFill>
                          <a:latin typeface="Arial"/>
                          <a:cs typeface="Arial"/>
                        </a:rPr>
                        <a:t>i</a:t>
                      </a:r>
                      <a:r>
                        <a:rPr sz="2300" b="1" spc="0" dirty="0">
                          <a:solidFill>
                            <a:srgbClr val="B1B1B1"/>
                          </a:solidFill>
                          <a:latin typeface="Arial"/>
                          <a:cs typeface="Arial"/>
                        </a:rPr>
                        <a:t>e</a:t>
                      </a:r>
                      <a:r>
                        <a:rPr sz="2300" b="1" spc="-14" dirty="0">
                          <a:solidFill>
                            <a:srgbClr val="B1B1B1"/>
                          </a:solidFill>
                          <a:latin typeface="Arial"/>
                          <a:cs typeface="Arial"/>
                        </a:rPr>
                        <a:t>n</a:t>
                      </a:r>
                      <a:r>
                        <a:rPr sz="2300" b="1" spc="-9" dirty="0">
                          <a:solidFill>
                            <a:srgbClr val="B1B1B1"/>
                          </a:solidFill>
                          <a:latin typeface="Arial"/>
                          <a:cs typeface="Arial"/>
                        </a:rPr>
                        <a:t>t</a:t>
                      </a:r>
                      <a:r>
                        <a:rPr sz="2300" b="1" spc="0" dirty="0">
                          <a:solidFill>
                            <a:srgbClr val="B1B1B1"/>
                          </a:solidFill>
                          <a:latin typeface="Arial"/>
                          <a:cs typeface="Arial"/>
                        </a:rPr>
                        <a:t>o</a:t>
                      </a:r>
                      <a:endParaRPr sz="2300">
                        <a:latin typeface="Arial"/>
                        <a:cs typeface="Arial"/>
                      </a:endParaRPr>
                    </a:p>
                  </a:txBody>
                  <a:tcPr marL="0" marR="0" marT="0" marB="0"/>
                </a:tc>
                <a:tc>
                  <a:txBody>
                    <a:bodyPr/>
                    <a:lstStyle/>
                    <a:p>
                      <a:pPr marL="195832">
                        <a:lnSpc>
                          <a:spcPts val="2595"/>
                        </a:lnSpc>
                      </a:pPr>
                      <a:r>
                        <a:rPr sz="2300" b="1" spc="-9" dirty="0">
                          <a:solidFill>
                            <a:srgbClr val="B1B1B1"/>
                          </a:solidFill>
                          <a:latin typeface="Arial"/>
                          <a:cs typeface="Arial"/>
                        </a:rPr>
                        <a:t>a</a:t>
                      </a:r>
                      <a:r>
                        <a:rPr sz="2300" b="1" spc="0" dirty="0">
                          <a:solidFill>
                            <a:srgbClr val="B1B1B1"/>
                          </a:solidFill>
                          <a:latin typeface="Arial"/>
                          <a:cs typeface="Arial"/>
                        </a:rPr>
                        <a:t>ca</a:t>
                      </a:r>
                      <a:r>
                        <a:rPr sz="2300" b="1" spc="-9" dirty="0">
                          <a:solidFill>
                            <a:srgbClr val="B1B1B1"/>
                          </a:solidFill>
                          <a:latin typeface="Arial"/>
                          <a:cs typeface="Arial"/>
                        </a:rPr>
                        <a:t>dé</a:t>
                      </a:r>
                      <a:r>
                        <a:rPr sz="2300" b="1" spc="0" dirty="0">
                          <a:solidFill>
                            <a:srgbClr val="B1B1B1"/>
                          </a:solidFill>
                          <a:latin typeface="Arial"/>
                          <a:cs typeface="Arial"/>
                        </a:rPr>
                        <a:t>mico</a:t>
                      </a:r>
                      <a:r>
                        <a:rPr sz="2300" b="1" spc="-7" baseline="25925" dirty="0">
                          <a:solidFill>
                            <a:srgbClr val="B1B1B1"/>
                          </a:solidFill>
                          <a:latin typeface="Arial"/>
                          <a:cs typeface="Arial"/>
                        </a:rPr>
                        <a:t>(</a:t>
                      </a:r>
                      <a:r>
                        <a:rPr sz="2300" b="1" spc="0" baseline="25925" dirty="0">
                          <a:solidFill>
                            <a:srgbClr val="B1B1B1"/>
                          </a:solidFill>
                          <a:latin typeface="Arial"/>
                          <a:cs typeface="Arial"/>
                        </a:rPr>
                        <a:t>4)</a:t>
                      </a:r>
                      <a:endParaRPr sz="2300" baseline="25925">
                        <a:latin typeface="Arial"/>
                        <a:cs typeface="Arial"/>
                      </a:endParaRPr>
                    </a:p>
                  </a:txBody>
                  <a:tcPr marL="0" marR="0" marT="0" marB="0"/>
                </a:tc>
                <a:tc>
                  <a:txBody>
                    <a:bodyPr/>
                    <a:lstStyle/>
                    <a:p>
                      <a:pPr marL="130636">
                        <a:lnSpc>
                          <a:spcPts val="2595"/>
                        </a:lnSpc>
                      </a:pPr>
                      <a:r>
                        <a:rPr sz="2300" b="1" spc="-14" dirty="0">
                          <a:solidFill>
                            <a:srgbClr val="33CC33"/>
                          </a:solidFill>
                          <a:latin typeface="Arial"/>
                          <a:cs typeface="Arial"/>
                        </a:rPr>
                        <a:t>de</a:t>
                      </a:r>
                      <a:endParaRPr sz="2300">
                        <a:latin typeface="Arial"/>
                        <a:cs typeface="Arial"/>
                      </a:endParaRPr>
                    </a:p>
                  </a:txBody>
                  <a:tcPr marL="0" marR="0" marT="0" marB="0"/>
                </a:tc>
                <a:extLst>
                  <a:ext uri="{0D108BD9-81ED-4DB2-BD59-A6C34878D82A}">
                    <a16:rowId xmlns:a16="http://schemas.microsoft.com/office/drawing/2014/main" val="10001"/>
                  </a:ext>
                </a:extLst>
              </a:tr>
            </a:tbl>
          </a:graphicData>
        </a:graphic>
      </p:graphicFrame>
      <p:sp>
        <p:nvSpPr>
          <p:cNvPr id="20494" name="object 22">
            <a:extLst>
              <a:ext uri="{FF2B5EF4-FFF2-40B4-BE49-F238E27FC236}">
                <a16:creationId xmlns:a16="http://schemas.microsoft.com/office/drawing/2014/main" id="{E26AF4E8-C88A-47F9-B69F-E259A629A0CF}"/>
              </a:ext>
            </a:extLst>
          </p:cNvPr>
          <p:cNvSpPr txBox="1">
            <a:spLocks noChangeArrowheads="1"/>
          </p:cNvSpPr>
          <p:nvPr/>
        </p:nvSpPr>
        <p:spPr bwMode="auto">
          <a:xfrm>
            <a:off x="449263" y="365125"/>
            <a:ext cx="82470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4025900" algn="l"/>
                <a:tab pos="4813300" algn="l"/>
                <a:tab pos="7556500" algn="l"/>
              </a:tabLst>
              <a:defRPr>
                <a:solidFill>
                  <a:schemeClr val="tx1"/>
                </a:solidFill>
                <a:latin typeface="Arial" panose="020B0604020202020204" pitchFamily="34" charset="0"/>
              </a:defRPr>
            </a:lvl1pPr>
            <a:lvl2pPr marL="742950" indent="-285750" eaLnBrk="0" hangingPunct="0">
              <a:tabLst>
                <a:tab pos="4025900" algn="l"/>
                <a:tab pos="4813300" algn="l"/>
                <a:tab pos="7556500" algn="l"/>
              </a:tabLst>
              <a:defRPr>
                <a:solidFill>
                  <a:schemeClr val="tx1"/>
                </a:solidFill>
                <a:latin typeface="Arial" panose="020B0604020202020204" pitchFamily="34" charset="0"/>
              </a:defRPr>
            </a:lvl2pPr>
            <a:lvl3pPr marL="1143000" indent="-228600" eaLnBrk="0" hangingPunct="0">
              <a:tabLst>
                <a:tab pos="4025900" algn="l"/>
                <a:tab pos="4813300" algn="l"/>
                <a:tab pos="7556500" algn="l"/>
              </a:tabLst>
              <a:defRPr>
                <a:solidFill>
                  <a:schemeClr val="tx1"/>
                </a:solidFill>
                <a:latin typeface="Arial" panose="020B0604020202020204" pitchFamily="34" charset="0"/>
              </a:defRPr>
            </a:lvl3pPr>
            <a:lvl4pPr marL="1600200" indent="-228600" eaLnBrk="0" hangingPunct="0">
              <a:tabLst>
                <a:tab pos="4025900" algn="l"/>
                <a:tab pos="4813300" algn="l"/>
                <a:tab pos="7556500" algn="l"/>
              </a:tabLst>
              <a:defRPr>
                <a:solidFill>
                  <a:schemeClr val="tx1"/>
                </a:solidFill>
                <a:latin typeface="Arial" panose="020B0604020202020204" pitchFamily="34" charset="0"/>
              </a:defRPr>
            </a:lvl4pPr>
            <a:lvl5pPr marL="2057400" indent="-228600" eaLnBrk="0" hangingPunct="0">
              <a:tabLst>
                <a:tab pos="4025900" algn="l"/>
                <a:tab pos="4813300" algn="l"/>
                <a:tab pos="75565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025900" algn="l"/>
                <a:tab pos="4813300" algn="l"/>
                <a:tab pos="75565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025900" algn="l"/>
                <a:tab pos="4813300" algn="l"/>
                <a:tab pos="75565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025900" algn="l"/>
                <a:tab pos="4813300" algn="l"/>
                <a:tab pos="75565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025900" algn="l"/>
                <a:tab pos="4813300" algn="l"/>
                <a:tab pos="7556500" algn="l"/>
              </a:tabLst>
              <a:defRPr>
                <a:solidFill>
                  <a:schemeClr val="tx1"/>
                </a:solidFill>
                <a:latin typeface="Arial" panose="020B0604020202020204" pitchFamily="34" charset="0"/>
              </a:defRPr>
            </a:lvl9pPr>
          </a:lstStyle>
          <a:p>
            <a:pPr eaLnBrk="1" hangingPunct="1">
              <a:lnSpc>
                <a:spcPts val="3738"/>
              </a:lnSpc>
            </a:pPr>
            <a:r>
              <a:rPr lang="es-ES" altLang="es-PE" sz="3600" b="1">
                <a:cs typeface="Arial" panose="020B0604020202020204" pitchFamily="34" charset="0"/>
              </a:rPr>
              <a:t>ESTRUCTURA DE	UN	PROBLEMA	(1)</a:t>
            </a:r>
            <a:endParaRPr lang="es-ES" altLang="es-PE" sz="3600">
              <a:cs typeface="Arial" panose="020B0604020202020204" pitchFamily="34" charset="0"/>
            </a:endParaRPr>
          </a:p>
          <a:p>
            <a:pPr eaLnBrk="1" hangingPunct="1"/>
            <a:r>
              <a:rPr lang="es-ES" altLang="es-PE" sz="3600" b="1">
                <a:cs typeface="Arial" panose="020B0604020202020204" pitchFamily="34" charset="0"/>
              </a:rPr>
              <a:t>EXPLICATIVO	(Experimental)</a:t>
            </a:r>
            <a:endParaRPr lang="es-ES" altLang="es-PE" sz="3600">
              <a:cs typeface="Arial" panose="020B0604020202020204" pitchFamily="34" charset="0"/>
            </a:endParaRPr>
          </a:p>
        </p:txBody>
      </p:sp>
      <p:sp>
        <p:nvSpPr>
          <p:cNvPr id="23" name="object 23">
            <a:extLst>
              <a:ext uri="{FF2B5EF4-FFF2-40B4-BE49-F238E27FC236}">
                <a16:creationId xmlns:a16="http://schemas.microsoft.com/office/drawing/2014/main" id="{FC8806FD-C11D-4D0E-8CF2-A4C1770BC6C7}"/>
              </a:ext>
            </a:extLst>
          </p:cNvPr>
          <p:cNvSpPr txBox="1"/>
          <p:nvPr/>
        </p:nvSpPr>
        <p:spPr>
          <a:xfrm>
            <a:off x="234950" y="1833563"/>
            <a:ext cx="4014788" cy="293687"/>
          </a:xfrm>
          <a:prstGeom prst="rect">
            <a:avLst/>
          </a:prstGeom>
        </p:spPr>
        <p:txBody>
          <a:bodyPr lIns="0" tIns="0" rIns="0" bIns="0"/>
          <a:lstStyle/>
          <a:p>
            <a:pPr>
              <a:lnSpc>
                <a:spcPts val="2320"/>
              </a:lnSpc>
              <a:defRPr/>
            </a:pPr>
            <a:r>
              <a:rPr sz="2200" b="1" dirty="0">
                <a:latin typeface="Arial"/>
                <a:cs typeface="Arial"/>
              </a:rPr>
              <a:t>ELEME</a:t>
            </a:r>
            <a:r>
              <a:rPr sz="2200" b="1" spc="-4" dirty="0">
                <a:latin typeface="Arial"/>
                <a:cs typeface="Arial"/>
              </a:rPr>
              <a:t>N</a:t>
            </a:r>
            <a:r>
              <a:rPr sz="2200" b="1" spc="-34" dirty="0">
                <a:latin typeface="Arial"/>
                <a:cs typeface="Arial"/>
              </a:rPr>
              <a:t>T</a:t>
            </a:r>
            <a:r>
              <a:rPr sz="2200" b="1" dirty="0">
                <a:latin typeface="Arial"/>
                <a:cs typeface="Arial"/>
              </a:rPr>
              <a:t>OS</a:t>
            </a:r>
            <a:r>
              <a:rPr sz="2200" b="1" spc="-121" dirty="0">
                <a:latin typeface="Arial"/>
                <a:cs typeface="Arial"/>
              </a:rPr>
              <a:t> </a:t>
            </a:r>
            <a:r>
              <a:rPr sz="2200" b="1" dirty="0">
                <a:latin typeface="Arial"/>
                <a:cs typeface="Arial"/>
              </a:rPr>
              <a:t>VERIFICABLES:</a:t>
            </a:r>
            <a:endParaRPr sz="2200">
              <a:latin typeface="Arial"/>
              <a:cs typeface="Arial"/>
            </a:endParaRPr>
          </a:p>
        </p:txBody>
      </p:sp>
      <p:sp>
        <p:nvSpPr>
          <p:cNvPr id="24" name="object 24">
            <a:extLst>
              <a:ext uri="{FF2B5EF4-FFF2-40B4-BE49-F238E27FC236}">
                <a16:creationId xmlns:a16="http://schemas.microsoft.com/office/drawing/2014/main" id="{5975EEED-0A0B-4DE1-B9C8-B0C2DD696717}"/>
              </a:ext>
            </a:extLst>
          </p:cNvPr>
          <p:cNvSpPr txBox="1"/>
          <p:nvPr/>
        </p:nvSpPr>
        <p:spPr>
          <a:xfrm>
            <a:off x="6096000" y="1838325"/>
            <a:ext cx="1628775" cy="320675"/>
          </a:xfrm>
          <a:prstGeom prst="rect">
            <a:avLst/>
          </a:prstGeom>
        </p:spPr>
        <p:txBody>
          <a:bodyPr lIns="0" tIns="0" rIns="0" bIns="0"/>
          <a:lstStyle/>
          <a:p>
            <a:pPr>
              <a:lnSpc>
                <a:spcPts val="2525"/>
              </a:lnSpc>
              <a:defRPr/>
            </a:pPr>
            <a:r>
              <a:rPr sz="2400" b="1" dirty="0">
                <a:latin typeface="Arial"/>
                <a:cs typeface="Arial"/>
              </a:rPr>
              <a:t>E</a:t>
            </a:r>
            <a:r>
              <a:rPr sz="2400" b="1" spc="-4" dirty="0">
                <a:latin typeface="Arial"/>
                <a:cs typeface="Arial"/>
              </a:rPr>
              <a:t>J</a:t>
            </a:r>
            <a:r>
              <a:rPr sz="2400" b="1" dirty="0">
                <a:latin typeface="Arial"/>
                <a:cs typeface="Arial"/>
              </a:rPr>
              <a:t>EMP</a:t>
            </a:r>
            <a:r>
              <a:rPr sz="2400" b="1" spc="-4" dirty="0">
                <a:latin typeface="Arial"/>
                <a:cs typeface="Arial"/>
              </a:rPr>
              <a:t>L</a:t>
            </a:r>
            <a:r>
              <a:rPr sz="2400" b="1" dirty="0">
                <a:latin typeface="Arial"/>
                <a:cs typeface="Arial"/>
              </a:rPr>
              <a:t>O:</a:t>
            </a:r>
            <a:endParaRPr sz="2400">
              <a:latin typeface="Arial"/>
              <a:cs typeface="Arial"/>
            </a:endParaRPr>
          </a:p>
        </p:txBody>
      </p:sp>
      <p:sp>
        <p:nvSpPr>
          <p:cNvPr id="20497" name="object 25">
            <a:extLst>
              <a:ext uri="{FF2B5EF4-FFF2-40B4-BE49-F238E27FC236}">
                <a16:creationId xmlns:a16="http://schemas.microsoft.com/office/drawing/2014/main" id="{5D0D3F9F-D5EC-4E7F-9950-7E7D0749B13C}"/>
              </a:ext>
            </a:extLst>
          </p:cNvPr>
          <p:cNvSpPr txBox="1">
            <a:spLocks noChangeArrowheads="1"/>
          </p:cNvSpPr>
          <p:nvPr/>
        </p:nvSpPr>
        <p:spPr bwMode="auto">
          <a:xfrm>
            <a:off x="377825" y="2370138"/>
            <a:ext cx="2857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00FF"/>
                </a:solidFill>
                <a:cs typeface="Arial" panose="020B0604020202020204" pitchFamily="34" charset="0"/>
              </a:rPr>
              <a:t>1.</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CCCC99"/>
                </a:solidFill>
                <a:cs typeface="Arial" panose="020B0604020202020204" pitchFamily="34" charset="0"/>
              </a:rPr>
              <a:t>2.</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003300"/>
                </a:solidFill>
                <a:cs typeface="Arial" panose="020B0604020202020204" pitchFamily="34" charset="0"/>
              </a:rPr>
              <a:t>3.</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B1B1B1"/>
                </a:solidFill>
                <a:cs typeface="Arial" panose="020B0604020202020204" pitchFamily="34" charset="0"/>
              </a:rPr>
              <a:t>4.</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33CC33"/>
                </a:solidFill>
                <a:cs typeface="Arial" panose="020B0604020202020204" pitchFamily="34" charset="0"/>
              </a:rPr>
              <a:t>5.</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FF66CC"/>
                </a:solidFill>
                <a:cs typeface="Arial" panose="020B0604020202020204" pitchFamily="34" charset="0"/>
              </a:rPr>
              <a:t>6.</a:t>
            </a:r>
            <a:endParaRPr lang="es-ES" altLang="es-PE" sz="2100">
              <a:cs typeface="Arial" panose="020B0604020202020204" pitchFamily="34" charset="0"/>
            </a:endParaRPr>
          </a:p>
        </p:txBody>
      </p:sp>
      <p:sp>
        <p:nvSpPr>
          <p:cNvPr id="20498" name="object 26">
            <a:extLst>
              <a:ext uri="{FF2B5EF4-FFF2-40B4-BE49-F238E27FC236}">
                <a16:creationId xmlns:a16="http://schemas.microsoft.com/office/drawing/2014/main" id="{9797ED74-0FEC-4B8C-B432-C1575A60EB81}"/>
              </a:ext>
            </a:extLst>
          </p:cNvPr>
          <p:cNvSpPr txBox="1">
            <a:spLocks noChangeArrowheads="1"/>
          </p:cNvSpPr>
          <p:nvPr/>
        </p:nvSpPr>
        <p:spPr bwMode="auto">
          <a:xfrm>
            <a:off x="720725" y="2370138"/>
            <a:ext cx="2805113"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00FF"/>
                </a:solidFill>
                <a:cs typeface="Arial" panose="020B0604020202020204" pitchFamily="34" charset="0"/>
              </a:rPr>
              <a:t>Pregunta clave</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CCCC99"/>
                </a:solidFill>
                <a:cs typeface="Arial" panose="020B0604020202020204" pitchFamily="34" charset="0"/>
              </a:rPr>
              <a:t>Variable “x”</a:t>
            </a:r>
            <a:endParaRPr lang="es-ES" altLang="es-PE" sz="2100">
              <a:cs typeface="Arial" panose="020B0604020202020204" pitchFamily="34" charset="0"/>
            </a:endParaRPr>
          </a:p>
          <a:p>
            <a:pPr eaLnBrk="1" hangingPunct="1">
              <a:lnSpc>
                <a:spcPct val="150000"/>
              </a:lnSpc>
            </a:pPr>
            <a:r>
              <a:rPr lang="es-ES" altLang="es-PE" sz="2100" b="1">
                <a:solidFill>
                  <a:srgbClr val="003300"/>
                </a:solidFill>
                <a:cs typeface="Arial" panose="020B0604020202020204" pitchFamily="34" charset="0"/>
              </a:rPr>
              <a:t>Enlace o relacionante </a:t>
            </a:r>
            <a:r>
              <a:rPr lang="es-ES" altLang="es-PE" sz="2100" b="1">
                <a:solidFill>
                  <a:srgbClr val="B1B1B1"/>
                </a:solidFill>
                <a:cs typeface="Arial" panose="020B0604020202020204" pitchFamily="34" charset="0"/>
              </a:rPr>
              <a:t>Variable “y” </a:t>
            </a:r>
            <a:r>
              <a:rPr lang="es-ES" altLang="es-PE" sz="2100" b="1">
                <a:solidFill>
                  <a:srgbClr val="33CC33"/>
                </a:solidFill>
                <a:cs typeface="Arial" panose="020B0604020202020204" pitchFamily="34" charset="0"/>
              </a:rPr>
              <a:t>Muestra/Población </a:t>
            </a:r>
            <a:r>
              <a:rPr lang="es-ES" altLang="es-PE" sz="2100" b="1">
                <a:solidFill>
                  <a:srgbClr val="FF66CC"/>
                </a:solidFill>
                <a:cs typeface="Arial" panose="020B0604020202020204" pitchFamily="34" charset="0"/>
              </a:rPr>
              <a:t>Ámbito educativo</a:t>
            </a:r>
            <a:endParaRPr lang="es-ES" altLang="es-PE" sz="2100">
              <a:cs typeface="Arial" panose="020B0604020202020204" pitchFamily="34" charset="0"/>
            </a:endParaRPr>
          </a:p>
          <a:p>
            <a:pPr eaLnBrk="1" hangingPunct="1"/>
            <a:r>
              <a:rPr lang="es-ES" altLang="es-PE" sz="2100" b="1">
                <a:solidFill>
                  <a:srgbClr val="FF66CC"/>
                </a:solidFill>
                <a:cs typeface="Arial" panose="020B0604020202020204" pitchFamily="34" charset="0"/>
              </a:rPr>
              <a:t>(accesible)</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666699"/>
                </a:solidFill>
                <a:cs typeface="Arial" panose="020B0604020202020204" pitchFamily="34" charset="0"/>
              </a:rPr>
              <a:t>Ámbito geográfico (objetivo)</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FF0000"/>
                </a:solidFill>
                <a:cs typeface="Arial" panose="020B0604020202020204" pitchFamily="34" charset="0"/>
              </a:rPr>
              <a:t>Tiempo.</a:t>
            </a:r>
            <a:endParaRPr lang="es-ES" altLang="es-PE" sz="2100">
              <a:cs typeface="Arial" panose="020B0604020202020204" pitchFamily="34" charset="0"/>
            </a:endParaRPr>
          </a:p>
        </p:txBody>
      </p:sp>
      <p:sp>
        <p:nvSpPr>
          <p:cNvPr id="27" name="object 27">
            <a:extLst>
              <a:ext uri="{FF2B5EF4-FFF2-40B4-BE49-F238E27FC236}">
                <a16:creationId xmlns:a16="http://schemas.microsoft.com/office/drawing/2014/main" id="{5B73C4B5-D832-47A5-ABA4-5BC9CD3F7E51}"/>
              </a:ext>
            </a:extLst>
          </p:cNvPr>
          <p:cNvSpPr txBox="1"/>
          <p:nvPr/>
        </p:nvSpPr>
        <p:spPr>
          <a:xfrm>
            <a:off x="4521200" y="2401888"/>
            <a:ext cx="4459288" cy="317500"/>
          </a:xfrm>
          <a:prstGeom prst="rect">
            <a:avLst/>
          </a:prstGeom>
        </p:spPr>
        <p:txBody>
          <a:bodyPr lIns="0" tIns="0" rIns="0" bIns="0"/>
          <a:lstStyle/>
          <a:p>
            <a:pPr>
              <a:lnSpc>
                <a:spcPts val="2500"/>
              </a:lnSpc>
              <a:defRPr/>
            </a:pPr>
            <a:r>
              <a:rPr sz="2300" b="1" dirty="0">
                <a:solidFill>
                  <a:srgbClr val="0000FF"/>
                </a:solidFill>
                <a:latin typeface="Arial"/>
                <a:cs typeface="Arial"/>
              </a:rPr>
              <a:t>¿En</a:t>
            </a:r>
            <a:r>
              <a:rPr sz="2300" b="1" spc="239" dirty="0">
                <a:solidFill>
                  <a:srgbClr val="0000FF"/>
                </a:solidFill>
                <a:latin typeface="Arial"/>
                <a:cs typeface="Arial"/>
              </a:rPr>
              <a:t> </a:t>
            </a:r>
            <a:r>
              <a:rPr sz="2300" b="1" dirty="0">
                <a:solidFill>
                  <a:srgbClr val="0000FF"/>
                </a:solidFill>
                <a:latin typeface="Arial"/>
                <a:cs typeface="Arial"/>
              </a:rPr>
              <a:t>q</a:t>
            </a:r>
            <a:r>
              <a:rPr sz="2300" b="1" spc="-19" dirty="0">
                <a:solidFill>
                  <a:srgbClr val="0000FF"/>
                </a:solidFill>
                <a:latin typeface="Arial"/>
                <a:cs typeface="Arial"/>
              </a:rPr>
              <a:t>u</a:t>
            </a:r>
            <a:r>
              <a:rPr sz="2300" b="1" dirty="0">
                <a:solidFill>
                  <a:srgbClr val="0000FF"/>
                </a:solidFill>
                <a:latin typeface="Arial"/>
                <a:cs typeface="Arial"/>
              </a:rPr>
              <a:t>é</a:t>
            </a:r>
            <a:r>
              <a:rPr sz="2300" b="1" spc="250" dirty="0">
                <a:solidFill>
                  <a:srgbClr val="0000FF"/>
                </a:solidFill>
                <a:latin typeface="Arial"/>
                <a:cs typeface="Arial"/>
              </a:rPr>
              <a:t> </a:t>
            </a:r>
            <a:r>
              <a:rPr sz="2300" b="1" dirty="0">
                <a:solidFill>
                  <a:srgbClr val="0000FF"/>
                </a:solidFill>
                <a:latin typeface="Arial"/>
                <a:cs typeface="Arial"/>
              </a:rPr>
              <a:t>medi</a:t>
            </a:r>
            <a:r>
              <a:rPr sz="2300" b="1" spc="-19" dirty="0">
                <a:solidFill>
                  <a:srgbClr val="0000FF"/>
                </a:solidFill>
                <a:latin typeface="Arial"/>
                <a:cs typeface="Arial"/>
              </a:rPr>
              <a:t>d</a:t>
            </a:r>
            <a:r>
              <a:rPr sz="2300" b="1" spc="4" dirty="0">
                <a:solidFill>
                  <a:srgbClr val="0000FF"/>
                </a:solidFill>
                <a:latin typeface="Arial"/>
                <a:cs typeface="Arial"/>
              </a:rPr>
              <a:t>a</a:t>
            </a:r>
            <a:r>
              <a:rPr sz="2250" b="1" spc="-7" baseline="25925" dirty="0">
                <a:solidFill>
                  <a:srgbClr val="0000FF"/>
                </a:solidFill>
                <a:latin typeface="Arial"/>
                <a:cs typeface="Arial"/>
              </a:rPr>
              <a:t>(</a:t>
            </a:r>
            <a:r>
              <a:rPr sz="2250" b="1" baseline="25925" dirty="0">
                <a:solidFill>
                  <a:srgbClr val="0000FF"/>
                </a:solidFill>
                <a:latin typeface="Arial"/>
                <a:cs typeface="Arial"/>
              </a:rPr>
              <a:t>1) </a:t>
            </a:r>
            <a:r>
              <a:rPr sz="2250" b="1" spc="144" baseline="25925" dirty="0">
                <a:solidFill>
                  <a:srgbClr val="0000FF"/>
                </a:solidFill>
                <a:latin typeface="Arial"/>
                <a:cs typeface="Arial"/>
              </a:rPr>
              <a:t> </a:t>
            </a:r>
            <a:r>
              <a:rPr sz="2300" b="1" spc="4" dirty="0">
                <a:solidFill>
                  <a:srgbClr val="CCCC99"/>
                </a:solidFill>
                <a:latin typeface="Arial"/>
                <a:cs typeface="Arial"/>
              </a:rPr>
              <a:t>e</a:t>
            </a:r>
            <a:r>
              <a:rPr sz="2300" b="1" dirty="0">
                <a:solidFill>
                  <a:srgbClr val="CCCC99"/>
                </a:solidFill>
                <a:latin typeface="Arial"/>
                <a:cs typeface="Arial"/>
              </a:rPr>
              <a:t>l</a:t>
            </a:r>
            <a:r>
              <a:rPr sz="2300" b="1" spc="244" dirty="0">
                <a:solidFill>
                  <a:srgbClr val="CCCC99"/>
                </a:solidFill>
                <a:latin typeface="Arial"/>
                <a:cs typeface="Arial"/>
              </a:rPr>
              <a:t> </a:t>
            </a:r>
            <a:r>
              <a:rPr sz="2300" b="1" dirty="0">
                <a:solidFill>
                  <a:srgbClr val="CCCC99"/>
                </a:solidFill>
                <a:latin typeface="Arial"/>
                <a:cs typeface="Arial"/>
              </a:rPr>
              <a:t>Progr</a:t>
            </a:r>
            <a:r>
              <a:rPr sz="2300" b="1" spc="-9" dirty="0">
                <a:solidFill>
                  <a:srgbClr val="CCCC99"/>
                </a:solidFill>
                <a:latin typeface="Arial"/>
                <a:cs typeface="Arial"/>
              </a:rPr>
              <a:t>am</a:t>
            </a:r>
            <a:r>
              <a:rPr sz="2300" b="1" dirty="0">
                <a:solidFill>
                  <a:srgbClr val="CCCC99"/>
                </a:solidFill>
                <a:latin typeface="Arial"/>
                <a:cs typeface="Arial"/>
              </a:rPr>
              <a:t>a</a:t>
            </a:r>
            <a:endParaRPr sz="2300" dirty="0">
              <a:latin typeface="Arial"/>
              <a:cs typeface="Arial"/>
            </a:endParaRPr>
          </a:p>
        </p:txBody>
      </p:sp>
      <p:sp>
        <p:nvSpPr>
          <p:cNvPr id="28" name="object 28">
            <a:extLst>
              <a:ext uri="{FF2B5EF4-FFF2-40B4-BE49-F238E27FC236}">
                <a16:creationId xmlns:a16="http://schemas.microsoft.com/office/drawing/2014/main" id="{4D5DA861-52C5-4A8F-ABD7-806B1A695982}"/>
              </a:ext>
            </a:extLst>
          </p:cNvPr>
          <p:cNvSpPr txBox="1"/>
          <p:nvPr/>
        </p:nvSpPr>
        <p:spPr>
          <a:xfrm>
            <a:off x="4521200" y="2760663"/>
            <a:ext cx="1903413" cy="307975"/>
          </a:xfrm>
          <a:prstGeom prst="rect">
            <a:avLst/>
          </a:prstGeom>
        </p:spPr>
        <p:txBody>
          <a:bodyPr lIns="0" tIns="0" rIns="0" bIns="0"/>
          <a:lstStyle/>
          <a:p>
            <a:pPr>
              <a:lnSpc>
                <a:spcPts val="2425"/>
              </a:lnSpc>
              <a:defRPr/>
            </a:pPr>
            <a:r>
              <a:rPr sz="2300" b="1" dirty="0">
                <a:solidFill>
                  <a:srgbClr val="CCCC99"/>
                </a:solidFill>
                <a:latin typeface="Arial"/>
                <a:cs typeface="Arial"/>
              </a:rPr>
              <a:t>Ex</a:t>
            </a:r>
            <a:r>
              <a:rPr sz="2300" b="1" spc="-14" dirty="0">
                <a:solidFill>
                  <a:srgbClr val="CCCC99"/>
                </a:solidFill>
                <a:latin typeface="Arial"/>
                <a:cs typeface="Arial"/>
              </a:rPr>
              <a:t>p</a:t>
            </a:r>
            <a:r>
              <a:rPr sz="2300" b="1" dirty="0">
                <a:solidFill>
                  <a:srgbClr val="CCCC99"/>
                </a:solidFill>
                <a:latin typeface="Arial"/>
                <a:cs typeface="Arial"/>
              </a:rPr>
              <a:t>erime</a:t>
            </a:r>
            <a:r>
              <a:rPr sz="2300" b="1" spc="-19" dirty="0">
                <a:solidFill>
                  <a:srgbClr val="CCCC99"/>
                </a:solidFill>
                <a:latin typeface="Arial"/>
                <a:cs typeface="Arial"/>
              </a:rPr>
              <a:t>n</a:t>
            </a:r>
            <a:r>
              <a:rPr sz="2300" b="1" dirty="0">
                <a:solidFill>
                  <a:srgbClr val="CCCC99"/>
                </a:solidFill>
                <a:latin typeface="Arial"/>
                <a:cs typeface="Arial"/>
              </a:rPr>
              <a:t>tal</a:t>
            </a:r>
            <a:endParaRPr sz="2300" dirty="0">
              <a:latin typeface="Arial"/>
              <a:cs typeface="Arial"/>
            </a:endParaRPr>
          </a:p>
        </p:txBody>
      </p:sp>
      <p:sp>
        <p:nvSpPr>
          <p:cNvPr id="29" name="object 29">
            <a:extLst>
              <a:ext uri="{FF2B5EF4-FFF2-40B4-BE49-F238E27FC236}">
                <a16:creationId xmlns:a16="http://schemas.microsoft.com/office/drawing/2014/main" id="{117D965E-8CB7-4824-984E-9748C074ABF0}"/>
              </a:ext>
            </a:extLst>
          </p:cNvPr>
          <p:cNvSpPr txBox="1"/>
          <p:nvPr/>
        </p:nvSpPr>
        <p:spPr>
          <a:xfrm>
            <a:off x="6546850" y="2760663"/>
            <a:ext cx="406400" cy="307975"/>
          </a:xfrm>
          <a:prstGeom prst="rect">
            <a:avLst/>
          </a:prstGeom>
        </p:spPr>
        <p:txBody>
          <a:bodyPr lIns="0" tIns="0" rIns="0" bIns="0"/>
          <a:lstStyle/>
          <a:p>
            <a:pPr>
              <a:lnSpc>
                <a:spcPts val="2425"/>
              </a:lnSpc>
              <a:defRPr/>
            </a:pPr>
            <a:r>
              <a:rPr sz="2300" b="1" spc="-14" dirty="0">
                <a:solidFill>
                  <a:srgbClr val="CCCC99"/>
                </a:solidFill>
                <a:latin typeface="Arial"/>
                <a:cs typeface="Arial"/>
              </a:rPr>
              <a:t>de</a:t>
            </a:r>
            <a:endParaRPr sz="2300" dirty="0">
              <a:latin typeface="Arial"/>
              <a:cs typeface="Arial"/>
            </a:endParaRPr>
          </a:p>
        </p:txBody>
      </p:sp>
      <p:sp>
        <p:nvSpPr>
          <p:cNvPr id="30" name="object 30">
            <a:extLst>
              <a:ext uri="{FF2B5EF4-FFF2-40B4-BE49-F238E27FC236}">
                <a16:creationId xmlns:a16="http://schemas.microsoft.com/office/drawing/2014/main" id="{9A454B99-D2CD-4B30-857C-89814E0FE327}"/>
              </a:ext>
            </a:extLst>
          </p:cNvPr>
          <p:cNvSpPr txBox="1"/>
          <p:nvPr/>
        </p:nvSpPr>
        <p:spPr>
          <a:xfrm>
            <a:off x="7078663" y="2760663"/>
            <a:ext cx="1901825" cy="307975"/>
          </a:xfrm>
          <a:prstGeom prst="rect">
            <a:avLst/>
          </a:prstGeom>
        </p:spPr>
        <p:txBody>
          <a:bodyPr lIns="0" tIns="0" rIns="0" bIns="0"/>
          <a:lstStyle/>
          <a:p>
            <a:pPr>
              <a:lnSpc>
                <a:spcPts val="2425"/>
              </a:lnSpc>
              <a:defRPr/>
            </a:pPr>
            <a:r>
              <a:rPr sz="2300" b="1" dirty="0">
                <a:solidFill>
                  <a:srgbClr val="CCCC99"/>
                </a:solidFill>
                <a:latin typeface="Arial"/>
                <a:cs typeface="Arial"/>
              </a:rPr>
              <a:t>c</a:t>
            </a:r>
            <a:r>
              <a:rPr sz="2300" b="1" spc="-14" dirty="0">
                <a:solidFill>
                  <a:srgbClr val="CCCC99"/>
                </a:solidFill>
                <a:latin typeface="Arial"/>
                <a:cs typeface="Arial"/>
              </a:rPr>
              <a:t>o</a:t>
            </a:r>
            <a:r>
              <a:rPr sz="2300" b="1" dirty="0">
                <a:solidFill>
                  <a:srgbClr val="CCCC99"/>
                </a:solidFill>
                <a:latin typeface="Arial"/>
                <a:cs typeface="Arial"/>
              </a:rPr>
              <a:t>mpre</a:t>
            </a:r>
            <a:r>
              <a:rPr sz="2300" b="1" spc="-9" dirty="0">
                <a:solidFill>
                  <a:srgbClr val="CCCC99"/>
                </a:solidFill>
                <a:latin typeface="Arial"/>
                <a:cs typeface="Arial"/>
              </a:rPr>
              <a:t>n</a:t>
            </a:r>
            <a:r>
              <a:rPr sz="2300" b="1" dirty="0">
                <a:solidFill>
                  <a:srgbClr val="CCCC99"/>
                </a:solidFill>
                <a:latin typeface="Arial"/>
                <a:cs typeface="Arial"/>
              </a:rPr>
              <a:t>s</a:t>
            </a:r>
            <a:r>
              <a:rPr sz="2300" b="1" spc="-14" dirty="0">
                <a:solidFill>
                  <a:srgbClr val="CCCC99"/>
                </a:solidFill>
                <a:latin typeface="Arial"/>
                <a:cs typeface="Arial"/>
              </a:rPr>
              <a:t>i</a:t>
            </a:r>
            <a:r>
              <a:rPr sz="2300" b="1" dirty="0">
                <a:solidFill>
                  <a:srgbClr val="CCCC99"/>
                </a:solidFill>
                <a:latin typeface="Arial"/>
                <a:cs typeface="Arial"/>
              </a:rPr>
              <a:t>ón</a:t>
            </a:r>
            <a:endParaRPr sz="2300" dirty="0">
              <a:latin typeface="Arial"/>
              <a:cs typeface="Arial"/>
            </a:endParaRPr>
          </a:p>
        </p:txBody>
      </p:sp>
      <p:sp>
        <p:nvSpPr>
          <p:cNvPr id="31" name="object 31">
            <a:extLst>
              <a:ext uri="{FF2B5EF4-FFF2-40B4-BE49-F238E27FC236}">
                <a16:creationId xmlns:a16="http://schemas.microsoft.com/office/drawing/2014/main" id="{3BECB385-C007-4DAD-80CF-CCEE2365F17F}"/>
              </a:ext>
            </a:extLst>
          </p:cNvPr>
          <p:cNvSpPr txBox="1"/>
          <p:nvPr/>
        </p:nvSpPr>
        <p:spPr>
          <a:xfrm>
            <a:off x="4521200" y="3813175"/>
            <a:ext cx="4459288" cy="307975"/>
          </a:xfrm>
          <a:prstGeom prst="rect">
            <a:avLst/>
          </a:prstGeom>
        </p:spPr>
        <p:txBody>
          <a:bodyPr lIns="0" tIns="0" rIns="0" bIns="0"/>
          <a:lstStyle/>
          <a:p>
            <a:pPr>
              <a:lnSpc>
                <a:spcPts val="2425"/>
              </a:lnSpc>
              <a:defRPr/>
            </a:pPr>
            <a:r>
              <a:rPr sz="2300" b="1" spc="-4" dirty="0">
                <a:solidFill>
                  <a:srgbClr val="33CC33"/>
                </a:solidFill>
                <a:latin typeface="Arial"/>
                <a:cs typeface="Arial"/>
              </a:rPr>
              <a:t>lo</a:t>
            </a:r>
            <a:r>
              <a:rPr sz="2300" b="1" dirty="0">
                <a:solidFill>
                  <a:srgbClr val="33CC33"/>
                </a:solidFill>
                <a:latin typeface="Arial"/>
                <a:cs typeface="Arial"/>
              </a:rPr>
              <a:t>s </a:t>
            </a:r>
            <a:r>
              <a:rPr sz="2300" b="1" spc="-9" dirty="0">
                <a:solidFill>
                  <a:srgbClr val="33CC33"/>
                </a:solidFill>
                <a:latin typeface="Arial"/>
                <a:cs typeface="Arial"/>
              </a:rPr>
              <a:t>es</a:t>
            </a:r>
            <a:r>
              <a:rPr sz="2300" b="1" dirty="0">
                <a:solidFill>
                  <a:srgbClr val="33CC33"/>
                </a:solidFill>
                <a:latin typeface="Arial"/>
                <a:cs typeface="Arial"/>
              </a:rPr>
              <a:t>tud</a:t>
            </a:r>
            <a:r>
              <a:rPr sz="2300" b="1" spc="-25" dirty="0">
                <a:solidFill>
                  <a:srgbClr val="33CC33"/>
                </a:solidFill>
                <a:latin typeface="Arial"/>
                <a:cs typeface="Arial"/>
              </a:rPr>
              <a:t>i</a:t>
            </a:r>
            <a:r>
              <a:rPr sz="2300" b="1" spc="-9" dirty="0">
                <a:solidFill>
                  <a:srgbClr val="33CC33"/>
                </a:solidFill>
                <a:latin typeface="Arial"/>
                <a:cs typeface="Arial"/>
              </a:rPr>
              <a:t>a</a:t>
            </a:r>
            <a:r>
              <a:rPr sz="2300" b="1" dirty="0">
                <a:solidFill>
                  <a:srgbClr val="33CC33"/>
                </a:solidFill>
                <a:latin typeface="Arial"/>
                <a:cs typeface="Arial"/>
              </a:rPr>
              <a:t>n</a:t>
            </a:r>
            <a:r>
              <a:rPr sz="2300" b="1" spc="-14" dirty="0">
                <a:solidFill>
                  <a:srgbClr val="33CC33"/>
                </a:solidFill>
                <a:latin typeface="Arial"/>
                <a:cs typeface="Arial"/>
              </a:rPr>
              <a:t>t</a:t>
            </a:r>
            <a:r>
              <a:rPr sz="2300" b="1" dirty="0">
                <a:solidFill>
                  <a:srgbClr val="33CC33"/>
                </a:solidFill>
                <a:latin typeface="Arial"/>
                <a:cs typeface="Arial"/>
              </a:rPr>
              <a:t>es </a:t>
            </a:r>
            <a:r>
              <a:rPr sz="2300" b="1" spc="-14" dirty="0">
                <a:solidFill>
                  <a:srgbClr val="33CC33"/>
                </a:solidFill>
                <a:latin typeface="Arial"/>
                <a:cs typeface="Arial"/>
              </a:rPr>
              <a:t>d</a:t>
            </a:r>
            <a:r>
              <a:rPr sz="2300" b="1" dirty="0">
                <a:solidFill>
                  <a:srgbClr val="33CC33"/>
                </a:solidFill>
                <a:latin typeface="Arial"/>
                <a:cs typeface="Arial"/>
              </a:rPr>
              <a:t>el VI</a:t>
            </a:r>
            <a:r>
              <a:rPr sz="2300" b="1" spc="-9" dirty="0">
                <a:solidFill>
                  <a:srgbClr val="33CC33"/>
                </a:solidFill>
                <a:latin typeface="Arial"/>
                <a:cs typeface="Arial"/>
              </a:rPr>
              <a:t>I</a:t>
            </a:r>
            <a:r>
              <a:rPr sz="2300" b="1" dirty="0">
                <a:solidFill>
                  <a:srgbClr val="33CC33"/>
                </a:solidFill>
                <a:latin typeface="Arial"/>
                <a:cs typeface="Arial"/>
              </a:rPr>
              <a:t>I</a:t>
            </a:r>
            <a:r>
              <a:rPr sz="2300" b="1" spc="-9" dirty="0">
                <a:solidFill>
                  <a:srgbClr val="33CC33"/>
                </a:solidFill>
                <a:latin typeface="Arial"/>
                <a:cs typeface="Arial"/>
              </a:rPr>
              <a:t> </a:t>
            </a:r>
            <a:r>
              <a:rPr sz="2300" b="1" dirty="0">
                <a:solidFill>
                  <a:srgbClr val="33CC33"/>
                </a:solidFill>
                <a:latin typeface="Arial"/>
                <a:cs typeface="Arial"/>
              </a:rPr>
              <a:t>ciclo</a:t>
            </a:r>
            <a:r>
              <a:rPr sz="2300" b="1" spc="-9" dirty="0">
                <a:solidFill>
                  <a:srgbClr val="33CC33"/>
                </a:solidFill>
                <a:latin typeface="Arial"/>
                <a:cs typeface="Arial"/>
              </a:rPr>
              <a:t> </a:t>
            </a:r>
            <a:r>
              <a:rPr sz="2300" b="1" spc="-14" dirty="0">
                <a:solidFill>
                  <a:srgbClr val="33CC33"/>
                </a:solidFill>
                <a:latin typeface="Arial"/>
                <a:cs typeface="Arial"/>
              </a:rPr>
              <a:t>d</a:t>
            </a:r>
            <a:r>
              <a:rPr sz="2300" b="1" dirty="0">
                <a:solidFill>
                  <a:srgbClr val="33CC33"/>
                </a:solidFill>
                <a:latin typeface="Arial"/>
                <a:cs typeface="Arial"/>
              </a:rPr>
              <a:t>el</a:t>
            </a:r>
            <a:endParaRPr sz="2300" dirty="0">
              <a:latin typeface="Arial"/>
              <a:cs typeface="Arial"/>
            </a:endParaRPr>
          </a:p>
        </p:txBody>
      </p:sp>
      <p:sp>
        <p:nvSpPr>
          <p:cNvPr id="32" name="object 32">
            <a:extLst>
              <a:ext uri="{FF2B5EF4-FFF2-40B4-BE49-F238E27FC236}">
                <a16:creationId xmlns:a16="http://schemas.microsoft.com/office/drawing/2014/main" id="{3596B7B6-3423-45C4-9C1A-42C8D116D900}"/>
              </a:ext>
            </a:extLst>
          </p:cNvPr>
          <p:cNvSpPr txBox="1"/>
          <p:nvPr/>
        </p:nvSpPr>
        <p:spPr>
          <a:xfrm>
            <a:off x="4521200" y="4164013"/>
            <a:ext cx="2033588" cy="307975"/>
          </a:xfrm>
          <a:prstGeom prst="rect">
            <a:avLst/>
          </a:prstGeom>
        </p:spPr>
        <p:txBody>
          <a:bodyPr lIns="0" tIns="0" rIns="0" bIns="0"/>
          <a:lstStyle/>
          <a:p>
            <a:pPr>
              <a:lnSpc>
                <a:spcPts val="2425"/>
              </a:lnSpc>
              <a:defRPr/>
            </a:pPr>
            <a:r>
              <a:rPr sz="2300" b="1" dirty="0">
                <a:solidFill>
                  <a:srgbClr val="33CC33"/>
                </a:solidFill>
                <a:latin typeface="Arial"/>
                <a:cs typeface="Arial"/>
              </a:rPr>
              <a:t>De</a:t>
            </a:r>
            <a:r>
              <a:rPr sz="2300" b="1" spc="-9" dirty="0">
                <a:solidFill>
                  <a:srgbClr val="33CC33"/>
                </a:solidFill>
                <a:latin typeface="Arial"/>
                <a:cs typeface="Arial"/>
              </a:rPr>
              <a:t>p</a:t>
            </a:r>
            <a:r>
              <a:rPr sz="2300" b="1" dirty="0">
                <a:solidFill>
                  <a:srgbClr val="33CC33"/>
                </a:solidFill>
                <a:latin typeface="Arial"/>
                <a:cs typeface="Arial"/>
              </a:rPr>
              <a:t>ar</a:t>
            </a:r>
            <a:r>
              <a:rPr sz="2300" b="1" spc="-14" dirty="0">
                <a:solidFill>
                  <a:srgbClr val="33CC33"/>
                </a:solidFill>
                <a:latin typeface="Arial"/>
                <a:cs typeface="Arial"/>
              </a:rPr>
              <a:t>t</a:t>
            </a:r>
            <a:r>
              <a:rPr sz="2300" b="1" dirty="0">
                <a:solidFill>
                  <a:srgbClr val="33CC33"/>
                </a:solidFill>
                <a:latin typeface="Arial"/>
                <a:cs typeface="Arial"/>
              </a:rPr>
              <a:t>amento</a:t>
            </a:r>
            <a:endParaRPr sz="2300" dirty="0">
              <a:latin typeface="Arial"/>
              <a:cs typeface="Arial"/>
            </a:endParaRPr>
          </a:p>
        </p:txBody>
      </p:sp>
      <p:sp>
        <p:nvSpPr>
          <p:cNvPr id="33" name="object 33">
            <a:extLst>
              <a:ext uri="{FF2B5EF4-FFF2-40B4-BE49-F238E27FC236}">
                <a16:creationId xmlns:a16="http://schemas.microsoft.com/office/drawing/2014/main" id="{BDC3ED93-FA43-4D16-876B-742D6056D41A}"/>
              </a:ext>
            </a:extLst>
          </p:cNvPr>
          <p:cNvSpPr txBox="1"/>
          <p:nvPr/>
        </p:nvSpPr>
        <p:spPr>
          <a:xfrm>
            <a:off x="6929438" y="4164013"/>
            <a:ext cx="406400" cy="307975"/>
          </a:xfrm>
          <a:prstGeom prst="rect">
            <a:avLst/>
          </a:prstGeom>
        </p:spPr>
        <p:txBody>
          <a:bodyPr lIns="0" tIns="0" rIns="0" bIns="0"/>
          <a:lstStyle/>
          <a:p>
            <a:pPr>
              <a:lnSpc>
                <a:spcPts val="2425"/>
              </a:lnSpc>
              <a:defRPr/>
            </a:pPr>
            <a:r>
              <a:rPr sz="2300" b="1" spc="-14" dirty="0">
                <a:solidFill>
                  <a:srgbClr val="33CC33"/>
                </a:solidFill>
                <a:latin typeface="Arial"/>
                <a:cs typeface="Arial"/>
              </a:rPr>
              <a:t>de</a:t>
            </a:r>
            <a:endParaRPr sz="2300" dirty="0">
              <a:latin typeface="Arial"/>
              <a:cs typeface="Arial"/>
            </a:endParaRPr>
          </a:p>
        </p:txBody>
      </p:sp>
      <p:sp>
        <p:nvSpPr>
          <p:cNvPr id="34" name="object 34">
            <a:extLst>
              <a:ext uri="{FF2B5EF4-FFF2-40B4-BE49-F238E27FC236}">
                <a16:creationId xmlns:a16="http://schemas.microsoft.com/office/drawing/2014/main" id="{6A9F716E-0C06-477A-B18F-1A9DB825E353}"/>
              </a:ext>
            </a:extLst>
          </p:cNvPr>
          <p:cNvSpPr txBox="1"/>
          <p:nvPr/>
        </p:nvSpPr>
        <p:spPr>
          <a:xfrm>
            <a:off x="7713663" y="4164013"/>
            <a:ext cx="1266825" cy="307975"/>
          </a:xfrm>
          <a:prstGeom prst="rect">
            <a:avLst/>
          </a:prstGeom>
        </p:spPr>
        <p:txBody>
          <a:bodyPr lIns="0" tIns="0" rIns="0" bIns="0"/>
          <a:lstStyle/>
          <a:p>
            <a:pPr>
              <a:lnSpc>
                <a:spcPts val="2425"/>
              </a:lnSpc>
              <a:defRPr/>
            </a:pPr>
            <a:r>
              <a:rPr sz="2300" b="1" dirty="0">
                <a:solidFill>
                  <a:srgbClr val="33CC33"/>
                </a:solidFill>
                <a:latin typeface="Arial"/>
                <a:cs typeface="Arial"/>
              </a:rPr>
              <a:t>Le</a:t>
            </a:r>
            <a:r>
              <a:rPr sz="2300" b="1" spc="-14" dirty="0">
                <a:solidFill>
                  <a:srgbClr val="33CC33"/>
                </a:solidFill>
                <a:latin typeface="Arial"/>
                <a:cs typeface="Arial"/>
              </a:rPr>
              <a:t>n</a:t>
            </a:r>
            <a:r>
              <a:rPr sz="2300" b="1" dirty="0">
                <a:solidFill>
                  <a:srgbClr val="33CC33"/>
                </a:solidFill>
                <a:latin typeface="Arial"/>
                <a:cs typeface="Arial"/>
              </a:rPr>
              <a:t>g</a:t>
            </a:r>
            <a:r>
              <a:rPr sz="2300" b="1" spc="-19" dirty="0">
                <a:solidFill>
                  <a:srgbClr val="33CC33"/>
                </a:solidFill>
                <a:latin typeface="Arial"/>
                <a:cs typeface="Arial"/>
              </a:rPr>
              <a:t>u</a:t>
            </a:r>
            <a:r>
              <a:rPr sz="2300" b="1" spc="-9" dirty="0">
                <a:solidFill>
                  <a:srgbClr val="33CC33"/>
                </a:solidFill>
                <a:latin typeface="Arial"/>
                <a:cs typeface="Arial"/>
              </a:rPr>
              <a:t>a</a:t>
            </a:r>
            <a:r>
              <a:rPr sz="2300" b="1" dirty="0">
                <a:solidFill>
                  <a:srgbClr val="33CC33"/>
                </a:solidFill>
                <a:latin typeface="Arial"/>
                <a:cs typeface="Arial"/>
              </a:rPr>
              <a:t>s</a:t>
            </a:r>
            <a:endParaRPr sz="2300">
              <a:latin typeface="Arial"/>
              <a:cs typeface="Arial"/>
            </a:endParaRPr>
          </a:p>
        </p:txBody>
      </p:sp>
      <p:sp>
        <p:nvSpPr>
          <p:cNvPr id="35" name="object 35">
            <a:extLst>
              <a:ext uri="{FF2B5EF4-FFF2-40B4-BE49-F238E27FC236}">
                <a16:creationId xmlns:a16="http://schemas.microsoft.com/office/drawing/2014/main" id="{AA09C582-67E7-404E-B4BF-C894C66114C9}"/>
              </a:ext>
            </a:extLst>
          </p:cNvPr>
          <p:cNvSpPr txBox="1"/>
          <p:nvPr/>
        </p:nvSpPr>
        <p:spPr>
          <a:xfrm>
            <a:off x="4521200" y="4505325"/>
            <a:ext cx="1898650" cy="317500"/>
          </a:xfrm>
          <a:prstGeom prst="rect">
            <a:avLst/>
          </a:prstGeom>
        </p:spPr>
        <p:txBody>
          <a:bodyPr lIns="0" tIns="0" rIns="0" bIns="0"/>
          <a:lstStyle/>
          <a:p>
            <a:pPr>
              <a:lnSpc>
                <a:spcPts val="2505"/>
              </a:lnSpc>
              <a:defRPr/>
            </a:pPr>
            <a:r>
              <a:rPr sz="2300" b="1" dirty="0" err="1">
                <a:solidFill>
                  <a:srgbClr val="33CC33"/>
                </a:solidFill>
                <a:latin typeface="Arial"/>
                <a:cs typeface="Arial"/>
              </a:rPr>
              <a:t>Ext</a:t>
            </a:r>
            <a:r>
              <a:rPr sz="2300" b="1" spc="-9" dirty="0" err="1">
                <a:solidFill>
                  <a:srgbClr val="33CC33"/>
                </a:solidFill>
                <a:latin typeface="Arial"/>
                <a:cs typeface="Arial"/>
              </a:rPr>
              <a:t>r</a:t>
            </a:r>
            <a:r>
              <a:rPr sz="2300" b="1" dirty="0" err="1">
                <a:solidFill>
                  <a:srgbClr val="33CC33"/>
                </a:solidFill>
                <a:latin typeface="Arial"/>
                <a:cs typeface="Arial"/>
              </a:rPr>
              <a:t>an</a:t>
            </a:r>
            <a:r>
              <a:rPr sz="2300" b="1" spc="-19" dirty="0" err="1">
                <a:solidFill>
                  <a:srgbClr val="33CC33"/>
                </a:solidFill>
                <a:latin typeface="Arial"/>
                <a:cs typeface="Arial"/>
              </a:rPr>
              <a:t>j</a:t>
            </a:r>
            <a:r>
              <a:rPr sz="2300" b="1" dirty="0" err="1">
                <a:solidFill>
                  <a:srgbClr val="33CC33"/>
                </a:solidFill>
                <a:latin typeface="Arial"/>
                <a:cs typeface="Arial"/>
              </a:rPr>
              <a:t>e</a:t>
            </a:r>
            <a:r>
              <a:rPr sz="2300" b="1" spc="-4" dirty="0" err="1">
                <a:solidFill>
                  <a:srgbClr val="33CC33"/>
                </a:solidFill>
                <a:latin typeface="Arial"/>
                <a:cs typeface="Arial"/>
              </a:rPr>
              <a:t>r</a:t>
            </a:r>
            <a:r>
              <a:rPr sz="2300" b="1" spc="-9" dirty="0" err="1">
                <a:solidFill>
                  <a:srgbClr val="33CC33"/>
                </a:solidFill>
                <a:latin typeface="Arial"/>
                <a:cs typeface="Arial"/>
              </a:rPr>
              <a:t>a</a:t>
            </a:r>
            <a:r>
              <a:rPr sz="2300" b="1" dirty="0" err="1">
                <a:solidFill>
                  <a:srgbClr val="33CC33"/>
                </a:solidFill>
                <a:latin typeface="Arial"/>
                <a:cs typeface="Arial"/>
              </a:rPr>
              <a:t>s</a:t>
            </a:r>
            <a:r>
              <a:rPr sz="2250" b="1" spc="22" baseline="25925" dirty="0">
                <a:solidFill>
                  <a:srgbClr val="33CC33"/>
                </a:solidFill>
                <a:latin typeface="Arial"/>
                <a:cs typeface="Arial"/>
              </a:rPr>
              <a:t>(</a:t>
            </a:r>
            <a:r>
              <a:rPr sz="2250" b="1" spc="2" baseline="25925" dirty="0">
                <a:solidFill>
                  <a:srgbClr val="33CC33"/>
                </a:solidFill>
                <a:latin typeface="Arial"/>
                <a:cs typeface="Arial"/>
              </a:rPr>
              <a:t>5</a:t>
            </a:r>
            <a:r>
              <a:rPr sz="2250" b="1" spc="14" baseline="25925" dirty="0">
                <a:solidFill>
                  <a:srgbClr val="33CC33"/>
                </a:solidFill>
                <a:latin typeface="Arial"/>
                <a:cs typeface="Arial"/>
              </a:rPr>
              <a:t>)</a:t>
            </a:r>
            <a:endParaRPr sz="2250" baseline="25925" dirty="0">
              <a:latin typeface="Arial"/>
              <a:cs typeface="Arial"/>
            </a:endParaRPr>
          </a:p>
        </p:txBody>
      </p:sp>
      <p:sp>
        <p:nvSpPr>
          <p:cNvPr id="36" name="object 36">
            <a:extLst>
              <a:ext uri="{FF2B5EF4-FFF2-40B4-BE49-F238E27FC236}">
                <a16:creationId xmlns:a16="http://schemas.microsoft.com/office/drawing/2014/main" id="{BA3AFA99-AAAF-4291-9E33-2382ECB714FA}"/>
              </a:ext>
            </a:extLst>
          </p:cNvPr>
          <p:cNvSpPr txBox="1"/>
          <p:nvPr/>
        </p:nvSpPr>
        <p:spPr>
          <a:xfrm>
            <a:off x="6419850" y="4513263"/>
            <a:ext cx="2559050" cy="309562"/>
          </a:xfrm>
          <a:prstGeom prst="rect">
            <a:avLst/>
          </a:prstGeom>
        </p:spPr>
        <p:txBody>
          <a:bodyPr lIns="0" tIns="0" rIns="0" bIns="0"/>
          <a:lstStyle/>
          <a:p>
            <a:pPr>
              <a:lnSpc>
                <a:spcPts val="2430"/>
              </a:lnSpc>
              <a:defRPr/>
            </a:pPr>
            <a:r>
              <a:rPr sz="2300" b="1" spc="-14" dirty="0">
                <a:solidFill>
                  <a:srgbClr val="FF66CC"/>
                </a:solidFill>
                <a:latin typeface="Arial"/>
                <a:cs typeface="Arial"/>
              </a:rPr>
              <a:t>d</a:t>
            </a:r>
            <a:r>
              <a:rPr sz="2300" b="1" dirty="0">
                <a:solidFill>
                  <a:srgbClr val="FF66CC"/>
                </a:solidFill>
                <a:latin typeface="Arial"/>
                <a:cs typeface="Arial"/>
              </a:rPr>
              <a:t>e</a:t>
            </a:r>
            <a:r>
              <a:rPr sz="2300" b="1" spc="299" dirty="0">
                <a:solidFill>
                  <a:srgbClr val="FF66CC"/>
                </a:solidFill>
                <a:latin typeface="Arial"/>
                <a:cs typeface="Arial"/>
              </a:rPr>
              <a:t> </a:t>
            </a:r>
            <a:r>
              <a:rPr sz="2300" b="1" spc="-4" dirty="0">
                <a:solidFill>
                  <a:srgbClr val="FF66CC"/>
                </a:solidFill>
                <a:latin typeface="Arial"/>
                <a:cs typeface="Arial"/>
              </a:rPr>
              <a:t>l</a:t>
            </a:r>
            <a:r>
              <a:rPr sz="2300" b="1" dirty="0">
                <a:solidFill>
                  <a:srgbClr val="FF66CC"/>
                </a:solidFill>
                <a:latin typeface="Arial"/>
                <a:cs typeface="Arial"/>
              </a:rPr>
              <a:t>a</a:t>
            </a:r>
            <a:r>
              <a:rPr sz="2300" b="1" spc="284" dirty="0">
                <a:solidFill>
                  <a:srgbClr val="FF66CC"/>
                </a:solidFill>
                <a:latin typeface="Arial"/>
                <a:cs typeface="Arial"/>
              </a:rPr>
              <a:t> </a:t>
            </a:r>
            <a:r>
              <a:rPr sz="2300" b="1" spc="-9" dirty="0">
                <a:solidFill>
                  <a:srgbClr val="FF66CC"/>
                </a:solidFill>
                <a:latin typeface="Arial"/>
                <a:cs typeface="Arial"/>
              </a:rPr>
              <a:t>U</a:t>
            </a:r>
            <a:r>
              <a:rPr sz="2300" b="1" dirty="0">
                <a:solidFill>
                  <a:srgbClr val="FF66CC"/>
                </a:solidFill>
                <a:latin typeface="Arial"/>
                <a:cs typeface="Arial"/>
              </a:rPr>
              <a:t>n</a:t>
            </a:r>
            <a:r>
              <a:rPr sz="2300" b="1" spc="-9" dirty="0">
                <a:solidFill>
                  <a:srgbClr val="FF66CC"/>
                </a:solidFill>
                <a:latin typeface="Arial"/>
                <a:cs typeface="Arial"/>
              </a:rPr>
              <a:t>iv</a:t>
            </a:r>
            <a:r>
              <a:rPr sz="2300" b="1" dirty="0">
                <a:solidFill>
                  <a:srgbClr val="FF66CC"/>
                </a:solidFill>
                <a:latin typeface="Arial"/>
                <a:cs typeface="Arial"/>
              </a:rPr>
              <a:t>ers</a:t>
            </a:r>
            <a:r>
              <a:rPr sz="2300" b="1" spc="-9" dirty="0">
                <a:solidFill>
                  <a:srgbClr val="FF66CC"/>
                </a:solidFill>
                <a:latin typeface="Arial"/>
                <a:cs typeface="Arial"/>
              </a:rPr>
              <a:t>i</a:t>
            </a:r>
            <a:r>
              <a:rPr sz="2300" b="1" dirty="0">
                <a:solidFill>
                  <a:srgbClr val="FF66CC"/>
                </a:solidFill>
                <a:latin typeface="Arial"/>
                <a:cs typeface="Arial"/>
              </a:rPr>
              <a:t>d</a:t>
            </a:r>
            <a:r>
              <a:rPr sz="2300" b="1" spc="-14" dirty="0">
                <a:solidFill>
                  <a:srgbClr val="FF66CC"/>
                </a:solidFill>
                <a:latin typeface="Arial"/>
                <a:cs typeface="Arial"/>
              </a:rPr>
              <a:t>a</a:t>
            </a:r>
            <a:r>
              <a:rPr sz="2300" b="1" dirty="0">
                <a:solidFill>
                  <a:srgbClr val="FF66CC"/>
                </a:solidFill>
                <a:latin typeface="Arial"/>
                <a:cs typeface="Arial"/>
              </a:rPr>
              <a:t>d</a:t>
            </a:r>
            <a:endParaRPr sz="2300">
              <a:latin typeface="Arial"/>
              <a:cs typeface="Arial"/>
            </a:endParaRPr>
          </a:p>
        </p:txBody>
      </p:sp>
      <p:sp>
        <p:nvSpPr>
          <p:cNvPr id="37" name="object 37">
            <a:extLst>
              <a:ext uri="{FF2B5EF4-FFF2-40B4-BE49-F238E27FC236}">
                <a16:creationId xmlns:a16="http://schemas.microsoft.com/office/drawing/2014/main" id="{84A62DB9-62DE-4FA4-AD3D-0681B46F7D76}"/>
              </a:ext>
            </a:extLst>
          </p:cNvPr>
          <p:cNvSpPr txBox="1"/>
          <p:nvPr/>
        </p:nvSpPr>
        <p:spPr>
          <a:xfrm>
            <a:off x="6632575" y="4856163"/>
            <a:ext cx="1781175" cy="317500"/>
          </a:xfrm>
          <a:prstGeom prst="rect">
            <a:avLst/>
          </a:prstGeom>
        </p:spPr>
        <p:txBody>
          <a:bodyPr lIns="0" tIns="0" rIns="0" bIns="0"/>
          <a:lstStyle/>
          <a:p>
            <a:pPr>
              <a:lnSpc>
                <a:spcPts val="2500"/>
              </a:lnSpc>
              <a:defRPr/>
            </a:pPr>
            <a:r>
              <a:rPr sz="2300" b="1" dirty="0">
                <a:solidFill>
                  <a:srgbClr val="FF66CC"/>
                </a:solidFill>
                <a:latin typeface="Arial"/>
                <a:cs typeface="Arial"/>
              </a:rPr>
              <a:t>E</a:t>
            </a:r>
            <a:r>
              <a:rPr sz="2300" b="1" spc="-14" dirty="0">
                <a:solidFill>
                  <a:srgbClr val="FF66CC"/>
                </a:solidFill>
                <a:latin typeface="Arial"/>
                <a:cs typeface="Arial"/>
              </a:rPr>
              <a:t>du</a:t>
            </a:r>
            <a:r>
              <a:rPr sz="2300" b="1" dirty="0">
                <a:solidFill>
                  <a:srgbClr val="FF66CC"/>
                </a:solidFill>
                <a:latin typeface="Arial"/>
                <a:cs typeface="Arial"/>
              </a:rPr>
              <a:t>cac</a:t>
            </a:r>
            <a:r>
              <a:rPr sz="2300" b="1" spc="-4" dirty="0">
                <a:solidFill>
                  <a:srgbClr val="FF66CC"/>
                </a:solidFill>
                <a:latin typeface="Arial"/>
                <a:cs typeface="Arial"/>
              </a:rPr>
              <a:t>i</a:t>
            </a:r>
            <a:r>
              <a:rPr sz="2300" b="1" dirty="0">
                <a:solidFill>
                  <a:srgbClr val="FF66CC"/>
                </a:solidFill>
                <a:latin typeface="Arial"/>
                <a:cs typeface="Arial"/>
              </a:rPr>
              <a:t>ó</a:t>
            </a:r>
            <a:r>
              <a:rPr sz="2300" b="1" spc="-19" dirty="0">
                <a:solidFill>
                  <a:srgbClr val="FF66CC"/>
                </a:solidFill>
                <a:latin typeface="Arial"/>
                <a:cs typeface="Arial"/>
              </a:rPr>
              <a:t>n</a:t>
            </a:r>
            <a:r>
              <a:rPr sz="2250" b="1" spc="22" baseline="25925" dirty="0">
                <a:solidFill>
                  <a:srgbClr val="FF66CC"/>
                </a:solidFill>
                <a:latin typeface="Arial"/>
                <a:cs typeface="Arial"/>
              </a:rPr>
              <a:t>(</a:t>
            </a:r>
            <a:r>
              <a:rPr sz="2250" b="1" spc="19" baseline="25925" dirty="0">
                <a:solidFill>
                  <a:srgbClr val="FF66CC"/>
                </a:solidFill>
                <a:latin typeface="Arial"/>
                <a:cs typeface="Arial"/>
              </a:rPr>
              <a:t>6)</a:t>
            </a:r>
            <a:endParaRPr sz="2250" baseline="25925">
              <a:latin typeface="Arial"/>
              <a:cs typeface="Arial"/>
            </a:endParaRPr>
          </a:p>
        </p:txBody>
      </p:sp>
      <p:sp>
        <p:nvSpPr>
          <p:cNvPr id="38" name="object 38">
            <a:extLst>
              <a:ext uri="{FF2B5EF4-FFF2-40B4-BE49-F238E27FC236}">
                <a16:creationId xmlns:a16="http://schemas.microsoft.com/office/drawing/2014/main" id="{BA20B683-2712-4D28-AF91-928C793AE6F8}"/>
              </a:ext>
            </a:extLst>
          </p:cNvPr>
          <p:cNvSpPr txBox="1"/>
          <p:nvPr/>
        </p:nvSpPr>
        <p:spPr>
          <a:xfrm>
            <a:off x="4521200" y="4864100"/>
            <a:ext cx="1285875" cy="309563"/>
          </a:xfrm>
          <a:prstGeom prst="rect">
            <a:avLst/>
          </a:prstGeom>
        </p:spPr>
        <p:txBody>
          <a:bodyPr lIns="0" tIns="0" rIns="0" bIns="0"/>
          <a:lstStyle/>
          <a:p>
            <a:pPr>
              <a:lnSpc>
                <a:spcPts val="2425"/>
              </a:lnSpc>
              <a:defRPr/>
            </a:pPr>
            <a:r>
              <a:rPr sz="2300" b="1" dirty="0">
                <a:solidFill>
                  <a:srgbClr val="FF66CC"/>
                </a:solidFill>
                <a:latin typeface="Arial"/>
                <a:cs typeface="Arial"/>
              </a:rPr>
              <a:t>Naci</a:t>
            </a:r>
            <a:r>
              <a:rPr sz="2300" b="1" spc="-19" dirty="0">
                <a:solidFill>
                  <a:srgbClr val="FF66CC"/>
                </a:solidFill>
                <a:latin typeface="Arial"/>
                <a:cs typeface="Arial"/>
              </a:rPr>
              <a:t>o</a:t>
            </a:r>
            <a:r>
              <a:rPr sz="2300" b="1" dirty="0">
                <a:solidFill>
                  <a:srgbClr val="FF66CC"/>
                </a:solidFill>
                <a:latin typeface="Arial"/>
                <a:cs typeface="Arial"/>
              </a:rPr>
              <a:t>nal</a:t>
            </a:r>
            <a:endParaRPr sz="2300">
              <a:latin typeface="Arial"/>
              <a:cs typeface="Arial"/>
            </a:endParaRPr>
          </a:p>
        </p:txBody>
      </p:sp>
      <p:sp>
        <p:nvSpPr>
          <p:cNvPr id="39" name="object 39">
            <a:extLst>
              <a:ext uri="{FF2B5EF4-FFF2-40B4-BE49-F238E27FC236}">
                <a16:creationId xmlns:a16="http://schemas.microsoft.com/office/drawing/2014/main" id="{0FD93E39-B5EF-42BB-B2A6-7C6B0B057286}"/>
              </a:ext>
            </a:extLst>
          </p:cNvPr>
          <p:cNvSpPr txBox="1"/>
          <p:nvPr/>
        </p:nvSpPr>
        <p:spPr>
          <a:xfrm>
            <a:off x="6013450" y="4864100"/>
            <a:ext cx="409575" cy="309563"/>
          </a:xfrm>
          <a:prstGeom prst="rect">
            <a:avLst/>
          </a:prstGeom>
        </p:spPr>
        <p:txBody>
          <a:bodyPr lIns="0" tIns="0" rIns="0" bIns="0"/>
          <a:lstStyle/>
          <a:p>
            <a:pPr>
              <a:lnSpc>
                <a:spcPts val="2425"/>
              </a:lnSpc>
              <a:defRPr/>
            </a:pPr>
            <a:r>
              <a:rPr sz="2300" b="1" spc="-4" dirty="0">
                <a:solidFill>
                  <a:srgbClr val="FF66CC"/>
                </a:solidFill>
                <a:latin typeface="Arial"/>
                <a:cs typeface="Arial"/>
              </a:rPr>
              <a:t>de</a:t>
            </a:r>
            <a:endParaRPr sz="2300">
              <a:latin typeface="Arial"/>
              <a:cs typeface="Arial"/>
            </a:endParaRPr>
          </a:p>
        </p:txBody>
      </p:sp>
      <p:sp>
        <p:nvSpPr>
          <p:cNvPr id="40" name="object 40">
            <a:extLst>
              <a:ext uri="{FF2B5EF4-FFF2-40B4-BE49-F238E27FC236}">
                <a16:creationId xmlns:a16="http://schemas.microsoft.com/office/drawing/2014/main" id="{F0403862-F1AF-4111-9DF2-584780939440}"/>
              </a:ext>
            </a:extLst>
          </p:cNvPr>
          <p:cNvSpPr txBox="1"/>
          <p:nvPr/>
        </p:nvSpPr>
        <p:spPr>
          <a:xfrm>
            <a:off x="8570913" y="4864100"/>
            <a:ext cx="406400" cy="309563"/>
          </a:xfrm>
          <a:prstGeom prst="rect">
            <a:avLst/>
          </a:prstGeom>
        </p:spPr>
        <p:txBody>
          <a:bodyPr lIns="0" tIns="0" rIns="0" bIns="0"/>
          <a:lstStyle/>
          <a:p>
            <a:pPr>
              <a:lnSpc>
                <a:spcPts val="2425"/>
              </a:lnSpc>
              <a:defRPr/>
            </a:pPr>
            <a:r>
              <a:rPr sz="2300" b="1" spc="-14" dirty="0">
                <a:solidFill>
                  <a:srgbClr val="666699"/>
                </a:solidFill>
                <a:latin typeface="Arial"/>
                <a:cs typeface="Arial"/>
              </a:rPr>
              <a:t>de</a:t>
            </a:r>
            <a:endParaRPr sz="2300">
              <a:latin typeface="Arial"/>
              <a:cs typeface="Arial"/>
            </a:endParaRPr>
          </a:p>
        </p:txBody>
      </p:sp>
      <p:sp>
        <p:nvSpPr>
          <p:cNvPr id="41" name="object 41">
            <a:extLst>
              <a:ext uri="{FF2B5EF4-FFF2-40B4-BE49-F238E27FC236}">
                <a16:creationId xmlns:a16="http://schemas.microsoft.com/office/drawing/2014/main" id="{0A60568B-8D8B-45D6-8272-E31AA71A09BB}"/>
              </a:ext>
            </a:extLst>
          </p:cNvPr>
          <p:cNvSpPr txBox="1"/>
          <p:nvPr/>
        </p:nvSpPr>
        <p:spPr>
          <a:xfrm>
            <a:off x="4521200" y="5205413"/>
            <a:ext cx="1741488" cy="317500"/>
          </a:xfrm>
          <a:prstGeom prst="rect">
            <a:avLst/>
          </a:prstGeom>
        </p:spPr>
        <p:txBody>
          <a:bodyPr lIns="0" tIns="0" rIns="0" bIns="0"/>
          <a:lstStyle/>
          <a:p>
            <a:pPr>
              <a:lnSpc>
                <a:spcPts val="2500"/>
              </a:lnSpc>
              <a:defRPr/>
            </a:pPr>
            <a:r>
              <a:rPr sz="2300" b="1" dirty="0">
                <a:solidFill>
                  <a:srgbClr val="666699"/>
                </a:solidFill>
                <a:latin typeface="Arial"/>
                <a:cs typeface="Arial"/>
              </a:rPr>
              <a:t>L</a:t>
            </a:r>
            <a:r>
              <a:rPr sz="2300" b="1" spc="-9" dirty="0">
                <a:solidFill>
                  <a:srgbClr val="666699"/>
                </a:solidFill>
                <a:latin typeface="Arial"/>
                <a:cs typeface="Arial"/>
              </a:rPr>
              <a:t>i</a:t>
            </a:r>
            <a:r>
              <a:rPr sz="2300" b="1" dirty="0">
                <a:solidFill>
                  <a:srgbClr val="666699"/>
                </a:solidFill>
                <a:latin typeface="Arial"/>
                <a:cs typeface="Arial"/>
              </a:rPr>
              <a:t>m</a:t>
            </a:r>
            <a:r>
              <a:rPr sz="2300" b="1" spc="9" dirty="0">
                <a:solidFill>
                  <a:srgbClr val="666699"/>
                </a:solidFill>
                <a:latin typeface="Arial"/>
                <a:cs typeface="Arial"/>
              </a:rPr>
              <a:t>a</a:t>
            </a:r>
            <a:r>
              <a:rPr sz="2300" b="1" dirty="0">
                <a:solidFill>
                  <a:srgbClr val="666699"/>
                </a:solidFill>
                <a:latin typeface="Arial"/>
                <a:cs typeface="Arial"/>
              </a:rPr>
              <a:t>-Perú</a:t>
            </a:r>
            <a:r>
              <a:rPr sz="2250" b="1" spc="22" baseline="25925" dirty="0">
                <a:solidFill>
                  <a:srgbClr val="666699"/>
                </a:solidFill>
                <a:latin typeface="Arial"/>
                <a:cs typeface="Arial"/>
              </a:rPr>
              <a:t>(</a:t>
            </a:r>
            <a:r>
              <a:rPr sz="2250" b="1" spc="19" baseline="25925" dirty="0">
                <a:solidFill>
                  <a:srgbClr val="666699"/>
                </a:solidFill>
                <a:latin typeface="Arial"/>
                <a:cs typeface="Arial"/>
              </a:rPr>
              <a:t>7)</a:t>
            </a:r>
            <a:endParaRPr sz="2250" baseline="25925">
              <a:latin typeface="Arial"/>
              <a:cs typeface="Arial"/>
            </a:endParaRPr>
          </a:p>
        </p:txBody>
      </p:sp>
      <p:sp>
        <p:nvSpPr>
          <p:cNvPr id="42" name="object 42">
            <a:extLst>
              <a:ext uri="{FF2B5EF4-FFF2-40B4-BE49-F238E27FC236}">
                <a16:creationId xmlns:a16="http://schemas.microsoft.com/office/drawing/2014/main" id="{D7DDFDE0-715C-4581-BD1F-CA95D8C1CDF9}"/>
              </a:ext>
            </a:extLst>
          </p:cNvPr>
          <p:cNvSpPr txBox="1"/>
          <p:nvPr/>
        </p:nvSpPr>
        <p:spPr>
          <a:xfrm>
            <a:off x="6348413" y="5205413"/>
            <a:ext cx="2482850" cy="317500"/>
          </a:xfrm>
          <a:prstGeom prst="rect">
            <a:avLst/>
          </a:prstGeom>
        </p:spPr>
        <p:txBody>
          <a:bodyPr lIns="0" tIns="0" rIns="0" bIns="0"/>
          <a:lstStyle/>
          <a:p>
            <a:pPr>
              <a:lnSpc>
                <a:spcPts val="2500"/>
              </a:lnSpc>
              <a:defRPr/>
            </a:pPr>
            <a:r>
              <a:rPr sz="2300" b="1" spc="4" dirty="0">
                <a:solidFill>
                  <a:srgbClr val="FF0000"/>
                </a:solidFill>
                <a:latin typeface="Arial"/>
                <a:cs typeface="Arial"/>
              </a:rPr>
              <a:t>e</a:t>
            </a:r>
            <a:r>
              <a:rPr sz="2300" b="1" dirty="0">
                <a:solidFill>
                  <a:srgbClr val="FF0000"/>
                </a:solidFill>
                <a:latin typeface="Arial"/>
                <a:cs typeface="Arial"/>
              </a:rPr>
              <a:t>n</a:t>
            </a:r>
            <a:r>
              <a:rPr sz="2300" b="1" spc="-19" dirty="0">
                <a:solidFill>
                  <a:srgbClr val="FF0000"/>
                </a:solidFill>
                <a:latin typeface="Arial"/>
                <a:cs typeface="Arial"/>
              </a:rPr>
              <a:t> </a:t>
            </a:r>
            <a:r>
              <a:rPr sz="2300" b="1" spc="4" dirty="0">
                <a:solidFill>
                  <a:srgbClr val="FF0000"/>
                </a:solidFill>
                <a:latin typeface="Arial"/>
                <a:cs typeface="Arial"/>
              </a:rPr>
              <a:t>e</a:t>
            </a:r>
            <a:r>
              <a:rPr sz="2300" b="1" dirty="0">
                <a:solidFill>
                  <a:srgbClr val="FF0000"/>
                </a:solidFill>
                <a:latin typeface="Arial"/>
                <a:cs typeface="Arial"/>
              </a:rPr>
              <a:t>l</a:t>
            </a:r>
            <a:r>
              <a:rPr sz="2300" b="1" spc="-9" dirty="0">
                <a:solidFill>
                  <a:srgbClr val="FF0000"/>
                </a:solidFill>
                <a:latin typeface="Arial"/>
                <a:cs typeface="Arial"/>
              </a:rPr>
              <a:t> </a:t>
            </a:r>
            <a:r>
              <a:rPr sz="2300" b="1" dirty="0">
                <a:solidFill>
                  <a:srgbClr val="FF0000"/>
                </a:solidFill>
                <a:latin typeface="Arial"/>
                <a:cs typeface="Arial"/>
              </a:rPr>
              <a:t>año</a:t>
            </a:r>
            <a:r>
              <a:rPr sz="2300" b="1" spc="-29" dirty="0">
                <a:solidFill>
                  <a:srgbClr val="FF0000"/>
                </a:solidFill>
                <a:latin typeface="Arial"/>
                <a:cs typeface="Arial"/>
              </a:rPr>
              <a:t> </a:t>
            </a:r>
            <a:r>
              <a:rPr sz="2300" b="1" spc="4" dirty="0">
                <a:solidFill>
                  <a:srgbClr val="FF0000"/>
                </a:solidFill>
                <a:latin typeface="Arial"/>
                <a:cs typeface="Arial"/>
              </a:rPr>
              <a:t>2010</a:t>
            </a:r>
            <a:r>
              <a:rPr sz="2250" b="1" spc="22" baseline="25925" dirty="0">
                <a:solidFill>
                  <a:srgbClr val="FF0000"/>
                </a:solidFill>
                <a:latin typeface="Arial"/>
                <a:cs typeface="Arial"/>
              </a:rPr>
              <a:t>(</a:t>
            </a:r>
            <a:r>
              <a:rPr sz="2250" b="1" spc="24" baseline="25925" dirty="0">
                <a:solidFill>
                  <a:srgbClr val="FF0000"/>
                </a:solidFill>
                <a:latin typeface="Arial"/>
                <a:cs typeface="Arial"/>
              </a:rPr>
              <a:t>8</a:t>
            </a:r>
            <a:r>
              <a:rPr sz="2250" b="1" spc="7" baseline="25925" dirty="0">
                <a:solidFill>
                  <a:srgbClr val="FF0000"/>
                </a:solidFill>
                <a:latin typeface="Arial"/>
                <a:cs typeface="Arial"/>
              </a:rPr>
              <a:t>)</a:t>
            </a:r>
            <a:r>
              <a:rPr sz="2300" b="1" dirty="0">
                <a:solidFill>
                  <a:srgbClr val="FF0000"/>
                </a:solidFill>
                <a:latin typeface="Arial"/>
                <a:cs typeface="Arial"/>
              </a:rPr>
              <a:t>?</a:t>
            </a:r>
            <a:endParaRPr sz="2300">
              <a:latin typeface="Arial"/>
              <a:cs typeface="Arial"/>
            </a:endParaRPr>
          </a:p>
        </p:txBody>
      </p:sp>
      <p:sp>
        <p:nvSpPr>
          <p:cNvPr id="43" name="object 43">
            <a:extLst>
              <a:ext uri="{FF2B5EF4-FFF2-40B4-BE49-F238E27FC236}">
                <a16:creationId xmlns:a16="http://schemas.microsoft.com/office/drawing/2014/main" id="{34A0A007-36D6-4811-984D-D8DFE4020E4E}"/>
              </a:ext>
            </a:extLst>
          </p:cNvPr>
          <p:cNvSpPr txBox="1"/>
          <p:nvPr/>
        </p:nvSpPr>
        <p:spPr>
          <a:xfrm>
            <a:off x="377825" y="5572125"/>
            <a:ext cx="285750" cy="282575"/>
          </a:xfrm>
          <a:prstGeom prst="rect">
            <a:avLst/>
          </a:prstGeom>
        </p:spPr>
        <p:txBody>
          <a:bodyPr lIns="0" tIns="0" rIns="0" bIns="0"/>
          <a:lstStyle/>
          <a:p>
            <a:pPr>
              <a:lnSpc>
                <a:spcPts val="2220"/>
              </a:lnSpc>
              <a:defRPr/>
            </a:pPr>
            <a:r>
              <a:rPr sz="2100" b="1" spc="-4" dirty="0">
                <a:solidFill>
                  <a:srgbClr val="666699"/>
                </a:solidFill>
                <a:latin typeface="Arial"/>
                <a:cs typeface="Arial"/>
              </a:rPr>
              <a:t>7.</a:t>
            </a:r>
            <a:endParaRPr sz="2100">
              <a:latin typeface="Arial"/>
              <a:cs typeface="Arial"/>
            </a:endParaRPr>
          </a:p>
        </p:txBody>
      </p:sp>
      <p:sp>
        <p:nvSpPr>
          <p:cNvPr id="20516" name="object 44">
            <a:extLst>
              <a:ext uri="{FF2B5EF4-FFF2-40B4-BE49-F238E27FC236}">
                <a16:creationId xmlns:a16="http://schemas.microsoft.com/office/drawing/2014/main" id="{E5A23413-F1CA-4112-8D6E-E12FACC71322}"/>
              </a:ext>
            </a:extLst>
          </p:cNvPr>
          <p:cNvSpPr txBox="1">
            <a:spLocks noChangeArrowheads="1"/>
          </p:cNvSpPr>
          <p:nvPr/>
        </p:nvSpPr>
        <p:spPr bwMode="auto">
          <a:xfrm>
            <a:off x="8455025" y="6303963"/>
            <a:ext cx="19050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100"/>
              </a:lnSpc>
            </a:pPr>
            <a:r>
              <a:rPr lang="es-ES" altLang="es-PE" sz="1000">
                <a:cs typeface="Arial" panose="020B0604020202020204" pitchFamily="34" charset="0"/>
              </a:rPr>
              <a:t>15</a:t>
            </a:r>
          </a:p>
        </p:txBody>
      </p:sp>
      <p:sp>
        <p:nvSpPr>
          <p:cNvPr id="45" name="object 45">
            <a:extLst>
              <a:ext uri="{FF2B5EF4-FFF2-40B4-BE49-F238E27FC236}">
                <a16:creationId xmlns:a16="http://schemas.microsoft.com/office/drawing/2014/main" id="{6CF092F9-E279-4D24-9812-A60934572468}"/>
              </a:ext>
            </a:extLst>
          </p:cNvPr>
          <p:cNvSpPr txBox="1"/>
          <p:nvPr/>
        </p:nvSpPr>
        <p:spPr>
          <a:xfrm>
            <a:off x="377825" y="6372225"/>
            <a:ext cx="285750" cy="282575"/>
          </a:xfrm>
          <a:prstGeom prst="rect">
            <a:avLst/>
          </a:prstGeom>
        </p:spPr>
        <p:txBody>
          <a:bodyPr lIns="0" tIns="0" rIns="0" bIns="0"/>
          <a:lstStyle/>
          <a:p>
            <a:pPr>
              <a:lnSpc>
                <a:spcPts val="2220"/>
              </a:lnSpc>
              <a:defRPr/>
            </a:pPr>
            <a:r>
              <a:rPr sz="2100" b="1" spc="-4" dirty="0">
                <a:solidFill>
                  <a:srgbClr val="FF0000"/>
                </a:solidFill>
                <a:latin typeface="Arial"/>
                <a:cs typeface="Arial"/>
              </a:rPr>
              <a:t>8.</a:t>
            </a:r>
            <a:endParaRPr sz="21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4">
            <a:extLst>
              <a:ext uri="{FF2B5EF4-FFF2-40B4-BE49-F238E27FC236}">
                <a16:creationId xmlns:a16="http://schemas.microsoft.com/office/drawing/2014/main" id="{EC71423F-FADB-4822-96B4-66F618B1A0C2}"/>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21507" name="object 16">
            <a:extLst>
              <a:ext uri="{FF2B5EF4-FFF2-40B4-BE49-F238E27FC236}">
                <a16:creationId xmlns:a16="http://schemas.microsoft.com/office/drawing/2014/main" id="{8A1457AA-8706-4365-86FF-F5025276E891}"/>
              </a:ext>
            </a:extLst>
          </p:cNvPr>
          <p:cNvSpPr>
            <a:spLocks/>
          </p:cNvSpPr>
          <p:nvPr/>
        </p:nvSpPr>
        <p:spPr bwMode="auto">
          <a:xfrm>
            <a:off x="4429125" y="1989138"/>
            <a:ext cx="4464050" cy="4392612"/>
          </a:xfrm>
          <a:custGeom>
            <a:avLst/>
            <a:gdLst>
              <a:gd name="T0" fmla="*/ 0 w 4464050"/>
              <a:gd name="T1" fmla="*/ 4392612 h 4392549"/>
              <a:gd name="T2" fmla="*/ 4464050 w 4464050"/>
              <a:gd name="T3" fmla="*/ 4392612 h 4392549"/>
              <a:gd name="T4" fmla="*/ 4464050 w 4464050"/>
              <a:gd name="T5" fmla="*/ 0 h 4392549"/>
              <a:gd name="T6" fmla="*/ 0 w 4464050"/>
              <a:gd name="T7" fmla="*/ 0 h 4392549"/>
              <a:gd name="T8" fmla="*/ 0 w 4464050"/>
              <a:gd name="T9" fmla="*/ 4392612 h 4392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64050" h="4392549">
                <a:moveTo>
                  <a:pt x="0" y="4392549"/>
                </a:moveTo>
                <a:lnTo>
                  <a:pt x="4464050" y="4392549"/>
                </a:lnTo>
                <a:lnTo>
                  <a:pt x="4464050" y="0"/>
                </a:lnTo>
                <a:lnTo>
                  <a:pt x="0" y="0"/>
                </a:lnTo>
                <a:lnTo>
                  <a:pt x="0" y="4392549"/>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1508" name="object 17">
            <a:extLst>
              <a:ext uri="{FF2B5EF4-FFF2-40B4-BE49-F238E27FC236}">
                <a16:creationId xmlns:a16="http://schemas.microsoft.com/office/drawing/2014/main" id="{98E2D60F-AB12-4CF1-BB08-B622B22A7C88}"/>
              </a:ext>
            </a:extLst>
          </p:cNvPr>
          <p:cNvSpPr>
            <a:spLocks/>
          </p:cNvSpPr>
          <p:nvPr/>
        </p:nvSpPr>
        <p:spPr bwMode="auto">
          <a:xfrm>
            <a:off x="214313" y="1428750"/>
            <a:ext cx="4176712" cy="427038"/>
          </a:xfrm>
          <a:custGeom>
            <a:avLst/>
            <a:gdLst>
              <a:gd name="T0" fmla="*/ 0 w 4176649"/>
              <a:gd name="T1" fmla="*/ 427038 h 427037"/>
              <a:gd name="T2" fmla="*/ 4176712 w 4176649"/>
              <a:gd name="T3" fmla="*/ 427038 h 427037"/>
              <a:gd name="T4" fmla="*/ 4176712 w 4176649"/>
              <a:gd name="T5" fmla="*/ 0 h 427037"/>
              <a:gd name="T6" fmla="*/ 0 w 4176649"/>
              <a:gd name="T7" fmla="*/ 0 h 427037"/>
              <a:gd name="T8" fmla="*/ 0 w 4176649"/>
              <a:gd name="T9" fmla="*/ 427038 h 427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76649" h="427037">
                <a:moveTo>
                  <a:pt x="0" y="427037"/>
                </a:moveTo>
                <a:lnTo>
                  <a:pt x="4176649" y="427037"/>
                </a:lnTo>
                <a:lnTo>
                  <a:pt x="4176649" y="0"/>
                </a:lnTo>
                <a:lnTo>
                  <a:pt x="0" y="0"/>
                </a:lnTo>
                <a:lnTo>
                  <a:pt x="0" y="42703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1509" name="object 18">
            <a:extLst>
              <a:ext uri="{FF2B5EF4-FFF2-40B4-BE49-F238E27FC236}">
                <a16:creationId xmlns:a16="http://schemas.microsoft.com/office/drawing/2014/main" id="{9BDE4E64-9E85-49B6-91E2-24EFEDC15BA9}"/>
              </a:ext>
            </a:extLst>
          </p:cNvPr>
          <p:cNvSpPr>
            <a:spLocks/>
          </p:cNvSpPr>
          <p:nvPr/>
        </p:nvSpPr>
        <p:spPr bwMode="auto">
          <a:xfrm>
            <a:off x="285750" y="2071688"/>
            <a:ext cx="3889375" cy="4421187"/>
          </a:xfrm>
          <a:custGeom>
            <a:avLst/>
            <a:gdLst>
              <a:gd name="T0" fmla="*/ 0 w 3889375"/>
              <a:gd name="T1" fmla="*/ 4421187 h 4421124"/>
              <a:gd name="T2" fmla="*/ 3889375 w 3889375"/>
              <a:gd name="T3" fmla="*/ 4421187 h 4421124"/>
              <a:gd name="T4" fmla="*/ 3889375 w 3889375"/>
              <a:gd name="T5" fmla="*/ 0 h 4421124"/>
              <a:gd name="T6" fmla="*/ 0 w 3889375"/>
              <a:gd name="T7" fmla="*/ 0 h 4421124"/>
              <a:gd name="T8" fmla="*/ 0 w 3889375"/>
              <a:gd name="T9" fmla="*/ 4421187 h 44211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89375" h="4421124">
                <a:moveTo>
                  <a:pt x="0" y="4421124"/>
                </a:moveTo>
                <a:lnTo>
                  <a:pt x="3889375" y="4421124"/>
                </a:lnTo>
                <a:lnTo>
                  <a:pt x="3889375" y="0"/>
                </a:lnTo>
                <a:lnTo>
                  <a:pt x="0" y="0"/>
                </a:lnTo>
                <a:lnTo>
                  <a:pt x="0" y="4421124"/>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1510" name="object 19">
            <a:extLst>
              <a:ext uri="{FF2B5EF4-FFF2-40B4-BE49-F238E27FC236}">
                <a16:creationId xmlns:a16="http://schemas.microsoft.com/office/drawing/2014/main" id="{874DCECD-A7B7-4B51-9E27-FCE2F1B031BB}"/>
              </a:ext>
            </a:extLst>
          </p:cNvPr>
          <p:cNvSpPr>
            <a:spLocks/>
          </p:cNvSpPr>
          <p:nvPr/>
        </p:nvSpPr>
        <p:spPr bwMode="auto">
          <a:xfrm>
            <a:off x="4714875" y="1412875"/>
            <a:ext cx="4032250" cy="431800"/>
          </a:xfrm>
          <a:custGeom>
            <a:avLst/>
            <a:gdLst>
              <a:gd name="T0" fmla="*/ 0 w 4032250"/>
              <a:gd name="T1" fmla="*/ 431800 h 431800"/>
              <a:gd name="T2" fmla="*/ 4032250 w 4032250"/>
              <a:gd name="T3" fmla="*/ 431800 h 431800"/>
              <a:gd name="T4" fmla="*/ 4032250 w 4032250"/>
              <a:gd name="T5" fmla="*/ 0 h 431800"/>
              <a:gd name="T6" fmla="*/ 0 w 4032250"/>
              <a:gd name="T7" fmla="*/ 0 h 431800"/>
              <a:gd name="T8" fmla="*/ 0 w 4032250"/>
              <a:gd name="T9" fmla="*/ 431800 h 43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2250" h="431800">
                <a:moveTo>
                  <a:pt x="0" y="431800"/>
                </a:moveTo>
                <a:lnTo>
                  <a:pt x="4032250" y="431800"/>
                </a:lnTo>
                <a:lnTo>
                  <a:pt x="4032250" y="0"/>
                </a:lnTo>
                <a:lnTo>
                  <a:pt x="0" y="0"/>
                </a:lnTo>
                <a:lnTo>
                  <a:pt x="0" y="431800"/>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1511" name="object 22">
            <a:extLst>
              <a:ext uri="{FF2B5EF4-FFF2-40B4-BE49-F238E27FC236}">
                <a16:creationId xmlns:a16="http://schemas.microsoft.com/office/drawing/2014/main" id="{35A8501A-725C-422D-BB4F-4D3C578819DB}"/>
              </a:ext>
            </a:extLst>
          </p:cNvPr>
          <p:cNvSpPr>
            <a:spLocks noChangeArrowheads="1"/>
          </p:cNvSpPr>
          <p:nvPr/>
        </p:nvSpPr>
        <p:spPr bwMode="auto">
          <a:xfrm>
            <a:off x="8353425" y="15875"/>
            <a:ext cx="727075" cy="10112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1512" name="object 23">
            <a:extLst>
              <a:ext uri="{FF2B5EF4-FFF2-40B4-BE49-F238E27FC236}">
                <a16:creationId xmlns:a16="http://schemas.microsoft.com/office/drawing/2014/main" id="{7BDFB960-C248-4E7E-AC3E-0B09E5F21D9C}"/>
              </a:ext>
            </a:extLst>
          </p:cNvPr>
          <p:cNvSpPr>
            <a:spLocks noChangeArrowheads="1"/>
          </p:cNvSpPr>
          <p:nvPr/>
        </p:nvSpPr>
        <p:spPr bwMode="auto">
          <a:xfrm>
            <a:off x="1112838" y="563563"/>
            <a:ext cx="6950075" cy="10128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1513" name="object 24">
            <a:extLst>
              <a:ext uri="{FF2B5EF4-FFF2-40B4-BE49-F238E27FC236}">
                <a16:creationId xmlns:a16="http://schemas.microsoft.com/office/drawing/2014/main" id="{BEED79AA-4B9D-49A7-A8A6-718EEF8F81E4}"/>
              </a:ext>
            </a:extLst>
          </p:cNvPr>
          <p:cNvSpPr>
            <a:spLocks noChangeArrowheads="1"/>
          </p:cNvSpPr>
          <p:nvPr/>
        </p:nvSpPr>
        <p:spPr bwMode="auto">
          <a:xfrm>
            <a:off x="7462838" y="563563"/>
            <a:ext cx="727075" cy="10128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5" name="object 25">
            <a:extLst>
              <a:ext uri="{FF2B5EF4-FFF2-40B4-BE49-F238E27FC236}">
                <a16:creationId xmlns:a16="http://schemas.microsoft.com/office/drawing/2014/main" id="{83E65CFF-3EF7-4CC5-B368-D36AE90F46F1}"/>
              </a:ext>
            </a:extLst>
          </p:cNvPr>
          <p:cNvSpPr txBox="1"/>
          <p:nvPr/>
        </p:nvSpPr>
        <p:spPr>
          <a:xfrm>
            <a:off x="508000" y="222250"/>
            <a:ext cx="4030663" cy="474663"/>
          </a:xfrm>
          <a:prstGeom prst="rect">
            <a:avLst/>
          </a:prstGeom>
        </p:spPr>
        <p:txBody>
          <a:bodyPr lIns="0" tIns="0" rIns="0" bIns="0"/>
          <a:lstStyle/>
          <a:p>
            <a:pPr>
              <a:lnSpc>
                <a:spcPts val="3735"/>
              </a:lnSpc>
              <a:defRPr/>
            </a:pPr>
            <a:r>
              <a:rPr sz="3600" b="1" dirty="0">
                <a:latin typeface="Arial"/>
                <a:cs typeface="Arial"/>
              </a:rPr>
              <a:t>ESTRUCTU</a:t>
            </a:r>
            <a:r>
              <a:rPr sz="3600" b="1" spc="9" dirty="0">
                <a:latin typeface="Arial"/>
                <a:cs typeface="Arial"/>
              </a:rPr>
              <a:t>R</a:t>
            </a:r>
            <a:r>
              <a:rPr sz="3600" b="1" dirty="0">
                <a:latin typeface="Arial"/>
                <a:cs typeface="Arial"/>
              </a:rPr>
              <a:t>A</a:t>
            </a:r>
            <a:r>
              <a:rPr sz="3600" b="1" spc="-9" dirty="0">
                <a:latin typeface="Arial"/>
                <a:cs typeface="Arial"/>
              </a:rPr>
              <a:t> </a:t>
            </a:r>
            <a:r>
              <a:rPr sz="3600" b="1" dirty="0">
                <a:latin typeface="Arial"/>
                <a:cs typeface="Arial"/>
              </a:rPr>
              <a:t>DE</a:t>
            </a:r>
            <a:endParaRPr sz="3600">
              <a:latin typeface="Arial"/>
              <a:cs typeface="Arial"/>
            </a:endParaRPr>
          </a:p>
        </p:txBody>
      </p:sp>
      <p:sp>
        <p:nvSpPr>
          <p:cNvPr id="21515" name="object 26">
            <a:extLst>
              <a:ext uri="{FF2B5EF4-FFF2-40B4-BE49-F238E27FC236}">
                <a16:creationId xmlns:a16="http://schemas.microsoft.com/office/drawing/2014/main" id="{900D0001-A56D-4FC3-B358-A36EB6FC3ECD}"/>
              </a:ext>
            </a:extLst>
          </p:cNvPr>
          <p:cNvSpPr txBox="1">
            <a:spLocks noChangeArrowheads="1"/>
          </p:cNvSpPr>
          <p:nvPr/>
        </p:nvSpPr>
        <p:spPr bwMode="auto">
          <a:xfrm>
            <a:off x="4546600" y="222250"/>
            <a:ext cx="42084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787400" algn="l"/>
                <a:tab pos="3530600" algn="l"/>
              </a:tabLst>
              <a:defRPr>
                <a:solidFill>
                  <a:schemeClr val="tx1"/>
                </a:solidFill>
                <a:latin typeface="Arial" panose="020B0604020202020204" pitchFamily="34" charset="0"/>
              </a:defRPr>
            </a:lvl1pPr>
            <a:lvl2pPr marL="742950" indent="-285750" eaLnBrk="0" hangingPunct="0">
              <a:tabLst>
                <a:tab pos="787400" algn="l"/>
                <a:tab pos="3530600" algn="l"/>
              </a:tabLst>
              <a:defRPr>
                <a:solidFill>
                  <a:schemeClr val="tx1"/>
                </a:solidFill>
                <a:latin typeface="Arial" panose="020B0604020202020204" pitchFamily="34" charset="0"/>
              </a:defRPr>
            </a:lvl2pPr>
            <a:lvl3pPr marL="1143000" indent="-228600" eaLnBrk="0" hangingPunct="0">
              <a:tabLst>
                <a:tab pos="787400" algn="l"/>
                <a:tab pos="3530600" algn="l"/>
              </a:tabLst>
              <a:defRPr>
                <a:solidFill>
                  <a:schemeClr val="tx1"/>
                </a:solidFill>
                <a:latin typeface="Arial" panose="020B0604020202020204" pitchFamily="34" charset="0"/>
              </a:defRPr>
            </a:lvl3pPr>
            <a:lvl4pPr marL="1600200" indent="-228600" eaLnBrk="0" hangingPunct="0">
              <a:tabLst>
                <a:tab pos="787400" algn="l"/>
                <a:tab pos="3530600" algn="l"/>
              </a:tabLst>
              <a:defRPr>
                <a:solidFill>
                  <a:schemeClr val="tx1"/>
                </a:solidFill>
                <a:latin typeface="Arial" panose="020B0604020202020204" pitchFamily="34" charset="0"/>
              </a:defRPr>
            </a:lvl4pPr>
            <a:lvl5pPr marL="2057400" indent="-228600" eaLnBrk="0" hangingPunct="0">
              <a:tabLst>
                <a:tab pos="787400" algn="l"/>
                <a:tab pos="3530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87400" algn="l"/>
                <a:tab pos="3530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87400" algn="l"/>
                <a:tab pos="3530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87400" algn="l"/>
                <a:tab pos="3530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87400" algn="l"/>
                <a:tab pos="3530600" algn="l"/>
              </a:tabLst>
              <a:defRPr>
                <a:solidFill>
                  <a:schemeClr val="tx1"/>
                </a:solidFill>
                <a:latin typeface="Arial" panose="020B0604020202020204" pitchFamily="34" charset="0"/>
              </a:defRPr>
            </a:lvl9pPr>
          </a:lstStyle>
          <a:p>
            <a:pPr eaLnBrk="1" hangingPunct="1">
              <a:lnSpc>
                <a:spcPts val="3738"/>
              </a:lnSpc>
            </a:pPr>
            <a:r>
              <a:rPr lang="es-ES" altLang="es-PE" sz="3600" b="1">
                <a:cs typeface="Arial" panose="020B0604020202020204" pitchFamily="34" charset="0"/>
              </a:rPr>
              <a:t>UN	PROBLEMA	(2)</a:t>
            </a:r>
            <a:endParaRPr lang="es-ES" altLang="es-PE" sz="3600">
              <a:cs typeface="Arial" panose="020B0604020202020204" pitchFamily="34" charset="0"/>
            </a:endParaRPr>
          </a:p>
          <a:p>
            <a:pPr eaLnBrk="1" hangingPunct="1"/>
            <a:r>
              <a:rPr lang="es-ES" altLang="es-PE" sz="3600" b="1">
                <a:cs typeface="Arial" panose="020B0604020202020204" pitchFamily="34" charset="0"/>
              </a:rPr>
              <a:t>(Experimental)</a:t>
            </a:r>
            <a:endParaRPr lang="es-ES" altLang="es-PE" sz="3600">
              <a:cs typeface="Arial" panose="020B0604020202020204" pitchFamily="34" charset="0"/>
            </a:endParaRPr>
          </a:p>
        </p:txBody>
      </p:sp>
      <p:sp>
        <p:nvSpPr>
          <p:cNvPr id="27" name="object 27">
            <a:extLst>
              <a:ext uri="{FF2B5EF4-FFF2-40B4-BE49-F238E27FC236}">
                <a16:creationId xmlns:a16="http://schemas.microsoft.com/office/drawing/2014/main" id="{5ECF5A1E-4060-4EE1-A9E2-C911E8BF54D0}"/>
              </a:ext>
            </a:extLst>
          </p:cNvPr>
          <p:cNvSpPr txBox="1"/>
          <p:nvPr/>
        </p:nvSpPr>
        <p:spPr>
          <a:xfrm>
            <a:off x="1395413" y="771525"/>
            <a:ext cx="3167062" cy="473075"/>
          </a:xfrm>
          <a:prstGeom prst="rect">
            <a:avLst/>
          </a:prstGeom>
        </p:spPr>
        <p:txBody>
          <a:bodyPr lIns="0" tIns="0" rIns="0" bIns="0"/>
          <a:lstStyle/>
          <a:p>
            <a:pPr>
              <a:lnSpc>
                <a:spcPts val="3735"/>
              </a:lnSpc>
              <a:defRPr/>
            </a:pPr>
            <a:r>
              <a:rPr sz="3600" b="1" dirty="0">
                <a:latin typeface="Arial"/>
                <a:cs typeface="Arial"/>
              </a:rPr>
              <a:t>EXPL</a:t>
            </a:r>
            <a:r>
              <a:rPr sz="3600" b="1" spc="-9" dirty="0">
                <a:latin typeface="Arial"/>
                <a:cs typeface="Arial"/>
              </a:rPr>
              <a:t>I</a:t>
            </a:r>
            <a:r>
              <a:rPr sz="3600" b="1" dirty="0">
                <a:latin typeface="Arial"/>
                <a:cs typeface="Arial"/>
              </a:rPr>
              <a:t>CATIVO</a:t>
            </a:r>
            <a:endParaRPr sz="3600">
              <a:latin typeface="Arial"/>
              <a:cs typeface="Arial"/>
            </a:endParaRPr>
          </a:p>
        </p:txBody>
      </p:sp>
      <p:sp>
        <p:nvSpPr>
          <p:cNvPr id="28" name="object 28">
            <a:extLst>
              <a:ext uri="{FF2B5EF4-FFF2-40B4-BE49-F238E27FC236}">
                <a16:creationId xmlns:a16="http://schemas.microsoft.com/office/drawing/2014/main" id="{D7E79062-6F1F-4132-907B-B7A0983E2309}"/>
              </a:ext>
            </a:extLst>
          </p:cNvPr>
          <p:cNvSpPr txBox="1"/>
          <p:nvPr/>
        </p:nvSpPr>
        <p:spPr>
          <a:xfrm>
            <a:off x="5953125" y="1497013"/>
            <a:ext cx="1627188" cy="320675"/>
          </a:xfrm>
          <a:prstGeom prst="rect">
            <a:avLst/>
          </a:prstGeom>
        </p:spPr>
        <p:txBody>
          <a:bodyPr lIns="0" tIns="0" rIns="0" bIns="0"/>
          <a:lstStyle/>
          <a:p>
            <a:pPr>
              <a:lnSpc>
                <a:spcPts val="2525"/>
              </a:lnSpc>
              <a:defRPr/>
            </a:pPr>
            <a:r>
              <a:rPr sz="2400" b="1" dirty="0">
                <a:latin typeface="Arial"/>
                <a:cs typeface="Arial"/>
              </a:rPr>
              <a:t>E</a:t>
            </a:r>
            <a:r>
              <a:rPr sz="2400" b="1" spc="-4" dirty="0">
                <a:latin typeface="Arial"/>
                <a:cs typeface="Arial"/>
              </a:rPr>
              <a:t>J</a:t>
            </a:r>
            <a:r>
              <a:rPr sz="2400" b="1" dirty="0">
                <a:latin typeface="Arial"/>
                <a:cs typeface="Arial"/>
              </a:rPr>
              <a:t>EMP</a:t>
            </a:r>
            <a:r>
              <a:rPr sz="2400" b="1" spc="-4" dirty="0">
                <a:latin typeface="Arial"/>
                <a:cs typeface="Arial"/>
              </a:rPr>
              <a:t>L</a:t>
            </a:r>
            <a:r>
              <a:rPr sz="2400" b="1" dirty="0">
                <a:latin typeface="Arial"/>
                <a:cs typeface="Arial"/>
              </a:rPr>
              <a:t>O:</a:t>
            </a:r>
            <a:endParaRPr sz="2400">
              <a:latin typeface="Arial"/>
              <a:cs typeface="Arial"/>
            </a:endParaRPr>
          </a:p>
        </p:txBody>
      </p:sp>
      <p:sp>
        <p:nvSpPr>
          <p:cNvPr id="29" name="object 29">
            <a:extLst>
              <a:ext uri="{FF2B5EF4-FFF2-40B4-BE49-F238E27FC236}">
                <a16:creationId xmlns:a16="http://schemas.microsoft.com/office/drawing/2014/main" id="{DDD33B67-6E4F-47F3-B453-857137DA5EFE}"/>
              </a:ext>
            </a:extLst>
          </p:cNvPr>
          <p:cNvSpPr txBox="1"/>
          <p:nvPr/>
        </p:nvSpPr>
        <p:spPr>
          <a:xfrm>
            <a:off x="306388" y="1508125"/>
            <a:ext cx="4014787" cy="293688"/>
          </a:xfrm>
          <a:prstGeom prst="rect">
            <a:avLst/>
          </a:prstGeom>
        </p:spPr>
        <p:txBody>
          <a:bodyPr lIns="0" tIns="0" rIns="0" bIns="0"/>
          <a:lstStyle/>
          <a:p>
            <a:pPr>
              <a:lnSpc>
                <a:spcPts val="2320"/>
              </a:lnSpc>
              <a:defRPr/>
            </a:pPr>
            <a:r>
              <a:rPr sz="2200" b="1" dirty="0">
                <a:latin typeface="Arial"/>
                <a:cs typeface="Arial"/>
              </a:rPr>
              <a:t>ELEME</a:t>
            </a:r>
            <a:r>
              <a:rPr sz="2200" b="1" spc="-4" dirty="0">
                <a:latin typeface="Arial"/>
                <a:cs typeface="Arial"/>
              </a:rPr>
              <a:t>N</a:t>
            </a:r>
            <a:r>
              <a:rPr sz="2200" b="1" spc="-34" dirty="0">
                <a:latin typeface="Arial"/>
                <a:cs typeface="Arial"/>
              </a:rPr>
              <a:t>T</a:t>
            </a:r>
            <a:r>
              <a:rPr sz="2200" b="1" dirty="0">
                <a:latin typeface="Arial"/>
                <a:cs typeface="Arial"/>
              </a:rPr>
              <a:t>OS</a:t>
            </a:r>
            <a:r>
              <a:rPr sz="2200" b="1" spc="-121" dirty="0">
                <a:latin typeface="Arial"/>
                <a:cs typeface="Arial"/>
              </a:rPr>
              <a:t> </a:t>
            </a:r>
            <a:r>
              <a:rPr sz="2200" b="1" dirty="0">
                <a:latin typeface="Arial"/>
                <a:cs typeface="Arial"/>
              </a:rPr>
              <a:t>VERIFICABLES:</a:t>
            </a:r>
            <a:endParaRPr sz="2200">
              <a:latin typeface="Arial"/>
              <a:cs typeface="Arial"/>
            </a:endParaRPr>
          </a:p>
        </p:txBody>
      </p:sp>
      <p:sp>
        <p:nvSpPr>
          <p:cNvPr id="21519" name="object 30">
            <a:extLst>
              <a:ext uri="{FF2B5EF4-FFF2-40B4-BE49-F238E27FC236}">
                <a16:creationId xmlns:a16="http://schemas.microsoft.com/office/drawing/2014/main" id="{C6D3E850-FD55-4F75-A650-FE822715C21B}"/>
              </a:ext>
            </a:extLst>
          </p:cNvPr>
          <p:cNvSpPr txBox="1">
            <a:spLocks noChangeArrowheads="1"/>
          </p:cNvSpPr>
          <p:nvPr/>
        </p:nvSpPr>
        <p:spPr bwMode="auto">
          <a:xfrm>
            <a:off x="4521200" y="2076450"/>
            <a:ext cx="7000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0000FF"/>
                </a:solidFill>
                <a:cs typeface="Arial" panose="020B0604020202020204" pitchFamily="34" charset="0"/>
              </a:rPr>
              <a:t>¿En</a:t>
            </a:r>
            <a:endParaRPr lang="es-ES" altLang="es-PE" sz="2600">
              <a:cs typeface="Arial" panose="020B0604020202020204" pitchFamily="34" charset="0"/>
            </a:endParaRPr>
          </a:p>
        </p:txBody>
      </p:sp>
      <p:sp>
        <p:nvSpPr>
          <p:cNvPr id="21520" name="object 31">
            <a:extLst>
              <a:ext uri="{FF2B5EF4-FFF2-40B4-BE49-F238E27FC236}">
                <a16:creationId xmlns:a16="http://schemas.microsoft.com/office/drawing/2014/main" id="{4B7D4249-32CB-484C-9251-79EEDF458F35}"/>
              </a:ext>
            </a:extLst>
          </p:cNvPr>
          <p:cNvSpPr txBox="1">
            <a:spLocks noChangeArrowheads="1"/>
          </p:cNvSpPr>
          <p:nvPr/>
        </p:nvSpPr>
        <p:spPr bwMode="auto">
          <a:xfrm>
            <a:off x="5483225" y="2076450"/>
            <a:ext cx="6635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0000FF"/>
                </a:solidFill>
                <a:cs typeface="Arial" panose="020B0604020202020204" pitchFamily="34" charset="0"/>
              </a:rPr>
              <a:t>qué</a:t>
            </a:r>
            <a:endParaRPr lang="es-ES" altLang="es-PE" sz="2600">
              <a:cs typeface="Arial" panose="020B0604020202020204" pitchFamily="34" charset="0"/>
            </a:endParaRPr>
          </a:p>
        </p:txBody>
      </p:sp>
      <p:sp>
        <p:nvSpPr>
          <p:cNvPr id="32" name="object 32">
            <a:extLst>
              <a:ext uri="{FF2B5EF4-FFF2-40B4-BE49-F238E27FC236}">
                <a16:creationId xmlns:a16="http://schemas.microsoft.com/office/drawing/2014/main" id="{09FCA5AC-E176-4514-ACB0-E16969A7A277}"/>
              </a:ext>
            </a:extLst>
          </p:cNvPr>
          <p:cNvSpPr txBox="1"/>
          <p:nvPr/>
        </p:nvSpPr>
        <p:spPr>
          <a:xfrm>
            <a:off x="6407150" y="2066925"/>
            <a:ext cx="1520825" cy="355600"/>
          </a:xfrm>
          <a:prstGeom prst="rect">
            <a:avLst/>
          </a:prstGeom>
        </p:spPr>
        <p:txBody>
          <a:bodyPr lIns="0" tIns="0" rIns="0" bIns="0"/>
          <a:lstStyle/>
          <a:p>
            <a:pPr>
              <a:lnSpc>
                <a:spcPts val="2800"/>
              </a:lnSpc>
              <a:defRPr/>
            </a:pPr>
            <a:r>
              <a:rPr sz="2600" b="1" dirty="0">
                <a:solidFill>
                  <a:srgbClr val="0000FF"/>
                </a:solidFill>
                <a:latin typeface="Arial"/>
                <a:cs typeface="Arial"/>
              </a:rPr>
              <a:t>ma</a:t>
            </a:r>
            <a:r>
              <a:rPr sz="2600" b="1" spc="9" dirty="0">
                <a:solidFill>
                  <a:srgbClr val="0000FF"/>
                </a:solidFill>
                <a:latin typeface="Arial"/>
                <a:cs typeface="Arial"/>
              </a:rPr>
              <a:t>n</a:t>
            </a:r>
            <a:r>
              <a:rPr sz="2600" b="1" dirty="0">
                <a:solidFill>
                  <a:srgbClr val="0000FF"/>
                </a:solidFill>
                <a:latin typeface="Arial"/>
                <a:cs typeface="Arial"/>
              </a:rPr>
              <a:t>er</a:t>
            </a:r>
            <a:r>
              <a:rPr sz="2600" b="1" spc="-4" dirty="0">
                <a:solidFill>
                  <a:srgbClr val="0000FF"/>
                </a:solidFill>
                <a:latin typeface="Arial"/>
                <a:cs typeface="Arial"/>
              </a:rPr>
              <a:t>a</a:t>
            </a:r>
            <a:r>
              <a:rPr sz="2550" b="1" spc="10" baseline="26143" dirty="0">
                <a:solidFill>
                  <a:srgbClr val="0000FF"/>
                </a:solidFill>
                <a:latin typeface="Arial"/>
                <a:cs typeface="Arial"/>
              </a:rPr>
              <a:t>(1)</a:t>
            </a:r>
            <a:endParaRPr sz="2550" baseline="26143">
              <a:latin typeface="Arial"/>
              <a:cs typeface="Arial"/>
            </a:endParaRPr>
          </a:p>
        </p:txBody>
      </p:sp>
      <p:sp>
        <p:nvSpPr>
          <p:cNvPr id="33" name="object 33">
            <a:extLst>
              <a:ext uri="{FF2B5EF4-FFF2-40B4-BE49-F238E27FC236}">
                <a16:creationId xmlns:a16="http://schemas.microsoft.com/office/drawing/2014/main" id="{06FF2538-35DC-4501-B776-077483ABFEC2}"/>
              </a:ext>
            </a:extLst>
          </p:cNvPr>
          <p:cNvSpPr txBox="1"/>
          <p:nvPr/>
        </p:nvSpPr>
        <p:spPr>
          <a:xfrm>
            <a:off x="8524875" y="2076450"/>
            <a:ext cx="350838" cy="346075"/>
          </a:xfrm>
          <a:prstGeom prst="rect">
            <a:avLst/>
          </a:prstGeom>
        </p:spPr>
        <p:txBody>
          <a:bodyPr lIns="0" tIns="0" rIns="0" bIns="0"/>
          <a:lstStyle/>
          <a:p>
            <a:pPr>
              <a:lnSpc>
                <a:spcPts val="2730"/>
              </a:lnSpc>
              <a:defRPr/>
            </a:pPr>
            <a:r>
              <a:rPr sz="2600" b="1" spc="-4" dirty="0">
                <a:solidFill>
                  <a:srgbClr val="CCCC99"/>
                </a:solidFill>
                <a:latin typeface="Arial"/>
                <a:cs typeface="Arial"/>
              </a:rPr>
              <a:t>la</a:t>
            </a:r>
            <a:endParaRPr sz="2600">
              <a:latin typeface="Arial"/>
              <a:cs typeface="Arial"/>
            </a:endParaRPr>
          </a:p>
        </p:txBody>
      </p:sp>
      <p:sp>
        <p:nvSpPr>
          <p:cNvPr id="21523" name="object 34">
            <a:extLst>
              <a:ext uri="{FF2B5EF4-FFF2-40B4-BE49-F238E27FC236}">
                <a16:creationId xmlns:a16="http://schemas.microsoft.com/office/drawing/2014/main" id="{7064BB5A-323B-4A56-95D5-E5F1FE5F4214}"/>
              </a:ext>
            </a:extLst>
          </p:cNvPr>
          <p:cNvSpPr txBox="1">
            <a:spLocks noChangeArrowheads="1"/>
          </p:cNvSpPr>
          <p:nvPr/>
        </p:nvSpPr>
        <p:spPr bwMode="auto">
          <a:xfrm>
            <a:off x="377825" y="2147888"/>
            <a:ext cx="2857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00FF"/>
                </a:solidFill>
                <a:cs typeface="Arial" panose="020B0604020202020204" pitchFamily="34" charset="0"/>
              </a:rPr>
              <a:t>1.</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CCCC99"/>
                </a:solidFill>
                <a:cs typeface="Arial" panose="020B0604020202020204" pitchFamily="34" charset="0"/>
              </a:rPr>
              <a:t>2.</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003300"/>
                </a:solidFill>
                <a:cs typeface="Arial" panose="020B0604020202020204" pitchFamily="34" charset="0"/>
              </a:rPr>
              <a:t>3.</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B1B1B1"/>
                </a:solidFill>
                <a:cs typeface="Arial" panose="020B0604020202020204" pitchFamily="34" charset="0"/>
              </a:rPr>
              <a:t>4.</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33CC33"/>
                </a:solidFill>
                <a:cs typeface="Arial" panose="020B0604020202020204" pitchFamily="34" charset="0"/>
              </a:rPr>
              <a:t>5.</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FF66CC"/>
                </a:solidFill>
                <a:cs typeface="Arial" panose="020B0604020202020204" pitchFamily="34" charset="0"/>
              </a:rPr>
              <a:t>6.</a:t>
            </a:r>
            <a:endParaRPr lang="es-ES" altLang="es-PE" sz="2100">
              <a:cs typeface="Arial" panose="020B0604020202020204" pitchFamily="34" charset="0"/>
            </a:endParaRPr>
          </a:p>
        </p:txBody>
      </p:sp>
      <p:sp>
        <p:nvSpPr>
          <p:cNvPr id="21524" name="object 35">
            <a:extLst>
              <a:ext uri="{FF2B5EF4-FFF2-40B4-BE49-F238E27FC236}">
                <a16:creationId xmlns:a16="http://schemas.microsoft.com/office/drawing/2014/main" id="{5CFBEA22-1508-49CF-BDD5-A1BE5AE8B944}"/>
              </a:ext>
            </a:extLst>
          </p:cNvPr>
          <p:cNvSpPr txBox="1">
            <a:spLocks noChangeArrowheads="1"/>
          </p:cNvSpPr>
          <p:nvPr/>
        </p:nvSpPr>
        <p:spPr bwMode="auto">
          <a:xfrm>
            <a:off x="720725" y="2147888"/>
            <a:ext cx="2817813"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00FF"/>
                </a:solidFill>
                <a:cs typeface="Arial" panose="020B0604020202020204" pitchFamily="34" charset="0"/>
              </a:rPr>
              <a:t>Pregunta clave</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CCCC99"/>
                </a:solidFill>
                <a:cs typeface="Arial" panose="020B0604020202020204" pitchFamily="34" charset="0"/>
              </a:rPr>
              <a:t>Variable “x”</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003300"/>
                </a:solidFill>
                <a:cs typeface="Arial" panose="020B0604020202020204" pitchFamily="34" charset="0"/>
              </a:rPr>
              <a:t>Enlace o relacionante</a:t>
            </a:r>
            <a:endParaRPr lang="es-ES" altLang="es-PE" sz="2100">
              <a:cs typeface="Arial" panose="020B0604020202020204" pitchFamily="34" charset="0"/>
            </a:endParaRPr>
          </a:p>
          <a:p>
            <a:pPr eaLnBrk="1" hangingPunct="1">
              <a:lnSpc>
                <a:spcPct val="150000"/>
              </a:lnSpc>
            </a:pPr>
            <a:r>
              <a:rPr lang="es-ES" altLang="es-PE" sz="2100" b="1">
                <a:solidFill>
                  <a:srgbClr val="B1B1B1"/>
                </a:solidFill>
                <a:cs typeface="Arial" panose="020B0604020202020204" pitchFamily="34" charset="0"/>
              </a:rPr>
              <a:t>Variable “y” </a:t>
            </a:r>
            <a:r>
              <a:rPr lang="es-ES" altLang="es-PE" sz="2100" b="1">
                <a:solidFill>
                  <a:srgbClr val="33CC33"/>
                </a:solidFill>
                <a:cs typeface="Arial" panose="020B0604020202020204" pitchFamily="34" charset="0"/>
              </a:rPr>
              <a:t>Muestra/Población </a:t>
            </a:r>
            <a:r>
              <a:rPr lang="es-ES" altLang="es-PE" sz="2100" b="1">
                <a:solidFill>
                  <a:srgbClr val="FF66CC"/>
                </a:solidFill>
                <a:cs typeface="Arial" panose="020B0604020202020204" pitchFamily="34" charset="0"/>
              </a:rPr>
              <a:t>Ámbito educativo</a:t>
            </a:r>
            <a:endParaRPr lang="es-ES" altLang="es-PE" sz="2100">
              <a:cs typeface="Arial" panose="020B0604020202020204" pitchFamily="34" charset="0"/>
            </a:endParaRPr>
          </a:p>
          <a:p>
            <a:pPr eaLnBrk="1" hangingPunct="1"/>
            <a:r>
              <a:rPr lang="es-ES" altLang="es-PE" sz="2100" b="1">
                <a:solidFill>
                  <a:srgbClr val="FF66CC"/>
                </a:solidFill>
                <a:cs typeface="Arial" panose="020B0604020202020204" pitchFamily="34" charset="0"/>
              </a:rPr>
              <a:t>(accesible)</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666699"/>
                </a:solidFill>
                <a:cs typeface="Arial" panose="020B0604020202020204" pitchFamily="34" charset="0"/>
              </a:rPr>
              <a:t>Ámbito geográfico (objetivo)</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FF0000"/>
                </a:solidFill>
                <a:cs typeface="Arial" panose="020B0604020202020204" pitchFamily="34" charset="0"/>
              </a:rPr>
              <a:t>Tiempo.</a:t>
            </a:r>
            <a:endParaRPr lang="es-ES" altLang="es-PE" sz="2100">
              <a:cs typeface="Arial" panose="020B0604020202020204" pitchFamily="34" charset="0"/>
            </a:endParaRPr>
          </a:p>
        </p:txBody>
      </p:sp>
      <p:sp>
        <p:nvSpPr>
          <p:cNvPr id="36" name="object 36">
            <a:extLst>
              <a:ext uri="{FF2B5EF4-FFF2-40B4-BE49-F238E27FC236}">
                <a16:creationId xmlns:a16="http://schemas.microsoft.com/office/drawing/2014/main" id="{96A3AA1D-F4CA-4D5A-BAA4-657367BE893A}"/>
              </a:ext>
            </a:extLst>
          </p:cNvPr>
          <p:cNvSpPr txBox="1"/>
          <p:nvPr/>
        </p:nvSpPr>
        <p:spPr>
          <a:xfrm>
            <a:off x="4521200" y="2473325"/>
            <a:ext cx="1673225" cy="742950"/>
          </a:xfrm>
          <a:prstGeom prst="rect">
            <a:avLst/>
          </a:prstGeom>
        </p:spPr>
        <p:txBody>
          <a:bodyPr lIns="0" tIns="0" rIns="0" bIns="0"/>
          <a:lstStyle/>
          <a:p>
            <a:pPr>
              <a:lnSpc>
                <a:spcPts val="2730"/>
              </a:lnSpc>
              <a:defRPr/>
            </a:pPr>
            <a:r>
              <a:rPr sz="2600" b="1" dirty="0">
                <a:solidFill>
                  <a:srgbClr val="CCCC99"/>
                </a:solidFill>
                <a:latin typeface="Arial"/>
                <a:cs typeface="Arial"/>
              </a:rPr>
              <a:t>Estrate</a:t>
            </a:r>
            <a:r>
              <a:rPr sz="2600" b="1" spc="9" dirty="0">
                <a:solidFill>
                  <a:srgbClr val="CCCC99"/>
                </a:solidFill>
                <a:latin typeface="Arial"/>
                <a:cs typeface="Arial"/>
              </a:rPr>
              <a:t>g</a:t>
            </a:r>
            <a:r>
              <a:rPr sz="2600" b="1" spc="-14" dirty="0">
                <a:solidFill>
                  <a:srgbClr val="CCCC99"/>
                </a:solidFill>
                <a:latin typeface="Arial"/>
                <a:cs typeface="Arial"/>
              </a:rPr>
              <a:t>i</a:t>
            </a:r>
            <a:r>
              <a:rPr sz="2600" b="1" dirty="0">
                <a:solidFill>
                  <a:srgbClr val="CCCC99"/>
                </a:solidFill>
                <a:latin typeface="Arial"/>
                <a:cs typeface="Arial"/>
              </a:rPr>
              <a:t>a</a:t>
            </a:r>
            <a:endParaRPr sz="2600">
              <a:latin typeface="Arial"/>
              <a:cs typeface="Arial"/>
            </a:endParaRPr>
          </a:p>
          <a:p>
            <a:pPr>
              <a:defRPr/>
            </a:pPr>
            <a:r>
              <a:rPr sz="2600" b="1" dirty="0">
                <a:solidFill>
                  <a:srgbClr val="CCCC99"/>
                </a:solidFill>
                <a:latin typeface="Arial"/>
                <a:cs typeface="Arial"/>
              </a:rPr>
              <a:t>Soluc</a:t>
            </a:r>
            <a:r>
              <a:rPr sz="2600" b="1" spc="-9" dirty="0">
                <a:solidFill>
                  <a:srgbClr val="CCCC99"/>
                </a:solidFill>
                <a:latin typeface="Arial"/>
                <a:cs typeface="Arial"/>
              </a:rPr>
              <a:t>i</a:t>
            </a:r>
            <a:r>
              <a:rPr sz="2600" b="1" dirty="0">
                <a:solidFill>
                  <a:srgbClr val="CCCC99"/>
                </a:solidFill>
                <a:latin typeface="Arial"/>
                <a:cs typeface="Arial"/>
              </a:rPr>
              <a:t>ón</a:t>
            </a:r>
            <a:endParaRPr sz="2600">
              <a:latin typeface="Arial"/>
              <a:cs typeface="Arial"/>
            </a:endParaRPr>
          </a:p>
        </p:txBody>
      </p:sp>
      <p:sp>
        <p:nvSpPr>
          <p:cNvPr id="37" name="object 37">
            <a:extLst>
              <a:ext uri="{FF2B5EF4-FFF2-40B4-BE49-F238E27FC236}">
                <a16:creationId xmlns:a16="http://schemas.microsoft.com/office/drawing/2014/main" id="{53D2D6AC-9D37-4555-9ABD-C6D610B38D64}"/>
              </a:ext>
            </a:extLst>
          </p:cNvPr>
          <p:cNvSpPr txBox="1"/>
          <p:nvPr/>
        </p:nvSpPr>
        <p:spPr>
          <a:xfrm>
            <a:off x="6188075" y="2473325"/>
            <a:ext cx="2689225" cy="742950"/>
          </a:xfrm>
          <a:prstGeom prst="rect">
            <a:avLst/>
          </a:prstGeom>
        </p:spPr>
        <p:txBody>
          <a:bodyPr lIns="0" tIns="0" rIns="0" bIns="0"/>
          <a:lstStyle/>
          <a:p>
            <a:pPr marL="1144524">
              <a:lnSpc>
                <a:spcPts val="2730"/>
              </a:lnSpc>
              <a:defRPr/>
            </a:pPr>
            <a:r>
              <a:rPr sz="2600" b="1" dirty="0">
                <a:solidFill>
                  <a:srgbClr val="CCCC99"/>
                </a:solidFill>
                <a:latin typeface="Arial"/>
                <a:cs typeface="Arial"/>
              </a:rPr>
              <a:t>Did</a:t>
            </a:r>
            <a:r>
              <a:rPr sz="2600" b="1" spc="9" dirty="0">
                <a:solidFill>
                  <a:srgbClr val="CCCC99"/>
                </a:solidFill>
                <a:latin typeface="Arial"/>
                <a:cs typeface="Arial"/>
              </a:rPr>
              <a:t>á</a:t>
            </a:r>
            <a:r>
              <a:rPr sz="2600" b="1" spc="-9" dirty="0">
                <a:solidFill>
                  <a:srgbClr val="CCCC99"/>
                </a:solidFill>
                <a:latin typeface="Arial"/>
                <a:cs typeface="Arial"/>
              </a:rPr>
              <a:t>c</a:t>
            </a:r>
            <a:r>
              <a:rPr sz="2600" b="1" dirty="0">
                <a:solidFill>
                  <a:srgbClr val="CCCC99"/>
                </a:solidFill>
                <a:latin typeface="Arial"/>
                <a:cs typeface="Arial"/>
              </a:rPr>
              <a:t>tica</a:t>
            </a:r>
            <a:endParaRPr sz="2600">
              <a:latin typeface="Arial"/>
              <a:cs typeface="Arial"/>
            </a:endParaRPr>
          </a:p>
          <a:p>
            <a:pPr>
              <a:tabLst>
                <a:tab pos="647700" algn="l"/>
              </a:tabLst>
              <a:defRPr/>
            </a:pPr>
            <a:r>
              <a:rPr sz="2600" b="1" spc="4" dirty="0">
                <a:solidFill>
                  <a:srgbClr val="CCCC99"/>
                </a:solidFill>
                <a:latin typeface="Arial"/>
                <a:cs typeface="Arial"/>
              </a:rPr>
              <a:t>d</a:t>
            </a:r>
            <a:r>
              <a:rPr sz="2600" b="1" dirty="0">
                <a:solidFill>
                  <a:srgbClr val="CCCC99"/>
                </a:solidFill>
                <a:latin typeface="Arial"/>
                <a:cs typeface="Arial"/>
              </a:rPr>
              <a:t>e	Pr</a:t>
            </a:r>
            <a:r>
              <a:rPr sz="2600" b="1" spc="-14" dirty="0">
                <a:solidFill>
                  <a:srgbClr val="CCCC99"/>
                </a:solidFill>
                <a:latin typeface="Arial"/>
                <a:cs typeface="Arial"/>
              </a:rPr>
              <a:t>o</a:t>
            </a:r>
            <a:r>
              <a:rPr sz="2600" b="1" dirty="0">
                <a:solidFill>
                  <a:srgbClr val="CCCC99"/>
                </a:solidFill>
                <a:latin typeface="Arial"/>
                <a:cs typeface="Arial"/>
              </a:rPr>
              <a:t>blema</a:t>
            </a:r>
            <a:r>
              <a:rPr sz="2600" b="1" spc="9" dirty="0">
                <a:solidFill>
                  <a:srgbClr val="CCCC99"/>
                </a:solidFill>
                <a:latin typeface="Arial"/>
                <a:cs typeface="Arial"/>
              </a:rPr>
              <a:t>s</a:t>
            </a:r>
            <a:r>
              <a:rPr sz="2550" b="1" spc="8" baseline="26143" dirty="0">
                <a:solidFill>
                  <a:srgbClr val="CCCC99"/>
                </a:solidFill>
                <a:latin typeface="Arial"/>
                <a:cs typeface="Arial"/>
              </a:rPr>
              <a:t>(</a:t>
            </a:r>
            <a:r>
              <a:rPr sz="2550" b="1" spc="-8" baseline="26143" dirty="0">
                <a:solidFill>
                  <a:srgbClr val="CCCC99"/>
                </a:solidFill>
                <a:latin typeface="Arial"/>
                <a:cs typeface="Arial"/>
              </a:rPr>
              <a:t>2</a:t>
            </a:r>
            <a:r>
              <a:rPr sz="2550" b="1" spc="8" baseline="26143" dirty="0">
                <a:solidFill>
                  <a:srgbClr val="CCCC99"/>
                </a:solidFill>
                <a:latin typeface="Arial"/>
                <a:cs typeface="Arial"/>
              </a:rPr>
              <a:t>)</a:t>
            </a:r>
            <a:endParaRPr sz="2550" baseline="26143">
              <a:latin typeface="Arial"/>
              <a:cs typeface="Arial"/>
            </a:endParaRPr>
          </a:p>
        </p:txBody>
      </p:sp>
      <p:sp>
        <p:nvSpPr>
          <p:cNvPr id="38" name="object 38">
            <a:extLst>
              <a:ext uri="{FF2B5EF4-FFF2-40B4-BE49-F238E27FC236}">
                <a16:creationId xmlns:a16="http://schemas.microsoft.com/office/drawing/2014/main" id="{14C6A7B7-B019-4296-86DE-A9FA606BB092}"/>
              </a:ext>
            </a:extLst>
          </p:cNvPr>
          <p:cNvSpPr txBox="1"/>
          <p:nvPr/>
        </p:nvSpPr>
        <p:spPr>
          <a:xfrm>
            <a:off x="4521200" y="3255963"/>
            <a:ext cx="2306638" cy="355600"/>
          </a:xfrm>
          <a:prstGeom prst="rect">
            <a:avLst/>
          </a:prstGeom>
        </p:spPr>
        <p:txBody>
          <a:bodyPr lIns="0" tIns="0" rIns="0" bIns="0"/>
          <a:lstStyle/>
          <a:p>
            <a:pPr>
              <a:lnSpc>
                <a:spcPts val="2800"/>
              </a:lnSpc>
              <a:defRPr/>
            </a:pPr>
            <a:r>
              <a:rPr sz="2600" b="1" dirty="0">
                <a:solidFill>
                  <a:srgbClr val="003300"/>
                </a:solidFill>
                <a:latin typeface="Arial"/>
                <a:cs typeface="Arial"/>
              </a:rPr>
              <a:t>influ</a:t>
            </a:r>
            <a:r>
              <a:rPr sz="2600" b="1" spc="-19" dirty="0">
                <a:solidFill>
                  <a:srgbClr val="003300"/>
                </a:solidFill>
                <a:latin typeface="Arial"/>
                <a:cs typeface="Arial"/>
              </a:rPr>
              <a:t>y</a:t>
            </a:r>
            <a:r>
              <a:rPr sz="2600" b="1" spc="4" dirty="0">
                <a:solidFill>
                  <a:srgbClr val="003300"/>
                </a:solidFill>
                <a:latin typeface="Arial"/>
                <a:cs typeface="Arial"/>
              </a:rPr>
              <a:t>e</a:t>
            </a:r>
            <a:r>
              <a:rPr sz="2550" b="1" baseline="26143" dirty="0">
                <a:solidFill>
                  <a:srgbClr val="003300"/>
                </a:solidFill>
                <a:latin typeface="Arial"/>
                <a:cs typeface="Arial"/>
              </a:rPr>
              <a:t>(3) </a:t>
            </a:r>
            <a:r>
              <a:rPr sz="2550" b="1" spc="1" baseline="26143" dirty="0">
                <a:solidFill>
                  <a:srgbClr val="003300"/>
                </a:solidFill>
                <a:latin typeface="Arial"/>
                <a:cs typeface="Arial"/>
              </a:rPr>
              <a:t> </a:t>
            </a:r>
            <a:r>
              <a:rPr sz="2600" b="1" spc="4" dirty="0">
                <a:solidFill>
                  <a:srgbClr val="B1B1B1"/>
                </a:solidFill>
                <a:latin typeface="Arial"/>
                <a:cs typeface="Arial"/>
              </a:rPr>
              <a:t>e</a:t>
            </a:r>
            <a:r>
              <a:rPr sz="2600" b="1" dirty="0">
                <a:solidFill>
                  <a:srgbClr val="B1B1B1"/>
                </a:solidFill>
                <a:latin typeface="Arial"/>
                <a:cs typeface="Arial"/>
              </a:rPr>
              <a:t>n</a:t>
            </a:r>
            <a:r>
              <a:rPr sz="2600" b="1" spc="194" dirty="0">
                <a:solidFill>
                  <a:srgbClr val="B1B1B1"/>
                </a:solidFill>
                <a:latin typeface="Arial"/>
                <a:cs typeface="Arial"/>
              </a:rPr>
              <a:t> </a:t>
            </a:r>
            <a:r>
              <a:rPr sz="2600" b="1" spc="4" dirty="0">
                <a:solidFill>
                  <a:srgbClr val="B1B1B1"/>
                </a:solidFill>
                <a:latin typeface="Arial"/>
                <a:cs typeface="Arial"/>
              </a:rPr>
              <a:t>el</a:t>
            </a:r>
            <a:endParaRPr sz="2600">
              <a:latin typeface="Arial"/>
              <a:cs typeface="Arial"/>
            </a:endParaRPr>
          </a:p>
        </p:txBody>
      </p:sp>
      <p:sp>
        <p:nvSpPr>
          <p:cNvPr id="39" name="object 39">
            <a:extLst>
              <a:ext uri="{FF2B5EF4-FFF2-40B4-BE49-F238E27FC236}">
                <a16:creationId xmlns:a16="http://schemas.microsoft.com/office/drawing/2014/main" id="{5689DA6B-9A17-4B2A-9365-C361F88F49DC}"/>
              </a:ext>
            </a:extLst>
          </p:cNvPr>
          <p:cNvSpPr txBox="1"/>
          <p:nvPr/>
        </p:nvSpPr>
        <p:spPr>
          <a:xfrm>
            <a:off x="6981825" y="3265488"/>
            <a:ext cx="1895475" cy="346075"/>
          </a:xfrm>
          <a:prstGeom prst="rect">
            <a:avLst/>
          </a:prstGeom>
        </p:spPr>
        <p:txBody>
          <a:bodyPr lIns="0" tIns="0" rIns="0" bIns="0"/>
          <a:lstStyle/>
          <a:p>
            <a:pPr>
              <a:lnSpc>
                <a:spcPts val="2730"/>
              </a:lnSpc>
              <a:defRPr/>
            </a:pPr>
            <a:r>
              <a:rPr sz="2600" b="1" dirty="0">
                <a:solidFill>
                  <a:srgbClr val="B1B1B1"/>
                </a:solidFill>
                <a:latin typeface="Arial"/>
                <a:cs typeface="Arial"/>
              </a:rPr>
              <a:t>a</a:t>
            </a:r>
            <a:r>
              <a:rPr sz="2600" b="1" spc="9" dirty="0">
                <a:solidFill>
                  <a:srgbClr val="B1B1B1"/>
                </a:solidFill>
                <a:latin typeface="Arial"/>
                <a:cs typeface="Arial"/>
              </a:rPr>
              <a:t>p</a:t>
            </a:r>
            <a:r>
              <a:rPr sz="2600" b="1" dirty="0">
                <a:solidFill>
                  <a:srgbClr val="B1B1B1"/>
                </a:solidFill>
                <a:latin typeface="Arial"/>
                <a:cs typeface="Arial"/>
              </a:rPr>
              <a:t>re</a:t>
            </a:r>
            <a:r>
              <a:rPr sz="2600" b="1" spc="-9" dirty="0">
                <a:solidFill>
                  <a:srgbClr val="B1B1B1"/>
                </a:solidFill>
                <a:latin typeface="Arial"/>
                <a:cs typeface="Arial"/>
              </a:rPr>
              <a:t>n</a:t>
            </a:r>
            <a:r>
              <a:rPr sz="2600" b="1" dirty="0">
                <a:solidFill>
                  <a:srgbClr val="B1B1B1"/>
                </a:solidFill>
                <a:latin typeface="Arial"/>
                <a:cs typeface="Arial"/>
              </a:rPr>
              <a:t>diz</a:t>
            </a:r>
            <a:r>
              <a:rPr sz="2600" b="1" spc="9" dirty="0">
                <a:solidFill>
                  <a:srgbClr val="B1B1B1"/>
                </a:solidFill>
                <a:latin typeface="Arial"/>
                <a:cs typeface="Arial"/>
              </a:rPr>
              <a:t>a</a:t>
            </a:r>
            <a:r>
              <a:rPr sz="2600" b="1" dirty="0">
                <a:solidFill>
                  <a:srgbClr val="B1B1B1"/>
                </a:solidFill>
                <a:latin typeface="Arial"/>
                <a:cs typeface="Arial"/>
              </a:rPr>
              <a:t>je</a:t>
            </a:r>
            <a:endParaRPr sz="2600">
              <a:latin typeface="Arial"/>
              <a:cs typeface="Arial"/>
            </a:endParaRPr>
          </a:p>
        </p:txBody>
      </p:sp>
      <p:sp>
        <p:nvSpPr>
          <p:cNvPr id="40" name="object 40">
            <a:extLst>
              <a:ext uri="{FF2B5EF4-FFF2-40B4-BE49-F238E27FC236}">
                <a16:creationId xmlns:a16="http://schemas.microsoft.com/office/drawing/2014/main" id="{96614231-594F-4535-B58C-352169003008}"/>
              </a:ext>
            </a:extLst>
          </p:cNvPr>
          <p:cNvSpPr txBox="1"/>
          <p:nvPr/>
        </p:nvSpPr>
        <p:spPr>
          <a:xfrm>
            <a:off x="4521200" y="3662363"/>
            <a:ext cx="555625" cy="346075"/>
          </a:xfrm>
          <a:prstGeom prst="rect">
            <a:avLst/>
          </a:prstGeom>
        </p:spPr>
        <p:txBody>
          <a:bodyPr lIns="0" tIns="0" rIns="0" bIns="0"/>
          <a:lstStyle/>
          <a:p>
            <a:pPr>
              <a:lnSpc>
                <a:spcPts val="2730"/>
              </a:lnSpc>
              <a:defRPr/>
            </a:pPr>
            <a:r>
              <a:rPr sz="2600" b="1" spc="4" dirty="0">
                <a:solidFill>
                  <a:srgbClr val="B1B1B1"/>
                </a:solidFill>
                <a:latin typeface="Arial"/>
                <a:cs typeface="Arial"/>
              </a:rPr>
              <a:t>del</a:t>
            </a:r>
            <a:endParaRPr sz="2600">
              <a:latin typeface="Arial"/>
              <a:cs typeface="Arial"/>
            </a:endParaRPr>
          </a:p>
        </p:txBody>
      </p:sp>
      <p:sp>
        <p:nvSpPr>
          <p:cNvPr id="41" name="object 41">
            <a:extLst>
              <a:ext uri="{FF2B5EF4-FFF2-40B4-BE49-F238E27FC236}">
                <a16:creationId xmlns:a16="http://schemas.microsoft.com/office/drawing/2014/main" id="{8E7C3D94-D18F-44DA-88C6-B376FAF60D4F}"/>
              </a:ext>
            </a:extLst>
          </p:cNvPr>
          <p:cNvSpPr txBox="1"/>
          <p:nvPr/>
        </p:nvSpPr>
        <p:spPr>
          <a:xfrm>
            <a:off x="5160963" y="3662363"/>
            <a:ext cx="1139825" cy="346075"/>
          </a:xfrm>
          <a:prstGeom prst="rect">
            <a:avLst/>
          </a:prstGeom>
        </p:spPr>
        <p:txBody>
          <a:bodyPr lIns="0" tIns="0" rIns="0" bIns="0"/>
          <a:lstStyle/>
          <a:p>
            <a:pPr>
              <a:lnSpc>
                <a:spcPts val="2730"/>
              </a:lnSpc>
              <a:defRPr/>
            </a:pPr>
            <a:r>
              <a:rPr sz="2600" b="1" dirty="0">
                <a:solidFill>
                  <a:srgbClr val="B1B1B1"/>
                </a:solidFill>
                <a:latin typeface="Arial"/>
                <a:cs typeface="Arial"/>
              </a:rPr>
              <a:t>idio</a:t>
            </a:r>
            <a:r>
              <a:rPr sz="2600" b="1" spc="-9" dirty="0">
                <a:solidFill>
                  <a:srgbClr val="B1B1B1"/>
                </a:solidFill>
                <a:latin typeface="Arial"/>
                <a:cs typeface="Arial"/>
              </a:rPr>
              <a:t>m</a:t>
            </a:r>
            <a:r>
              <a:rPr sz="2600" b="1" dirty="0">
                <a:solidFill>
                  <a:srgbClr val="B1B1B1"/>
                </a:solidFill>
                <a:latin typeface="Arial"/>
                <a:cs typeface="Arial"/>
              </a:rPr>
              <a:t>a</a:t>
            </a:r>
            <a:endParaRPr sz="2600">
              <a:latin typeface="Arial"/>
              <a:cs typeface="Arial"/>
            </a:endParaRPr>
          </a:p>
        </p:txBody>
      </p:sp>
      <p:sp>
        <p:nvSpPr>
          <p:cNvPr id="42" name="object 42">
            <a:extLst>
              <a:ext uri="{FF2B5EF4-FFF2-40B4-BE49-F238E27FC236}">
                <a16:creationId xmlns:a16="http://schemas.microsoft.com/office/drawing/2014/main" id="{E176C60A-2D6A-48EF-96C1-F5746A069B52}"/>
              </a:ext>
            </a:extLst>
          </p:cNvPr>
          <p:cNvSpPr txBox="1"/>
          <p:nvPr/>
        </p:nvSpPr>
        <p:spPr>
          <a:xfrm>
            <a:off x="6388100" y="3652838"/>
            <a:ext cx="1301750" cy="355600"/>
          </a:xfrm>
          <a:prstGeom prst="rect">
            <a:avLst/>
          </a:prstGeom>
        </p:spPr>
        <p:txBody>
          <a:bodyPr lIns="0" tIns="0" rIns="0" bIns="0"/>
          <a:lstStyle/>
          <a:p>
            <a:pPr>
              <a:lnSpc>
                <a:spcPts val="2800"/>
              </a:lnSpc>
              <a:defRPr/>
            </a:pPr>
            <a:r>
              <a:rPr sz="2600" b="1" dirty="0">
                <a:solidFill>
                  <a:srgbClr val="B1B1B1"/>
                </a:solidFill>
                <a:latin typeface="Arial"/>
                <a:cs typeface="Arial"/>
              </a:rPr>
              <a:t>inglé</a:t>
            </a:r>
            <a:r>
              <a:rPr sz="2600" b="1" spc="9" dirty="0">
                <a:solidFill>
                  <a:srgbClr val="B1B1B1"/>
                </a:solidFill>
                <a:latin typeface="Arial"/>
                <a:cs typeface="Arial"/>
              </a:rPr>
              <a:t>s</a:t>
            </a:r>
            <a:r>
              <a:rPr sz="2550" b="1" spc="10" baseline="26143" dirty="0">
                <a:solidFill>
                  <a:srgbClr val="B1B1B1"/>
                </a:solidFill>
                <a:latin typeface="Arial"/>
                <a:cs typeface="Arial"/>
              </a:rPr>
              <a:t>(4)</a:t>
            </a:r>
            <a:endParaRPr sz="2550" baseline="26143">
              <a:latin typeface="Arial"/>
              <a:cs typeface="Arial"/>
            </a:endParaRPr>
          </a:p>
        </p:txBody>
      </p:sp>
      <p:sp>
        <p:nvSpPr>
          <p:cNvPr id="43" name="object 43">
            <a:extLst>
              <a:ext uri="{FF2B5EF4-FFF2-40B4-BE49-F238E27FC236}">
                <a16:creationId xmlns:a16="http://schemas.microsoft.com/office/drawing/2014/main" id="{A56213E1-574C-453F-9A76-1AFAF8DEA1A0}"/>
              </a:ext>
            </a:extLst>
          </p:cNvPr>
          <p:cNvSpPr txBox="1"/>
          <p:nvPr/>
        </p:nvSpPr>
        <p:spPr>
          <a:xfrm>
            <a:off x="7775575" y="3662363"/>
            <a:ext cx="461963" cy="346075"/>
          </a:xfrm>
          <a:prstGeom prst="rect">
            <a:avLst/>
          </a:prstGeom>
        </p:spPr>
        <p:txBody>
          <a:bodyPr lIns="0" tIns="0" rIns="0" bIns="0"/>
          <a:lstStyle/>
          <a:p>
            <a:pPr>
              <a:lnSpc>
                <a:spcPts val="2730"/>
              </a:lnSpc>
              <a:defRPr/>
            </a:pPr>
            <a:r>
              <a:rPr sz="2600" b="1" spc="4" dirty="0">
                <a:solidFill>
                  <a:srgbClr val="33CC33"/>
                </a:solidFill>
                <a:latin typeface="Arial"/>
                <a:cs typeface="Arial"/>
              </a:rPr>
              <a:t>en</a:t>
            </a:r>
            <a:endParaRPr sz="2600">
              <a:latin typeface="Arial"/>
              <a:cs typeface="Arial"/>
            </a:endParaRPr>
          </a:p>
        </p:txBody>
      </p:sp>
      <p:sp>
        <p:nvSpPr>
          <p:cNvPr id="21533" name="object 44">
            <a:extLst>
              <a:ext uri="{FF2B5EF4-FFF2-40B4-BE49-F238E27FC236}">
                <a16:creationId xmlns:a16="http://schemas.microsoft.com/office/drawing/2014/main" id="{6859901D-599C-47EB-80EC-D68962DBF107}"/>
              </a:ext>
            </a:extLst>
          </p:cNvPr>
          <p:cNvSpPr txBox="1">
            <a:spLocks noChangeArrowheads="1"/>
          </p:cNvSpPr>
          <p:nvPr/>
        </p:nvSpPr>
        <p:spPr bwMode="auto">
          <a:xfrm>
            <a:off x="8324850" y="3662363"/>
            <a:ext cx="5524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33CC33"/>
                </a:solidFill>
                <a:cs typeface="Arial" panose="020B0604020202020204" pitchFamily="34" charset="0"/>
              </a:rPr>
              <a:t>los</a:t>
            </a:r>
            <a:endParaRPr lang="es-ES" altLang="es-PE" sz="2600">
              <a:cs typeface="Arial" panose="020B0604020202020204" pitchFamily="34" charset="0"/>
            </a:endParaRPr>
          </a:p>
        </p:txBody>
      </p:sp>
      <p:sp>
        <p:nvSpPr>
          <p:cNvPr id="45" name="object 45">
            <a:extLst>
              <a:ext uri="{FF2B5EF4-FFF2-40B4-BE49-F238E27FC236}">
                <a16:creationId xmlns:a16="http://schemas.microsoft.com/office/drawing/2014/main" id="{554EDC44-37D5-452D-AB80-DF4A3EB82FA9}"/>
              </a:ext>
            </a:extLst>
          </p:cNvPr>
          <p:cNvSpPr txBox="1"/>
          <p:nvPr/>
        </p:nvSpPr>
        <p:spPr>
          <a:xfrm>
            <a:off x="4521200" y="4049713"/>
            <a:ext cx="4356100" cy="355600"/>
          </a:xfrm>
          <a:prstGeom prst="rect">
            <a:avLst/>
          </a:prstGeom>
        </p:spPr>
        <p:txBody>
          <a:bodyPr lIns="0" tIns="0" rIns="0" bIns="0"/>
          <a:lstStyle/>
          <a:p>
            <a:pPr>
              <a:lnSpc>
                <a:spcPts val="2800"/>
              </a:lnSpc>
              <a:tabLst>
                <a:tab pos="1485900" algn="l"/>
                <a:tab pos="2108200" algn="l"/>
                <a:tab pos="3886200" algn="l"/>
              </a:tabLst>
              <a:defRPr/>
            </a:pPr>
            <a:r>
              <a:rPr sz="2600" b="1" dirty="0">
                <a:solidFill>
                  <a:srgbClr val="33CC33"/>
                </a:solidFill>
                <a:latin typeface="Arial"/>
                <a:cs typeface="Arial"/>
              </a:rPr>
              <a:t>alumnos	</a:t>
            </a:r>
            <a:r>
              <a:rPr sz="2600" b="1" spc="4" dirty="0">
                <a:solidFill>
                  <a:srgbClr val="33CC33"/>
                </a:solidFill>
                <a:latin typeface="Arial"/>
                <a:cs typeface="Arial"/>
              </a:rPr>
              <a:t>de</a:t>
            </a:r>
            <a:r>
              <a:rPr sz="2600" b="1" dirty="0">
                <a:solidFill>
                  <a:srgbClr val="33CC33"/>
                </a:solidFill>
                <a:latin typeface="Arial"/>
                <a:cs typeface="Arial"/>
              </a:rPr>
              <a:t>l	</a:t>
            </a:r>
            <a:r>
              <a:rPr sz="2600" b="1" spc="4" dirty="0">
                <a:solidFill>
                  <a:srgbClr val="33CC33"/>
                </a:solidFill>
                <a:latin typeface="Arial"/>
                <a:cs typeface="Arial"/>
              </a:rPr>
              <a:t>5</a:t>
            </a:r>
            <a:r>
              <a:rPr sz="2600" b="1" dirty="0">
                <a:solidFill>
                  <a:srgbClr val="33CC33"/>
                </a:solidFill>
                <a:latin typeface="Arial"/>
                <a:cs typeface="Arial"/>
              </a:rPr>
              <a:t>°</a:t>
            </a:r>
            <a:r>
              <a:rPr sz="2600" b="1" spc="359" dirty="0">
                <a:solidFill>
                  <a:srgbClr val="33CC33"/>
                </a:solidFill>
                <a:latin typeface="Arial"/>
                <a:cs typeface="Arial"/>
              </a:rPr>
              <a:t> </a:t>
            </a:r>
            <a:r>
              <a:rPr sz="2600" b="1" dirty="0">
                <a:solidFill>
                  <a:srgbClr val="33CC33"/>
                </a:solidFill>
                <a:latin typeface="Arial"/>
                <a:cs typeface="Arial"/>
              </a:rPr>
              <a:t>grad</a:t>
            </a:r>
            <a:r>
              <a:rPr sz="2600" b="1" spc="4" dirty="0">
                <a:solidFill>
                  <a:srgbClr val="33CC33"/>
                </a:solidFill>
                <a:latin typeface="Arial"/>
                <a:cs typeface="Arial"/>
              </a:rPr>
              <a:t>o</a:t>
            </a:r>
            <a:r>
              <a:rPr sz="2550" b="1" baseline="26143" dirty="0">
                <a:solidFill>
                  <a:srgbClr val="33CC33"/>
                </a:solidFill>
                <a:latin typeface="Arial"/>
                <a:cs typeface="Arial"/>
              </a:rPr>
              <a:t>(5)</a:t>
            </a:r>
            <a:r>
              <a:rPr sz="2550" b="1" spc="-677" baseline="26143" dirty="0">
                <a:solidFill>
                  <a:srgbClr val="33CC33"/>
                </a:solidFill>
                <a:latin typeface="Arial"/>
                <a:cs typeface="Arial"/>
              </a:rPr>
              <a:t> </a:t>
            </a:r>
            <a:r>
              <a:rPr sz="2550" b="1" baseline="26143" dirty="0">
                <a:solidFill>
                  <a:srgbClr val="33CC33"/>
                </a:solidFill>
                <a:latin typeface="Arial"/>
                <a:cs typeface="Arial"/>
              </a:rPr>
              <a:t>	</a:t>
            </a:r>
            <a:r>
              <a:rPr sz="2600" b="1" spc="-4" dirty="0">
                <a:solidFill>
                  <a:srgbClr val="FF66CC"/>
                </a:solidFill>
                <a:latin typeface="Arial"/>
                <a:cs typeface="Arial"/>
              </a:rPr>
              <a:t>de</a:t>
            </a:r>
            <a:endParaRPr sz="2600">
              <a:latin typeface="Arial"/>
              <a:cs typeface="Arial"/>
            </a:endParaRPr>
          </a:p>
        </p:txBody>
      </p:sp>
      <p:sp>
        <p:nvSpPr>
          <p:cNvPr id="46" name="object 46">
            <a:extLst>
              <a:ext uri="{FF2B5EF4-FFF2-40B4-BE49-F238E27FC236}">
                <a16:creationId xmlns:a16="http://schemas.microsoft.com/office/drawing/2014/main" id="{5AC59B0D-021B-495F-89B0-DFD7791B1DD3}"/>
              </a:ext>
            </a:extLst>
          </p:cNvPr>
          <p:cNvSpPr txBox="1"/>
          <p:nvPr/>
        </p:nvSpPr>
        <p:spPr>
          <a:xfrm>
            <a:off x="4521200" y="4454525"/>
            <a:ext cx="350838" cy="346075"/>
          </a:xfrm>
          <a:prstGeom prst="rect">
            <a:avLst/>
          </a:prstGeom>
        </p:spPr>
        <p:txBody>
          <a:bodyPr lIns="0" tIns="0" rIns="0" bIns="0"/>
          <a:lstStyle/>
          <a:p>
            <a:pPr>
              <a:lnSpc>
                <a:spcPts val="2730"/>
              </a:lnSpc>
              <a:defRPr/>
            </a:pPr>
            <a:r>
              <a:rPr sz="2600" b="1" spc="-4" dirty="0">
                <a:solidFill>
                  <a:srgbClr val="FF66CC"/>
                </a:solidFill>
                <a:latin typeface="Arial"/>
                <a:cs typeface="Arial"/>
              </a:rPr>
              <a:t>la</a:t>
            </a:r>
            <a:endParaRPr sz="2600">
              <a:latin typeface="Arial"/>
              <a:cs typeface="Arial"/>
            </a:endParaRPr>
          </a:p>
        </p:txBody>
      </p:sp>
      <p:sp>
        <p:nvSpPr>
          <p:cNvPr id="47" name="object 47">
            <a:extLst>
              <a:ext uri="{FF2B5EF4-FFF2-40B4-BE49-F238E27FC236}">
                <a16:creationId xmlns:a16="http://schemas.microsoft.com/office/drawing/2014/main" id="{8A70BF7D-1333-4F39-9680-CCFA6A4EF44F}"/>
              </a:ext>
            </a:extLst>
          </p:cNvPr>
          <p:cNvSpPr txBox="1"/>
          <p:nvPr/>
        </p:nvSpPr>
        <p:spPr>
          <a:xfrm>
            <a:off x="5183188" y="4454525"/>
            <a:ext cx="1746250" cy="346075"/>
          </a:xfrm>
          <a:prstGeom prst="rect">
            <a:avLst/>
          </a:prstGeom>
        </p:spPr>
        <p:txBody>
          <a:bodyPr lIns="0" tIns="0" rIns="0" bIns="0"/>
          <a:lstStyle/>
          <a:p>
            <a:pPr>
              <a:lnSpc>
                <a:spcPts val="2730"/>
              </a:lnSpc>
              <a:defRPr/>
            </a:pPr>
            <a:r>
              <a:rPr sz="2600" b="1" dirty="0">
                <a:solidFill>
                  <a:srgbClr val="FF66CC"/>
                </a:solidFill>
                <a:latin typeface="Arial"/>
                <a:cs typeface="Arial"/>
              </a:rPr>
              <a:t>Insti</a:t>
            </a:r>
            <a:r>
              <a:rPr sz="2600" b="1" spc="-9" dirty="0">
                <a:solidFill>
                  <a:srgbClr val="FF66CC"/>
                </a:solidFill>
                <a:latin typeface="Arial"/>
                <a:cs typeface="Arial"/>
              </a:rPr>
              <a:t>t</a:t>
            </a:r>
            <a:r>
              <a:rPr sz="2600" b="1" dirty="0">
                <a:solidFill>
                  <a:srgbClr val="FF66CC"/>
                </a:solidFill>
                <a:latin typeface="Arial"/>
                <a:cs typeface="Arial"/>
              </a:rPr>
              <a:t>ución</a:t>
            </a:r>
            <a:endParaRPr sz="2600">
              <a:latin typeface="Arial"/>
              <a:cs typeface="Arial"/>
            </a:endParaRPr>
          </a:p>
        </p:txBody>
      </p:sp>
      <p:sp>
        <p:nvSpPr>
          <p:cNvPr id="48" name="object 48">
            <a:extLst>
              <a:ext uri="{FF2B5EF4-FFF2-40B4-BE49-F238E27FC236}">
                <a16:creationId xmlns:a16="http://schemas.microsoft.com/office/drawing/2014/main" id="{1EEE537E-16CC-4E83-BF34-B754C8198A46}"/>
              </a:ext>
            </a:extLst>
          </p:cNvPr>
          <p:cNvSpPr txBox="1"/>
          <p:nvPr/>
        </p:nvSpPr>
        <p:spPr>
          <a:xfrm>
            <a:off x="7240588" y="4454525"/>
            <a:ext cx="1636712" cy="346075"/>
          </a:xfrm>
          <a:prstGeom prst="rect">
            <a:avLst/>
          </a:prstGeom>
        </p:spPr>
        <p:txBody>
          <a:bodyPr lIns="0" tIns="0" rIns="0" bIns="0"/>
          <a:lstStyle/>
          <a:p>
            <a:pPr>
              <a:lnSpc>
                <a:spcPts val="2730"/>
              </a:lnSpc>
              <a:defRPr/>
            </a:pPr>
            <a:r>
              <a:rPr sz="2600" b="1" spc="-9" dirty="0">
                <a:solidFill>
                  <a:srgbClr val="FF66CC"/>
                </a:solidFill>
                <a:latin typeface="Arial"/>
                <a:cs typeface="Arial"/>
              </a:rPr>
              <a:t>E</a:t>
            </a:r>
            <a:r>
              <a:rPr sz="2600" b="1" dirty="0">
                <a:solidFill>
                  <a:srgbClr val="FF66CC"/>
                </a:solidFill>
                <a:latin typeface="Arial"/>
                <a:cs typeface="Arial"/>
              </a:rPr>
              <a:t>ducat</a:t>
            </a:r>
            <a:r>
              <a:rPr sz="2600" b="1" spc="-9" dirty="0">
                <a:solidFill>
                  <a:srgbClr val="FF66CC"/>
                </a:solidFill>
                <a:latin typeface="Arial"/>
                <a:cs typeface="Arial"/>
              </a:rPr>
              <a:t>i</a:t>
            </a:r>
            <a:r>
              <a:rPr sz="2600" b="1" dirty="0">
                <a:solidFill>
                  <a:srgbClr val="FF66CC"/>
                </a:solidFill>
                <a:latin typeface="Arial"/>
                <a:cs typeface="Arial"/>
              </a:rPr>
              <a:t>va</a:t>
            </a:r>
            <a:endParaRPr sz="2600">
              <a:latin typeface="Arial"/>
              <a:cs typeface="Arial"/>
            </a:endParaRPr>
          </a:p>
        </p:txBody>
      </p:sp>
      <p:sp>
        <p:nvSpPr>
          <p:cNvPr id="21538" name="object 49">
            <a:extLst>
              <a:ext uri="{FF2B5EF4-FFF2-40B4-BE49-F238E27FC236}">
                <a16:creationId xmlns:a16="http://schemas.microsoft.com/office/drawing/2014/main" id="{C677A192-E7F7-4353-8DB3-4302D8BC1A16}"/>
              </a:ext>
            </a:extLst>
          </p:cNvPr>
          <p:cNvSpPr txBox="1">
            <a:spLocks noChangeArrowheads="1"/>
          </p:cNvSpPr>
          <p:nvPr/>
        </p:nvSpPr>
        <p:spPr bwMode="auto">
          <a:xfrm>
            <a:off x="7659688" y="4841875"/>
            <a:ext cx="725487"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603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838"/>
              </a:lnSpc>
            </a:pPr>
            <a:r>
              <a:rPr lang="es-ES" altLang="es-PE" sz="1700" b="1">
                <a:solidFill>
                  <a:srgbClr val="FF66CC"/>
                </a:solidFill>
                <a:cs typeface="Arial" panose="020B0604020202020204" pitchFamily="34" charset="0"/>
              </a:rPr>
              <a:t>(6)</a:t>
            </a:r>
            <a:endParaRPr lang="es-ES" altLang="es-PE" sz="1700">
              <a:cs typeface="Arial" panose="020B0604020202020204" pitchFamily="34" charset="0"/>
            </a:endParaRPr>
          </a:p>
          <a:p>
            <a:pPr eaLnBrk="1" hangingPunct="1">
              <a:spcBef>
                <a:spcPts val="175"/>
              </a:spcBef>
            </a:pPr>
            <a:r>
              <a:rPr lang="es-ES" altLang="es-PE" sz="3900" b="1" baseline="-17000">
                <a:solidFill>
                  <a:srgbClr val="666699"/>
                </a:solidFill>
                <a:cs typeface="Arial" panose="020B0604020202020204" pitchFamily="34" charset="0"/>
              </a:rPr>
              <a:t>06</a:t>
            </a:r>
            <a:r>
              <a:rPr lang="es-ES" altLang="es-PE" sz="1700" b="1">
                <a:solidFill>
                  <a:srgbClr val="666699"/>
                </a:solidFill>
                <a:cs typeface="Arial" panose="020B0604020202020204" pitchFamily="34" charset="0"/>
              </a:rPr>
              <a:t>(7)</a:t>
            </a:r>
            <a:endParaRPr lang="es-ES" altLang="es-PE" sz="1700">
              <a:cs typeface="Arial" panose="020B0604020202020204" pitchFamily="34" charset="0"/>
            </a:endParaRPr>
          </a:p>
        </p:txBody>
      </p:sp>
      <p:sp>
        <p:nvSpPr>
          <p:cNvPr id="50" name="object 50">
            <a:extLst>
              <a:ext uri="{FF2B5EF4-FFF2-40B4-BE49-F238E27FC236}">
                <a16:creationId xmlns:a16="http://schemas.microsoft.com/office/drawing/2014/main" id="{084A3F4C-CEA8-4C43-824E-E0750932E943}"/>
              </a:ext>
            </a:extLst>
          </p:cNvPr>
          <p:cNvSpPr txBox="1"/>
          <p:nvPr/>
        </p:nvSpPr>
        <p:spPr>
          <a:xfrm>
            <a:off x="4521200" y="4851400"/>
            <a:ext cx="1563688" cy="346075"/>
          </a:xfrm>
          <a:prstGeom prst="rect">
            <a:avLst/>
          </a:prstGeom>
        </p:spPr>
        <p:txBody>
          <a:bodyPr lIns="0" tIns="0" rIns="0" bIns="0"/>
          <a:lstStyle/>
          <a:p>
            <a:pPr>
              <a:lnSpc>
                <a:spcPts val="2730"/>
              </a:lnSpc>
              <a:defRPr/>
            </a:pPr>
            <a:r>
              <a:rPr sz="2600" b="1" dirty="0">
                <a:solidFill>
                  <a:srgbClr val="FF66CC"/>
                </a:solidFill>
                <a:latin typeface="Arial"/>
                <a:cs typeface="Arial"/>
              </a:rPr>
              <a:t>“Mar</a:t>
            </a:r>
            <a:r>
              <a:rPr sz="2600" b="1" spc="-9" dirty="0">
                <a:solidFill>
                  <a:srgbClr val="FF66CC"/>
                </a:solidFill>
                <a:latin typeface="Arial"/>
                <a:cs typeface="Arial"/>
              </a:rPr>
              <a:t>i</a:t>
            </a:r>
            <a:r>
              <a:rPr sz="2600" b="1" dirty="0">
                <a:solidFill>
                  <a:srgbClr val="FF66CC"/>
                </a:solidFill>
                <a:latin typeface="Arial"/>
                <a:cs typeface="Arial"/>
              </a:rPr>
              <a:t>s</a:t>
            </a:r>
            <a:r>
              <a:rPr sz="2600" b="1" spc="4" dirty="0">
                <a:solidFill>
                  <a:srgbClr val="FF66CC"/>
                </a:solidFill>
                <a:latin typeface="Arial"/>
                <a:cs typeface="Arial"/>
              </a:rPr>
              <a:t>c</a:t>
            </a:r>
            <a:r>
              <a:rPr sz="2600" b="1" dirty="0">
                <a:solidFill>
                  <a:srgbClr val="FF66CC"/>
                </a:solidFill>
                <a:latin typeface="Arial"/>
                <a:cs typeface="Arial"/>
              </a:rPr>
              <a:t>al</a:t>
            </a:r>
            <a:endParaRPr sz="2600">
              <a:latin typeface="Arial"/>
              <a:cs typeface="Arial"/>
            </a:endParaRPr>
          </a:p>
        </p:txBody>
      </p:sp>
      <p:sp>
        <p:nvSpPr>
          <p:cNvPr id="51" name="object 51">
            <a:extLst>
              <a:ext uri="{FF2B5EF4-FFF2-40B4-BE49-F238E27FC236}">
                <a16:creationId xmlns:a16="http://schemas.microsoft.com/office/drawing/2014/main" id="{52530E16-098F-42CE-9956-60BF3AAA3DE0}"/>
              </a:ext>
            </a:extLst>
          </p:cNvPr>
          <p:cNvSpPr txBox="1"/>
          <p:nvPr/>
        </p:nvSpPr>
        <p:spPr>
          <a:xfrm>
            <a:off x="6294438" y="4851400"/>
            <a:ext cx="1416050" cy="346075"/>
          </a:xfrm>
          <a:prstGeom prst="rect">
            <a:avLst/>
          </a:prstGeom>
        </p:spPr>
        <p:txBody>
          <a:bodyPr lIns="0" tIns="0" rIns="0" bIns="0"/>
          <a:lstStyle/>
          <a:p>
            <a:pPr>
              <a:lnSpc>
                <a:spcPts val="2730"/>
              </a:lnSpc>
              <a:defRPr/>
            </a:pPr>
            <a:r>
              <a:rPr sz="2600" b="1" dirty="0">
                <a:solidFill>
                  <a:srgbClr val="FF66CC"/>
                </a:solidFill>
                <a:latin typeface="Arial"/>
                <a:cs typeface="Arial"/>
              </a:rPr>
              <a:t>C</a:t>
            </a:r>
            <a:r>
              <a:rPr sz="2600" b="1" spc="4" dirty="0">
                <a:solidFill>
                  <a:srgbClr val="FF66CC"/>
                </a:solidFill>
                <a:latin typeface="Arial"/>
                <a:cs typeface="Arial"/>
              </a:rPr>
              <a:t>a</a:t>
            </a:r>
            <a:r>
              <a:rPr sz="2600" b="1" dirty="0">
                <a:solidFill>
                  <a:srgbClr val="FF66CC"/>
                </a:solidFill>
                <a:latin typeface="Arial"/>
                <a:cs typeface="Arial"/>
              </a:rPr>
              <a:t>stil</a:t>
            </a:r>
            <a:r>
              <a:rPr sz="2600" b="1" spc="-9" dirty="0">
                <a:solidFill>
                  <a:srgbClr val="FF66CC"/>
                </a:solidFill>
                <a:latin typeface="Arial"/>
                <a:cs typeface="Arial"/>
              </a:rPr>
              <a:t>l</a:t>
            </a:r>
            <a:r>
              <a:rPr sz="2600" b="1" dirty="0">
                <a:solidFill>
                  <a:srgbClr val="FF66CC"/>
                </a:solidFill>
                <a:latin typeface="Arial"/>
                <a:cs typeface="Arial"/>
              </a:rPr>
              <a:t>a”</a:t>
            </a:r>
            <a:endParaRPr sz="2600">
              <a:latin typeface="Arial"/>
              <a:cs typeface="Arial"/>
            </a:endParaRPr>
          </a:p>
        </p:txBody>
      </p:sp>
      <p:sp>
        <p:nvSpPr>
          <p:cNvPr id="52" name="object 52">
            <a:extLst>
              <a:ext uri="{FF2B5EF4-FFF2-40B4-BE49-F238E27FC236}">
                <a16:creationId xmlns:a16="http://schemas.microsoft.com/office/drawing/2014/main" id="{1FE69546-B38D-45FB-98C4-068DA1032FA0}"/>
              </a:ext>
            </a:extLst>
          </p:cNvPr>
          <p:cNvSpPr txBox="1"/>
          <p:nvPr/>
        </p:nvSpPr>
        <p:spPr>
          <a:xfrm>
            <a:off x="8415338" y="4851400"/>
            <a:ext cx="461962" cy="742950"/>
          </a:xfrm>
          <a:prstGeom prst="rect">
            <a:avLst/>
          </a:prstGeom>
        </p:spPr>
        <p:txBody>
          <a:bodyPr lIns="0" tIns="0" rIns="0" bIns="0"/>
          <a:lstStyle/>
          <a:p>
            <a:pPr>
              <a:lnSpc>
                <a:spcPts val="2730"/>
              </a:lnSpc>
              <a:defRPr/>
            </a:pPr>
            <a:r>
              <a:rPr sz="2600" b="1" spc="4" dirty="0">
                <a:solidFill>
                  <a:srgbClr val="666699"/>
                </a:solidFill>
                <a:latin typeface="Arial"/>
                <a:cs typeface="Arial"/>
              </a:rPr>
              <a:t>de</a:t>
            </a:r>
            <a:endParaRPr sz="2600">
              <a:latin typeface="Arial"/>
              <a:cs typeface="Arial"/>
            </a:endParaRPr>
          </a:p>
          <a:p>
            <a:pPr marL="201168">
              <a:defRPr/>
            </a:pPr>
            <a:r>
              <a:rPr sz="2600" b="1" dirty="0">
                <a:solidFill>
                  <a:srgbClr val="0000FF"/>
                </a:solidFill>
                <a:latin typeface="Arial"/>
                <a:cs typeface="Arial"/>
              </a:rPr>
              <a:t>–</a:t>
            </a:r>
            <a:endParaRPr sz="2600">
              <a:latin typeface="Arial"/>
              <a:cs typeface="Arial"/>
            </a:endParaRPr>
          </a:p>
        </p:txBody>
      </p:sp>
      <p:sp>
        <p:nvSpPr>
          <p:cNvPr id="21542" name="object 53">
            <a:extLst>
              <a:ext uri="{FF2B5EF4-FFF2-40B4-BE49-F238E27FC236}">
                <a16:creationId xmlns:a16="http://schemas.microsoft.com/office/drawing/2014/main" id="{F38248CC-D4F1-4B7B-8B52-36E82E6675B7}"/>
              </a:ext>
            </a:extLst>
          </p:cNvPr>
          <p:cNvSpPr txBox="1">
            <a:spLocks noChangeArrowheads="1"/>
          </p:cNvSpPr>
          <p:nvPr/>
        </p:nvSpPr>
        <p:spPr bwMode="auto">
          <a:xfrm>
            <a:off x="4521200" y="5246688"/>
            <a:ext cx="12969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666699"/>
                </a:solidFill>
                <a:cs typeface="Arial" panose="020B0604020202020204" pitchFamily="34" charset="0"/>
              </a:rPr>
              <a:t>Ñaña,</a:t>
            </a:r>
            <a:endParaRPr lang="es-ES" altLang="es-PE" sz="2600">
              <a:cs typeface="Arial" panose="020B0604020202020204" pitchFamily="34" charset="0"/>
            </a:endParaRPr>
          </a:p>
          <a:p>
            <a:pPr eaLnBrk="1" hangingPunct="1"/>
            <a:r>
              <a:rPr lang="es-ES" altLang="es-PE" sz="2600" b="1">
                <a:solidFill>
                  <a:srgbClr val="FF0000"/>
                </a:solidFill>
                <a:cs typeface="Arial" panose="020B0604020202020204" pitchFamily="34" charset="0"/>
              </a:rPr>
              <a:t>2010</a:t>
            </a:r>
            <a:r>
              <a:rPr lang="es-ES" altLang="es-PE" sz="2500" b="1" baseline="26000">
                <a:solidFill>
                  <a:srgbClr val="FF0000"/>
                </a:solidFill>
                <a:cs typeface="Arial" panose="020B0604020202020204" pitchFamily="34" charset="0"/>
              </a:rPr>
              <a:t>(8)</a:t>
            </a:r>
            <a:r>
              <a:rPr lang="es-ES" altLang="es-PE" sz="2600" b="1">
                <a:solidFill>
                  <a:srgbClr val="0000FF"/>
                </a:solidFill>
                <a:cs typeface="Arial" panose="020B0604020202020204" pitchFamily="34" charset="0"/>
              </a:rPr>
              <a:t>?</a:t>
            </a:r>
            <a:endParaRPr lang="es-ES" altLang="es-PE" sz="2600">
              <a:cs typeface="Arial" panose="020B0604020202020204" pitchFamily="34" charset="0"/>
            </a:endParaRPr>
          </a:p>
        </p:txBody>
      </p:sp>
      <p:sp>
        <p:nvSpPr>
          <p:cNvPr id="54" name="object 54">
            <a:extLst>
              <a:ext uri="{FF2B5EF4-FFF2-40B4-BE49-F238E27FC236}">
                <a16:creationId xmlns:a16="http://schemas.microsoft.com/office/drawing/2014/main" id="{402F4A24-F209-4831-98CC-2B72130473BD}"/>
              </a:ext>
            </a:extLst>
          </p:cNvPr>
          <p:cNvSpPr txBox="1"/>
          <p:nvPr/>
        </p:nvSpPr>
        <p:spPr>
          <a:xfrm>
            <a:off x="5741988" y="5246688"/>
            <a:ext cx="992187" cy="347662"/>
          </a:xfrm>
          <a:prstGeom prst="rect">
            <a:avLst/>
          </a:prstGeom>
        </p:spPr>
        <p:txBody>
          <a:bodyPr lIns="0" tIns="0" rIns="0" bIns="0"/>
          <a:lstStyle/>
          <a:p>
            <a:pPr>
              <a:lnSpc>
                <a:spcPts val="2730"/>
              </a:lnSpc>
              <a:defRPr/>
            </a:pPr>
            <a:r>
              <a:rPr sz="2600" b="1" spc="-9" dirty="0">
                <a:solidFill>
                  <a:srgbClr val="666699"/>
                </a:solidFill>
                <a:latin typeface="Arial"/>
                <a:cs typeface="Arial"/>
              </a:rPr>
              <a:t>U</a:t>
            </a:r>
            <a:r>
              <a:rPr sz="2600" b="1" dirty="0">
                <a:solidFill>
                  <a:srgbClr val="666699"/>
                </a:solidFill>
                <a:latin typeface="Arial"/>
                <a:cs typeface="Arial"/>
              </a:rPr>
              <a:t>GEL</a:t>
            </a:r>
            <a:endParaRPr sz="2600">
              <a:latin typeface="Arial"/>
              <a:cs typeface="Arial"/>
            </a:endParaRPr>
          </a:p>
        </p:txBody>
      </p:sp>
      <p:sp>
        <p:nvSpPr>
          <p:cNvPr id="55" name="object 55">
            <a:extLst>
              <a:ext uri="{FF2B5EF4-FFF2-40B4-BE49-F238E27FC236}">
                <a16:creationId xmlns:a16="http://schemas.microsoft.com/office/drawing/2014/main" id="{4B73FD8F-BB1D-4850-9CA3-910367D5D47A}"/>
              </a:ext>
            </a:extLst>
          </p:cNvPr>
          <p:cNvSpPr txBox="1"/>
          <p:nvPr/>
        </p:nvSpPr>
        <p:spPr>
          <a:xfrm>
            <a:off x="6980238" y="5246688"/>
            <a:ext cx="434975" cy="347662"/>
          </a:xfrm>
          <a:prstGeom prst="rect">
            <a:avLst/>
          </a:prstGeom>
        </p:spPr>
        <p:txBody>
          <a:bodyPr lIns="0" tIns="0" rIns="0" bIns="0"/>
          <a:lstStyle/>
          <a:p>
            <a:pPr>
              <a:lnSpc>
                <a:spcPts val="2730"/>
              </a:lnSpc>
              <a:defRPr/>
            </a:pPr>
            <a:r>
              <a:rPr sz="2600" b="1" spc="4" dirty="0">
                <a:solidFill>
                  <a:srgbClr val="666699"/>
                </a:solidFill>
                <a:latin typeface="Arial"/>
                <a:cs typeface="Arial"/>
              </a:rPr>
              <a:t>Nº</a:t>
            </a:r>
            <a:endParaRPr sz="2600">
              <a:latin typeface="Arial"/>
              <a:cs typeface="Arial"/>
            </a:endParaRPr>
          </a:p>
        </p:txBody>
      </p:sp>
      <p:sp>
        <p:nvSpPr>
          <p:cNvPr id="56" name="object 56">
            <a:extLst>
              <a:ext uri="{FF2B5EF4-FFF2-40B4-BE49-F238E27FC236}">
                <a16:creationId xmlns:a16="http://schemas.microsoft.com/office/drawing/2014/main" id="{2060D3EF-56AB-4E38-A744-A6DD2D69DB8E}"/>
              </a:ext>
            </a:extLst>
          </p:cNvPr>
          <p:cNvSpPr txBox="1"/>
          <p:nvPr/>
        </p:nvSpPr>
        <p:spPr>
          <a:xfrm>
            <a:off x="377825" y="5349875"/>
            <a:ext cx="285750" cy="280988"/>
          </a:xfrm>
          <a:prstGeom prst="rect">
            <a:avLst/>
          </a:prstGeom>
        </p:spPr>
        <p:txBody>
          <a:bodyPr lIns="0" tIns="0" rIns="0" bIns="0"/>
          <a:lstStyle/>
          <a:p>
            <a:pPr>
              <a:lnSpc>
                <a:spcPts val="2220"/>
              </a:lnSpc>
              <a:defRPr/>
            </a:pPr>
            <a:r>
              <a:rPr sz="2100" b="1" spc="-4" dirty="0">
                <a:solidFill>
                  <a:srgbClr val="666699"/>
                </a:solidFill>
                <a:latin typeface="Arial"/>
                <a:cs typeface="Arial"/>
              </a:rPr>
              <a:t>7.</a:t>
            </a:r>
            <a:endParaRPr sz="2100">
              <a:latin typeface="Arial"/>
              <a:cs typeface="Arial"/>
            </a:endParaRPr>
          </a:p>
        </p:txBody>
      </p:sp>
      <p:sp>
        <p:nvSpPr>
          <p:cNvPr id="57" name="object 57">
            <a:extLst>
              <a:ext uri="{FF2B5EF4-FFF2-40B4-BE49-F238E27FC236}">
                <a16:creationId xmlns:a16="http://schemas.microsoft.com/office/drawing/2014/main" id="{2D514D5E-7087-49B3-81D4-8CF3DE1EF3FE}"/>
              </a:ext>
            </a:extLst>
          </p:cNvPr>
          <p:cNvSpPr txBox="1"/>
          <p:nvPr/>
        </p:nvSpPr>
        <p:spPr>
          <a:xfrm>
            <a:off x="377825" y="6149975"/>
            <a:ext cx="285750" cy="282575"/>
          </a:xfrm>
          <a:prstGeom prst="rect">
            <a:avLst/>
          </a:prstGeom>
        </p:spPr>
        <p:txBody>
          <a:bodyPr lIns="0" tIns="0" rIns="0" bIns="0"/>
          <a:lstStyle/>
          <a:p>
            <a:pPr>
              <a:lnSpc>
                <a:spcPts val="2220"/>
              </a:lnSpc>
              <a:defRPr/>
            </a:pPr>
            <a:r>
              <a:rPr sz="2100" b="1" spc="-4" dirty="0">
                <a:solidFill>
                  <a:srgbClr val="FF0000"/>
                </a:solidFill>
                <a:latin typeface="Arial"/>
                <a:cs typeface="Arial"/>
              </a:rPr>
              <a:t>8.</a:t>
            </a:r>
            <a:endParaRPr sz="2100">
              <a:latin typeface="Arial"/>
              <a:cs typeface="Arial"/>
            </a:endParaRPr>
          </a:p>
        </p:txBody>
      </p:sp>
      <p:sp>
        <p:nvSpPr>
          <p:cNvPr id="21547" name="object 58">
            <a:extLst>
              <a:ext uri="{FF2B5EF4-FFF2-40B4-BE49-F238E27FC236}">
                <a16:creationId xmlns:a16="http://schemas.microsoft.com/office/drawing/2014/main" id="{305D3CA3-1D4B-4474-A2E5-932AA0A46560}"/>
              </a:ext>
            </a:extLst>
          </p:cNvPr>
          <p:cNvSpPr txBox="1">
            <a:spLocks noChangeArrowheads="1"/>
          </p:cNvSpPr>
          <p:nvPr/>
        </p:nvSpPr>
        <p:spPr bwMode="auto">
          <a:xfrm>
            <a:off x="8455025" y="6303963"/>
            <a:ext cx="19050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100"/>
              </a:lnSpc>
            </a:pPr>
            <a:r>
              <a:rPr lang="es-ES" altLang="es-PE" sz="1000">
                <a:cs typeface="Arial" panose="020B0604020202020204" pitchFamily="34" charset="0"/>
              </a:rPr>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F9F4E-FB76-45F7-8573-C95D81CA9DFB}"/>
              </a:ext>
            </a:extLst>
          </p:cNvPr>
          <p:cNvSpPr>
            <a:spLocks noGrp="1" noChangeArrowheads="1"/>
          </p:cNvSpPr>
          <p:nvPr>
            <p:ph type="title"/>
          </p:nvPr>
        </p:nvSpPr>
        <p:spPr/>
        <p:txBody>
          <a:bodyPr/>
          <a:lstStyle/>
          <a:p>
            <a:pPr>
              <a:defRPr/>
            </a:pPr>
            <a:r>
              <a:rPr lang="es-ES" sz="3400" dirty="0"/>
              <a:t>La idea: nace un proyecto de investigación</a:t>
            </a:r>
          </a:p>
        </p:txBody>
      </p:sp>
      <p:sp>
        <p:nvSpPr>
          <p:cNvPr id="7171" name="Rectangle 3">
            <a:extLst>
              <a:ext uri="{FF2B5EF4-FFF2-40B4-BE49-F238E27FC236}">
                <a16:creationId xmlns:a16="http://schemas.microsoft.com/office/drawing/2014/main" id="{C34268AB-7345-4D18-8B6A-65F044AE6D48}"/>
              </a:ext>
            </a:extLst>
          </p:cNvPr>
          <p:cNvSpPr>
            <a:spLocks noGrp="1" noChangeArrowheads="1"/>
          </p:cNvSpPr>
          <p:nvPr>
            <p:ph type="body" idx="1"/>
          </p:nvPr>
        </p:nvSpPr>
        <p:spPr/>
        <p:txBody>
          <a:bodyPr/>
          <a:lstStyle/>
          <a:p>
            <a:pPr>
              <a:lnSpc>
                <a:spcPct val="90000"/>
              </a:lnSpc>
              <a:buFont typeface="Wingdings" panose="05000000000000000000" pitchFamily="2" charset="2"/>
              <a:buNone/>
              <a:defRPr/>
            </a:pPr>
            <a:r>
              <a:rPr lang="es-ES" sz="2100" dirty="0"/>
              <a:t>La investigación se inicia por una idea</a:t>
            </a:r>
          </a:p>
          <a:p>
            <a:pPr algn="just">
              <a:lnSpc>
                <a:spcPct val="90000"/>
              </a:lnSpc>
              <a:buFont typeface="Wingdings" panose="05000000000000000000" pitchFamily="2" charset="2"/>
              <a:buNone/>
              <a:defRPr/>
            </a:pPr>
            <a:r>
              <a:rPr lang="es-ES" sz="2100" dirty="0"/>
              <a:t>     “La mayoría de ideas son vagas y requieren analizarse cuidadosamente para que sean transformadas en planteamientos más precisos y estructurados:</a:t>
            </a:r>
          </a:p>
          <a:p>
            <a:pPr algn="just">
              <a:lnSpc>
                <a:spcPct val="90000"/>
              </a:lnSpc>
              <a:buFontTx/>
              <a:buChar char="-"/>
              <a:defRPr/>
            </a:pPr>
            <a:r>
              <a:rPr lang="es-ES" sz="2100" dirty="0"/>
              <a:t>Familiarizarse con el campo de donde procede la idea (antecedentes, estado del arte, marco teórico)</a:t>
            </a:r>
          </a:p>
          <a:p>
            <a:pPr>
              <a:lnSpc>
                <a:spcPct val="90000"/>
              </a:lnSpc>
              <a:buFontTx/>
              <a:buNone/>
              <a:defRPr/>
            </a:pPr>
            <a:r>
              <a:rPr lang="es-ES" sz="2100" dirty="0"/>
              <a:t>Porque</a:t>
            </a:r>
          </a:p>
          <a:p>
            <a:pPr>
              <a:lnSpc>
                <a:spcPct val="90000"/>
              </a:lnSpc>
              <a:buFontTx/>
              <a:buChar char="-"/>
              <a:defRPr/>
            </a:pPr>
            <a:r>
              <a:rPr lang="es-ES" sz="2100" dirty="0"/>
              <a:t>No investigar sobre un tema que se haya investigado a fondo</a:t>
            </a:r>
          </a:p>
          <a:p>
            <a:pPr>
              <a:lnSpc>
                <a:spcPct val="90000"/>
              </a:lnSpc>
              <a:buFontTx/>
              <a:buChar char="-"/>
              <a:defRPr/>
            </a:pPr>
            <a:r>
              <a:rPr lang="es-ES" sz="2100" dirty="0"/>
              <a:t>Estructurar formalmente la idea de investigación: uso de diversas fuentes sobre la temática a abordar</a:t>
            </a:r>
          </a:p>
          <a:p>
            <a:pPr>
              <a:lnSpc>
                <a:spcPct val="90000"/>
              </a:lnSpc>
              <a:buFontTx/>
              <a:buChar char="-"/>
              <a:defRPr/>
            </a:pPr>
            <a:r>
              <a:rPr lang="es-ES" sz="2100" dirty="0"/>
              <a:t>Seleccionar la perspectiva principal desde la cual se abordará la idea de investigación</a:t>
            </a:r>
          </a:p>
          <a:p>
            <a:pPr>
              <a:lnSpc>
                <a:spcPct val="90000"/>
              </a:lnSpc>
              <a:buFontTx/>
              <a:buChar char="-"/>
              <a:defRPr/>
            </a:pPr>
            <a:endParaRPr lang="es-ES" sz="2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4">
            <a:extLst>
              <a:ext uri="{FF2B5EF4-FFF2-40B4-BE49-F238E27FC236}">
                <a16:creationId xmlns:a16="http://schemas.microsoft.com/office/drawing/2014/main" id="{7CE5F126-44E5-45BD-A728-A9A4A71953A5}"/>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22531" name="object 16">
            <a:extLst>
              <a:ext uri="{FF2B5EF4-FFF2-40B4-BE49-F238E27FC236}">
                <a16:creationId xmlns:a16="http://schemas.microsoft.com/office/drawing/2014/main" id="{348AFF7B-28DC-4095-8450-70BF13BF938F}"/>
              </a:ext>
            </a:extLst>
          </p:cNvPr>
          <p:cNvSpPr>
            <a:spLocks/>
          </p:cNvSpPr>
          <p:nvPr/>
        </p:nvSpPr>
        <p:spPr bwMode="auto">
          <a:xfrm>
            <a:off x="357188" y="274638"/>
            <a:ext cx="8572500" cy="1225550"/>
          </a:xfrm>
          <a:custGeom>
            <a:avLst/>
            <a:gdLst>
              <a:gd name="T0" fmla="*/ 0 w 8572500"/>
              <a:gd name="T1" fmla="*/ 1225550 h 1225550"/>
              <a:gd name="T2" fmla="*/ 8572500 w 8572500"/>
              <a:gd name="T3" fmla="*/ 1225550 h 1225550"/>
              <a:gd name="T4" fmla="*/ 8572500 w 8572500"/>
              <a:gd name="T5" fmla="*/ 0 h 1225550"/>
              <a:gd name="T6" fmla="*/ 0 w 8572500"/>
              <a:gd name="T7" fmla="*/ 0 h 1225550"/>
              <a:gd name="T8" fmla="*/ 0 w 8572500"/>
              <a:gd name="T9" fmla="*/ 1225550 h 1225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72500" h="1225550">
                <a:moveTo>
                  <a:pt x="0" y="1225550"/>
                </a:moveTo>
                <a:lnTo>
                  <a:pt x="8572500" y="1225550"/>
                </a:lnTo>
                <a:lnTo>
                  <a:pt x="8572500" y="0"/>
                </a:lnTo>
                <a:lnTo>
                  <a:pt x="0" y="0"/>
                </a:lnTo>
                <a:lnTo>
                  <a:pt x="0" y="122555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2532" name="object 17">
            <a:extLst>
              <a:ext uri="{FF2B5EF4-FFF2-40B4-BE49-F238E27FC236}">
                <a16:creationId xmlns:a16="http://schemas.microsoft.com/office/drawing/2014/main" id="{F8F25527-F6EA-4118-9F06-D002EB2DDAAF}"/>
              </a:ext>
            </a:extLst>
          </p:cNvPr>
          <p:cNvSpPr>
            <a:spLocks noChangeArrowheads="1"/>
          </p:cNvSpPr>
          <p:nvPr/>
        </p:nvSpPr>
        <p:spPr bwMode="auto">
          <a:xfrm>
            <a:off x="295275" y="193675"/>
            <a:ext cx="8729663" cy="10112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2533" name="object 19">
            <a:extLst>
              <a:ext uri="{FF2B5EF4-FFF2-40B4-BE49-F238E27FC236}">
                <a16:creationId xmlns:a16="http://schemas.microsoft.com/office/drawing/2014/main" id="{D3FD1CA3-B53D-411F-8087-8CE6590616B9}"/>
              </a:ext>
            </a:extLst>
          </p:cNvPr>
          <p:cNvSpPr>
            <a:spLocks noChangeArrowheads="1"/>
          </p:cNvSpPr>
          <p:nvPr/>
        </p:nvSpPr>
        <p:spPr bwMode="auto">
          <a:xfrm>
            <a:off x="2352675" y="742950"/>
            <a:ext cx="4614863"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2534" name="object 20">
            <a:extLst>
              <a:ext uri="{FF2B5EF4-FFF2-40B4-BE49-F238E27FC236}">
                <a16:creationId xmlns:a16="http://schemas.microsoft.com/office/drawing/2014/main" id="{7184D1C0-7746-44D0-8EB3-49E3335ADCCE}"/>
              </a:ext>
            </a:extLst>
          </p:cNvPr>
          <p:cNvSpPr>
            <a:spLocks noChangeArrowheads="1"/>
          </p:cNvSpPr>
          <p:nvPr/>
        </p:nvSpPr>
        <p:spPr bwMode="auto">
          <a:xfrm>
            <a:off x="6367463" y="742950"/>
            <a:ext cx="727075" cy="10112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2535" name="object 21">
            <a:extLst>
              <a:ext uri="{FF2B5EF4-FFF2-40B4-BE49-F238E27FC236}">
                <a16:creationId xmlns:a16="http://schemas.microsoft.com/office/drawing/2014/main" id="{C012D046-08A2-47F0-BB80-BB5B222209EB}"/>
              </a:ext>
            </a:extLst>
          </p:cNvPr>
          <p:cNvSpPr>
            <a:spLocks/>
          </p:cNvSpPr>
          <p:nvPr/>
        </p:nvSpPr>
        <p:spPr bwMode="auto">
          <a:xfrm>
            <a:off x="4500563" y="2322513"/>
            <a:ext cx="4392612" cy="4392612"/>
          </a:xfrm>
          <a:custGeom>
            <a:avLst/>
            <a:gdLst>
              <a:gd name="T0" fmla="*/ 0 w 4392549"/>
              <a:gd name="T1" fmla="*/ 4392612 h 4392549"/>
              <a:gd name="T2" fmla="*/ 4392612 w 4392549"/>
              <a:gd name="T3" fmla="*/ 4392612 h 4392549"/>
              <a:gd name="T4" fmla="*/ 4392612 w 4392549"/>
              <a:gd name="T5" fmla="*/ 0 h 4392549"/>
              <a:gd name="T6" fmla="*/ 0 w 4392549"/>
              <a:gd name="T7" fmla="*/ 0 h 4392549"/>
              <a:gd name="T8" fmla="*/ 0 w 4392549"/>
              <a:gd name="T9" fmla="*/ 4392612 h 4392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2549" h="4392549">
                <a:moveTo>
                  <a:pt x="0" y="4392549"/>
                </a:moveTo>
                <a:lnTo>
                  <a:pt x="4392549" y="4392549"/>
                </a:lnTo>
                <a:lnTo>
                  <a:pt x="4392549" y="0"/>
                </a:lnTo>
                <a:lnTo>
                  <a:pt x="0" y="0"/>
                </a:lnTo>
                <a:lnTo>
                  <a:pt x="0" y="4392549"/>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2536" name="object 22">
            <a:extLst>
              <a:ext uri="{FF2B5EF4-FFF2-40B4-BE49-F238E27FC236}">
                <a16:creationId xmlns:a16="http://schemas.microsoft.com/office/drawing/2014/main" id="{1C7010E8-74BC-4FB8-988C-FBE9C02B36F4}"/>
              </a:ext>
            </a:extLst>
          </p:cNvPr>
          <p:cNvSpPr>
            <a:spLocks/>
          </p:cNvSpPr>
          <p:nvPr/>
        </p:nvSpPr>
        <p:spPr bwMode="auto">
          <a:xfrm>
            <a:off x="142875" y="1746250"/>
            <a:ext cx="4176713" cy="427038"/>
          </a:xfrm>
          <a:custGeom>
            <a:avLst/>
            <a:gdLst>
              <a:gd name="T0" fmla="*/ 0 w 4176776"/>
              <a:gd name="T1" fmla="*/ 427038 h 427037"/>
              <a:gd name="T2" fmla="*/ 4176713 w 4176776"/>
              <a:gd name="T3" fmla="*/ 427038 h 427037"/>
              <a:gd name="T4" fmla="*/ 4176713 w 4176776"/>
              <a:gd name="T5" fmla="*/ 0 h 427037"/>
              <a:gd name="T6" fmla="*/ 0 w 4176776"/>
              <a:gd name="T7" fmla="*/ 0 h 427037"/>
              <a:gd name="T8" fmla="*/ 0 w 4176776"/>
              <a:gd name="T9" fmla="*/ 427038 h 427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76776" h="427037">
                <a:moveTo>
                  <a:pt x="0" y="427037"/>
                </a:moveTo>
                <a:lnTo>
                  <a:pt x="4176776" y="427037"/>
                </a:lnTo>
                <a:lnTo>
                  <a:pt x="4176776" y="0"/>
                </a:lnTo>
                <a:lnTo>
                  <a:pt x="0" y="0"/>
                </a:lnTo>
                <a:lnTo>
                  <a:pt x="0" y="42703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2537" name="object 23">
            <a:extLst>
              <a:ext uri="{FF2B5EF4-FFF2-40B4-BE49-F238E27FC236}">
                <a16:creationId xmlns:a16="http://schemas.microsoft.com/office/drawing/2014/main" id="{522173F3-4372-4947-BA18-129BD4C97BFB}"/>
              </a:ext>
            </a:extLst>
          </p:cNvPr>
          <p:cNvSpPr>
            <a:spLocks/>
          </p:cNvSpPr>
          <p:nvPr/>
        </p:nvSpPr>
        <p:spPr bwMode="auto">
          <a:xfrm>
            <a:off x="285750" y="2286000"/>
            <a:ext cx="3889375" cy="4421188"/>
          </a:xfrm>
          <a:custGeom>
            <a:avLst/>
            <a:gdLst>
              <a:gd name="T0" fmla="*/ 0 w 3889375"/>
              <a:gd name="T1" fmla="*/ 4421188 h 4421251"/>
              <a:gd name="T2" fmla="*/ 3889375 w 3889375"/>
              <a:gd name="T3" fmla="*/ 4421188 h 4421251"/>
              <a:gd name="T4" fmla="*/ 3889375 w 3889375"/>
              <a:gd name="T5" fmla="*/ 0 h 4421251"/>
              <a:gd name="T6" fmla="*/ 0 w 3889375"/>
              <a:gd name="T7" fmla="*/ 0 h 4421251"/>
              <a:gd name="T8" fmla="*/ 0 w 3889375"/>
              <a:gd name="T9" fmla="*/ 4421188 h 4421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89375" h="4421251">
                <a:moveTo>
                  <a:pt x="0" y="4421251"/>
                </a:moveTo>
                <a:lnTo>
                  <a:pt x="3889375" y="4421251"/>
                </a:lnTo>
                <a:lnTo>
                  <a:pt x="3889375" y="0"/>
                </a:lnTo>
                <a:lnTo>
                  <a:pt x="0" y="0"/>
                </a:lnTo>
                <a:lnTo>
                  <a:pt x="0" y="4421251"/>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2538" name="object 24">
            <a:extLst>
              <a:ext uri="{FF2B5EF4-FFF2-40B4-BE49-F238E27FC236}">
                <a16:creationId xmlns:a16="http://schemas.microsoft.com/office/drawing/2014/main" id="{8BBDB343-5105-4475-8028-A46C3A9DF1FC}"/>
              </a:ext>
            </a:extLst>
          </p:cNvPr>
          <p:cNvSpPr>
            <a:spLocks/>
          </p:cNvSpPr>
          <p:nvPr/>
        </p:nvSpPr>
        <p:spPr bwMode="auto">
          <a:xfrm>
            <a:off x="5003800" y="1746250"/>
            <a:ext cx="3743325" cy="431800"/>
          </a:xfrm>
          <a:custGeom>
            <a:avLst/>
            <a:gdLst>
              <a:gd name="T0" fmla="*/ 0 w 3743325"/>
              <a:gd name="T1" fmla="*/ 431800 h 431800"/>
              <a:gd name="T2" fmla="*/ 3743325 w 3743325"/>
              <a:gd name="T3" fmla="*/ 431800 h 431800"/>
              <a:gd name="T4" fmla="*/ 3743325 w 3743325"/>
              <a:gd name="T5" fmla="*/ 0 h 431800"/>
              <a:gd name="T6" fmla="*/ 0 w 3743325"/>
              <a:gd name="T7" fmla="*/ 0 h 431800"/>
              <a:gd name="T8" fmla="*/ 0 w 3743325"/>
              <a:gd name="T9" fmla="*/ 431800 h 43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3325" h="431800">
                <a:moveTo>
                  <a:pt x="0" y="431800"/>
                </a:moveTo>
                <a:lnTo>
                  <a:pt x="3743325" y="431800"/>
                </a:lnTo>
                <a:lnTo>
                  <a:pt x="3743325" y="0"/>
                </a:lnTo>
                <a:lnTo>
                  <a:pt x="0" y="0"/>
                </a:lnTo>
                <a:lnTo>
                  <a:pt x="0" y="431800"/>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5" name="object 25">
            <a:extLst>
              <a:ext uri="{FF2B5EF4-FFF2-40B4-BE49-F238E27FC236}">
                <a16:creationId xmlns:a16="http://schemas.microsoft.com/office/drawing/2014/main" id="{718D048E-6760-4702-AD1D-245CCBA463CC}"/>
              </a:ext>
            </a:extLst>
          </p:cNvPr>
          <p:cNvSpPr txBox="1"/>
          <p:nvPr/>
        </p:nvSpPr>
        <p:spPr>
          <a:xfrm>
            <a:off x="579438" y="400050"/>
            <a:ext cx="8247062" cy="474663"/>
          </a:xfrm>
          <a:prstGeom prst="rect">
            <a:avLst/>
          </a:prstGeom>
        </p:spPr>
        <p:txBody>
          <a:bodyPr lIns="0" tIns="0" rIns="0" bIns="0"/>
          <a:lstStyle/>
          <a:p>
            <a:pPr>
              <a:lnSpc>
                <a:spcPts val="3735"/>
              </a:lnSpc>
              <a:tabLst>
                <a:tab pos="4025900" algn="l"/>
                <a:tab pos="4813300" algn="l"/>
                <a:tab pos="7556500" algn="l"/>
              </a:tabLst>
              <a:defRPr/>
            </a:pPr>
            <a:r>
              <a:rPr sz="3600" b="1" dirty="0">
                <a:latin typeface="Arial"/>
                <a:cs typeface="Arial"/>
              </a:rPr>
              <a:t>ESTRUCTU</a:t>
            </a:r>
            <a:r>
              <a:rPr sz="3600" b="1" spc="9" dirty="0">
                <a:latin typeface="Arial"/>
                <a:cs typeface="Arial"/>
              </a:rPr>
              <a:t>R</a:t>
            </a:r>
            <a:r>
              <a:rPr sz="3600" b="1" dirty="0">
                <a:latin typeface="Arial"/>
                <a:cs typeface="Arial"/>
              </a:rPr>
              <a:t>A</a:t>
            </a:r>
            <a:r>
              <a:rPr sz="3600" b="1" spc="-9" dirty="0">
                <a:latin typeface="Arial"/>
                <a:cs typeface="Arial"/>
              </a:rPr>
              <a:t> </a:t>
            </a:r>
            <a:r>
              <a:rPr sz="3600" b="1" dirty="0">
                <a:latin typeface="Arial"/>
                <a:cs typeface="Arial"/>
              </a:rPr>
              <a:t>DE	UN	PROBLEMA	(3)</a:t>
            </a:r>
            <a:endParaRPr sz="3600">
              <a:latin typeface="Arial"/>
              <a:cs typeface="Arial"/>
            </a:endParaRPr>
          </a:p>
        </p:txBody>
      </p:sp>
      <p:sp>
        <p:nvSpPr>
          <p:cNvPr id="26" name="object 26">
            <a:extLst>
              <a:ext uri="{FF2B5EF4-FFF2-40B4-BE49-F238E27FC236}">
                <a16:creationId xmlns:a16="http://schemas.microsoft.com/office/drawing/2014/main" id="{91CBFA8A-07EF-4551-9BB5-67384347CC83}"/>
              </a:ext>
            </a:extLst>
          </p:cNvPr>
          <p:cNvSpPr txBox="1"/>
          <p:nvPr/>
        </p:nvSpPr>
        <p:spPr>
          <a:xfrm>
            <a:off x="2636838" y="949325"/>
            <a:ext cx="4133850" cy="474663"/>
          </a:xfrm>
          <a:prstGeom prst="rect">
            <a:avLst/>
          </a:prstGeom>
        </p:spPr>
        <p:txBody>
          <a:bodyPr lIns="0" tIns="0" rIns="0" bIns="0"/>
          <a:lstStyle/>
          <a:p>
            <a:pPr>
              <a:lnSpc>
                <a:spcPts val="3735"/>
              </a:lnSpc>
              <a:defRPr/>
            </a:pPr>
            <a:r>
              <a:rPr sz="3600" b="1" dirty="0">
                <a:latin typeface="Arial"/>
                <a:cs typeface="Arial"/>
              </a:rPr>
              <a:t>CORRELA</a:t>
            </a:r>
            <a:r>
              <a:rPr sz="3600" b="1" spc="9" dirty="0">
                <a:latin typeface="Arial"/>
                <a:cs typeface="Arial"/>
              </a:rPr>
              <a:t>C</a:t>
            </a:r>
            <a:r>
              <a:rPr sz="3600" b="1" dirty="0">
                <a:latin typeface="Arial"/>
                <a:cs typeface="Arial"/>
              </a:rPr>
              <a:t>IONAL</a:t>
            </a:r>
            <a:endParaRPr sz="3600">
              <a:latin typeface="Arial"/>
              <a:cs typeface="Arial"/>
            </a:endParaRPr>
          </a:p>
        </p:txBody>
      </p:sp>
      <p:sp>
        <p:nvSpPr>
          <p:cNvPr id="27" name="object 27">
            <a:extLst>
              <a:ext uri="{FF2B5EF4-FFF2-40B4-BE49-F238E27FC236}">
                <a16:creationId xmlns:a16="http://schemas.microsoft.com/office/drawing/2014/main" id="{DADF0A44-77E1-4011-BB09-8FEF2389C67F}"/>
              </a:ext>
            </a:extLst>
          </p:cNvPr>
          <p:cNvSpPr txBox="1"/>
          <p:nvPr/>
        </p:nvSpPr>
        <p:spPr>
          <a:xfrm>
            <a:off x="234950" y="1825625"/>
            <a:ext cx="4014788" cy="293688"/>
          </a:xfrm>
          <a:prstGeom prst="rect">
            <a:avLst/>
          </a:prstGeom>
        </p:spPr>
        <p:txBody>
          <a:bodyPr lIns="0" tIns="0" rIns="0" bIns="0"/>
          <a:lstStyle/>
          <a:p>
            <a:pPr>
              <a:lnSpc>
                <a:spcPts val="2320"/>
              </a:lnSpc>
              <a:defRPr/>
            </a:pPr>
            <a:r>
              <a:rPr sz="2200" b="1" dirty="0">
                <a:latin typeface="Arial"/>
                <a:cs typeface="Arial"/>
              </a:rPr>
              <a:t>ELEME</a:t>
            </a:r>
            <a:r>
              <a:rPr sz="2200" b="1" spc="-4" dirty="0">
                <a:latin typeface="Arial"/>
                <a:cs typeface="Arial"/>
              </a:rPr>
              <a:t>N</a:t>
            </a:r>
            <a:r>
              <a:rPr sz="2200" b="1" spc="-34" dirty="0">
                <a:latin typeface="Arial"/>
                <a:cs typeface="Arial"/>
              </a:rPr>
              <a:t>T</a:t>
            </a:r>
            <a:r>
              <a:rPr sz="2200" b="1" dirty="0">
                <a:latin typeface="Arial"/>
                <a:cs typeface="Arial"/>
              </a:rPr>
              <a:t>OS</a:t>
            </a:r>
            <a:r>
              <a:rPr sz="2200" b="1" spc="-121" dirty="0">
                <a:latin typeface="Arial"/>
                <a:cs typeface="Arial"/>
              </a:rPr>
              <a:t> </a:t>
            </a:r>
            <a:r>
              <a:rPr sz="2200" b="1" dirty="0">
                <a:latin typeface="Arial"/>
                <a:cs typeface="Arial"/>
              </a:rPr>
              <a:t>VERIFICABLES:</a:t>
            </a:r>
            <a:endParaRPr sz="2200">
              <a:latin typeface="Arial"/>
              <a:cs typeface="Arial"/>
            </a:endParaRPr>
          </a:p>
        </p:txBody>
      </p:sp>
      <p:sp>
        <p:nvSpPr>
          <p:cNvPr id="28" name="object 28">
            <a:extLst>
              <a:ext uri="{FF2B5EF4-FFF2-40B4-BE49-F238E27FC236}">
                <a16:creationId xmlns:a16="http://schemas.microsoft.com/office/drawing/2014/main" id="{014AA8FE-2637-4FE4-A4DA-6FF28DD21B7B}"/>
              </a:ext>
            </a:extLst>
          </p:cNvPr>
          <p:cNvSpPr txBox="1"/>
          <p:nvPr/>
        </p:nvSpPr>
        <p:spPr>
          <a:xfrm>
            <a:off x="6096000" y="1830388"/>
            <a:ext cx="1628775" cy="320675"/>
          </a:xfrm>
          <a:prstGeom prst="rect">
            <a:avLst/>
          </a:prstGeom>
        </p:spPr>
        <p:txBody>
          <a:bodyPr lIns="0" tIns="0" rIns="0" bIns="0"/>
          <a:lstStyle/>
          <a:p>
            <a:pPr>
              <a:lnSpc>
                <a:spcPts val="2525"/>
              </a:lnSpc>
              <a:defRPr/>
            </a:pPr>
            <a:r>
              <a:rPr sz="2400" b="1" dirty="0">
                <a:solidFill>
                  <a:srgbClr val="0000FF"/>
                </a:solidFill>
                <a:latin typeface="Arial"/>
                <a:cs typeface="Arial"/>
              </a:rPr>
              <a:t>E</a:t>
            </a:r>
            <a:r>
              <a:rPr sz="2400" b="1" spc="-4" dirty="0">
                <a:solidFill>
                  <a:srgbClr val="0000FF"/>
                </a:solidFill>
                <a:latin typeface="Arial"/>
                <a:cs typeface="Arial"/>
              </a:rPr>
              <a:t>J</a:t>
            </a:r>
            <a:r>
              <a:rPr sz="2400" b="1" dirty="0">
                <a:solidFill>
                  <a:srgbClr val="0000FF"/>
                </a:solidFill>
                <a:latin typeface="Arial"/>
                <a:cs typeface="Arial"/>
              </a:rPr>
              <a:t>EMP</a:t>
            </a:r>
            <a:r>
              <a:rPr sz="2400" b="1" spc="-4" dirty="0">
                <a:solidFill>
                  <a:srgbClr val="0000FF"/>
                </a:solidFill>
                <a:latin typeface="Arial"/>
                <a:cs typeface="Arial"/>
              </a:rPr>
              <a:t>L</a:t>
            </a:r>
            <a:r>
              <a:rPr sz="2400" b="1" dirty="0">
                <a:solidFill>
                  <a:srgbClr val="0000FF"/>
                </a:solidFill>
                <a:latin typeface="Arial"/>
                <a:cs typeface="Arial"/>
              </a:rPr>
              <a:t>O:</a:t>
            </a:r>
            <a:endParaRPr sz="2400">
              <a:latin typeface="Arial"/>
              <a:cs typeface="Arial"/>
            </a:endParaRPr>
          </a:p>
        </p:txBody>
      </p:sp>
      <p:sp>
        <p:nvSpPr>
          <p:cNvPr id="22543" name="object 29">
            <a:extLst>
              <a:ext uri="{FF2B5EF4-FFF2-40B4-BE49-F238E27FC236}">
                <a16:creationId xmlns:a16="http://schemas.microsoft.com/office/drawing/2014/main" id="{43821CD9-470A-4FFA-A150-5FE0773504DE}"/>
              </a:ext>
            </a:extLst>
          </p:cNvPr>
          <p:cNvSpPr txBox="1">
            <a:spLocks noChangeArrowheads="1"/>
          </p:cNvSpPr>
          <p:nvPr/>
        </p:nvSpPr>
        <p:spPr bwMode="auto">
          <a:xfrm>
            <a:off x="377825" y="2362200"/>
            <a:ext cx="2857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00FF"/>
                </a:solidFill>
                <a:cs typeface="Arial" panose="020B0604020202020204" pitchFamily="34" charset="0"/>
              </a:rPr>
              <a:t>1.</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CCCC99"/>
                </a:solidFill>
                <a:cs typeface="Arial" panose="020B0604020202020204" pitchFamily="34" charset="0"/>
              </a:rPr>
              <a:t>2.</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003300"/>
                </a:solidFill>
                <a:cs typeface="Arial" panose="020B0604020202020204" pitchFamily="34" charset="0"/>
              </a:rPr>
              <a:t>3.</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B1B1B1"/>
                </a:solidFill>
                <a:cs typeface="Arial" panose="020B0604020202020204" pitchFamily="34" charset="0"/>
              </a:rPr>
              <a:t>4.</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33CC33"/>
                </a:solidFill>
                <a:cs typeface="Arial" panose="020B0604020202020204" pitchFamily="34" charset="0"/>
              </a:rPr>
              <a:t>5.</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FF66CC"/>
                </a:solidFill>
                <a:cs typeface="Arial" panose="020B0604020202020204" pitchFamily="34" charset="0"/>
              </a:rPr>
              <a:t>6.</a:t>
            </a:r>
            <a:endParaRPr lang="es-ES" altLang="es-PE" sz="2100">
              <a:cs typeface="Arial" panose="020B0604020202020204" pitchFamily="34" charset="0"/>
            </a:endParaRPr>
          </a:p>
        </p:txBody>
      </p:sp>
      <p:sp>
        <p:nvSpPr>
          <p:cNvPr id="22544" name="object 30">
            <a:extLst>
              <a:ext uri="{FF2B5EF4-FFF2-40B4-BE49-F238E27FC236}">
                <a16:creationId xmlns:a16="http://schemas.microsoft.com/office/drawing/2014/main" id="{AB1CE600-CF92-41D6-A0D8-DE64434A20CD}"/>
              </a:ext>
            </a:extLst>
          </p:cNvPr>
          <p:cNvSpPr txBox="1">
            <a:spLocks noChangeArrowheads="1"/>
          </p:cNvSpPr>
          <p:nvPr/>
        </p:nvSpPr>
        <p:spPr bwMode="auto">
          <a:xfrm>
            <a:off x="720725" y="2362200"/>
            <a:ext cx="2805113"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00FF"/>
                </a:solidFill>
                <a:cs typeface="Arial" panose="020B0604020202020204" pitchFamily="34" charset="0"/>
              </a:rPr>
              <a:t>Pregunta clave</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CCCC99"/>
                </a:solidFill>
                <a:cs typeface="Arial" panose="020B0604020202020204" pitchFamily="34" charset="0"/>
              </a:rPr>
              <a:t>Variable “x”</a:t>
            </a:r>
            <a:endParaRPr lang="es-ES" altLang="es-PE" sz="2100">
              <a:cs typeface="Arial" panose="020B0604020202020204" pitchFamily="34" charset="0"/>
            </a:endParaRPr>
          </a:p>
          <a:p>
            <a:pPr eaLnBrk="1" hangingPunct="1">
              <a:lnSpc>
                <a:spcPct val="150000"/>
              </a:lnSpc>
            </a:pPr>
            <a:r>
              <a:rPr lang="es-ES" altLang="es-PE" sz="2100" b="1">
                <a:solidFill>
                  <a:srgbClr val="003300"/>
                </a:solidFill>
                <a:cs typeface="Arial" panose="020B0604020202020204" pitchFamily="34" charset="0"/>
              </a:rPr>
              <a:t>Enlace o relacionante </a:t>
            </a:r>
            <a:r>
              <a:rPr lang="es-ES" altLang="es-PE" sz="2100" b="1">
                <a:solidFill>
                  <a:srgbClr val="B1B1B1"/>
                </a:solidFill>
                <a:cs typeface="Arial" panose="020B0604020202020204" pitchFamily="34" charset="0"/>
              </a:rPr>
              <a:t>Variable “y” </a:t>
            </a:r>
            <a:r>
              <a:rPr lang="es-ES" altLang="es-PE" sz="2100" b="1">
                <a:solidFill>
                  <a:srgbClr val="33CC33"/>
                </a:solidFill>
                <a:cs typeface="Arial" panose="020B0604020202020204" pitchFamily="34" charset="0"/>
              </a:rPr>
              <a:t>Muestra/Población </a:t>
            </a:r>
            <a:r>
              <a:rPr lang="es-ES" altLang="es-PE" sz="2100" b="1">
                <a:solidFill>
                  <a:srgbClr val="FF66CC"/>
                </a:solidFill>
                <a:cs typeface="Arial" panose="020B0604020202020204" pitchFamily="34" charset="0"/>
              </a:rPr>
              <a:t>Ámbito educativo</a:t>
            </a:r>
            <a:endParaRPr lang="es-ES" altLang="es-PE" sz="2100">
              <a:cs typeface="Arial" panose="020B0604020202020204" pitchFamily="34" charset="0"/>
            </a:endParaRPr>
          </a:p>
          <a:p>
            <a:pPr eaLnBrk="1" hangingPunct="1"/>
            <a:r>
              <a:rPr lang="es-ES" altLang="es-PE" sz="2100" b="1">
                <a:solidFill>
                  <a:srgbClr val="FF66CC"/>
                </a:solidFill>
                <a:cs typeface="Arial" panose="020B0604020202020204" pitchFamily="34" charset="0"/>
              </a:rPr>
              <a:t>(accesible)</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666699"/>
                </a:solidFill>
                <a:cs typeface="Arial" panose="020B0604020202020204" pitchFamily="34" charset="0"/>
              </a:rPr>
              <a:t>Ámbito geográfico (objetivo)</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FF0000"/>
                </a:solidFill>
                <a:cs typeface="Arial" panose="020B0604020202020204" pitchFamily="34" charset="0"/>
              </a:rPr>
              <a:t>Tiempo.</a:t>
            </a:r>
            <a:endParaRPr lang="es-ES" altLang="es-PE" sz="2100">
              <a:cs typeface="Arial" panose="020B0604020202020204" pitchFamily="34" charset="0"/>
            </a:endParaRPr>
          </a:p>
        </p:txBody>
      </p:sp>
      <p:sp>
        <p:nvSpPr>
          <p:cNvPr id="31" name="object 31">
            <a:extLst>
              <a:ext uri="{FF2B5EF4-FFF2-40B4-BE49-F238E27FC236}">
                <a16:creationId xmlns:a16="http://schemas.microsoft.com/office/drawing/2014/main" id="{FB4B98C3-1CC3-487D-B0F2-4F50FF49CB49}"/>
              </a:ext>
            </a:extLst>
          </p:cNvPr>
          <p:cNvSpPr txBox="1"/>
          <p:nvPr/>
        </p:nvSpPr>
        <p:spPr>
          <a:xfrm>
            <a:off x="8532813" y="2400300"/>
            <a:ext cx="327025" cy="234950"/>
          </a:xfrm>
          <a:prstGeom prst="rect">
            <a:avLst/>
          </a:prstGeom>
        </p:spPr>
        <p:txBody>
          <a:bodyPr lIns="0" tIns="0" rIns="0" bIns="0"/>
          <a:lstStyle/>
          <a:p>
            <a:pPr>
              <a:lnSpc>
                <a:spcPts val="1839"/>
              </a:lnSpc>
              <a:defRPr/>
            </a:pPr>
            <a:r>
              <a:rPr sz="1700" b="1" spc="6" dirty="0">
                <a:solidFill>
                  <a:srgbClr val="0000FF"/>
                </a:solidFill>
                <a:latin typeface="Arial"/>
                <a:cs typeface="Arial"/>
              </a:rPr>
              <a:t>(1)</a:t>
            </a:r>
            <a:endParaRPr sz="1700">
              <a:latin typeface="Arial"/>
              <a:cs typeface="Arial"/>
            </a:endParaRPr>
          </a:p>
        </p:txBody>
      </p:sp>
      <p:sp>
        <p:nvSpPr>
          <p:cNvPr id="32" name="object 32">
            <a:extLst>
              <a:ext uri="{FF2B5EF4-FFF2-40B4-BE49-F238E27FC236}">
                <a16:creationId xmlns:a16="http://schemas.microsoft.com/office/drawing/2014/main" id="{ECAF9FAF-8868-490F-B734-2F803444E1C9}"/>
              </a:ext>
            </a:extLst>
          </p:cNvPr>
          <p:cNvSpPr txBox="1"/>
          <p:nvPr/>
        </p:nvSpPr>
        <p:spPr>
          <a:xfrm>
            <a:off x="4592638" y="2409825"/>
            <a:ext cx="920750" cy="742950"/>
          </a:xfrm>
          <a:prstGeom prst="rect">
            <a:avLst/>
          </a:prstGeom>
        </p:spPr>
        <p:txBody>
          <a:bodyPr lIns="0" tIns="0" rIns="0" bIns="0"/>
          <a:lstStyle/>
          <a:p>
            <a:pPr>
              <a:lnSpc>
                <a:spcPts val="2730"/>
              </a:lnSpc>
              <a:defRPr/>
            </a:pPr>
            <a:r>
              <a:rPr sz="2600" b="1" dirty="0">
                <a:solidFill>
                  <a:srgbClr val="0000FF"/>
                </a:solidFill>
                <a:latin typeface="Arial"/>
                <a:cs typeface="Arial"/>
              </a:rPr>
              <a:t>¿Qué</a:t>
            </a:r>
            <a:endParaRPr sz="2600">
              <a:latin typeface="Arial"/>
              <a:cs typeface="Arial"/>
            </a:endParaRPr>
          </a:p>
          <a:p>
            <a:pPr>
              <a:defRPr/>
            </a:pPr>
            <a:r>
              <a:rPr sz="2600" b="1" dirty="0">
                <a:solidFill>
                  <a:srgbClr val="0000FF"/>
                </a:solidFill>
                <a:latin typeface="Arial"/>
                <a:cs typeface="Arial"/>
              </a:rPr>
              <a:t>e</a:t>
            </a:r>
            <a:r>
              <a:rPr sz="2600" b="1" spc="9" dirty="0">
                <a:solidFill>
                  <a:srgbClr val="0000FF"/>
                </a:solidFill>
                <a:latin typeface="Arial"/>
                <a:cs typeface="Arial"/>
              </a:rPr>
              <a:t>n</a:t>
            </a:r>
            <a:r>
              <a:rPr sz="2600" b="1" dirty="0">
                <a:solidFill>
                  <a:srgbClr val="0000FF"/>
                </a:solidFill>
                <a:latin typeface="Arial"/>
                <a:cs typeface="Arial"/>
              </a:rPr>
              <a:t>t</a:t>
            </a:r>
            <a:r>
              <a:rPr sz="2600" b="1" spc="-9" dirty="0">
                <a:solidFill>
                  <a:srgbClr val="0000FF"/>
                </a:solidFill>
                <a:latin typeface="Arial"/>
                <a:cs typeface="Arial"/>
              </a:rPr>
              <a:t>r</a:t>
            </a:r>
            <a:r>
              <a:rPr sz="2600" b="1" dirty="0">
                <a:solidFill>
                  <a:srgbClr val="0000FF"/>
                </a:solidFill>
                <a:latin typeface="Arial"/>
                <a:cs typeface="Arial"/>
              </a:rPr>
              <a:t>e</a:t>
            </a:r>
            <a:endParaRPr sz="2600">
              <a:latin typeface="Arial"/>
              <a:cs typeface="Arial"/>
            </a:endParaRPr>
          </a:p>
        </p:txBody>
      </p:sp>
      <p:sp>
        <p:nvSpPr>
          <p:cNvPr id="22547" name="object 33">
            <a:extLst>
              <a:ext uri="{FF2B5EF4-FFF2-40B4-BE49-F238E27FC236}">
                <a16:creationId xmlns:a16="http://schemas.microsoft.com/office/drawing/2014/main" id="{3D909112-E62A-452A-AAA7-0C6E0125B260}"/>
              </a:ext>
            </a:extLst>
          </p:cNvPr>
          <p:cNvSpPr txBox="1">
            <a:spLocks noChangeArrowheads="1"/>
          </p:cNvSpPr>
          <p:nvPr/>
        </p:nvSpPr>
        <p:spPr bwMode="auto">
          <a:xfrm>
            <a:off x="5734050" y="2409825"/>
            <a:ext cx="13430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0000FF"/>
                </a:solidFill>
                <a:cs typeface="Arial" panose="020B0604020202020204" pitchFamily="34" charset="0"/>
              </a:rPr>
              <a:t>relación</a:t>
            </a:r>
            <a:endParaRPr lang="es-ES" altLang="es-PE" sz="2600">
              <a:cs typeface="Arial" panose="020B0604020202020204" pitchFamily="34" charset="0"/>
            </a:endParaRPr>
          </a:p>
        </p:txBody>
      </p:sp>
      <p:sp>
        <p:nvSpPr>
          <p:cNvPr id="22548" name="object 34">
            <a:extLst>
              <a:ext uri="{FF2B5EF4-FFF2-40B4-BE49-F238E27FC236}">
                <a16:creationId xmlns:a16="http://schemas.microsoft.com/office/drawing/2014/main" id="{98101E38-74EA-48A4-AE5C-05A845EDC9FF}"/>
              </a:ext>
            </a:extLst>
          </p:cNvPr>
          <p:cNvSpPr txBox="1">
            <a:spLocks noChangeArrowheads="1"/>
          </p:cNvSpPr>
          <p:nvPr/>
        </p:nvSpPr>
        <p:spPr bwMode="auto">
          <a:xfrm>
            <a:off x="7299325" y="2409825"/>
            <a:ext cx="10128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0000FF"/>
                </a:solidFill>
                <a:cs typeface="Arial" panose="020B0604020202020204" pitchFamily="34" charset="0"/>
              </a:rPr>
              <a:t>existe</a:t>
            </a:r>
            <a:endParaRPr lang="es-ES" altLang="es-PE" sz="2600">
              <a:cs typeface="Arial" panose="020B0604020202020204" pitchFamily="34" charset="0"/>
            </a:endParaRPr>
          </a:p>
        </p:txBody>
      </p:sp>
      <p:sp>
        <p:nvSpPr>
          <p:cNvPr id="35" name="object 35">
            <a:extLst>
              <a:ext uri="{FF2B5EF4-FFF2-40B4-BE49-F238E27FC236}">
                <a16:creationId xmlns:a16="http://schemas.microsoft.com/office/drawing/2014/main" id="{FB027748-D8E6-4304-9D3D-0C7E0DD037B8}"/>
              </a:ext>
            </a:extLst>
          </p:cNvPr>
          <p:cNvSpPr txBox="1"/>
          <p:nvPr/>
        </p:nvSpPr>
        <p:spPr>
          <a:xfrm>
            <a:off x="6054725" y="2806700"/>
            <a:ext cx="349250" cy="346075"/>
          </a:xfrm>
          <a:prstGeom prst="rect">
            <a:avLst/>
          </a:prstGeom>
        </p:spPr>
        <p:txBody>
          <a:bodyPr lIns="0" tIns="0" rIns="0" bIns="0"/>
          <a:lstStyle/>
          <a:p>
            <a:pPr>
              <a:lnSpc>
                <a:spcPts val="2730"/>
              </a:lnSpc>
              <a:defRPr/>
            </a:pPr>
            <a:r>
              <a:rPr sz="2600" b="1" spc="-4" dirty="0">
                <a:solidFill>
                  <a:srgbClr val="CCCC99"/>
                </a:solidFill>
                <a:latin typeface="Arial"/>
                <a:cs typeface="Arial"/>
              </a:rPr>
              <a:t>la</a:t>
            </a:r>
            <a:endParaRPr sz="2600">
              <a:latin typeface="Arial"/>
              <a:cs typeface="Arial"/>
            </a:endParaRPr>
          </a:p>
        </p:txBody>
      </p:sp>
      <p:sp>
        <p:nvSpPr>
          <p:cNvPr id="36" name="object 36">
            <a:extLst>
              <a:ext uri="{FF2B5EF4-FFF2-40B4-BE49-F238E27FC236}">
                <a16:creationId xmlns:a16="http://schemas.microsoft.com/office/drawing/2014/main" id="{C4B13A32-E516-4DC8-8312-E6B300545F2F}"/>
              </a:ext>
            </a:extLst>
          </p:cNvPr>
          <p:cNvSpPr txBox="1"/>
          <p:nvPr/>
        </p:nvSpPr>
        <p:spPr>
          <a:xfrm>
            <a:off x="6983413" y="2806700"/>
            <a:ext cx="1893887" cy="346075"/>
          </a:xfrm>
          <a:prstGeom prst="rect">
            <a:avLst/>
          </a:prstGeom>
        </p:spPr>
        <p:txBody>
          <a:bodyPr lIns="0" tIns="0" rIns="0" bIns="0"/>
          <a:lstStyle/>
          <a:p>
            <a:pPr>
              <a:lnSpc>
                <a:spcPts val="2730"/>
              </a:lnSpc>
              <a:defRPr/>
            </a:pPr>
            <a:r>
              <a:rPr sz="2600" b="1" dirty="0">
                <a:solidFill>
                  <a:srgbClr val="CCCC99"/>
                </a:solidFill>
                <a:latin typeface="Arial"/>
                <a:cs typeface="Arial"/>
              </a:rPr>
              <a:t>intelige</a:t>
            </a:r>
            <a:r>
              <a:rPr sz="2600" b="1" spc="4" dirty="0">
                <a:solidFill>
                  <a:srgbClr val="CCCC99"/>
                </a:solidFill>
                <a:latin typeface="Arial"/>
                <a:cs typeface="Arial"/>
              </a:rPr>
              <a:t>n</a:t>
            </a:r>
            <a:r>
              <a:rPr sz="2600" b="1" dirty="0">
                <a:solidFill>
                  <a:srgbClr val="CCCC99"/>
                </a:solidFill>
                <a:latin typeface="Arial"/>
                <a:cs typeface="Arial"/>
              </a:rPr>
              <a:t>cia</a:t>
            </a:r>
            <a:endParaRPr sz="2600">
              <a:latin typeface="Arial"/>
              <a:cs typeface="Arial"/>
            </a:endParaRPr>
          </a:p>
        </p:txBody>
      </p:sp>
      <p:sp>
        <p:nvSpPr>
          <p:cNvPr id="37" name="object 37">
            <a:extLst>
              <a:ext uri="{FF2B5EF4-FFF2-40B4-BE49-F238E27FC236}">
                <a16:creationId xmlns:a16="http://schemas.microsoft.com/office/drawing/2014/main" id="{11186251-F31C-47DE-BEEF-6F9DECE1657F}"/>
              </a:ext>
            </a:extLst>
          </p:cNvPr>
          <p:cNvSpPr txBox="1"/>
          <p:nvPr/>
        </p:nvSpPr>
        <p:spPr>
          <a:xfrm>
            <a:off x="6408738" y="3194050"/>
            <a:ext cx="325437" cy="233363"/>
          </a:xfrm>
          <a:prstGeom prst="rect">
            <a:avLst/>
          </a:prstGeom>
        </p:spPr>
        <p:txBody>
          <a:bodyPr lIns="0" tIns="0" rIns="0" bIns="0"/>
          <a:lstStyle/>
          <a:p>
            <a:pPr>
              <a:lnSpc>
                <a:spcPts val="1839"/>
              </a:lnSpc>
              <a:defRPr/>
            </a:pPr>
            <a:r>
              <a:rPr sz="1700" b="1" spc="6" dirty="0">
                <a:solidFill>
                  <a:srgbClr val="CCCC99"/>
                </a:solidFill>
                <a:latin typeface="Arial"/>
                <a:cs typeface="Arial"/>
              </a:rPr>
              <a:t>(2)</a:t>
            </a:r>
            <a:endParaRPr sz="1700">
              <a:latin typeface="Arial"/>
              <a:cs typeface="Arial"/>
            </a:endParaRPr>
          </a:p>
        </p:txBody>
      </p:sp>
      <p:sp>
        <p:nvSpPr>
          <p:cNvPr id="22552" name="object 38">
            <a:extLst>
              <a:ext uri="{FF2B5EF4-FFF2-40B4-BE49-F238E27FC236}">
                <a16:creationId xmlns:a16="http://schemas.microsoft.com/office/drawing/2014/main" id="{67428A7A-68F9-4E44-855B-2E14737E8515}"/>
              </a:ext>
            </a:extLst>
          </p:cNvPr>
          <p:cNvSpPr txBox="1">
            <a:spLocks noChangeArrowheads="1"/>
          </p:cNvSpPr>
          <p:nvPr/>
        </p:nvSpPr>
        <p:spPr bwMode="auto">
          <a:xfrm>
            <a:off x="6861175" y="3194050"/>
            <a:ext cx="587375"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ts val="2025"/>
              </a:lnSpc>
            </a:pPr>
            <a:r>
              <a:rPr lang="es-ES" altLang="es-PE" sz="3900" b="1" baseline="-17000">
                <a:solidFill>
                  <a:srgbClr val="003300"/>
                </a:solidFill>
                <a:cs typeface="Arial" panose="020B0604020202020204" pitchFamily="34" charset="0"/>
              </a:rPr>
              <a:t>y</a:t>
            </a:r>
            <a:r>
              <a:rPr lang="es-ES" altLang="es-PE" sz="1700" b="1">
                <a:solidFill>
                  <a:srgbClr val="003300"/>
                </a:solidFill>
                <a:cs typeface="Arial" panose="020B0604020202020204" pitchFamily="34" charset="0"/>
              </a:rPr>
              <a:t>(3)</a:t>
            </a:r>
            <a:endParaRPr lang="es-ES" altLang="es-PE" sz="1700">
              <a:cs typeface="Arial" panose="020B0604020202020204" pitchFamily="34" charset="0"/>
            </a:endParaRPr>
          </a:p>
          <a:p>
            <a:pPr eaLnBrk="1" hangingPunct="1">
              <a:lnSpc>
                <a:spcPts val="900"/>
              </a:lnSpc>
            </a:pPr>
            <a:endParaRPr lang="es-ES" altLang="es-PE" sz="1700">
              <a:cs typeface="Arial" panose="020B0604020202020204" pitchFamily="34" charset="0"/>
            </a:endParaRPr>
          </a:p>
          <a:p>
            <a:pPr algn="ctr" eaLnBrk="1" hangingPunct="1"/>
            <a:r>
              <a:rPr lang="es-ES" altLang="es-PE" sz="1700" b="1">
                <a:solidFill>
                  <a:srgbClr val="B1B1B1"/>
                </a:solidFill>
                <a:cs typeface="Arial" panose="020B0604020202020204" pitchFamily="34" charset="0"/>
              </a:rPr>
              <a:t>(4)</a:t>
            </a:r>
            <a:endParaRPr lang="es-ES" altLang="es-PE" sz="1700">
              <a:cs typeface="Arial" panose="020B0604020202020204" pitchFamily="34" charset="0"/>
            </a:endParaRPr>
          </a:p>
          <a:p>
            <a:pPr eaLnBrk="1" hangingPunct="1">
              <a:lnSpc>
                <a:spcPts val="950"/>
              </a:lnSpc>
              <a:spcBef>
                <a:spcPts val="13"/>
              </a:spcBef>
            </a:pPr>
            <a:endParaRPr lang="es-ES" altLang="es-PE" sz="1700">
              <a:cs typeface="Arial" panose="020B0604020202020204" pitchFamily="34" charset="0"/>
            </a:endParaRPr>
          </a:p>
          <a:p>
            <a:pPr eaLnBrk="1" hangingPunct="1"/>
            <a:r>
              <a:rPr lang="es-ES" altLang="es-PE" sz="2600" b="1">
                <a:solidFill>
                  <a:srgbClr val="33CC33"/>
                </a:solidFill>
                <a:cs typeface="Arial" panose="020B0604020202020204" pitchFamily="34" charset="0"/>
              </a:rPr>
              <a:t>de</a:t>
            </a:r>
            <a:endParaRPr lang="es-ES" altLang="es-PE" sz="2600">
              <a:cs typeface="Arial" panose="020B0604020202020204" pitchFamily="34" charset="0"/>
            </a:endParaRPr>
          </a:p>
        </p:txBody>
      </p:sp>
      <p:sp>
        <p:nvSpPr>
          <p:cNvPr id="39" name="object 39">
            <a:extLst>
              <a:ext uri="{FF2B5EF4-FFF2-40B4-BE49-F238E27FC236}">
                <a16:creationId xmlns:a16="http://schemas.microsoft.com/office/drawing/2014/main" id="{A5F4AE51-1BA2-43DB-B925-8F087061002E}"/>
              </a:ext>
            </a:extLst>
          </p:cNvPr>
          <p:cNvSpPr txBox="1"/>
          <p:nvPr/>
        </p:nvSpPr>
        <p:spPr>
          <a:xfrm>
            <a:off x="4592638" y="3201988"/>
            <a:ext cx="1709737" cy="347662"/>
          </a:xfrm>
          <a:prstGeom prst="rect">
            <a:avLst/>
          </a:prstGeom>
        </p:spPr>
        <p:txBody>
          <a:bodyPr lIns="0" tIns="0" rIns="0" bIns="0"/>
          <a:lstStyle/>
          <a:p>
            <a:pPr>
              <a:lnSpc>
                <a:spcPts val="2730"/>
              </a:lnSpc>
              <a:defRPr/>
            </a:pPr>
            <a:r>
              <a:rPr sz="2600" b="1" dirty="0">
                <a:solidFill>
                  <a:srgbClr val="CCCC99"/>
                </a:solidFill>
                <a:latin typeface="Arial"/>
                <a:cs typeface="Arial"/>
              </a:rPr>
              <a:t>emo</a:t>
            </a:r>
            <a:r>
              <a:rPr sz="2600" b="1" spc="4" dirty="0">
                <a:solidFill>
                  <a:srgbClr val="CCCC99"/>
                </a:solidFill>
                <a:latin typeface="Arial"/>
                <a:cs typeface="Arial"/>
              </a:rPr>
              <a:t>c</a:t>
            </a:r>
            <a:r>
              <a:rPr sz="2600" b="1" spc="-14" dirty="0">
                <a:solidFill>
                  <a:srgbClr val="CCCC99"/>
                </a:solidFill>
                <a:latin typeface="Arial"/>
                <a:cs typeface="Arial"/>
              </a:rPr>
              <a:t>i</a:t>
            </a:r>
            <a:r>
              <a:rPr sz="2600" b="1" dirty="0">
                <a:solidFill>
                  <a:srgbClr val="CCCC99"/>
                </a:solidFill>
                <a:latin typeface="Arial"/>
                <a:cs typeface="Arial"/>
              </a:rPr>
              <a:t>on</a:t>
            </a:r>
            <a:r>
              <a:rPr sz="2600" b="1" spc="-14" dirty="0">
                <a:solidFill>
                  <a:srgbClr val="CCCC99"/>
                </a:solidFill>
                <a:latin typeface="Arial"/>
                <a:cs typeface="Arial"/>
              </a:rPr>
              <a:t>a</a:t>
            </a:r>
            <a:r>
              <a:rPr sz="2600" b="1" dirty="0">
                <a:solidFill>
                  <a:srgbClr val="CCCC99"/>
                </a:solidFill>
                <a:latin typeface="Arial"/>
                <a:cs typeface="Arial"/>
              </a:rPr>
              <a:t>l</a:t>
            </a:r>
            <a:endParaRPr sz="2600">
              <a:latin typeface="Arial"/>
              <a:cs typeface="Arial"/>
            </a:endParaRPr>
          </a:p>
        </p:txBody>
      </p:sp>
      <p:sp>
        <p:nvSpPr>
          <p:cNvPr id="40" name="object 40">
            <a:extLst>
              <a:ext uri="{FF2B5EF4-FFF2-40B4-BE49-F238E27FC236}">
                <a16:creationId xmlns:a16="http://schemas.microsoft.com/office/drawing/2014/main" id="{7A1B5EED-52E6-4027-9D7B-FC204B3A49E9}"/>
              </a:ext>
            </a:extLst>
          </p:cNvPr>
          <p:cNvSpPr txBox="1"/>
          <p:nvPr/>
        </p:nvSpPr>
        <p:spPr>
          <a:xfrm>
            <a:off x="7494588" y="3201988"/>
            <a:ext cx="355600" cy="347662"/>
          </a:xfrm>
          <a:prstGeom prst="rect">
            <a:avLst/>
          </a:prstGeom>
        </p:spPr>
        <p:txBody>
          <a:bodyPr lIns="0" tIns="0" rIns="0" bIns="0"/>
          <a:lstStyle/>
          <a:p>
            <a:pPr>
              <a:lnSpc>
                <a:spcPts val="2730"/>
              </a:lnSpc>
              <a:defRPr/>
            </a:pPr>
            <a:r>
              <a:rPr sz="2600" b="1" spc="14" dirty="0">
                <a:solidFill>
                  <a:srgbClr val="B1B1B1"/>
                </a:solidFill>
                <a:latin typeface="Arial"/>
                <a:cs typeface="Arial"/>
              </a:rPr>
              <a:t>el</a:t>
            </a:r>
            <a:endParaRPr sz="2600">
              <a:latin typeface="Arial"/>
              <a:cs typeface="Arial"/>
            </a:endParaRPr>
          </a:p>
        </p:txBody>
      </p:sp>
      <p:sp>
        <p:nvSpPr>
          <p:cNvPr id="41" name="object 41">
            <a:extLst>
              <a:ext uri="{FF2B5EF4-FFF2-40B4-BE49-F238E27FC236}">
                <a16:creationId xmlns:a16="http://schemas.microsoft.com/office/drawing/2014/main" id="{5A619EC4-0F3C-40B5-9765-DA64299F532F}"/>
              </a:ext>
            </a:extLst>
          </p:cNvPr>
          <p:cNvSpPr txBox="1"/>
          <p:nvPr/>
        </p:nvSpPr>
        <p:spPr>
          <a:xfrm>
            <a:off x="7953375" y="3201988"/>
            <a:ext cx="922338" cy="347662"/>
          </a:xfrm>
          <a:prstGeom prst="rect">
            <a:avLst/>
          </a:prstGeom>
        </p:spPr>
        <p:txBody>
          <a:bodyPr lIns="0" tIns="0" rIns="0" bIns="0"/>
          <a:lstStyle/>
          <a:p>
            <a:pPr>
              <a:lnSpc>
                <a:spcPts val="2730"/>
              </a:lnSpc>
              <a:defRPr/>
            </a:pPr>
            <a:r>
              <a:rPr sz="2600" b="1" dirty="0">
                <a:solidFill>
                  <a:srgbClr val="B1B1B1"/>
                </a:solidFill>
                <a:latin typeface="Arial"/>
                <a:cs typeface="Arial"/>
              </a:rPr>
              <a:t>c</a:t>
            </a:r>
            <a:r>
              <a:rPr sz="2600" b="1" spc="9" dirty="0">
                <a:solidFill>
                  <a:srgbClr val="B1B1B1"/>
                </a:solidFill>
                <a:latin typeface="Arial"/>
                <a:cs typeface="Arial"/>
              </a:rPr>
              <a:t>l</a:t>
            </a:r>
            <a:r>
              <a:rPr sz="2600" b="1" dirty="0">
                <a:solidFill>
                  <a:srgbClr val="B1B1B1"/>
                </a:solidFill>
                <a:latin typeface="Arial"/>
                <a:cs typeface="Arial"/>
              </a:rPr>
              <a:t>ima</a:t>
            </a:r>
            <a:endParaRPr sz="2600">
              <a:latin typeface="Arial"/>
              <a:cs typeface="Arial"/>
            </a:endParaRPr>
          </a:p>
        </p:txBody>
      </p:sp>
      <p:sp>
        <p:nvSpPr>
          <p:cNvPr id="22556" name="object 42">
            <a:extLst>
              <a:ext uri="{FF2B5EF4-FFF2-40B4-BE49-F238E27FC236}">
                <a16:creationId xmlns:a16="http://schemas.microsoft.com/office/drawing/2014/main" id="{FB92B5FD-2F68-43BA-BEA8-EB27A079C145}"/>
              </a:ext>
            </a:extLst>
          </p:cNvPr>
          <p:cNvSpPr txBox="1">
            <a:spLocks noChangeArrowheads="1"/>
          </p:cNvSpPr>
          <p:nvPr/>
        </p:nvSpPr>
        <p:spPr bwMode="auto">
          <a:xfrm>
            <a:off x="4592638" y="3598863"/>
            <a:ext cx="22733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B1B1B1"/>
                </a:solidFill>
                <a:cs typeface="Arial" panose="020B0604020202020204" pitchFamily="34" charset="0"/>
              </a:rPr>
              <a:t>institucional</a:t>
            </a:r>
            <a:endParaRPr lang="es-ES" altLang="es-PE" sz="2600">
              <a:cs typeface="Arial" panose="020B0604020202020204" pitchFamily="34" charset="0"/>
            </a:endParaRPr>
          </a:p>
          <a:p>
            <a:pPr eaLnBrk="1" hangingPunct="1"/>
            <a:r>
              <a:rPr lang="es-ES" altLang="es-PE" sz="2600" b="1">
                <a:solidFill>
                  <a:srgbClr val="33CC33"/>
                </a:solidFill>
                <a:cs typeface="Arial" panose="020B0604020202020204" pitchFamily="34" charset="0"/>
              </a:rPr>
              <a:t>departamento</a:t>
            </a:r>
            <a:endParaRPr lang="es-ES" altLang="es-PE" sz="2600">
              <a:cs typeface="Arial" panose="020B0604020202020204" pitchFamily="34" charset="0"/>
            </a:endParaRPr>
          </a:p>
        </p:txBody>
      </p:sp>
      <p:sp>
        <p:nvSpPr>
          <p:cNvPr id="43" name="object 43">
            <a:extLst>
              <a:ext uri="{FF2B5EF4-FFF2-40B4-BE49-F238E27FC236}">
                <a16:creationId xmlns:a16="http://schemas.microsoft.com/office/drawing/2014/main" id="{5B6D1CA3-F73C-4A04-8700-B6C3DF68AE66}"/>
              </a:ext>
            </a:extLst>
          </p:cNvPr>
          <p:cNvSpPr txBox="1"/>
          <p:nvPr/>
        </p:nvSpPr>
        <p:spPr>
          <a:xfrm>
            <a:off x="7696200" y="3598863"/>
            <a:ext cx="461963" cy="346075"/>
          </a:xfrm>
          <a:prstGeom prst="rect">
            <a:avLst/>
          </a:prstGeom>
        </p:spPr>
        <p:txBody>
          <a:bodyPr lIns="0" tIns="0" rIns="0" bIns="0"/>
          <a:lstStyle/>
          <a:p>
            <a:pPr>
              <a:lnSpc>
                <a:spcPts val="2730"/>
              </a:lnSpc>
              <a:defRPr/>
            </a:pPr>
            <a:r>
              <a:rPr sz="2600" b="1" spc="4" dirty="0">
                <a:solidFill>
                  <a:srgbClr val="33CC33"/>
                </a:solidFill>
                <a:latin typeface="Arial"/>
                <a:cs typeface="Arial"/>
              </a:rPr>
              <a:t>en</a:t>
            </a:r>
            <a:endParaRPr sz="2600">
              <a:latin typeface="Arial"/>
              <a:cs typeface="Arial"/>
            </a:endParaRPr>
          </a:p>
        </p:txBody>
      </p:sp>
      <p:sp>
        <p:nvSpPr>
          <p:cNvPr id="44" name="object 44">
            <a:extLst>
              <a:ext uri="{FF2B5EF4-FFF2-40B4-BE49-F238E27FC236}">
                <a16:creationId xmlns:a16="http://schemas.microsoft.com/office/drawing/2014/main" id="{51816EC2-B666-4F80-8B50-854A8DB2D125}"/>
              </a:ext>
            </a:extLst>
          </p:cNvPr>
          <p:cNvSpPr txBox="1"/>
          <p:nvPr/>
        </p:nvSpPr>
        <p:spPr>
          <a:xfrm>
            <a:off x="8526463" y="3598863"/>
            <a:ext cx="352425" cy="346075"/>
          </a:xfrm>
          <a:prstGeom prst="rect">
            <a:avLst/>
          </a:prstGeom>
        </p:spPr>
        <p:txBody>
          <a:bodyPr lIns="0" tIns="0" rIns="0" bIns="0"/>
          <a:lstStyle/>
          <a:p>
            <a:pPr>
              <a:lnSpc>
                <a:spcPts val="2730"/>
              </a:lnSpc>
              <a:defRPr/>
            </a:pPr>
            <a:r>
              <a:rPr sz="2600" b="1" spc="4" dirty="0">
                <a:solidFill>
                  <a:srgbClr val="33CC33"/>
                </a:solidFill>
                <a:latin typeface="Arial"/>
                <a:cs typeface="Arial"/>
              </a:rPr>
              <a:t>el</a:t>
            </a:r>
            <a:endParaRPr sz="2600">
              <a:latin typeface="Arial"/>
              <a:cs typeface="Arial"/>
            </a:endParaRPr>
          </a:p>
        </p:txBody>
      </p:sp>
      <p:sp>
        <p:nvSpPr>
          <p:cNvPr id="45" name="object 45">
            <a:extLst>
              <a:ext uri="{FF2B5EF4-FFF2-40B4-BE49-F238E27FC236}">
                <a16:creationId xmlns:a16="http://schemas.microsoft.com/office/drawing/2014/main" id="{3402AEFB-A04D-43F5-8F76-16995E0BCD23}"/>
              </a:ext>
            </a:extLst>
          </p:cNvPr>
          <p:cNvSpPr txBox="1"/>
          <p:nvPr/>
        </p:nvSpPr>
        <p:spPr>
          <a:xfrm>
            <a:off x="7443788" y="3995738"/>
            <a:ext cx="1422400" cy="742950"/>
          </a:xfrm>
          <a:prstGeom prst="rect">
            <a:avLst/>
          </a:prstGeom>
        </p:spPr>
        <p:txBody>
          <a:bodyPr lIns="0" tIns="0" rIns="0" bIns="0"/>
          <a:lstStyle/>
          <a:p>
            <a:pPr marL="67309" marR="397" algn="ctr">
              <a:lnSpc>
                <a:spcPts val="2730"/>
              </a:lnSpc>
              <a:defRPr/>
            </a:pPr>
            <a:r>
              <a:rPr sz="2600" b="1" dirty="0">
                <a:solidFill>
                  <a:srgbClr val="33CC33"/>
                </a:solidFill>
                <a:latin typeface="Arial"/>
                <a:cs typeface="Arial"/>
              </a:rPr>
              <a:t>lenguas</a:t>
            </a:r>
            <a:endParaRPr sz="2600">
              <a:latin typeface="Arial"/>
              <a:cs typeface="Arial"/>
            </a:endParaRPr>
          </a:p>
          <a:p>
            <a:pPr algn="ctr">
              <a:defRPr/>
            </a:pPr>
            <a:r>
              <a:rPr sz="2600" b="1" dirty="0">
                <a:solidFill>
                  <a:srgbClr val="33CC33"/>
                </a:solidFill>
                <a:latin typeface="Arial"/>
                <a:cs typeface="Arial"/>
              </a:rPr>
              <a:t>F</a:t>
            </a:r>
            <a:r>
              <a:rPr sz="2600" b="1" spc="9" dirty="0">
                <a:solidFill>
                  <a:srgbClr val="33CC33"/>
                </a:solidFill>
                <a:latin typeface="Arial"/>
                <a:cs typeface="Arial"/>
              </a:rPr>
              <a:t>a</a:t>
            </a:r>
            <a:r>
              <a:rPr sz="2600" b="1" spc="-9" dirty="0">
                <a:solidFill>
                  <a:srgbClr val="33CC33"/>
                </a:solidFill>
                <a:latin typeface="Arial"/>
                <a:cs typeface="Arial"/>
              </a:rPr>
              <a:t>c</a:t>
            </a:r>
            <a:r>
              <a:rPr sz="2600" b="1" dirty="0">
                <a:solidFill>
                  <a:srgbClr val="33CC33"/>
                </a:solidFill>
                <a:latin typeface="Arial"/>
                <a:cs typeface="Arial"/>
              </a:rPr>
              <a:t>ultad</a:t>
            </a:r>
            <a:endParaRPr sz="2600">
              <a:latin typeface="Arial"/>
              <a:cs typeface="Arial"/>
            </a:endParaRPr>
          </a:p>
        </p:txBody>
      </p:sp>
      <p:sp>
        <p:nvSpPr>
          <p:cNvPr id="46" name="object 46">
            <a:extLst>
              <a:ext uri="{FF2B5EF4-FFF2-40B4-BE49-F238E27FC236}">
                <a16:creationId xmlns:a16="http://schemas.microsoft.com/office/drawing/2014/main" id="{D8D9B99C-FF6E-4A6F-8003-E8D60F247D07}"/>
              </a:ext>
            </a:extLst>
          </p:cNvPr>
          <p:cNvSpPr txBox="1"/>
          <p:nvPr/>
        </p:nvSpPr>
        <p:spPr>
          <a:xfrm>
            <a:off x="4592638" y="4391025"/>
            <a:ext cx="2368550" cy="347663"/>
          </a:xfrm>
          <a:prstGeom prst="rect">
            <a:avLst/>
          </a:prstGeom>
        </p:spPr>
        <p:txBody>
          <a:bodyPr lIns="0" tIns="0" rIns="0" bIns="0"/>
          <a:lstStyle/>
          <a:p>
            <a:pPr>
              <a:lnSpc>
                <a:spcPts val="2730"/>
              </a:lnSpc>
              <a:tabLst>
                <a:tab pos="1905000" algn="l"/>
              </a:tabLst>
              <a:defRPr/>
            </a:pPr>
            <a:r>
              <a:rPr sz="2600" b="1" dirty="0">
                <a:solidFill>
                  <a:srgbClr val="33CC33"/>
                </a:solidFill>
                <a:latin typeface="Arial"/>
                <a:cs typeface="Arial"/>
              </a:rPr>
              <a:t>e</a:t>
            </a:r>
            <a:r>
              <a:rPr sz="2600" b="1" spc="4" dirty="0">
                <a:solidFill>
                  <a:srgbClr val="33CC33"/>
                </a:solidFill>
                <a:latin typeface="Arial"/>
                <a:cs typeface="Arial"/>
              </a:rPr>
              <a:t>x</a:t>
            </a:r>
            <a:r>
              <a:rPr sz="2600" b="1" dirty="0">
                <a:solidFill>
                  <a:srgbClr val="33CC33"/>
                </a:solidFill>
                <a:latin typeface="Arial"/>
                <a:cs typeface="Arial"/>
              </a:rPr>
              <a:t>t</a:t>
            </a:r>
            <a:r>
              <a:rPr sz="2600" b="1" spc="-9" dirty="0">
                <a:solidFill>
                  <a:srgbClr val="33CC33"/>
                </a:solidFill>
                <a:latin typeface="Arial"/>
                <a:cs typeface="Arial"/>
              </a:rPr>
              <a:t>r</a:t>
            </a:r>
            <a:r>
              <a:rPr sz="2600" b="1" dirty="0">
                <a:solidFill>
                  <a:srgbClr val="33CC33"/>
                </a:solidFill>
                <a:latin typeface="Arial"/>
                <a:cs typeface="Arial"/>
              </a:rPr>
              <a:t>a</a:t>
            </a:r>
            <a:r>
              <a:rPr sz="2600" b="1" spc="9" dirty="0">
                <a:solidFill>
                  <a:srgbClr val="33CC33"/>
                </a:solidFill>
                <a:latin typeface="Arial"/>
                <a:cs typeface="Arial"/>
              </a:rPr>
              <a:t>n</a:t>
            </a:r>
            <a:r>
              <a:rPr sz="2600" b="1" dirty="0">
                <a:solidFill>
                  <a:srgbClr val="33CC33"/>
                </a:solidFill>
                <a:latin typeface="Arial"/>
                <a:cs typeface="Arial"/>
              </a:rPr>
              <a:t>jeras	</a:t>
            </a:r>
            <a:r>
              <a:rPr sz="2600" b="1" spc="4" dirty="0">
                <a:solidFill>
                  <a:srgbClr val="33CC33"/>
                </a:solidFill>
                <a:latin typeface="Arial"/>
                <a:cs typeface="Arial"/>
              </a:rPr>
              <a:t>de</a:t>
            </a:r>
            <a:endParaRPr sz="2600">
              <a:latin typeface="Arial"/>
              <a:cs typeface="Arial"/>
            </a:endParaRPr>
          </a:p>
        </p:txBody>
      </p:sp>
      <p:sp>
        <p:nvSpPr>
          <p:cNvPr id="47" name="object 47">
            <a:extLst>
              <a:ext uri="{FF2B5EF4-FFF2-40B4-BE49-F238E27FC236}">
                <a16:creationId xmlns:a16="http://schemas.microsoft.com/office/drawing/2014/main" id="{8C89CAC5-5C27-4E4C-ACA8-8CDB33FBBEC6}"/>
              </a:ext>
            </a:extLst>
          </p:cNvPr>
          <p:cNvSpPr txBox="1"/>
          <p:nvPr/>
        </p:nvSpPr>
        <p:spPr>
          <a:xfrm>
            <a:off x="7026275" y="4391025"/>
            <a:ext cx="350838" cy="347663"/>
          </a:xfrm>
          <a:prstGeom prst="rect">
            <a:avLst/>
          </a:prstGeom>
        </p:spPr>
        <p:txBody>
          <a:bodyPr lIns="0" tIns="0" rIns="0" bIns="0"/>
          <a:lstStyle/>
          <a:p>
            <a:pPr>
              <a:lnSpc>
                <a:spcPts val="2730"/>
              </a:lnSpc>
              <a:defRPr/>
            </a:pPr>
            <a:r>
              <a:rPr sz="2600" b="1" spc="-4" dirty="0">
                <a:solidFill>
                  <a:srgbClr val="33CC33"/>
                </a:solidFill>
                <a:latin typeface="Arial"/>
                <a:cs typeface="Arial"/>
              </a:rPr>
              <a:t>la</a:t>
            </a:r>
            <a:endParaRPr sz="2600">
              <a:latin typeface="Arial"/>
              <a:cs typeface="Arial"/>
            </a:endParaRPr>
          </a:p>
        </p:txBody>
      </p:sp>
      <p:sp>
        <p:nvSpPr>
          <p:cNvPr id="48" name="object 48">
            <a:extLst>
              <a:ext uri="{FF2B5EF4-FFF2-40B4-BE49-F238E27FC236}">
                <a16:creationId xmlns:a16="http://schemas.microsoft.com/office/drawing/2014/main" id="{FBFC55A0-EA70-4260-8B9E-236FA30F72F9}"/>
              </a:ext>
            </a:extLst>
          </p:cNvPr>
          <p:cNvSpPr txBox="1"/>
          <p:nvPr/>
        </p:nvSpPr>
        <p:spPr>
          <a:xfrm>
            <a:off x="4592638" y="4787900"/>
            <a:ext cx="461962" cy="346075"/>
          </a:xfrm>
          <a:prstGeom prst="rect">
            <a:avLst/>
          </a:prstGeom>
        </p:spPr>
        <p:txBody>
          <a:bodyPr lIns="0" tIns="0" rIns="0" bIns="0"/>
          <a:lstStyle/>
          <a:p>
            <a:pPr>
              <a:lnSpc>
                <a:spcPts val="2730"/>
              </a:lnSpc>
              <a:defRPr/>
            </a:pPr>
            <a:r>
              <a:rPr sz="2600" b="1" spc="4" dirty="0">
                <a:solidFill>
                  <a:srgbClr val="33CC33"/>
                </a:solidFill>
                <a:latin typeface="Arial"/>
                <a:cs typeface="Arial"/>
              </a:rPr>
              <a:t>de</a:t>
            </a:r>
            <a:endParaRPr sz="2600">
              <a:latin typeface="Arial"/>
              <a:cs typeface="Arial"/>
            </a:endParaRPr>
          </a:p>
        </p:txBody>
      </p:sp>
      <p:sp>
        <p:nvSpPr>
          <p:cNvPr id="49" name="object 49">
            <a:extLst>
              <a:ext uri="{FF2B5EF4-FFF2-40B4-BE49-F238E27FC236}">
                <a16:creationId xmlns:a16="http://schemas.microsoft.com/office/drawing/2014/main" id="{6301E09E-61EA-4B55-A410-D0664741C9E5}"/>
              </a:ext>
            </a:extLst>
          </p:cNvPr>
          <p:cNvSpPr txBox="1"/>
          <p:nvPr/>
        </p:nvSpPr>
        <p:spPr>
          <a:xfrm>
            <a:off x="5291138" y="4787900"/>
            <a:ext cx="1433512" cy="346075"/>
          </a:xfrm>
          <a:prstGeom prst="rect">
            <a:avLst/>
          </a:prstGeom>
        </p:spPr>
        <p:txBody>
          <a:bodyPr lIns="0" tIns="0" rIns="0" bIns="0"/>
          <a:lstStyle/>
          <a:p>
            <a:pPr>
              <a:lnSpc>
                <a:spcPts val="2730"/>
              </a:lnSpc>
              <a:defRPr/>
            </a:pPr>
            <a:r>
              <a:rPr sz="2600" b="1" dirty="0">
                <a:solidFill>
                  <a:srgbClr val="33CC33"/>
                </a:solidFill>
                <a:latin typeface="Arial"/>
                <a:cs typeface="Arial"/>
              </a:rPr>
              <a:t>Ci</a:t>
            </a:r>
            <a:r>
              <a:rPr sz="2600" b="1" spc="-9" dirty="0">
                <a:solidFill>
                  <a:srgbClr val="33CC33"/>
                </a:solidFill>
                <a:latin typeface="Arial"/>
                <a:cs typeface="Arial"/>
              </a:rPr>
              <a:t>en</a:t>
            </a:r>
            <a:r>
              <a:rPr sz="2600" b="1" dirty="0">
                <a:solidFill>
                  <a:srgbClr val="33CC33"/>
                </a:solidFill>
                <a:latin typeface="Arial"/>
                <a:cs typeface="Arial"/>
              </a:rPr>
              <a:t>cias</a:t>
            </a:r>
            <a:endParaRPr sz="2600">
              <a:latin typeface="Arial"/>
              <a:cs typeface="Arial"/>
            </a:endParaRPr>
          </a:p>
        </p:txBody>
      </p:sp>
      <p:sp>
        <p:nvSpPr>
          <p:cNvPr id="50" name="object 50">
            <a:extLst>
              <a:ext uri="{FF2B5EF4-FFF2-40B4-BE49-F238E27FC236}">
                <a16:creationId xmlns:a16="http://schemas.microsoft.com/office/drawing/2014/main" id="{EDF8FAEC-1456-4628-B025-7590F433F1D9}"/>
              </a:ext>
            </a:extLst>
          </p:cNvPr>
          <p:cNvSpPr txBox="1"/>
          <p:nvPr/>
        </p:nvSpPr>
        <p:spPr>
          <a:xfrm>
            <a:off x="6961188" y="4787900"/>
            <a:ext cx="1419225" cy="346075"/>
          </a:xfrm>
          <a:prstGeom prst="rect">
            <a:avLst/>
          </a:prstGeom>
        </p:spPr>
        <p:txBody>
          <a:bodyPr lIns="0" tIns="0" rIns="0" bIns="0"/>
          <a:lstStyle/>
          <a:p>
            <a:pPr>
              <a:lnSpc>
                <a:spcPts val="2730"/>
              </a:lnSpc>
              <a:defRPr/>
            </a:pPr>
            <a:r>
              <a:rPr sz="2600" b="1" dirty="0">
                <a:solidFill>
                  <a:srgbClr val="33CC33"/>
                </a:solidFill>
                <a:latin typeface="Arial"/>
                <a:cs typeface="Arial"/>
              </a:rPr>
              <a:t>So</a:t>
            </a:r>
            <a:r>
              <a:rPr sz="2600" b="1" spc="4" dirty="0">
                <a:solidFill>
                  <a:srgbClr val="33CC33"/>
                </a:solidFill>
                <a:latin typeface="Arial"/>
                <a:cs typeface="Arial"/>
              </a:rPr>
              <a:t>c</a:t>
            </a:r>
            <a:r>
              <a:rPr sz="2600" b="1" dirty="0">
                <a:solidFill>
                  <a:srgbClr val="33CC33"/>
                </a:solidFill>
                <a:latin typeface="Arial"/>
                <a:cs typeface="Arial"/>
              </a:rPr>
              <a:t>iales</a:t>
            </a:r>
            <a:endParaRPr sz="2600">
              <a:latin typeface="Arial"/>
              <a:cs typeface="Arial"/>
            </a:endParaRPr>
          </a:p>
        </p:txBody>
      </p:sp>
      <p:sp>
        <p:nvSpPr>
          <p:cNvPr id="51" name="object 51">
            <a:extLst>
              <a:ext uri="{FF2B5EF4-FFF2-40B4-BE49-F238E27FC236}">
                <a16:creationId xmlns:a16="http://schemas.microsoft.com/office/drawing/2014/main" id="{59810323-840E-4947-9C7C-D2B9CFAFE745}"/>
              </a:ext>
            </a:extLst>
          </p:cNvPr>
          <p:cNvSpPr txBox="1"/>
          <p:nvPr/>
        </p:nvSpPr>
        <p:spPr>
          <a:xfrm>
            <a:off x="8416925" y="4787900"/>
            <a:ext cx="471488" cy="1139825"/>
          </a:xfrm>
          <a:prstGeom prst="rect">
            <a:avLst/>
          </a:prstGeom>
        </p:spPr>
        <p:txBody>
          <a:bodyPr lIns="0" tIns="0" rIns="0" bIns="0"/>
          <a:lstStyle/>
          <a:p>
            <a:pPr marL="201168" marR="1054">
              <a:lnSpc>
                <a:spcPts val="2730"/>
              </a:lnSpc>
              <a:defRPr/>
            </a:pPr>
            <a:r>
              <a:rPr sz="2600" b="1" dirty="0">
                <a:solidFill>
                  <a:srgbClr val="33CC33"/>
                </a:solidFill>
                <a:latin typeface="Arial"/>
                <a:cs typeface="Arial"/>
              </a:rPr>
              <a:t>y</a:t>
            </a:r>
            <a:endParaRPr sz="2600">
              <a:latin typeface="Arial"/>
              <a:cs typeface="Arial"/>
            </a:endParaRPr>
          </a:p>
          <a:p>
            <a:pPr indent="108203">
              <a:defRPr/>
            </a:pPr>
            <a:r>
              <a:rPr sz="2600" b="1" spc="-4" dirty="0">
                <a:solidFill>
                  <a:srgbClr val="FF66CC"/>
                </a:solidFill>
                <a:latin typeface="Arial"/>
                <a:cs typeface="Arial"/>
              </a:rPr>
              <a:t>la </a:t>
            </a:r>
            <a:r>
              <a:rPr sz="2600" b="1" spc="4" dirty="0">
                <a:solidFill>
                  <a:srgbClr val="FF66CC"/>
                </a:solidFill>
                <a:latin typeface="Arial"/>
                <a:cs typeface="Arial"/>
              </a:rPr>
              <a:t>de</a:t>
            </a:r>
            <a:endParaRPr sz="2600">
              <a:latin typeface="Arial"/>
              <a:cs typeface="Arial"/>
            </a:endParaRPr>
          </a:p>
        </p:txBody>
      </p:sp>
      <p:sp>
        <p:nvSpPr>
          <p:cNvPr id="52" name="object 52">
            <a:extLst>
              <a:ext uri="{FF2B5EF4-FFF2-40B4-BE49-F238E27FC236}">
                <a16:creationId xmlns:a16="http://schemas.microsoft.com/office/drawing/2014/main" id="{C0B4B366-2BCF-4DA0-9631-5B28867D555E}"/>
              </a:ext>
            </a:extLst>
          </p:cNvPr>
          <p:cNvSpPr txBox="1"/>
          <p:nvPr/>
        </p:nvSpPr>
        <p:spPr>
          <a:xfrm>
            <a:off x="4592638" y="5175250"/>
            <a:ext cx="2513012" cy="355600"/>
          </a:xfrm>
          <a:prstGeom prst="rect">
            <a:avLst/>
          </a:prstGeom>
        </p:spPr>
        <p:txBody>
          <a:bodyPr lIns="0" tIns="0" rIns="0" bIns="0"/>
          <a:lstStyle/>
          <a:p>
            <a:pPr>
              <a:lnSpc>
                <a:spcPts val="2800"/>
              </a:lnSpc>
              <a:defRPr/>
            </a:pPr>
            <a:r>
              <a:rPr sz="2600" b="1" dirty="0">
                <a:solidFill>
                  <a:srgbClr val="33CC33"/>
                </a:solidFill>
                <a:latin typeface="Arial"/>
                <a:cs typeface="Arial"/>
              </a:rPr>
              <a:t>Hum</a:t>
            </a:r>
            <a:r>
              <a:rPr sz="2600" b="1" spc="-9" dirty="0">
                <a:solidFill>
                  <a:srgbClr val="33CC33"/>
                </a:solidFill>
                <a:latin typeface="Arial"/>
                <a:cs typeface="Arial"/>
              </a:rPr>
              <a:t>a</a:t>
            </a:r>
            <a:r>
              <a:rPr sz="2600" b="1" dirty="0">
                <a:solidFill>
                  <a:srgbClr val="33CC33"/>
                </a:solidFill>
                <a:latin typeface="Arial"/>
                <a:cs typeface="Arial"/>
              </a:rPr>
              <a:t>nidade</a:t>
            </a:r>
            <a:r>
              <a:rPr sz="2600" b="1" spc="14" dirty="0">
                <a:solidFill>
                  <a:srgbClr val="33CC33"/>
                </a:solidFill>
                <a:latin typeface="Arial"/>
                <a:cs typeface="Arial"/>
              </a:rPr>
              <a:t>s</a:t>
            </a:r>
            <a:r>
              <a:rPr sz="2550" b="1" spc="10" baseline="26143" dirty="0">
                <a:solidFill>
                  <a:srgbClr val="33CC33"/>
                </a:solidFill>
                <a:latin typeface="Arial"/>
                <a:cs typeface="Arial"/>
              </a:rPr>
              <a:t>(5)</a:t>
            </a:r>
            <a:endParaRPr sz="2550" baseline="26143">
              <a:latin typeface="Arial"/>
              <a:cs typeface="Arial"/>
            </a:endParaRPr>
          </a:p>
        </p:txBody>
      </p:sp>
      <p:sp>
        <p:nvSpPr>
          <p:cNvPr id="53" name="object 53">
            <a:extLst>
              <a:ext uri="{FF2B5EF4-FFF2-40B4-BE49-F238E27FC236}">
                <a16:creationId xmlns:a16="http://schemas.microsoft.com/office/drawing/2014/main" id="{CF2A5E07-FCAB-4B69-81C9-2B7E0C312624}"/>
              </a:ext>
            </a:extLst>
          </p:cNvPr>
          <p:cNvSpPr txBox="1"/>
          <p:nvPr/>
        </p:nvSpPr>
        <p:spPr>
          <a:xfrm>
            <a:off x="7583488" y="5184775"/>
            <a:ext cx="461962" cy="346075"/>
          </a:xfrm>
          <a:prstGeom prst="rect">
            <a:avLst/>
          </a:prstGeom>
        </p:spPr>
        <p:txBody>
          <a:bodyPr lIns="0" tIns="0" rIns="0" bIns="0"/>
          <a:lstStyle/>
          <a:p>
            <a:pPr>
              <a:lnSpc>
                <a:spcPts val="2730"/>
              </a:lnSpc>
              <a:defRPr/>
            </a:pPr>
            <a:r>
              <a:rPr sz="2600" b="1" spc="4" dirty="0">
                <a:solidFill>
                  <a:srgbClr val="FF66CC"/>
                </a:solidFill>
                <a:latin typeface="Arial"/>
                <a:cs typeface="Arial"/>
              </a:rPr>
              <a:t>de</a:t>
            </a:r>
            <a:endParaRPr sz="2600">
              <a:latin typeface="Arial"/>
              <a:cs typeface="Arial"/>
            </a:endParaRPr>
          </a:p>
        </p:txBody>
      </p:sp>
      <p:sp>
        <p:nvSpPr>
          <p:cNvPr id="54" name="object 54">
            <a:extLst>
              <a:ext uri="{FF2B5EF4-FFF2-40B4-BE49-F238E27FC236}">
                <a16:creationId xmlns:a16="http://schemas.microsoft.com/office/drawing/2014/main" id="{6D4353EF-004C-4087-A586-2BD6D28FCC85}"/>
              </a:ext>
            </a:extLst>
          </p:cNvPr>
          <p:cNvSpPr txBox="1"/>
          <p:nvPr/>
        </p:nvSpPr>
        <p:spPr>
          <a:xfrm>
            <a:off x="377825" y="5564188"/>
            <a:ext cx="285750" cy="280987"/>
          </a:xfrm>
          <a:prstGeom prst="rect">
            <a:avLst/>
          </a:prstGeom>
        </p:spPr>
        <p:txBody>
          <a:bodyPr lIns="0" tIns="0" rIns="0" bIns="0"/>
          <a:lstStyle/>
          <a:p>
            <a:pPr>
              <a:lnSpc>
                <a:spcPts val="2220"/>
              </a:lnSpc>
              <a:defRPr/>
            </a:pPr>
            <a:r>
              <a:rPr sz="2100" b="1" spc="-4" dirty="0">
                <a:solidFill>
                  <a:srgbClr val="666699"/>
                </a:solidFill>
                <a:latin typeface="Arial"/>
                <a:cs typeface="Arial"/>
              </a:rPr>
              <a:t>7.</a:t>
            </a:r>
            <a:endParaRPr sz="2100">
              <a:latin typeface="Arial"/>
              <a:cs typeface="Arial"/>
            </a:endParaRPr>
          </a:p>
        </p:txBody>
      </p:sp>
      <p:sp>
        <p:nvSpPr>
          <p:cNvPr id="22569" name="object 55">
            <a:extLst>
              <a:ext uri="{FF2B5EF4-FFF2-40B4-BE49-F238E27FC236}">
                <a16:creationId xmlns:a16="http://schemas.microsoft.com/office/drawing/2014/main" id="{6260C400-371A-4373-A80A-945FC153DFF5}"/>
              </a:ext>
            </a:extLst>
          </p:cNvPr>
          <p:cNvSpPr txBox="1">
            <a:spLocks noChangeArrowheads="1"/>
          </p:cNvSpPr>
          <p:nvPr/>
        </p:nvSpPr>
        <p:spPr bwMode="auto">
          <a:xfrm>
            <a:off x="4592638" y="5580063"/>
            <a:ext cx="203041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FF66CC"/>
                </a:solidFill>
                <a:cs typeface="Arial" panose="020B0604020202020204" pitchFamily="34" charset="0"/>
              </a:rPr>
              <a:t>Universidad</a:t>
            </a:r>
            <a:endParaRPr lang="es-ES" altLang="es-PE" sz="2600">
              <a:cs typeface="Arial" panose="020B0604020202020204" pitchFamily="34" charset="0"/>
            </a:endParaRPr>
          </a:p>
          <a:p>
            <a:pPr eaLnBrk="1" hangingPunct="1"/>
            <a:r>
              <a:rPr lang="es-ES" altLang="es-PE" sz="2600" b="1">
                <a:solidFill>
                  <a:srgbClr val="FF66CC"/>
                </a:solidFill>
                <a:cs typeface="Arial" panose="020B0604020202020204" pitchFamily="34" charset="0"/>
              </a:rPr>
              <a:t>Educación</a:t>
            </a:r>
            <a:r>
              <a:rPr lang="es-ES" altLang="es-PE" sz="2500" b="1" baseline="26000">
                <a:solidFill>
                  <a:srgbClr val="FF66CC"/>
                </a:solidFill>
                <a:cs typeface="Arial" panose="020B0604020202020204" pitchFamily="34" charset="0"/>
              </a:rPr>
              <a:t>(6)</a:t>
            </a:r>
            <a:endParaRPr lang="es-ES" altLang="es-PE" sz="2500" baseline="26000">
              <a:cs typeface="Arial" panose="020B0604020202020204" pitchFamily="34" charset="0"/>
            </a:endParaRPr>
          </a:p>
          <a:p>
            <a:pPr eaLnBrk="1" hangingPunct="1"/>
            <a:r>
              <a:rPr lang="es-ES" altLang="es-PE" sz="2600" b="1">
                <a:solidFill>
                  <a:srgbClr val="FF0000"/>
                </a:solidFill>
                <a:cs typeface="Arial" panose="020B0604020202020204" pitchFamily="34" charset="0"/>
              </a:rPr>
              <a:t>2010</a:t>
            </a:r>
            <a:r>
              <a:rPr lang="es-ES" altLang="es-PE" sz="2500" b="1" baseline="26000">
                <a:solidFill>
                  <a:srgbClr val="FF0000"/>
                </a:solidFill>
                <a:cs typeface="Arial" panose="020B0604020202020204" pitchFamily="34" charset="0"/>
              </a:rPr>
              <a:t>(8)</a:t>
            </a:r>
            <a:r>
              <a:rPr lang="es-ES" altLang="es-PE" sz="2600" b="1">
                <a:solidFill>
                  <a:srgbClr val="FF0000"/>
                </a:solidFill>
                <a:cs typeface="Arial" panose="020B0604020202020204" pitchFamily="34" charset="0"/>
              </a:rPr>
              <a:t>?</a:t>
            </a:r>
            <a:endParaRPr lang="es-ES" altLang="es-PE" sz="2600">
              <a:cs typeface="Arial" panose="020B0604020202020204" pitchFamily="34" charset="0"/>
            </a:endParaRPr>
          </a:p>
        </p:txBody>
      </p:sp>
      <p:sp>
        <p:nvSpPr>
          <p:cNvPr id="22570" name="object 56">
            <a:extLst>
              <a:ext uri="{FF2B5EF4-FFF2-40B4-BE49-F238E27FC236}">
                <a16:creationId xmlns:a16="http://schemas.microsoft.com/office/drawing/2014/main" id="{8FF847E4-47AB-4BDD-AEDE-F71AAFA082D9}"/>
              </a:ext>
            </a:extLst>
          </p:cNvPr>
          <p:cNvSpPr txBox="1">
            <a:spLocks noChangeArrowheads="1"/>
          </p:cNvSpPr>
          <p:nvPr/>
        </p:nvSpPr>
        <p:spPr bwMode="auto">
          <a:xfrm>
            <a:off x="6762750" y="5580063"/>
            <a:ext cx="1454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FF66CC"/>
                </a:solidFill>
                <a:cs typeface="Arial" panose="020B0604020202020204" pitchFamily="34" charset="0"/>
              </a:rPr>
              <a:t>Nacional</a:t>
            </a:r>
            <a:endParaRPr lang="es-ES" altLang="es-PE" sz="2600">
              <a:cs typeface="Arial" panose="020B0604020202020204" pitchFamily="34" charset="0"/>
            </a:endParaRPr>
          </a:p>
        </p:txBody>
      </p:sp>
      <p:sp>
        <p:nvSpPr>
          <p:cNvPr id="22571" name="object 57">
            <a:extLst>
              <a:ext uri="{FF2B5EF4-FFF2-40B4-BE49-F238E27FC236}">
                <a16:creationId xmlns:a16="http://schemas.microsoft.com/office/drawing/2014/main" id="{039EBC46-15CD-4CF3-B795-CC65BE799686}"/>
              </a:ext>
            </a:extLst>
          </p:cNvPr>
          <p:cNvSpPr txBox="1">
            <a:spLocks noChangeArrowheads="1"/>
          </p:cNvSpPr>
          <p:nvPr/>
        </p:nvSpPr>
        <p:spPr bwMode="auto">
          <a:xfrm>
            <a:off x="7340600" y="5967413"/>
            <a:ext cx="15382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1270000" algn="l"/>
              </a:tabLst>
              <a:defRPr>
                <a:solidFill>
                  <a:schemeClr val="tx1"/>
                </a:solidFill>
                <a:latin typeface="Arial" panose="020B0604020202020204" pitchFamily="34" charset="0"/>
              </a:defRPr>
            </a:lvl1pPr>
            <a:lvl2pPr marL="742950" indent="-285750" eaLnBrk="0" hangingPunct="0">
              <a:tabLst>
                <a:tab pos="1270000" algn="l"/>
              </a:tabLst>
              <a:defRPr>
                <a:solidFill>
                  <a:schemeClr val="tx1"/>
                </a:solidFill>
                <a:latin typeface="Arial" panose="020B0604020202020204" pitchFamily="34" charset="0"/>
              </a:defRPr>
            </a:lvl2pPr>
            <a:lvl3pPr marL="1143000" indent="-228600" eaLnBrk="0" hangingPunct="0">
              <a:tabLst>
                <a:tab pos="1270000" algn="l"/>
              </a:tabLst>
              <a:defRPr>
                <a:solidFill>
                  <a:schemeClr val="tx1"/>
                </a:solidFill>
                <a:latin typeface="Arial" panose="020B0604020202020204" pitchFamily="34" charset="0"/>
              </a:defRPr>
            </a:lvl3pPr>
            <a:lvl4pPr marL="1600200" indent="-228600" eaLnBrk="0" hangingPunct="0">
              <a:tabLst>
                <a:tab pos="1270000" algn="l"/>
              </a:tabLst>
              <a:defRPr>
                <a:solidFill>
                  <a:schemeClr val="tx1"/>
                </a:solidFill>
                <a:latin typeface="Arial" panose="020B0604020202020204" pitchFamily="34" charset="0"/>
              </a:defRPr>
            </a:lvl4pPr>
            <a:lvl5pPr marL="2057400" indent="-228600" eaLnBrk="0" hangingPunct="0">
              <a:tabLst>
                <a:tab pos="1270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70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70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70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70000" algn="l"/>
              </a:tabLst>
              <a:defRPr>
                <a:solidFill>
                  <a:schemeClr val="tx1"/>
                </a:solidFill>
                <a:latin typeface="Arial" panose="020B0604020202020204" pitchFamily="34" charset="0"/>
              </a:defRPr>
            </a:lvl9pPr>
          </a:lstStyle>
          <a:p>
            <a:pPr eaLnBrk="1" hangingPunct="1">
              <a:lnSpc>
                <a:spcPts val="2675"/>
              </a:lnSpc>
            </a:pPr>
            <a:r>
              <a:rPr lang="es-ES" altLang="es-PE" sz="2600" b="1">
                <a:solidFill>
                  <a:srgbClr val="666699"/>
                </a:solidFill>
                <a:cs typeface="Arial" panose="020B0604020202020204" pitchFamily="34" charset="0"/>
              </a:rPr>
              <a:t>Lima</a:t>
            </a:r>
            <a:r>
              <a:rPr lang="es-ES" altLang="es-PE" sz="2500" b="1" baseline="26000">
                <a:solidFill>
                  <a:srgbClr val="666699"/>
                </a:solidFill>
                <a:cs typeface="Arial" panose="020B0604020202020204" pitchFamily="34" charset="0"/>
              </a:rPr>
              <a:t>(7) 	</a:t>
            </a:r>
            <a:r>
              <a:rPr lang="es-ES" altLang="es-PE" sz="2600" b="1">
                <a:solidFill>
                  <a:srgbClr val="0000FF"/>
                </a:solidFill>
                <a:cs typeface="Arial" panose="020B0604020202020204" pitchFamily="34" charset="0"/>
              </a:rPr>
              <a:t>–</a:t>
            </a:r>
            <a:endParaRPr lang="es-ES" altLang="es-PE" sz="2600">
              <a:cs typeface="Arial" panose="020B0604020202020204" pitchFamily="34" charset="0"/>
            </a:endParaRPr>
          </a:p>
          <a:p>
            <a:pPr algn="r" eaLnBrk="1" hangingPunct="1">
              <a:lnSpc>
                <a:spcPts val="1075"/>
              </a:lnSpc>
            </a:pPr>
            <a:r>
              <a:rPr lang="es-ES" altLang="es-PE" sz="1000">
                <a:cs typeface="Arial" panose="020B0604020202020204" pitchFamily="34" charset="0"/>
              </a:rPr>
              <a:t>17</a:t>
            </a:r>
          </a:p>
        </p:txBody>
      </p:sp>
      <p:sp>
        <p:nvSpPr>
          <p:cNvPr id="58" name="object 58">
            <a:extLst>
              <a:ext uri="{FF2B5EF4-FFF2-40B4-BE49-F238E27FC236}">
                <a16:creationId xmlns:a16="http://schemas.microsoft.com/office/drawing/2014/main" id="{4348FF5F-666D-4806-9B71-1B9C17CEB6C2}"/>
              </a:ext>
            </a:extLst>
          </p:cNvPr>
          <p:cNvSpPr txBox="1"/>
          <p:nvPr/>
        </p:nvSpPr>
        <p:spPr>
          <a:xfrm>
            <a:off x="6716713" y="5976938"/>
            <a:ext cx="461962" cy="346075"/>
          </a:xfrm>
          <a:prstGeom prst="rect">
            <a:avLst/>
          </a:prstGeom>
        </p:spPr>
        <p:txBody>
          <a:bodyPr lIns="0" tIns="0" rIns="0" bIns="0"/>
          <a:lstStyle/>
          <a:p>
            <a:pPr>
              <a:lnSpc>
                <a:spcPts val="2730"/>
              </a:lnSpc>
              <a:defRPr/>
            </a:pPr>
            <a:r>
              <a:rPr sz="2600" b="1" spc="4" dirty="0">
                <a:solidFill>
                  <a:srgbClr val="666699"/>
                </a:solidFill>
                <a:latin typeface="Arial"/>
                <a:cs typeface="Arial"/>
              </a:rPr>
              <a:t>de</a:t>
            </a:r>
            <a:endParaRPr sz="2600">
              <a:latin typeface="Arial"/>
              <a:cs typeface="Arial"/>
            </a:endParaRPr>
          </a:p>
        </p:txBody>
      </p:sp>
      <p:sp>
        <p:nvSpPr>
          <p:cNvPr id="59" name="object 59">
            <a:extLst>
              <a:ext uri="{FF2B5EF4-FFF2-40B4-BE49-F238E27FC236}">
                <a16:creationId xmlns:a16="http://schemas.microsoft.com/office/drawing/2014/main" id="{E7A70DC3-EBD9-4690-95AE-559BB412184C}"/>
              </a:ext>
            </a:extLst>
          </p:cNvPr>
          <p:cNvSpPr txBox="1"/>
          <p:nvPr/>
        </p:nvSpPr>
        <p:spPr>
          <a:xfrm>
            <a:off x="377825" y="6364288"/>
            <a:ext cx="285750" cy="282575"/>
          </a:xfrm>
          <a:prstGeom prst="rect">
            <a:avLst/>
          </a:prstGeom>
        </p:spPr>
        <p:txBody>
          <a:bodyPr lIns="0" tIns="0" rIns="0" bIns="0"/>
          <a:lstStyle/>
          <a:p>
            <a:pPr>
              <a:lnSpc>
                <a:spcPts val="2220"/>
              </a:lnSpc>
              <a:defRPr/>
            </a:pPr>
            <a:r>
              <a:rPr sz="2100" b="1" spc="-4" dirty="0">
                <a:solidFill>
                  <a:srgbClr val="FF0000"/>
                </a:solidFill>
                <a:latin typeface="Arial"/>
                <a:cs typeface="Arial"/>
              </a:rPr>
              <a:t>8.</a:t>
            </a:r>
            <a:endParaRPr sz="21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bject 4">
            <a:extLst>
              <a:ext uri="{FF2B5EF4-FFF2-40B4-BE49-F238E27FC236}">
                <a16:creationId xmlns:a16="http://schemas.microsoft.com/office/drawing/2014/main" id="{29D3F7C8-343D-4141-A273-AAA9303A58A9}"/>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23555" name="object 16">
            <a:extLst>
              <a:ext uri="{FF2B5EF4-FFF2-40B4-BE49-F238E27FC236}">
                <a16:creationId xmlns:a16="http://schemas.microsoft.com/office/drawing/2014/main" id="{DD09827B-812A-4EAD-8F51-375AC31D87CB}"/>
              </a:ext>
            </a:extLst>
          </p:cNvPr>
          <p:cNvSpPr>
            <a:spLocks/>
          </p:cNvSpPr>
          <p:nvPr/>
        </p:nvSpPr>
        <p:spPr bwMode="auto">
          <a:xfrm>
            <a:off x="357188" y="274638"/>
            <a:ext cx="8572500" cy="1225550"/>
          </a:xfrm>
          <a:custGeom>
            <a:avLst/>
            <a:gdLst>
              <a:gd name="T0" fmla="*/ 0 w 8572500"/>
              <a:gd name="T1" fmla="*/ 1225550 h 1225550"/>
              <a:gd name="T2" fmla="*/ 8572500 w 8572500"/>
              <a:gd name="T3" fmla="*/ 1225550 h 1225550"/>
              <a:gd name="T4" fmla="*/ 8572500 w 8572500"/>
              <a:gd name="T5" fmla="*/ 0 h 1225550"/>
              <a:gd name="T6" fmla="*/ 0 w 8572500"/>
              <a:gd name="T7" fmla="*/ 0 h 1225550"/>
              <a:gd name="T8" fmla="*/ 0 w 8572500"/>
              <a:gd name="T9" fmla="*/ 1225550 h 1225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72500" h="1225550">
                <a:moveTo>
                  <a:pt x="0" y="1225550"/>
                </a:moveTo>
                <a:lnTo>
                  <a:pt x="8572500" y="1225550"/>
                </a:lnTo>
                <a:lnTo>
                  <a:pt x="8572500" y="0"/>
                </a:lnTo>
                <a:lnTo>
                  <a:pt x="0" y="0"/>
                </a:lnTo>
                <a:lnTo>
                  <a:pt x="0" y="122555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3556" name="object 17">
            <a:extLst>
              <a:ext uri="{FF2B5EF4-FFF2-40B4-BE49-F238E27FC236}">
                <a16:creationId xmlns:a16="http://schemas.microsoft.com/office/drawing/2014/main" id="{7E003922-127B-4A49-AEBB-2D742CB457CA}"/>
              </a:ext>
            </a:extLst>
          </p:cNvPr>
          <p:cNvSpPr>
            <a:spLocks noChangeArrowheads="1"/>
          </p:cNvSpPr>
          <p:nvPr/>
        </p:nvSpPr>
        <p:spPr bwMode="auto">
          <a:xfrm>
            <a:off x="295275" y="193675"/>
            <a:ext cx="8729663" cy="10112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3557" name="object 18">
            <a:extLst>
              <a:ext uri="{FF2B5EF4-FFF2-40B4-BE49-F238E27FC236}">
                <a16:creationId xmlns:a16="http://schemas.microsoft.com/office/drawing/2014/main" id="{2F078EE2-5497-4403-90AA-35D44E4D23E6}"/>
              </a:ext>
            </a:extLst>
          </p:cNvPr>
          <p:cNvSpPr>
            <a:spLocks noChangeArrowheads="1"/>
          </p:cNvSpPr>
          <p:nvPr/>
        </p:nvSpPr>
        <p:spPr bwMode="auto">
          <a:xfrm>
            <a:off x="8424863" y="193675"/>
            <a:ext cx="719137"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3558" name="object 19">
            <a:extLst>
              <a:ext uri="{FF2B5EF4-FFF2-40B4-BE49-F238E27FC236}">
                <a16:creationId xmlns:a16="http://schemas.microsoft.com/office/drawing/2014/main" id="{1E83284F-E050-4FFC-A719-68DE0016E2F1}"/>
              </a:ext>
            </a:extLst>
          </p:cNvPr>
          <p:cNvSpPr>
            <a:spLocks noChangeArrowheads="1"/>
          </p:cNvSpPr>
          <p:nvPr/>
        </p:nvSpPr>
        <p:spPr bwMode="auto">
          <a:xfrm>
            <a:off x="2352675" y="742950"/>
            <a:ext cx="4614863" cy="10112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3559" name="object 20">
            <a:extLst>
              <a:ext uri="{FF2B5EF4-FFF2-40B4-BE49-F238E27FC236}">
                <a16:creationId xmlns:a16="http://schemas.microsoft.com/office/drawing/2014/main" id="{3BAF3FF9-786F-4283-8E10-8A1A54BADAA6}"/>
              </a:ext>
            </a:extLst>
          </p:cNvPr>
          <p:cNvSpPr>
            <a:spLocks noChangeArrowheads="1"/>
          </p:cNvSpPr>
          <p:nvPr/>
        </p:nvSpPr>
        <p:spPr bwMode="auto">
          <a:xfrm>
            <a:off x="6367463" y="742950"/>
            <a:ext cx="727075" cy="101123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3560" name="object 21">
            <a:extLst>
              <a:ext uri="{FF2B5EF4-FFF2-40B4-BE49-F238E27FC236}">
                <a16:creationId xmlns:a16="http://schemas.microsoft.com/office/drawing/2014/main" id="{82A972CE-0682-4494-967E-5AE98397A76D}"/>
              </a:ext>
            </a:extLst>
          </p:cNvPr>
          <p:cNvSpPr>
            <a:spLocks/>
          </p:cNvSpPr>
          <p:nvPr/>
        </p:nvSpPr>
        <p:spPr bwMode="auto">
          <a:xfrm>
            <a:off x="4500563" y="2322513"/>
            <a:ext cx="4392612" cy="4392612"/>
          </a:xfrm>
          <a:custGeom>
            <a:avLst/>
            <a:gdLst>
              <a:gd name="T0" fmla="*/ 0 w 4392549"/>
              <a:gd name="T1" fmla="*/ 4392612 h 4392549"/>
              <a:gd name="T2" fmla="*/ 4392612 w 4392549"/>
              <a:gd name="T3" fmla="*/ 4392612 h 4392549"/>
              <a:gd name="T4" fmla="*/ 4392612 w 4392549"/>
              <a:gd name="T5" fmla="*/ 0 h 4392549"/>
              <a:gd name="T6" fmla="*/ 0 w 4392549"/>
              <a:gd name="T7" fmla="*/ 0 h 4392549"/>
              <a:gd name="T8" fmla="*/ 0 w 4392549"/>
              <a:gd name="T9" fmla="*/ 4392612 h 4392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2549" h="4392549">
                <a:moveTo>
                  <a:pt x="0" y="4392549"/>
                </a:moveTo>
                <a:lnTo>
                  <a:pt x="4392549" y="4392549"/>
                </a:lnTo>
                <a:lnTo>
                  <a:pt x="4392549" y="0"/>
                </a:lnTo>
                <a:lnTo>
                  <a:pt x="0" y="0"/>
                </a:lnTo>
                <a:lnTo>
                  <a:pt x="0" y="4392549"/>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3561" name="object 22">
            <a:extLst>
              <a:ext uri="{FF2B5EF4-FFF2-40B4-BE49-F238E27FC236}">
                <a16:creationId xmlns:a16="http://schemas.microsoft.com/office/drawing/2014/main" id="{421C4B8B-DBFE-47EC-8335-12801296B602}"/>
              </a:ext>
            </a:extLst>
          </p:cNvPr>
          <p:cNvSpPr>
            <a:spLocks/>
          </p:cNvSpPr>
          <p:nvPr/>
        </p:nvSpPr>
        <p:spPr bwMode="auto">
          <a:xfrm>
            <a:off x="142875" y="1746250"/>
            <a:ext cx="4176713" cy="427038"/>
          </a:xfrm>
          <a:custGeom>
            <a:avLst/>
            <a:gdLst>
              <a:gd name="T0" fmla="*/ 0 w 4176776"/>
              <a:gd name="T1" fmla="*/ 427038 h 427037"/>
              <a:gd name="T2" fmla="*/ 4176713 w 4176776"/>
              <a:gd name="T3" fmla="*/ 427038 h 427037"/>
              <a:gd name="T4" fmla="*/ 4176713 w 4176776"/>
              <a:gd name="T5" fmla="*/ 0 h 427037"/>
              <a:gd name="T6" fmla="*/ 0 w 4176776"/>
              <a:gd name="T7" fmla="*/ 0 h 427037"/>
              <a:gd name="T8" fmla="*/ 0 w 4176776"/>
              <a:gd name="T9" fmla="*/ 427038 h 427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76776" h="427037">
                <a:moveTo>
                  <a:pt x="0" y="427037"/>
                </a:moveTo>
                <a:lnTo>
                  <a:pt x="4176776" y="427037"/>
                </a:lnTo>
                <a:lnTo>
                  <a:pt x="4176776" y="0"/>
                </a:lnTo>
                <a:lnTo>
                  <a:pt x="0" y="0"/>
                </a:lnTo>
                <a:lnTo>
                  <a:pt x="0" y="42703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3562" name="object 23">
            <a:extLst>
              <a:ext uri="{FF2B5EF4-FFF2-40B4-BE49-F238E27FC236}">
                <a16:creationId xmlns:a16="http://schemas.microsoft.com/office/drawing/2014/main" id="{0337B679-2A93-4C76-85E3-A9769A8D8A44}"/>
              </a:ext>
            </a:extLst>
          </p:cNvPr>
          <p:cNvSpPr>
            <a:spLocks/>
          </p:cNvSpPr>
          <p:nvPr/>
        </p:nvSpPr>
        <p:spPr bwMode="auto">
          <a:xfrm>
            <a:off x="285750" y="2286000"/>
            <a:ext cx="3889375" cy="4421188"/>
          </a:xfrm>
          <a:custGeom>
            <a:avLst/>
            <a:gdLst>
              <a:gd name="T0" fmla="*/ 0 w 3889375"/>
              <a:gd name="T1" fmla="*/ 4421188 h 4421251"/>
              <a:gd name="T2" fmla="*/ 3889375 w 3889375"/>
              <a:gd name="T3" fmla="*/ 4421188 h 4421251"/>
              <a:gd name="T4" fmla="*/ 3889375 w 3889375"/>
              <a:gd name="T5" fmla="*/ 0 h 4421251"/>
              <a:gd name="T6" fmla="*/ 0 w 3889375"/>
              <a:gd name="T7" fmla="*/ 0 h 4421251"/>
              <a:gd name="T8" fmla="*/ 0 w 3889375"/>
              <a:gd name="T9" fmla="*/ 4421188 h 4421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89375" h="4421251">
                <a:moveTo>
                  <a:pt x="0" y="4421251"/>
                </a:moveTo>
                <a:lnTo>
                  <a:pt x="3889375" y="4421251"/>
                </a:lnTo>
                <a:lnTo>
                  <a:pt x="3889375" y="0"/>
                </a:lnTo>
                <a:lnTo>
                  <a:pt x="0" y="0"/>
                </a:lnTo>
                <a:lnTo>
                  <a:pt x="0" y="4421251"/>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3563" name="object 24">
            <a:extLst>
              <a:ext uri="{FF2B5EF4-FFF2-40B4-BE49-F238E27FC236}">
                <a16:creationId xmlns:a16="http://schemas.microsoft.com/office/drawing/2014/main" id="{E6541FF3-74A3-4177-8B1F-1C8A5F93E6C3}"/>
              </a:ext>
            </a:extLst>
          </p:cNvPr>
          <p:cNvSpPr>
            <a:spLocks/>
          </p:cNvSpPr>
          <p:nvPr/>
        </p:nvSpPr>
        <p:spPr bwMode="auto">
          <a:xfrm>
            <a:off x="5003800" y="1746250"/>
            <a:ext cx="3743325" cy="431800"/>
          </a:xfrm>
          <a:custGeom>
            <a:avLst/>
            <a:gdLst>
              <a:gd name="T0" fmla="*/ 0 w 3743325"/>
              <a:gd name="T1" fmla="*/ 431800 h 431800"/>
              <a:gd name="T2" fmla="*/ 3743325 w 3743325"/>
              <a:gd name="T3" fmla="*/ 431800 h 431800"/>
              <a:gd name="T4" fmla="*/ 3743325 w 3743325"/>
              <a:gd name="T5" fmla="*/ 0 h 431800"/>
              <a:gd name="T6" fmla="*/ 0 w 3743325"/>
              <a:gd name="T7" fmla="*/ 0 h 431800"/>
              <a:gd name="T8" fmla="*/ 0 w 3743325"/>
              <a:gd name="T9" fmla="*/ 431800 h 43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3325" h="431800">
                <a:moveTo>
                  <a:pt x="0" y="431800"/>
                </a:moveTo>
                <a:lnTo>
                  <a:pt x="3743325" y="431800"/>
                </a:lnTo>
                <a:lnTo>
                  <a:pt x="3743325" y="0"/>
                </a:lnTo>
                <a:lnTo>
                  <a:pt x="0" y="0"/>
                </a:lnTo>
                <a:lnTo>
                  <a:pt x="0" y="431800"/>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5" name="object 25">
            <a:extLst>
              <a:ext uri="{FF2B5EF4-FFF2-40B4-BE49-F238E27FC236}">
                <a16:creationId xmlns:a16="http://schemas.microsoft.com/office/drawing/2014/main" id="{0BF743A4-6D92-453C-B695-B376C2B074B3}"/>
              </a:ext>
            </a:extLst>
          </p:cNvPr>
          <p:cNvSpPr txBox="1"/>
          <p:nvPr/>
        </p:nvSpPr>
        <p:spPr>
          <a:xfrm>
            <a:off x="579438" y="400050"/>
            <a:ext cx="7561262" cy="474663"/>
          </a:xfrm>
          <a:prstGeom prst="rect">
            <a:avLst/>
          </a:prstGeom>
        </p:spPr>
        <p:txBody>
          <a:bodyPr lIns="0" tIns="0" rIns="0" bIns="0"/>
          <a:lstStyle/>
          <a:p>
            <a:pPr>
              <a:lnSpc>
                <a:spcPts val="3735"/>
              </a:lnSpc>
              <a:tabLst>
                <a:tab pos="4025900" algn="l"/>
                <a:tab pos="4813300" algn="l"/>
              </a:tabLst>
              <a:defRPr/>
            </a:pPr>
            <a:r>
              <a:rPr sz="3600" b="1" dirty="0">
                <a:latin typeface="Arial"/>
                <a:cs typeface="Arial"/>
              </a:rPr>
              <a:t>ESTRUCTU</a:t>
            </a:r>
            <a:r>
              <a:rPr sz="3600" b="1" spc="9" dirty="0">
                <a:latin typeface="Arial"/>
                <a:cs typeface="Arial"/>
              </a:rPr>
              <a:t>R</a:t>
            </a:r>
            <a:r>
              <a:rPr sz="3600" b="1" dirty="0">
                <a:latin typeface="Arial"/>
                <a:cs typeface="Arial"/>
              </a:rPr>
              <a:t>A</a:t>
            </a:r>
            <a:r>
              <a:rPr sz="3600" b="1" spc="-9" dirty="0">
                <a:latin typeface="Arial"/>
                <a:cs typeface="Arial"/>
              </a:rPr>
              <a:t> </a:t>
            </a:r>
            <a:r>
              <a:rPr sz="3600" b="1" dirty="0">
                <a:latin typeface="Arial"/>
                <a:cs typeface="Arial"/>
              </a:rPr>
              <a:t>DE	UN	PROBLEMA</a:t>
            </a:r>
            <a:endParaRPr sz="3600">
              <a:latin typeface="Arial"/>
              <a:cs typeface="Arial"/>
            </a:endParaRPr>
          </a:p>
        </p:txBody>
      </p:sp>
      <p:sp>
        <p:nvSpPr>
          <p:cNvPr id="23565" name="object 26">
            <a:extLst>
              <a:ext uri="{FF2B5EF4-FFF2-40B4-BE49-F238E27FC236}">
                <a16:creationId xmlns:a16="http://schemas.microsoft.com/office/drawing/2014/main" id="{EF547E3F-D021-4524-85EF-BA47B3792317}"/>
              </a:ext>
            </a:extLst>
          </p:cNvPr>
          <p:cNvSpPr txBox="1">
            <a:spLocks noChangeArrowheads="1"/>
          </p:cNvSpPr>
          <p:nvPr/>
        </p:nvSpPr>
        <p:spPr bwMode="auto">
          <a:xfrm>
            <a:off x="8147050" y="400050"/>
            <a:ext cx="6794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3738"/>
              </a:lnSpc>
            </a:pPr>
            <a:r>
              <a:rPr lang="es-ES" altLang="es-PE" sz="3600" b="1">
                <a:cs typeface="Arial" panose="020B0604020202020204" pitchFamily="34" charset="0"/>
              </a:rPr>
              <a:t>(4)</a:t>
            </a:r>
            <a:endParaRPr lang="es-ES" altLang="es-PE" sz="3600">
              <a:cs typeface="Arial" panose="020B0604020202020204" pitchFamily="34" charset="0"/>
            </a:endParaRPr>
          </a:p>
        </p:txBody>
      </p:sp>
      <p:sp>
        <p:nvSpPr>
          <p:cNvPr id="27" name="object 27">
            <a:extLst>
              <a:ext uri="{FF2B5EF4-FFF2-40B4-BE49-F238E27FC236}">
                <a16:creationId xmlns:a16="http://schemas.microsoft.com/office/drawing/2014/main" id="{3DFCBC9B-285F-4F03-8F2B-838714E139BD}"/>
              </a:ext>
            </a:extLst>
          </p:cNvPr>
          <p:cNvSpPr txBox="1"/>
          <p:nvPr/>
        </p:nvSpPr>
        <p:spPr>
          <a:xfrm>
            <a:off x="2636838" y="949325"/>
            <a:ext cx="4133850" cy="474663"/>
          </a:xfrm>
          <a:prstGeom prst="rect">
            <a:avLst/>
          </a:prstGeom>
        </p:spPr>
        <p:txBody>
          <a:bodyPr lIns="0" tIns="0" rIns="0" bIns="0"/>
          <a:lstStyle/>
          <a:p>
            <a:pPr>
              <a:lnSpc>
                <a:spcPts val="3735"/>
              </a:lnSpc>
              <a:defRPr/>
            </a:pPr>
            <a:r>
              <a:rPr sz="3600" b="1" dirty="0">
                <a:latin typeface="Arial"/>
                <a:cs typeface="Arial"/>
              </a:rPr>
              <a:t>CORRELA</a:t>
            </a:r>
            <a:r>
              <a:rPr sz="3600" b="1" spc="9" dirty="0">
                <a:latin typeface="Arial"/>
                <a:cs typeface="Arial"/>
              </a:rPr>
              <a:t>C</a:t>
            </a:r>
            <a:r>
              <a:rPr sz="3600" b="1" dirty="0">
                <a:latin typeface="Arial"/>
                <a:cs typeface="Arial"/>
              </a:rPr>
              <a:t>IONAL</a:t>
            </a:r>
            <a:endParaRPr sz="3600">
              <a:latin typeface="Arial"/>
              <a:cs typeface="Arial"/>
            </a:endParaRPr>
          </a:p>
        </p:txBody>
      </p:sp>
      <p:sp>
        <p:nvSpPr>
          <p:cNvPr id="28" name="object 28">
            <a:extLst>
              <a:ext uri="{FF2B5EF4-FFF2-40B4-BE49-F238E27FC236}">
                <a16:creationId xmlns:a16="http://schemas.microsoft.com/office/drawing/2014/main" id="{FA35A1BD-3FDB-414F-89F9-FC189260D83E}"/>
              </a:ext>
            </a:extLst>
          </p:cNvPr>
          <p:cNvSpPr txBox="1"/>
          <p:nvPr/>
        </p:nvSpPr>
        <p:spPr>
          <a:xfrm>
            <a:off x="234950" y="1825625"/>
            <a:ext cx="4014788" cy="293688"/>
          </a:xfrm>
          <a:prstGeom prst="rect">
            <a:avLst/>
          </a:prstGeom>
        </p:spPr>
        <p:txBody>
          <a:bodyPr lIns="0" tIns="0" rIns="0" bIns="0"/>
          <a:lstStyle/>
          <a:p>
            <a:pPr>
              <a:lnSpc>
                <a:spcPts val="2320"/>
              </a:lnSpc>
              <a:defRPr/>
            </a:pPr>
            <a:r>
              <a:rPr sz="2200" b="1" dirty="0">
                <a:latin typeface="Arial"/>
                <a:cs typeface="Arial"/>
              </a:rPr>
              <a:t>ELEME</a:t>
            </a:r>
            <a:r>
              <a:rPr sz="2200" b="1" spc="-4" dirty="0">
                <a:latin typeface="Arial"/>
                <a:cs typeface="Arial"/>
              </a:rPr>
              <a:t>N</a:t>
            </a:r>
            <a:r>
              <a:rPr sz="2200" b="1" spc="-34" dirty="0">
                <a:latin typeface="Arial"/>
                <a:cs typeface="Arial"/>
              </a:rPr>
              <a:t>T</a:t>
            </a:r>
            <a:r>
              <a:rPr sz="2200" b="1" dirty="0">
                <a:latin typeface="Arial"/>
                <a:cs typeface="Arial"/>
              </a:rPr>
              <a:t>OS</a:t>
            </a:r>
            <a:r>
              <a:rPr sz="2200" b="1" spc="-121" dirty="0">
                <a:latin typeface="Arial"/>
                <a:cs typeface="Arial"/>
              </a:rPr>
              <a:t> </a:t>
            </a:r>
            <a:r>
              <a:rPr sz="2200" b="1" dirty="0">
                <a:latin typeface="Arial"/>
                <a:cs typeface="Arial"/>
              </a:rPr>
              <a:t>VERIFICABLES:</a:t>
            </a:r>
            <a:endParaRPr sz="2200">
              <a:latin typeface="Arial"/>
              <a:cs typeface="Arial"/>
            </a:endParaRPr>
          </a:p>
        </p:txBody>
      </p:sp>
      <p:sp>
        <p:nvSpPr>
          <p:cNvPr id="29" name="object 29">
            <a:extLst>
              <a:ext uri="{FF2B5EF4-FFF2-40B4-BE49-F238E27FC236}">
                <a16:creationId xmlns:a16="http://schemas.microsoft.com/office/drawing/2014/main" id="{1FA1B062-21DC-46DB-9FE1-240FDFA50C73}"/>
              </a:ext>
            </a:extLst>
          </p:cNvPr>
          <p:cNvSpPr txBox="1"/>
          <p:nvPr/>
        </p:nvSpPr>
        <p:spPr>
          <a:xfrm>
            <a:off x="6096000" y="1830388"/>
            <a:ext cx="1628775" cy="320675"/>
          </a:xfrm>
          <a:prstGeom prst="rect">
            <a:avLst/>
          </a:prstGeom>
        </p:spPr>
        <p:txBody>
          <a:bodyPr lIns="0" tIns="0" rIns="0" bIns="0"/>
          <a:lstStyle/>
          <a:p>
            <a:pPr>
              <a:lnSpc>
                <a:spcPts val="2525"/>
              </a:lnSpc>
              <a:defRPr/>
            </a:pPr>
            <a:r>
              <a:rPr sz="2400" b="1" dirty="0">
                <a:solidFill>
                  <a:srgbClr val="0000FF"/>
                </a:solidFill>
                <a:latin typeface="Arial"/>
                <a:cs typeface="Arial"/>
              </a:rPr>
              <a:t>E</a:t>
            </a:r>
            <a:r>
              <a:rPr sz="2400" b="1" spc="-4" dirty="0">
                <a:solidFill>
                  <a:srgbClr val="0000FF"/>
                </a:solidFill>
                <a:latin typeface="Arial"/>
                <a:cs typeface="Arial"/>
              </a:rPr>
              <a:t>J</a:t>
            </a:r>
            <a:r>
              <a:rPr sz="2400" b="1" dirty="0">
                <a:solidFill>
                  <a:srgbClr val="0000FF"/>
                </a:solidFill>
                <a:latin typeface="Arial"/>
                <a:cs typeface="Arial"/>
              </a:rPr>
              <a:t>EMP</a:t>
            </a:r>
            <a:r>
              <a:rPr sz="2400" b="1" spc="-4" dirty="0">
                <a:solidFill>
                  <a:srgbClr val="0000FF"/>
                </a:solidFill>
                <a:latin typeface="Arial"/>
                <a:cs typeface="Arial"/>
              </a:rPr>
              <a:t>L</a:t>
            </a:r>
            <a:r>
              <a:rPr sz="2400" b="1" dirty="0">
                <a:solidFill>
                  <a:srgbClr val="0000FF"/>
                </a:solidFill>
                <a:latin typeface="Arial"/>
                <a:cs typeface="Arial"/>
              </a:rPr>
              <a:t>O:</a:t>
            </a:r>
            <a:endParaRPr sz="2400">
              <a:latin typeface="Arial"/>
              <a:cs typeface="Arial"/>
            </a:endParaRPr>
          </a:p>
        </p:txBody>
      </p:sp>
      <p:sp>
        <p:nvSpPr>
          <p:cNvPr id="23569" name="object 30">
            <a:extLst>
              <a:ext uri="{FF2B5EF4-FFF2-40B4-BE49-F238E27FC236}">
                <a16:creationId xmlns:a16="http://schemas.microsoft.com/office/drawing/2014/main" id="{B9E3D297-EBA2-43BE-B11B-FB3D9FCED4E0}"/>
              </a:ext>
            </a:extLst>
          </p:cNvPr>
          <p:cNvSpPr txBox="1">
            <a:spLocks noChangeArrowheads="1"/>
          </p:cNvSpPr>
          <p:nvPr/>
        </p:nvSpPr>
        <p:spPr bwMode="auto">
          <a:xfrm>
            <a:off x="377825" y="2362200"/>
            <a:ext cx="2857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00FF"/>
                </a:solidFill>
                <a:cs typeface="Arial" panose="020B0604020202020204" pitchFamily="34" charset="0"/>
              </a:rPr>
              <a:t>1.</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CCCC99"/>
                </a:solidFill>
                <a:cs typeface="Arial" panose="020B0604020202020204" pitchFamily="34" charset="0"/>
              </a:rPr>
              <a:t>2.</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003300"/>
                </a:solidFill>
                <a:cs typeface="Arial" panose="020B0604020202020204" pitchFamily="34" charset="0"/>
              </a:rPr>
              <a:t>3.</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B1B1B1"/>
                </a:solidFill>
                <a:cs typeface="Arial" panose="020B0604020202020204" pitchFamily="34" charset="0"/>
              </a:rPr>
              <a:t>4.</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33CC33"/>
                </a:solidFill>
                <a:cs typeface="Arial" panose="020B0604020202020204" pitchFamily="34" charset="0"/>
              </a:rPr>
              <a:t>5.</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FF66CC"/>
                </a:solidFill>
                <a:cs typeface="Arial" panose="020B0604020202020204" pitchFamily="34" charset="0"/>
              </a:rPr>
              <a:t>6.</a:t>
            </a:r>
            <a:endParaRPr lang="es-ES" altLang="es-PE" sz="2100">
              <a:cs typeface="Arial" panose="020B0604020202020204" pitchFamily="34" charset="0"/>
            </a:endParaRPr>
          </a:p>
        </p:txBody>
      </p:sp>
      <p:sp>
        <p:nvSpPr>
          <p:cNvPr id="23570" name="object 31">
            <a:extLst>
              <a:ext uri="{FF2B5EF4-FFF2-40B4-BE49-F238E27FC236}">
                <a16:creationId xmlns:a16="http://schemas.microsoft.com/office/drawing/2014/main" id="{40E2F20A-5CFA-4064-9F94-A5B2E98BB7E1}"/>
              </a:ext>
            </a:extLst>
          </p:cNvPr>
          <p:cNvSpPr txBox="1">
            <a:spLocks noChangeArrowheads="1"/>
          </p:cNvSpPr>
          <p:nvPr/>
        </p:nvSpPr>
        <p:spPr bwMode="auto">
          <a:xfrm>
            <a:off x="720725" y="2362200"/>
            <a:ext cx="2805113"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00FF"/>
                </a:solidFill>
                <a:cs typeface="Arial" panose="020B0604020202020204" pitchFamily="34" charset="0"/>
              </a:rPr>
              <a:t>Pregunta clave</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CCCC99"/>
                </a:solidFill>
                <a:cs typeface="Arial" panose="020B0604020202020204" pitchFamily="34" charset="0"/>
              </a:rPr>
              <a:t>Variable “x”</a:t>
            </a:r>
            <a:endParaRPr lang="es-ES" altLang="es-PE" sz="2100">
              <a:cs typeface="Arial" panose="020B0604020202020204" pitchFamily="34" charset="0"/>
            </a:endParaRPr>
          </a:p>
          <a:p>
            <a:pPr eaLnBrk="1" hangingPunct="1">
              <a:lnSpc>
                <a:spcPct val="150000"/>
              </a:lnSpc>
            </a:pPr>
            <a:r>
              <a:rPr lang="es-ES" altLang="es-PE" sz="2100" b="1">
                <a:solidFill>
                  <a:srgbClr val="003300"/>
                </a:solidFill>
                <a:cs typeface="Arial" panose="020B0604020202020204" pitchFamily="34" charset="0"/>
              </a:rPr>
              <a:t>Enlace o relacionante </a:t>
            </a:r>
            <a:r>
              <a:rPr lang="es-ES" altLang="es-PE" sz="2100" b="1">
                <a:solidFill>
                  <a:srgbClr val="B1B1B1"/>
                </a:solidFill>
                <a:cs typeface="Arial" panose="020B0604020202020204" pitchFamily="34" charset="0"/>
              </a:rPr>
              <a:t>Variable “y” </a:t>
            </a:r>
            <a:r>
              <a:rPr lang="es-ES" altLang="es-PE" sz="2100" b="1">
                <a:solidFill>
                  <a:srgbClr val="33CC33"/>
                </a:solidFill>
                <a:cs typeface="Arial" panose="020B0604020202020204" pitchFamily="34" charset="0"/>
              </a:rPr>
              <a:t>Muestra/Población </a:t>
            </a:r>
            <a:r>
              <a:rPr lang="es-ES" altLang="es-PE" sz="2100" b="1">
                <a:solidFill>
                  <a:srgbClr val="FF66CC"/>
                </a:solidFill>
                <a:cs typeface="Arial" panose="020B0604020202020204" pitchFamily="34" charset="0"/>
              </a:rPr>
              <a:t>Ámbito educativo</a:t>
            </a:r>
            <a:endParaRPr lang="es-ES" altLang="es-PE" sz="2100">
              <a:cs typeface="Arial" panose="020B0604020202020204" pitchFamily="34" charset="0"/>
            </a:endParaRPr>
          </a:p>
          <a:p>
            <a:pPr eaLnBrk="1" hangingPunct="1"/>
            <a:r>
              <a:rPr lang="es-ES" altLang="es-PE" sz="2100" b="1">
                <a:solidFill>
                  <a:srgbClr val="FF66CC"/>
                </a:solidFill>
                <a:cs typeface="Arial" panose="020B0604020202020204" pitchFamily="34" charset="0"/>
              </a:rPr>
              <a:t>(accesible)</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666699"/>
                </a:solidFill>
                <a:cs typeface="Arial" panose="020B0604020202020204" pitchFamily="34" charset="0"/>
              </a:rPr>
              <a:t>Ámbito geográfico (objetivo)</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solidFill>
                  <a:srgbClr val="FF0000"/>
                </a:solidFill>
                <a:cs typeface="Arial" panose="020B0604020202020204" pitchFamily="34" charset="0"/>
              </a:rPr>
              <a:t>Tiempo.</a:t>
            </a:r>
            <a:endParaRPr lang="es-ES" altLang="es-PE" sz="2100">
              <a:cs typeface="Arial" panose="020B0604020202020204" pitchFamily="34" charset="0"/>
            </a:endParaRPr>
          </a:p>
        </p:txBody>
      </p:sp>
      <p:sp>
        <p:nvSpPr>
          <p:cNvPr id="32" name="object 32">
            <a:extLst>
              <a:ext uri="{FF2B5EF4-FFF2-40B4-BE49-F238E27FC236}">
                <a16:creationId xmlns:a16="http://schemas.microsoft.com/office/drawing/2014/main" id="{31A6B874-F3E8-4A86-AB4C-9C72A982D0EB}"/>
              </a:ext>
            </a:extLst>
          </p:cNvPr>
          <p:cNvSpPr txBox="1"/>
          <p:nvPr/>
        </p:nvSpPr>
        <p:spPr>
          <a:xfrm>
            <a:off x="7799388" y="2400300"/>
            <a:ext cx="327025" cy="234950"/>
          </a:xfrm>
          <a:prstGeom prst="rect">
            <a:avLst/>
          </a:prstGeom>
        </p:spPr>
        <p:txBody>
          <a:bodyPr lIns="0" tIns="0" rIns="0" bIns="0"/>
          <a:lstStyle/>
          <a:p>
            <a:pPr>
              <a:lnSpc>
                <a:spcPts val="1839"/>
              </a:lnSpc>
              <a:defRPr/>
            </a:pPr>
            <a:r>
              <a:rPr sz="1700" b="1" spc="6" dirty="0">
                <a:solidFill>
                  <a:srgbClr val="0000FF"/>
                </a:solidFill>
                <a:latin typeface="Arial"/>
                <a:cs typeface="Arial"/>
              </a:rPr>
              <a:t>(1)</a:t>
            </a:r>
            <a:endParaRPr sz="1700">
              <a:latin typeface="Arial"/>
              <a:cs typeface="Arial"/>
            </a:endParaRPr>
          </a:p>
        </p:txBody>
      </p:sp>
      <p:sp>
        <p:nvSpPr>
          <p:cNvPr id="23572" name="object 33">
            <a:extLst>
              <a:ext uri="{FF2B5EF4-FFF2-40B4-BE49-F238E27FC236}">
                <a16:creationId xmlns:a16="http://schemas.microsoft.com/office/drawing/2014/main" id="{D14711D0-3C78-4EE8-83DE-648960E7B7D5}"/>
              </a:ext>
            </a:extLst>
          </p:cNvPr>
          <p:cNvSpPr txBox="1">
            <a:spLocks noChangeArrowheads="1"/>
          </p:cNvSpPr>
          <p:nvPr/>
        </p:nvSpPr>
        <p:spPr bwMode="auto">
          <a:xfrm>
            <a:off x="4592638" y="2409825"/>
            <a:ext cx="700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0000FF"/>
                </a:solidFill>
                <a:cs typeface="Arial" panose="020B0604020202020204" pitchFamily="34" charset="0"/>
              </a:rPr>
              <a:t>¿De</a:t>
            </a:r>
            <a:endParaRPr lang="es-ES" altLang="es-PE" sz="2600">
              <a:cs typeface="Arial" panose="020B0604020202020204" pitchFamily="34" charset="0"/>
            </a:endParaRPr>
          </a:p>
        </p:txBody>
      </p:sp>
      <p:sp>
        <p:nvSpPr>
          <p:cNvPr id="23573" name="object 34">
            <a:extLst>
              <a:ext uri="{FF2B5EF4-FFF2-40B4-BE49-F238E27FC236}">
                <a16:creationId xmlns:a16="http://schemas.microsoft.com/office/drawing/2014/main" id="{DA696243-0A0A-4487-8D8F-FEBB8D70DE3D}"/>
              </a:ext>
            </a:extLst>
          </p:cNvPr>
          <p:cNvSpPr txBox="1">
            <a:spLocks noChangeArrowheads="1"/>
          </p:cNvSpPr>
          <p:nvPr/>
        </p:nvSpPr>
        <p:spPr bwMode="auto">
          <a:xfrm>
            <a:off x="5491163" y="2409825"/>
            <a:ext cx="6619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0000FF"/>
                </a:solidFill>
                <a:cs typeface="Arial" panose="020B0604020202020204" pitchFamily="34" charset="0"/>
              </a:rPr>
              <a:t>qué</a:t>
            </a:r>
            <a:endParaRPr lang="es-ES" altLang="es-PE" sz="2600">
              <a:cs typeface="Arial" panose="020B0604020202020204" pitchFamily="34" charset="0"/>
            </a:endParaRPr>
          </a:p>
        </p:txBody>
      </p:sp>
      <p:sp>
        <p:nvSpPr>
          <p:cNvPr id="35" name="object 35">
            <a:extLst>
              <a:ext uri="{FF2B5EF4-FFF2-40B4-BE49-F238E27FC236}">
                <a16:creationId xmlns:a16="http://schemas.microsoft.com/office/drawing/2014/main" id="{A0725FED-2491-4889-8982-2C31395B14A7}"/>
              </a:ext>
            </a:extLst>
          </p:cNvPr>
          <p:cNvSpPr txBox="1"/>
          <p:nvPr/>
        </p:nvSpPr>
        <p:spPr>
          <a:xfrm>
            <a:off x="6350000" y="2409825"/>
            <a:ext cx="1252538" cy="346075"/>
          </a:xfrm>
          <a:prstGeom prst="rect">
            <a:avLst/>
          </a:prstGeom>
        </p:spPr>
        <p:txBody>
          <a:bodyPr lIns="0" tIns="0" rIns="0" bIns="0"/>
          <a:lstStyle/>
          <a:p>
            <a:pPr>
              <a:lnSpc>
                <a:spcPts val="2730"/>
              </a:lnSpc>
              <a:defRPr/>
            </a:pPr>
            <a:r>
              <a:rPr sz="2600" b="1" dirty="0">
                <a:solidFill>
                  <a:srgbClr val="0000FF"/>
                </a:solidFill>
                <a:latin typeface="Arial"/>
                <a:cs typeface="Arial"/>
              </a:rPr>
              <a:t>ma</a:t>
            </a:r>
            <a:r>
              <a:rPr sz="2600" b="1" spc="9" dirty="0">
                <a:solidFill>
                  <a:srgbClr val="0000FF"/>
                </a:solidFill>
                <a:latin typeface="Arial"/>
                <a:cs typeface="Arial"/>
              </a:rPr>
              <a:t>n</a:t>
            </a:r>
            <a:r>
              <a:rPr sz="2600" b="1" dirty="0">
                <a:solidFill>
                  <a:srgbClr val="0000FF"/>
                </a:solidFill>
                <a:latin typeface="Arial"/>
                <a:cs typeface="Arial"/>
              </a:rPr>
              <a:t>era</a:t>
            </a:r>
            <a:endParaRPr sz="2600">
              <a:latin typeface="Arial"/>
              <a:cs typeface="Arial"/>
            </a:endParaRPr>
          </a:p>
        </p:txBody>
      </p:sp>
      <p:sp>
        <p:nvSpPr>
          <p:cNvPr id="23575" name="object 36">
            <a:extLst>
              <a:ext uri="{FF2B5EF4-FFF2-40B4-BE49-F238E27FC236}">
                <a16:creationId xmlns:a16="http://schemas.microsoft.com/office/drawing/2014/main" id="{EBC9DCED-B92F-448E-85E8-DD0C0BE0EDD2}"/>
              </a:ext>
            </a:extLst>
          </p:cNvPr>
          <p:cNvSpPr txBox="1">
            <a:spLocks noChangeArrowheads="1"/>
          </p:cNvSpPr>
          <p:nvPr/>
        </p:nvSpPr>
        <p:spPr bwMode="auto">
          <a:xfrm>
            <a:off x="8340725" y="2409825"/>
            <a:ext cx="52546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ts val="2725"/>
              </a:lnSpc>
            </a:pPr>
            <a:r>
              <a:rPr lang="es-ES" altLang="es-PE" sz="2600" b="1">
                <a:solidFill>
                  <a:srgbClr val="CCCC99"/>
                </a:solidFill>
                <a:cs typeface="Arial" panose="020B0604020202020204" pitchFamily="34" charset="0"/>
              </a:rPr>
              <a:t>las</a:t>
            </a:r>
            <a:endParaRPr lang="es-ES" altLang="es-PE" sz="2600">
              <a:cs typeface="Arial" panose="020B0604020202020204" pitchFamily="34" charset="0"/>
            </a:endParaRPr>
          </a:p>
          <a:p>
            <a:pPr algn="ctr" eaLnBrk="1" hangingPunct="1"/>
            <a:r>
              <a:rPr lang="es-ES" altLang="es-PE" sz="2600" b="1">
                <a:solidFill>
                  <a:srgbClr val="003300"/>
                </a:solidFill>
                <a:cs typeface="Arial" panose="020B0604020202020204" pitchFamily="34" charset="0"/>
              </a:rPr>
              <a:t>se</a:t>
            </a:r>
            <a:endParaRPr lang="es-ES" altLang="es-PE" sz="2600">
              <a:cs typeface="Arial" panose="020B0604020202020204" pitchFamily="34" charset="0"/>
            </a:endParaRPr>
          </a:p>
          <a:p>
            <a:pPr algn="ctr" eaLnBrk="1" hangingPunct="1"/>
            <a:r>
              <a:rPr lang="es-ES" altLang="es-PE" sz="2600" b="1">
                <a:solidFill>
                  <a:srgbClr val="B1B1B1"/>
                </a:solidFill>
                <a:cs typeface="Arial" panose="020B0604020202020204" pitchFamily="34" charset="0"/>
              </a:rPr>
              <a:t>la</a:t>
            </a:r>
            <a:endParaRPr lang="es-ES" altLang="es-PE" sz="2600">
              <a:cs typeface="Arial" panose="020B0604020202020204" pitchFamily="34" charset="0"/>
            </a:endParaRPr>
          </a:p>
        </p:txBody>
      </p:sp>
      <p:sp>
        <p:nvSpPr>
          <p:cNvPr id="37" name="object 37">
            <a:extLst>
              <a:ext uri="{FF2B5EF4-FFF2-40B4-BE49-F238E27FC236}">
                <a16:creationId xmlns:a16="http://schemas.microsoft.com/office/drawing/2014/main" id="{E2D38193-49A2-4DA2-9990-E4E36E69009D}"/>
              </a:ext>
            </a:extLst>
          </p:cNvPr>
          <p:cNvSpPr txBox="1"/>
          <p:nvPr/>
        </p:nvSpPr>
        <p:spPr>
          <a:xfrm>
            <a:off x="8016875" y="2797175"/>
            <a:ext cx="325438" cy="233363"/>
          </a:xfrm>
          <a:prstGeom prst="rect">
            <a:avLst/>
          </a:prstGeom>
        </p:spPr>
        <p:txBody>
          <a:bodyPr lIns="0" tIns="0" rIns="0" bIns="0"/>
          <a:lstStyle/>
          <a:p>
            <a:pPr>
              <a:lnSpc>
                <a:spcPts val="1839"/>
              </a:lnSpc>
              <a:defRPr/>
            </a:pPr>
            <a:r>
              <a:rPr sz="1700" b="1" spc="6" dirty="0">
                <a:solidFill>
                  <a:srgbClr val="CCCC99"/>
                </a:solidFill>
                <a:latin typeface="Arial"/>
                <a:cs typeface="Arial"/>
              </a:rPr>
              <a:t>(2)</a:t>
            </a:r>
            <a:endParaRPr sz="1700">
              <a:latin typeface="Arial"/>
              <a:cs typeface="Arial"/>
            </a:endParaRPr>
          </a:p>
        </p:txBody>
      </p:sp>
      <p:sp>
        <p:nvSpPr>
          <p:cNvPr id="38" name="object 38">
            <a:extLst>
              <a:ext uri="{FF2B5EF4-FFF2-40B4-BE49-F238E27FC236}">
                <a16:creationId xmlns:a16="http://schemas.microsoft.com/office/drawing/2014/main" id="{AA9B49B9-5425-4D92-9A05-6F6EA55D7B54}"/>
              </a:ext>
            </a:extLst>
          </p:cNvPr>
          <p:cNvSpPr txBox="1"/>
          <p:nvPr/>
        </p:nvSpPr>
        <p:spPr>
          <a:xfrm>
            <a:off x="4592638" y="2806700"/>
            <a:ext cx="3349625" cy="346075"/>
          </a:xfrm>
          <a:prstGeom prst="rect">
            <a:avLst/>
          </a:prstGeom>
        </p:spPr>
        <p:txBody>
          <a:bodyPr lIns="0" tIns="0" rIns="0" bIns="0"/>
          <a:lstStyle/>
          <a:p>
            <a:pPr>
              <a:lnSpc>
                <a:spcPts val="2730"/>
              </a:lnSpc>
              <a:tabLst>
                <a:tab pos="1955800" algn="l"/>
              </a:tabLst>
              <a:defRPr/>
            </a:pPr>
            <a:r>
              <a:rPr sz="2600" b="1" dirty="0">
                <a:solidFill>
                  <a:srgbClr val="CCCC99"/>
                </a:solidFill>
                <a:latin typeface="Arial"/>
                <a:cs typeface="Arial"/>
              </a:rPr>
              <a:t>habil</a:t>
            </a:r>
            <a:r>
              <a:rPr sz="2600" b="1" spc="-9" dirty="0">
                <a:solidFill>
                  <a:srgbClr val="CCCC99"/>
                </a:solidFill>
                <a:latin typeface="Arial"/>
                <a:cs typeface="Arial"/>
              </a:rPr>
              <a:t>i</a:t>
            </a:r>
            <a:r>
              <a:rPr sz="2600" b="1" dirty="0">
                <a:solidFill>
                  <a:srgbClr val="CCCC99"/>
                </a:solidFill>
                <a:latin typeface="Arial"/>
                <a:cs typeface="Arial"/>
              </a:rPr>
              <a:t>d</a:t>
            </a:r>
            <a:r>
              <a:rPr sz="2600" b="1" spc="9" dirty="0">
                <a:solidFill>
                  <a:srgbClr val="CCCC99"/>
                </a:solidFill>
                <a:latin typeface="Arial"/>
                <a:cs typeface="Arial"/>
              </a:rPr>
              <a:t>a</a:t>
            </a:r>
            <a:r>
              <a:rPr sz="2600" b="1" dirty="0">
                <a:solidFill>
                  <a:srgbClr val="CCCC99"/>
                </a:solidFill>
                <a:latin typeface="Arial"/>
                <a:cs typeface="Arial"/>
              </a:rPr>
              <a:t>des	s</a:t>
            </a:r>
            <a:r>
              <a:rPr sz="2600" b="1" spc="9" dirty="0">
                <a:solidFill>
                  <a:srgbClr val="CCCC99"/>
                </a:solidFill>
                <a:latin typeface="Arial"/>
                <a:cs typeface="Arial"/>
              </a:rPr>
              <a:t>o</a:t>
            </a:r>
            <a:r>
              <a:rPr sz="2600" b="1" dirty="0">
                <a:solidFill>
                  <a:srgbClr val="CCCC99"/>
                </a:solidFill>
                <a:latin typeface="Arial"/>
                <a:cs typeface="Arial"/>
              </a:rPr>
              <a:t>ciales</a:t>
            </a:r>
            <a:endParaRPr sz="2600">
              <a:latin typeface="Arial"/>
              <a:cs typeface="Arial"/>
            </a:endParaRPr>
          </a:p>
        </p:txBody>
      </p:sp>
      <p:sp>
        <p:nvSpPr>
          <p:cNvPr id="39" name="object 39">
            <a:extLst>
              <a:ext uri="{FF2B5EF4-FFF2-40B4-BE49-F238E27FC236}">
                <a16:creationId xmlns:a16="http://schemas.microsoft.com/office/drawing/2014/main" id="{C238E70D-73B2-4D00-ABBD-A54FA7E8956F}"/>
              </a:ext>
            </a:extLst>
          </p:cNvPr>
          <p:cNvSpPr txBox="1"/>
          <p:nvPr/>
        </p:nvSpPr>
        <p:spPr>
          <a:xfrm>
            <a:off x="7715250" y="3194050"/>
            <a:ext cx="327025" cy="233363"/>
          </a:xfrm>
          <a:prstGeom prst="rect">
            <a:avLst/>
          </a:prstGeom>
        </p:spPr>
        <p:txBody>
          <a:bodyPr lIns="0" tIns="0" rIns="0" bIns="0"/>
          <a:lstStyle/>
          <a:p>
            <a:pPr>
              <a:lnSpc>
                <a:spcPts val="1839"/>
              </a:lnSpc>
              <a:defRPr/>
            </a:pPr>
            <a:r>
              <a:rPr sz="1700" b="1" spc="6" dirty="0">
                <a:solidFill>
                  <a:srgbClr val="003300"/>
                </a:solidFill>
                <a:latin typeface="Arial"/>
                <a:cs typeface="Arial"/>
              </a:rPr>
              <a:t>(3)</a:t>
            </a:r>
            <a:endParaRPr sz="1700">
              <a:latin typeface="Arial"/>
              <a:cs typeface="Arial"/>
            </a:endParaRPr>
          </a:p>
        </p:txBody>
      </p:sp>
      <p:sp>
        <p:nvSpPr>
          <p:cNvPr id="23579" name="object 40">
            <a:extLst>
              <a:ext uri="{FF2B5EF4-FFF2-40B4-BE49-F238E27FC236}">
                <a16:creationId xmlns:a16="http://schemas.microsoft.com/office/drawing/2014/main" id="{D7862E35-8BFB-4285-86C5-18E400EF9F1B}"/>
              </a:ext>
            </a:extLst>
          </p:cNvPr>
          <p:cNvSpPr txBox="1">
            <a:spLocks noChangeArrowheads="1"/>
          </p:cNvSpPr>
          <p:nvPr/>
        </p:nvSpPr>
        <p:spPr bwMode="auto">
          <a:xfrm>
            <a:off x="4592638" y="3201988"/>
            <a:ext cx="152876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003300"/>
                </a:solidFill>
                <a:cs typeface="Arial" panose="020B0604020202020204" pitchFamily="34" charset="0"/>
              </a:rPr>
              <a:t>relaciona</a:t>
            </a:r>
            <a:endParaRPr lang="es-ES" altLang="es-PE" sz="2600">
              <a:cs typeface="Arial" panose="020B0604020202020204" pitchFamily="34" charset="0"/>
            </a:endParaRPr>
          </a:p>
        </p:txBody>
      </p:sp>
      <p:sp>
        <p:nvSpPr>
          <p:cNvPr id="41" name="object 41">
            <a:extLst>
              <a:ext uri="{FF2B5EF4-FFF2-40B4-BE49-F238E27FC236}">
                <a16:creationId xmlns:a16="http://schemas.microsoft.com/office/drawing/2014/main" id="{E6654BDC-C19A-4BD0-B70F-311BF33B4424}"/>
              </a:ext>
            </a:extLst>
          </p:cNvPr>
          <p:cNvSpPr txBox="1"/>
          <p:nvPr/>
        </p:nvSpPr>
        <p:spPr>
          <a:xfrm>
            <a:off x="6586538" y="3201988"/>
            <a:ext cx="665162" cy="347662"/>
          </a:xfrm>
          <a:prstGeom prst="rect">
            <a:avLst/>
          </a:prstGeom>
        </p:spPr>
        <p:txBody>
          <a:bodyPr lIns="0" tIns="0" rIns="0" bIns="0"/>
          <a:lstStyle/>
          <a:p>
            <a:pPr>
              <a:lnSpc>
                <a:spcPts val="2730"/>
              </a:lnSpc>
              <a:defRPr/>
            </a:pPr>
            <a:r>
              <a:rPr sz="2600" b="1" spc="4" dirty="0">
                <a:solidFill>
                  <a:srgbClr val="003300"/>
                </a:solidFill>
                <a:latin typeface="Arial"/>
                <a:cs typeface="Arial"/>
              </a:rPr>
              <a:t>con</a:t>
            </a:r>
            <a:endParaRPr sz="2600">
              <a:latin typeface="Arial"/>
              <a:cs typeface="Arial"/>
            </a:endParaRPr>
          </a:p>
        </p:txBody>
      </p:sp>
      <p:sp>
        <p:nvSpPr>
          <p:cNvPr id="42" name="object 42">
            <a:extLst>
              <a:ext uri="{FF2B5EF4-FFF2-40B4-BE49-F238E27FC236}">
                <a16:creationId xmlns:a16="http://schemas.microsoft.com/office/drawing/2014/main" id="{A3495EFA-C377-4666-B7CF-F2F27A2C9E43}"/>
              </a:ext>
            </a:extLst>
          </p:cNvPr>
          <p:cNvSpPr txBox="1"/>
          <p:nvPr/>
        </p:nvSpPr>
        <p:spPr>
          <a:xfrm>
            <a:off x="4592638" y="3598863"/>
            <a:ext cx="3875087" cy="346075"/>
          </a:xfrm>
          <a:prstGeom prst="rect">
            <a:avLst/>
          </a:prstGeom>
        </p:spPr>
        <p:txBody>
          <a:bodyPr lIns="0" tIns="0" rIns="0" bIns="0"/>
          <a:lstStyle/>
          <a:p>
            <a:pPr>
              <a:lnSpc>
                <a:spcPts val="2730"/>
              </a:lnSpc>
              <a:tabLst>
                <a:tab pos="2159000" algn="l"/>
              </a:tabLst>
              <a:defRPr/>
            </a:pPr>
            <a:r>
              <a:rPr sz="2600" b="1" dirty="0">
                <a:solidFill>
                  <a:srgbClr val="B1B1B1"/>
                </a:solidFill>
                <a:latin typeface="Arial"/>
                <a:cs typeface="Arial"/>
              </a:rPr>
              <a:t>ine</a:t>
            </a:r>
            <a:r>
              <a:rPr sz="2600" b="1" spc="9" dirty="0">
                <a:solidFill>
                  <a:srgbClr val="B1B1B1"/>
                </a:solidFill>
                <a:latin typeface="Arial"/>
                <a:cs typeface="Arial"/>
              </a:rPr>
              <a:t>s</a:t>
            </a:r>
            <a:r>
              <a:rPr sz="2600" b="1" dirty="0">
                <a:solidFill>
                  <a:srgbClr val="B1B1B1"/>
                </a:solidFill>
                <a:latin typeface="Arial"/>
                <a:cs typeface="Arial"/>
              </a:rPr>
              <a:t>t</a:t>
            </a:r>
            <a:r>
              <a:rPr sz="2600" b="1" spc="-9" dirty="0">
                <a:solidFill>
                  <a:srgbClr val="B1B1B1"/>
                </a:solidFill>
                <a:latin typeface="Arial"/>
                <a:cs typeface="Arial"/>
              </a:rPr>
              <a:t>a</a:t>
            </a:r>
            <a:r>
              <a:rPr sz="2600" b="1" dirty="0">
                <a:solidFill>
                  <a:srgbClr val="B1B1B1"/>
                </a:solidFill>
                <a:latin typeface="Arial"/>
                <a:cs typeface="Arial"/>
              </a:rPr>
              <a:t>bili</a:t>
            </a:r>
            <a:r>
              <a:rPr sz="2600" b="1" spc="9" dirty="0">
                <a:solidFill>
                  <a:srgbClr val="B1B1B1"/>
                </a:solidFill>
                <a:latin typeface="Arial"/>
                <a:cs typeface="Arial"/>
              </a:rPr>
              <a:t>d</a:t>
            </a:r>
            <a:r>
              <a:rPr sz="2600" b="1" spc="-9" dirty="0">
                <a:solidFill>
                  <a:srgbClr val="B1B1B1"/>
                </a:solidFill>
                <a:latin typeface="Arial"/>
                <a:cs typeface="Arial"/>
              </a:rPr>
              <a:t>a</a:t>
            </a:r>
            <a:r>
              <a:rPr sz="2600" b="1" dirty="0">
                <a:solidFill>
                  <a:srgbClr val="B1B1B1"/>
                </a:solidFill>
                <a:latin typeface="Arial"/>
                <a:cs typeface="Arial"/>
              </a:rPr>
              <a:t>d	emocio</a:t>
            </a:r>
            <a:r>
              <a:rPr sz="2600" b="1" spc="4" dirty="0">
                <a:solidFill>
                  <a:srgbClr val="B1B1B1"/>
                </a:solidFill>
                <a:latin typeface="Arial"/>
                <a:cs typeface="Arial"/>
              </a:rPr>
              <a:t>n</a:t>
            </a:r>
            <a:r>
              <a:rPr sz="2600" b="1" dirty="0">
                <a:solidFill>
                  <a:srgbClr val="B1B1B1"/>
                </a:solidFill>
                <a:latin typeface="Arial"/>
                <a:cs typeface="Arial"/>
              </a:rPr>
              <a:t>al</a:t>
            </a:r>
            <a:endParaRPr sz="2600">
              <a:latin typeface="Arial"/>
              <a:cs typeface="Arial"/>
            </a:endParaRPr>
          </a:p>
        </p:txBody>
      </p:sp>
      <p:sp>
        <p:nvSpPr>
          <p:cNvPr id="23582" name="object 43">
            <a:extLst>
              <a:ext uri="{FF2B5EF4-FFF2-40B4-BE49-F238E27FC236}">
                <a16:creationId xmlns:a16="http://schemas.microsoft.com/office/drawing/2014/main" id="{039F6D8B-07CD-4129-8F13-F184133CCC0F}"/>
              </a:ext>
            </a:extLst>
          </p:cNvPr>
          <p:cNvSpPr txBox="1">
            <a:spLocks noChangeArrowheads="1"/>
          </p:cNvSpPr>
          <p:nvPr/>
        </p:nvSpPr>
        <p:spPr bwMode="auto">
          <a:xfrm>
            <a:off x="8416925" y="3589338"/>
            <a:ext cx="4508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857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ts val="1838"/>
              </a:lnSpc>
            </a:pPr>
            <a:r>
              <a:rPr lang="es-ES" altLang="es-PE" sz="1700" b="1">
                <a:solidFill>
                  <a:srgbClr val="B1B1B1"/>
                </a:solidFill>
                <a:cs typeface="Arial" panose="020B0604020202020204" pitchFamily="34" charset="0"/>
              </a:rPr>
              <a:t>(4)</a:t>
            </a:r>
            <a:endParaRPr lang="es-ES" altLang="es-PE" sz="1700">
              <a:cs typeface="Arial" panose="020B0604020202020204" pitchFamily="34" charset="0"/>
            </a:endParaRPr>
          </a:p>
          <a:p>
            <a:pPr eaLnBrk="1" hangingPunct="1">
              <a:lnSpc>
                <a:spcPts val="950"/>
              </a:lnSpc>
              <a:spcBef>
                <a:spcPts val="13"/>
              </a:spcBef>
            </a:pPr>
            <a:endParaRPr lang="es-ES" altLang="es-PE" sz="1700">
              <a:cs typeface="Arial" panose="020B0604020202020204" pitchFamily="34" charset="0"/>
            </a:endParaRPr>
          </a:p>
          <a:p>
            <a:pPr algn="ctr" eaLnBrk="1" hangingPunct="1"/>
            <a:r>
              <a:rPr lang="es-ES" altLang="es-PE" sz="2600" b="1">
                <a:solidFill>
                  <a:srgbClr val="FF66CC"/>
                </a:solidFill>
                <a:cs typeface="Arial" panose="020B0604020202020204" pitchFamily="34" charset="0"/>
              </a:rPr>
              <a:t>de</a:t>
            </a:r>
            <a:endParaRPr lang="es-ES" altLang="es-PE" sz="2600">
              <a:cs typeface="Arial" panose="020B0604020202020204" pitchFamily="34" charset="0"/>
            </a:endParaRPr>
          </a:p>
        </p:txBody>
      </p:sp>
      <p:sp>
        <p:nvSpPr>
          <p:cNvPr id="44" name="object 44">
            <a:extLst>
              <a:ext uri="{FF2B5EF4-FFF2-40B4-BE49-F238E27FC236}">
                <a16:creationId xmlns:a16="http://schemas.microsoft.com/office/drawing/2014/main" id="{CDCF07B5-1626-445E-9050-54A1D3466AF6}"/>
              </a:ext>
            </a:extLst>
          </p:cNvPr>
          <p:cNvSpPr txBox="1"/>
          <p:nvPr/>
        </p:nvSpPr>
        <p:spPr>
          <a:xfrm>
            <a:off x="7935913" y="3986213"/>
            <a:ext cx="325437" cy="233362"/>
          </a:xfrm>
          <a:prstGeom prst="rect">
            <a:avLst/>
          </a:prstGeom>
        </p:spPr>
        <p:txBody>
          <a:bodyPr lIns="0" tIns="0" rIns="0" bIns="0"/>
          <a:lstStyle/>
          <a:p>
            <a:pPr>
              <a:lnSpc>
                <a:spcPts val="1839"/>
              </a:lnSpc>
              <a:defRPr/>
            </a:pPr>
            <a:r>
              <a:rPr sz="1700" b="1" spc="6" dirty="0">
                <a:solidFill>
                  <a:srgbClr val="33CC33"/>
                </a:solidFill>
                <a:latin typeface="Arial"/>
                <a:cs typeface="Arial"/>
              </a:rPr>
              <a:t>(5)</a:t>
            </a:r>
            <a:endParaRPr sz="1700">
              <a:latin typeface="Arial"/>
              <a:cs typeface="Arial"/>
            </a:endParaRPr>
          </a:p>
        </p:txBody>
      </p:sp>
      <p:sp>
        <p:nvSpPr>
          <p:cNvPr id="45" name="object 45">
            <a:extLst>
              <a:ext uri="{FF2B5EF4-FFF2-40B4-BE49-F238E27FC236}">
                <a16:creationId xmlns:a16="http://schemas.microsoft.com/office/drawing/2014/main" id="{BB135D70-763A-4B73-B0E2-88B16EBE5975}"/>
              </a:ext>
            </a:extLst>
          </p:cNvPr>
          <p:cNvSpPr txBox="1"/>
          <p:nvPr/>
        </p:nvSpPr>
        <p:spPr>
          <a:xfrm>
            <a:off x="4592638" y="3995738"/>
            <a:ext cx="1154112" cy="742950"/>
          </a:xfrm>
          <a:prstGeom prst="rect">
            <a:avLst/>
          </a:prstGeom>
        </p:spPr>
        <p:txBody>
          <a:bodyPr lIns="0" tIns="0" rIns="0" bIns="0"/>
          <a:lstStyle/>
          <a:p>
            <a:pPr>
              <a:lnSpc>
                <a:spcPts val="2730"/>
              </a:lnSpc>
              <a:tabLst>
                <a:tab pos="596900" algn="l"/>
              </a:tabLst>
              <a:defRPr/>
            </a:pPr>
            <a:r>
              <a:rPr sz="2600" b="1" spc="4" dirty="0">
                <a:solidFill>
                  <a:srgbClr val="33CC33"/>
                </a:solidFill>
                <a:latin typeface="Arial"/>
                <a:cs typeface="Arial"/>
              </a:rPr>
              <a:t>e</a:t>
            </a:r>
            <a:r>
              <a:rPr sz="2600" b="1" dirty="0">
                <a:solidFill>
                  <a:srgbClr val="33CC33"/>
                </a:solidFill>
                <a:latin typeface="Arial"/>
                <a:cs typeface="Arial"/>
              </a:rPr>
              <a:t>n	los</a:t>
            </a:r>
            <a:endParaRPr sz="2600">
              <a:latin typeface="Arial"/>
              <a:cs typeface="Arial"/>
            </a:endParaRPr>
          </a:p>
          <a:p>
            <a:pPr>
              <a:defRPr/>
            </a:pPr>
            <a:r>
              <a:rPr sz="2600" b="1" dirty="0">
                <a:solidFill>
                  <a:srgbClr val="FF66CC"/>
                </a:solidFill>
                <a:latin typeface="Arial"/>
                <a:cs typeface="Arial"/>
              </a:rPr>
              <a:t>las</a:t>
            </a:r>
            <a:endParaRPr sz="2600">
              <a:latin typeface="Arial"/>
              <a:cs typeface="Arial"/>
            </a:endParaRPr>
          </a:p>
        </p:txBody>
      </p:sp>
      <p:sp>
        <p:nvSpPr>
          <p:cNvPr id="46" name="object 46">
            <a:extLst>
              <a:ext uri="{FF2B5EF4-FFF2-40B4-BE49-F238E27FC236}">
                <a16:creationId xmlns:a16="http://schemas.microsoft.com/office/drawing/2014/main" id="{E188C02E-253E-43A7-B043-6A021C782A3B}"/>
              </a:ext>
            </a:extLst>
          </p:cNvPr>
          <p:cNvSpPr txBox="1"/>
          <p:nvPr/>
        </p:nvSpPr>
        <p:spPr>
          <a:xfrm>
            <a:off x="5884863" y="3995738"/>
            <a:ext cx="1912937" cy="346075"/>
          </a:xfrm>
          <a:prstGeom prst="rect">
            <a:avLst/>
          </a:prstGeom>
        </p:spPr>
        <p:txBody>
          <a:bodyPr lIns="0" tIns="0" rIns="0" bIns="0"/>
          <a:lstStyle/>
          <a:p>
            <a:pPr>
              <a:lnSpc>
                <a:spcPts val="2730"/>
              </a:lnSpc>
              <a:defRPr/>
            </a:pPr>
            <a:r>
              <a:rPr sz="2600" b="1" spc="-9" dirty="0">
                <a:solidFill>
                  <a:srgbClr val="33CC33"/>
                </a:solidFill>
                <a:latin typeface="Arial"/>
                <a:cs typeface="Arial"/>
              </a:rPr>
              <a:t>e</a:t>
            </a:r>
            <a:r>
              <a:rPr sz="2600" b="1" dirty="0">
                <a:solidFill>
                  <a:srgbClr val="33CC33"/>
                </a:solidFill>
                <a:latin typeface="Arial"/>
                <a:cs typeface="Arial"/>
              </a:rPr>
              <a:t>studiantes</a:t>
            </a:r>
            <a:endParaRPr sz="2600">
              <a:latin typeface="Arial"/>
              <a:cs typeface="Arial"/>
            </a:endParaRPr>
          </a:p>
        </p:txBody>
      </p:sp>
      <p:sp>
        <p:nvSpPr>
          <p:cNvPr id="47" name="object 47">
            <a:extLst>
              <a:ext uri="{FF2B5EF4-FFF2-40B4-BE49-F238E27FC236}">
                <a16:creationId xmlns:a16="http://schemas.microsoft.com/office/drawing/2014/main" id="{D48211AD-F014-44FE-A336-D410DF8CA84E}"/>
              </a:ext>
            </a:extLst>
          </p:cNvPr>
          <p:cNvSpPr txBox="1"/>
          <p:nvPr/>
        </p:nvSpPr>
        <p:spPr>
          <a:xfrm>
            <a:off x="6762750" y="4391025"/>
            <a:ext cx="2103438" cy="742950"/>
          </a:xfrm>
          <a:prstGeom prst="rect">
            <a:avLst/>
          </a:prstGeom>
        </p:spPr>
        <p:txBody>
          <a:bodyPr lIns="0" tIns="0" rIns="0" bIns="0"/>
          <a:lstStyle/>
          <a:p>
            <a:pPr algn="ctr">
              <a:lnSpc>
                <a:spcPts val="2730"/>
              </a:lnSpc>
              <a:defRPr/>
            </a:pPr>
            <a:r>
              <a:rPr sz="2600" b="1" dirty="0">
                <a:solidFill>
                  <a:srgbClr val="FF66CC"/>
                </a:solidFill>
                <a:latin typeface="Arial"/>
                <a:cs typeface="Arial"/>
              </a:rPr>
              <a:t>Instituciones</a:t>
            </a:r>
            <a:endParaRPr sz="2600">
              <a:latin typeface="Arial"/>
              <a:cs typeface="Arial"/>
            </a:endParaRPr>
          </a:p>
          <a:p>
            <a:pPr marL="29209" marR="969" algn="ctr">
              <a:defRPr/>
            </a:pPr>
            <a:r>
              <a:rPr sz="2600" b="1" dirty="0">
                <a:solidFill>
                  <a:srgbClr val="FF66CC"/>
                </a:solidFill>
                <a:latin typeface="Arial"/>
                <a:cs typeface="Arial"/>
              </a:rPr>
              <a:t>Secu</a:t>
            </a:r>
            <a:r>
              <a:rPr sz="2600" b="1" spc="-9" dirty="0">
                <a:solidFill>
                  <a:srgbClr val="FF66CC"/>
                </a:solidFill>
                <a:latin typeface="Arial"/>
                <a:cs typeface="Arial"/>
              </a:rPr>
              <a:t>n</a:t>
            </a:r>
            <a:r>
              <a:rPr sz="2600" b="1" dirty="0">
                <a:solidFill>
                  <a:srgbClr val="FF66CC"/>
                </a:solidFill>
                <a:latin typeface="Arial"/>
                <a:cs typeface="Arial"/>
              </a:rPr>
              <a:t>darias</a:t>
            </a:r>
            <a:endParaRPr sz="2600">
              <a:latin typeface="Arial"/>
              <a:cs typeface="Arial"/>
            </a:endParaRPr>
          </a:p>
        </p:txBody>
      </p:sp>
      <p:sp>
        <p:nvSpPr>
          <p:cNvPr id="48" name="object 48">
            <a:extLst>
              <a:ext uri="{FF2B5EF4-FFF2-40B4-BE49-F238E27FC236}">
                <a16:creationId xmlns:a16="http://schemas.microsoft.com/office/drawing/2014/main" id="{50349421-DB09-41EE-9C9A-24E54B93C459}"/>
              </a:ext>
            </a:extLst>
          </p:cNvPr>
          <p:cNvSpPr txBox="1"/>
          <p:nvPr/>
        </p:nvSpPr>
        <p:spPr>
          <a:xfrm>
            <a:off x="4592638" y="4787900"/>
            <a:ext cx="1820862" cy="346075"/>
          </a:xfrm>
          <a:prstGeom prst="rect">
            <a:avLst/>
          </a:prstGeom>
        </p:spPr>
        <p:txBody>
          <a:bodyPr lIns="0" tIns="0" rIns="0" bIns="0"/>
          <a:lstStyle/>
          <a:p>
            <a:pPr>
              <a:lnSpc>
                <a:spcPts val="2730"/>
              </a:lnSpc>
              <a:defRPr/>
            </a:pPr>
            <a:r>
              <a:rPr sz="2600" b="1" dirty="0">
                <a:solidFill>
                  <a:srgbClr val="FF66CC"/>
                </a:solidFill>
                <a:latin typeface="Arial"/>
                <a:cs typeface="Arial"/>
              </a:rPr>
              <a:t>Educati</a:t>
            </a:r>
            <a:r>
              <a:rPr sz="2600" b="1" spc="-14" dirty="0">
                <a:solidFill>
                  <a:srgbClr val="FF66CC"/>
                </a:solidFill>
                <a:latin typeface="Arial"/>
                <a:cs typeface="Arial"/>
              </a:rPr>
              <a:t>v</a:t>
            </a:r>
            <a:r>
              <a:rPr sz="2600" b="1" dirty="0">
                <a:solidFill>
                  <a:srgbClr val="FF66CC"/>
                </a:solidFill>
                <a:latin typeface="Arial"/>
                <a:cs typeface="Arial"/>
              </a:rPr>
              <a:t>as</a:t>
            </a:r>
            <a:endParaRPr sz="2600">
              <a:latin typeface="Arial"/>
              <a:cs typeface="Arial"/>
            </a:endParaRPr>
          </a:p>
        </p:txBody>
      </p:sp>
      <p:sp>
        <p:nvSpPr>
          <p:cNvPr id="49" name="object 49">
            <a:extLst>
              <a:ext uri="{FF2B5EF4-FFF2-40B4-BE49-F238E27FC236}">
                <a16:creationId xmlns:a16="http://schemas.microsoft.com/office/drawing/2014/main" id="{9C525BCA-0858-4189-8E46-DB3FCD45FB58}"/>
              </a:ext>
            </a:extLst>
          </p:cNvPr>
          <p:cNvSpPr txBox="1"/>
          <p:nvPr/>
        </p:nvSpPr>
        <p:spPr>
          <a:xfrm>
            <a:off x="6078538" y="5175250"/>
            <a:ext cx="327025" cy="233363"/>
          </a:xfrm>
          <a:prstGeom prst="rect">
            <a:avLst/>
          </a:prstGeom>
        </p:spPr>
        <p:txBody>
          <a:bodyPr lIns="0" tIns="0" rIns="0" bIns="0"/>
          <a:lstStyle/>
          <a:p>
            <a:pPr>
              <a:lnSpc>
                <a:spcPts val="1839"/>
              </a:lnSpc>
              <a:defRPr/>
            </a:pPr>
            <a:r>
              <a:rPr sz="1700" b="1" spc="6" dirty="0">
                <a:solidFill>
                  <a:srgbClr val="FF66CC"/>
                </a:solidFill>
                <a:latin typeface="Arial"/>
                <a:cs typeface="Arial"/>
              </a:rPr>
              <a:t>(6)</a:t>
            </a:r>
            <a:endParaRPr sz="1700">
              <a:latin typeface="Arial"/>
              <a:cs typeface="Arial"/>
            </a:endParaRPr>
          </a:p>
        </p:txBody>
      </p:sp>
      <p:sp>
        <p:nvSpPr>
          <p:cNvPr id="23589" name="object 50">
            <a:extLst>
              <a:ext uri="{FF2B5EF4-FFF2-40B4-BE49-F238E27FC236}">
                <a16:creationId xmlns:a16="http://schemas.microsoft.com/office/drawing/2014/main" id="{7456FCF7-A4D0-4637-9095-FC2992081C6D}"/>
              </a:ext>
            </a:extLst>
          </p:cNvPr>
          <p:cNvSpPr txBox="1">
            <a:spLocks noChangeArrowheads="1"/>
          </p:cNvSpPr>
          <p:nvPr/>
        </p:nvSpPr>
        <p:spPr bwMode="auto">
          <a:xfrm>
            <a:off x="4592638" y="5184775"/>
            <a:ext cx="1435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725"/>
              </a:lnSpc>
            </a:pPr>
            <a:r>
              <a:rPr lang="es-ES" altLang="es-PE" sz="2600" b="1">
                <a:solidFill>
                  <a:srgbClr val="FF66CC"/>
                </a:solidFill>
                <a:cs typeface="Arial" panose="020B0604020202020204" pitchFamily="34" charset="0"/>
              </a:rPr>
              <a:t>Públicas</a:t>
            </a:r>
            <a:endParaRPr lang="es-ES" altLang="es-PE" sz="2600">
              <a:cs typeface="Arial" panose="020B0604020202020204" pitchFamily="34" charset="0"/>
            </a:endParaRPr>
          </a:p>
        </p:txBody>
      </p:sp>
      <p:sp>
        <p:nvSpPr>
          <p:cNvPr id="23590" name="object 51">
            <a:extLst>
              <a:ext uri="{FF2B5EF4-FFF2-40B4-BE49-F238E27FC236}">
                <a16:creationId xmlns:a16="http://schemas.microsoft.com/office/drawing/2014/main" id="{37179351-29C8-459E-95A5-345B3004853D}"/>
              </a:ext>
            </a:extLst>
          </p:cNvPr>
          <p:cNvSpPr txBox="1">
            <a:spLocks noChangeArrowheads="1"/>
          </p:cNvSpPr>
          <p:nvPr/>
        </p:nvSpPr>
        <p:spPr bwMode="auto">
          <a:xfrm>
            <a:off x="6416675" y="5184775"/>
            <a:ext cx="4508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ts val="2725"/>
              </a:lnSpc>
            </a:pPr>
            <a:r>
              <a:rPr lang="es-ES" altLang="es-PE" sz="2600" b="1">
                <a:solidFill>
                  <a:srgbClr val="666699"/>
                </a:solidFill>
                <a:cs typeface="Arial" panose="020B0604020202020204" pitchFamily="34" charset="0"/>
              </a:rPr>
              <a:t>de</a:t>
            </a:r>
            <a:endParaRPr lang="es-ES" altLang="es-PE" sz="2600">
              <a:cs typeface="Arial" panose="020B0604020202020204" pitchFamily="34" charset="0"/>
            </a:endParaRPr>
          </a:p>
          <a:p>
            <a:pPr algn="ctr" eaLnBrk="1" hangingPunct="1"/>
            <a:r>
              <a:rPr lang="es-ES" altLang="es-PE" sz="2600" b="1">
                <a:solidFill>
                  <a:srgbClr val="FF0000"/>
                </a:solidFill>
                <a:cs typeface="Arial" panose="020B0604020202020204" pitchFamily="34" charset="0"/>
              </a:rPr>
              <a:t>-</a:t>
            </a:r>
            <a:endParaRPr lang="es-ES" altLang="es-PE" sz="2600">
              <a:cs typeface="Arial" panose="020B0604020202020204" pitchFamily="34" charset="0"/>
            </a:endParaRPr>
          </a:p>
        </p:txBody>
      </p:sp>
      <p:sp>
        <p:nvSpPr>
          <p:cNvPr id="52" name="object 52">
            <a:extLst>
              <a:ext uri="{FF2B5EF4-FFF2-40B4-BE49-F238E27FC236}">
                <a16:creationId xmlns:a16="http://schemas.microsoft.com/office/drawing/2014/main" id="{5C3988CD-5760-464F-942A-FCD60B13C191}"/>
              </a:ext>
            </a:extLst>
          </p:cNvPr>
          <p:cNvSpPr txBox="1"/>
          <p:nvPr/>
        </p:nvSpPr>
        <p:spPr>
          <a:xfrm>
            <a:off x="6929438" y="5184775"/>
            <a:ext cx="1947862" cy="346075"/>
          </a:xfrm>
          <a:prstGeom prst="rect">
            <a:avLst/>
          </a:prstGeom>
        </p:spPr>
        <p:txBody>
          <a:bodyPr lIns="0" tIns="0" rIns="0" bIns="0"/>
          <a:lstStyle/>
          <a:p>
            <a:pPr>
              <a:lnSpc>
                <a:spcPts val="2730"/>
              </a:lnSpc>
              <a:defRPr/>
            </a:pPr>
            <a:r>
              <a:rPr sz="2600" b="1" spc="-4" dirty="0">
                <a:solidFill>
                  <a:srgbClr val="666699"/>
                </a:solidFill>
                <a:latin typeface="Arial"/>
                <a:cs typeface="Arial"/>
              </a:rPr>
              <a:t>l</a:t>
            </a:r>
            <a:r>
              <a:rPr sz="2600" b="1" dirty="0">
                <a:solidFill>
                  <a:srgbClr val="666699"/>
                </a:solidFill>
                <a:latin typeface="Arial"/>
                <a:cs typeface="Arial"/>
              </a:rPr>
              <a:t>a</a:t>
            </a:r>
            <a:r>
              <a:rPr sz="2600" b="1" spc="264" dirty="0">
                <a:solidFill>
                  <a:srgbClr val="666699"/>
                </a:solidFill>
                <a:latin typeface="Arial"/>
                <a:cs typeface="Arial"/>
              </a:rPr>
              <a:t> </a:t>
            </a:r>
            <a:r>
              <a:rPr sz="2600" b="1" dirty="0">
                <a:solidFill>
                  <a:srgbClr val="666699"/>
                </a:solidFill>
                <a:latin typeface="Arial"/>
                <a:cs typeface="Arial"/>
              </a:rPr>
              <a:t>p</a:t>
            </a:r>
            <a:r>
              <a:rPr sz="2600" b="1" spc="9" dirty="0">
                <a:solidFill>
                  <a:srgbClr val="666699"/>
                </a:solidFill>
                <a:latin typeface="Arial"/>
                <a:cs typeface="Arial"/>
              </a:rPr>
              <a:t>r</a:t>
            </a:r>
            <a:r>
              <a:rPr sz="2600" b="1" dirty="0">
                <a:solidFill>
                  <a:srgbClr val="666699"/>
                </a:solidFill>
                <a:latin typeface="Arial"/>
                <a:cs typeface="Arial"/>
              </a:rPr>
              <a:t>o</a:t>
            </a:r>
            <a:r>
              <a:rPr sz="2600" b="1" spc="9" dirty="0">
                <a:solidFill>
                  <a:srgbClr val="666699"/>
                </a:solidFill>
                <a:latin typeface="Arial"/>
                <a:cs typeface="Arial"/>
              </a:rPr>
              <a:t>v</a:t>
            </a:r>
            <a:r>
              <a:rPr sz="2600" b="1" dirty="0">
                <a:solidFill>
                  <a:srgbClr val="666699"/>
                </a:solidFill>
                <a:latin typeface="Arial"/>
                <a:cs typeface="Arial"/>
              </a:rPr>
              <a:t>incia</a:t>
            </a:r>
            <a:endParaRPr sz="2600">
              <a:latin typeface="Arial"/>
              <a:cs typeface="Arial"/>
            </a:endParaRPr>
          </a:p>
        </p:txBody>
      </p:sp>
      <p:sp>
        <p:nvSpPr>
          <p:cNvPr id="53" name="object 53">
            <a:extLst>
              <a:ext uri="{FF2B5EF4-FFF2-40B4-BE49-F238E27FC236}">
                <a16:creationId xmlns:a16="http://schemas.microsoft.com/office/drawing/2014/main" id="{30AC5BF8-C4F4-4261-8CA3-F3FE416ECD77}"/>
              </a:ext>
            </a:extLst>
          </p:cNvPr>
          <p:cNvSpPr txBox="1"/>
          <p:nvPr/>
        </p:nvSpPr>
        <p:spPr>
          <a:xfrm>
            <a:off x="377825" y="5564188"/>
            <a:ext cx="285750" cy="280987"/>
          </a:xfrm>
          <a:prstGeom prst="rect">
            <a:avLst/>
          </a:prstGeom>
        </p:spPr>
        <p:txBody>
          <a:bodyPr lIns="0" tIns="0" rIns="0" bIns="0"/>
          <a:lstStyle/>
          <a:p>
            <a:pPr>
              <a:lnSpc>
                <a:spcPts val="2220"/>
              </a:lnSpc>
              <a:defRPr/>
            </a:pPr>
            <a:r>
              <a:rPr sz="2100" b="1" spc="-4" dirty="0">
                <a:solidFill>
                  <a:srgbClr val="666699"/>
                </a:solidFill>
                <a:latin typeface="Arial"/>
                <a:cs typeface="Arial"/>
              </a:rPr>
              <a:t>7.</a:t>
            </a:r>
            <a:endParaRPr sz="2100">
              <a:latin typeface="Arial"/>
              <a:cs typeface="Arial"/>
            </a:endParaRPr>
          </a:p>
        </p:txBody>
      </p:sp>
      <p:sp>
        <p:nvSpPr>
          <p:cNvPr id="54" name="object 54">
            <a:extLst>
              <a:ext uri="{FF2B5EF4-FFF2-40B4-BE49-F238E27FC236}">
                <a16:creationId xmlns:a16="http://schemas.microsoft.com/office/drawing/2014/main" id="{F7994B34-4ED3-4A44-9D77-8C07C4A39118}"/>
              </a:ext>
            </a:extLst>
          </p:cNvPr>
          <p:cNvSpPr txBox="1"/>
          <p:nvPr/>
        </p:nvSpPr>
        <p:spPr>
          <a:xfrm>
            <a:off x="4592638" y="5580063"/>
            <a:ext cx="461962" cy="347662"/>
          </a:xfrm>
          <a:prstGeom prst="rect">
            <a:avLst/>
          </a:prstGeom>
        </p:spPr>
        <p:txBody>
          <a:bodyPr lIns="0" tIns="0" rIns="0" bIns="0"/>
          <a:lstStyle/>
          <a:p>
            <a:pPr>
              <a:lnSpc>
                <a:spcPts val="2730"/>
              </a:lnSpc>
              <a:defRPr/>
            </a:pPr>
            <a:r>
              <a:rPr sz="2600" b="1" spc="4" dirty="0">
                <a:solidFill>
                  <a:srgbClr val="666699"/>
                </a:solidFill>
                <a:latin typeface="Arial"/>
                <a:cs typeface="Arial"/>
              </a:rPr>
              <a:t>de</a:t>
            </a:r>
            <a:endParaRPr sz="2600">
              <a:latin typeface="Arial"/>
              <a:cs typeface="Arial"/>
            </a:endParaRPr>
          </a:p>
        </p:txBody>
      </p:sp>
      <p:sp>
        <p:nvSpPr>
          <p:cNvPr id="55" name="object 55">
            <a:extLst>
              <a:ext uri="{FF2B5EF4-FFF2-40B4-BE49-F238E27FC236}">
                <a16:creationId xmlns:a16="http://schemas.microsoft.com/office/drawing/2014/main" id="{F7EE65DE-37E4-4E9C-8FBA-447FFD32569E}"/>
              </a:ext>
            </a:extLst>
          </p:cNvPr>
          <p:cNvSpPr txBox="1"/>
          <p:nvPr/>
        </p:nvSpPr>
        <p:spPr>
          <a:xfrm>
            <a:off x="5262563" y="5572125"/>
            <a:ext cx="1116012" cy="355600"/>
          </a:xfrm>
          <a:prstGeom prst="rect">
            <a:avLst/>
          </a:prstGeom>
        </p:spPr>
        <p:txBody>
          <a:bodyPr lIns="0" tIns="0" rIns="0" bIns="0"/>
          <a:lstStyle/>
          <a:p>
            <a:pPr>
              <a:lnSpc>
                <a:spcPts val="2800"/>
              </a:lnSpc>
              <a:defRPr/>
            </a:pPr>
            <a:r>
              <a:rPr sz="2600" b="1" dirty="0">
                <a:solidFill>
                  <a:srgbClr val="666699"/>
                </a:solidFill>
                <a:latin typeface="Arial"/>
                <a:cs typeface="Arial"/>
              </a:rPr>
              <a:t>Lim</a:t>
            </a:r>
            <a:r>
              <a:rPr sz="2600" b="1" spc="9" dirty="0">
                <a:solidFill>
                  <a:srgbClr val="666699"/>
                </a:solidFill>
                <a:latin typeface="Arial"/>
                <a:cs typeface="Arial"/>
              </a:rPr>
              <a:t>a</a:t>
            </a:r>
            <a:r>
              <a:rPr sz="2550" b="1" spc="-6" baseline="26143" dirty="0">
                <a:solidFill>
                  <a:srgbClr val="666699"/>
                </a:solidFill>
                <a:latin typeface="Arial"/>
                <a:cs typeface="Arial"/>
              </a:rPr>
              <a:t>(</a:t>
            </a:r>
            <a:r>
              <a:rPr sz="2550" b="1" spc="11" baseline="26143" dirty="0">
                <a:solidFill>
                  <a:srgbClr val="666699"/>
                </a:solidFill>
                <a:latin typeface="Arial"/>
                <a:cs typeface="Arial"/>
              </a:rPr>
              <a:t>7)</a:t>
            </a:r>
            <a:endParaRPr sz="2550" baseline="26143">
              <a:latin typeface="Arial"/>
              <a:cs typeface="Arial"/>
            </a:endParaRPr>
          </a:p>
        </p:txBody>
      </p:sp>
      <p:sp>
        <p:nvSpPr>
          <p:cNvPr id="56" name="object 56">
            <a:extLst>
              <a:ext uri="{FF2B5EF4-FFF2-40B4-BE49-F238E27FC236}">
                <a16:creationId xmlns:a16="http://schemas.microsoft.com/office/drawing/2014/main" id="{668B6178-376C-4C42-A83B-626773DBD9C5}"/>
              </a:ext>
            </a:extLst>
          </p:cNvPr>
          <p:cNvSpPr txBox="1"/>
          <p:nvPr/>
        </p:nvSpPr>
        <p:spPr>
          <a:xfrm>
            <a:off x="6981825" y="5580063"/>
            <a:ext cx="461963" cy="347662"/>
          </a:xfrm>
          <a:prstGeom prst="rect">
            <a:avLst/>
          </a:prstGeom>
        </p:spPr>
        <p:txBody>
          <a:bodyPr lIns="0" tIns="0" rIns="0" bIns="0"/>
          <a:lstStyle/>
          <a:p>
            <a:pPr>
              <a:lnSpc>
                <a:spcPts val="2730"/>
              </a:lnSpc>
              <a:defRPr/>
            </a:pPr>
            <a:r>
              <a:rPr sz="2600" b="1" spc="4" dirty="0">
                <a:solidFill>
                  <a:srgbClr val="FF0000"/>
                </a:solidFill>
                <a:latin typeface="Arial"/>
                <a:cs typeface="Arial"/>
              </a:rPr>
              <a:t>en</a:t>
            </a:r>
            <a:endParaRPr sz="2600">
              <a:latin typeface="Arial"/>
              <a:cs typeface="Arial"/>
            </a:endParaRPr>
          </a:p>
        </p:txBody>
      </p:sp>
      <p:sp>
        <p:nvSpPr>
          <p:cNvPr id="57" name="object 57">
            <a:extLst>
              <a:ext uri="{FF2B5EF4-FFF2-40B4-BE49-F238E27FC236}">
                <a16:creationId xmlns:a16="http://schemas.microsoft.com/office/drawing/2014/main" id="{D2D21591-131E-45F9-953D-4D432ED24331}"/>
              </a:ext>
            </a:extLst>
          </p:cNvPr>
          <p:cNvSpPr txBox="1"/>
          <p:nvPr/>
        </p:nvSpPr>
        <p:spPr>
          <a:xfrm>
            <a:off x="7653338" y="5580063"/>
            <a:ext cx="352425" cy="347662"/>
          </a:xfrm>
          <a:prstGeom prst="rect">
            <a:avLst/>
          </a:prstGeom>
        </p:spPr>
        <p:txBody>
          <a:bodyPr lIns="0" tIns="0" rIns="0" bIns="0"/>
          <a:lstStyle/>
          <a:p>
            <a:pPr>
              <a:lnSpc>
                <a:spcPts val="2730"/>
              </a:lnSpc>
              <a:defRPr/>
            </a:pPr>
            <a:r>
              <a:rPr sz="2600" b="1" spc="4" dirty="0">
                <a:solidFill>
                  <a:srgbClr val="FF0000"/>
                </a:solidFill>
                <a:latin typeface="Arial"/>
                <a:cs typeface="Arial"/>
              </a:rPr>
              <a:t>el</a:t>
            </a:r>
            <a:endParaRPr sz="2600">
              <a:latin typeface="Arial"/>
              <a:cs typeface="Arial"/>
            </a:endParaRPr>
          </a:p>
        </p:txBody>
      </p:sp>
      <p:sp>
        <p:nvSpPr>
          <p:cNvPr id="58" name="object 58">
            <a:extLst>
              <a:ext uri="{FF2B5EF4-FFF2-40B4-BE49-F238E27FC236}">
                <a16:creationId xmlns:a16="http://schemas.microsoft.com/office/drawing/2014/main" id="{961827D2-16E5-4083-BA71-69F2BFFD0D3E}"/>
              </a:ext>
            </a:extLst>
          </p:cNvPr>
          <p:cNvSpPr txBox="1"/>
          <p:nvPr/>
        </p:nvSpPr>
        <p:spPr>
          <a:xfrm>
            <a:off x="8212138" y="5580063"/>
            <a:ext cx="665162" cy="347662"/>
          </a:xfrm>
          <a:prstGeom prst="rect">
            <a:avLst/>
          </a:prstGeom>
        </p:spPr>
        <p:txBody>
          <a:bodyPr lIns="0" tIns="0" rIns="0" bIns="0"/>
          <a:lstStyle/>
          <a:p>
            <a:pPr>
              <a:lnSpc>
                <a:spcPts val="2730"/>
              </a:lnSpc>
              <a:defRPr/>
            </a:pPr>
            <a:r>
              <a:rPr sz="2600" b="1" spc="4" dirty="0">
                <a:solidFill>
                  <a:srgbClr val="FF0000"/>
                </a:solidFill>
                <a:latin typeface="Arial"/>
                <a:cs typeface="Arial"/>
              </a:rPr>
              <a:t>año</a:t>
            </a:r>
            <a:endParaRPr sz="2600">
              <a:latin typeface="Arial"/>
              <a:cs typeface="Arial"/>
            </a:endParaRPr>
          </a:p>
        </p:txBody>
      </p:sp>
      <p:sp>
        <p:nvSpPr>
          <p:cNvPr id="59" name="object 59">
            <a:extLst>
              <a:ext uri="{FF2B5EF4-FFF2-40B4-BE49-F238E27FC236}">
                <a16:creationId xmlns:a16="http://schemas.microsoft.com/office/drawing/2014/main" id="{75126995-525E-4774-BDDD-B127A117E438}"/>
              </a:ext>
            </a:extLst>
          </p:cNvPr>
          <p:cNvSpPr txBox="1"/>
          <p:nvPr/>
        </p:nvSpPr>
        <p:spPr>
          <a:xfrm>
            <a:off x="4592638" y="5967413"/>
            <a:ext cx="1284287" cy="355600"/>
          </a:xfrm>
          <a:prstGeom prst="rect">
            <a:avLst/>
          </a:prstGeom>
        </p:spPr>
        <p:txBody>
          <a:bodyPr lIns="0" tIns="0" rIns="0" bIns="0"/>
          <a:lstStyle/>
          <a:p>
            <a:pPr>
              <a:lnSpc>
                <a:spcPts val="2800"/>
              </a:lnSpc>
              <a:defRPr/>
            </a:pPr>
            <a:r>
              <a:rPr sz="2600" b="1" spc="4" dirty="0">
                <a:solidFill>
                  <a:srgbClr val="FF0000"/>
                </a:solidFill>
                <a:latin typeface="Arial"/>
                <a:cs typeface="Arial"/>
              </a:rPr>
              <a:t>2010</a:t>
            </a:r>
            <a:r>
              <a:rPr sz="2550" b="1" spc="10" baseline="26143" dirty="0">
                <a:solidFill>
                  <a:srgbClr val="FF0000"/>
                </a:solidFill>
                <a:latin typeface="Arial"/>
                <a:cs typeface="Arial"/>
              </a:rPr>
              <a:t>(8)</a:t>
            </a:r>
            <a:r>
              <a:rPr sz="2600" b="1" spc="6" dirty="0">
                <a:solidFill>
                  <a:srgbClr val="FF0000"/>
                </a:solidFill>
                <a:latin typeface="Arial"/>
                <a:cs typeface="Arial"/>
              </a:rPr>
              <a:t>?</a:t>
            </a:r>
            <a:endParaRPr sz="2600">
              <a:latin typeface="Arial"/>
              <a:cs typeface="Arial"/>
            </a:endParaRPr>
          </a:p>
        </p:txBody>
      </p:sp>
      <p:sp>
        <p:nvSpPr>
          <p:cNvPr id="23599" name="object 60">
            <a:extLst>
              <a:ext uri="{FF2B5EF4-FFF2-40B4-BE49-F238E27FC236}">
                <a16:creationId xmlns:a16="http://schemas.microsoft.com/office/drawing/2014/main" id="{B0437FE0-A9F5-4E4A-AAD1-FAFC2DA177B3}"/>
              </a:ext>
            </a:extLst>
          </p:cNvPr>
          <p:cNvSpPr txBox="1">
            <a:spLocks noChangeArrowheads="1"/>
          </p:cNvSpPr>
          <p:nvPr/>
        </p:nvSpPr>
        <p:spPr bwMode="auto">
          <a:xfrm>
            <a:off x="8455025" y="6303963"/>
            <a:ext cx="19050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100"/>
              </a:lnSpc>
            </a:pPr>
            <a:r>
              <a:rPr lang="es-ES" altLang="es-PE" sz="1000">
                <a:cs typeface="Arial" panose="020B0604020202020204" pitchFamily="34" charset="0"/>
              </a:rPr>
              <a:t>18</a:t>
            </a:r>
          </a:p>
        </p:txBody>
      </p:sp>
      <p:sp>
        <p:nvSpPr>
          <p:cNvPr id="61" name="object 61">
            <a:extLst>
              <a:ext uri="{FF2B5EF4-FFF2-40B4-BE49-F238E27FC236}">
                <a16:creationId xmlns:a16="http://schemas.microsoft.com/office/drawing/2014/main" id="{B3B9D8FE-84F9-4259-AAAF-DACFD7FB1AF4}"/>
              </a:ext>
            </a:extLst>
          </p:cNvPr>
          <p:cNvSpPr txBox="1"/>
          <p:nvPr/>
        </p:nvSpPr>
        <p:spPr>
          <a:xfrm>
            <a:off x="377825" y="6364288"/>
            <a:ext cx="285750" cy="282575"/>
          </a:xfrm>
          <a:prstGeom prst="rect">
            <a:avLst/>
          </a:prstGeom>
        </p:spPr>
        <p:txBody>
          <a:bodyPr lIns="0" tIns="0" rIns="0" bIns="0"/>
          <a:lstStyle/>
          <a:p>
            <a:pPr>
              <a:lnSpc>
                <a:spcPts val="2220"/>
              </a:lnSpc>
              <a:defRPr/>
            </a:pPr>
            <a:r>
              <a:rPr sz="2100" b="1" spc="-4" dirty="0">
                <a:solidFill>
                  <a:srgbClr val="FF0000"/>
                </a:solidFill>
                <a:latin typeface="Arial"/>
                <a:cs typeface="Arial"/>
              </a:rPr>
              <a:t>8.</a:t>
            </a:r>
            <a:endParaRPr sz="21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bject 4">
            <a:extLst>
              <a:ext uri="{FF2B5EF4-FFF2-40B4-BE49-F238E27FC236}">
                <a16:creationId xmlns:a16="http://schemas.microsoft.com/office/drawing/2014/main" id="{51623CE7-F383-437D-A70E-94FA221CA4B5}"/>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24579" name="object 16">
            <a:extLst>
              <a:ext uri="{FF2B5EF4-FFF2-40B4-BE49-F238E27FC236}">
                <a16:creationId xmlns:a16="http://schemas.microsoft.com/office/drawing/2014/main" id="{73173270-1288-478F-B0CE-3BE6A2FF4BBB}"/>
              </a:ext>
            </a:extLst>
          </p:cNvPr>
          <p:cNvSpPr>
            <a:spLocks/>
          </p:cNvSpPr>
          <p:nvPr/>
        </p:nvSpPr>
        <p:spPr bwMode="auto">
          <a:xfrm>
            <a:off x="457200" y="274638"/>
            <a:ext cx="8229600" cy="850900"/>
          </a:xfrm>
          <a:custGeom>
            <a:avLst/>
            <a:gdLst>
              <a:gd name="T0" fmla="*/ 0 w 8229600"/>
              <a:gd name="T1" fmla="*/ 850900 h 850900"/>
              <a:gd name="T2" fmla="*/ 8229600 w 8229600"/>
              <a:gd name="T3" fmla="*/ 850900 h 850900"/>
              <a:gd name="T4" fmla="*/ 8229600 w 8229600"/>
              <a:gd name="T5" fmla="*/ 0 h 850900"/>
              <a:gd name="T6" fmla="*/ 0 w 8229600"/>
              <a:gd name="T7" fmla="*/ 0 h 850900"/>
              <a:gd name="T8" fmla="*/ 0 w 8229600"/>
              <a:gd name="T9" fmla="*/ 850900 h 850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29600" h="850900">
                <a:moveTo>
                  <a:pt x="0" y="850900"/>
                </a:moveTo>
                <a:lnTo>
                  <a:pt x="8229600" y="850900"/>
                </a:lnTo>
                <a:lnTo>
                  <a:pt x="8229600" y="0"/>
                </a:lnTo>
                <a:lnTo>
                  <a:pt x="0" y="0"/>
                </a:lnTo>
                <a:lnTo>
                  <a:pt x="0" y="85090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4580" name="object 17">
            <a:extLst>
              <a:ext uri="{FF2B5EF4-FFF2-40B4-BE49-F238E27FC236}">
                <a16:creationId xmlns:a16="http://schemas.microsoft.com/office/drawing/2014/main" id="{F9EC08EC-11B4-445F-9F83-FBCBB630C8F2}"/>
              </a:ext>
            </a:extLst>
          </p:cNvPr>
          <p:cNvSpPr>
            <a:spLocks/>
          </p:cNvSpPr>
          <p:nvPr/>
        </p:nvSpPr>
        <p:spPr bwMode="auto">
          <a:xfrm>
            <a:off x="395288" y="1341438"/>
            <a:ext cx="4176712" cy="488950"/>
          </a:xfrm>
          <a:custGeom>
            <a:avLst/>
            <a:gdLst>
              <a:gd name="T0" fmla="*/ 0 w 4176649"/>
              <a:gd name="T1" fmla="*/ 488950 h 488950"/>
              <a:gd name="T2" fmla="*/ 4176712 w 4176649"/>
              <a:gd name="T3" fmla="*/ 488950 h 488950"/>
              <a:gd name="T4" fmla="*/ 4176712 w 4176649"/>
              <a:gd name="T5" fmla="*/ 0 h 488950"/>
              <a:gd name="T6" fmla="*/ 0 w 4176649"/>
              <a:gd name="T7" fmla="*/ 0 h 488950"/>
              <a:gd name="T8" fmla="*/ 0 w 4176649"/>
              <a:gd name="T9" fmla="*/ 488950 h 488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76649" h="488950">
                <a:moveTo>
                  <a:pt x="0" y="488950"/>
                </a:moveTo>
                <a:lnTo>
                  <a:pt x="4176649" y="488950"/>
                </a:lnTo>
                <a:lnTo>
                  <a:pt x="4176649" y="0"/>
                </a:lnTo>
                <a:lnTo>
                  <a:pt x="0" y="0"/>
                </a:lnTo>
                <a:lnTo>
                  <a:pt x="0" y="48895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4581" name="object 18">
            <a:extLst>
              <a:ext uri="{FF2B5EF4-FFF2-40B4-BE49-F238E27FC236}">
                <a16:creationId xmlns:a16="http://schemas.microsoft.com/office/drawing/2014/main" id="{EBBDC61C-41C3-4B67-B342-EEC215E732C1}"/>
              </a:ext>
            </a:extLst>
          </p:cNvPr>
          <p:cNvSpPr>
            <a:spLocks/>
          </p:cNvSpPr>
          <p:nvPr/>
        </p:nvSpPr>
        <p:spPr bwMode="auto">
          <a:xfrm>
            <a:off x="395288" y="2001838"/>
            <a:ext cx="8210550" cy="4351337"/>
          </a:xfrm>
          <a:custGeom>
            <a:avLst/>
            <a:gdLst>
              <a:gd name="T0" fmla="*/ 0 w 8210550"/>
              <a:gd name="T1" fmla="*/ 4351337 h 4351274"/>
              <a:gd name="T2" fmla="*/ 8210550 w 8210550"/>
              <a:gd name="T3" fmla="*/ 4351337 h 4351274"/>
              <a:gd name="T4" fmla="*/ 8210550 w 8210550"/>
              <a:gd name="T5" fmla="*/ 0 h 4351274"/>
              <a:gd name="T6" fmla="*/ 0 w 8210550"/>
              <a:gd name="T7" fmla="*/ 0 h 4351274"/>
              <a:gd name="T8" fmla="*/ 0 w 8210550"/>
              <a:gd name="T9" fmla="*/ 4351337 h 43512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10550" h="4351274">
                <a:moveTo>
                  <a:pt x="0" y="4351274"/>
                </a:moveTo>
                <a:lnTo>
                  <a:pt x="8210550" y="4351274"/>
                </a:lnTo>
                <a:lnTo>
                  <a:pt x="8210550" y="0"/>
                </a:lnTo>
                <a:lnTo>
                  <a:pt x="0" y="0"/>
                </a:lnTo>
                <a:lnTo>
                  <a:pt x="0" y="4351274"/>
                </a:lnTo>
                <a:close/>
              </a:path>
            </a:pathLst>
          </a:custGeom>
          <a:solidFill>
            <a:srgbClr val="FFFFE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24582" name="object 19">
            <a:extLst>
              <a:ext uri="{FF2B5EF4-FFF2-40B4-BE49-F238E27FC236}">
                <a16:creationId xmlns:a16="http://schemas.microsoft.com/office/drawing/2014/main" id="{CE10267F-8DA1-426D-B0A9-81A35D1A4694}"/>
              </a:ext>
            </a:extLst>
          </p:cNvPr>
          <p:cNvSpPr>
            <a:spLocks/>
          </p:cNvSpPr>
          <p:nvPr/>
        </p:nvSpPr>
        <p:spPr bwMode="auto">
          <a:xfrm>
            <a:off x="395288" y="2001838"/>
            <a:ext cx="8210550" cy="4351337"/>
          </a:xfrm>
          <a:custGeom>
            <a:avLst/>
            <a:gdLst>
              <a:gd name="T0" fmla="*/ 0 w 8210550"/>
              <a:gd name="T1" fmla="*/ 4351337 h 4351274"/>
              <a:gd name="T2" fmla="*/ 8210550 w 8210550"/>
              <a:gd name="T3" fmla="*/ 4351337 h 4351274"/>
              <a:gd name="T4" fmla="*/ 8210550 w 8210550"/>
              <a:gd name="T5" fmla="*/ 0 h 4351274"/>
              <a:gd name="T6" fmla="*/ 0 w 8210550"/>
              <a:gd name="T7" fmla="*/ 0 h 4351274"/>
              <a:gd name="T8" fmla="*/ 0 w 8210550"/>
              <a:gd name="T9" fmla="*/ 4351337 h 43512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10550" h="4351274">
                <a:moveTo>
                  <a:pt x="0" y="4351274"/>
                </a:moveTo>
                <a:lnTo>
                  <a:pt x="8210550" y="4351274"/>
                </a:lnTo>
                <a:lnTo>
                  <a:pt x="8210550" y="0"/>
                </a:lnTo>
                <a:lnTo>
                  <a:pt x="0" y="0"/>
                </a:lnTo>
                <a:lnTo>
                  <a:pt x="0" y="4351274"/>
                </a:lnTo>
                <a:close/>
              </a:path>
            </a:pathLst>
          </a:custGeom>
          <a:noFill/>
          <a:ln w="25400">
            <a:solidFill>
              <a:srgbClr val="CCCC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20" name="object 20">
            <a:extLst>
              <a:ext uri="{FF2B5EF4-FFF2-40B4-BE49-F238E27FC236}">
                <a16:creationId xmlns:a16="http://schemas.microsoft.com/office/drawing/2014/main" id="{33FCF97E-964B-4EA8-9C82-1406A2F2F78E}"/>
              </a:ext>
            </a:extLst>
          </p:cNvPr>
          <p:cNvSpPr txBox="1"/>
          <p:nvPr/>
        </p:nvSpPr>
        <p:spPr>
          <a:xfrm>
            <a:off x="549275" y="487363"/>
            <a:ext cx="7548563" cy="471487"/>
          </a:xfrm>
          <a:prstGeom prst="rect">
            <a:avLst/>
          </a:prstGeom>
        </p:spPr>
        <p:txBody>
          <a:bodyPr lIns="0" tIns="0" rIns="0" bIns="0"/>
          <a:lstStyle/>
          <a:p>
            <a:pPr>
              <a:lnSpc>
                <a:spcPts val="3720"/>
              </a:lnSpc>
              <a:defRPr/>
            </a:pPr>
            <a:r>
              <a:rPr sz="3600" b="1" dirty="0">
                <a:latin typeface="Times New Roman"/>
                <a:cs typeface="Times New Roman"/>
              </a:rPr>
              <a:t>ESTRUCTURA</a:t>
            </a:r>
            <a:r>
              <a:rPr sz="3600" b="1" spc="-14" dirty="0">
                <a:latin typeface="Times New Roman"/>
                <a:cs typeface="Times New Roman"/>
              </a:rPr>
              <a:t> </a:t>
            </a:r>
            <a:r>
              <a:rPr sz="3600" b="1" dirty="0">
                <a:latin typeface="Times New Roman"/>
                <a:cs typeface="Times New Roman"/>
              </a:rPr>
              <a:t>DE</a:t>
            </a:r>
            <a:r>
              <a:rPr sz="3600" b="1" spc="-9" dirty="0">
                <a:latin typeface="Times New Roman"/>
                <a:cs typeface="Times New Roman"/>
              </a:rPr>
              <a:t> </a:t>
            </a:r>
            <a:r>
              <a:rPr sz="3600" b="1" dirty="0">
                <a:latin typeface="Times New Roman"/>
                <a:cs typeface="Times New Roman"/>
              </a:rPr>
              <a:t>UN PROBLE</a:t>
            </a:r>
            <a:r>
              <a:rPr sz="3600" b="1" spc="-9" dirty="0">
                <a:latin typeface="Times New Roman"/>
                <a:cs typeface="Times New Roman"/>
              </a:rPr>
              <a:t>M</a:t>
            </a:r>
            <a:r>
              <a:rPr sz="3600" b="1" dirty="0">
                <a:latin typeface="Times New Roman"/>
                <a:cs typeface="Times New Roman"/>
              </a:rPr>
              <a:t>A</a:t>
            </a:r>
            <a:endParaRPr sz="3600">
              <a:latin typeface="Times New Roman"/>
              <a:cs typeface="Times New Roman"/>
            </a:endParaRPr>
          </a:p>
        </p:txBody>
      </p:sp>
      <p:sp>
        <p:nvSpPr>
          <p:cNvPr id="21" name="object 21">
            <a:extLst>
              <a:ext uri="{FF2B5EF4-FFF2-40B4-BE49-F238E27FC236}">
                <a16:creationId xmlns:a16="http://schemas.microsoft.com/office/drawing/2014/main" id="{EF403757-EDC7-4C17-A3E5-459B1C40B999}"/>
              </a:ext>
            </a:extLst>
          </p:cNvPr>
          <p:cNvSpPr txBox="1"/>
          <p:nvPr/>
        </p:nvSpPr>
        <p:spPr>
          <a:xfrm>
            <a:off x="487363" y="1428750"/>
            <a:ext cx="3198812" cy="346075"/>
          </a:xfrm>
          <a:prstGeom prst="rect">
            <a:avLst/>
          </a:prstGeom>
        </p:spPr>
        <p:txBody>
          <a:bodyPr lIns="0" tIns="0" rIns="0" bIns="0"/>
          <a:lstStyle/>
          <a:p>
            <a:pPr>
              <a:lnSpc>
                <a:spcPts val="2730"/>
              </a:lnSpc>
              <a:defRPr/>
            </a:pPr>
            <a:r>
              <a:rPr sz="2600" b="1" dirty="0">
                <a:latin typeface="Arial"/>
                <a:cs typeface="Arial"/>
              </a:rPr>
              <a:t>R</a:t>
            </a:r>
            <a:r>
              <a:rPr sz="2600" b="1" spc="4" dirty="0">
                <a:latin typeface="Arial"/>
                <a:cs typeface="Arial"/>
              </a:rPr>
              <a:t>e</a:t>
            </a:r>
            <a:r>
              <a:rPr sz="2600" b="1" dirty="0">
                <a:latin typeface="Arial"/>
                <a:cs typeface="Arial"/>
              </a:rPr>
              <a:t>q</a:t>
            </a:r>
            <a:r>
              <a:rPr sz="2600" b="1" spc="9" dirty="0">
                <a:latin typeface="Arial"/>
                <a:cs typeface="Arial"/>
              </a:rPr>
              <a:t>u</a:t>
            </a:r>
            <a:r>
              <a:rPr sz="2600" b="1" dirty="0">
                <a:latin typeface="Arial"/>
                <a:cs typeface="Arial"/>
              </a:rPr>
              <a:t>isitos</a:t>
            </a:r>
            <a:r>
              <a:rPr sz="2600" b="1" spc="-24" dirty="0">
                <a:latin typeface="Arial"/>
                <a:cs typeface="Arial"/>
              </a:rPr>
              <a:t> </a:t>
            </a:r>
            <a:r>
              <a:rPr sz="2600" b="1" dirty="0">
                <a:latin typeface="Arial"/>
                <a:cs typeface="Arial"/>
              </a:rPr>
              <a:t>b</a:t>
            </a:r>
            <a:r>
              <a:rPr sz="2600" b="1" spc="9" dirty="0">
                <a:latin typeface="Arial"/>
                <a:cs typeface="Arial"/>
              </a:rPr>
              <a:t>á</a:t>
            </a:r>
            <a:r>
              <a:rPr sz="2600" b="1" dirty="0">
                <a:latin typeface="Arial"/>
                <a:cs typeface="Arial"/>
              </a:rPr>
              <a:t>sic</a:t>
            </a:r>
            <a:r>
              <a:rPr sz="2600" b="1" spc="9" dirty="0">
                <a:latin typeface="Arial"/>
                <a:cs typeface="Arial"/>
              </a:rPr>
              <a:t>o</a:t>
            </a:r>
            <a:r>
              <a:rPr sz="2600" b="1" dirty="0">
                <a:latin typeface="Arial"/>
                <a:cs typeface="Arial"/>
              </a:rPr>
              <a:t>s:</a:t>
            </a:r>
            <a:endParaRPr sz="2600">
              <a:latin typeface="Arial"/>
              <a:cs typeface="Arial"/>
            </a:endParaRPr>
          </a:p>
        </p:txBody>
      </p:sp>
      <p:sp>
        <p:nvSpPr>
          <p:cNvPr id="24585" name="object 22">
            <a:extLst>
              <a:ext uri="{FF2B5EF4-FFF2-40B4-BE49-F238E27FC236}">
                <a16:creationId xmlns:a16="http://schemas.microsoft.com/office/drawing/2014/main" id="{9CB90EB8-BE9A-4729-AC69-FDEF2BF72C73}"/>
              </a:ext>
            </a:extLst>
          </p:cNvPr>
          <p:cNvSpPr txBox="1">
            <a:spLocks noChangeArrowheads="1"/>
          </p:cNvSpPr>
          <p:nvPr/>
        </p:nvSpPr>
        <p:spPr bwMode="auto">
          <a:xfrm>
            <a:off x="487363" y="2078038"/>
            <a:ext cx="285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cs typeface="Arial" panose="020B0604020202020204" pitchFamily="34" charset="0"/>
              </a:rPr>
              <a:t>1.</a:t>
            </a:r>
            <a:endParaRPr lang="es-ES" altLang="es-PE" sz="2100">
              <a:cs typeface="Arial" panose="020B0604020202020204" pitchFamily="34" charset="0"/>
            </a:endParaRPr>
          </a:p>
          <a:p>
            <a:pPr eaLnBrk="1" hangingPunct="1">
              <a:lnSpc>
                <a:spcPts val="1200"/>
              </a:lnSpc>
              <a:spcBef>
                <a:spcPts val="63"/>
              </a:spcBef>
            </a:pPr>
            <a:endParaRPr lang="es-ES" altLang="es-PE" sz="2100">
              <a:cs typeface="Arial" panose="020B0604020202020204" pitchFamily="34" charset="0"/>
            </a:endParaRPr>
          </a:p>
          <a:p>
            <a:pPr eaLnBrk="1" hangingPunct="1"/>
            <a:r>
              <a:rPr lang="es-ES" altLang="es-PE" sz="2100" b="1">
                <a:cs typeface="Arial" panose="020B0604020202020204" pitchFamily="34" charset="0"/>
              </a:rPr>
              <a:t>2.</a:t>
            </a:r>
            <a:endParaRPr lang="es-ES" altLang="es-PE" sz="2100">
              <a:cs typeface="Arial" panose="020B0604020202020204" pitchFamily="34" charset="0"/>
            </a:endParaRPr>
          </a:p>
        </p:txBody>
      </p:sp>
      <p:sp>
        <p:nvSpPr>
          <p:cNvPr id="24586" name="object 23">
            <a:extLst>
              <a:ext uri="{FF2B5EF4-FFF2-40B4-BE49-F238E27FC236}">
                <a16:creationId xmlns:a16="http://schemas.microsoft.com/office/drawing/2014/main" id="{AE8607C4-A849-486B-9220-ADD19B32632C}"/>
              </a:ext>
            </a:extLst>
          </p:cNvPr>
          <p:cNvSpPr txBox="1">
            <a:spLocks noChangeArrowheads="1"/>
          </p:cNvSpPr>
          <p:nvPr/>
        </p:nvSpPr>
        <p:spPr bwMode="auto">
          <a:xfrm>
            <a:off x="630238" y="2078038"/>
            <a:ext cx="7432675" cy="31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buFont typeface="Wingdings" panose="05000000000000000000" pitchFamily="2" charset="2"/>
              <a:buChar char="Ø"/>
            </a:pPr>
            <a:r>
              <a:rPr lang="es-ES" altLang="es-PE" sz="2100" b="1">
                <a:solidFill>
                  <a:srgbClr val="002060"/>
                </a:solidFill>
                <a:cs typeface="Arial" panose="020B0604020202020204" pitchFamily="34" charset="0"/>
              </a:rPr>
              <a:t> Adoptar la forma de interrogante.</a:t>
            </a:r>
            <a:endParaRPr lang="es-ES" altLang="es-PE" sz="2100">
              <a:solidFill>
                <a:srgbClr val="002060"/>
              </a:solidFill>
              <a:cs typeface="Arial" panose="020B0604020202020204" pitchFamily="34" charset="0"/>
            </a:endParaRPr>
          </a:p>
          <a:p>
            <a:pPr eaLnBrk="1" hangingPunct="1">
              <a:lnSpc>
                <a:spcPts val="1200"/>
              </a:lnSpc>
              <a:spcBef>
                <a:spcPts val="63"/>
              </a:spcBef>
              <a:buFont typeface="Wingdings" panose="05000000000000000000" pitchFamily="2" charset="2"/>
              <a:buChar char="Ø"/>
            </a:pPr>
            <a:endParaRPr lang="es-ES" altLang="es-PE" sz="2100">
              <a:solidFill>
                <a:srgbClr val="002060"/>
              </a:solidFill>
              <a:cs typeface="Arial" panose="020B0604020202020204" pitchFamily="34" charset="0"/>
            </a:endParaRPr>
          </a:p>
          <a:p>
            <a:pPr eaLnBrk="1" hangingPunct="1">
              <a:buFont typeface="Wingdings" panose="05000000000000000000" pitchFamily="2" charset="2"/>
              <a:buChar char="Ø"/>
            </a:pPr>
            <a:r>
              <a:rPr lang="es-ES" altLang="es-PE" sz="2100" b="1">
                <a:solidFill>
                  <a:srgbClr val="002060"/>
                </a:solidFill>
                <a:cs typeface="Arial" panose="020B0604020202020204" pitchFamily="34" charset="0"/>
              </a:rPr>
              <a:t>Ser expresado en lenguaje claro y preciso, sin ambigüedades.</a:t>
            </a:r>
            <a:endParaRPr lang="es-ES" altLang="es-PE" sz="2100">
              <a:solidFill>
                <a:srgbClr val="002060"/>
              </a:solidFill>
              <a:cs typeface="Arial" panose="020B0604020202020204" pitchFamily="34" charset="0"/>
            </a:endParaRPr>
          </a:p>
          <a:p>
            <a:pPr eaLnBrk="1" hangingPunct="1">
              <a:lnSpc>
                <a:spcPts val="1200"/>
              </a:lnSpc>
              <a:spcBef>
                <a:spcPts val="63"/>
              </a:spcBef>
              <a:buFont typeface="Wingdings" panose="05000000000000000000" pitchFamily="2" charset="2"/>
              <a:buChar char="Ø"/>
            </a:pPr>
            <a:endParaRPr lang="es-ES" altLang="es-PE" sz="2100">
              <a:solidFill>
                <a:srgbClr val="002060"/>
              </a:solidFill>
              <a:cs typeface="Arial" panose="020B0604020202020204" pitchFamily="34" charset="0"/>
            </a:endParaRPr>
          </a:p>
          <a:p>
            <a:pPr eaLnBrk="1" hangingPunct="1">
              <a:buFont typeface="Wingdings" panose="05000000000000000000" pitchFamily="2" charset="2"/>
              <a:buChar char="Ø"/>
            </a:pPr>
            <a:r>
              <a:rPr lang="es-ES" altLang="es-PE" sz="2100" b="1">
                <a:solidFill>
                  <a:srgbClr val="002060"/>
                </a:solidFill>
                <a:cs typeface="Arial" panose="020B0604020202020204" pitchFamily="34" charset="0"/>
              </a:rPr>
              <a:t>Expresar una relación entre variables, ámbito de estudio población.</a:t>
            </a:r>
            <a:endParaRPr lang="es-ES" altLang="es-PE" sz="2100">
              <a:solidFill>
                <a:srgbClr val="002060"/>
              </a:solidFill>
              <a:cs typeface="Arial" panose="020B0604020202020204" pitchFamily="34" charset="0"/>
            </a:endParaRPr>
          </a:p>
          <a:p>
            <a:pPr eaLnBrk="1" hangingPunct="1">
              <a:lnSpc>
                <a:spcPts val="1200"/>
              </a:lnSpc>
              <a:spcBef>
                <a:spcPts val="63"/>
              </a:spcBef>
              <a:buFont typeface="Wingdings" panose="05000000000000000000" pitchFamily="2" charset="2"/>
              <a:buChar char="Ø"/>
            </a:pPr>
            <a:endParaRPr lang="es-ES" altLang="es-PE" sz="2100">
              <a:solidFill>
                <a:srgbClr val="002060"/>
              </a:solidFill>
              <a:cs typeface="Arial" panose="020B0604020202020204" pitchFamily="34" charset="0"/>
            </a:endParaRPr>
          </a:p>
          <a:p>
            <a:pPr eaLnBrk="1" hangingPunct="1">
              <a:buFont typeface="Wingdings" panose="05000000000000000000" pitchFamily="2" charset="2"/>
              <a:buChar char="Ø"/>
            </a:pPr>
            <a:r>
              <a:rPr lang="es-ES" altLang="es-PE" sz="2100" b="1">
                <a:solidFill>
                  <a:srgbClr val="002060"/>
                </a:solidFill>
                <a:cs typeface="Arial" panose="020B0604020202020204" pitchFamily="34" charset="0"/>
              </a:rPr>
              <a:t>Posibilidad de que pueda ser probado empíricamente (observado en la realidad).</a:t>
            </a:r>
            <a:endParaRPr lang="es-ES" altLang="es-PE" sz="2100">
              <a:solidFill>
                <a:srgbClr val="002060"/>
              </a:solidFill>
              <a:cs typeface="Arial" panose="020B0604020202020204" pitchFamily="34" charset="0"/>
            </a:endParaRPr>
          </a:p>
          <a:p>
            <a:pPr eaLnBrk="1" hangingPunct="1">
              <a:lnSpc>
                <a:spcPts val="1200"/>
              </a:lnSpc>
              <a:spcBef>
                <a:spcPts val="63"/>
              </a:spcBef>
              <a:buFont typeface="Wingdings" panose="05000000000000000000" pitchFamily="2" charset="2"/>
              <a:buChar char="Ø"/>
            </a:pPr>
            <a:endParaRPr lang="es-ES" altLang="es-PE" sz="2100">
              <a:solidFill>
                <a:srgbClr val="002060"/>
              </a:solidFill>
              <a:cs typeface="Arial" panose="020B0604020202020204" pitchFamily="34" charset="0"/>
            </a:endParaRPr>
          </a:p>
          <a:p>
            <a:pPr eaLnBrk="1" hangingPunct="1">
              <a:buFont typeface="Wingdings" panose="05000000000000000000" pitchFamily="2" charset="2"/>
              <a:buChar char="Ø"/>
            </a:pPr>
            <a:r>
              <a:rPr lang="es-ES" altLang="es-PE" sz="2100" b="1">
                <a:solidFill>
                  <a:srgbClr val="002060"/>
                </a:solidFill>
                <a:cs typeface="Arial" panose="020B0604020202020204" pitchFamily="34" charset="0"/>
              </a:rPr>
              <a:t>Debe sugerir el método a utilizar,</a:t>
            </a:r>
            <a:endParaRPr lang="es-ES" altLang="es-PE" sz="2100">
              <a:solidFill>
                <a:srgbClr val="002060"/>
              </a:solidFill>
              <a:cs typeface="Arial" panose="020B0604020202020204" pitchFamily="34" charset="0"/>
            </a:endParaRPr>
          </a:p>
        </p:txBody>
      </p:sp>
      <p:sp>
        <p:nvSpPr>
          <p:cNvPr id="24" name="object 24">
            <a:extLst>
              <a:ext uri="{FF2B5EF4-FFF2-40B4-BE49-F238E27FC236}">
                <a16:creationId xmlns:a16="http://schemas.microsoft.com/office/drawing/2014/main" id="{C0961A8D-546E-45A9-AC91-8E4445B8BABA}"/>
              </a:ext>
            </a:extLst>
          </p:cNvPr>
          <p:cNvSpPr txBox="1"/>
          <p:nvPr/>
        </p:nvSpPr>
        <p:spPr>
          <a:xfrm>
            <a:off x="487363" y="3359150"/>
            <a:ext cx="285750" cy="280988"/>
          </a:xfrm>
          <a:prstGeom prst="rect">
            <a:avLst/>
          </a:prstGeom>
        </p:spPr>
        <p:txBody>
          <a:bodyPr lIns="0" tIns="0" rIns="0" bIns="0"/>
          <a:lstStyle/>
          <a:p>
            <a:pPr>
              <a:lnSpc>
                <a:spcPts val="2220"/>
              </a:lnSpc>
              <a:defRPr/>
            </a:pPr>
            <a:r>
              <a:rPr sz="2100" b="1" spc="-4" dirty="0">
                <a:latin typeface="Arial"/>
                <a:cs typeface="Arial"/>
              </a:rPr>
              <a:t>3.</a:t>
            </a:r>
            <a:endParaRPr sz="2100">
              <a:latin typeface="Arial"/>
              <a:cs typeface="Arial"/>
            </a:endParaRPr>
          </a:p>
        </p:txBody>
      </p:sp>
      <p:sp>
        <p:nvSpPr>
          <p:cNvPr id="24588" name="object 25">
            <a:extLst>
              <a:ext uri="{FF2B5EF4-FFF2-40B4-BE49-F238E27FC236}">
                <a16:creationId xmlns:a16="http://schemas.microsoft.com/office/drawing/2014/main" id="{FB6636B5-D3AC-4CFF-9262-3B6F532DA013}"/>
              </a:ext>
            </a:extLst>
          </p:cNvPr>
          <p:cNvSpPr txBox="1">
            <a:spLocks noChangeArrowheads="1"/>
          </p:cNvSpPr>
          <p:nvPr/>
        </p:nvSpPr>
        <p:spPr bwMode="auto">
          <a:xfrm>
            <a:off x="8075613" y="3359150"/>
            <a:ext cx="212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cs typeface="Arial" panose="020B0604020202020204" pitchFamily="34" charset="0"/>
              </a:rPr>
              <a:t>y</a:t>
            </a:r>
            <a:endParaRPr lang="es-ES" altLang="es-PE" sz="2100">
              <a:cs typeface="Arial" panose="020B0604020202020204" pitchFamily="34" charset="0"/>
            </a:endParaRPr>
          </a:p>
        </p:txBody>
      </p:sp>
      <p:sp>
        <p:nvSpPr>
          <p:cNvPr id="26" name="object 26">
            <a:extLst>
              <a:ext uri="{FF2B5EF4-FFF2-40B4-BE49-F238E27FC236}">
                <a16:creationId xmlns:a16="http://schemas.microsoft.com/office/drawing/2014/main" id="{750EAEA1-9652-470B-80ED-7F014BF2C2AC}"/>
              </a:ext>
            </a:extLst>
          </p:cNvPr>
          <p:cNvSpPr txBox="1"/>
          <p:nvPr/>
        </p:nvSpPr>
        <p:spPr>
          <a:xfrm>
            <a:off x="487363" y="4159250"/>
            <a:ext cx="285750" cy="282575"/>
          </a:xfrm>
          <a:prstGeom prst="rect">
            <a:avLst/>
          </a:prstGeom>
        </p:spPr>
        <p:txBody>
          <a:bodyPr lIns="0" tIns="0" rIns="0" bIns="0"/>
          <a:lstStyle/>
          <a:p>
            <a:pPr>
              <a:lnSpc>
                <a:spcPts val="2220"/>
              </a:lnSpc>
              <a:defRPr/>
            </a:pPr>
            <a:r>
              <a:rPr sz="2100" b="1" spc="-4" dirty="0">
                <a:latin typeface="Arial"/>
                <a:cs typeface="Arial"/>
              </a:rPr>
              <a:t>4.</a:t>
            </a:r>
            <a:endParaRPr sz="2100">
              <a:latin typeface="Arial"/>
              <a:cs typeface="Arial"/>
            </a:endParaRPr>
          </a:p>
        </p:txBody>
      </p:sp>
      <p:sp>
        <p:nvSpPr>
          <p:cNvPr id="27" name="object 27">
            <a:extLst>
              <a:ext uri="{FF2B5EF4-FFF2-40B4-BE49-F238E27FC236}">
                <a16:creationId xmlns:a16="http://schemas.microsoft.com/office/drawing/2014/main" id="{4FB0A700-3FBF-4ED2-8C46-0306AC9D380E}"/>
              </a:ext>
            </a:extLst>
          </p:cNvPr>
          <p:cNvSpPr txBox="1"/>
          <p:nvPr/>
        </p:nvSpPr>
        <p:spPr>
          <a:xfrm>
            <a:off x="487363" y="4959350"/>
            <a:ext cx="285750" cy="282575"/>
          </a:xfrm>
          <a:prstGeom prst="rect">
            <a:avLst/>
          </a:prstGeom>
        </p:spPr>
        <p:txBody>
          <a:bodyPr lIns="0" tIns="0" rIns="0" bIns="0"/>
          <a:lstStyle/>
          <a:p>
            <a:pPr>
              <a:lnSpc>
                <a:spcPts val="2225"/>
              </a:lnSpc>
              <a:defRPr/>
            </a:pPr>
            <a:r>
              <a:rPr sz="2100" b="1" spc="-4" dirty="0">
                <a:latin typeface="Arial"/>
                <a:cs typeface="Arial"/>
              </a:rPr>
              <a:t>5.</a:t>
            </a:r>
            <a:endParaRPr sz="2100">
              <a:latin typeface="Arial"/>
              <a:cs typeface="Arial"/>
            </a:endParaRPr>
          </a:p>
        </p:txBody>
      </p:sp>
      <p:sp>
        <p:nvSpPr>
          <p:cNvPr id="24591" name="object 28">
            <a:extLst>
              <a:ext uri="{FF2B5EF4-FFF2-40B4-BE49-F238E27FC236}">
                <a16:creationId xmlns:a16="http://schemas.microsoft.com/office/drawing/2014/main" id="{9A939465-AD59-4608-9862-653DF6D993A1}"/>
              </a:ext>
            </a:extLst>
          </p:cNvPr>
          <p:cNvSpPr txBox="1">
            <a:spLocks noChangeArrowheads="1"/>
          </p:cNvSpPr>
          <p:nvPr/>
        </p:nvSpPr>
        <p:spPr bwMode="auto">
          <a:xfrm>
            <a:off x="487363" y="5480050"/>
            <a:ext cx="69008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625"/>
              </a:lnSpc>
            </a:pPr>
            <a:r>
              <a:rPr lang="es-ES" altLang="es-PE" sz="2500" b="1">
                <a:cs typeface="Arial" panose="020B0604020202020204" pitchFamily="34" charset="0"/>
              </a:rPr>
              <a:t>C</a:t>
            </a:r>
            <a:r>
              <a:rPr lang="es-ES" altLang="es-PE" sz="2500" b="1">
                <a:solidFill>
                  <a:srgbClr val="000000"/>
                </a:solidFill>
                <a:cs typeface="Arial" panose="020B0604020202020204" pitchFamily="34" charset="0"/>
              </a:rPr>
              <a:t>CRITERIOS:</a:t>
            </a:r>
            <a:endParaRPr lang="es-ES" altLang="es-PE" sz="2500">
              <a:solidFill>
                <a:srgbClr val="000000"/>
              </a:solidFill>
              <a:cs typeface="Arial" panose="020B0604020202020204" pitchFamily="34" charset="0"/>
            </a:endParaRPr>
          </a:p>
          <a:p>
            <a:pPr eaLnBrk="1" hangingPunct="1">
              <a:lnSpc>
                <a:spcPts val="1200"/>
              </a:lnSpc>
              <a:spcBef>
                <a:spcPts val="63"/>
              </a:spcBef>
            </a:pPr>
            <a:endParaRPr lang="es-ES" altLang="es-PE" sz="2500">
              <a:solidFill>
                <a:srgbClr val="000000"/>
              </a:solidFill>
              <a:cs typeface="Arial" panose="020B0604020202020204" pitchFamily="34" charset="0"/>
            </a:endParaRPr>
          </a:p>
          <a:p>
            <a:pPr eaLnBrk="1" hangingPunct="1"/>
            <a:r>
              <a:rPr lang="es-ES" altLang="es-PE" sz="2100" b="1">
                <a:solidFill>
                  <a:srgbClr val="000000"/>
                </a:solidFill>
                <a:cs typeface="Arial" panose="020B0604020202020204" pitchFamily="34" charset="0"/>
              </a:rPr>
              <a:t>Originalidad, significatividad, pertinencia y viabilidad.</a:t>
            </a:r>
            <a:endParaRPr lang="es-ES" altLang="es-PE" sz="2100">
              <a:solidFill>
                <a:srgbClr val="000000"/>
              </a:solidFill>
              <a:cs typeface="Arial" panose="020B0604020202020204" pitchFamily="34" charset="0"/>
            </a:endParaRPr>
          </a:p>
          <a:p>
            <a:pPr eaLnBrk="1" hangingPunct="1">
              <a:lnSpc>
                <a:spcPts val="1200"/>
              </a:lnSpc>
              <a:spcBef>
                <a:spcPts val="63"/>
              </a:spcBef>
            </a:pPr>
            <a:endParaRPr lang="es-ES" altLang="es-PE" sz="2500">
              <a:cs typeface="Arial" panose="020B0604020202020204" pitchFamily="34" charset="0"/>
            </a:endParaRPr>
          </a:p>
        </p:txBody>
      </p:sp>
      <p:sp>
        <p:nvSpPr>
          <p:cNvPr id="24592" name="object 29">
            <a:extLst>
              <a:ext uri="{FF2B5EF4-FFF2-40B4-BE49-F238E27FC236}">
                <a16:creationId xmlns:a16="http://schemas.microsoft.com/office/drawing/2014/main" id="{C9E79176-9144-4184-B5D4-E7F75935507E}"/>
              </a:ext>
            </a:extLst>
          </p:cNvPr>
          <p:cNvSpPr txBox="1">
            <a:spLocks noChangeArrowheads="1"/>
          </p:cNvSpPr>
          <p:nvPr/>
        </p:nvSpPr>
        <p:spPr bwMode="auto">
          <a:xfrm>
            <a:off x="8455025" y="6303963"/>
            <a:ext cx="19050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100"/>
              </a:lnSpc>
            </a:pPr>
            <a:r>
              <a:rPr lang="es-ES" altLang="es-PE" sz="1000">
                <a:cs typeface="Arial" panose="020B0604020202020204" pitchFamily="34" charset="0"/>
              </a:rPr>
              <a:t>19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9">
            <a:extLst>
              <a:ext uri="{FF2B5EF4-FFF2-40B4-BE49-F238E27FC236}">
                <a16:creationId xmlns:a16="http://schemas.microsoft.com/office/drawing/2014/main" id="{FB3E0B7F-14EF-4B09-B8D8-3B1F7E26E23F}"/>
              </a:ext>
            </a:extLst>
          </p:cNvPr>
          <p:cNvSpPr txBox="1">
            <a:spLocks noChangeArrowheads="1"/>
          </p:cNvSpPr>
          <p:nvPr/>
        </p:nvSpPr>
        <p:spPr bwMode="auto">
          <a:xfrm>
            <a:off x="517525" y="198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sz="2400">
              <a:latin typeface="Comic Sans MS" panose="030F0702030302020204" pitchFamily="66" charset="0"/>
            </a:endParaRPr>
          </a:p>
        </p:txBody>
      </p:sp>
      <p:sp>
        <p:nvSpPr>
          <p:cNvPr id="5123" name="Rectangle 13">
            <a:extLst>
              <a:ext uri="{FF2B5EF4-FFF2-40B4-BE49-F238E27FC236}">
                <a16:creationId xmlns:a16="http://schemas.microsoft.com/office/drawing/2014/main" id="{A3B9B11E-E029-487E-9379-A09A4EFB622C}"/>
              </a:ext>
            </a:extLst>
          </p:cNvPr>
          <p:cNvSpPr>
            <a:spLocks noGrp="1" noChangeArrowheads="1"/>
          </p:cNvSpPr>
          <p:nvPr>
            <p:ph type="title"/>
          </p:nvPr>
        </p:nvSpPr>
        <p:spPr/>
        <p:txBody>
          <a:bodyPr/>
          <a:lstStyle/>
          <a:p>
            <a:pPr eaLnBrk="1" hangingPunct="1">
              <a:defRPr/>
            </a:pPr>
            <a:r>
              <a:rPr lang="es-ES_tradnl" dirty="0"/>
              <a:t> </a:t>
            </a:r>
            <a:endParaRPr lang="es-ES" dirty="0"/>
          </a:p>
        </p:txBody>
      </p:sp>
      <p:sp>
        <p:nvSpPr>
          <p:cNvPr id="5125" name="Rectangle 15">
            <a:extLst>
              <a:ext uri="{FF2B5EF4-FFF2-40B4-BE49-F238E27FC236}">
                <a16:creationId xmlns:a16="http://schemas.microsoft.com/office/drawing/2014/main" id="{8C31CB33-2C80-4581-A408-EECB516D910E}"/>
              </a:ext>
            </a:extLst>
          </p:cNvPr>
          <p:cNvSpPr>
            <a:spLocks noChangeArrowheads="1"/>
          </p:cNvSpPr>
          <p:nvPr/>
        </p:nvSpPr>
        <p:spPr bwMode="auto">
          <a:xfrm>
            <a:off x="395288" y="2492375"/>
            <a:ext cx="8353425"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s-ES_tradnl" sz="2400" b="1" dirty="0">
                <a:solidFill>
                  <a:schemeClr val="tx2"/>
                </a:solidFill>
                <a:latin typeface="+mn-lt"/>
              </a:rPr>
              <a:t>     </a:t>
            </a:r>
            <a:r>
              <a:rPr lang="es-ES_tradnl" sz="5400" b="1" dirty="0">
                <a:solidFill>
                  <a:schemeClr val="tx2"/>
                </a:solidFill>
                <a:latin typeface="+mj-lt"/>
              </a:rPr>
              <a:t>Los objetivos en la investigación</a:t>
            </a:r>
            <a:endParaRPr lang="es-ES" sz="5400" b="1" dirty="0">
              <a:solidFill>
                <a:schemeClr val="tx2"/>
              </a:solidFill>
              <a:latin typeface="+mj-lt"/>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9">
            <a:extLst>
              <a:ext uri="{FF2B5EF4-FFF2-40B4-BE49-F238E27FC236}">
                <a16:creationId xmlns:a16="http://schemas.microsoft.com/office/drawing/2014/main" id="{50D3B2B5-0ECA-4E82-88C2-333A291C2B40}"/>
              </a:ext>
            </a:extLst>
          </p:cNvPr>
          <p:cNvSpPr txBox="1">
            <a:spLocks noChangeArrowheads="1"/>
          </p:cNvSpPr>
          <p:nvPr/>
        </p:nvSpPr>
        <p:spPr bwMode="auto">
          <a:xfrm>
            <a:off x="517525" y="198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sz="2400">
              <a:latin typeface="Comic Sans MS" panose="030F0702030302020204" pitchFamily="66" charset="0"/>
            </a:endParaRPr>
          </a:p>
        </p:txBody>
      </p:sp>
      <p:sp>
        <p:nvSpPr>
          <p:cNvPr id="5123" name="Rectangle 13">
            <a:extLst>
              <a:ext uri="{FF2B5EF4-FFF2-40B4-BE49-F238E27FC236}">
                <a16:creationId xmlns:a16="http://schemas.microsoft.com/office/drawing/2014/main" id="{55D86F00-C5B7-4D39-94A6-3FF3121A5B8B}"/>
              </a:ext>
            </a:extLst>
          </p:cNvPr>
          <p:cNvSpPr>
            <a:spLocks noGrp="1" noChangeArrowheads="1"/>
          </p:cNvSpPr>
          <p:nvPr>
            <p:ph type="title"/>
          </p:nvPr>
        </p:nvSpPr>
        <p:spPr/>
        <p:txBody>
          <a:bodyPr/>
          <a:lstStyle/>
          <a:p>
            <a:pPr eaLnBrk="1" hangingPunct="1">
              <a:defRPr/>
            </a:pPr>
            <a:r>
              <a:rPr lang="es-ES_tradnl"/>
              <a:t> </a:t>
            </a:r>
            <a:endParaRPr lang="es-ES"/>
          </a:p>
        </p:txBody>
      </p:sp>
      <p:sp>
        <p:nvSpPr>
          <p:cNvPr id="5124" name="Rectangle 14">
            <a:extLst>
              <a:ext uri="{FF2B5EF4-FFF2-40B4-BE49-F238E27FC236}">
                <a16:creationId xmlns:a16="http://schemas.microsoft.com/office/drawing/2014/main" id="{4134D44F-B92E-4444-B908-62DC73410B09}"/>
              </a:ext>
            </a:extLst>
          </p:cNvPr>
          <p:cNvSpPr>
            <a:spLocks noGrp="1" noChangeArrowheads="1"/>
          </p:cNvSpPr>
          <p:nvPr>
            <p:ph type="body" idx="1"/>
          </p:nvPr>
        </p:nvSpPr>
        <p:spPr>
          <a:xfrm>
            <a:off x="323850" y="1733550"/>
            <a:ext cx="7696200" cy="3657600"/>
          </a:xfrm>
        </p:spPr>
        <p:txBody>
          <a:bodyPr/>
          <a:lstStyle/>
          <a:p>
            <a:pPr algn="just" eaLnBrk="1" hangingPunct="1">
              <a:lnSpc>
                <a:spcPct val="90000"/>
              </a:lnSpc>
              <a:buFont typeface="Wingdings" panose="05000000000000000000" pitchFamily="2" charset="2"/>
              <a:buChar char="Ø"/>
              <a:defRPr/>
            </a:pPr>
            <a:r>
              <a:rPr lang="es-ES_tradnl" sz="2800" dirty="0"/>
              <a:t>Los objetivos de investigación definen el grado de conocimiento que se pretende alcanzar.</a:t>
            </a:r>
          </a:p>
          <a:p>
            <a:pPr algn="just" eaLnBrk="1" hangingPunct="1">
              <a:lnSpc>
                <a:spcPct val="90000"/>
              </a:lnSpc>
              <a:buFont typeface="Wingdings" panose="05000000000000000000" pitchFamily="2" charset="2"/>
              <a:buChar char="Ø"/>
              <a:defRPr/>
            </a:pPr>
            <a:r>
              <a:rPr lang="es-ES" sz="2800" dirty="0"/>
              <a:t>Los objetivos definen la naturaleza de la investigación. </a:t>
            </a:r>
            <a:endParaRPr lang="es-ES_tradnl" sz="2800" dirty="0"/>
          </a:p>
          <a:p>
            <a:pPr algn="just" eaLnBrk="1" hangingPunct="1">
              <a:lnSpc>
                <a:spcPct val="90000"/>
              </a:lnSpc>
              <a:buFont typeface="Wingdings" panose="05000000000000000000" pitchFamily="2" charset="2"/>
              <a:buChar char="Ø"/>
              <a:defRPr/>
            </a:pPr>
            <a:r>
              <a:rPr lang="es-ES_tradnl" sz="2800" dirty="0"/>
              <a:t>Los objetivo en investigación orientan el proceso investigativo y definen el camino  recorrer para su logro.</a:t>
            </a:r>
          </a:p>
          <a:p>
            <a:pPr algn="just" eaLnBrk="1" hangingPunct="1">
              <a:lnSpc>
                <a:spcPct val="90000"/>
              </a:lnSpc>
              <a:buFont typeface="Wingdings" panose="05000000000000000000" pitchFamily="2" charset="2"/>
              <a:buChar char="Ø"/>
              <a:defRPr/>
            </a:pPr>
            <a:r>
              <a:rPr lang="es-ES_tradnl" sz="2800" dirty="0"/>
              <a:t>El método empleado en la investigación debe estar subordinado al objetivo.</a:t>
            </a:r>
          </a:p>
          <a:p>
            <a:pPr algn="just" eaLnBrk="1" hangingPunct="1">
              <a:lnSpc>
                <a:spcPct val="90000"/>
              </a:lnSpc>
              <a:defRPr/>
            </a:pPr>
            <a:endParaRPr lang="es-ES_tradnl" sz="2800" dirty="0"/>
          </a:p>
          <a:p>
            <a:pPr algn="just" eaLnBrk="1" hangingPunct="1">
              <a:lnSpc>
                <a:spcPct val="90000"/>
              </a:lnSpc>
              <a:defRPr/>
            </a:pPr>
            <a:endParaRPr lang="es-ES" sz="2800" dirty="0"/>
          </a:p>
        </p:txBody>
      </p:sp>
      <p:sp>
        <p:nvSpPr>
          <p:cNvPr id="5125" name="Rectangle 15">
            <a:extLst>
              <a:ext uri="{FF2B5EF4-FFF2-40B4-BE49-F238E27FC236}">
                <a16:creationId xmlns:a16="http://schemas.microsoft.com/office/drawing/2014/main" id="{97F4C72F-D7FA-48B0-940C-43B7BA03FF2D}"/>
              </a:ext>
            </a:extLst>
          </p:cNvPr>
          <p:cNvSpPr>
            <a:spLocks noChangeArrowheads="1"/>
          </p:cNvSpPr>
          <p:nvPr/>
        </p:nvSpPr>
        <p:spPr bwMode="auto">
          <a:xfrm>
            <a:off x="0" y="533400"/>
            <a:ext cx="88709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_tradnl" sz="2400" b="1" dirty="0">
                <a:solidFill>
                  <a:schemeClr val="tx2"/>
                </a:solidFill>
                <a:latin typeface="+mn-lt"/>
              </a:rPr>
              <a:t>     </a:t>
            </a:r>
            <a:r>
              <a:rPr lang="es-ES_tradnl" sz="3600" b="1" dirty="0">
                <a:solidFill>
                  <a:schemeClr val="tx2"/>
                </a:solidFill>
                <a:latin typeface="+mj-lt"/>
              </a:rPr>
              <a:t>¿Para qué se formulan objetivos </a:t>
            </a:r>
          </a:p>
          <a:p>
            <a:pPr>
              <a:defRPr/>
            </a:pPr>
            <a:r>
              <a:rPr lang="es-ES_tradnl" sz="3600" b="1" dirty="0">
                <a:solidFill>
                  <a:schemeClr val="tx2"/>
                </a:solidFill>
                <a:latin typeface="+mj-lt"/>
              </a:rPr>
              <a:t>     en investigación?</a:t>
            </a:r>
            <a:endParaRPr lang="es-ES" sz="3600" b="1" dirty="0">
              <a:solidFill>
                <a:schemeClr val="tx2"/>
              </a:solidFill>
              <a:latin typeface="+mj-lt"/>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67A0101B-C3CC-4847-B6C5-31754804BF5D}"/>
              </a:ext>
            </a:extLst>
          </p:cNvPr>
          <p:cNvSpPr>
            <a:spLocks noGrp="1" noChangeArrowheads="1"/>
          </p:cNvSpPr>
          <p:nvPr>
            <p:ph type="title"/>
          </p:nvPr>
        </p:nvSpPr>
        <p:spPr>
          <a:xfrm>
            <a:off x="611188" y="228600"/>
            <a:ext cx="8281987" cy="838200"/>
          </a:xfrm>
        </p:spPr>
        <p:txBody>
          <a:bodyPr/>
          <a:lstStyle/>
          <a:p>
            <a:pPr eaLnBrk="1" hangingPunct="1">
              <a:defRPr/>
            </a:pPr>
            <a:r>
              <a:rPr lang="es-ES_tradnl" sz="3200" dirty="0"/>
              <a:t>¿Cómo identificar un objetivo de</a:t>
            </a:r>
            <a:br>
              <a:rPr lang="es-ES_tradnl" sz="3200" dirty="0"/>
            </a:br>
            <a:r>
              <a:rPr lang="es-ES_tradnl" sz="3200" dirty="0"/>
              <a:t>  investigación?. </a:t>
            </a:r>
            <a:endParaRPr lang="es-ES" sz="3200" dirty="0"/>
          </a:p>
        </p:txBody>
      </p:sp>
      <p:sp>
        <p:nvSpPr>
          <p:cNvPr id="6147" name="Rectangle 10">
            <a:extLst>
              <a:ext uri="{FF2B5EF4-FFF2-40B4-BE49-F238E27FC236}">
                <a16:creationId xmlns:a16="http://schemas.microsoft.com/office/drawing/2014/main" id="{355546E1-90A4-419B-AC51-C909BBB39218}"/>
              </a:ext>
            </a:extLst>
          </p:cNvPr>
          <p:cNvSpPr>
            <a:spLocks noGrp="1" noChangeArrowheads="1"/>
          </p:cNvSpPr>
          <p:nvPr>
            <p:ph type="body" idx="1"/>
          </p:nvPr>
        </p:nvSpPr>
        <p:spPr>
          <a:xfrm>
            <a:off x="228600" y="1447800"/>
            <a:ext cx="7696200" cy="762000"/>
          </a:xfrm>
        </p:spPr>
        <p:txBody>
          <a:bodyPr/>
          <a:lstStyle/>
          <a:p>
            <a:pPr algn="just" eaLnBrk="1" hangingPunct="1">
              <a:lnSpc>
                <a:spcPct val="90000"/>
              </a:lnSpc>
              <a:buFont typeface="Wingdings" panose="05000000000000000000" pitchFamily="2" charset="2"/>
              <a:buChar char="Ø"/>
              <a:defRPr/>
            </a:pPr>
            <a:r>
              <a:rPr lang="es-ES_tradnl" sz="2800" dirty="0"/>
              <a:t>Un objetivo es la manifestación de un propósito, una finalidad y está dirigido a alcanzar un resultado, una meta o un logro asociados directamente a la naturaleza de la investigación.</a:t>
            </a:r>
          </a:p>
          <a:p>
            <a:pPr algn="just" eaLnBrk="1" hangingPunct="1">
              <a:lnSpc>
                <a:spcPct val="90000"/>
              </a:lnSpc>
              <a:buFont typeface="Wingdings" panose="05000000000000000000" pitchFamily="2" charset="2"/>
              <a:buChar char="Ø"/>
              <a:defRPr/>
            </a:pPr>
            <a:r>
              <a:rPr lang="es-ES_tradnl" sz="2800" dirty="0"/>
              <a:t>Todo objetivo debe estar orientado a promover la búsqueda o indagación y a la generación de algún producto de utilidad social.</a:t>
            </a:r>
            <a:endParaRPr lang="es-ES" sz="2800"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195918D-2B00-4CCC-8638-A1B98A7A51C7}"/>
              </a:ext>
            </a:extLst>
          </p:cNvPr>
          <p:cNvSpPr>
            <a:spLocks noGrp="1" noChangeArrowheads="1"/>
          </p:cNvSpPr>
          <p:nvPr>
            <p:ph type="title"/>
          </p:nvPr>
        </p:nvSpPr>
        <p:spPr>
          <a:xfrm>
            <a:off x="533400" y="381000"/>
            <a:ext cx="6870700" cy="838200"/>
          </a:xfrm>
        </p:spPr>
        <p:txBody>
          <a:bodyPr/>
          <a:lstStyle/>
          <a:p>
            <a:pPr eaLnBrk="1" hangingPunct="1">
              <a:defRPr/>
            </a:pPr>
            <a:r>
              <a:rPr lang="es-ES_tradnl" sz="2400" dirty="0"/>
              <a:t>Cuál es la característica principal de un objetivo? </a:t>
            </a:r>
            <a:endParaRPr lang="es-ES" sz="2400" dirty="0"/>
          </a:p>
        </p:txBody>
      </p:sp>
      <p:sp>
        <p:nvSpPr>
          <p:cNvPr id="28675" name="Text Box 3">
            <a:extLst>
              <a:ext uri="{FF2B5EF4-FFF2-40B4-BE49-F238E27FC236}">
                <a16:creationId xmlns:a16="http://schemas.microsoft.com/office/drawing/2014/main" id="{6E08C064-197C-4DFA-BD18-332B8AD5FE22}"/>
              </a:ext>
            </a:extLst>
          </p:cNvPr>
          <p:cNvSpPr txBox="1">
            <a:spLocks noChangeArrowheads="1"/>
          </p:cNvSpPr>
          <p:nvPr/>
        </p:nvSpPr>
        <p:spPr bwMode="auto">
          <a:xfrm>
            <a:off x="228600" y="1371600"/>
            <a:ext cx="79851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400">
                <a:latin typeface="Comic Sans MS" panose="030F0702030302020204" pitchFamily="66" charset="0"/>
              </a:rPr>
              <a:t>Los objetivos se inician con un verbo en infinitivo e</a:t>
            </a:r>
          </a:p>
          <a:p>
            <a:pPr eaLnBrk="1" hangingPunct="1"/>
            <a:r>
              <a:rPr lang="es-ES_tradnl" altLang="es-PE" sz="2400">
                <a:latin typeface="Comic Sans MS" panose="030F0702030302020204" pitchFamily="66" charset="0"/>
              </a:rPr>
              <a:t>Involucran logros.</a:t>
            </a:r>
          </a:p>
          <a:p>
            <a:pPr eaLnBrk="1" hangingPunct="1"/>
            <a:r>
              <a:rPr lang="es-ES_tradnl" altLang="es-PE" sz="2400">
                <a:latin typeface="Comic Sans MS" panose="030F0702030302020204" pitchFamily="66" charset="0"/>
              </a:rPr>
              <a:t>Toda investigación debe tener un solo objetivo general </a:t>
            </a:r>
          </a:p>
          <a:p>
            <a:pPr eaLnBrk="1" hangingPunct="1"/>
            <a:r>
              <a:rPr lang="es-ES_tradnl" altLang="es-PE" sz="2400">
                <a:latin typeface="Comic Sans MS" panose="030F0702030302020204" pitchFamily="66" charset="0"/>
              </a:rPr>
              <a:t>Por cada objetivo debe existir un solo logro.</a:t>
            </a:r>
            <a:endParaRPr lang="es-ES" altLang="es-PE" sz="2400">
              <a:latin typeface="Comic Sans MS" panose="030F0702030302020204" pitchFamily="66" charset="0"/>
            </a:endParaRPr>
          </a:p>
        </p:txBody>
      </p:sp>
      <p:pic>
        <p:nvPicPr>
          <p:cNvPr id="28676" name="Picture 4" descr="C:\Archivos de programa\Microsoft Office\Clipart\standard\stddir3\IN00630_.wmf">
            <a:extLst>
              <a:ext uri="{FF2B5EF4-FFF2-40B4-BE49-F238E27FC236}">
                <a16:creationId xmlns:a16="http://schemas.microsoft.com/office/drawing/2014/main" id="{B4412BE0-F0B4-4736-AE7A-DC5BBD1197D1}"/>
              </a:ext>
            </a:extLst>
          </p:cNvPr>
          <p:cNvPicPr>
            <a:picLocks noChangeAspect="1" noChangeArrowheads="1"/>
          </p:cNvPicPr>
          <p:nvPr/>
        </p:nvPicPr>
        <p:blipFill>
          <a:blip r:embed="rId2">
            <a:lum bright="24000" contrast="-12000"/>
            <a:extLst>
              <a:ext uri="{28A0092B-C50C-407E-A947-70E740481C1C}">
                <a14:useLocalDpi xmlns:a14="http://schemas.microsoft.com/office/drawing/2010/main" val="0"/>
              </a:ext>
            </a:extLst>
          </a:blip>
          <a:srcRect/>
          <a:stretch>
            <a:fillRect/>
          </a:stretch>
        </p:blipFill>
        <p:spPr bwMode="auto">
          <a:xfrm>
            <a:off x="4114800" y="4083050"/>
            <a:ext cx="28956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8">
            <a:extLst>
              <a:ext uri="{FF2B5EF4-FFF2-40B4-BE49-F238E27FC236}">
                <a16:creationId xmlns:a16="http://schemas.microsoft.com/office/drawing/2014/main" id="{15ADE472-DCEE-4A50-974D-296EB4C4B172}"/>
              </a:ext>
            </a:extLst>
          </p:cNvPr>
          <p:cNvSpPr txBox="1">
            <a:spLocks noChangeArrowheads="1"/>
          </p:cNvSpPr>
          <p:nvPr/>
        </p:nvSpPr>
        <p:spPr bwMode="auto">
          <a:xfrm>
            <a:off x="3352800" y="5334000"/>
            <a:ext cx="1479550" cy="457200"/>
          </a:xfrm>
          <a:prstGeom prst="rect">
            <a:avLst/>
          </a:prstGeom>
          <a:solidFill>
            <a:srgbClr val="FFFF66"/>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400">
                <a:latin typeface="Comic Sans MS" panose="030F0702030302020204" pitchFamily="66" charset="0"/>
              </a:rPr>
              <a:t>describir</a:t>
            </a:r>
            <a:endParaRPr lang="es-ES" altLang="es-PE" sz="2400">
              <a:latin typeface="Comic Sans MS" panose="030F0702030302020204" pitchFamily="66" charset="0"/>
            </a:endParaRPr>
          </a:p>
        </p:txBody>
      </p:sp>
      <p:sp>
        <p:nvSpPr>
          <p:cNvPr id="28678" name="Text Box 9">
            <a:extLst>
              <a:ext uri="{FF2B5EF4-FFF2-40B4-BE49-F238E27FC236}">
                <a16:creationId xmlns:a16="http://schemas.microsoft.com/office/drawing/2014/main" id="{F6B6511F-3604-459C-92CF-61CF21F5B4DB}"/>
              </a:ext>
            </a:extLst>
          </p:cNvPr>
          <p:cNvSpPr txBox="1">
            <a:spLocks noChangeArrowheads="1"/>
          </p:cNvSpPr>
          <p:nvPr/>
        </p:nvSpPr>
        <p:spPr bwMode="auto">
          <a:xfrm>
            <a:off x="3849688" y="4724400"/>
            <a:ext cx="1290637" cy="457200"/>
          </a:xfrm>
          <a:prstGeom prst="rect">
            <a:avLst/>
          </a:prstGeom>
          <a:solidFill>
            <a:srgbClr val="FFFF66"/>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400">
                <a:latin typeface="Comic Sans MS" panose="030F0702030302020204" pitchFamily="66" charset="0"/>
              </a:rPr>
              <a:t>analizar</a:t>
            </a:r>
            <a:endParaRPr lang="es-ES" altLang="es-PE" sz="2400">
              <a:latin typeface="Comic Sans MS" panose="030F0702030302020204" pitchFamily="66" charset="0"/>
            </a:endParaRPr>
          </a:p>
        </p:txBody>
      </p:sp>
      <p:sp>
        <p:nvSpPr>
          <p:cNvPr id="28679" name="Text Box 10">
            <a:extLst>
              <a:ext uri="{FF2B5EF4-FFF2-40B4-BE49-F238E27FC236}">
                <a16:creationId xmlns:a16="http://schemas.microsoft.com/office/drawing/2014/main" id="{806102D2-7F69-4F75-9C45-B4756A864688}"/>
              </a:ext>
            </a:extLst>
          </p:cNvPr>
          <p:cNvSpPr txBox="1">
            <a:spLocks noChangeArrowheads="1"/>
          </p:cNvSpPr>
          <p:nvPr/>
        </p:nvSpPr>
        <p:spPr bwMode="auto">
          <a:xfrm>
            <a:off x="3743325" y="4267200"/>
            <a:ext cx="1504950" cy="4572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400">
                <a:latin typeface="Comic Sans MS" panose="030F0702030302020204" pitchFamily="66" charset="0"/>
              </a:rPr>
              <a:t>comparar</a:t>
            </a:r>
            <a:endParaRPr lang="es-ES" altLang="es-PE" sz="2400">
              <a:latin typeface="Comic Sans MS" panose="030F0702030302020204" pitchFamily="66" charset="0"/>
            </a:endParaRPr>
          </a:p>
        </p:txBody>
      </p:sp>
      <p:sp>
        <p:nvSpPr>
          <p:cNvPr id="28680" name="Text Box 11">
            <a:extLst>
              <a:ext uri="{FF2B5EF4-FFF2-40B4-BE49-F238E27FC236}">
                <a16:creationId xmlns:a16="http://schemas.microsoft.com/office/drawing/2014/main" id="{035599F8-B2FC-4266-A3A0-B23526439F8B}"/>
              </a:ext>
            </a:extLst>
          </p:cNvPr>
          <p:cNvSpPr txBox="1">
            <a:spLocks noChangeArrowheads="1"/>
          </p:cNvSpPr>
          <p:nvPr/>
        </p:nvSpPr>
        <p:spPr bwMode="auto">
          <a:xfrm>
            <a:off x="5334000" y="3886200"/>
            <a:ext cx="1536700" cy="457200"/>
          </a:xfrm>
          <a:prstGeom prst="rect">
            <a:avLst/>
          </a:prstGeom>
          <a:solidFill>
            <a:schemeClr val="bg2"/>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bg2"/>
            </a:extrusionClr>
            <a:contourClr>
              <a:schemeClr val="bg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400">
                <a:latin typeface="Comic Sans MS" panose="030F0702030302020204" pitchFamily="66" charset="0"/>
              </a:rPr>
              <a:t>Proponer </a:t>
            </a:r>
            <a:endParaRPr lang="es-ES" altLang="es-PE" sz="2400">
              <a:latin typeface="Comic Sans MS" panose="030F0702030302020204" pitchFamily="66"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98752D6D-7C81-4C99-84B2-836594A63B80}"/>
              </a:ext>
            </a:extLst>
          </p:cNvPr>
          <p:cNvSpPr>
            <a:spLocks noGrp="1" noChangeArrowheads="1"/>
          </p:cNvSpPr>
          <p:nvPr>
            <p:ph type="title"/>
          </p:nvPr>
        </p:nvSpPr>
        <p:spPr>
          <a:xfrm>
            <a:off x="611188" y="228600"/>
            <a:ext cx="8281987" cy="838200"/>
          </a:xfrm>
        </p:spPr>
        <p:txBody>
          <a:bodyPr/>
          <a:lstStyle/>
          <a:p>
            <a:pPr eaLnBrk="1" hangingPunct="1">
              <a:defRPr/>
            </a:pPr>
            <a:r>
              <a:rPr lang="es-ES" sz="3200" dirty="0">
                <a:effectLst/>
              </a:rPr>
              <a:t>Objetivo general</a:t>
            </a:r>
            <a:br>
              <a:rPr lang="es-ES" sz="3200" dirty="0">
                <a:effectLst/>
              </a:rPr>
            </a:br>
            <a:endParaRPr lang="es-ES" sz="3200" dirty="0"/>
          </a:p>
        </p:txBody>
      </p:sp>
      <p:sp>
        <p:nvSpPr>
          <p:cNvPr id="29699" name="1 Marcador de contenido">
            <a:extLst>
              <a:ext uri="{FF2B5EF4-FFF2-40B4-BE49-F238E27FC236}">
                <a16:creationId xmlns:a16="http://schemas.microsoft.com/office/drawing/2014/main" id="{E4D40FD7-9163-4F46-8675-76518E2715B9}"/>
              </a:ext>
            </a:extLst>
          </p:cNvPr>
          <p:cNvSpPr>
            <a:spLocks noGrp="1"/>
          </p:cNvSpPr>
          <p:nvPr>
            <p:ph idx="1"/>
          </p:nvPr>
        </p:nvSpPr>
        <p:spPr>
          <a:xfrm>
            <a:off x="468313" y="765175"/>
            <a:ext cx="8007350" cy="4191000"/>
          </a:xfrm>
        </p:spPr>
        <p:txBody>
          <a:bodyPr/>
          <a:lstStyle/>
          <a:p>
            <a:pPr algn="just"/>
            <a:r>
              <a:rPr lang="es-ES" altLang="es-PE" sz="2800">
                <a:effectLst/>
              </a:rPr>
              <a:t>Es el objetivo que pretendemos alcanzar de manera integral en nuestra investigación; es decir, el enunciado claro y preciso de las metas a lograr.</a:t>
            </a:r>
          </a:p>
          <a:p>
            <a:pPr algn="just"/>
            <a:r>
              <a:rPr lang="es-ES" altLang="es-PE" sz="2800">
                <a:effectLst/>
              </a:rPr>
              <a:t>El objetivo general debe reflejar la esencia del planteamiento del problema y la idea expresada en el título de la investigación.</a:t>
            </a:r>
          </a:p>
          <a:p>
            <a:pPr algn="just"/>
            <a:r>
              <a:rPr lang="es-ES" altLang="es-PE" sz="2800">
                <a:effectLst/>
              </a:rPr>
              <a:t>Para el logro del objetivo general necesario la formulación de objetivos específicos.</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a:extLst>
              <a:ext uri="{FF2B5EF4-FFF2-40B4-BE49-F238E27FC236}">
                <a16:creationId xmlns:a16="http://schemas.microsoft.com/office/drawing/2014/main" id="{480C6EAB-F9DF-44C9-A667-010D24AFE1B8}"/>
              </a:ext>
            </a:extLst>
          </p:cNvPr>
          <p:cNvSpPr txBox="1">
            <a:spLocks noChangeArrowheads="1"/>
          </p:cNvSpPr>
          <p:nvPr/>
        </p:nvSpPr>
        <p:spPr bwMode="auto">
          <a:xfrm>
            <a:off x="517525" y="404813"/>
            <a:ext cx="79089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400">
                <a:cs typeface="Arial" panose="020B0604020202020204" pitchFamily="34" charset="0"/>
              </a:rPr>
              <a:t>El objetivo general debe expresar claramente el tipo de</a:t>
            </a:r>
          </a:p>
          <a:p>
            <a:pPr eaLnBrk="1" hangingPunct="1"/>
            <a:r>
              <a:rPr lang="es-ES_tradnl" altLang="es-PE" sz="2400">
                <a:cs typeface="Arial" panose="020B0604020202020204" pitchFamily="34" charset="0"/>
              </a:rPr>
              <a:t>investigación con el uso de verbos que contribuya a ello.</a:t>
            </a:r>
            <a:endParaRPr lang="es-ES" altLang="es-PE" sz="2400">
              <a:cs typeface="Arial" panose="020B0604020202020204" pitchFamily="34" charset="0"/>
            </a:endParaRPr>
          </a:p>
        </p:txBody>
      </p:sp>
      <p:sp>
        <p:nvSpPr>
          <p:cNvPr id="30723" name="Text Box 4">
            <a:extLst>
              <a:ext uri="{FF2B5EF4-FFF2-40B4-BE49-F238E27FC236}">
                <a16:creationId xmlns:a16="http://schemas.microsoft.com/office/drawing/2014/main" id="{F20A63E2-4118-4E93-8315-0CBA96BCDDAD}"/>
              </a:ext>
            </a:extLst>
          </p:cNvPr>
          <p:cNvSpPr txBox="1">
            <a:spLocks noChangeArrowheads="1"/>
          </p:cNvSpPr>
          <p:nvPr/>
        </p:nvSpPr>
        <p:spPr bwMode="auto">
          <a:xfrm>
            <a:off x="517525" y="1725613"/>
            <a:ext cx="1827213" cy="415448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400">
                <a:solidFill>
                  <a:srgbClr val="002060"/>
                </a:solidFill>
                <a:cs typeface="Arial" panose="020B0604020202020204" pitchFamily="34" charset="0"/>
              </a:rPr>
              <a:t>Explorar</a:t>
            </a:r>
          </a:p>
          <a:p>
            <a:pPr eaLnBrk="1" hangingPunct="1"/>
            <a:r>
              <a:rPr lang="es-ES_tradnl" altLang="es-PE" sz="2400">
                <a:solidFill>
                  <a:srgbClr val="002060"/>
                </a:solidFill>
                <a:cs typeface="Arial" panose="020B0604020202020204" pitchFamily="34" charset="0"/>
              </a:rPr>
              <a:t>Describir</a:t>
            </a:r>
          </a:p>
          <a:p>
            <a:pPr eaLnBrk="1" hangingPunct="1"/>
            <a:r>
              <a:rPr lang="es-ES_tradnl" altLang="es-PE" sz="2400">
                <a:solidFill>
                  <a:srgbClr val="002060"/>
                </a:solidFill>
                <a:cs typeface="Arial" panose="020B0604020202020204" pitchFamily="34" charset="0"/>
              </a:rPr>
              <a:t>Analizar</a:t>
            </a:r>
          </a:p>
          <a:p>
            <a:pPr eaLnBrk="1" hangingPunct="1"/>
            <a:r>
              <a:rPr lang="es-ES_tradnl" altLang="es-PE" sz="2400">
                <a:solidFill>
                  <a:srgbClr val="002060"/>
                </a:solidFill>
                <a:cs typeface="Arial" panose="020B0604020202020204" pitchFamily="34" charset="0"/>
              </a:rPr>
              <a:t>Comparar</a:t>
            </a:r>
          </a:p>
          <a:p>
            <a:pPr eaLnBrk="1" hangingPunct="1"/>
            <a:r>
              <a:rPr lang="es-ES_tradnl" altLang="es-PE" sz="2400">
                <a:solidFill>
                  <a:srgbClr val="002060"/>
                </a:solidFill>
                <a:cs typeface="Arial" panose="020B0604020202020204" pitchFamily="34" charset="0"/>
              </a:rPr>
              <a:t>Explicar</a:t>
            </a:r>
          </a:p>
          <a:p>
            <a:pPr eaLnBrk="1" hangingPunct="1"/>
            <a:r>
              <a:rPr lang="es-ES_tradnl" altLang="es-PE" sz="2400">
                <a:solidFill>
                  <a:srgbClr val="002060"/>
                </a:solidFill>
                <a:cs typeface="Arial" panose="020B0604020202020204" pitchFamily="34" charset="0"/>
              </a:rPr>
              <a:t>Predecir</a:t>
            </a:r>
          </a:p>
          <a:p>
            <a:pPr eaLnBrk="1" hangingPunct="1"/>
            <a:r>
              <a:rPr lang="es-ES_tradnl" altLang="es-PE" sz="2400">
                <a:solidFill>
                  <a:srgbClr val="002060"/>
                </a:solidFill>
                <a:cs typeface="Arial" panose="020B0604020202020204" pitchFamily="34" charset="0"/>
              </a:rPr>
              <a:t>Proponer</a:t>
            </a:r>
          </a:p>
          <a:p>
            <a:pPr eaLnBrk="1" hangingPunct="1"/>
            <a:r>
              <a:rPr lang="es-ES_tradnl" altLang="es-PE" sz="2400">
                <a:solidFill>
                  <a:srgbClr val="002060"/>
                </a:solidFill>
                <a:cs typeface="Arial" panose="020B0604020202020204" pitchFamily="34" charset="0"/>
              </a:rPr>
              <a:t>Modificar</a:t>
            </a:r>
          </a:p>
          <a:p>
            <a:pPr eaLnBrk="1" hangingPunct="1"/>
            <a:r>
              <a:rPr lang="es-ES_tradnl" altLang="es-PE" sz="2400">
                <a:solidFill>
                  <a:srgbClr val="002060"/>
                </a:solidFill>
                <a:cs typeface="Arial" panose="020B0604020202020204" pitchFamily="34" charset="0"/>
              </a:rPr>
              <a:t>Confirmar</a:t>
            </a:r>
          </a:p>
          <a:p>
            <a:pPr eaLnBrk="1" hangingPunct="1"/>
            <a:r>
              <a:rPr lang="es-ES_tradnl" altLang="es-PE" sz="2400">
                <a:solidFill>
                  <a:srgbClr val="002060"/>
                </a:solidFill>
                <a:cs typeface="Arial" panose="020B0604020202020204" pitchFamily="34" charset="0"/>
              </a:rPr>
              <a:t>Evaluar</a:t>
            </a:r>
          </a:p>
          <a:p>
            <a:pPr eaLnBrk="1" hangingPunct="1"/>
            <a:endParaRPr lang="es-ES" altLang="es-PE" sz="2400">
              <a:latin typeface="Comic Sans MS" panose="030F0702030302020204" pitchFamily="66" charset="0"/>
            </a:endParaRPr>
          </a:p>
        </p:txBody>
      </p:sp>
      <p:sp>
        <p:nvSpPr>
          <p:cNvPr id="19461" name="Text Box 5">
            <a:extLst>
              <a:ext uri="{FF2B5EF4-FFF2-40B4-BE49-F238E27FC236}">
                <a16:creationId xmlns:a16="http://schemas.microsoft.com/office/drawing/2014/main" id="{1D19C0F3-C73F-45A1-BBB0-3FE03701A5A2}"/>
              </a:ext>
            </a:extLst>
          </p:cNvPr>
          <p:cNvSpPr txBox="1">
            <a:spLocks noChangeArrowheads="1"/>
          </p:cNvSpPr>
          <p:nvPr/>
        </p:nvSpPr>
        <p:spPr bwMode="auto">
          <a:xfrm>
            <a:off x="4284663" y="1701800"/>
            <a:ext cx="2159000" cy="41544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eaLnBrk="1" hangingPunct="1">
              <a:defRPr/>
            </a:pPr>
            <a:r>
              <a:rPr lang="es-ES_tradnl" dirty="0">
                <a:solidFill>
                  <a:srgbClr val="002060"/>
                </a:solidFill>
                <a:latin typeface="+mn-lt"/>
              </a:rPr>
              <a:t>Exploratoria</a:t>
            </a:r>
          </a:p>
          <a:p>
            <a:pPr eaLnBrk="1" hangingPunct="1">
              <a:defRPr/>
            </a:pPr>
            <a:r>
              <a:rPr lang="es-ES_tradnl" dirty="0">
                <a:solidFill>
                  <a:srgbClr val="002060"/>
                </a:solidFill>
                <a:latin typeface="+mn-lt"/>
              </a:rPr>
              <a:t>Descriptiva</a:t>
            </a:r>
          </a:p>
          <a:p>
            <a:pPr eaLnBrk="1" hangingPunct="1">
              <a:defRPr/>
            </a:pPr>
            <a:r>
              <a:rPr lang="es-ES_tradnl" dirty="0">
                <a:solidFill>
                  <a:srgbClr val="002060"/>
                </a:solidFill>
                <a:latin typeface="+mn-lt"/>
              </a:rPr>
              <a:t>Analítica</a:t>
            </a:r>
          </a:p>
          <a:p>
            <a:pPr eaLnBrk="1" hangingPunct="1">
              <a:defRPr/>
            </a:pPr>
            <a:r>
              <a:rPr lang="es-ES_tradnl" dirty="0">
                <a:solidFill>
                  <a:srgbClr val="002060"/>
                </a:solidFill>
                <a:latin typeface="+mn-lt"/>
              </a:rPr>
              <a:t>Comparativa</a:t>
            </a:r>
          </a:p>
          <a:p>
            <a:pPr eaLnBrk="1" hangingPunct="1">
              <a:defRPr/>
            </a:pPr>
            <a:r>
              <a:rPr lang="es-ES_tradnl" dirty="0">
                <a:solidFill>
                  <a:srgbClr val="002060"/>
                </a:solidFill>
                <a:latin typeface="+mn-lt"/>
              </a:rPr>
              <a:t>Explicativa</a:t>
            </a:r>
          </a:p>
          <a:p>
            <a:pPr eaLnBrk="1" hangingPunct="1">
              <a:defRPr/>
            </a:pPr>
            <a:r>
              <a:rPr lang="es-ES_tradnl" dirty="0">
                <a:solidFill>
                  <a:srgbClr val="002060"/>
                </a:solidFill>
                <a:latin typeface="+mn-lt"/>
              </a:rPr>
              <a:t>Predictiva</a:t>
            </a:r>
          </a:p>
          <a:p>
            <a:pPr eaLnBrk="1" hangingPunct="1">
              <a:defRPr/>
            </a:pPr>
            <a:r>
              <a:rPr lang="es-ES_tradnl" dirty="0">
                <a:solidFill>
                  <a:srgbClr val="002060"/>
                </a:solidFill>
                <a:latin typeface="+mn-lt"/>
              </a:rPr>
              <a:t>Proyectiva</a:t>
            </a:r>
          </a:p>
          <a:p>
            <a:pPr eaLnBrk="1" hangingPunct="1">
              <a:defRPr/>
            </a:pPr>
            <a:r>
              <a:rPr lang="es-ES_tradnl" dirty="0">
                <a:solidFill>
                  <a:srgbClr val="002060"/>
                </a:solidFill>
                <a:latin typeface="+mn-lt"/>
              </a:rPr>
              <a:t>Interactiva</a:t>
            </a:r>
          </a:p>
          <a:p>
            <a:pPr eaLnBrk="1" hangingPunct="1">
              <a:defRPr/>
            </a:pPr>
            <a:r>
              <a:rPr lang="es-ES_tradnl" dirty="0">
                <a:solidFill>
                  <a:srgbClr val="002060"/>
                </a:solidFill>
                <a:latin typeface="+mn-lt"/>
              </a:rPr>
              <a:t>Confirmatoria</a:t>
            </a:r>
          </a:p>
          <a:p>
            <a:pPr eaLnBrk="1" hangingPunct="1">
              <a:defRPr/>
            </a:pPr>
            <a:r>
              <a:rPr lang="es-ES_tradnl" dirty="0">
                <a:solidFill>
                  <a:srgbClr val="002060"/>
                </a:solidFill>
                <a:latin typeface="+mn-lt"/>
              </a:rPr>
              <a:t>Evaluativa</a:t>
            </a:r>
            <a:r>
              <a:rPr lang="es-ES_tradnl" dirty="0">
                <a:solidFill>
                  <a:srgbClr val="002060"/>
                </a:solidFill>
              </a:rPr>
              <a:t> </a:t>
            </a:r>
          </a:p>
          <a:p>
            <a:pPr eaLnBrk="1" hangingPunct="1">
              <a:defRPr/>
            </a:pPr>
            <a:endParaRPr lang="es-ES" dirty="0"/>
          </a:p>
        </p:txBody>
      </p:sp>
      <p:sp>
        <p:nvSpPr>
          <p:cNvPr id="30725" name="Text Box 6">
            <a:extLst>
              <a:ext uri="{FF2B5EF4-FFF2-40B4-BE49-F238E27FC236}">
                <a16:creationId xmlns:a16="http://schemas.microsoft.com/office/drawing/2014/main" id="{4F2D9F38-0660-4F9C-9293-A42CC6910808}"/>
              </a:ext>
            </a:extLst>
          </p:cNvPr>
          <p:cNvSpPr txBox="1">
            <a:spLocks noChangeArrowheads="1"/>
          </p:cNvSpPr>
          <p:nvPr/>
        </p:nvSpPr>
        <p:spPr bwMode="auto">
          <a:xfrm>
            <a:off x="2627313" y="3341688"/>
            <a:ext cx="1406525" cy="4603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400">
                <a:solidFill>
                  <a:srgbClr val="FF0000"/>
                </a:solidFill>
                <a:cs typeface="Arial" panose="020B0604020202020204" pitchFamily="34" charset="0"/>
              </a:rPr>
              <a:t>Objetivo</a:t>
            </a:r>
            <a:r>
              <a:rPr lang="es-ES_tradnl" altLang="es-PE" sz="2400">
                <a:solidFill>
                  <a:srgbClr val="FF0000"/>
                </a:solidFill>
                <a:latin typeface="Comic Sans MS" panose="030F0702030302020204" pitchFamily="66" charset="0"/>
              </a:rPr>
              <a:t> </a:t>
            </a:r>
            <a:endParaRPr lang="es-ES" altLang="es-PE" sz="2400">
              <a:solidFill>
                <a:srgbClr val="FF0000"/>
              </a:solidFill>
              <a:latin typeface="Comic Sans MS" panose="030F0702030302020204" pitchFamily="66" charset="0"/>
            </a:endParaRPr>
          </a:p>
        </p:txBody>
      </p:sp>
      <p:sp>
        <p:nvSpPr>
          <p:cNvPr id="19463" name="Text Box 7">
            <a:extLst>
              <a:ext uri="{FF2B5EF4-FFF2-40B4-BE49-F238E27FC236}">
                <a16:creationId xmlns:a16="http://schemas.microsoft.com/office/drawing/2014/main" id="{1AC519AE-E9D6-407F-B05E-D11C72A102C3}"/>
              </a:ext>
            </a:extLst>
          </p:cNvPr>
          <p:cNvSpPr txBox="1">
            <a:spLocks noChangeArrowheads="1"/>
          </p:cNvSpPr>
          <p:nvPr/>
        </p:nvSpPr>
        <p:spPr bwMode="auto">
          <a:xfrm>
            <a:off x="6659563" y="3155950"/>
            <a:ext cx="2020887" cy="8318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eaLnBrk="1" hangingPunct="1">
              <a:defRPr/>
            </a:pPr>
            <a:r>
              <a:rPr lang="es-ES_tradnl" dirty="0">
                <a:solidFill>
                  <a:srgbClr val="FF0000"/>
                </a:solidFill>
                <a:latin typeface="+mn-lt"/>
              </a:rPr>
              <a:t>Tipo</a:t>
            </a:r>
          </a:p>
          <a:p>
            <a:pPr algn="ctr" eaLnBrk="1" hangingPunct="1">
              <a:defRPr/>
            </a:pPr>
            <a:r>
              <a:rPr lang="es-ES_tradnl" dirty="0">
                <a:solidFill>
                  <a:srgbClr val="FF0000"/>
                </a:solidFill>
                <a:latin typeface="+mn-lt"/>
              </a:rPr>
              <a:t>investigación</a:t>
            </a:r>
            <a:endParaRPr lang="es-ES" dirty="0">
              <a:solidFill>
                <a:srgbClr val="FF0000"/>
              </a:solidFill>
              <a:latin typeface="+mn-lt"/>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bject 4">
            <a:extLst>
              <a:ext uri="{FF2B5EF4-FFF2-40B4-BE49-F238E27FC236}">
                <a16:creationId xmlns:a16="http://schemas.microsoft.com/office/drawing/2014/main" id="{0049FFA3-E284-4F3B-B8FE-AE6E90A15DBD}"/>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47" name="object 16">
            <a:extLst>
              <a:ext uri="{FF2B5EF4-FFF2-40B4-BE49-F238E27FC236}">
                <a16:creationId xmlns:a16="http://schemas.microsoft.com/office/drawing/2014/main" id="{5158066C-A980-447C-9425-17B5FF557616}"/>
              </a:ext>
            </a:extLst>
          </p:cNvPr>
          <p:cNvSpPr>
            <a:spLocks noChangeArrowheads="1"/>
          </p:cNvSpPr>
          <p:nvPr/>
        </p:nvSpPr>
        <p:spPr bwMode="auto">
          <a:xfrm>
            <a:off x="206375" y="146050"/>
            <a:ext cx="2641600" cy="7905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48" name="object 17">
            <a:extLst>
              <a:ext uri="{FF2B5EF4-FFF2-40B4-BE49-F238E27FC236}">
                <a16:creationId xmlns:a16="http://schemas.microsoft.com/office/drawing/2014/main" id="{B0E4E32B-1A9D-401F-A845-3797B7702A44}"/>
              </a:ext>
            </a:extLst>
          </p:cNvPr>
          <p:cNvSpPr>
            <a:spLocks noChangeArrowheads="1"/>
          </p:cNvSpPr>
          <p:nvPr/>
        </p:nvSpPr>
        <p:spPr bwMode="auto">
          <a:xfrm>
            <a:off x="282575" y="158750"/>
            <a:ext cx="2571750" cy="841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49" name="object 18">
            <a:extLst>
              <a:ext uri="{FF2B5EF4-FFF2-40B4-BE49-F238E27FC236}">
                <a16:creationId xmlns:a16="http://schemas.microsoft.com/office/drawing/2014/main" id="{E7A5E501-250E-4ED3-8EFC-DA6E03440E4E}"/>
              </a:ext>
            </a:extLst>
          </p:cNvPr>
          <p:cNvSpPr>
            <a:spLocks noChangeArrowheads="1"/>
          </p:cNvSpPr>
          <p:nvPr/>
        </p:nvSpPr>
        <p:spPr bwMode="auto">
          <a:xfrm>
            <a:off x="212725" y="76200"/>
            <a:ext cx="2628900" cy="7778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50" name="object 19">
            <a:extLst>
              <a:ext uri="{FF2B5EF4-FFF2-40B4-BE49-F238E27FC236}">
                <a16:creationId xmlns:a16="http://schemas.microsoft.com/office/drawing/2014/main" id="{243DF830-9279-449F-85F9-FD16101F0B4A}"/>
              </a:ext>
            </a:extLst>
          </p:cNvPr>
          <p:cNvSpPr>
            <a:spLocks/>
          </p:cNvSpPr>
          <p:nvPr/>
        </p:nvSpPr>
        <p:spPr bwMode="auto">
          <a:xfrm>
            <a:off x="136525" y="76200"/>
            <a:ext cx="2628900" cy="777875"/>
          </a:xfrm>
          <a:custGeom>
            <a:avLst/>
            <a:gdLst>
              <a:gd name="T0" fmla="*/ 0 w 2628900"/>
              <a:gd name="T1" fmla="*/ 129667 h 777875"/>
              <a:gd name="T2" fmla="*/ 7119 w 2628900"/>
              <a:gd name="T3" fmla="*/ 87177 h 777875"/>
              <a:gd name="T4" fmla="*/ 26881 w 2628900"/>
              <a:gd name="T5" fmla="*/ 50600 h 777875"/>
              <a:gd name="T6" fmla="*/ 56889 w 2628900"/>
              <a:gd name="T7" fmla="*/ 22327 h 777875"/>
              <a:gd name="T8" fmla="*/ 94750 w 2628900"/>
              <a:gd name="T9" fmla="*/ 4752 h 777875"/>
              <a:gd name="T10" fmla="*/ 2499233 w 2628900"/>
              <a:gd name="T11" fmla="*/ 0 h 777875"/>
              <a:gd name="T12" fmla="*/ 2513904 w 2628900"/>
              <a:gd name="T13" fmla="*/ 820 h 777875"/>
              <a:gd name="T14" fmla="*/ 2554687 w 2628900"/>
              <a:gd name="T15" fmla="*/ 12417 h 777875"/>
              <a:gd name="T16" fmla="*/ 2588761 w 2628900"/>
              <a:gd name="T17" fmla="*/ 35857 h 777875"/>
              <a:gd name="T18" fmla="*/ 2613734 w 2628900"/>
              <a:gd name="T19" fmla="*/ 68748 h 777875"/>
              <a:gd name="T20" fmla="*/ 2627214 w 2628900"/>
              <a:gd name="T21" fmla="*/ 108698 h 777875"/>
              <a:gd name="T22" fmla="*/ 2628900 w 2628900"/>
              <a:gd name="T23" fmla="*/ 648208 h 777875"/>
              <a:gd name="T24" fmla="*/ 2628079 w 2628900"/>
              <a:gd name="T25" fmla="*/ 662879 h 777875"/>
              <a:gd name="T26" fmla="*/ 2616482 w 2628900"/>
              <a:gd name="T27" fmla="*/ 703662 h 777875"/>
              <a:gd name="T28" fmla="*/ 2593042 w 2628900"/>
              <a:gd name="T29" fmla="*/ 737736 h 777875"/>
              <a:gd name="T30" fmla="*/ 2560151 w 2628900"/>
              <a:gd name="T31" fmla="*/ 762709 h 777875"/>
              <a:gd name="T32" fmla="*/ 2520201 w 2628900"/>
              <a:gd name="T33" fmla="*/ 776189 h 777875"/>
              <a:gd name="T34" fmla="*/ 129654 w 2628900"/>
              <a:gd name="T35" fmla="*/ 777875 h 777875"/>
              <a:gd name="T36" fmla="*/ 114986 w 2628900"/>
              <a:gd name="T37" fmla="*/ 777054 h 777875"/>
              <a:gd name="T38" fmla="*/ 74210 w 2628900"/>
              <a:gd name="T39" fmla="*/ 765456 h 777875"/>
              <a:gd name="T40" fmla="*/ 40138 w 2628900"/>
              <a:gd name="T41" fmla="*/ 742014 h 777875"/>
              <a:gd name="T42" fmla="*/ 15164 w 2628900"/>
              <a:gd name="T43" fmla="*/ 709120 h 777875"/>
              <a:gd name="T44" fmla="*/ 1684 w 2628900"/>
              <a:gd name="T45" fmla="*/ 669167 h 777875"/>
              <a:gd name="T46" fmla="*/ 0 w 2628900"/>
              <a:gd name="T47" fmla="*/ 129667 h 7778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28900" h="777875">
                <a:moveTo>
                  <a:pt x="0" y="129667"/>
                </a:moveTo>
                <a:lnTo>
                  <a:pt x="7119" y="87177"/>
                </a:lnTo>
                <a:lnTo>
                  <a:pt x="26881" y="50600"/>
                </a:lnTo>
                <a:lnTo>
                  <a:pt x="56889" y="22327"/>
                </a:lnTo>
                <a:lnTo>
                  <a:pt x="94750" y="4752"/>
                </a:lnTo>
                <a:lnTo>
                  <a:pt x="2499233" y="0"/>
                </a:lnTo>
                <a:lnTo>
                  <a:pt x="2513904" y="820"/>
                </a:lnTo>
                <a:lnTo>
                  <a:pt x="2554687" y="12417"/>
                </a:lnTo>
                <a:lnTo>
                  <a:pt x="2588761" y="35857"/>
                </a:lnTo>
                <a:lnTo>
                  <a:pt x="2613734" y="68748"/>
                </a:lnTo>
                <a:lnTo>
                  <a:pt x="2627214" y="108698"/>
                </a:lnTo>
                <a:lnTo>
                  <a:pt x="2628900" y="648208"/>
                </a:lnTo>
                <a:lnTo>
                  <a:pt x="2628079" y="662879"/>
                </a:lnTo>
                <a:lnTo>
                  <a:pt x="2616482" y="703662"/>
                </a:lnTo>
                <a:lnTo>
                  <a:pt x="2593042" y="737736"/>
                </a:lnTo>
                <a:lnTo>
                  <a:pt x="2560151" y="762709"/>
                </a:lnTo>
                <a:lnTo>
                  <a:pt x="2520201" y="776189"/>
                </a:lnTo>
                <a:lnTo>
                  <a:pt x="129654" y="777875"/>
                </a:lnTo>
                <a:lnTo>
                  <a:pt x="114986" y="777054"/>
                </a:lnTo>
                <a:lnTo>
                  <a:pt x="74210" y="765456"/>
                </a:lnTo>
                <a:lnTo>
                  <a:pt x="40138" y="742014"/>
                </a:lnTo>
                <a:lnTo>
                  <a:pt x="15164" y="709120"/>
                </a:lnTo>
                <a:lnTo>
                  <a:pt x="1684" y="669167"/>
                </a:lnTo>
                <a:lnTo>
                  <a:pt x="0" y="12966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51" name="object 20">
            <a:extLst>
              <a:ext uri="{FF2B5EF4-FFF2-40B4-BE49-F238E27FC236}">
                <a16:creationId xmlns:a16="http://schemas.microsoft.com/office/drawing/2014/main" id="{EC65ED56-BA0C-42C0-BFE4-75AF34E12892}"/>
              </a:ext>
            </a:extLst>
          </p:cNvPr>
          <p:cNvSpPr>
            <a:spLocks noChangeArrowheads="1"/>
          </p:cNvSpPr>
          <p:nvPr/>
        </p:nvSpPr>
        <p:spPr bwMode="auto">
          <a:xfrm>
            <a:off x="120650" y="3403600"/>
            <a:ext cx="1882775" cy="7159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52" name="object 21">
            <a:extLst>
              <a:ext uri="{FF2B5EF4-FFF2-40B4-BE49-F238E27FC236}">
                <a16:creationId xmlns:a16="http://schemas.microsoft.com/office/drawing/2014/main" id="{33313A4E-D1C7-4EBC-9405-2D399802E343}"/>
              </a:ext>
            </a:extLst>
          </p:cNvPr>
          <p:cNvSpPr>
            <a:spLocks noChangeArrowheads="1"/>
          </p:cNvSpPr>
          <p:nvPr/>
        </p:nvSpPr>
        <p:spPr bwMode="auto">
          <a:xfrm>
            <a:off x="398463" y="3498850"/>
            <a:ext cx="1395412" cy="617538"/>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53" name="object 22">
            <a:extLst>
              <a:ext uri="{FF2B5EF4-FFF2-40B4-BE49-F238E27FC236}">
                <a16:creationId xmlns:a16="http://schemas.microsoft.com/office/drawing/2014/main" id="{B8675BB8-91F5-4CDB-9503-58AD48572119}"/>
              </a:ext>
            </a:extLst>
          </p:cNvPr>
          <p:cNvSpPr>
            <a:spLocks noChangeArrowheads="1"/>
          </p:cNvSpPr>
          <p:nvPr/>
        </p:nvSpPr>
        <p:spPr bwMode="auto">
          <a:xfrm>
            <a:off x="50800" y="3333750"/>
            <a:ext cx="1870075" cy="703263"/>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54" name="object 23">
            <a:extLst>
              <a:ext uri="{FF2B5EF4-FFF2-40B4-BE49-F238E27FC236}">
                <a16:creationId xmlns:a16="http://schemas.microsoft.com/office/drawing/2014/main" id="{15AFFBF7-B36D-4581-B95E-65B257AE9790}"/>
              </a:ext>
            </a:extLst>
          </p:cNvPr>
          <p:cNvSpPr>
            <a:spLocks/>
          </p:cNvSpPr>
          <p:nvPr/>
        </p:nvSpPr>
        <p:spPr bwMode="auto">
          <a:xfrm>
            <a:off x="50800" y="3333750"/>
            <a:ext cx="1870075" cy="703263"/>
          </a:xfrm>
          <a:custGeom>
            <a:avLst/>
            <a:gdLst>
              <a:gd name="T0" fmla="*/ 12238 w 1870075"/>
              <a:gd name="T1" fmla="*/ 294603 h 703326"/>
              <a:gd name="T2" fmla="*/ 104367 w 1870075"/>
              <a:gd name="T3" fmla="*/ 190052 h 703326"/>
              <a:gd name="T4" fmla="*/ 180407 w 1870075"/>
              <a:gd name="T5" fmla="*/ 143977 h 703326"/>
              <a:gd name="T6" fmla="*/ 273865 w 1870075"/>
              <a:gd name="T7" fmla="*/ 103003 h 703326"/>
              <a:gd name="T8" fmla="*/ 382816 w 1870075"/>
              <a:gd name="T9" fmla="*/ 67854 h 703326"/>
              <a:gd name="T10" fmla="*/ 505333 w 1870075"/>
              <a:gd name="T11" fmla="*/ 39254 h 703326"/>
              <a:gd name="T12" fmla="*/ 639493 w 1870075"/>
              <a:gd name="T13" fmla="*/ 17929 h 703326"/>
              <a:gd name="T14" fmla="*/ 783369 w 1870075"/>
              <a:gd name="T15" fmla="*/ 4603 h 703326"/>
              <a:gd name="T16" fmla="*/ 935037 w 1870075"/>
              <a:gd name="T17" fmla="*/ 0 h 703326"/>
              <a:gd name="T18" fmla="*/ 1086714 w 1870075"/>
              <a:gd name="T19" fmla="*/ 4603 h 703326"/>
              <a:gd name="T20" fmla="*/ 1230596 w 1870075"/>
              <a:gd name="T21" fmla="*/ 17929 h 703326"/>
              <a:gd name="T22" fmla="*/ 1364758 w 1870075"/>
              <a:gd name="T23" fmla="*/ 39254 h 703326"/>
              <a:gd name="T24" fmla="*/ 1487275 w 1870075"/>
              <a:gd name="T25" fmla="*/ 67854 h 703326"/>
              <a:gd name="T26" fmla="*/ 1596223 w 1870075"/>
              <a:gd name="T27" fmla="*/ 103003 h 703326"/>
              <a:gd name="T28" fmla="*/ 1689678 w 1870075"/>
              <a:gd name="T29" fmla="*/ 143977 h 703326"/>
              <a:gd name="T30" fmla="*/ 1765715 w 1870075"/>
              <a:gd name="T31" fmla="*/ 190052 h 703326"/>
              <a:gd name="T32" fmla="*/ 1842902 w 1870075"/>
              <a:gd name="T33" fmla="*/ 267141 h 703326"/>
              <a:gd name="T34" fmla="*/ 1870075 w 1870075"/>
              <a:gd name="T35" fmla="*/ 351632 h 703326"/>
              <a:gd name="T36" fmla="*/ 1842902 w 1870075"/>
              <a:gd name="T37" fmla="*/ 436121 h 703326"/>
              <a:gd name="T38" fmla="*/ 1765715 w 1870075"/>
              <a:gd name="T39" fmla="*/ 513210 h 703326"/>
              <a:gd name="T40" fmla="*/ 1689678 w 1870075"/>
              <a:gd name="T41" fmla="*/ 559285 h 703326"/>
              <a:gd name="T42" fmla="*/ 1596223 w 1870075"/>
              <a:gd name="T43" fmla="*/ 600259 h 703326"/>
              <a:gd name="T44" fmla="*/ 1487275 w 1870075"/>
              <a:gd name="T45" fmla="*/ 635408 h 703326"/>
              <a:gd name="T46" fmla="*/ 1364758 w 1870075"/>
              <a:gd name="T47" fmla="*/ 664008 h 703326"/>
              <a:gd name="T48" fmla="*/ 1230596 w 1870075"/>
              <a:gd name="T49" fmla="*/ 685333 h 703326"/>
              <a:gd name="T50" fmla="*/ 1086714 w 1870075"/>
              <a:gd name="T51" fmla="*/ 698659 h 703326"/>
              <a:gd name="T52" fmla="*/ 935037 w 1870075"/>
              <a:gd name="T53" fmla="*/ 703263 h 703326"/>
              <a:gd name="T54" fmla="*/ 783369 w 1870075"/>
              <a:gd name="T55" fmla="*/ 698659 h 703326"/>
              <a:gd name="T56" fmla="*/ 639493 w 1870075"/>
              <a:gd name="T57" fmla="*/ 685333 h 703326"/>
              <a:gd name="T58" fmla="*/ 505333 w 1870075"/>
              <a:gd name="T59" fmla="*/ 664008 h 703326"/>
              <a:gd name="T60" fmla="*/ 382816 w 1870075"/>
              <a:gd name="T61" fmla="*/ 635408 h 703326"/>
              <a:gd name="T62" fmla="*/ 273865 w 1870075"/>
              <a:gd name="T63" fmla="*/ 600259 h 703326"/>
              <a:gd name="T64" fmla="*/ 180407 w 1870075"/>
              <a:gd name="T65" fmla="*/ 559285 h 703326"/>
              <a:gd name="T66" fmla="*/ 104367 w 1870075"/>
              <a:gd name="T67" fmla="*/ 513210 h 703326"/>
              <a:gd name="T68" fmla="*/ 27174 w 1870075"/>
              <a:gd name="T69" fmla="*/ 436121 h 703326"/>
              <a:gd name="T70" fmla="*/ 0 w 1870075"/>
              <a:gd name="T71" fmla="*/ 351632 h 703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70075" h="703326">
                <a:moveTo>
                  <a:pt x="0" y="351663"/>
                </a:moveTo>
                <a:lnTo>
                  <a:pt x="12238" y="294629"/>
                </a:lnTo>
                <a:lnTo>
                  <a:pt x="47668" y="240523"/>
                </a:lnTo>
                <a:lnTo>
                  <a:pt x="104367" y="190069"/>
                </a:lnTo>
                <a:lnTo>
                  <a:pt x="140089" y="166437"/>
                </a:lnTo>
                <a:lnTo>
                  <a:pt x="180407" y="143990"/>
                </a:lnTo>
                <a:lnTo>
                  <a:pt x="225080" y="122818"/>
                </a:lnTo>
                <a:lnTo>
                  <a:pt x="273865" y="103012"/>
                </a:lnTo>
                <a:lnTo>
                  <a:pt x="326524" y="84663"/>
                </a:lnTo>
                <a:lnTo>
                  <a:pt x="382816" y="67860"/>
                </a:lnTo>
                <a:lnTo>
                  <a:pt x="442499" y="52695"/>
                </a:lnTo>
                <a:lnTo>
                  <a:pt x="505333" y="39258"/>
                </a:lnTo>
                <a:lnTo>
                  <a:pt x="571078" y="27640"/>
                </a:lnTo>
                <a:lnTo>
                  <a:pt x="639493" y="17931"/>
                </a:lnTo>
                <a:lnTo>
                  <a:pt x="710337" y="10222"/>
                </a:lnTo>
                <a:lnTo>
                  <a:pt x="783369" y="4603"/>
                </a:lnTo>
                <a:lnTo>
                  <a:pt x="858349" y="1166"/>
                </a:lnTo>
                <a:lnTo>
                  <a:pt x="935037" y="0"/>
                </a:lnTo>
                <a:lnTo>
                  <a:pt x="1011730" y="1166"/>
                </a:lnTo>
                <a:lnTo>
                  <a:pt x="1086714" y="4603"/>
                </a:lnTo>
                <a:lnTo>
                  <a:pt x="1159750" y="10222"/>
                </a:lnTo>
                <a:lnTo>
                  <a:pt x="1230596" y="17931"/>
                </a:lnTo>
                <a:lnTo>
                  <a:pt x="1299012" y="27640"/>
                </a:lnTo>
                <a:lnTo>
                  <a:pt x="1364758" y="39258"/>
                </a:lnTo>
                <a:lnTo>
                  <a:pt x="1427592" y="52695"/>
                </a:lnTo>
                <a:lnTo>
                  <a:pt x="1487275" y="67860"/>
                </a:lnTo>
                <a:lnTo>
                  <a:pt x="1543565" y="84663"/>
                </a:lnTo>
                <a:lnTo>
                  <a:pt x="1596223" y="103012"/>
                </a:lnTo>
                <a:lnTo>
                  <a:pt x="1645007" y="122818"/>
                </a:lnTo>
                <a:lnTo>
                  <a:pt x="1689678" y="143990"/>
                </a:lnTo>
                <a:lnTo>
                  <a:pt x="1729994" y="166437"/>
                </a:lnTo>
                <a:lnTo>
                  <a:pt x="1765715" y="190069"/>
                </a:lnTo>
                <a:lnTo>
                  <a:pt x="1796600" y="214794"/>
                </a:lnTo>
                <a:lnTo>
                  <a:pt x="1842902" y="267165"/>
                </a:lnTo>
                <a:lnTo>
                  <a:pt x="1866975" y="322825"/>
                </a:lnTo>
                <a:lnTo>
                  <a:pt x="1870075" y="351663"/>
                </a:lnTo>
                <a:lnTo>
                  <a:pt x="1866975" y="380500"/>
                </a:lnTo>
                <a:lnTo>
                  <a:pt x="1842902" y="436160"/>
                </a:lnTo>
                <a:lnTo>
                  <a:pt x="1796600" y="488531"/>
                </a:lnTo>
                <a:lnTo>
                  <a:pt x="1765715" y="513256"/>
                </a:lnTo>
                <a:lnTo>
                  <a:pt x="1729994" y="536888"/>
                </a:lnTo>
                <a:lnTo>
                  <a:pt x="1689678" y="559335"/>
                </a:lnTo>
                <a:lnTo>
                  <a:pt x="1645007" y="580507"/>
                </a:lnTo>
                <a:lnTo>
                  <a:pt x="1596223" y="600313"/>
                </a:lnTo>
                <a:lnTo>
                  <a:pt x="1543565" y="618662"/>
                </a:lnTo>
                <a:lnTo>
                  <a:pt x="1487275" y="635465"/>
                </a:lnTo>
                <a:lnTo>
                  <a:pt x="1427592" y="650630"/>
                </a:lnTo>
                <a:lnTo>
                  <a:pt x="1364758" y="664067"/>
                </a:lnTo>
                <a:lnTo>
                  <a:pt x="1299012" y="675685"/>
                </a:lnTo>
                <a:lnTo>
                  <a:pt x="1230596" y="685394"/>
                </a:lnTo>
                <a:lnTo>
                  <a:pt x="1159750" y="693103"/>
                </a:lnTo>
                <a:lnTo>
                  <a:pt x="1086714" y="698722"/>
                </a:lnTo>
                <a:lnTo>
                  <a:pt x="1011730" y="702159"/>
                </a:lnTo>
                <a:lnTo>
                  <a:pt x="935037" y="703326"/>
                </a:lnTo>
                <a:lnTo>
                  <a:pt x="858349" y="702159"/>
                </a:lnTo>
                <a:lnTo>
                  <a:pt x="783369" y="698722"/>
                </a:lnTo>
                <a:lnTo>
                  <a:pt x="710337" y="693103"/>
                </a:lnTo>
                <a:lnTo>
                  <a:pt x="639493" y="685394"/>
                </a:lnTo>
                <a:lnTo>
                  <a:pt x="571078" y="675685"/>
                </a:lnTo>
                <a:lnTo>
                  <a:pt x="505333" y="664067"/>
                </a:lnTo>
                <a:lnTo>
                  <a:pt x="442499" y="650630"/>
                </a:lnTo>
                <a:lnTo>
                  <a:pt x="382816" y="635465"/>
                </a:lnTo>
                <a:lnTo>
                  <a:pt x="326524" y="618662"/>
                </a:lnTo>
                <a:lnTo>
                  <a:pt x="273865" y="600313"/>
                </a:lnTo>
                <a:lnTo>
                  <a:pt x="225080" y="580507"/>
                </a:lnTo>
                <a:lnTo>
                  <a:pt x="180407" y="559335"/>
                </a:lnTo>
                <a:lnTo>
                  <a:pt x="140089" y="536888"/>
                </a:lnTo>
                <a:lnTo>
                  <a:pt x="104367" y="513256"/>
                </a:lnTo>
                <a:lnTo>
                  <a:pt x="73479" y="488531"/>
                </a:lnTo>
                <a:lnTo>
                  <a:pt x="27174" y="436160"/>
                </a:lnTo>
                <a:lnTo>
                  <a:pt x="3099" y="380500"/>
                </a:lnTo>
                <a:lnTo>
                  <a:pt x="0" y="351663"/>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55" name="object 24">
            <a:extLst>
              <a:ext uri="{FF2B5EF4-FFF2-40B4-BE49-F238E27FC236}">
                <a16:creationId xmlns:a16="http://schemas.microsoft.com/office/drawing/2014/main" id="{7D6C60CF-6AA9-4266-B8DE-F0FBC75E5A87}"/>
              </a:ext>
            </a:extLst>
          </p:cNvPr>
          <p:cNvSpPr>
            <a:spLocks noChangeArrowheads="1"/>
          </p:cNvSpPr>
          <p:nvPr/>
        </p:nvSpPr>
        <p:spPr bwMode="auto">
          <a:xfrm>
            <a:off x="361950" y="3422650"/>
            <a:ext cx="1311275" cy="404813"/>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56" name="object 25">
            <a:extLst>
              <a:ext uri="{FF2B5EF4-FFF2-40B4-BE49-F238E27FC236}">
                <a16:creationId xmlns:a16="http://schemas.microsoft.com/office/drawing/2014/main" id="{5D078002-B516-4636-BE3D-ED3DE22D5316}"/>
              </a:ext>
            </a:extLst>
          </p:cNvPr>
          <p:cNvSpPr>
            <a:spLocks noChangeArrowheads="1"/>
          </p:cNvSpPr>
          <p:nvPr/>
        </p:nvSpPr>
        <p:spPr bwMode="auto">
          <a:xfrm>
            <a:off x="322263" y="3636963"/>
            <a:ext cx="1344612" cy="403225"/>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57" name="object 26">
            <a:extLst>
              <a:ext uri="{FF2B5EF4-FFF2-40B4-BE49-F238E27FC236}">
                <a16:creationId xmlns:a16="http://schemas.microsoft.com/office/drawing/2014/main" id="{44E85041-4AA6-4A9D-9E4B-4165321B16E9}"/>
              </a:ext>
            </a:extLst>
          </p:cNvPr>
          <p:cNvSpPr>
            <a:spLocks noChangeArrowheads="1"/>
          </p:cNvSpPr>
          <p:nvPr/>
        </p:nvSpPr>
        <p:spPr bwMode="auto">
          <a:xfrm>
            <a:off x="1423988" y="3636963"/>
            <a:ext cx="293687" cy="403225"/>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58" name="object 27">
            <a:extLst>
              <a:ext uri="{FF2B5EF4-FFF2-40B4-BE49-F238E27FC236}">
                <a16:creationId xmlns:a16="http://schemas.microsoft.com/office/drawing/2014/main" id="{00A8B788-1A81-4489-8E3B-7E54B9CB9E9B}"/>
              </a:ext>
            </a:extLst>
          </p:cNvPr>
          <p:cNvSpPr>
            <a:spLocks noChangeArrowheads="1"/>
          </p:cNvSpPr>
          <p:nvPr/>
        </p:nvSpPr>
        <p:spPr bwMode="auto">
          <a:xfrm>
            <a:off x="3049588" y="1076325"/>
            <a:ext cx="3132137" cy="41910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59" name="object 28">
            <a:extLst>
              <a:ext uri="{FF2B5EF4-FFF2-40B4-BE49-F238E27FC236}">
                <a16:creationId xmlns:a16="http://schemas.microsoft.com/office/drawing/2014/main" id="{1AD5EE67-A287-4F55-B14C-B2CE396F4D95}"/>
              </a:ext>
            </a:extLst>
          </p:cNvPr>
          <p:cNvSpPr>
            <a:spLocks noChangeArrowheads="1"/>
          </p:cNvSpPr>
          <p:nvPr/>
        </p:nvSpPr>
        <p:spPr bwMode="auto">
          <a:xfrm>
            <a:off x="3028950" y="1077913"/>
            <a:ext cx="3119438" cy="482600"/>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60" name="object 29">
            <a:extLst>
              <a:ext uri="{FF2B5EF4-FFF2-40B4-BE49-F238E27FC236}">
                <a16:creationId xmlns:a16="http://schemas.microsoft.com/office/drawing/2014/main" id="{714FF82B-900C-4CA8-8E81-0D226013FF99}"/>
              </a:ext>
            </a:extLst>
          </p:cNvPr>
          <p:cNvSpPr>
            <a:spLocks noChangeArrowheads="1"/>
          </p:cNvSpPr>
          <p:nvPr/>
        </p:nvSpPr>
        <p:spPr bwMode="auto">
          <a:xfrm>
            <a:off x="2979738" y="1006475"/>
            <a:ext cx="3119437" cy="4064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61" name="object 30">
            <a:extLst>
              <a:ext uri="{FF2B5EF4-FFF2-40B4-BE49-F238E27FC236}">
                <a16:creationId xmlns:a16="http://schemas.microsoft.com/office/drawing/2014/main" id="{ADF61E0B-153F-4DA1-8EAA-FC15E087124F}"/>
              </a:ext>
            </a:extLst>
          </p:cNvPr>
          <p:cNvSpPr>
            <a:spLocks/>
          </p:cNvSpPr>
          <p:nvPr/>
        </p:nvSpPr>
        <p:spPr bwMode="auto">
          <a:xfrm>
            <a:off x="2979738" y="1006475"/>
            <a:ext cx="3119437" cy="406400"/>
          </a:xfrm>
          <a:custGeom>
            <a:avLst/>
            <a:gdLst>
              <a:gd name="T0" fmla="*/ 0 w 3119374"/>
              <a:gd name="T1" fmla="*/ 67690 h 406400"/>
              <a:gd name="T2" fmla="*/ 12914 w 3119374"/>
              <a:gd name="T3" fmla="*/ 27902 h 406400"/>
              <a:gd name="T4" fmla="*/ 45861 w 3119374"/>
              <a:gd name="T5" fmla="*/ 3591 h 406400"/>
              <a:gd name="T6" fmla="*/ 3051745 w 3119374"/>
              <a:gd name="T7" fmla="*/ 0 h 406400"/>
              <a:gd name="T8" fmla="*/ 3066182 w 3119374"/>
              <a:gd name="T9" fmla="*/ 1548 h 406400"/>
              <a:gd name="T10" fmla="*/ 3101794 w 3119374"/>
              <a:gd name="T11" fmla="*/ 22150 h 406400"/>
              <a:gd name="T12" fmla="*/ 3118982 w 3119374"/>
              <a:gd name="T13" fmla="*/ 59814 h 406400"/>
              <a:gd name="T14" fmla="*/ 3119437 w 3119374"/>
              <a:gd name="T15" fmla="*/ 338709 h 406400"/>
              <a:gd name="T16" fmla="*/ 3117888 w 3119374"/>
              <a:gd name="T17" fmla="*/ 353146 h 406400"/>
              <a:gd name="T18" fmla="*/ 3097286 w 3119374"/>
              <a:gd name="T19" fmla="*/ 388757 h 406400"/>
              <a:gd name="T20" fmla="*/ 3059621 w 3119374"/>
              <a:gd name="T21" fmla="*/ 405945 h 406400"/>
              <a:gd name="T22" fmla="*/ 67692 w 3119374"/>
              <a:gd name="T23" fmla="*/ 406400 h 406400"/>
              <a:gd name="T24" fmla="*/ 53216 w 3119374"/>
              <a:gd name="T25" fmla="*/ 404851 h 406400"/>
              <a:gd name="T26" fmla="*/ 17597 w 3119374"/>
              <a:gd name="T27" fmla="*/ 384249 h 406400"/>
              <a:gd name="T28" fmla="*/ 453 w 3119374"/>
              <a:gd name="T29" fmla="*/ 346585 h 406400"/>
              <a:gd name="T30" fmla="*/ 0 w 3119374"/>
              <a:gd name="T31" fmla="*/ 67690 h 4064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9374" h="406400">
                <a:moveTo>
                  <a:pt x="0" y="67690"/>
                </a:moveTo>
                <a:lnTo>
                  <a:pt x="12914" y="27902"/>
                </a:lnTo>
                <a:lnTo>
                  <a:pt x="45860" y="3591"/>
                </a:lnTo>
                <a:lnTo>
                  <a:pt x="3051683" y="0"/>
                </a:lnTo>
                <a:lnTo>
                  <a:pt x="3066120" y="1548"/>
                </a:lnTo>
                <a:lnTo>
                  <a:pt x="3101731" y="22150"/>
                </a:lnTo>
                <a:lnTo>
                  <a:pt x="3118919" y="59814"/>
                </a:lnTo>
                <a:lnTo>
                  <a:pt x="3119374" y="338709"/>
                </a:lnTo>
                <a:lnTo>
                  <a:pt x="3117825" y="353146"/>
                </a:lnTo>
                <a:lnTo>
                  <a:pt x="3097223" y="388757"/>
                </a:lnTo>
                <a:lnTo>
                  <a:pt x="3059559" y="405945"/>
                </a:lnTo>
                <a:lnTo>
                  <a:pt x="67691" y="406400"/>
                </a:lnTo>
                <a:lnTo>
                  <a:pt x="53215" y="404851"/>
                </a:lnTo>
                <a:lnTo>
                  <a:pt x="17597" y="384249"/>
                </a:lnTo>
                <a:lnTo>
                  <a:pt x="453" y="346585"/>
                </a:lnTo>
                <a:lnTo>
                  <a:pt x="0" y="6769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62" name="object 31">
            <a:extLst>
              <a:ext uri="{FF2B5EF4-FFF2-40B4-BE49-F238E27FC236}">
                <a16:creationId xmlns:a16="http://schemas.microsoft.com/office/drawing/2014/main" id="{51F36F95-704A-4305-B443-098DDBC5BBFA}"/>
              </a:ext>
            </a:extLst>
          </p:cNvPr>
          <p:cNvSpPr>
            <a:spLocks noChangeArrowheads="1"/>
          </p:cNvSpPr>
          <p:nvPr/>
        </p:nvSpPr>
        <p:spPr bwMode="auto">
          <a:xfrm>
            <a:off x="3016250" y="1725613"/>
            <a:ext cx="5781675" cy="38735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63" name="object 32">
            <a:extLst>
              <a:ext uri="{FF2B5EF4-FFF2-40B4-BE49-F238E27FC236}">
                <a16:creationId xmlns:a16="http://schemas.microsoft.com/office/drawing/2014/main" id="{89B7162B-622C-4B91-88F7-1EF804373F7E}"/>
              </a:ext>
            </a:extLst>
          </p:cNvPr>
          <p:cNvSpPr>
            <a:spLocks noChangeArrowheads="1"/>
          </p:cNvSpPr>
          <p:nvPr/>
        </p:nvSpPr>
        <p:spPr bwMode="auto">
          <a:xfrm>
            <a:off x="3008313" y="1733550"/>
            <a:ext cx="5392737" cy="428625"/>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64" name="object 33">
            <a:extLst>
              <a:ext uri="{FF2B5EF4-FFF2-40B4-BE49-F238E27FC236}">
                <a16:creationId xmlns:a16="http://schemas.microsoft.com/office/drawing/2014/main" id="{5B101A55-29E9-40CF-9B71-06DB9BBCC35F}"/>
              </a:ext>
            </a:extLst>
          </p:cNvPr>
          <p:cNvSpPr>
            <a:spLocks noChangeArrowheads="1"/>
          </p:cNvSpPr>
          <p:nvPr/>
        </p:nvSpPr>
        <p:spPr bwMode="auto">
          <a:xfrm>
            <a:off x="2946400" y="1655763"/>
            <a:ext cx="5768975" cy="37465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65" name="object 34">
            <a:extLst>
              <a:ext uri="{FF2B5EF4-FFF2-40B4-BE49-F238E27FC236}">
                <a16:creationId xmlns:a16="http://schemas.microsoft.com/office/drawing/2014/main" id="{F8785A95-AA9C-4D5F-B72D-5C6CF828B189}"/>
              </a:ext>
            </a:extLst>
          </p:cNvPr>
          <p:cNvSpPr>
            <a:spLocks/>
          </p:cNvSpPr>
          <p:nvPr/>
        </p:nvSpPr>
        <p:spPr bwMode="auto">
          <a:xfrm>
            <a:off x="2946400" y="1655763"/>
            <a:ext cx="5768975" cy="374650"/>
          </a:xfrm>
          <a:custGeom>
            <a:avLst/>
            <a:gdLst>
              <a:gd name="T0" fmla="*/ 0 w 5768975"/>
              <a:gd name="T1" fmla="*/ 62357 h 374650"/>
              <a:gd name="T2" fmla="*/ 13898 w 5768975"/>
              <a:gd name="T3" fmla="*/ 23138 h 374650"/>
              <a:gd name="T4" fmla="*/ 48732 w 5768975"/>
              <a:gd name="T5" fmla="*/ 1513 h 374650"/>
              <a:gd name="T6" fmla="*/ 5706491 w 5768975"/>
              <a:gd name="T7" fmla="*/ 0 h 374650"/>
              <a:gd name="T8" fmla="*/ 5720926 w 5768975"/>
              <a:gd name="T9" fmla="*/ 1670 h 374650"/>
              <a:gd name="T10" fmla="*/ 5755500 w 5768975"/>
              <a:gd name="T11" fmla="*/ 23667 h 374650"/>
              <a:gd name="T12" fmla="*/ 5768975 w 5768975"/>
              <a:gd name="T13" fmla="*/ 312165 h 374650"/>
              <a:gd name="T14" fmla="*/ 5767306 w 5768975"/>
              <a:gd name="T15" fmla="*/ 326547 h 374650"/>
              <a:gd name="T16" fmla="*/ 5745326 w 5768975"/>
              <a:gd name="T17" fmla="*/ 361101 h 374650"/>
              <a:gd name="T18" fmla="*/ 62483 w 5768975"/>
              <a:gd name="T19" fmla="*/ 374650 h 374650"/>
              <a:gd name="T20" fmla="*/ 48062 w 5768975"/>
              <a:gd name="T21" fmla="*/ 372975 h 374650"/>
              <a:gd name="T22" fmla="*/ 13509 w 5768975"/>
              <a:gd name="T23" fmla="*/ 350948 h 374650"/>
              <a:gd name="T24" fmla="*/ 0 w 5768975"/>
              <a:gd name="T25" fmla="*/ 62357 h 3746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68975" h="374650">
                <a:moveTo>
                  <a:pt x="0" y="62357"/>
                </a:moveTo>
                <a:lnTo>
                  <a:pt x="13898" y="23138"/>
                </a:lnTo>
                <a:lnTo>
                  <a:pt x="48732" y="1513"/>
                </a:lnTo>
                <a:lnTo>
                  <a:pt x="5706491" y="0"/>
                </a:lnTo>
                <a:lnTo>
                  <a:pt x="5720926" y="1670"/>
                </a:lnTo>
                <a:lnTo>
                  <a:pt x="5755500" y="23667"/>
                </a:lnTo>
                <a:lnTo>
                  <a:pt x="5768975" y="312165"/>
                </a:lnTo>
                <a:lnTo>
                  <a:pt x="5767306" y="326547"/>
                </a:lnTo>
                <a:lnTo>
                  <a:pt x="5745326" y="361101"/>
                </a:lnTo>
                <a:lnTo>
                  <a:pt x="62483" y="374650"/>
                </a:lnTo>
                <a:lnTo>
                  <a:pt x="48062" y="372975"/>
                </a:lnTo>
                <a:lnTo>
                  <a:pt x="13509" y="350948"/>
                </a:lnTo>
                <a:lnTo>
                  <a:pt x="0" y="6235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66" name="object 35">
            <a:extLst>
              <a:ext uri="{FF2B5EF4-FFF2-40B4-BE49-F238E27FC236}">
                <a16:creationId xmlns:a16="http://schemas.microsoft.com/office/drawing/2014/main" id="{9771ACA7-AD45-4F52-BBE3-7A05F81648A2}"/>
              </a:ext>
            </a:extLst>
          </p:cNvPr>
          <p:cNvSpPr>
            <a:spLocks noChangeArrowheads="1"/>
          </p:cNvSpPr>
          <p:nvPr/>
        </p:nvSpPr>
        <p:spPr bwMode="auto">
          <a:xfrm>
            <a:off x="3073400" y="2359025"/>
            <a:ext cx="5367338" cy="420688"/>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67" name="object 36">
            <a:extLst>
              <a:ext uri="{FF2B5EF4-FFF2-40B4-BE49-F238E27FC236}">
                <a16:creationId xmlns:a16="http://schemas.microsoft.com/office/drawing/2014/main" id="{BCD1356B-78D0-491F-B135-61304F50CE06}"/>
              </a:ext>
            </a:extLst>
          </p:cNvPr>
          <p:cNvSpPr>
            <a:spLocks noChangeArrowheads="1"/>
          </p:cNvSpPr>
          <p:nvPr/>
        </p:nvSpPr>
        <p:spPr bwMode="auto">
          <a:xfrm>
            <a:off x="3052763" y="2360613"/>
            <a:ext cx="5062537" cy="48260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68" name="object 37">
            <a:extLst>
              <a:ext uri="{FF2B5EF4-FFF2-40B4-BE49-F238E27FC236}">
                <a16:creationId xmlns:a16="http://schemas.microsoft.com/office/drawing/2014/main" id="{861FA32B-9D11-4F3A-B971-838F20E13DAB}"/>
              </a:ext>
            </a:extLst>
          </p:cNvPr>
          <p:cNvSpPr>
            <a:spLocks noChangeArrowheads="1"/>
          </p:cNvSpPr>
          <p:nvPr/>
        </p:nvSpPr>
        <p:spPr bwMode="auto">
          <a:xfrm>
            <a:off x="3003550" y="2289175"/>
            <a:ext cx="5354638" cy="407988"/>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69" name="object 38">
            <a:extLst>
              <a:ext uri="{FF2B5EF4-FFF2-40B4-BE49-F238E27FC236}">
                <a16:creationId xmlns:a16="http://schemas.microsoft.com/office/drawing/2014/main" id="{147A7526-E4ED-4228-B927-7A2349B7B936}"/>
              </a:ext>
            </a:extLst>
          </p:cNvPr>
          <p:cNvSpPr>
            <a:spLocks/>
          </p:cNvSpPr>
          <p:nvPr/>
        </p:nvSpPr>
        <p:spPr bwMode="auto">
          <a:xfrm>
            <a:off x="3003550" y="2289175"/>
            <a:ext cx="5354638" cy="407988"/>
          </a:xfrm>
          <a:custGeom>
            <a:avLst/>
            <a:gdLst>
              <a:gd name="T0" fmla="*/ 0 w 5354701"/>
              <a:gd name="T1" fmla="*/ 67935 h 408050"/>
              <a:gd name="T2" fmla="*/ 12911 w 5354701"/>
              <a:gd name="T3" fmla="*/ 28134 h 408050"/>
              <a:gd name="T4" fmla="*/ 45786 w 5354701"/>
              <a:gd name="T5" fmla="*/ 3708 h 408050"/>
              <a:gd name="T6" fmla="*/ 5286567 w 5354701"/>
              <a:gd name="T7" fmla="*/ 0 h 408050"/>
              <a:gd name="T8" fmla="*/ 5301032 w 5354701"/>
              <a:gd name="T9" fmla="*/ 1540 h 408050"/>
              <a:gd name="T10" fmla="*/ 5336736 w 5354701"/>
              <a:gd name="T11" fmla="*/ 22044 h 408050"/>
              <a:gd name="T12" fmla="*/ 5354124 w 5354701"/>
              <a:gd name="T13" fmla="*/ 59560 h 408050"/>
              <a:gd name="T14" fmla="*/ 5354638 w 5354701"/>
              <a:gd name="T15" fmla="*/ 339926 h 408050"/>
              <a:gd name="T16" fmla="*/ 5353100 w 5354701"/>
              <a:gd name="T17" fmla="*/ 354377 h 408050"/>
              <a:gd name="T18" fmla="*/ 5332609 w 5354701"/>
              <a:gd name="T19" fmla="*/ 390056 h 408050"/>
              <a:gd name="T20" fmla="*/ 5295063 w 5354701"/>
              <a:gd name="T21" fmla="*/ 407463 h 408050"/>
              <a:gd name="T22" fmla="*/ 67943 w 5354701"/>
              <a:gd name="T23" fmla="*/ 407988 h 408050"/>
              <a:gd name="T24" fmla="*/ 53522 w 5354701"/>
              <a:gd name="T25" fmla="*/ 406448 h 408050"/>
              <a:gd name="T26" fmla="*/ 17887 w 5354701"/>
              <a:gd name="T27" fmla="*/ 385925 h 408050"/>
              <a:gd name="T28" fmla="*/ 513 w 5354701"/>
              <a:gd name="T29" fmla="*/ 348328 h 408050"/>
              <a:gd name="T30" fmla="*/ 0 w 5354701"/>
              <a:gd name="T31" fmla="*/ 67935 h 4080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354701" h="408050">
                <a:moveTo>
                  <a:pt x="0" y="67945"/>
                </a:moveTo>
                <a:lnTo>
                  <a:pt x="12911" y="28138"/>
                </a:lnTo>
                <a:lnTo>
                  <a:pt x="45787" y="3709"/>
                </a:lnTo>
                <a:lnTo>
                  <a:pt x="5286629" y="0"/>
                </a:lnTo>
                <a:lnTo>
                  <a:pt x="5301094" y="1540"/>
                </a:lnTo>
                <a:lnTo>
                  <a:pt x="5336799" y="22047"/>
                </a:lnTo>
                <a:lnTo>
                  <a:pt x="5354187" y="59569"/>
                </a:lnTo>
                <a:lnTo>
                  <a:pt x="5354701" y="339978"/>
                </a:lnTo>
                <a:lnTo>
                  <a:pt x="5353163" y="354431"/>
                </a:lnTo>
                <a:lnTo>
                  <a:pt x="5332672" y="390115"/>
                </a:lnTo>
                <a:lnTo>
                  <a:pt x="5295125" y="407525"/>
                </a:lnTo>
                <a:lnTo>
                  <a:pt x="67944" y="408050"/>
                </a:lnTo>
                <a:lnTo>
                  <a:pt x="53523" y="406510"/>
                </a:lnTo>
                <a:lnTo>
                  <a:pt x="17887" y="385984"/>
                </a:lnTo>
                <a:lnTo>
                  <a:pt x="513" y="348381"/>
                </a:lnTo>
                <a:lnTo>
                  <a:pt x="0" y="6794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70" name="object 39">
            <a:extLst>
              <a:ext uri="{FF2B5EF4-FFF2-40B4-BE49-F238E27FC236}">
                <a16:creationId xmlns:a16="http://schemas.microsoft.com/office/drawing/2014/main" id="{CA3D4C69-1780-4752-A288-1B0D9B19CBA9}"/>
              </a:ext>
            </a:extLst>
          </p:cNvPr>
          <p:cNvSpPr>
            <a:spLocks/>
          </p:cNvSpPr>
          <p:nvPr/>
        </p:nvSpPr>
        <p:spPr bwMode="auto">
          <a:xfrm>
            <a:off x="1903413" y="1209675"/>
            <a:ext cx="1084262" cy="2484438"/>
          </a:xfrm>
          <a:custGeom>
            <a:avLst/>
            <a:gdLst>
              <a:gd name="T0" fmla="*/ 1014272 w 1083945"/>
              <a:gd name="T1" fmla="*/ 97659 h 2483993"/>
              <a:gd name="T2" fmla="*/ 0 w 1083945"/>
              <a:gd name="T3" fmla="*/ 2469449 h 2483993"/>
              <a:gd name="T4" fmla="*/ 35061 w 1083945"/>
              <a:gd name="T5" fmla="*/ 2484438 h 2483993"/>
              <a:gd name="T6" fmla="*/ 1049343 w 1083945"/>
              <a:gd name="T7" fmla="*/ 112627 h 2483993"/>
              <a:gd name="T8" fmla="*/ 1014272 w 1083945"/>
              <a:gd name="T9" fmla="*/ 97659 h 2483993"/>
              <a:gd name="T10" fmla="*/ 1081430 w 1083945"/>
              <a:gd name="T11" fmla="*/ 80151 h 2483993"/>
              <a:gd name="T12" fmla="*/ 1021760 w 1083945"/>
              <a:gd name="T13" fmla="*/ 80151 h 2483993"/>
              <a:gd name="T14" fmla="*/ 1056822 w 1083945"/>
              <a:gd name="T15" fmla="*/ 95140 h 2483993"/>
              <a:gd name="T16" fmla="*/ 1049343 w 1083945"/>
              <a:gd name="T17" fmla="*/ 112627 h 2483993"/>
              <a:gd name="T18" fmla="*/ 1084262 w 1083945"/>
              <a:gd name="T19" fmla="*/ 127531 h 2483993"/>
              <a:gd name="T20" fmla="*/ 1081430 w 1083945"/>
              <a:gd name="T21" fmla="*/ 80151 h 2483993"/>
              <a:gd name="T22" fmla="*/ 1021760 w 1083945"/>
              <a:gd name="T23" fmla="*/ 80151 h 2483993"/>
              <a:gd name="T24" fmla="*/ 1014272 w 1083945"/>
              <a:gd name="T25" fmla="*/ 97659 h 2483993"/>
              <a:gd name="T26" fmla="*/ 1049343 w 1083945"/>
              <a:gd name="T27" fmla="*/ 112627 h 2483993"/>
              <a:gd name="T28" fmla="*/ 1056822 w 1083945"/>
              <a:gd name="T29" fmla="*/ 95140 h 2483993"/>
              <a:gd name="T30" fmla="*/ 1021760 w 1083945"/>
              <a:gd name="T31" fmla="*/ 80151 h 2483993"/>
              <a:gd name="T32" fmla="*/ 1076640 w 1083945"/>
              <a:gd name="T33" fmla="*/ 0 h 2483993"/>
              <a:gd name="T34" fmla="*/ 979201 w 1083945"/>
              <a:gd name="T35" fmla="*/ 82691 h 2483993"/>
              <a:gd name="T36" fmla="*/ 1014272 w 1083945"/>
              <a:gd name="T37" fmla="*/ 97659 h 2483993"/>
              <a:gd name="T38" fmla="*/ 1021760 w 1083945"/>
              <a:gd name="T39" fmla="*/ 80151 h 2483993"/>
              <a:gd name="T40" fmla="*/ 1081430 w 1083945"/>
              <a:gd name="T41" fmla="*/ 80151 h 2483993"/>
              <a:gd name="T42" fmla="*/ 1076640 w 1083945"/>
              <a:gd name="T43" fmla="*/ 0 h 24839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83945" h="2483993">
                <a:moveTo>
                  <a:pt x="1013975" y="97642"/>
                </a:moveTo>
                <a:lnTo>
                  <a:pt x="0" y="2469007"/>
                </a:lnTo>
                <a:lnTo>
                  <a:pt x="35051" y="2483993"/>
                </a:lnTo>
                <a:lnTo>
                  <a:pt x="1049036" y="112607"/>
                </a:lnTo>
                <a:lnTo>
                  <a:pt x="1013975" y="97642"/>
                </a:lnTo>
                <a:close/>
              </a:path>
              <a:path w="1083945" h="2483993">
                <a:moveTo>
                  <a:pt x="1081114" y="80137"/>
                </a:moveTo>
                <a:lnTo>
                  <a:pt x="1021461" y="80137"/>
                </a:lnTo>
                <a:lnTo>
                  <a:pt x="1056513" y="95123"/>
                </a:lnTo>
                <a:lnTo>
                  <a:pt x="1049036" y="112607"/>
                </a:lnTo>
                <a:lnTo>
                  <a:pt x="1083945" y="127508"/>
                </a:lnTo>
                <a:lnTo>
                  <a:pt x="1081114" y="80137"/>
                </a:lnTo>
                <a:close/>
              </a:path>
              <a:path w="1083945" h="2483993">
                <a:moveTo>
                  <a:pt x="1021461" y="80137"/>
                </a:moveTo>
                <a:lnTo>
                  <a:pt x="1013975" y="97642"/>
                </a:lnTo>
                <a:lnTo>
                  <a:pt x="1049036" y="112607"/>
                </a:lnTo>
                <a:lnTo>
                  <a:pt x="1056513" y="95123"/>
                </a:lnTo>
                <a:lnTo>
                  <a:pt x="1021461" y="80137"/>
                </a:lnTo>
                <a:close/>
              </a:path>
              <a:path w="1083945" h="2483993">
                <a:moveTo>
                  <a:pt x="1076325" y="0"/>
                </a:moveTo>
                <a:lnTo>
                  <a:pt x="978915" y="82676"/>
                </a:lnTo>
                <a:lnTo>
                  <a:pt x="1013975" y="97642"/>
                </a:lnTo>
                <a:lnTo>
                  <a:pt x="1021461" y="80137"/>
                </a:lnTo>
                <a:lnTo>
                  <a:pt x="1081114" y="80137"/>
                </a:lnTo>
                <a:lnTo>
                  <a:pt x="107632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1771" name="object 40">
            <a:extLst>
              <a:ext uri="{FF2B5EF4-FFF2-40B4-BE49-F238E27FC236}">
                <a16:creationId xmlns:a16="http://schemas.microsoft.com/office/drawing/2014/main" id="{EFD4E807-40AC-4A60-A1C8-2A4E346AACB7}"/>
              </a:ext>
            </a:extLst>
          </p:cNvPr>
          <p:cNvSpPr>
            <a:spLocks/>
          </p:cNvSpPr>
          <p:nvPr/>
        </p:nvSpPr>
        <p:spPr bwMode="auto">
          <a:xfrm>
            <a:off x="1906588" y="2492375"/>
            <a:ext cx="1096962" cy="1206500"/>
          </a:xfrm>
          <a:custGeom>
            <a:avLst/>
            <a:gdLst>
              <a:gd name="T0" fmla="*/ 1006077 w 1096772"/>
              <a:gd name="T1" fmla="*/ 71850 h 1206627"/>
              <a:gd name="T2" fmla="*/ 0 w 1096772"/>
              <a:gd name="T3" fmla="*/ 1180849 h 1206627"/>
              <a:gd name="T4" fmla="*/ 28199 w 1096772"/>
              <a:gd name="T5" fmla="*/ 1206500 h 1206627"/>
              <a:gd name="T6" fmla="*/ 1034253 w 1096772"/>
              <a:gd name="T7" fmla="*/ 97401 h 1206627"/>
              <a:gd name="T8" fmla="*/ 1006077 w 1096772"/>
              <a:gd name="T9" fmla="*/ 71850 h 1206627"/>
              <a:gd name="T10" fmla="*/ 1080798 w 1096772"/>
              <a:gd name="T11" fmla="*/ 57779 h 1206627"/>
              <a:gd name="T12" fmla="*/ 1018843 w 1096772"/>
              <a:gd name="T13" fmla="*/ 57779 h 1206627"/>
              <a:gd name="T14" fmla="*/ 1047042 w 1096772"/>
              <a:gd name="T15" fmla="*/ 83303 h 1206627"/>
              <a:gd name="T16" fmla="*/ 1034253 w 1096772"/>
              <a:gd name="T17" fmla="*/ 97401 h 1206627"/>
              <a:gd name="T18" fmla="*/ 1062539 w 1096772"/>
              <a:gd name="T19" fmla="*/ 123049 h 1206627"/>
              <a:gd name="T20" fmla="*/ 1080798 w 1096772"/>
              <a:gd name="T21" fmla="*/ 57779 h 1206627"/>
              <a:gd name="T22" fmla="*/ 1018843 w 1096772"/>
              <a:gd name="T23" fmla="*/ 57779 h 1206627"/>
              <a:gd name="T24" fmla="*/ 1006077 w 1096772"/>
              <a:gd name="T25" fmla="*/ 71850 h 1206627"/>
              <a:gd name="T26" fmla="*/ 1034253 w 1096772"/>
              <a:gd name="T27" fmla="*/ 97401 h 1206627"/>
              <a:gd name="T28" fmla="*/ 1047042 w 1096772"/>
              <a:gd name="T29" fmla="*/ 83303 h 1206627"/>
              <a:gd name="T30" fmla="*/ 1018843 w 1096772"/>
              <a:gd name="T31" fmla="*/ 57779 h 1206627"/>
              <a:gd name="T32" fmla="*/ 1096962 w 1096772"/>
              <a:gd name="T33" fmla="*/ 0 h 1206627"/>
              <a:gd name="T34" fmla="*/ 977815 w 1096772"/>
              <a:gd name="T35" fmla="*/ 46222 h 1206627"/>
              <a:gd name="T36" fmla="*/ 1006077 w 1096772"/>
              <a:gd name="T37" fmla="*/ 71850 h 1206627"/>
              <a:gd name="T38" fmla="*/ 1018843 w 1096772"/>
              <a:gd name="T39" fmla="*/ 57779 h 1206627"/>
              <a:gd name="T40" fmla="*/ 1080798 w 1096772"/>
              <a:gd name="T41" fmla="*/ 57779 h 1206627"/>
              <a:gd name="T42" fmla="*/ 1096962 w 1096772"/>
              <a:gd name="T43" fmla="*/ 0 h 12066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96772" h="1206627">
                <a:moveTo>
                  <a:pt x="1005903" y="71858"/>
                </a:moveTo>
                <a:lnTo>
                  <a:pt x="0" y="1180973"/>
                </a:lnTo>
                <a:lnTo>
                  <a:pt x="28194" y="1206627"/>
                </a:lnTo>
                <a:lnTo>
                  <a:pt x="1034074" y="97411"/>
                </a:lnTo>
                <a:lnTo>
                  <a:pt x="1005903" y="71858"/>
                </a:lnTo>
                <a:close/>
              </a:path>
              <a:path w="1096772" h="1206627">
                <a:moveTo>
                  <a:pt x="1080611" y="57785"/>
                </a:moveTo>
                <a:lnTo>
                  <a:pt x="1018667" y="57785"/>
                </a:lnTo>
                <a:lnTo>
                  <a:pt x="1046861" y="83312"/>
                </a:lnTo>
                <a:lnTo>
                  <a:pt x="1034074" y="97411"/>
                </a:lnTo>
                <a:lnTo>
                  <a:pt x="1062355" y="123062"/>
                </a:lnTo>
                <a:lnTo>
                  <a:pt x="1080611" y="57785"/>
                </a:lnTo>
                <a:close/>
              </a:path>
              <a:path w="1096772" h="1206627">
                <a:moveTo>
                  <a:pt x="1018667" y="57785"/>
                </a:moveTo>
                <a:lnTo>
                  <a:pt x="1005903" y="71858"/>
                </a:lnTo>
                <a:lnTo>
                  <a:pt x="1034074" y="97411"/>
                </a:lnTo>
                <a:lnTo>
                  <a:pt x="1046861" y="83312"/>
                </a:lnTo>
                <a:lnTo>
                  <a:pt x="1018667" y="57785"/>
                </a:lnTo>
                <a:close/>
              </a:path>
              <a:path w="1096772" h="1206627">
                <a:moveTo>
                  <a:pt x="1096772" y="0"/>
                </a:moveTo>
                <a:lnTo>
                  <a:pt x="977646" y="46227"/>
                </a:lnTo>
                <a:lnTo>
                  <a:pt x="1005903" y="71858"/>
                </a:lnTo>
                <a:lnTo>
                  <a:pt x="1018667" y="57785"/>
                </a:lnTo>
                <a:lnTo>
                  <a:pt x="1080611" y="57785"/>
                </a:lnTo>
                <a:lnTo>
                  <a:pt x="109677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1772" name="object 41">
            <a:extLst>
              <a:ext uri="{FF2B5EF4-FFF2-40B4-BE49-F238E27FC236}">
                <a16:creationId xmlns:a16="http://schemas.microsoft.com/office/drawing/2014/main" id="{C3243BDB-F476-424B-9BB6-9C8CF0BA3FEC}"/>
              </a:ext>
            </a:extLst>
          </p:cNvPr>
          <p:cNvSpPr>
            <a:spLocks/>
          </p:cNvSpPr>
          <p:nvPr/>
        </p:nvSpPr>
        <p:spPr bwMode="auto">
          <a:xfrm>
            <a:off x="1905000" y="1843088"/>
            <a:ext cx="1041400" cy="1852612"/>
          </a:xfrm>
          <a:custGeom>
            <a:avLst/>
            <a:gdLst>
              <a:gd name="T0" fmla="*/ 969210 w 1042162"/>
              <a:gd name="T1" fmla="*/ 90675 h 1852422"/>
              <a:gd name="T2" fmla="*/ 0 w 1042162"/>
              <a:gd name="T3" fmla="*/ 1834068 h 1852422"/>
              <a:gd name="T4" fmla="*/ 33250 w 1042162"/>
              <a:gd name="T5" fmla="*/ 1852611 h 1852422"/>
              <a:gd name="T6" fmla="*/ 1002469 w 1042162"/>
              <a:gd name="T7" fmla="*/ 109201 h 1852422"/>
              <a:gd name="T8" fmla="*/ 969210 w 1042162"/>
              <a:gd name="T9" fmla="*/ 90675 h 1852422"/>
              <a:gd name="T10" fmla="*/ 1038163 w 1042162"/>
              <a:gd name="T11" fmla="*/ 74048 h 1852422"/>
              <a:gd name="T12" fmla="*/ 978453 w 1042162"/>
              <a:gd name="T13" fmla="*/ 74048 h 1852422"/>
              <a:gd name="T14" fmla="*/ 1011704 w 1042162"/>
              <a:gd name="T15" fmla="*/ 92592 h 1852422"/>
              <a:gd name="T16" fmla="*/ 1002469 w 1042162"/>
              <a:gd name="T17" fmla="*/ 109201 h 1852422"/>
              <a:gd name="T18" fmla="*/ 1035816 w 1042162"/>
              <a:gd name="T19" fmla="*/ 127775 h 1852422"/>
              <a:gd name="T20" fmla="*/ 1038163 w 1042162"/>
              <a:gd name="T21" fmla="*/ 74048 h 1852422"/>
              <a:gd name="T22" fmla="*/ 978453 w 1042162"/>
              <a:gd name="T23" fmla="*/ 74048 h 1852422"/>
              <a:gd name="T24" fmla="*/ 969210 w 1042162"/>
              <a:gd name="T25" fmla="*/ 90675 h 1852422"/>
              <a:gd name="T26" fmla="*/ 1002469 w 1042162"/>
              <a:gd name="T27" fmla="*/ 109201 h 1852422"/>
              <a:gd name="T28" fmla="*/ 1011704 w 1042162"/>
              <a:gd name="T29" fmla="*/ 92592 h 1852422"/>
              <a:gd name="T30" fmla="*/ 978453 w 1042162"/>
              <a:gd name="T31" fmla="*/ 74048 h 1852422"/>
              <a:gd name="T32" fmla="*/ 1041400 w 1042162"/>
              <a:gd name="T33" fmla="*/ 0 h 1852422"/>
              <a:gd name="T34" fmla="*/ 935940 w 1042162"/>
              <a:gd name="T35" fmla="*/ 72143 h 1852422"/>
              <a:gd name="T36" fmla="*/ 969210 w 1042162"/>
              <a:gd name="T37" fmla="*/ 90675 h 1852422"/>
              <a:gd name="T38" fmla="*/ 978453 w 1042162"/>
              <a:gd name="T39" fmla="*/ 74048 h 1852422"/>
              <a:gd name="T40" fmla="*/ 1038163 w 1042162"/>
              <a:gd name="T41" fmla="*/ 74048 h 1852422"/>
              <a:gd name="T42" fmla="*/ 1041400 w 1042162"/>
              <a:gd name="T43" fmla="*/ 0 h 18524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42162" h="1852422">
                <a:moveTo>
                  <a:pt x="969919" y="90666"/>
                </a:moveTo>
                <a:lnTo>
                  <a:pt x="0" y="1833880"/>
                </a:lnTo>
                <a:lnTo>
                  <a:pt x="33274" y="1852421"/>
                </a:lnTo>
                <a:lnTo>
                  <a:pt x="1003203" y="109190"/>
                </a:lnTo>
                <a:lnTo>
                  <a:pt x="969919" y="90666"/>
                </a:lnTo>
                <a:close/>
              </a:path>
              <a:path w="1042162" h="1852422">
                <a:moveTo>
                  <a:pt x="1038923" y="74040"/>
                </a:moveTo>
                <a:lnTo>
                  <a:pt x="979169" y="74040"/>
                </a:lnTo>
                <a:lnTo>
                  <a:pt x="1012444" y="92583"/>
                </a:lnTo>
                <a:lnTo>
                  <a:pt x="1003203" y="109190"/>
                </a:lnTo>
                <a:lnTo>
                  <a:pt x="1036574" y="127762"/>
                </a:lnTo>
                <a:lnTo>
                  <a:pt x="1038923" y="74040"/>
                </a:lnTo>
                <a:close/>
              </a:path>
              <a:path w="1042162" h="1852422">
                <a:moveTo>
                  <a:pt x="979169" y="74040"/>
                </a:moveTo>
                <a:lnTo>
                  <a:pt x="969919" y="90666"/>
                </a:lnTo>
                <a:lnTo>
                  <a:pt x="1003203" y="109190"/>
                </a:lnTo>
                <a:lnTo>
                  <a:pt x="1012444" y="92583"/>
                </a:lnTo>
                <a:lnTo>
                  <a:pt x="979169" y="74040"/>
                </a:lnTo>
                <a:close/>
              </a:path>
              <a:path w="1042162" h="1852422">
                <a:moveTo>
                  <a:pt x="1042162" y="0"/>
                </a:moveTo>
                <a:lnTo>
                  <a:pt x="936625" y="72136"/>
                </a:lnTo>
                <a:lnTo>
                  <a:pt x="969919" y="90666"/>
                </a:lnTo>
                <a:lnTo>
                  <a:pt x="979169" y="74040"/>
                </a:lnTo>
                <a:lnTo>
                  <a:pt x="1038923" y="74040"/>
                </a:lnTo>
                <a:lnTo>
                  <a:pt x="104216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1773" name="object 42">
            <a:extLst>
              <a:ext uri="{FF2B5EF4-FFF2-40B4-BE49-F238E27FC236}">
                <a16:creationId xmlns:a16="http://schemas.microsoft.com/office/drawing/2014/main" id="{02164A9D-B8C5-415E-BE4D-91687E27EC81}"/>
              </a:ext>
            </a:extLst>
          </p:cNvPr>
          <p:cNvSpPr>
            <a:spLocks noChangeArrowheads="1"/>
          </p:cNvSpPr>
          <p:nvPr/>
        </p:nvSpPr>
        <p:spPr bwMode="auto">
          <a:xfrm>
            <a:off x="3073400" y="3006725"/>
            <a:ext cx="2432050" cy="419100"/>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74" name="object 43">
            <a:extLst>
              <a:ext uri="{FF2B5EF4-FFF2-40B4-BE49-F238E27FC236}">
                <a16:creationId xmlns:a16="http://schemas.microsoft.com/office/drawing/2014/main" id="{0EF7D7CF-E753-407B-AC23-E807C5E6E9E5}"/>
              </a:ext>
            </a:extLst>
          </p:cNvPr>
          <p:cNvSpPr>
            <a:spLocks noChangeArrowheads="1"/>
          </p:cNvSpPr>
          <p:nvPr/>
        </p:nvSpPr>
        <p:spPr bwMode="auto">
          <a:xfrm>
            <a:off x="3052763" y="3008313"/>
            <a:ext cx="2408237" cy="482600"/>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75" name="object 44">
            <a:extLst>
              <a:ext uri="{FF2B5EF4-FFF2-40B4-BE49-F238E27FC236}">
                <a16:creationId xmlns:a16="http://schemas.microsoft.com/office/drawing/2014/main" id="{BB075CBB-041D-444B-AF6C-82D169D5D76E}"/>
              </a:ext>
            </a:extLst>
          </p:cNvPr>
          <p:cNvSpPr>
            <a:spLocks noChangeArrowheads="1"/>
          </p:cNvSpPr>
          <p:nvPr/>
        </p:nvSpPr>
        <p:spPr bwMode="auto">
          <a:xfrm>
            <a:off x="3003550" y="2936875"/>
            <a:ext cx="2419350" cy="406400"/>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76" name="object 45">
            <a:extLst>
              <a:ext uri="{FF2B5EF4-FFF2-40B4-BE49-F238E27FC236}">
                <a16:creationId xmlns:a16="http://schemas.microsoft.com/office/drawing/2014/main" id="{37EBD118-FB62-4BE9-95B6-6951EFAB8EE5}"/>
              </a:ext>
            </a:extLst>
          </p:cNvPr>
          <p:cNvSpPr>
            <a:spLocks/>
          </p:cNvSpPr>
          <p:nvPr/>
        </p:nvSpPr>
        <p:spPr bwMode="auto">
          <a:xfrm>
            <a:off x="3003550" y="2936875"/>
            <a:ext cx="2419350" cy="406400"/>
          </a:xfrm>
          <a:custGeom>
            <a:avLst/>
            <a:gdLst>
              <a:gd name="T0" fmla="*/ 0 w 2419350"/>
              <a:gd name="T1" fmla="*/ 67690 h 406400"/>
              <a:gd name="T2" fmla="*/ 12950 w 2419350"/>
              <a:gd name="T3" fmla="*/ 27902 h 406400"/>
              <a:gd name="T4" fmla="*/ 45909 w 2419350"/>
              <a:gd name="T5" fmla="*/ 3591 h 406400"/>
              <a:gd name="T6" fmla="*/ 2351659 w 2419350"/>
              <a:gd name="T7" fmla="*/ 0 h 406400"/>
              <a:gd name="T8" fmla="*/ 2366096 w 2419350"/>
              <a:gd name="T9" fmla="*/ 1548 h 406400"/>
              <a:gd name="T10" fmla="*/ 2401707 w 2419350"/>
              <a:gd name="T11" fmla="*/ 22150 h 406400"/>
              <a:gd name="T12" fmla="*/ 2418895 w 2419350"/>
              <a:gd name="T13" fmla="*/ 59814 h 406400"/>
              <a:gd name="T14" fmla="*/ 2419350 w 2419350"/>
              <a:gd name="T15" fmla="*/ 338709 h 406400"/>
              <a:gd name="T16" fmla="*/ 2417801 w 2419350"/>
              <a:gd name="T17" fmla="*/ 353146 h 406400"/>
              <a:gd name="T18" fmla="*/ 2397199 w 2419350"/>
              <a:gd name="T19" fmla="*/ 388757 h 406400"/>
              <a:gd name="T20" fmla="*/ 2359535 w 2419350"/>
              <a:gd name="T21" fmla="*/ 405945 h 406400"/>
              <a:gd name="T22" fmla="*/ 67691 w 2419350"/>
              <a:gd name="T23" fmla="*/ 406400 h 406400"/>
              <a:gd name="T24" fmla="*/ 53253 w 2419350"/>
              <a:gd name="T25" fmla="*/ 404851 h 406400"/>
              <a:gd name="T26" fmla="*/ 17642 w 2419350"/>
              <a:gd name="T27" fmla="*/ 384249 h 406400"/>
              <a:gd name="T28" fmla="*/ 454 w 2419350"/>
              <a:gd name="T29" fmla="*/ 346585 h 406400"/>
              <a:gd name="T30" fmla="*/ 0 w 2419350"/>
              <a:gd name="T31" fmla="*/ 67690 h 4064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19350" h="406400">
                <a:moveTo>
                  <a:pt x="0" y="67690"/>
                </a:moveTo>
                <a:lnTo>
                  <a:pt x="12950" y="27902"/>
                </a:lnTo>
                <a:lnTo>
                  <a:pt x="45909" y="3591"/>
                </a:lnTo>
                <a:lnTo>
                  <a:pt x="2351659" y="0"/>
                </a:lnTo>
                <a:lnTo>
                  <a:pt x="2366096" y="1548"/>
                </a:lnTo>
                <a:lnTo>
                  <a:pt x="2401707" y="22150"/>
                </a:lnTo>
                <a:lnTo>
                  <a:pt x="2418895" y="59814"/>
                </a:lnTo>
                <a:lnTo>
                  <a:pt x="2419350" y="338709"/>
                </a:lnTo>
                <a:lnTo>
                  <a:pt x="2417801" y="353146"/>
                </a:lnTo>
                <a:lnTo>
                  <a:pt x="2397199" y="388757"/>
                </a:lnTo>
                <a:lnTo>
                  <a:pt x="2359535" y="405945"/>
                </a:lnTo>
                <a:lnTo>
                  <a:pt x="67691" y="406400"/>
                </a:lnTo>
                <a:lnTo>
                  <a:pt x="53253" y="404851"/>
                </a:lnTo>
                <a:lnTo>
                  <a:pt x="17642" y="384249"/>
                </a:lnTo>
                <a:lnTo>
                  <a:pt x="454" y="346585"/>
                </a:lnTo>
                <a:lnTo>
                  <a:pt x="0" y="6769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77" name="object 46">
            <a:extLst>
              <a:ext uri="{FF2B5EF4-FFF2-40B4-BE49-F238E27FC236}">
                <a16:creationId xmlns:a16="http://schemas.microsoft.com/office/drawing/2014/main" id="{ACC0B909-E083-48C9-8A9E-9B897C6DA1E6}"/>
              </a:ext>
            </a:extLst>
          </p:cNvPr>
          <p:cNvSpPr>
            <a:spLocks/>
          </p:cNvSpPr>
          <p:nvPr/>
        </p:nvSpPr>
        <p:spPr bwMode="auto">
          <a:xfrm>
            <a:off x="1912938" y="3140075"/>
            <a:ext cx="1090612" cy="563563"/>
          </a:xfrm>
          <a:custGeom>
            <a:avLst/>
            <a:gdLst>
              <a:gd name="T0" fmla="*/ 980061 w 1091311"/>
              <a:gd name="T1" fmla="*/ 34519 h 563118"/>
              <a:gd name="T2" fmla="*/ 0 w 1091311"/>
              <a:gd name="T3" fmla="*/ 529500 h 563118"/>
              <a:gd name="T4" fmla="*/ 17261 w 1091311"/>
              <a:gd name="T5" fmla="*/ 563563 h 563118"/>
              <a:gd name="T6" fmla="*/ 997213 w 1091311"/>
              <a:gd name="T7" fmla="*/ 68575 h 563118"/>
              <a:gd name="T8" fmla="*/ 980061 w 1091311"/>
              <a:gd name="T9" fmla="*/ 34519 h 563118"/>
              <a:gd name="T10" fmla="*/ 1071329 w 1091311"/>
              <a:gd name="T11" fmla="*/ 25928 h 563118"/>
              <a:gd name="T12" fmla="*/ 997073 w 1091311"/>
              <a:gd name="T13" fmla="*/ 25928 h 563118"/>
              <a:gd name="T14" fmla="*/ 1014207 w 1091311"/>
              <a:gd name="T15" fmla="*/ 59991 h 563118"/>
              <a:gd name="T16" fmla="*/ 997213 w 1091311"/>
              <a:gd name="T17" fmla="*/ 68575 h 563118"/>
              <a:gd name="T18" fmla="*/ 1014334 w 1091311"/>
              <a:gd name="T19" fmla="*/ 102569 h 563118"/>
              <a:gd name="T20" fmla="*/ 1071329 w 1091311"/>
              <a:gd name="T21" fmla="*/ 25928 h 563118"/>
              <a:gd name="T22" fmla="*/ 997073 w 1091311"/>
              <a:gd name="T23" fmla="*/ 25928 h 563118"/>
              <a:gd name="T24" fmla="*/ 980061 w 1091311"/>
              <a:gd name="T25" fmla="*/ 34519 h 563118"/>
              <a:gd name="T26" fmla="*/ 997213 w 1091311"/>
              <a:gd name="T27" fmla="*/ 68575 h 563118"/>
              <a:gd name="T28" fmla="*/ 1014207 w 1091311"/>
              <a:gd name="T29" fmla="*/ 59991 h 563118"/>
              <a:gd name="T30" fmla="*/ 997073 w 1091311"/>
              <a:gd name="T31" fmla="*/ 25928 h 563118"/>
              <a:gd name="T32" fmla="*/ 1090612 w 1091311"/>
              <a:gd name="T33" fmla="*/ 0 h 563118"/>
              <a:gd name="T34" fmla="*/ 962932 w 1091311"/>
              <a:gd name="T35" fmla="*/ 508 h 563118"/>
              <a:gd name="T36" fmla="*/ 980061 w 1091311"/>
              <a:gd name="T37" fmla="*/ 34519 h 563118"/>
              <a:gd name="T38" fmla="*/ 997073 w 1091311"/>
              <a:gd name="T39" fmla="*/ 25928 h 563118"/>
              <a:gd name="T40" fmla="*/ 1071329 w 1091311"/>
              <a:gd name="T41" fmla="*/ 25928 h 563118"/>
              <a:gd name="T42" fmla="*/ 1090612 w 1091311"/>
              <a:gd name="T43" fmla="*/ 0 h 5631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91311" h="563118">
                <a:moveTo>
                  <a:pt x="980689" y="34492"/>
                </a:moveTo>
                <a:lnTo>
                  <a:pt x="0" y="529082"/>
                </a:lnTo>
                <a:lnTo>
                  <a:pt x="17272" y="563118"/>
                </a:lnTo>
                <a:lnTo>
                  <a:pt x="997852" y="68521"/>
                </a:lnTo>
                <a:lnTo>
                  <a:pt x="980689" y="34492"/>
                </a:lnTo>
                <a:close/>
              </a:path>
              <a:path w="1091311" h="563118">
                <a:moveTo>
                  <a:pt x="1072016" y="25908"/>
                </a:moveTo>
                <a:lnTo>
                  <a:pt x="997712" y="25908"/>
                </a:lnTo>
                <a:lnTo>
                  <a:pt x="1014857" y="59944"/>
                </a:lnTo>
                <a:lnTo>
                  <a:pt x="997852" y="68521"/>
                </a:lnTo>
                <a:lnTo>
                  <a:pt x="1014984" y="102488"/>
                </a:lnTo>
                <a:lnTo>
                  <a:pt x="1072016" y="25908"/>
                </a:lnTo>
                <a:close/>
              </a:path>
              <a:path w="1091311" h="563118">
                <a:moveTo>
                  <a:pt x="997712" y="25908"/>
                </a:moveTo>
                <a:lnTo>
                  <a:pt x="980689" y="34492"/>
                </a:lnTo>
                <a:lnTo>
                  <a:pt x="997852" y="68521"/>
                </a:lnTo>
                <a:lnTo>
                  <a:pt x="1014857" y="59944"/>
                </a:lnTo>
                <a:lnTo>
                  <a:pt x="997712" y="25908"/>
                </a:lnTo>
                <a:close/>
              </a:path>
              <a:path w="1091311" h="563118">
                <a:moveTo>
                  <a:pt x="1091311" y="0"/>
                </a:moveTo>
                <a:lnTo>
                  <a:pt x="963549" y="508"/>
                </a:lnTo>
                <a:lnTo>
                  <a:pt x="980689" y="34492"/>
                </a:lnTo>
                <a:lnTo>
                  <a:pt x="997712" y="25908"/>
                </a:lnTo>
                <a:lnTo>
                  <a:pt x="1072016" y="25908"/>
                </a:lnTo>
                <a:lnTo>
                  <a:pt x="109131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1778" name="object 47">
            <a:extLst>
              <a:ext uri="{FF2B5EF4-FFF2-40B4-BE49-F238E27FC236}">
                <a16:creationId xmlns:a16="http://schemas.microsoft.com/office/drawing/2014/main" id="{9E65D9DC-0838-4E09-9952-EFC8A1D792F4}"/>
              </a:ext>
            </a:extLst>
          </p:cNvPr>
          <p:cNvSpPr>
            <a:spLocks noChangeArrowheads="1"/>
          </p:cNvSpPr>
          <p:nvPr/>
        </p:nvSpPr>
        <p:spPr bwMode="auto">
          <a:xfrm>
            <a:off x="3089275" y="3670300"/>
            <a:ext cx="5584825" cy="385763"/>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79" name="object 48">
            <a:extLst>
              <a:ext uri="{FF2B5EF4-FFF2-40B4-BE49-F238E27FC236}">
                <a16:creationId xmlns:a16="http://schemas.microsoft.com/office/drawing/2014/main" id="{ABF942E4-DDCE-4C5A-82F1-80AFA7FA366F}"/>
              </a:ext>
            </a:extLst>
          </p:cNvPr>
          <p:cNvSpPr>
            <a:spLocks noChangeArrowheads="1"/>
          </p:cNvSpPr>
          <p:nvPr/>
        </p:nvSpPr>
        <p:spPr bwMode="auto">
          <a:xfrm>
            <a:off x="3081338" y="3676650"/>
            <a:ext cx="5360987" cy="430213"/>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80" name="object 49">
            <a:extLst>
              <a:ext uri="{FF2B5EF4-FFF2-40B4-BE49-F238E27FC236}">
                <a16:creationId xmlns:a16="http://schemas.microsoft.com/office/drawing/2014/main" id="{DFA1B28B-A589-4EFE-B85C-4C303C0654B1}"/>
              </a:ext>
            </a:extLst>
          </p:cNvPr>
          <p:cNvSpPr>
            <a:spLocks noChangeArrowheads="1"/>
          </p:cNvSpPr>
          <p:nvPr/>
        </p:nvSpPr>
        <p:spPr bwMode="auto">
          <a:xfrm>
            <a:off x="3019425" y="3600450"/>
            <a:ext cx="5572125" cy="373063"/>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81" name="object 50">
            <a:extLst>
              <a:ext uri="{FF2B5EF4-FFF2-40B4-BE49-F238E27FC236}">
                <a16:creationId xmlns:a16="http://schemas.microsoft.com/office/drawing/2014/main" id="{D8D63C45-C97E-4705-A4A0-41B6AFA1730D}"/>
              </a:ext>
            </a:extLst>
          </p:cNvPr>
          <p:cNvSpPr>
            <a:spLocks/>
          </p:cNvSpPr>
          <p:nvPr/>
        </p:nvSpPr>
        <p:spPr bwMode="auto">
          <a:xfrm>
            <a:off x="3019425" y="3600450"/>
            <a:ext cx="5572125" cy="373063"/>
          </a:xfrm>
          <a:custGeom>
            <a:avLst/>
            <a:gdLst>
              <a:gd name="T0" fmla="*/ 0 w 5572125"/>
              <a:gd name="T1" fmla="*/ 62241 h 372999"/>
              <a:gd name="T2" fmla="*/ 13917 w 5572125"/>
              <a:gd name="T3" fmla="*/ 22968 h 372999"/>
              <a:gd name="T4" fmla="*/ 48786 w 5572125"/>
              <a:gd name="T5" fmla="*/ 1450 h 372999"/>
              <a:gd name="T6" fmla="*/ 5509895 w 5572125"/>
              <a:gd name="T7" fmla="*/ 0 h 372999"/>
              <a:gd name="T8" fmla="*/ 5524318 w 5572125"/>
              <a:gd name="T9" fmla="*/ 1673 h 372999"/>
              <a:gd name="T10" fmla="*/ 5558814 w 5572125"/>
              <a:gd name="T11" fmla="*/ 23726 h 372999"/>
              <a:gd name="T12" fmla="*/ 5572125 w 5572125"/>
              <a:gd name="T13" fmla="*/ 310948 h 372999"/>
              <a:gd name="T14" fmla="*/ 5570447 w 5572125"/>
              <a:gd name="T15" fmla="*/ 325342 h 372999"/>
              <a:gd name="T16" fmla="*/ 5548358 w 5572125"/>
              <a:gd name="T17" fmla="*/ 359794 h 372999"/>
              <a:gd name="T18" fmla="*/ 62230 w 5572125"/>
              <a:gd name="T19" fmla="*/ 373063 h 372999"/>
              <a:gd name="T20" fmla="*/ 47792 w 5572125"/>
              <a:gd name="T21" fmla="*/ 371386 h 372999"/>
              <a:gd name="T22" fmla="*/ 13275 w 5572125"/>
              <a:gd name="T23" fmla="*/ 349316 h 372999"/>
              <a:gd name="T24" fmla="*/ 0 w 5572125"/>
              <a:gd name="T25" fmla="*/ 62241 h 3729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72125" h="372999">
                <a:moveTo>
                  <a:pt x="0" y="62230"/>
                </a:moveTo>
                <a:lnTo>
                  <a:pt x="13917" y="22964"/>
                </a:lnTo>
                <a:lnTo>
                  <a:pt x="48786" y="1450"/>
                </a:lnTo>
                <a:lnTo>
                  <a:pt x="5509895" y="0"/>
                </a:lnTo>
                <a:lnTo>
                  <a:pt x="5524318" y="1673"/>
                </a:lnTo>
                <a:lnTo>
                  <a:pt x="5558814" y="23722"/>
                </a:lnTo>
                <a:lnTo>
                  <a:pt x="5572125" y="310895"/>
                </a:lnTo>
                <a:lnTo>
                  <a:pt x="5570447" y="325286"/>
                </a:lnTo>
                <a:lnTo>
                  <a:pt x="5548358" y="359732"/>
                </a:lnTo>
                <a:lnTo>
                  <a:pt x="62230" y="372999"/>
                </a:lnTo>
                <a:lnTo>
                  <a:pt x="47792" y="371322"/>
                </a:lnTo>
                <a:lnTo>
                  <a:pt x="13275" y="349256"/>
                </a:lnTo>
                <a:lnTo>
                  <a:pt x="0" y="6223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82" name="object 51">
            <a:extLst>
              <a:ext uri="{FF2B5EF4-FFF2-40B4-BE49-F238E27FC236}">
                <a16:creationId xmlns:a16="http://schemas.microsoft.com/office/drawing/2014/main" id="{42B7E949-D267-477E-9529-A954384C5598}"/>
              </a:ext>
            </a:extLst>
          </p:cNvPr>
          <p:cNvSpPr>
            <a:spLocks noChangeArrowheads="1"/>
          </p:cNvSpPr>
          <p:nvPr/>
        </p:nvSpPr>
        <p:spPr bwMode="auto">
          <a:xfrm>
            <a:off x="3087688" y="4316413"/>
            <a:ext cx="4016375" cy="419100"/>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83" name="object 52">
            <a:extLst>
              <a:ext uri="{FF2B5EF4-FFF2-40B4-BE49-F238E27FC236}">
                <a16:creationId xmlns:a16="http://schemas.microsoft.com/office/drawing/2014/main" id="{70AF564F-5F9A-4711-9CC7-06C9C8F0637E}"/>
              </a:ext>
            </a:extLst>
          </p:cNvPr>
          <p:cNvSpPr>
            <a:spLocks noChangeArrowheads="1"/>
          </p:cNvSpPr>
          <p:nvPr/>
        </p:nvSpPr>
        <p:spPr bwMode="auto">
          <a:xfrm>
            <a:off x="3067050" y="4318000"/>
            <a:ext cx="3921125" cy="482600"/>
          </a:xfrm>
          <a:prstGeom prst="rect">
            <a:avLst/>
          </a:prstGeom>
          <a:blipFill dpi="0" rotWithShape="1">
            <a:blip r:embed="rId2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84" name="object 53">
            <a:extLst>
              <a:ext uri="{FF2B5EF4-FFF2-40B4-BE49-F238E27FC236}">
                <a16:creationId xmlns:a16="http://schemas.microsoft.com/office/drawing/2014/main" id="{221CD020-D79F-470C-9172-37D37652CD0B}"/>
              </a:ext>
            </a:extLst>
          </p:cNvPr>
          <p:cNvSpPr>
            <a:spLocks noChangeArrowheads="1"/>
          </p:cNvSpPr>
          <p:nvPr/>
        </p:nvSpPr>
        <p:spPr bwMode="auto">
          <a:xfrm>
            <a:off x="3017838" y="4246563"/>
            <a:ext cx="4003675" cy="406400"/>
          </a:xfrm>
          <a:prstGeom prst="rect">
            <a:avLst/>
          </a:prstGeom>
          <a:blipFill dpi="0" rotWithShape="1">
            <a:blip r:embed="rId2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85" name="object 54">
            <a:extLst>
              <a:ext uri="{FF2B5EF4-FFF2-40B4-BE49-F238E27FC236}">
                <a16:creationId xmlns:a16="http://schemas.microsoft.com/office/drawing/2014/main" id="{CF8A6187-A674-4F8C-A97B-6155AE5FBCE1}"/>
              </a:ext>
            </a:extLst>
          </p:cNvPr>
          <p:cNvSpPr>
            <a:spLocks/>
          </p:cNvSpPr>
          <p:nvPr/>
        </p:nvSpPr>
        <p:spPr bwMode="auto">
          <a:xfrm>
            <a:off x="3017838" y="4246563"/>
            <a:ext cx="4003675" cy="406400"/>
          </a:xfrm>
          <a:custGeom>
            <a:avLst/>
            <a:gdLst>
              <a:gd name="T0" fmla="*/ 0 w 4003675"/>
              <a:gd name="T1" fmla="*/ 67691 h 406400"/>
              <a:gd name="T2" fmla="*/ 12914 w 4003675"/>
              <a:gd name="T3" fmla="*/ 27847 h 406400"/>
              <a:gd name="T4" fmla="*/ 45860 w 4003675"/>
              <a:gd name="T5" fmla="*/ 3578 h 406400"/>
              <a:gd name="T6" fmla="*/ 3935856 w 4003675"/>
              <a:gd name="T7" fmla="*/ 0 h 406400"/>
              <a:gd name="T8" fmla="*/ 3950325 w 4003675"/>
              <a:gd name="T9" fmla="*/ 1539 h 406400"/>
              <a:gd name="T10" fmla="*/ 3985984 w 4003675"/>
              <a:gd name="T11" fmla="*/ 22061 h 406400"/>
              <a:gd name="T12" fmla="*/ 4003208 w 4003675"/>
              <a:gd name="T13" fmla="*/ 59696 h 406400"/>
              <a:gd name="T14" fmla="*/ 4003675 w 4003675"/>
              <a:gd name="T15" fmla="*/ 338581 h 406400"/>
              <a:gd name="T16" fmla="*/ 4002132 w 4003675"/>
              <a:gd name="T17" fmla="*/ 353036 h 406400"/>
              <a:gd name="T18" fmla="*/ 3981582 w 4003675"/>
              <a:gd name="T19" fmla="*/ 388674 h 406400"/>
              <a:gd name="T20" fmla="*/ 3943947 w 4003675"/>
              <a:gd name="T21" fmla="*/ 405922 h 406400"/>
              <a:gd name="T22" fmla="*/ 67691 w 4003675"/>
              <a:gd name="T23" fmla="*/ 406400 h 406400"/>
              <a:gd name="T24" fmla="*/ 53229 w 4003675"/>
              <a:gd name="T25" fmla="*/ 404854 h 406400"/>
              <a:gd name="T26" fmla="*/ 17632 w 4003675"/>
              <a:gd name="T27" fmla="*/ 384268 h 406400"/>
              <a:gd name="T28" fmla="*/ 464 w 4003675"/>
              <a:gd name="T29" fmla="*/ 346578 h 406400"/>
              <a:gd name="T30" fmla="*/ 0 w 4003675"/>
              <a:gd name="T31" fmla="*/ 67691 h 4064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03675" h="406400">
                <a:moveTo>
                  <a:pt x="0" y="67691"/>
                </a:moveTo>
                <a:lnTo>
                  <a:pt x="12914" y="27847"/>
                </a:lnTo>
                <a:lnTo>
                  <a:pt x="45860" y="3578"/>
                </a:lnTo>
                <a:lnTo>
                  <a:pt x="3935856" y="0"/>
                </a:lnTo>
                <a:lnTo>
                  <a:pt x="3950325" y="1539"/>
                </a:lnTo>
                <a:lnTo>
                  <a:pt x="3985984" y="22061"/>
                </a:lnTo>
                <a:lnTo>
                  <a:pt x="4003208" y="59696"/>
                </a:lnTo>
                <a:lnTo>
                  <a:pt x="4003675" y="338581"/>
                </a:lnTo>
                <a:lnTo>
                  <a:pt x="4002132" y="353036"/>
                </a:lnTo>
                <a:lnTo>
                  <a:pt x="3981582" y="388674"/>
                </a:lnTo>
                <a:lnTo>
                  <a:pt x="3943947" y="405922"/>
                </a:lnTo>
                <a:lnTo>
                  <a:pt x="67691" y="406400"/>
                </a:lnTo>
                <a:lnTo>
                  <a:pt x="53229" y="404854"/>
                </a:lnTo>
                <a:lnTo>
                  <a:pt x="17632" y="384268"/>
                </a:lnTo>
                <a:lnTo>
                  <a:pt x="464" y="346578"/>
                </a:lnTo>
                <a:lnTo>
                  <a:pt x="0" y="6769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86" name="object 55">
            <a:extLst>
              <a:ext uri="{FF2B5EF4-FFF2-40B4-BE49-F238E27FC236}">
                <a16:creationId xmlns:a16="http://schemas.microsoft.com/office/drawing/2014/main" id="{D256B259-B690-4B0D-A1F5-6DA90077F94E}"/>
              </a:ext>
            </a:extLst>
          </p:cNvPr>
          <p:cNvSpPr>
            <a:spLocks noChangeArrowheads="1"/>
          </p:cNvSpPr>
          <p:nvPr/>
        </p:nvSpPr>
        <p:spPr bwMode="auto">
          <a:xfrm>
            <a:off x="3087688" y="4964113"/>
            <a:ext cx="5816600" cy="419100"/>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87" name="object 56">
            <a:extLst>
              <a:ext uri="{FF2B5EF4-FFF2-40B4-BE49-F238E27FC236}">
                <a16:creationId xmlns:a16="http://schemas.microsoft.com/office/drawing/2014/main" id="{EFC878DC-B0B6-4DBC-9723-8DE4D72CC1C5}"/>
              </a:ext>
            </a:extLst>
          </p:cNvPr>
          <p:cNvSpPr>
            <a:spLocks noChangeArrowheads="1"/>
          </p:cNvSpPr>
          <p:nvPr/>
        </p:nvSpPr>
        <p:spPr bwMode="auto">
          <a:xfrm>
            <a:off x="3067050" y="4965700"/>
            <a:ext cx="5695950" cy="482600"/>
          </a:xfrm>
          <a:prstGeom prst="rect">
            <a:avLst/>
          </a:prstGeom>
          <a:blipFill dpi="0" rotWithShape="1">
            <a:blip r:embed="rId3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88" name="object 57">
            <a:extLst>
              <a:ext uri="{FF2B5EF4-FFF2-40B4-BE49-F238E27FC236}">
                <a16:creationId xmlns:a16="http://schemas.microsoft.com/office/drawing/2014/main" id="{92CBCC22-710F-47BE-8B84-EF66470C6DC4}"/>
              </a:ext>
            </a:extLst>
          </p:cNvPr>
          <p:cNvSpPr>
            <a:spLocks noChangeArrowheads="1"/>
          </p:cNvSpPr>
          <p:nvPr/>
        </p:nvSpPr>
        <p:spPr bwMode="auto">
          <a:xfrm>
            <a:off x="3017838" y="4894263"/>
            <a:ext cx="5803900" cy="406400"/>
          </a:xfrm>
          <a:prstGeom prst="rect">
            <a:avLst/>
          </a:prstGeom>
          <a:blipFill dpi="0" rotWithShape="1">
            <a:blip r:embed="rId3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1789" name="object 58">
            <a:extLst>
              <a:ext uri="{FF2B5EF4-FFF2-40B4-BE49-F238E27FC236}">
                <a16:creationId xmlns:a16="http://schemas.microsoft.com/office/drawing/2014/main" id="{CDF281E8-B8CC-41C9-BDA6-708537DA3A7D}"/>
              </a:ext>
            </a:extLst>
          </p:cNvPr>
          <p:cNvSpPr>
            <a:spLocks/>
          </p:cNvSpPr>
          <p:nvPr/>
        </p:nvSpPr>
        <p:spPr bwMode="auto">
          <a:xfrm>
            <a:off x="3017838" y="4894263"/>
            <a:ext cx="5803900" cy="406400"/>
          </a:xfrm>
          <a:custGeom>
            <a:avLst/>
            <a:gdLst>
              <a:gd name="T0" fmla="*/ 0 w 5803900"/>
              <a:gd name="T1" fmla="*/ 67691 h 406400"/>
              <a:gd name="T2" fmla="*/ 12914 w 5803900"/>
              <a:gd name="T3" fmla="*/ 27847 h 406400"/>
              <a:gd name="T4" fmla="*/ 45860 w 5803900"/>
              <a:gd name="T5" fmla="*/ 3578 h 406400"/>
              <a:gd name="T6" fmla="*/ 5736082 w 5803900"/>
              <a:gd name="T7" fmla="*/ 0 h 406400"/>
              <a:gd name="T8" fmla="*/ 5750550 w 5803900"/>
              <a:gd name="T9" fmla="*/ 1539 h 406400"/>
              <a:gd name="T10" fmla="*/ 5786209 w 5803900"/>
              <a:gd name="T11" fmla="*/ 22061 h 406400"/>
              <a:gd name="T12" fmla="*/ 5803433 w 5803900"/>
              <a:gd name="T13" fmla="*/ 59696 h 406400"/>
              <a:gd name="T14" fmla="*/ 5803900 w 5803900"/>
              <a:gd name="T15" fmla="*/ 338582 h 406400"/>
              <a:gd name="T16" fmla="*/ 5802357 w 5803900"/>
              <a:gd name="T17" fmla="*/ 353036 h 406400"/>
              <a:gd name="T18" fmla="*/ 5781807 w 5803900"/>
              <a:gd name="T19" fmla="*/ 388674 h 406400"/>
              <a:gd name="T20" fmla="*/ 5744172 w 5803900"/>
              <a:gd name="T21" fmla="*/ 405922 h 406400"/>
              <a:gd name="T22" fmla="*/ 67691 w 5803900"/>
              <a:gd name="T23" fmla="*/ 406400 h 406400"/>
              <a:gd name="T24" fmla="*/ 53229 w 5803900"/>
              <a:gd name="T25" fmla="*/ 404854 h 406400"/>
              <a:gd name="T26" fmla="*/ 17632 w 5803900"/>
              <a:gd name="T27" fmla="*/ 384268 h 406400"/>
              <a:gd name="T28" fmla="*/ 464 w 5803900"/>
              <a:gd name="T29" fmla="*/ 346578 h 406400"/>
              <a:gd name="T30" fmla="*/ 0 w 5803900"/>
              <a:gd name="T31" fmla="*/ 67691 h 4064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803900" h="406400">
                <a:moveTo>
                  <a:pt x="0" y="67691"/>
                </a:moveTo>
                <a:lnTo>
                  <a:pt x="12914" y="27847"/>
                </a:lnTo>
                <a:lnTo>
                  <a:pt x="45860" y="3578"/>
                </a:lnTo>
                <a:lnTo>
                  <a:pt x="5736082" y="0"/>
                </a:lnTo>
                <a:lnTo>
                  <a:pt x="5750550" y="1539"/>
                </a:lnTo>
                <a:lnTo>
                  <a:pt x="5786209" y="22061"/>
                </a:lnTo>
                <a:lnTo>
                  <a:pt x="5803433" y="59696"/>
                </a:lnTo>
                <a:lnTo>
                  <a:pt x="5803900" y="338582"/>
                </a:lnTo>
                <a:lnTo>
                  <a:pt x="5802357" y="353036"/>
                </a:lnTo>
                <a:lnTo>
                  <a:pt x="5781807" y="388674"/>
                </a:lnTo>
                <a:lnTo>
                  <a:pt x="5744172" y="405922"/>
                </a:lnTo>
                <a:lnTo>
                  <a:pt x="67691" y="406400"/>
                </a:lnTo>
                <a:lnTo>
                  <a:pt x="53229" y="404854"/>
                </a:lnTo>
                <a:lnTo>
                  <a:pt x="17632" y="384268"/>
                </a:lnTo>
                <a:lnTo>
                  <a:pt x="464" y="346578"/>
                </a:lnTo>
                <a:lnTo>
                  <a:pt x="0" y="6769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1790" name="object 59">
            <a:extLst>
              <a:ext uri="{FF2B5EF4-FFF2-40B4-BE49-F238E27FC236}">
                <a16:creationId xmlns:a16="http://schemas.microsoft.com/office/drawing/2014/main" id="{303CA9AA-385C-4666-89ED-1BB6673DE352}"/>
              </a:ext>
            </a:extLst>
          </p:cNvPr>
          <p:cNvSpPr>
            <a:spLocks/>
          </p:cNvSpPr>
          <p:nvPr/>
        </p:nvSpPr>
        <p:spPr bwMode="auto">
          <a:xfrm>
            <a:off x="1919288" y="3667125"/>
            <a:ext cx="1100137" cy="166688"/>
          </a:xfrm>
          <a:custGeom>
            <a:avLst/>
            <a:gdLst>
              <a:gd name="T0" fmla="*/ 984547 w 1100327"/>
              <a:gd name="T1" fmla="*/ 128782 h 166877"/>
              <a:gd name="T2" fmla="*/ 981032 w 1100327"/>
              <a:gd name="T3" fmla="*/ 166689 h 166877"/>
              <a:gd name="T4" fmla="*/ 1074033 w 1100327"/>
              <a:gd name="T5" fmla="*/ 130535 h 166877"/>
              <a:gd name="T6" fmla="*/ 1003507 w 1100327"/>
              <a:gd name="T7" fmla="*/ 130535 h 166877"/>
              <a:gd name="T8" fmla="*/ 984547 w 1100327"/>
              <a:gd name="T9" fmla="*/ 128782 h 166877"/>
              <a:gd name="T10" fmla="*/ 988052 w 1100327"/>
              <a:gd name="T11" fmla="*/ 90975 h 166877"/>
              <a:gd name="T12" fmla="*/ 984547 w 1100327"/>
              <a:gd name="T13" fmla="*/ 128782 h 166877"/>
              <a:gd name="T14" fmla="*/ 1003507 w 1100327"/>
              <a:gd name="T15" fmla="*/ 130535 h 166877"/>
              <a:gd name="T16" fmla="*/ 1007062 w 1100327"/>
              <a:gd name="T17" fmla="*/ 92732 h 166877"/>
              <a:gd name="T18" fmla="*/ 988052 w 1100327"/>
              <a:gd name="T19" fmla="*/ 90975 h 166877"/>
              <a:gd name="T20" fmla="*/ 991571 w 1100327"/>
              <a:gd name="T21" fmla="*/ 53026 h 166877"/>
              <a:gd name="T22" fmla="*/ 988052 w 1100327"/>
              <a:gd name="T23" fmla="*/ 90975 h 166877"/>
              <a:gd name="T24" fmla="*/ 1007062 w 1100327"/>
              <a:gd name="T25" fmla="*/ 92732 h 166877"/>
              <a:gd name="T26" fmla="*/ 1003507 w 1100327"/>
              <a:gd name="T27" fmla="*/ 130535 h 166877"/>
              <a:gd name="T28" fmla="*/ 1074033 w 1100327"/>
              <a:gd name="T29" fmla="*/ 130535 h 166877"/>
              <a:gd name="T30" fmla="*/ 1100137 w 1100327"/>
              <a:gd name="T31" fmla="*/ 120386 h 166877"/>
              <a:gd name="T32" fmla="*/ 991571 w 1100327"/>
              <a:gd name="T33" fmla="*/ 53026 h 166877"/>
              <a:gd name="T34" fmla="*/ 3554 w 1100327"/>
              <a:gd name="T35" fmla="*/ 0 h 166877"/>
              <a:gd name="T36" fmla="*/ 0 w 1100327"/>
              <a:gd name="T37" fmla="*/ 37803 h 166877"/>
              <a:gd name="T38" fmla="*/ 984547 w 1100327"/>
              <a:gd name="T39" fmla="*/ 128782 h 166877"/>
              <a:gd name="T40" fmla="*/ 988052 w 1100327"/>
              <a:gd name="T41" fmla="*/ 90975 h 166877"/>
              <a:gd name="T42" fmla="*/ 3554 w 1100327"/>
              <a:gd name="T43" fmla="*/ 0 h 1668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00327" h="166877">
                <a:moveTo>
                  <a:pt x="984717" y="128928"/>
                </a:moveTo>
                <a:lnTo>
                  <a:pt x="981201" y="166878"/>
                </a:lnTo>
                <a:lnTo>
                  <a:pt x="1074218" y="130683"/>
                </a:lnTo>
                <a:lnTo>
                  <a:pt x="1003680" y="130683"/>
                </a:lnTo>
                <a:lnTo>
                  <a:pt x="984717" y="128928"/>
                </a:lnTo>
                <a:close/>
              </a:path>
              <a:path w="1100327" h="166877">
                <a:moveTo>
                  <a:pt x="988223" y="91078"/>
                </a:moveTo>
                <a:lnTo>
                  <a:pt x="984717" y="128928"/>
                </a:lnTo>
                <a:lnTo>
                  <a:pt x="1003680" y="130683"/>
                </a:lnTo>
                <a:lnTo>
                  <a:pt x="1007236" y="92837"/>
                </a:lnTo>
                <a:lnTo>
                  <a:pt x="988223" y="91078"/>
                </a:lnTo>
                <a:close/>
              </a:path>
              <a:path w="1100327" h="166877">
                <a:moveTo>
                  <a:pt x="991742" y="53086"/>
                </a:moveTo>
                <a:lnTo>
                  <a:pt x="988223" y="91078"/>
                </a:lnTo>
                <a:lnTo>
                  <a:pt x="1007236" y="92837"/>
                </a:lnTo>
                <a:lnTo>
                  <a:pt x="1003680" y="130683"/>
                </a:lnTo>
                <a:lnTo>
                  <a:pt x="1074218" y="130683"/>
                </a:lnTo>
                <a:lnTo>
                  <a:pt x="1100327" y="120523"/>
                </a:lnTo>
                <a:lnTo>
                  <a:pt x="991742" y="53086"/>
                </a:lnTo>
                <a:close/>
              </a:path>
              <a:path w="1100327" h="166877">
                <a:moveTo>
                  <a:pt x="3555" y="0"/>
                </a:moveTo>
                <a:lnTo>
                  <a:pt x="0" y="37846"/>
                </a:lnTo>
                <a:lnTo>
                  <a:pt x="984717" y="128928"/>
                </a:lnTo>
                <a:lnTo>
                  <a:pt x="988223" y="91078"/>
                </a:lnTo>
                <a:lnTo>
                  <a:pt x="355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1791" name="object 60">
            <a:extLst>
              <a:ext uri="{FF2B5EF4-FFF2-40B4-BE49-F238E27FC236}">
                <a16:creationId xmlns:a16="http://schemas.microsoft.com/office/drawing/2014/main" id="{98CA1F6F-FF84-472E-AE2D-22C338B047EA}"/>
              </a:ext>
            </a:extLst>
          </p:cNvPr>
          <p:cNvSpPr>
            <a:spLocks/>
          </p:cNvSpPr>
          <p:nvPr/>
        </p:nvSpPr>
        <p:spPr bwMode="auto">
          <a:xfrm>
            <a:off x="1909763" y="3670300"/>
            <a:ext cx="1108075" cy="779463"/>
          </a:xfrm>
          <a:custGeom>
            <a:avLst/>
            <a:gdLst>
              <a:gd name="T0" fmla="*/ 1003448 w 1107821"/>
              <a:gd name="T1" fmla="*/ 729866 h 779145"/>
              <a:gd name="T2" fmla="*/ 981681 w 1107821"/>
              <a:gd name="T3" fmla="*/ 761168 h 779145"/>
              <a:gd name="T4" fmla="*/ 1108075 w 1107821"/>
              <a:gd name="T5" fmla="*/ 779463 h 779145"/>
              <a:gd name="T6" fmla="*/ 1086969 w 1107821"/>
              <a:gd name="T7" fmla="*/ 740712 h 779145"/>
              <a:gd name="T8" fmla="*/ 1019028 w 1107821"/>
              <a:gd name="T9" fmla="*/ 740712 h 779145"/>
              <a:gd name="T10" fmla="*/ 1003448 w 1107821"/>
              <a:gd name="T11" fmla="*/ 729866 h 779145"/>
              <a:gd name="T12" fmla="*/ 1025220 w 1107821"/>
              <a:gd name="T13" fmla="*/ 698557 h 779145"/>
              <a:gd name="T14" fmla="*/ 1003448 w 1107821"/>
              <a:gd name="T15" fmla="*/ 729866 h 779145"/>
              <a:gd name="T16" fmla="*/ 1019028 w 1107821"/>
              <a:gd name="T17" fmla="*/ 740712 h 779145"/>
              <a:gd name="T18" fmla="*/ 1040877 w 1107821"/>
              <a:gd name="T19" fmla="*/ 709457 h 779145"/>
              <a:gd name="T20" fmla="*/ 1025220 w 1107821"/>
              <a:gd name="T21" fmla="*/ 698557 h 779145"/>
              <a:gd name="T22" fmla="*/ 1046974 w 1107821"/>
              <a:gd name="T23" fmla="*/ 667276 h 779145"/>
              <a:gd name="T24" fmla="*/ 1025220 w 1107821"/>
              <a:gd name="T25" fmla="*/ 698557 h 779145"/>
              <a:gd name="T26" fmla="*/ 1040877 w 1107821"/>
              <a:gd name="T27" fmla="*/ 709457 h 779145"/>
              <a:gd name="T28" fmla="*/ 1019028 w 1107821"/>
              <a:gd name="T29" fmla="*/ 740712 h 779145"/>
              <a:gd name="T30" fmla="*/ 1086969 w 1107821"/>
              <a:gd name="T31" fmla="*/ 740712 h 779145"/>
              <a:gd name="T32" fmla="*/ 1046974 w 1107821"/>
              <a:gd name="T33" fmla="*/ 667276 h 779145"/>
              <a:gd name="T34" fmla="*/ 21849 w 1107821"/>
              <a:gd name="T35" fmla="*/ 0 h 779145"/>
              <a:gd name="T36" fmla="*/ 0 w 1107821"/>
              <a:gd name="T37" fmla="*/ 31255 h 779145"/>
              <a:gd name="T38" fmla="*/ 1003448 w 1107821"/>
              <a:gd name="T39" fmla="*/ 729866 h 779145"/>
              <a:gd name="T40" fmla="*/ 1025220 w 1107821"/>
              <a:gd name="T41" fmla="*/ 698557 h 779145"/>
              <a:gd name="T42" fmla="*/ 21849 w 1107821"/>
              <a:gd name="T43" fmla="*/ 0 h 7791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07821" h="779145">
                <a:moveTo>
                  <a:pt x="1003218" y="729568"/>
                </a:moveTo>
                <a:lnTo>
                  <a:pt x="981456" y="760857"/>
                </a:lnTo>
                <a:lnTo>
                  <a:pt x="1107821" y="779145"/>
                </a:lnTo>
                <a:lnTo>
                  <a:pt x="1086720" y="740410"/>
                </a:lnTo>
                <a:lnTo>
                  <a:pt x="1018794" y="740410"/>
                </a:lnTo>
                <a:lnTo>
                  <a:pt x="1003218" y="729568"/>
                </a:lnTo>
                <a:close/>
              </a:path>
              <a:path w="1107821" h="779145">
                <a:moveTo>
                  <a:pt x="1024985" y="698272"/>
                </a:moveTo>
                <a:lnTo>
                  <a:pt x="1003218" y="729568"/>
                </a:lnTo>
                <a:lnTo>
                  <a:pt x="1018794" y="740410"/>
                </a:lnTo>
                <a:lnTo>
                  <a:pt x="1040638" y="709168"/>
                </a:lnTo>
                <a:lnTo>
                  <a:pt x="1024985" y="698272"/>
                </a:lnTo>
                <a:close/>
              </a:path>
              <a:path w="1107821" h="779145">
                <a:moveTo>
                  <a:pt x="1046734" y="667004"/>
                </a:moveTo>
                <a:lnTo>
                  <a:pt x="1024985" y="698272"/>
                </a:lnTo>
                <a:lnTo>
                  <a:pt x="1040638" y="709168"/>
                </a:lnTo>
                <a:lnTo>
                  <a:pt x="1018794" y="740410"/>
                </a:lnTo>
                <a:lnTo>
                  <a:pt x="1086720" y="740410"/>
                </a:lnTo>
                <a:lnTo>
                  <a:pt x="1046734" y="667004"/>
                </a:lnTo>
                <a:close/>
              </a:path>
              <a:path w="1107821" h="779145">
                <a:moveTo>
                  <a:pt x="21844" y="0"/>
                </a:moveTo>
                <a:lnTo>
                  <a:pt x="0" y="31242"/>
                </a:lnTo>
                <a:lnTo>
                  <a:pt x="1003218" y="729568"/>
                </a:lnTo>
                <a:lnTo>
                  <a:pt x="1024985" y="698272"/>
                </a:lnTo>
                <a:lnTo>
                  <a:pt x="2184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1792" name="object 61">
            <a:extLst>
              <a:ext uri="{FF2B5EF4-FFF2-40B4-BE49-F238E27FC236}">
                <a16:creationId xmlns:a16="http://schemas.microsoft.com/office/drawing/2014/main" id="{307EE051-3B8D-4A40-A0F2-A48305F10784}"/>
              </a:ext>
            </a:extLst>
          </p:cNvPr>
          <p:cNvSpPr>
            <a:spLocks/>
          </p:cNvSpPr>
          <p:nvPr/>
        </p:nvSpPr>
        <p:spPr bwMode="auto">
          <a:xfrm>
            <a:off x="1906588" y="3675063"/>
            <a:ext cx="1111250" cy="1422400"/>
          </a:xfrm>
          <a:custGeom>
            <a:avLst/>
            <a:gdLst>
              <a:gd name="T0" fmla="*/ 1026215 w 1111885"/>
              <a:gd name="T1" fmla="*/ 1343905 h 1422907"/>
              <a:gd name="T2" fmla="*/ 996127 w 1111885"/>
              <a:gd name="T3" fmla="*/ 1367302 h 1422907"/>
              <a:gd name="T4" fmla="*/ 1111250 w 1111885"/>
              <a:gd name="T5" fmla="*/ 1422400 h 1422907"/>
              <a:gd name="T6" fmla="*/ 1098569 w 1111885"/>
              <a:gd name="T7" fmla="*/ 1358923 h 1422907"/>
              <a:gd name="T8" fmla="*/ 1037886 w 1111885"/>
              <a:gd name="T9" fmla="*/ 1358923 h 1422907"/>
              <a:gd name="T10" fmla="*/ 1026215 w 1111885"/>
              <a:gd name="T11" fmla="*/ 1343905 h 1422907"/>
              <a:gd name="T12" fmla="*/ 1056279 w 1111885"/>
              <a:gd name="T13" fmla="*/ 1320525 h 1422907"/>
              <a:gd name="T14" fmla="*/ 1026215 w 1111885"/>
              <a:gd name="T15" fmla="*/ 1343905 h 1422907"/>
              <a:gd name="T16" fmla="*/ 1037886 w 1111885"/>
              <a:gd name="T17" fmla="*/ 1358923 h 1422907"/>
              <a:gd name="T18" fmla="*/ 1067968 w 1111885"/>
              <a:gd name="T19" fmla="*/ 1335563 h 1422907"/>
              <a:gd name="T20" fmla="*/ 1056279 w 1111885"/>
              <a:gd name="T21" fmla="*/ 1320525 h 1422907"/>
              <a:gd name="T22" fmla="*/ 1086245 w 1111885"/>
              <a:gd name="T23" fmla="*/ 1297223 h 1422907"/>
              <a:gd name="T24" fmla="*/ 1056279 w 1111885"/>
              <a:gd name="T25" fmla="*/ 1320525 h 1422907"/>
              <a:gd name="T26" fmla="*/ 1067968 w 1111885"/>
              <a:gd name="T27" fmla="*/ 1335563 h 1422907"/>
              <a:gd name="T28" fmla="*/ 1037886 w 1111885"/>
              <a:gd name="T29" fmla="*/ 1358923 h 1422907"/>
              <a:gd name="T30" fmla="*/ 1098569 w 1111885"/>
              <a:gd name="T31" fmla="*/ 1358923 h 1422907"/>
              <a:gd name="T32" fmla="*/ 1086245 w 1111885"/>
              <a:gd name="T33" fmla="*/ 1297223 h 1422907"/>
              <a:gd name="T34" fmla="*/ 29955 w 1111885"/>
              <a:gd name="T35" fmla="*/ 0 h 1422907"/>
              <a:gd name="T36" fmla="*/ 0 w 1111885"/>
              <a:gd name="T37" fmla="*/ 23359 h 1422907"/>
              <a:gd name="T38" fmla="*/ 1026215 w 1111885"/>
              <a:gd name="T39" fmla="*/ 1343905 h 1422907"/>
              <a:gd name="T40" fmla="*/ 1056279 w 1111885"/>
              <a:gd name="T41" fmla="*/ 1320525 h 1422907"/>
              <a:gd name="T42" fmla="*/ 29955 w 1111885"/>
              <a:gd name="T43" fmla="*/ 0 h 1422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11885" h="1422907">
                <a:moveTo>
                  <a:pt x="1026801" y="1344384"/>
                </a:moveTo>
                <a:lnTo>
                  <a:pt x="996696" y="1367789"/>
                </a:lnTo>
                <a:lnTo>
                  <a:pt x="1111885" y="1422907"/>
                </a:lnTo>
                <a:lnTo>
                  <a:pt x="1099197" y="1359407"/>
                </a:lnTo>
                <a:lnTo>
                  <a:pt x="1038479" y="1359407"/>
                </a:lnTo>
                <a:lnTo>
                  <a:pt x="1026801" y="1344384"/>
                </a:lnTo>
                <a:close/>
              </a:path>
              <a:path w="1111885" h="1422907">
                <a:moveTo>
                  <a:pt x="1056883" y="1320996"/>
                </a:moveTo>
                <a:lnTo>
                  <a:pt x="1026801" y="1344384"/>
                </a:lnTo>
                <a:lnTo>
                  <a:pt x="1038479" y="1359407"/>
                </a:lnTo>
                <a:lnTo>
                  <a:pt x="1068578" y="1336039"/>
                </a:lnTo>
                <a:lnTo>
                  <a:pt x="1056883" y="1320996"/>
                </a:lnTo>
                <a:close/>
              </a:path>
              <a:path w="1111885" h="1422907">
                <a:moveTo>
                  <a:pt x="1086866" y="1297685"/>
                </a:moveTo>
                <a:lnTo>
                  <a:pt x="1056883" y="1320996"/>
                </a:lnTo>
                <a:lnTo>
                  <a:pt x="1068578" y="1336039"/>
                </a:lnTo>
                <a:lnTo>
                  <a:pt x="1038479" y="1359407"/>
                </a:lnTo>
                <a:lnTo>
                  <a:pt x="1099197" y="1359407"/>
                </a:lnTo>
                <a:lnTo>
                  <a:pt x="1086866" y="1297685"/>
                </a:lnTo>
                <a:close/>
              </a:path>
              <a:path w="1111885" h="1422907">
                <a:moveTo>
                  <a:pt x="29972" y="0"/>
                </a:moveTo>
                <a:lnTo>
                  <a:pt x="0" y="23367"/>
                </a:lnTo>
                <a:lnTo>
                  <a:pt x="1026801" y="1344384"/>
                </a:lnTo>
                <a:lnTo>
                  <a:pt x="1056883" y="1320996"/>
                </a:lnTo>
                <a:lnTo>
                  <a:pt x="2997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62" name="object 62">
            <a:extLst>
              <a:ext uri="{FF2B5EF4-FFF2-40B4-BE49-F238E27FC236}">
                <a16:creationId xmlns:a16="http://schemas.microsoft.com/office/drawing/2014/main" id="{EF5FFB6A-B0D1-4113-B327-8766DA5CDAA0}"/>
              </a:ext>
            </a:extLst>
          </p:cNvPr>
          <p:cNvSpPr txBox="1"/>
          <p:nvPr/>
        </p:nvSpPr>
        <p:spPr>
          <a:xfrm>
            <a:off x="360363" y="185738"/>
            <a:ext cx="2244725" cy="263525"/>
          </a:xfrm>
          <a:prstGeom prst="rect">
            <a:avLst/>
          </a:prstGeom>
        </p:spPr>
        <p:txBody>
          <a:bodyPr lIns="0" tIns="0" rIns="0" bIns="0"/>
          <a:lstStyle/>
          <a:p>
            <a:pPr>
              <a:lnSpc>
                <a:spcPts val="2065"/>
              </a:lnSpc>
              <a:defRPr/>
            </a:pPr>
            <a:r>
              <a:rPr sz="2000" dirty="0">
                <a:solidFill>
                  <a:srgbClr val="002060"/>
                </a:solidFill>
                <a:latin typeface="Arial Black"/>
                <a:cs typeface="Arial Black"/>
              </a:rPr>
              <a:t>P</a:t>
            </a:r>
            <a:r>
              <a:rPr sz="2000" spc="-29" dirty="0">
                <a:solidFill>
                  <a:srgbClr val="002060"/>
                </a:solidFill>
                <a:latin typeface="Arial Black"/>
                <a:cs typeface="Arial Black"/>
              </a:rPr>
              <a:t>R</a:t>
            </a:r>
            <a:r>
              <a:rPr sz="2000" dirty="0">
                <a:solidFill>
                  <a:srgbClr val="002060"/>
                </a:solidFill>
                <a:latin typeface="Arial Black"/>
                <a:cs typeface="Arial Black"/>
              </a:rPr>
              <a:t>OPU</a:t>
            </a:r>
            <a:r>
              <a:rPr sz="2000" spc="4" dirty="0">
                <a:solidFill>
                  <a:srgbClr val="002060"/>
                </a:solidFill>
                <a:latin typeface="Arial Black"/>
                <a:cs typeface="Arial Black"/>
              </a:rPr>
              <a:t>E</a:t>
            </a:r>
            <a:r>
              <a:rPr sz="2000" dirty="0">
                <a:solidFill>
                  <a:srgbClr val="002060"/>
                </a:solidFill>
                <a:latin typeface="Arial Black"/>
                <a:cs typeface="Arial Black"/>
              </a:rPr>
              <a:t>S</a:t>
            </a:r>
            <a:r>
              <a:rPr sz="2000" spc="-125" dirty="0">
                <a:solidFill>
                  <a:srgbClr val="002060"/>
                </a:solidFill>
                <a:latin typeface="Arial Black"/>
                <a:cs typeface="Arial Black"/>
              </a:rPr>
              <a:t>T</a:t>
            </a:r>
            <a:r>
              <a:rPr sz="2000" dirty="0">
                <a:solidFill>
                  <a:srgbClr val="002060"/>
                </a:solidFill>
                <a:latin typeface="Arial Black"/>
                <a:cs typeface="Arial Black"/>
              </a:rPr>
              <a:t>A</a:t>
            </a:r>
            <a:r>
              <a:rPr sz="2000" spc="-39" dirty="0">
                <a:solidFill>
                  <a:srgbClr val="002060"/>
                </a:solidFill>
                <a:latin typeface="Arial Black"/>
                <a:cs typeface="Arial Black"/>
              </a:rPr>
              <a:t> </a:t>
            </a:r>
            <a:r>
              <a:rPr sz="2000" dirty="0">
                <a:solidFill>
                  <a:srgbClr val="002060"/>
                </a:solidFill>
                <a:latin typeface="Arial Black"/>
                <a:cs typeface="Arial Black"/>
              </a:rPr>
              <a:t>DE</a:t>
            </a:r>
          </a:p>
        </p:txBody>
      </p:sp>
      <p:sp>
        <p:nvSpPr>
          <p:cNvPr id="63" name="object 63">
            <a:extLst>
              <a:ext uri="{FF2B5EF4-FFF2-40B4-BE49-F238E27FC236}">
                <a16:creationId xmlns:a16="http://schemas.microsoft.com/office/drawing/2014/main" id="{2037036D-C2F6-4871-9004-D9ECD120BFC9}"/>
              </a:ext>
            </a:extLst>
          </p:cNvPr>
          <p:cNvSpPr txBox="1"/>
          <p:nvPr/>
        </p:nvSpPr>
        <p:spPr>
          <a:xfrm>
            <a:off x="633413" y="490538"/>
            <a:ext cx="1695450" cy="263525"/>
          </a:xfrm>
          <a:prstGeom prst="rect">
            <a:avLst/>
          </a:prstGeom>
        </p:spPr>
        <p:txBody>
          <a:bodyPr lIns="0" tIns="0" rIns="0" bIns="0"/>
          <a:lstStyle/>
          <a:p>
            <a:pPr>
              <a:lnSpc>
                <a:spcPts val="2065"/>
              </a:lnSpc>
              <a:defRPr/>
            </a:pPr>
            <a:r>
              <a:rPr sz="2000" b="1" dirty="0">
                <a:solidFill>
                  <a:srgbClr val="002060"/>
                </a:solidFill>
                <a:latin typeface="Arial Black"/>
                <a:cs typeface="Arial Black"/>
              </a:rPr>
              <a:t>OBJETI</a:t>
            </a:r>
            <a:r>
              <a:rPr sz="2000" b="1" spc="-64" dirty="0">
                <a:solidFill>
                  <a:srgbClr val="002060"/>
                </a:solidFill>
                <a:latin typeface="Arial Black"/>
                <a:cs typeface="Arial Black"/>
              </a:rPr>
              <a:t>V</a:t>
            </a:r>
            <a:r>
              <a:rPr sz="2000" b="1" dirty="0">
                <a:solidFill>
                  <a:srgbClr val="002060"/>
                </a:solidFill>
                <a:latin typeface="Arial Black"/>
                <a:cs typeface="Arial Black"/>
              </a:rPr>
              <a:t>OS</a:t>
            </a:r>
            <a:endParaRPr sz="2000" dirty="0">
              <a:solidFill>
                <a:srgbClr val="002060"/>
              </a:solidFill>
              <a:latin typeface="Arial Black"/>
              <a:cs typeface="Arial Black"/>
            </a:endParaRPr>
          </a:p>
        </p:txBody>
      </p:sp>
      <p:sp>
        <p:nvSpPr>
          <p:cNvPr id="64" name="object 64">
            <a:extLst>
              <a:ext uri="{FF2B5EF4-FFF2-40B4-BE49-F238E27FC236}">
                <a16:creationId xmlns:a16="http://schemas.microsoft.com/office/drawing/2014/main" id="{FEF086E3-0B8C-4077-83C0-D5E7E1865A6A}"/>
              </a:ext>
            </a:extLst>
          </p:cNvPr>
          <p:cNvSpPr txBox="1"/>
          <p:nvPr/>
        </p:nvSpPr>
        <p:spPr>
          <a:xfrm>
            <a:off x="3090863" y="1096963"/>
            <a:ext cx="2838450" cy="242887"/>
          </a:xfrm>
          <a:prstGeom prst="rect">
            <a:avLst/>
          </a:prstGeom>
        </p:spPr>
        <p:txBody>
          <a:bodyPr lIns="0" tIns="0" rIns="0" bIns="0"/>
          <a:lstStyle/>
          <a:p>
            <a:pPr>
              <a:lnSpc>
                <a:spcPts val="1920"/>
              </a:lnSpc>
              <a:defRPr/>
            </a:pPr>
            <a:r>
              <a:rPr dirty="0">
                <a:solidFill>
                  <a:srgbClr val="00B0F0"/>
                </a:solidFill>
                <a:latin typeface="Arial"/>
                <a:cs typeface="Arial"/>
              </a:rPr>
              <a:t>S</a:t>
            </a:r>
            <a:r>
              <a:rPr spc="-4" dirty="0">
                <a:solidFill>
                  <a:srgbClr val="00B0F0"/>
                </a:solidFill>
                <a:latin typeface="Arial"/>
                <a:cs typeface="Arial"/>
              </a:rPr>
              <a:t>o</a:t>
            </a:r>
            <a:r>
              <a:rPr dirty="0">
                <a:solidFill>
                  <a:srgbClr val="00B0F0"/>
                </a:solidFill>
                <a:latin typeface="Arial"/>
                <a:cs typeface="Arial"/>
              </a:rPr>
              <a:t>n situ</a:t>
            </a:r>
            <a:r>
              <a:rPr spc="-9" dirty="0">
                <a:solidFill>
                  <a:srgbClr val="00B0F0"/>
                </a:solidFill>
                <a:latin typeface="Arial"/>
                <a:cs typeface="Arial"/>
              </a:rPr>
              <a:t>a</a:t>
            </a:r>
            <a:r>
              <a:rPr dirty="0">
                <a:solidFill>
                  <a:srgbClr val="00B0F0"/>
                </a:solidFill>
                <a:latin typeface="Arial"/>
                <a:cs typeface="Arial"/>
              </a:rPr>
              <a:t>ci</a:t>
            </a:r>
            <a:r>
              <a:rPr spc="-9" dirty="0">
                <a:solidFill>
                  <a:srgbClr val="00B0F0"/>
                </a:solidFill>
                <a:latin typeface="Arial"/>
                <a:cs typeface="Arial"/>
              </a:rPr>
              <a:t>o</a:t>
            </a:r>
            <a:r>
              <a:rPr dirty="0">
                <a:solidFill>
                  <a:srgbClr val="00B0F0"/>
                </a:solidFill>
                <a:latin typeface="Arial"/>
                <a:cs typeface="Arial"/>
              </a:rPr>
              <a:t>n</a:t>
            </a:r>
            <a:r>
              <a:rPr spc="-9" dirty="0">
                <a:solidFill>
                  <a:srgbClr val="00B0F0"/>
                </a:solidFill>
                <a:latin typeface="Arial"/>
                <a:cs typeface="Arial"/>
              </a:rPr>
              <a:t>e</a:t>
            </a:r>
            <a:r>
              <a:rPr dirty="0">
                <a:solidFill>
                  <a:srgbClr val="00B0F0"/>
                </a:solidFill>
                <a:latin typeface="Arial"/>
                <a:cs typeface="Arial"/>
              </a:rPr>
              <a:t>s</a:t>
            </a:r>
            <a:r>
              <a:rPr spc="29" dirty="0">
                <a:solidFill>
                  <a:srgbClr val="00B0F0"/>
                </a:solidFill>
                <a:latin typeface="Arial"/>
                <a:cs typeface="Arial"/>
              </a:rPr>
              <a:t> </a:t>
            </a:r>
            <a:r>
              <a:rPr dirty="0">
                <a:solidFill>
                  <a:srgbClr val="00B0F0"/>
                </a:solidFill>
                <a:latin typeface="Arial"/>
                <a:cs typeface="Arial"/>
              </a:rPr>
              <a:t>d</a:t>
            </a:r>
            <a:r>
              <a:rPr spc="-9" dirty="0">
                <a:solidFill>
                  <a:srgbClr val="00B0F0"/>
                </a:solidFill>
                <a:latin typeface="Arial"/>
                <a:cs typeface="Arial"/>
              </a:rPr>
              <a:t>e</a:t>
            </a:r>
            <a:r>
              <a:rPr dirty="0">
                <a:solidFill>
                  <a:srgbClr val="00B0F0"/>
                </a:solidFill>
                <a:latin typeface="Arial"/>
                <a:cs typeface="Arial"/>
              </a:rPr>
              <a:t>se</a:t>
            </a:r>
            <a:r>
              <a:rPr spc="-9" dirty="0">
                <a:solidFill>
                  <a:srgbClr val="00B0F0"/>
                </a:solidFill>
                <a:latin typeface="Arial"/>
                <a:cs typeface="Arial"/>
              </a:rPr>
              <a:t>a</a:t>
            </a:r>
            <a:r>
              <a:rPr dirty="0">
                <a:solidFill>
                  <a:srgbClr val="00B0F0"/>
                </a:solidFill>
                <a:latin typeface="Arial"/>
                <a:cs typeface="Arial"/>
              </a:rPr>
              <a:t>b</a:t>
            </a:r>
            <a:r>
              <a:rPr spc="-9" dirty="0">
                <a:solidFill>
                  <a:srgbClr val="00B0F0"/>
                </a:solidFill>
                <a:latin typeface="Arial"/>
                <a:cs typeface="Arial"/>
              </a:rPr>
              <a:t>l</a:t>
            </a:r>
            <a:r>
              <a:rPr dirty="0">
                <a:solidFill>
                  <a:srgbClr val="00B0F0"/>
                </a:solidFill>
                <a:latin typeface="Arial"/>
                <a:cs typeface="Arial"/>
              </a:rPr>
              <a:t>e</a:t>
            </a:r>
            <a:r>
              <a:rPr spc="-4" dirty="0">
                <a:solidFill>
                  <a:srgbClr val="00B0F0"/>
                </a:solidFill>
                <a:latin typeface="Arial"/>
                <a:cs typeface="Arial"/>
              </a:rPr>
              <a:t>s</a:t>
            </a:r>
            <a:r>
              <a:rPr dirty="0">
                <a:solidFill>
                  <a:srgbClr val="00B0F0"/>
                </a:solidFill>
                <a:latin typeface="Arial"/>
                <a:cs typeface="Arial"/>
              </a:rPr>
              <a:t>.</a:t>
            </a:r>
          </a:p>
        </p:txBody>
      </p:sp>
      <p:sp>
        <p:nvSpPr>
          <p:cNvPr id="65" name="object 65">
            <a:extLst>
              <a:ext uri="{FF2B5EF4-FFF2-40B4-BE49-F238E27FC236}">
                <a16:creationId xmlns:a16="http://schemas.microsoft.com/office/drawing/2014/main" id="{3275D1CA-474B-48D0-9B28-CC1225D0B70A}"/>
              </a:ext>
            </a:extLst>
          </p:cNvPr>
          <p:cNvSpPr txBox="1"/>
          <p:nvPr/>
        </p:nvSpPr>
        <p:spPr>
          <a:xfrm>
            <a:off x="3055938" y="1741488"/>
            <a:ext cx="5146675" cy="217487"/>
          </a:xfrm>
          <a:prstGeom prst="rect">
            <a:avLst/>
          </a:prstGeom>
        </p:spPr>
        <p:txBody>
          <a:bodyPr lIns="0" tIns="0" rIns="0" bIns="0"/>
          <a:lstStyle/>
          <a:p>
            <a:pPr>
              <a:lnSpc>
                <a:spcPts val="1714"/>
              </a:lnSpc>
              <a:defRPr/>
            </a:pPr>
            <a:r>
              <a:rPr sz="1600" dirty="0">
                <a:solidFill>
                  <a:srgbClr val="00B0F0"/>
                </a:solidFill>
                <a:latin typeface="Arial"/>
                <a:cs typeface="Arial"/>
              </a:rPr>
              <a:t>A</a:t>
            </a:r>
            <a:r>
              <a:rPr sz="1600" spc="9" dirty="0">
                <a:solidFill>
                  <a:srgbClr val="00B0F0"/>
                </a:solidFill>
                <a:latin typeface="Arial"/>
                <a:cs typeface="Arial"/>
              </a:rPr>
              <a:t>l</a:t>
            </a:r>
            <a:r>
              <a:rPr sz="1600" spc="4" dirty="0">
                <a:solidFill>
                  <a:srgbClr val="00B0F0"/>
                </a:solidFill>
                <a:latin typeface="Arial"/>
                <a:cs typeface="Arial"/>
              </a:rPr>
              <a:t>c</a:t>
            </a:r>
            <a:r>
              <a:rPr sz="1600" dirty="0">
                <a:solidFill>
                  <a:srgbClr val="00B0F0"/>
                </a:solidFill>
                <a:latin typeface="Arial"/>
                <a:cs typeface="Arial"/>
              </a:rPr>
              <a:t>an</a:t>
            </a:r>
            <a:r>
              <a:rPr sz="1600" spc="4" dirty="0">
                <a:solidFill>
                  <a:srgbClr val="00B0F0"/>
                </a:solidFill>
                <a:latin typeface="Arial"/>
                <a:cs typeface="Arial"/>
              </a:rPr>
              <a:t>z</a:t>
            </a:r>
            <a:r>
              <a:rPr sz="1600" dirty="0">
                <a:solidFill>
                  <a:srgbClr val="00B0F0"/>
                </a:solidFill>
                <a:latin typeface="Arial"/>
                <a:cs typeface="Arial"/>
              </a:rPr>
              <a:t>ab</a:t>
            </a:r>
            <a:r>
              <a:rPr sz="1600" spc="4" dirty="0">
                <a:solidFill>
                  <a:srgbClr val="00B0F0"/>
                </a:solidFill>
                <a:latin typeface="Arial"/>
                <a:cs typeface="Arial"/>
              </a:rPr>
              <a:t>l</a:t>
            </a:r>
            <a:r>
              <a:rPr sz="1600" dirty="0">
                <a:solidFill>
                  <a:srgbClr val="00B0F0"/>
                </a:solidFill>
                <a:latin typeface="Arial"/>
                <a:cs typeface="Arial"/>
              </a:rPr>
              <a:t>es</a:t>
            </a:r>
            <a:r>
              <a:rPr sz="1600" spc="-106" dirty="0">
                <a:solidFill>
                  <a:srgbClr val="00B0F0"/>
                </a:solidFill>
                <a:latin typeface="Arial"/>
                <a:cs typeface="Arial"/>
              </a:rPr>
              <a:t> </a:t>
            </a:r>
            <a:r>
              <a:rPr sz="1600" dirty="0">
                <a:solidFill>
                  <a:srgbClr val="00B0F0"/>
                </a:solidFill>
                <a:latin typeface="Arial"/>
                <a:cs typeface="Arial"/>
              </a:rPr>
              <a:t>en</a:t>
            </a:r>
            <a:r>
              <a:rPr sz="1600" spc="-7" dirty="0">
                <a:solidFill>
                  <a:srgbClr val="00B0F0"/>
                </a:solidFill>
                <a:latin typeface="Arial"/>
                <a:cs typeface="Arial"/>
              </a:rPr>
              <a:t> </a:t>
            </a:r>
            <a:r>
              <a:rPr sz="1600" dirty="0">
                <a:solidFill>
                  <a:srgbClr val="00B0F0"/>
                </a:solidFill>
                <a:latin typeface="Arial"/>
                <a:cs typeface="Arial"/>
              </a:rPr>
              <a:t>un</a:t>
            </a:r>
            <a:r>
              <a:rPr sz="1600" spc="-17" dirty="0">
                <a:solidFill>
                  <a:srgbClr val="00B0F0"/>
                </a:solidFill>
                <a:latin typeface="Arial"/>
                <a:cs typeface="Arial"/>
              </a:rPr>
              <a:t> </a:t>
            </a:r>
            <a:r>
              <a:rPr sz="1600" dirty="0">
                <a:solidFill>
                  <a:srgbClr val="00B0F0"/>
                </a:solidFill>
                <a:latin typeface="Arial"/>
                <a:cs typeface="Arial"/>
              </a:rPr>
              <a:t>periodo</a:t>
            </a:r>
            <a:r>
              <a:rPr sz="1600" spc="-48" dirty="0">
                <a:solidFill>
                  <a:srgbClr val="00B0F0"/>
                </a:solidFill>
                <a:latin typeface="Arial"/>
                <a:cs typeface="Arial"/>
              </a:rPr>
              <a:t> </a:t>
            </a:r>
            <a:r>
              <a:rPr sz="1600" dirty="0">
                <a:solidFill>
                  <a:srgbClr val="00B0F0"/>
                </a:solidFill>
                <a:latin typeface="Arial"/>
                <a:cs typeface="Arial"/>
              </a:rPr>
              <a:t>determ</a:t>
            </a:r>
            <a:r>
              <a:rPr sz="1600" spc="4" dirty="0">
                <a:solidFill>
                  <a:srgbClr val="00B0F0"/>
                </a:solidFill>
                <a:latin typeface="Arial"/>
                <a:cs typeface="Arial"/>
              </a:rPr>
              <a:t>i</a:t>
            </a:r>
            <a:r>
              <a:rPr sz="1600" dirty="0">
                <a:solidFill>
                  <a:srgbClr val="00B0F0"/>
                </a:solidFill>
                <a:latin typeface="Arial"/>
                <a:cs typeface="Arial"/>
              </a:rPr>
              <a:t>nado</a:t>
            </a:r>
            <a:r>
              <a:rPr sz="1600" spc="-73" dirty="0">
                <a:solidFill>
                  <a:srgbClr val="00B0F0"/>
                </a:solidFill>
                <a:latin typeface="Arial"/>
                <a:cs typeface="Arial"/>
              </a:rPr>
              <a:t> </a:t>
            </a:r>
            <a:r>
              <a:rPr sz="1600" dirty="0">
                <a:solidFill>
                  <a:srgbClr val="00B0F0"/>
                </a:solidFill>
                <a:latin typeface="Arial"/>
                <a:cs typeface="Arial"/>
              </a:rPr>
              <a:t>(med</a:t>
            </a:r>
            <a:r>
              <a:rPr sz="1600" spc="4" dirty="0">
                <a:solidFill>
                  <a:srgbClr val="00B0F0"/>
                </a:solidFill>
                <a:latin typeface="Arial"/>
                <a:cs typeface="Arial"/>
              </a:rPr>
              <a:t>i</a:t>
            </a:r>
            <a:r>
              <a:rPr sz="1600" dirty="0">
                <a:solidFill>
                  <a:srgbClr val="00B0F0"/>
                </a:solidFill>
                <a:latin typeface="Arial"/>
                <a:cs typeface="Arial"/>
              </a:rPr>
              <a:t>ano</a:t>
            </a:r>
            <a:r>
              <a:rPr sz="1600" spc="-51" dirty="0">
                <a:solidFill>
                  <a:srgbClr val="00B0F0"/>
                </a:solidFill>
                <a:latin typeface="Arial"/>
                <a:cs typeface="Arial"/>
              </a:rPr>
              <a:t> </a:t>
            </a:r>
            <a:r>
              <a:rPr sz="1600" dirty="0">
                <a:solidFill>
                  <a:srgbClr val="00B0F0"/>
                </a:solidFill>
                <a:latin typeface="Arial"/>
                <a:cs typeface="Arial"/>
              </a:rPr>
              <a:t>p</a:t>
            </a:r>
            <a:r>
              <a:rPr sz="1600" spc="4" dirty="0">
                <a:solidFill>
                  <a:srgbClr val="00B0F0"/>
                </a:solidFill>
                <a:latin typeface="Arial"/>
                <a:cs typeface="Arial"/>
              </a:rPr>
              <a:t>l</a:t>
            </a:r>
            <a:r>
              <a:rPr sz="1600" dirty="0">
                <a:solidFill>
                  <a:srgbClr val="00B0F0"/>
                </a:solidFill>
                <a:latin typeface="Arial"/>
                <a:cs typeface="Arial"/>
              </a:rPr>
              <a:t>a</a:t>
            </a:r>
            <a:r>
              <a:rPr sz="1600" spc="4" dirty="0">
                <a:solidFill>
                  <a:srgbClr val="00B0F0"/>
                </a:solidFill>
                <a:latin typeface="Arial"/>
                <a:cs typeface="Arial"/>
              </a:rPr>
              <a:t>z</a:t>
            </a:r>
            <a:r>
              <a:rPr sz="1600" dirty="0">
                <a:solidFill>
                  <a:srgbClr val="00B0F0"/>
                </a:solidFill>
                <a:latin typeface="Arial"/>
                <a:cs typeface="Arial"/>
              </a:rPr>
              <a:t>o)</a:t>
            </a:r>
          </a:p>
        </p:txBody>
      </p:sp>
      <p:sp>
        <p:nvSpPr>
          <p:cNvPr id="66" name="object 66">
            <a:extLst>
              <a:ext uri="{FF2B5EF4-FFF2-40B4-BE49-F238E27FC236}">
                <a16:creationId xmlns:a16="http://schemas.microsoft.com/office/drawing/2014/main" id="{484774BE-CADA-4FDB-9A76-0BFFCE0FD8D1}"/>
              </a:ext>
            </a:extLst>
          </p:cNvPr>
          <p:cNvSpPr txBox="1"/>
          <p:nvPr/>
        </p:nvSpPr>
        <p:spPr>
          <a:xfrm>
            <a:off x="3114675" y="2379663"/>
            <a:ext cx="4783138" cy="244475"/>
          </a:xfrm>
          <a:prstGeom prst="rect">
            <a:avLst/>
          </a:prstGeom>
        </p:spPr>
        <p:txBody>
          <a:bodyPr lIns="0" tIns="0" rIns="0" bIns="0"/>
          <a:lstStyle/>
          <a:p>
            <a:pPr>
              <a:lnSpc>
                <a:spcPts val="1920"/>
              </a:lnSpc>
              <a:defRPr/>
            </a:pPr>
            <a:r>
              <a:rPr dirty="0">
                <a:solidFill>
                  <a:srgbClr val="00B0F0"/>
                </a:solidFill>
                <a:latin typeface="Arial"/>
                <a:cs typeface="Arial"/>
              </a:rPr>
              <a:t>P</a:t>
            </a:r>
            <a:r>
              <a:rPr spc="-4" dirty="0">
                <a:solidFill>
                  <a:srgbClr val="00B0F0"/>
                </a:solidFill>
                <a:latin typeface="Arial"/>
                <a:cs typeface="Arial"/>
              </a:rPr>
              <a:t>e</a:t>
            </a:r>
            <a:r>
              <a:rPr dirty="0">
                <a:solidFill>
                  <a:srgbClr val="00B0F0"/>
                </a:solidFill>
                <a:latin typeface="Arial"/>
                <a:cs typeface="Arial"/>
              </a:rPr>
              <a:t>rsi</a:t>
            </a:r>
            <a:r>
              <a:rPr spc="-4" dirty="0">
                <a:solidFill>
                  <a:srgbClr val="00B0F0"/>
                </a:solidFill>
                <a:latin typeface="Arial"/>
                <a:cs typeface="Arial"/>
              </a:rPr>
              <a:t>g</a:t>
            </a:r>
            <a:r>
              <a:rPr dirty="0">
                <a:solidFill>
                  <a:srgbClr val="00B0F0"/>
                </a:solidFill>
                <a:latin typeface="Arial"/>
                <a:cs typeface="Arial"/>
              </a:rPr>
              <a:t>u</a:t>
            </a:r>
            <a:r>
              <a:rPr spc="-9" dirty="0">
                <a:solidFill>
                  <a:srgbClr val="00B0F0"/>
                </a:solidFill>
                <a:latin typeface="Arial"/>
                <a:cs typeface="Arial"/>
              </a:rPr>
              <a:t>e</a:t>
            </a:r>
            <a:r>
              <a:rPr dirty="0">
                <a:solidFill>
                  <a:srgbClr val="00B0F0"/>
                </a:solidFill>
                <a:latin typeface="Arial"/>
                <a:cs typeface="Arial"/>
              </a:rPr>
              <a:t>n</a:t>
            </a:r>
            <a:r>
              <a:rPr spc="25" dirty="0">
                <a:solidFill>
                  <a:srgbClr val="00B0F0"/>
                </a:solidFill>
                <a:latin typeface="Arial"/>
                <a:cs typeface="Arial"/>
              </a:rPr>
              <a:t> </a:t>
            </a:r>
            <a:r>
              <a:rPr spc="-4" dirty="0">
                <a:solidFill>
                  <a:srgbClr val="00B0F0"/>
                </a:solidFill>
                <a:latin typeface="Arial"/>
                <a:cs typeface="Arial"/>
              </a:rPr>
              <a:t>e</a:t>
            </a:r>
            <a:r>
              <a:rPr dirty="0">
                <a:solidFill>
                  <a:srgbClr val="00B0F0"/>
                </a:solidFill>
                <a:latin typeface="Arial"/>
                <a:cs typeface="Arial"/>
              </a:rPr>
              <a:t>l l</a:t>
            </a:r>
            <a:r>
              <a:rPr spc="-9" dirty="0">
                <a:solidFill>
                  <a:srgbClr val="00B0F0"/>
                </a:solidFill>
                <a:latin typeface="Arial"/>
                <a:cs typeface="Arial"/>
              </a:rPr>
              <a:t>o</a:t>
            </a:r>
            <a:r>
              <a:rPr dirty="0">
                <a:solidFill>
                  <a:srgbClr val="00B0F0"/>
                </a:solidFill>
                <a:latin typeface="Arial"/>
                <a:cs typeface="Arial"/>
              </a:rPr>
              <a:t>gro</a:t>
            </a:r>
            <a:r>
              <a:rPr spc="4" dirty="0">
                <a:solidFill>
                  <a:srgbClr val="00B0F0"/>
                </a:solidFill>
                <a:latin typeface="Arial"/>
                <a:cs typeface="Arial"/>
              </a:rPr>
              <a:t> </a:t>
            </a:r>
            <a:r>
              <a:rPr spc="-4" dirty="0">
                <a:solidFill>
                  <a:srgbClr val="00B0F0"/>
                </a:solidFill>
                <a:latin typeface="Arial"/>
                <a:cs typeface="Arial"/>
              </a:rPr>
              <a:t>d</a:t>
            </a:r>
            <a:r>
              <a:rPr dirty="0">
                <a:solidFill>
                  <a:srgbClr val="00B0F0"/>
                </a:solidFill>
                <a:latin typeface="Arial"/>
                <a:cs typeface="Arial"/>
              </a:rPr>
              <a:t>e pr</a:t>
            </a:r>
            <a:r>
              <a:rPr spc="-9" dirty="0">
                <a:solidFill>
                  <a:srgbClr val="00B0F0"/>
                </a:solidFill>
                <a:latin typeface="Arial"/>
                <a:cs typeface="Arial"/>
              </a:rPr>
              <a:t>o</a:t>
            </a:r>
            <a:r>
              <a:rPr dirty="0">
                <a:solidFill>
                  <a:srgbClr val="00B0F0"/>
                </a:solidFill>
                <a:latin typeface="Arial"/>
                <a:cs typeface="Arial"/>
              </a:rPr>
              <a:t>p</a:t>
            </a:r>
            <a:r>
              <a:rPr spc="-9" dirty="0">
                <a:solidFill>
                  <a:srgbClr val="00B0F0"/>
                </a:solidFill>
                <a:latin typeface="Arial"/>
                <a:cs typeface="Arial"/>
              </a:rPr>
              <a:t>ó</a:t>
            </a:r>
            <a:r>
              <a:rPr dirty="0">
                <a:solidFill>
                  <a:srgbClr val="00B0F0"/>
                </a:solidFill>
                <a:latin typeface="Arial"/>
                <a:cs typeface="Arial"/>
              </a:rPr>
              <a:t>sitos</a:t>
            </a:r>
            <a:r>
              <a:rPr spc="25" dirty="0">
                <a:solidFill>
                  <a:srgbClr val="00B0F0"/>
                </a:solidFill>
                <a:latin typeface="Arial"/>
                <a:cs typeface="Arial"/>
              </a:rPr>
              <a:t> </a:t>
            </a:r>
            <a:r>
              <a:rPr dirty="0">
                <a:solidFill>
                  <a:srgbClr val="00B0F0"/>
                </a:solidFill>
                <a:latin typeface="Arial"/>
                <a:cs typeface="Arial"/>
              </a:rPr>
              <a:t>d</a:t>
            </a:r>
            <a:r>
              <a:rPr spc="-9" dirty="0">
                <a:solidFill>
                  <a:srgbClr val="00B0F0"/>
                </a:solidFill>
                <a:latin typeface="Arial"/>
                <a:cs typeface="Arial"/>
              </a:rPr>
              <a:t>e</a:t>
            </a:r>
            <a:r>
              <a:rPr dirty="0">
                <a:solidFill>
                  <a:srgbClr val="00B0F0"/>
                </a:solidFill>
                <a:latin typeface="Arial"/>
                <a:cs typeface="Arial"/>
              </a:rPr>
              <a:t>termi</a:t>
            </a:r>
            <a:r>
              <a:rPr spc="-9" dirty="0">
                <a:solidFill>
                  <a:srgbClr val="00B0F0"/>
                </a:solidFill>
                <a:latin typeface="Arial"/>
                <a:cs typeface="Arial"/>
              </a:rPr>
              <a:t>n</a:t>
            </a:r>
            <a:r>
              <a:rPr dirty="0">
                <a:solidFill>
                  <a:srgbClr val="00B0F0"/>
                </a:solidFill>
                <a:latin typeface="Arial"/>
                <a:cs typeface="Arial"/>
              </a:rPr>
              <a:t>a</a:t>
            </a:r>
            <a:r>
              <a:rPr spc="-9" dirty="0">
                <a:solidFill>
                  <a:srgbClr val="00B0F0"/>
                </a:solidFill>
                <a:latin typeface="Arial"/>
                <a:cs typeface="Arial"/>
              </a:rPr>
              <a:t>d</a:t>
            </a:r>
            <a:r>
              <a:rPr dirty="0">
                <a:solidFill>
                  <a:srgbClr val="00B0F0"/>
                </a:solidFill>
                <a:latin typeface="Arial"/>
                <a:cs typeface="Arial"/>
              </a:rPr>
              <a:t>os</a:t>
            </a:r>
          </a:p>
        </p:txBody>
      </p:sp>
      <p:sp>
        <p:nvSpPr>
          <p:cNvPr id="67" name="object 67">
            <a:extLst>
              <a:ext uri="{FF2B5EF4-FFF2-40B4-BE49-F238E27FC236}">
                <a16:creationId xmlns:a16="http://schemas.microsoft.com/office/drawing/2014/main" id="{E4E303E1-E15E-4B04-9A36-0AF52A82163F}"/>
              </a:ext>
            </a:extLst>
          </p:cNvPr>
          <p:cNvSpPr txBox="1"/>
          <p:nvPr/>
        </p:nvSpPr>
        <p:spPr>
          <a:xfrm>
            <a:off x="3114675" y="3027363"/>
            <a:ext cx="2127250" cy="244475"/>
          </a:xfrm>
          <a:prstGeom prst="rect">
            <a:avLst/>
          </a:prstGeom>
        </p:spPr>
        <p:txBody>
          <a:bodyPr lIns="0" tIns="0" rIns="0" bIns="0"/>
          <a:lstStyle/>
          <a:p>
            <a:pPr>
              <a:lnSpc>
                <a:spcPts val="1920"/>
              </a:lnSpc>
              <a:defRPr/>
            </a:pPr>
            <a:r>
              <a:rPr dirty="0">
                <a:solidFill>
                  <a:srgbClr val="00B0F0"/>
                </a:solidFill>
                <a:latin typeface="Arial"/>
                <a:cs typeface="Arial"/>
              </a:rPr>
              <a:t>El l</a:t>
            </a:r>
            <a:r>
              <a:rPr spc="-9" dirty="0">
                <a:solidFill>
                  <a:srgbClr val="00B0F0"/>
                </a:solidFill>
                <a:latin typeface="Arial"/>
                <a:cs typeface="Arial"/>
              </a:rPr>
              <a:t>o</a:t>
            </a:r>
            <a:r>
              <a:rPr dirty="0">
                <a:solidFill>
                  <a:srgbClr val="00B0F0"/>
                </a:solidFill>
                <a:latin typeface="Arial"/>
                <a:cs typeface="Arial"/>
              </a:rPr>
              <a:t>gro</a:t>
            </a:r>
            <a:r>
              <a:rPr spc="4" dirty="0">
                <a:solidFill>
                  <a:srgbClr val="00B0F0"/>
                </a:solidFill>
                <a:latin typeface="Arial"/>
                <a:cs typeface="Arial"/>
              </a:rPr>
              <a:t> </a:t>
            </a:r>
            <a:r>
              <a:rPr spc="-4" dirty="0">
                <a:solidFill>
                  <a:srgbClr val="00B0F0"/>
                </a:solidFill>
                <a:latin typeface="Arial"/>
                <a:cs typeface="Arial"/>
              </a:rPr>
              <a:t>e</a:t>
            </a:r>
            <a:r>
              <a:rPr dirty="0">
                <a:solidFill>
                  <a:srgbClr val="00B0F0"/>
                </a:solidFill>
                <a:latin typeface="Arial"/>
                <a:cs typeface="Arial"/>
              </a:rPr>
              <a:t>s</a:t>
            </a:r>
            <a:r>
              <a:rPr spc="4" dirty="0">
                <a:solidFill>
                  <a:srgbClr val="00B0F0"/>
                </a:solidFill>
                <a:latin typeface="Arial"/>
                <a:cs typeface="Arial"/>
              </a:rPr>
              <a:t> </a:t>
            </a:r>
            <a:r>
              <a:rPr dirty="0">
                <a:solidFill>
                  <a:srgbClr val="00B0F0"/>
                </a:solidFill>
                <a:latin typeface="Arial"/>
                <a:cs typeface="Arial"/>
              </a:rPr>
              <a:t>p</a:t>
            </a:r>
            <a:r>
              <a:rPr spc="-9" dirty="0">
                <a:solidFill>
                  <a:srgbClr val="00B0F0"/>
                </a:solidFill>
                <a:latin typeface="Arial"/>
                <a:cs typeface="Arial"/>
              </a:rPr>
              <a:t>a</a:t>
            </a:r>
            <a:r>
              <a:rPr dirty="0">
                <a:solidFill>
                  <a:srgbClr val="00B0F0"/>
                </a:solidFill>
                <a:latin typeface="Arial"/>
                <a:cs typeface="Arial"/>
              </a:rPr>
              <a:t>u</a:t>
            </a:r>
            <a:r>
              <a:rPr spc="-9" dirty="0">
                <a:solidFill>
                  <a:srgbClr val="00B0F0"/>
                </a:solidFill>
                <a:latin typeface="Arial"/>
                <a:cs typeface="Arial"/>
              </a:rPr>
              <a:t>l</a:t>
            </a:r>
            <a:r>
              <a:rPr dirty="0">
                <a:solidFill>
                  <a:srgbClr val="00B0F0"/>
                </a:solidFill>
                <a:latin typeface="Arial"/>
                <a:cs typeface="Arial"/>
              </a:rPr>
              <a:t>ati</a:t>
            </a:r>
            <a:r>
              <a:rPr spc="-9" dirty="0">
                <a:solidFill>
                  <a:srgbClr val="00B0F0"/>
                </a:solidFill>
                <a:latin typeface="Arial"/>
                <a:cs typeface="Arial"/>
              </a:rPr>
              <a:t>n</a:t>
            </a:r>
            <a:r>
              <a:rPr dirty="0">
                <a:solidFill>
                  <a:srgbClr val="00B0F0"/>
                </a:solidFill>
                <a:latin typeface="Arial"/>
                <a:cs typeface="Arial"/>
              </a:rPr>
              <a:t>o</a:t>
            </a:r>
          </a:p>
        </p:txBody>
      </p:sp>
      <p:sp>
        <p:nvSpPr>
          <p:cNvPr id="31799" name="object 68">
            <a:extLst>
              <a:ext uri="{FF2B5EF4-FFF2-40B4-BE49-F238E27FC236}">
                <a16:creationId xmlns:a16="http://schemas.microsoft.com/office/drawing/2014/main" id="{515A9B96-B967-4386-BAF7-CDDC44CCC359}"/>
              </a:ext>
            </a:extLst>
          </p:cNvPr>
          <p:cNvSpPr txBox="1">
            <a:spLocks noChangeArrowheads="1"/>
          </p:cNvSpPr>
          <p:nvPr/>
        </p:nvSpPr>
        <p:spPr bwMode="auto">
          <a:xfrm>
            <a:off x="434975" y="3498850"/>
            <a:ext cx="1165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6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525"/>
              </a:lnSpc>
            </a:pPr>
            <a:r>
              <a:rPr lang="es-ES" altLang="es-PE" sz="1400" b="1">
                <a:solidFill>
                  <a:srgbClr val="002060"/>
                </a:solidFill>
                <a:cs typeface="Arial" panose="020B0604020202020204" pitchFamily="34" charset="0"/>
              </a:rPr>
              <a:t>OBJETIVOS</a:t>
            </a:r>
            <a:endParaRPr lang="es-ES" altLang="es-PE" sz="1400">
              <a:solidFill>
                <a:srgbClr val="002060"/>
              </a:solidFill>
              <a:cs typeface="Arial" panose="020B0604020202020204" pitchFamily="34" charset="0"/>
            </a:endParaRPr>
          </a:p>
          <a:p>
            <a:pPr eaLnBrk="1" hangingPunct="1"/>
            <a:r>
              <a:rPr lang="es-ES" altLang="es-PE" sz="1400" b="1">
                <a:solidFill>
                  <a:srgbClr val="002060"/>
                </a:solidFill>
                <a:cs typeface="Arial" panose="020B0604020202020204" pitchFamily="34" charset="0"/>
              </a:rPr>
              <a:t>GENERALES</a:t>
            </a:r>
            <a:endParaRPr lang="es-ES" altLang="es-PE" sz="1400">
              <a:solidFill>
                <a:srgbClr val="002060"/>
              </a:solidFill>
              <a:cs typeface="Arial" panose="020B0604020202020204" pitchFamily="34" charset="0"/>
            </a:endParaRPr>
          </a:p>
        </p:txBody>
      </p:sp>
      <p:sp>
        <p:nvSpPr>
          <p:cNvPr id="69" name="object 69">
            <a:extLst>
              <a:ext uri="{FF2B5EF4-FFF2-40B4-BE49-F238E27FC236}">
                <a16:creationId xmlns:a16="http://schemas.microsoft.com/office/drawing/2014/main" id="{D5A85E2B-0F08-4F60-A483-EB4D4DFF9BD9}"/>
              </a:ext>
            </a:extLst>
          </p:cNvPr>
          <p:cNvSpPr txBox="1"/>
          <p:nvPr/>
        </p:nvSpPr>
        <p:spPr>
          <a:xfrm>
            <a:off x="3128963" y="3686175"/>
            <a:ext cx="5114925" cy="217488"/>
          </a:xfrm>
          <a:prstGeom prst="rect">
            <a:avLst/>
          </a:prstGeom>
        </p:spPr>
        <p:txBody>
          <a:bodyPr lIns="0" tIns="0" rIns="0" bIns="0"/>
          <a:lstStyle/>
          <a:p>
            <a:pPr>
              <a:lnSpc>
                <a:spcPts val="1714"/>
              </a:lnSpc>
              <a:defRPr/>
            </a:pPr>
            <a:r>
              <a:rPr sz="1600" dirty="0">
                <a:solidFill>
                  <a:srgbClr val="00B0F0"/>
                </a:solidFill>
                <a:latin typeface="Arial"/>
                <a:cs typeface="Arial"/>
              </a:rPr>
              <a:t>No</a:t>
            </a:r>
            <a:r>
              <a:rPr sz="1600" spc="-20" dirty="0">
                <a:solidFill>
                  <a:srgbClr val="00B0F0"/>
                </a:solidFill>
                <a:latin typeface="Arial"/>
                <a:cs typeface="Arial"/>
              </a:rPr>
              <a:t> </a:t>
            </a:r>
            <a:r>
              <a:rPr sz="1600" spc="4" dirty="0">
                <a:solidFill>
                  <a:srgbClr val="00B0F0"/>
                </a:solidFill>
                <a:latin typeface="Arial"/>
                <a:cs typeface="Arial"/>
              </a:rPr>
              <a:t>s</a:t>
            </a:r>
            <a:r>
              <a:rPr sz="1600" dirty="0">
                <a:solidFill>
                  <a:srgbClr val="00B0F0"/>
                </a:solidFill>
                <a:latin typeface="Arial"/>
                <a:cs typeface="Arial"/>
              </a:rPr>
              <a:t>on</a:t>
            </a:r>
            <a:r>
              <a:rPr sz="1600" spc="-25" dirty="0">
                <a:solidFill>
                  <a:srgbClr val="00B0F0"/>
                </a:solidFill>
                <a:latin typeface="Arial"/>
                <a:cs typeface="Arial"/>
              </a:rPr>
              <a:t> </a:t>
            </a:r>
            <a:r>
              <a:rPr sz="1600" dirty="0">
                <a:solidFill>
                  <a:srgbClr val="00B0F0"/>
                </a:solidFill>
                <a:latin typeface="Arial"/>
                <a:cs typeface="Arial"/>
              </a:rPr>
              <a:t>propo</a:t>
            </a:r>
            <a:r>
              <a:rPr sz="1600" spc="4" dirty="0">
                <a:solidFill>
                  <a:srgbClr val="00B0F0"/>
                </a:solidFill>
                <a:latin typeface="Arial"/>
                <a:cs typeface="Arial"/>
              </a:rPr>
              <a:t>sici</a:t>
            </a:r>
            <a:r>
              <a:rPr sz="1600" dirty="0">
                <a:solidFill>
                  <a:srgbClr val="00B0F0"/>
                </a:solidFill>
                <a:latin typeface="Arial"/>
                <a:cs typeface="Arial"/>
              </a:rPr>
              <a:t>ones</a:t>
            </a:r>
            <a:r>
              <a:rPr sz="1600" spc="-98" dirty="0">
                <a:solidFill>
                  <a:srgbClr val="00B0F0"/>
                </a:solidFill>
                <a:latin typeface="Arial"/>
                <a:cs typeface="Arial"/>
              </a:rPr>
              <a:t> </a:t>
            </a:r>
            <a:r>
              <a:rPr sz="1600" dirty="0">
                <a:solidFill>
                  <a:srgbClr val="00B0F0"/>
                </a:solidFill>
                <a:latin typeface="Arial"/>
                <a:cs typeface="Arial"/>
              </a:rPr>
              <a:t>de</a:t>
            </a:r>
            <a:r>
              <a:rPr sz="1600" spc="-17" dirty="0">
                <a:solidFill>
                  <a:srgbClr val="00B0F0"/>
                </a:solidFill>
                <a:latin typeface="Arial"/>
                <a:cs typeface="Arial"/>
              </a:rPr>
              <a:t> </a:t>
            </a:r>
            <a:r>
              <a:rPr sz="1600" spc="4" dirty="0">
                <a:solidFill>
                  <a:srgbClr val="00B0F0"/>
                </a:solidFill>
                <a:latin typeface="Arial"/>
                <a:cs typeface="Arial"/>
              </a:rPr>
              <a:t>c</a:t>
            </a:r>
            <a:r>
              <a:rPr sz="1600" dirty="0">
                <a:solidFill>
                  <a:srgbClr val="00B0F0"/>
                </a:solidFill>
                <a:latin typeface="Arial"/>
                <a:cs typeface="Arial"/>
              </a:rPr>
              <a:t>arácter</a:t>
            </a:r>
            <a:r>
              <a:rPr sz="1600" spc="-32" dirty="0">
                <a:solidFill>
                  <a:srgbClr val="00B0F0"/>
                </a:solidFill>
                <a:latin typeface="Arial"/>
                <a:cs typeface="Arial"/>
              </a:rPr>
              <a:t> </a:t>
            </a:r>
            <a:r>
              <a:rPr sz="1600" dirty="0">
                <a:solidFill>
                  <a:srgbClr val="00B0F0"/>
                </a:solidFill>
                <a:latin typeface="Arial"/>
                <a:cs typeface="Arial"/>
              </a:rPr>
              <a:t>negat</a:t>
            </a:r>
            <a:r>
              <a:rPr sz="1600" spc="4" dirty="0">
                <a:solidFill>
                  <a:srgbClr val="00B0F0"/>
                </a:solidFill>
                <a:latin typeface="Arial"/>
                <a:cs typeface="Arial"/>
              </a:rPr>
              <a:t>iv</a:t>
            </a:r>
            <a:r>
              <a:rPr sz="1600" dirty="0">
                <a:solidFill>
                  <a:srgbClr val="00B0F0"/>
                </a:solidFill>
                <a:latin typeface="Arial"/>
                <a:cs typeface="Arial"/>
              </a:rPr>
              <a:t>o</a:t>
            </a:r>
            <a:r>
              <a:rPr sz="1600" spc="-55" dirty="0">
                <a:solidFill>
                  <a:srgbClr val="00B0F0"/>
                </a:solidFill>
                <a:latin typeface="Arial"/>
                <a:cs typeface="Arial"/>
              </a:rPr>
              <a:t> </a:t>
            </a:r>
            <a:r>
              <a:rPr sz="1600" dirty="0">
                <a:solidFill>
                  <a:srgbClr val="00B0F0"/>
                </a:solidFill>
                <a:latin typeface="Arial"/>
                <a:cs typeface="Arial"/>
              </a:rPr>
              <a:t>ni</a:t>
            </a:r>
            <a:r>
              <a:rPr sz="1600" spc="-17" dirty="0">
                <a:solidFill>
                  <a:srgbClr val="00B0F0"/>
                </a:solidFill>
                <a:latin typeface="Arial"/>
                <a:cs typeface="Arial"/>
              </a:rPr>
              <a:t> </a:t>
            </a:r>
            <a:r>
              <a:rPr sz="1600" dirty="0">
                <a:solidFill>
                  <a:srgbClr val="00B0F0"/>
                </a:solidFill>
                <a:latin typeface="Arial"/>
                <a:cs typeface="Arial"/>
              </a:rPr>
              <a:t>af</a:t>
            </a:r>
            <a:r>
              <a:rPr sz="1600" spc="4" dirty="0">
                <a:solidFill>
                  <a:srgbClr val="00B0F0"/>
                </a:solidFill>
                <a:latin typeface="Arial"/>
                <a:cs typeface="Arial"/>
              </a:rPr>
              <a:t>i</a:t>
            </a:r>
            <a:r>
              <a:rPr sz="1600" dirty="0">
                <a:solidFill>
                  <a:srgbClr val="00B0F0"/>
                </a:solidFill>
                <a:latin typeface="Arial"/>
                <a:cs typeface="Arial"/>
              </a:rPr>
              <a:t>rmat</a:t>
            </a:r>
            <a:r>
              <a:rPr sz="1600" spc="4" dirty="0">
                <a:solidFill>
                  <a:srgbClr val="00B0F0"/>
                </a:solidFill>
                <a:latin typeface="Arial"/>
                <a:cs typeface="Arial"/>
              </a:rPr>
              <a:t>ivo</a:t>
            </a:r>
            <a:r>
              <a:rPr sz="1600" dirty="0">
                <a:solidFill>
                  <a:srgbClr val="00B0F0"/>
                </a:solidFill>
                <a:latin typeface="Arial"/>
                <a:cs typeface="Arial"/>
              </a:rPr>
              <a:t>.</a:t>
            </a:r>
          </a:p>
        </p:txBody>
      </p:sp>
      <p:sp>
        <p:nvSpPr>
          <p:cNvPr id="70" name="object 70">
            <a:extLst>
              <a:ext uri="{FF2B5EF4-FFF2-40B4-BE49-F238E27FC236}">
                <a16:creationId xmlns:a16="http://schemas.microsoft.com/office/drawing/2014/main" id="{5A2AFD0F-C5CE-485F-98BB-45FCB32C09C5}"/>
              </a:ext>
            </a:extLst>
          </p:cNvPr>
          <p:cNvSpPr txBox="1"/>
          <p:nvPr/>
        </p:nvSpPr>
        <p:spPr>
          <a:xfrm>
            <a:off x="3128963" y="4337050"/>
            <a:ext cx="3641725" cy="244475"/>
          </a:xfrm>
          <a:prstGeom prst="rect">
            <a:avLst/>
          </a:prstGeom>
        </p:spPr>
        <p:txBody>
          <a:bodyPr lIns="0" tIns="0" rIns="0" bIns="0"/>
          <a:lstStyle/>
          <a:p>
            <a:pPr>
              <a:lnSpc>
                <a:spcPts val="1920"/>
              </a:lnSpc>
              <a:defRPr/>
            </a:pPr>
            <a:r>
              <a:rPr dirty="0">
                <a:solidFill>
                  <a:srgbClr val="00B0F0"/>
                </a:solidFill>
                <a:latin typeface="Arial"/>
                <a:cs typeface="Arial"/>
              </a:rPr>
              <a:t>S</a:t>
            </a:r>
            <a:r>
              <a:rPr spc="-4" dirty="0">
                <a:solidFill>
                  <a:srgbClr val="00B0F0"/>
                </a:solidFill>
                <a:latin typeface="Arial"/>
                <a:cs typeface="Arial"/>
              </a:rPr>
              <a:t>o</a:t>
            </a:r>
            <a:r>
              <a:rPr dirty="0">
                <a:solidFill>
                  <a:srgbClr val="00B0F0"/>
                </a:solidFill>
                <a:latin typeface="Arial"/>
                <a:cs typeface="Arial"/>
              </a:rPr>
              <a:t>n </a:t>
            </a:r>
            <a:r>
              <a:rPr spc="-4" dirty="0">
                <a:solidFill>
                  <a:srgbClr val="00B0F0"/>
                </a:solidFill>
                <a:latin typeface="Arial"/>
                <a:cs typeface="Arial"/>
              </a:rPr>
              <a:t>d</a:t>
            </a:r>
            <a:r>
              <a:rPr dirty="0">
                <a:solidFill>
                  <a:srgbClr val="00B0F0"/>
                </a:solidFill>
                <a:latin typeface="Arial"/>
                <a:cs typeface="Arial"/>
              </a:rPr>
              <a:t>e</a:t>
            </a:r>
            <a:r>
              <a:rPr spc="9" dirty="0">
                <a:solidFill>
                  <a:srgbClr val="00B0F0"/>
                </a:solidFill>
                <a:latin typeface="Arial"/>
                <a:cs typeface="Arial"/>
              </a:rPr>
              <a:t> </a:t>
            </a:r>
            <a:r>
              <a:rPr dirty="0">
                <a:solidFill>
                  <a:srgbClr val="00B0F0"/>
                </a:solidFill>
                <a:latin typeface="Arial"/>
                <a:cs typeface="Arial"/>
              </a:rPr>
              <a:t>n</a:t>
            </a:r>
            <a:r>
              <a:rPr spc="-9" dirty="0">
                <a:solidFill>
                  <a:srgbClr val="00B0F0"/>
                </a:solidFill>
                <a:latin typeface="Arial"/>
                <a:cs typeface="Arial"/>
              </a:rPr>
              <a:t>ú</a:t>
            </a:r>
            <a:r>
              <a:rPr dirty="0">
                <a:solidFill>
                  <a:srgbClr val="00B0F0"/>
                </a:solidFill>
                <a:latin typeface="Arial"/>
                <a:cs typeface="Arial"/>
              </a:rPr>
              <a:t>mero</a:t>
            </a:r>
            <a:r>
              <a:rPr spc="9" dirty="0">
                <a:solidFill>
                  <a:srgbClr val="00B0F0"/>
                </a:solidFill>
                <a:latin typeface="Arial"/>
                <a:cs typeface="Arial"/>
              </a:rPr>
              <a:t> </a:t>
            </a:r>
            <a:r>
              <a:rPr dirty="0">
                <a:solidFill>
                  <a:srgbClr val="00B0F0"/>
                </a:solidFill>
                <a:latin typeface="Arial"/>
                <a:cs typeface="Arial"/>
              </a:rPr>
              <a:t>re</a:t>
            </a:r>
            <a:r>
              <a:rPr spc="-9" dirty="0">
                <a:solidFill>
                  <a:srgbClr val="00B0F0"/>
                </a:solidFill>
                <a:latin typeface="Arial"/>
                <a:cs typeface="Arial"/>
              </a:rPr>
              <a:t>d</a:t>
            </a:r>
            <a:r>
              <a:rPr dirty="0">
                <a:solidFill>
                  <a:srgbClr val="00B0F0"/>
                </a:solidFill>
                <a:latin typeface="Arial"/>
                <a:cs typeface="Arial"/>
              </a:rPr>
              <a:t>uc</a:t>
            </a:r>
            <a:r>
              <a:rPr spc="-9" dirty="0">
                <a:solidFill>
                  <a:srgbClr val="00B0F0"/>
                </a:solidFill>
                <a:latin typeface="Arial"/>
                <a:cs typeface="Arial"/>
              </a:rPr>
              <a:t>i</a:t>
            </a:r>
            <a:r>
              <a:rPr dirty="0">
                <a:solidFill>
                  <a:srgbClr val="00B0F0"/>
                </a:solidFill>
                <a:latin typeface="Arial"/>
                <a:cs typeface="Arial"/>
              </a:rPr>
              <a:t>do</a:t>
            </a:r>
            <a:r>
              <a:rPr spc="4" dirty="0">
                <a:solidFill>
                  <a:srgbClr val="00B0F0"/>
                </a:solidFill>
                <a:latin typeface="Arial"/>
                <a:cs typeface="Arial"/>
              </a:rPr>
              <a:t> </a:t>
            </a:r>
            <a:r>
              <a:rPr dirty="0">
                <a:solidFill>
                  <a:srgbClr val="00B0F0"/>
                </a:solidFill>
                <a:latin typeface="Arial"/>
                <a:cs typeface="Arial"/>
              </a:rPr>
              <a:t>(u</a:t>
            </a:r>
            <a:r>
              <a:rPr spc="-9" dirty="0">
                <a:solidFill>
                  <a:srgbClr val="00B0F0"/>
                </a:solidFill>
                <a:latin typeface="Arial"/>
                <a:cs typeface="Arial"/>
              </a:rPr>
              <a:t>n</a:t>
            </a:r>
            <a:r>
              <a:rPr dirty="0">
                <a:solidFill>
                  <a:srgbClr val="00B0F0"/>
                </a:solidFill>
                <a:latin typeface="Arial"/>
                <a:cs typeface="Arial"/>
              </a:rPr>
              <a:t>o</a:t>
            </a:r>
            <a:r>
              <a:rPr spc="9" dirty="0">
                <a:solidFill>
                  <a:srgbClr val="00B0F0"/>
                </a:solidFill>
                <a:latin typeface="Arial"/>
                <a:cs typeface="Arial"/>
              </a:rPr>
              <a:t> </a:t>
            </a:r>
            <a:r>
              <a:rPr dirty="0">
                <a:solidFill>
                  <a:srgbClr val="00B0F0"/>
                </a:solidFill>
                <a:latin typeface="Arial"/>
                <a:cs typeface="Arial"/>
              </a:rPr>
              <a:t>só</a:t>
            </a:r>
            <a:r>
              <a:rPr spc="-9" dirty="0">
                <a:solidFill>
                  <a:srgbClr val="00B0F0"/>
                </a:solidFill>
                <a:latin typeface="Arial"/>
                <a:cs typeface="Arial"/>
              </a:rPr>
              <a:t>l</a:t>
            </a:r>
            <a:r>
              <a:rPr dirty="0">
                <a:solidFill>
                  <a:srgbClr val="00B0F0"/>
                </a:solidFill>
                <a:latin typeface="Arial"/>
                <a:cs typeface="Arial"/>
              </a:rPr>
              <a:t>o</a:t>
            </a:r>
            <a:r>
              <a:rPr dirty="0">
                <a:latin typeface="Arial"/>
                <a:cs typeface="Arial"/>
              </a:rPr>
              <a:t>)</a:t>
            </a:r>
          </a:p>
        </p:txBody>
      </p:sp>
      <p:sp>
        <p:nvSpPr>
          <p:cNvPr id="71" name="object 71">
            <a:extLst>
              <a:ext uri="{FF2B5EF4-FFF2-40B4-BE49-F238E27FC236}">
                <a16:creationId xmlns:a16="http://schemas.microsoft.com/office/drawing/2014/main" id="{D581381A-50B0-453C-B238-0FBA2207C6D6}"/>
              </a:ext>
            </a:extLst>
          </p:cNvPr>
          <p:cNvSpPr txBox="1"/>
          <p:nvPr/>
        </p:nvSpPr>
        <p:spPr>
          <a:xfrm>
            <a:off x="3128963" y="4984750"/>
            <a:ext cx="5418137" cy="244475"/>
          </a:xfrm>
          <a:prstGeom prst="rect">
            <a:avLst/>
          </a:prstGeom>
        </p:spPr>
        <p:txBody>
          <a:bodyPr lIns="0" tIns="0" rIns="0" bIns="0"/>
          <a:lstStyle/>
          <a:p>
            <a:pPr>
              <a:lnSpc>
                <a:spcPts val="1920"/>
              </a:lnSpc>
              <a:defRPr/>
            </a:pPr>
            <a:r>
              <a:rPr dirty="0">
                <a:solidFill>
                  <a:srgbClr val="00B0F0"/>
                </a:solidFill>
                <a:latin typeface="Arial"/>
                <a:cs typeface="Arial"/>
              </a:rPr>
              <a:t>Orie</a:t>
            </a:r>
            <a:r>
              <a:rPr spc="-9" dirty="0">
                <a:solidFill>
                  <a:srgbClr val="00B0F0"/>
                </a:solidFill>
                <a:latin typeface="Arial"/>
                <a:cs typeface="Arial"/>
              </a:rPr>
              <a:t>n</a:t>
            </a:r>
            <a:r>
              <a:rPr dirty="0">
                <a:solidFill>
                  <a:srgbClr val="00B0F0"/>
                </a:solidFill>
                <a:latin typeface="Arial"/>
                <a:cs typeface="Arial"/>
              </a:rPr>
              <a:t>tan</a:t>
            </a:r>
            <a:r>
              <a:rPr spc="9" dirty="0">
                <a:solidFill>
                  <a:srgbClr val="00B0F0"/>
                </a:solidFill>
                <a:latin typeface="Arial"/>
                <a:cs typeface="Arial"/>
              </a:rPr>
              <a:t> </a:t>
            </a:r>
            <a:r>
              <a:rPr spc="-4" dirty="0">
                <a:solidFill>
                  <a:srgbClr val="00B0F0"/>
                </a:solidFill>
                <a:latin typeface="Arial"/>
                <a:cs typeface="Arial"/>
              </a:rPr>
              <a:t>e</a:t>
            </a:r>
            <a:r>
              <a:rPr dirty="0">
                <a:solidFill>
                  <a:srgbClr val="00B0F0"/>
                </a:solidFill>
                <a:latin typeface="Arial"/>
                <a:cs typeface="Arial"/>
              </a:rPr>
              <a:t>l pr</a:t>
            </a:r>
            <a:r>
              <a:rPr spc="-9" dirty="0">
                <a:solidFill>
                  <a:srgbClr val="00B0F0"/>
                </a:solidFill>
                <a:latin typeface="Arial"/>
                <a:cs typeface="Arial"/>
              </a:rPr>
              <a:t>o</a:t>
            </a:r>
            <a:r>
              <a:rPr dirty="0">
                <a:solidFill>
                  <a:srgbClr val="00B0F0"/>
                </a:solidFill>
                <a:latin typeface="Arial"/>
                <a:cs typeface="Arial"/>
              </a:rPr>
              <a:t>ceso</a:t>
            </a:r>
            <a:r>
              <a:rPr spc="9" dirty="0">
                <a:solidFill>
                  <a:srgbClr val="00B0F0"/>
                </a:solidFill>
                <a:latin typeface="Arial"/>
                <a:cs typeface="Arial"/>
              </a:rPr>
              <a:t> </a:t>
            </a:r>
            <a:r>
              <a:rPr dirty="0">
                <a:solidFill>
                  <a:srgbClr val="00B0F0"/>
                </a:solidFill>
                <a:latin typeface="Arial"/>
                <a:cs typeface="Arial"/>
              </a:rPr>
              <a:t>met</a:t>
            </a:r>
            <a:r>
              <a:rPr spc="-4" dirty="0">
                <a:solidFill>
                  <a:srgbClr val="00B0F0"/>
                </a:solidFill>
                <a:latin typeface="Arial"/>
                <a:cs typeface="Arial"/>
              </a:rPr>
              <a:t>o</a:t>
            </a:r>
            <a:r>
              <a:rPr dirty="0">
                <a:solidFill>
                  <a:srgbClr val="00B0F0"/>
                </a:solidFill>
                <a:latin typeface="Arial"/>
                <a:cs typeface="Arial"/>
              </a:rPr>
              <a:t>d</a:t>
            </a:r>
            <a:r>
              <a:rPr spc="-9" dirty="0">
                <a:solidFill>
                  <a:srgbClr val="00B0F0"/>
                </a:solidFill>
                <a:latin typeface="Arial"/>
                <a:cs typeface="Arial"/>
              </a:rPr>
              <a:t>o</a:t>
            </a:r>
            <a:r>
              <a:rPr dirty="0">
                <a:solidFill>
                  <a:srgbClr val="00B0F0"/>
                </a:solidFill>
                <a:latin typeface="Arial"/>
                <a:cs typeface="Arial"/>
              </a:rPr>
              <a:t>l</a:t>
            </a:r>
            <a:r>
              <a:rPr spc="-9" dirty="0">
                <a:solidFill>
                  <a:srgbClr val="00B0F0"/>
                </a:solidFill>
                <a:latin typeface="Arial"/>
                <a:cs typeface="Arial"/>
              </a:rPr>
              <a:t>ó</a:t>
            </a:r>
            <a:r>
              <a:rPr dirty="0">
                <a:solidFill>
                  <a:srgbClr val="00B0F0"/>
                </a:solidFill>
                <a:latin typeface="Arial"/>
                <a:cs typeface="Arial"/>
              </a:rPr>
              <a:t>g</a:t>
            </a:r>
            <a:r>
              <a:rPr spc="-9" dirty="0">
                <a:solidFill>
                  <a:srgbClr val="00B0F0"/>
                </a:solidFill>
                <a:latin typeface="Arial"/>
                <a:cs typeface="Arial"/>
              </a:rPr>
              <a:t>i</a:t>
            </a:r>
            <a:r>
              <a:rPr dirty="0">
                <a:solidFill>
                  <a:srgbClr val="00B0F0"/>
                </a:solidFill>
                <a:latin typeface="Arial"/>
                <a:cs typeface="Arial"/>
              </a:rPr>
              <a:t>co</a:t>
            </a:r>
            <a:r>
              <a:rPr spc="25" dirty="0">
                <a:solidFill>
                  <a:srgbClr val="00B0F0"/>
                </a:solidFill>
                <a:latin typeface="Arial"/>
                <a:cs typeface="Arial"/>
              </a:rPr>
              <a:t> </a:t>
            </a:r>
            <a:r>
              <a:rPr spc="-4" dirty="0">
                <a:solidFill>
                  <a:srgbClr val="00B0F0"/>
                </a:solidFill>
                <a:latin typeface="Arial"/>
                <a:cs typeface="Arial"/>
              </a:rPr>
              <a:t>d</a:t>
            </a:r>
            <a:r>
              <a:rPr dirty="0">
                <a:solidFill>
                  <a:srgbClr val="00B0F0"/>
                </a:solidFill>
                <a:latin typeface="Arial"/>
                <a:cs typeface="Arial"/>
              </a:rPr>
              <a:t>e</a:t>
            </a:r>
            <a:r>
              <a:rPr spc="9" dirty="0">
                <a:solidFill>
                  <a:srgbClr val="00B0F0"/>
                </a:solidFill>
                <a:latin typeface="Arial"/>
                <a:cs typeface="Arial"/>
              </a:rPr>
              <a:t> </a:t>
            </a:r>
            <a:r>
              <a:rPr spc="-4" dirty="0">
                <a:solidFill>
                  <a:srgbClr val="00B0F0"/>
                </a:solidFill>
                <a:latin typeface="Arial"/>
                <a:cs typeface="Arial"/>
              </a:rPr>
              <a:t>l</a:t>
            </a:r>
            <a:r>
              <a:rPr dirty="0">
                <a:solidFill>
                  <a:srgbClr val="00B0F0"/>
                </a:solidFill>
                <a:latin typeface="Arial"/>
                <a:cs typeface="Arial"/>
              </a:rPr>
              <a:t>a i</a:t>
            </a:r>
            <a:r>
              <a:rPr spc="-9" dirty="0">
                <a:solidFill>
                  <a:srgbClr val="00B0F0"/>
                </a:solidFill>
                <a:latin typeface="Arial"/>
                <a:cs typeface="Arial"/>
              </a:rPr>
              <a:t>n</a:t>
            </a:r>
            <a:r>
              <a:rPr dirty="0">
                <a:solidFill>
                  <a:srgbClr val="00B0F0"/>
                </a:solidFill>
                <a:latin typeface="Arial"/>
                <a:cs typeface="Arial"/>
              </a:rPr>
              <a:t>vesti</a:t>
            </a:r>
            <a:r>
              <a:rPr spc="-9" dirty="0">
                <a:solidFill>
                  <a:srgbClr val="00B0F0"/>
                </a:solidFill>
                <a:latin typeface="Arial"/>
                <a:cs typeface="Arial"/>
              </a:rPr>
              <a:t>g</a:t>
            </a:r>
            <a:r>
              <a:rPr dirty="0">
                <a:solidFill>
                  <a:srgbClr val="00B0F0"/>
                </a:solidFill>
                <a:latin typeface="Arial"/>
                <a:cs typeface="Arial"/>
              </a:rPr>
              <a:t>ac</a:t>
            </a:r>
            <a:r>
              <a:rPr spc="-9" dirty="0">
                <a:solidFill>
                  <a:srgbClr val="00B0F0"/>
                </a:solidFill>
                <a:latin typeface="Arial"/>
                <a:cs typeface="Arial"/>
              </a:rPr>
              <a:t>i</a:t>
            </a:r>
            <a:r>
              <a:rPr dirty="0">
                <a:solidFill>
                  <a:srgbClr val="00B0F0"/>
                </a:solidFill>
                <a:latin typeface="Arial"/>
                <a:cs typeface="Arial"/>
              </a:rPr>
              <a:t>ón</a:t>
            </a:r>
          </a:p>
        </p:txBody>
      </p:sp>
      <p:sp>
        <p:nvSpPr>
          <p:cNvPr id="31803" name="object 72">
            <a:extLst>
              <a:ext uri="{FF2B5EF4-FFF2-40B4-BE49-F238E27FC236}">
                <a16:creationId xmlns:a16="http://schemas.microsoft.com/office/drawing/2014/main" id="{B03F10EE-913E-4192-A8D1-DC17A9D92381}"/>
              </a:ext>
            </a:extLst>
          </p:cNvPr>
          <p:cNvSpPr txBox="1">
            <a:spLocks noChangeArrowheads="1"/>
          </p:cNvSpPr>
          <p:nvPr/>
        </p:nvSpPr>
        <p:spPr bwMode="auto">
          <a:xfrm>
            <a:off x="8455025" y="6303963"/>
            <a:ext cx="19050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100"/>
              </a:lnSpc>
            </a:pPr>
            <a:r>
              <a:rPr lang="es-ES" altLang="es-PE" sz="1000">
                <a:cs typeface="Arial" panose="020B0604020202020204" pitchFamily="34" charset="0"/>
              </a:rPr>
              <a:t>28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D480B2AF-4EA8-4ED5-B3A2-BA58E9752188}"/>
              </a:ext>
            </a:extLst>
          </p:cNvPr>
          <p:cNvSpPr>
            <a:spLocks noGrp="1" noChangeArrowheads="1"/>
          </p:cNvSpPr>
          <p:nvPr>
            <p:ph type="body" idx="1"/>
          </p:nvPr>
        </p:nvSpPr>
        <p:spPr>
          <a:xfrm>
            <a:off x="611188" y="981075"/>
            <a:ext cx="8007350" cy="4191000"/>
          </a:xfrm>
        </p:spPr>
        <p:txBody>
          <a:bodyPr/>
          <a:lstStyle/>
          <a:p>
            <a:pPr>
              <a:buFont typeface="Wingdings" panose="05000000000000000000" pitchFamily="2" charset="2"/>
              <a:buNone/>
              <a:defRPr/>
            </a:pPr>
            <a:r>
              <a:rPr lang="es-ES" sz="2800" dirty="0"/>
              <a:t>Criterios para generar ideas:</a:t>
            </a:r>
          </a:p>
          <a:p>
            <a:pPr>
              <a:buFontTx/>
              <a:buChar char="-"/>
              <a:defRPr/>
            </a:pPr>
            <a:r>
              <a:rPr lang="es-ES" sz="2800" dirty="0"/>
              <a:t>“Las buenas ideas intrigan, alientan al investigador de manera personal”</a:t>
            </a:r>
          </a:p>
          <a:p>
            <a:pPr>
              <a:buFontTx/>
              <a:buChar char="-"/>
              <a:defRPr/>
            </a:pPr>
            <a:r>
              <a:rPr lang="es-ES" sz="2800" dirty="0"/>
              <a:t>“Las buenas ideas de investigación, no deben necesariamente nuevas, pero si novedosas” enfoque, perspectiva</a:t>
            </a:r>
          </a:p>
          <a:p>
            <a:pPr>
              <a:buFontTx/>
              <a:buChar char="-"/>
              <a:defRPr/>
            </a:pPr>
            <a:r>
              <a:rPr lang="es-ES" sz="2800" dirty="0"/>
              <a:t>“Las buenas ideas de investigación puede servir para elaborar teorías y solucionar problemas”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39B75425-C439-4263-9FFB-F9D070BC545E}"/>
              </a:ext>
            </a:extLst>
          </p:cNvPr>
          <p:cNvSpPr>
            <a:spLocks noGrp="1" noChangeArrowheads="1"/>
          </p:cNvSpPr>
          <p:nvPr>
            <p:ph type="title"/>
          </p:nvPr>
        </p:nvSpPr>
        <p:spPr>
          <a:xfrm>
            <a:off x="611188" y="333375"/>
            <a:ext cx="8281987" cy="503238"/>
          </a:xfrm>
        </p:spPr>
        <p:txBody>
          <a:bodyPr/>
          <a:lstStyle/>
          <a:p>
            <a:pPr eaLnBrk="1" hangingPunct="1">
              <a:defRPr/>
            </a:pPr>
            <a:br>
              <a:rPr lang="es-ES" sz="3200" dirty="0">
                <a:effectLst/>
              </a:rPr>
            </a:br>
            <a:r>
              <a:rPr lang="es-ES" sz="3200" dirty="0">
                <a:effectLst/>
              </a:rPr>
              <a:t>Objetivo específico.</a:t>
            </a:r>
            <a:br>
              <a:rPr lang="es-ES" sz="3200" dirty="0">
                <a:effectLst/>
              </a:rPr>
            </a:br>
            <a:endParaRPr lang="es-ES" sz="3200" dirty="0"/>
          </a:p>
        </p:txBody>
      </p:sp>
      <p:sp>
        <p:nvSpPr>
          <p:cNvPr id="32771" name="1 Marcador de contenido">
            <a:extLst>
              <a:ext uri="{FF2B5EF4-FFF2-40B4-BE49-F238E27FC236}">
                <a16:creationId xmlns:a16="http://schemas.microsoft.com/office/drawing/2014/main" id="{EDB5BF1D-4DE0-4E36-871F-BBC15B3CA779}"/>
              </a:ext>
            </a:extLst>
          </p:cNvPr>
          <p:cNvSpPr>
            <a:spLocks noGrp="1"/>
          </p:cNvSpPr>
          <p:nvPr>
            <p:ph idx="1"/>
          </p:nvPr>
        </p:nvSpPr>
        <p:spPr>
          <a:xfrm>
            <a:off x="468313" y="908050"/>
            <a:ext cx="8007350" cy="5834063"/>
          </a:xfrm>
        </p:spPr>
        <p:txBody>
          <a:bodyPr/>
          <a:lstStyle/>
          <a:p>
            <a:pPr>
              <a:buFont typeface="Wingdings" panose="05000000000000000000" pitchFamily="2" charset="2"/>
              <a:buChar char="Ø"/>
            </a:pPr>
            <a:r>
              <a:rPr lang="es-ES" altLang="es-PE" sz="2800">
                <a:effectLst/>
              </a:rPr>
              <a:t>Son los que concretan respuestas a propósitos precisos e inherentes al problema formulado, a las dificultades para ser solucionadas.</a:t>
            </a:r>
          </a:p>
          <a:p>
            <a:pPr>
              <a:buFont typeface="Wingdings" panose="05000000000000000000" pitchFamily="2" charset="2"/>
              <a:buChar char="Ø"/>
            </a:pPr>
            <a:r>
              <a:rPr lang="es-ES" altLang="es-PE" sz="2800">
                <a:effectLst/>
              </a:rPr>
              <a:t>Indican lo que se pretende realizar en cada una de las etapas de la investigación.</a:t>
            </a:r>
          </a:p>
          <a:p>
            <a:pPr>
              <a:buFont typeface="Wingdings" panose="05000000000000000000" pitchFamily="2" charset="2"/>
              <a:buChar char="Ø"/>
            </a:pPr>
            <a:r>
              <a:rPr lang="es-ES" altLang="es-PE" sz="2800">
                <a:effectLst/>
              </a:rPr>
              <a:t>Los objetivos específicos representan los estadios que se deben cubrir para alcanzar el objetivo general.</a:t>
            </a:r>
          </a:p>
          <a:p>
            <a:pPr>
              <a:buFont typeface="Wingdings" panose="05000000000000000000" pitchFamily="2" charset="2"/>
              <a:buChar char="Ø"/>
            </a:pPr>
            <a:r>
              <a:rPr lang="es-ES" altLang="es-PE" sz="2800">
                <a:effectLst/>
              </a:rPr>
              <a:t>Los objetivos específicos no deben ser de mayor nivel que el objetivo general.</a:t>
            </a:r>
          </a:p>
          <a:p>
            <a:pPr>
              <a:buFont typeface="Wingdings" panose="05000000000000000000" pitchFamily="2" charset="2"/>
              <a:buChar char="Ø"/>
            </a:pPr>
            <a:r>
              <a:rPr lang="es-ES" altLang="es-PE" sz="2800">
                <a:effectLst/>
              </a:rPr>
              <a:t>Se formulan tomando en cuenta los mismos aspectos que el objetivo general </a:t>
            </a:r>
          </a:p>
          <a:p>
            <a:endParaRPr lang="es-ES" altLang="es-PE" sz="2800">
              <a:effectLst/>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4">
            <a:extLst>
              <a:ext uri="{FF2B5EF4-FFF2-40B4-BE49-F238E27FC236}">
                <a16:creationId xmlns:a16="http://schemas.microsoft.com/office/drawing/2014/main" id="{87303F75-B529-4C1C-A6A4-FFE998F5942F}"/>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795" name="object 16">
            <a:extLst>
              <a:ext uri="{FF2B5EF4-FFF2-40B4-BE49-F238E27FC236}">
                <a16:creationId xmlns:a16="http://schemas.microsoft.com/office/drawing/2014/main" id="{2151BADD-ABFB-456D-B7CE-C2144DC5DCD8}"/>
              </a:ext>
            </a:extLst>
          </p:cNvPr>
          <p:cNvSpPr>
            <a:spLocks noChangeArrowheads="1"/>
          </p:cNvSpPr>
          <p:nvPr/>
        </p:nvSpPr>
        <p:spPr bwMode="auto">
          <a:xfrm>
            <a:off x="119063" y="3248025"/>
            <a:ext cx="2124075" cy="7159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796" name="object 17">
            <a:extLst>
              <a:ext uri="{FF2B5EF4-FFF2-40B4-BE49-F238E27FC236}">
                <a16:creationId xmlns:a16="http://schemas.microsoft.com/office/drawing/2014/main" id="{561BE1BF-6E07-48BE-8853-DA2197D8483A}"/>
              </a:ext>
            </a:extLst>
          </p:cNvPr>
          <p:cNvSpPr>
            <a:spLocks noChangeArrowheads="1"/>
          </p:cNvSpPr>
          <p:nvPr/>
        </p:nvSpPr>
        <p:spPr bwMode="auto">
          <a:xfrm>
            <a:off x="474663" y="3348038"/>
            <a:ext cx="1463675" cy="590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797" name="object 18">
            <a:extLst>
              <a:ext uri="{FF2B5EF4-FFF2-40B4-BE49-F238E27FC236}">
                <a16:creationId xmlns:a16="http://schemas.microsoft.com/office/drawing/2014/main" id="{C290BAB4-AF7C-4D9F-812D-1C33EA8C0B27}"/>
              </a:ext>
            </a:extLst>
          </p:cNvPr>
          <p:cNvSpPr>
            <a:spLocks noChangeArrowheads="1"/>
          </p:cNvSpPr>
          <p:nvPr/>
        </p:nvSpPr>
        <p:spPr bwMode="auto">
          <a:xfrm>
            <a:off x="49213" y="3178175"/>
            <a:ext cx="2111375" cy="70326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798" name="object 19">
            <a:extLst>
              <a:ext uri="{FF2B5EF4-FFF2-40B4-BE49-F238E27FC236}">
                <a16:creationId xmlns:a16="http://schemas.microsoft.com/office/drawing/2014/main" id="{2A3FEF5A-49E7-493D-8A12-40F061DFA705}"/>
              </a:ext>
            </a:extLst>
          </p:cNvPr>
          <p:cNvSpPr>
            <a:spLocks/>
          </p:cNvSpPr>
          <p:nvPr/>
        </p:nvSpPr>
        <p:spPr bwMode="auto">
          <a:xfrm>
            <a:off x="49213" y="3178175"/>
            <a:ext cx="2111375" cy="703263"/>
          </a:xfrm>
          <a:custGeom>
            <a:avLst/>
            <a:gdLst>
              <a:gd name="T0" fmla="*/ 13817 w 2111438"/>
              <a:gd name="T1" fmla="*/ 294603 h 703326"/>
              <a:gd name="T2" fmla="*/ 82958 w 2111438"/>
              <a:gd name="T3" fmla="*/ 214775 h 703326"/>
              <a:gd name="T4" fmla="*/ 158160 w 2111438"/>
              <a:gd name="T5" fmla="*/ 166422 h 703326"/>
              <a:gd name="T6" fmla="*/ 254113 w 2111438"/>
              <a:gd name="T7" fmla="*/ 122807 h 703326"/>
              <a:gd name="T8" fmla="*/ 368644 w 2111438"/>
              <a:gd name="T9" fmla="*/ 84655 h 703326"/>
              <a:gd name="T10" fmla="*/ 499579 w 2111438"/>
              <a:gd name="T11" fmla="*/ 52690 h 703326"/>
              <a:gd name="T12" fmla="*/ 644745 w 2111438"/>
              <a:gd name="T13" fmla="*/ 27638 h 703326"/>
              <a:gd name="T14" fmla="*/ 801968 w 2111438"/>
              <a:gd name="T15" fmla="*/ 10221 h 703326"/>
              <a:gd name="T16" fmla="*/ 969075 w 2111438"/>
              <a:gd name="T17" fmla="*/ 1166 h 703326"/>
              <a:gd name="T18" fmla="*/ 1142239 w 2111438"/>
              <a:gd name="T19" fmla="*/ 1166 h 703326"/>
              <a:gd name="T20" fmla="*/ 1309351 w 2111438"/>
              <a:gd name="T21" fmla="*/ 10221 h 703326"/>
              <a:gd name="T22" fmla="*/ 1466581 w 2111438"/>
              <a:gd name="T23" fmla="*/ 27638 h 703326"/>
              <a:gd name="T24" fmla="*/ 1611756 w 2111438"/>
              <a:gd name="T25" fmla="*/ 52690 h 703326"/>
              <a:gd name="T26" fmla="*/ 1742699 w 2111438"/>
              <a:gd name="T27" fmla="*/ 84655 h 703326"/>
              <a:gd name="T28" fmla="*/ 1857239 w 2111438"/>
              <a:gd name="T29" fmla="*/ 122807 h 703326"/>
              <a:gd name="T30" fmla="*/ 1953200 w 2111438"/>
              <a:gd name="T31" fmla="*/ 166422 h 703326"/>
              <a:gd name="T32" fmla="*/ 2028408 w 2111438"/>
              <a:gd name="T33" fmla="*/ 214775 h 703326"/>
              <a:gd name="T34" fmla="*/ 2097557 w 2111438"/>
              <a:gd name="T35" fmla="*/ 294603 h 703326"/>
              <a:gd name="T36" fmla="*/ 2107875 w 2111438"/>
              <a:gd name="T37" fmla="*/ 380466 h 703326"/>
              <a:gd name="T38" fmla="*/ 2028408 w 2111438"/>
              <a:gd name="T39" fmla="*/ 488487 h 703326"/>
              <a:gd name="T40" fmla="*/ 1953200 w 2111438"/>
              <a:gd name="T41" fmla="*/ 536840 h 703326"/>
              <a:gd name="T42" fmla="*/ 1857239 w 2111438"/>
              <a:gd name="T43" fmla="*/ 580455 h 703326"/>
              <a:gd name="T44" fmla="*/ 1742699 w 2111438"/>
              <a:gd name="T45" fmla="*/ 618607 h 703326"/>
              <a:gd name="T46" fmla="*/ 1611756 w 2111438"/>
              <a:gd name="T47" fmla="*/ 650572 h 703326"/>
              <a:gd name="T48" fmla="*/ 1466581 w 2111438"/>
              <a:gd name="T49" fmla="*/ 675624 h 703326"/>
              <a:gd name="T50" fmla="*/ 1309351 w 2111438"/>
              <a:gd name="T51" fmla="*/ 693041 h 703326"/>
              <a:gd name="T52" fmla="*/ 1142239 w 2111438"/>
              <a:gd name="T53" fmla="*/ 702096 h 703326"/>
              <a:gd name="T54" fmla="*/ 969075 w 2111438"/>
              <a:gd name="T55" fmla="*/ 702096 h 703326"/>
              <a:gd name="T56" fmla="*/ 801968 w 2111438"/>
              <a:gd name="T57" fmla="*/ 693041 h 703326"/>
              <a:gd name="T58" fmla="*/ 644745 w 2111438"/>
              <a:gd name="T59" fmla="*/ 675624 h 703326"/>
              <a:gd name="T60" fmla="*/ 499579 w 2111438"/>
              <a:gd name="T61" fmla="*/ 650572 h 703326"/>
              <a:gd name="T62" fmla="*/ 368644 w 2111438"/>
              <a:gd name="T63" fmla="*/ 618607 h 703326"/>
              <a:gd name="T64" fmla="*/ 254113 w 2111438"/>
              <a:gd name="T65" fmla="*/ 580455 h 703326"/>
              <a:gd name="T66" fmla="*/ 158160 w 2111438"/>
              <a:gd name="T67" fmla="*/ 536840 h 703326"/>
              <a:gd name="T68" fmla="*/ 82958 w 2111438"/>
              <a:gd name="T69" fmla="*/ 488487 h 703326"/>
              <a:gd name="T70" fmla="*/ 13817 w 2111438"/>
              <a:gd name="T71" fmla="*/ 408659 h 703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11438" h="703326">
                <a:moveTo>
                  <a:pt x="0" y="351663"/>
                </a:moveTo>
                <a:lnTo>
                  <a:pt x="13817" y="294629"/>
                </a:lnTo>
                <a:lnTo>
                  <a:pt x="53819" y="240523"/>
                </a:lnTo>
                <a:lnTo>
                  <a:pt x="82960" y="214794"/>
                </a:lnTo>
                <a:lnTo>
                  <a:pt x="117833" y="190069"/>
                </a:lnTo>
                <a:lnTo>
                  <a:pt x="158165" y="166437"/>
                </a:lnTo>
                <a:lnTo>
                  <a:pt x="203685" y="143990"/>
                </a:lnTo>
                <a:lnTo>
                  <a:pt x="254121" y="122818"/>
                </a:lnTo>
                <a:lnTo>
                  <a:pt x="309202" y="103012"/>
                </a:lnTo>
                <a:lnTo>
                  <a:pt x="368655" y="84663"/>
                </a:lnTo>
                <a:lnTo>
                  <a:pt x="432210" y="67860"/>
                </a:lnTo>
                <a:lnTo>
                  <a:pt x="499594" y="52695"/>
                </a:lnTo>
                <a:lnTo>
                  <a:pt x="570536" y="39258"/>
                </a:lnTo>
                <a:lnTo>
                  <a:pt x="644764" y="27640"/>
                </a:lnTo>
                <a:lnTo>
                  <a:pt x="722006" y="17931"/>
                </a:lnTo>
                <a:lnTo>
                  <a:pt x="801992" y="10222"/>
                </a:lnTo>
                <a:lnTo>
                  <a:pt x="884448" y="4603"/>
                </a:lnTo>
                <a:lnTo>
                  <a:pt x="969104" y="1166"/>
                </a:lnTo>
                <a:lnTo>
                  <a:pt x="1055687" y="0"/>
                </a:lnTo>
                <a:lnTo>
                  <a:pt x="1142273" y="1166"/>
                </a:lnTo>
                <a:lnTo>
                  <a:pt x="1226931" y="4603"/>
                </a:lnTo>
                <a:lnTo>
                  <a:pt x="1309390" y="10222"/>
                </a:lnTo>
                <a:lnTo>
                  <a:pt x="1389379" y="17931"/>
                </a:lnTo>
                <a:lnTo>
                  <a:pt x="1466625" y="27640"/>
                </a:lnTo>
                <a:lnTo>
                  <a:pt x="1540857" y="39258"/>
                </a:lnTo>
                <a:lnTo>
                  <a:pt x="1611804" y="52695"/>
                </a:lnTo>
                <a:lnTo>
                  <a:pt x="1679192" y="67860"/>
                </a:lnTo>
                <a:lnTo>
                  <a:pt x="1742751" y="84663"/>
                </a:lnTo>
                <a:lnTo>
                  <a:pt x="1802209" y="103012"/>
                </a:lnTo>
                <a:lnTo>
                  <a:pt x="1857294" y="122818"/>
                </a:lnTo>
                <a:lnTo>
                  <a:pt x="1907734" y="143990"/>
                </a:lnTo>
                <a:lnTo>
                  <a:pt x="1953258" y="166437"/>
                </a:lnTo>
                <a:lnTo>
                  <a:pt x="1993594" y="190069"/>
                </a:lnTo>
                <a:lnTo>
                  <a:pt x="2028469" y="214794"/>
                </a:lnTo>
                <a:lnTo>
                  <a:pt x="2057613" y="240523"/>
                </a:lnTo>
                <a:lnTo>
                  <a:pt x="2097620" y="294629"/>
                </a:lnTo>
                <a:lnTo>
                  <a:pt x="2111438" y="351663"/>
                </a:lnTo>
                <a:lnTo>
                  <a:pt x="2107938" y="380500"/>
                </a:lnTo>
                <a:lnTo>
                  <a:pt x="2080754" y="436160"/>
                </a:lnTo>
                <a:lnTo>
                  <a:pt x="2028469" y="488531"/>
                </a:lnTo>
                <a:lnTo>
                  <a:pt x="1993594" y="513256"/>
                </a:lnTo>
                <a:lnTo>
                  <a:pt x="1953258" y="536888"/>
                </a:lnTo>
                <a:lnTo>
                  <a:pt x="1907734" y="559335"/>
                </a:lnTo>
                <a:lnTo>
                  <a:pt x="1857294" y="580507"/>
                </a:lnTo>
                <a:lnTo>
                  <a:pt x="1802209" y="600313"/>
                </a:lnTo>
                <a:lnTo>
                  <a:pt x="1742751" y="618662"/>
                </a:lnTo>
                <a:lnTo>
                  <a:pt x="1679192" y="635465"/>
                </a:lnTo>
                <a:lnTo>
                  <a:pt x="1611804" y="650630"/>
                </a:lnTo>
                <a:lnTo>
                  <a:pt x="1540857" y="664067"/>
                </a:lnTo>
                <a:lnTo>
                  <a:pt x="1466625" y="675685"/>
                </a:lnTo>
                <a:lnTo>
                  <a:pt x="1389379" y="685394"/>
                </a:lnTo>
                <a:lnTo>
                  <a:pt x="1309390" y="693103"/>
                </a:lnTo>
                <a:lnTo>
                  <a:pt x="1226931" y="698722"/>
                </a:lnTo>
                <a:lnTo>
                  <a:pt x="1142273" y="702159"/>
                </a:lnTo>
                <a:lnTo>
                  <a:pt x="1055687" y="703326"/>
                </a:lnTo>
                <a:lnTo>
                  <a:pt x="969104" y="702159"/>
                </a:lnTo>
                <a:lnTo>
                  <a:pt x="884448" y="698722"/>
                </a:lnTo>
                <a:lnTo>
                  <a:pt x="801992" y="693103"/>
                </a:lnTo>
                <a:lnTo>
                  <a:pt x="722006" y="685394"/>
                </a:lnTo>
                <a:lnTo>
                  <a:pt x="644764" y="675685"/>
                </a:lnTo>
                <a:lnTo>
                  <a:pt x="570536" y="664067"/>
                </a:lnTo>
                <a:lnTo>
                  <a:pt x="499594" y="650630"/>
                </a:lnTo>
                <a:lnTo>
                  <a:pt x="432210" y="635465"/>
                </a:lnTo>
                <a:lnTo>
                  <a:pt x="368655" y="618662"/>
                </a:lnTo>
                <a:lnTo>
                  <a:pt x="309202" y="600313"/>
                </a:lnTo>
                <a:lnTo>
                  <a:pt x="254121" y="580507"/>
                </a:lnTo>
                <a:lnTo>
                  <a:pt x="203685" y="559335"/>
                </a:lnTo>
                <a:lnTo>
                  <a:pt x="158165" y="536888"/>
                </a:lnTo>
                <a:lnTo>
                  <a:pt x="117833" y="513256"/>
                </a:lnTo>
                <a:lnTo>
                  <a:pt x="82960" y="488531"/>
                </a:lnTo>
                <a:lnTo>
                  <a:pt x="53819" y="462802"/>
                </a:lnTo>
                <a:lnTo>
                  <a:pt x="13817" y="408696"/>
                </a:lnTo>
                <a:lnTo>
                  <a:pt x="0" y="351663"/>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799" name="object 20">
            <a:extLst>
              <a:ext uri="{FF2B5EF4-FFF2-40B4-BE49-F238E27FC236}">
                <a16:creationId xmlns:a16="http://schemas.microsoft.com/office/drawing/2014/main" id="{67319CDD-90FA-47C4-80D0-C047AF43688D}"/>
              </a:ext>
            </a:extLst>
          </p:cNvPr>
          <p:cNvSpPr>
            <a:spLocks noChangeArrowheads="1"/>
          </p:cNvSpPr>
          <p:nvPr/>
        </p:nvSpPr>
        <p:spPr bwMode="auto">
          <a:xfrm>
            <a:off x="2986088" y="693738"/>
            <a:ext cx="6003925" cy="655637"/>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00" name="object 21">
            <a:extLst>
              <a:ext uri="{FF2B5EF4-FFF2-40B4-BE49-F238E27FC236}">
                <a16:creationId xmlns:a16="http://schemas.microsoft.com/office/drawing/2014/main" id="{EAB311D0-FCBB-4906-8D8E-67B6F2212216}"/>
              </a:ext>
            </a:extLst>
          </p:cNvPr>
          <p:cNvSpPr>
            <a:spLocks noChangeArrowheads="1"/>
          </p:cNvSpPr>
          <p:nvPr/>
        </p:nvSpPr>
        <p:spPr bwMode="auto">
          <a:xfrm>
            <a:off x="2990850" y="714375"/>
            <a:ext cx="6049963" cy="674688"/>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01" name="object 22">
            <a:extLst>
              <a:ext uri="{FF2B5EF4-FFF2-40B4-BE49-F238E27FC236}">
                <a16:creationId xmlns:a16="http://schemas.microsoft.com/office/drawing/2014/main" id="{3B56B6BF-71CC-4D2A-AFC7-F40BD55E7F9C}"/>
              </a:ext>
            </a:extLst>
          </p:cNvPr>
          <p:cNvSpPr>
            <a:spLocks noChangeArrowheads="1"/>
          </p:cNvSpPr>
          <p:nvPr/>
        </p:nvSpPr>
        <p:spPr bwMode="auto">
          <a:xfrm>
            <a:off x="2916238" y="623888"/>
            <a:ext cx="5991225" cy="642937"/>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02" name="object 23">
            <a:extLst>
              <a:ext uri="{FF2B5EF4-FFF2-40B4-BE49-F238E27FC236}">
                <a16:creationId xmlns:a16="http://schemas.microsoft.com/office/drawing/2014/main" id="{BC1E5A9B-6242-4650-A27C-94394666F71B}"/>
              </a:ext>
            </a:extLst>
          </p:cNvPr>
          <p:cNvSpPr>
            <a:spLocks/>
          </p:cNvSpPr>
          <p:nvPr/>
        </p:nvSpPr>
        <p:spPr bwMode="auto">
          <a:xfrm>
            <a:off x="2916238" y="623888"/>
            <a:ext cx="5991225" cy="642937"/>
          </a:xfrm>
          <a:custGeom>
            <a:avLst/>
            <a:gdLst>
              <a:gd name="T0" fmla="*/ 0 w 5991225"/>
              <a:gd name="T1" fmla="*/ 107071 h 642874"/>
              <a:gd name="T2" fmla="*/ 8512 w 5991225"/>
              <a:gd name="T3" fmla="*/ 65119 h 642874"/>
              <a:gd name="T4" fmla="*/ 31719 w 5991225"/>
              <a:gd name="T5" fmla="*/ 30960 h 642874"/>
              <a:gd name="T6" fmla="*/ 66122 w 5991225"/>
              <a:gd name="T7" fmla="*/ 8090 h 642874"/>
              <a:gd name="T8" fmla="*/ 5884037 w 5991225"/>
              <a:gd name="T9" fmla="*/ 0 h 642874"/>
              <a:gd name="T10" fmla="*/ 5898663 w 5991225"/>
              <a:gd name="T11" fmla="*/ 987 h 642874"/>
              <a:gd name="T12" fmla="*/ 5938413 w 5991225"/>
              <a:gd name="T13" fmla="*/ 14772 h 642874"/>
              <a:gd name="T14" fmla="*/ 5969235 w 5991225"/>
              <a:gd name="T15" fmla="*/ 42074 h 642874"/>
              <a:gd name="T16" fmla="*/ 5987615 w 5991225"/>
              <a:gd name="T17" fmla="*/ 79401 h 642874"/>
              <a:gd name="T18" fmla="*/ 5991225 w 5991225"/>
              <a:gd name="T19" fmla="*/ 535738 h 642874"/>
              <a:gd name="T20" fmla="*/ 5990235 w 5991225"/>
              <a:gd name="T21" fmla="*/ 550357 h 642874"/>
              <a:gd name="T22" fmla="*/ 5976436 w 5991225"/>
              <a:gd name="T23" fmla="*/ 590091 h 642874"/>
              <a:gd name="T24" fmla="*/ 5949120 w 5991225"/>
              <a:gd name="T25" fmla="*/ 620910 h 642874"/>
              <a:gd name="T26" fmla="*/ 5911795 w 5991225"/>
              <a:gd name="T27" fmla="*/ 639305 h 642874"/>
              <a:gd name="T28" fmla="*/ 107061 w 5991225"/>
              <a:gd name="T29" fmla="*/ 642937 h 642874"/>
              <a:gd name="T30" fmla="*/ 92437 w 5991225"/>
              <a:gd name="T31" fmla="*/ 641946 h 642874"/>
              <a:gd name="T32" fmla="*/ 52717 w 5991225"/>
              <a:gd name="T33" fmla="*/ 628131 h 642874"/>
              <a:gd name="T34" fmla="*/ 21942 w 5991225"/>
              <a:gd name="T35" fmla="*/ 600782 h 642874"/>
              <a:gd name="T36" fmla="*/ 3600 w 5991225"/>
              <a:gd name="T37" fmla="*/ 563417 h 642874"/>
              <a:gd name="T38" fmla="*/ 0 w 5991225"/>
              <a:gd name="T39" fmla="*/ 107071 h 6428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91225" h="642874">
                <a:moveTo>
                  <a:pt x="0" y="107061"/>
                </a:moveTo>
                <a:lnTo>
                  <a:pt x="8512" y="65113"/>
                </a:lnTo>
                <a:lnTo>
                  <a:pt x="31719" y="30957"/>
                </a:lnTo>
                <a:lnTo>
                  <a:pt x="66122" y="8089"/>
                </a:lnTo>
                <a:lnTo>
                  <a:pt x="5884037" y="0"/>
                </a:lnTo>
                <a:lnTo>
                  <a:pt x="5898663" y="987"/>
                </a:lnTo>
                <a:lnTo>
                  <a:pt x="5938413" y="14771"/>
                </a:lnTo>
                <a:lnTo>
                  <a:pt x="5969235" y="42070"/>
                </a:lnTo>
                <a:lnTo>
                  <a:pt x="5987615" y="79393"/>
                </a:lnTo>
                <a:lnTo>
                  <a:pt x="5991225" y="535686"/>
                </a:lnTo>
                <a:lnTo>
                  <a:pt x="5990235" y="550303"/>
                </a:lnTo>
                <a:lnTo>
                  <a:pt x="5976436" y="590033"/>
                </a:lnTo>
                <a:lnTo>
                  <a:pt x="5949120" y="620849"/>
                </a:lnTo>
                <a:lnTo>
                  <a:pt x="5911795" y="639242"/>
                </a:lnTo>
                <a:lnTo>
                  <a:pt x="107061" y="642874"/>
                </a:lnTo>
                <a:lnTo>
                  <a:pt x="92437" y="641883"/>
                </a:lnTo>
                <a:lnTo>
                  <a:pt x="52717" y="628069"/>
                </a:lnTo>
                <a:lnTo>
                  <a:pt x="21942" y="600723"/>
                </a:lnTo>
                <a:lnTo>
                  <a:pt x="3600" y="563362"/>
                </a:lnTo>
                <a:lnTo>
                  <a:pt x="0" y="107061"/>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03" name="object 24">
            <a:extLst>
              <a:ext uri="{FF2B5EF4-FFF2-40B4-BE49-F238E27FC236}">
                <a16:creationId xmlns:a16="http://schemas.microsoft.com/office/drawing/2014/main" id="{FB4AECF5-85EB-450A-9788-A120FE578DBB}"/>
              </a:ext>
            </a:extLst>
          </p:cNvPr>
          <p:cNvSpPr>
            <a:spLocks noChangeArrowheads="1"/>
          </p:cNvSpPr>
          <p:nvPr/>
        </p:nvSpPr>
        <p:spPr bwMode="auto">
          <a:xfrm>
            <a:off x="3030538" y="1554163"/>
            <a:ext cx="5102225" cy="38576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04" name="object 25">
            <a:extLst>
              <a:ext uri="{FF2B5EF4-FFF2-40B4-BE49-F238E27FC236}">
                <a16:creationId xmlns:a16="http://schemas.microsoft.com/office/drawing/2014/main" id="{A338B805-6EB5-4FBC-BFA4-BB1A561AC484}"/>
              </a:ext>
            </a:extLst>
          </p:cNvPr>
          <p:cNvSpPr>
            <a:spLocks noChangeArrowheads="1"/>
          </p:cNvSpPr>
          <p:nvPr/>
        </p:nvSpPr>
        <p:spPr bwMode="auto">
          <a:xfrm>
            <a:off x="3024188" y="1562100"/>
            <a:ext cx="4465637" cy="430213"/>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05" name="object 26">
            <a:extLst>
              <a:ext uri="{FF2B5EF4-FFF2-40B4-BE49-F238E27FC236}">
                <a16:creationId xmlns:a16="http://schemas.microsoft.com/office/drawing/2014/main" id="{289FFEC3-9B5F-4CCD-AB2D-146A0CCDC986}"/>
              </a:ext>
            </a:extLst>
          </p:cNvPr>
          <p:cNvSpPr>
            <a:spLocks noChangeArrowheads="1"/>
          </p:cNvSpPr>
          <p:nvPr/>
        </p:nvSpPr>
        <p:spPr bwMode="auto">
          <a:xfrm>
            <a:off x="2960688" y="1484313"/>
            <a:ext cx="5089525" cy="373062"/>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06" name="object 27">
            <a:extLst>
              <a:ext uri="{FF2B5EF4-FFF2-40B4-BE49-F238E27FC236}">
                <a16:creationId xmlns:a16="http://schemas.microsoft.com/office/drawing/2014/main" id="{62E6E961-6277-42CC-B4A3-766ABC0B821D}"/>
              </a:ext>
            </a:extLst>
          </p:cNvPr>
          <p:cNvSpPr>
            <a:spLocks/>
          </p:cNvSpPr>
          <p:nvPr/>
        </p:nvSpPr>
        <p:spPr bwMode="auto">
          <a:xfrm>
            <a:off x="2960688" y="1484313"/>
            <a:ext cx="5089525" cy="373062"/>
          </a:xfrm>
          <a:custGeom>
            <a:avLst/>
            <a:gdLst>
              <a:gd name="T0" fmla="*/ 0 w 5089525"/>
              <a:gd name="T1" fmla="*/ 62112 h 372999"/>
              <a:gd name="T2" fmla="*/ 13960 w 5089525"/>
              <a:gd name="T3" fmla="*/ 22879 h 372999"/>
              <a:gd name="T4" fmla="*/ 48874 w 5089525"/>
              <a:gd name="T5" fmla="*/ 1412 h 372999"/>
              <a:gd name="T6" fmla="*/ 5027295 w 5089525"/>
              <a:gd name="T7" fmla="*/ 0 h 372999"/>
              <a:gd name="T8" fmla="*/ 5041692 w 5089525"/>
              <a:gd name="T9" fmla="*/ 1676 h 372999"/>
              <a:gd name="T10" fmla="*/ 5076209 w 5089525"/>
              <a:gd name="T11" fmla="*/ 23746 h 372999"/>
              <a:gd name="T12" fmla="*/ 5089525 w 5089525"/>
              <a:gd name="T13" fmla="*/ 310821 h 372999"/>
              <a:gd name="T14" fmla="*/ 5087844 w 5089525"/>
              <a:gd name="T15" fmla="*/ 325247 h 372999"/>
              <a:gd name="T16" fmla="*/ 5065749 w 5089525"/>
              <a:gd name="T17" fmla="*/ 359749 h 372999"/>
              <a:gd name="T18" fmla="*/ 62103 w 5089525"/>
              <a:gd name="T19" fmla="*/ 373062 h 372999"/>
              <a:gd name="T20" fmla="*/ 47712 w 5089525"/>
              <a:gd name="T21" fmla="*/ 371384 h 372999"/>
              <a:gd name="T22" fmla="*/ 13266 w 5089525"/>
              <a:gd name="T23" fmla="*/ 349291 h 372999"/>
              <a:gd name="T24" fmla="*/ 0 w 5089525"/>
              <a:gd name="T25" fmla="*/ 62112 h 3729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89525" h="372999">
                <a:moveTo>
                  <a:pt x="0" y="62102"/>
                </a:moveTo>
                <a:lnTo>
                  <a:pt x="13960" y="22875"/>
                </a:lnTo>
                <a:lnTo>
                  <a:pt x="48874" y="1412"/>
                </a:lnTo>
                <a:lnTo>
                  <a:pt x="5027295" y="0"/>
                </a:lnTo>
                <a:lnTo>
                  <a:pt x="5041692" y="1676"/>
                </a:lnTo>
                <a:lnTo>
                  <a:pt x="5076209" y="23742"/>
                </a:lnTo>
                <a:lnTo>
                  <a:pt x="5089525" y="310769"/>
                </a:lnTo>
                <a:lnTo>
                  <a:pt x="5087844" y="325192"/>
                </a:lnTo>
                <a:lnTo>
                  <a:pt x="5065749" y="359688"/>
                </a:lnTo>
                <a:lnTo>
                  <a:pt x="62103" y="372999"/>
                </a:lnTo>
                <a:lnTo>
                  <a:pt x="47712" y="371321"/>
                </a:lnTo>
                <a:lnTo>
                  <a:pt x="13266" y="349232"/>
                </a:lnTo>
                <a:lnTo>
                  <a:pt x="0" y="62102"/>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07" name="object 28">
            <a:extLst>
              <a:ext uri="{FF2B5EF4-FFF2-40B4-BE49-F238E27FC236}">
                <a16:creationId xmlns:a16="http://schemas.microsoft.com/office/drawing/2014/main" id="{97095E44-41F3-4FEC-9C4F-977C81488D99}"/>
              </a:ext>
            </a:extLst>
          </p:cNvPr>
          <p:cNvSpPr>
            <a:spLocks noChangeArrowheads="1"/>
          </p:cNvSpPr>
          <p:nvPr/>
        </p:nvSpPr>
        <p:spPr bwMode="auto">
          <a:xfrm>
            <a:off x="3055938" y="2693988"/>
            <a:ext cx="5330825" cy="385762"/>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08" name="object 29">
            <a:extLst>
              <a:ext uri="{FF2B5EF4-FFF2-40B4-BE49-F238E27FC236}">
                <a16:creationId xmlns:a16="http://schemas.microsoft.com/office/drawing/2014/main" id="{6A3AFF2F-64A6-4622-8A35-9A5233555616}"/>
              </a:ext>
            </a:extLst>
          </p:cNvPr>
          <p:cNvSpPr>
            <a:spLocks noChangeArrowheads="1"/>
          </p:cNvSpPr>
          <p:nvPr/>
        </p:nvSpPr>
        <p:spPr bwMode="auto">
          <a:xfrm>
            <a:off x="3048000" y="2701925"/>
            <a:ext cx="5259388" cy="430213"/>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09" name="object 30">
            <a:extLst>
              <a:ext uri="{FF2B5EF4-FFF2-40B4-BE49-F238E27FC236}">
                <a16:creationId xmlns:a16="http://schemas.microsoft.com/office/drawing/2014/main" id="{A49F3E5A-74C0-458E-8F98-4587B8615949}"/>
              </a:ext>
            </a:extLst>
          </p:cNvPr>
          <p:cNvSpPr>
            <a:spLocks noChangeArrowheads="1"/>
          </p:cNvSpPr>
          <p:nvPr/>
        </p:nvSpPr>
        <p:spPr bwMode="auto">
          <a:xfrm>
            <a:off x="2986088" y="2624138"/>
            <a:ext cx="5318125" cy="373062"/>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10" name="object 31">
            <a:extLst>
              <a:ext uri="{FF2B5EF4-FFF2-40B4-BE49-F238E27FC236}">
                <a16:creationId xmlns:a16="http://schemas.microsoft.com/office/drawing/2014/main" id="{E542B054-7CD4-45F8-86E9-11B9A3DDB6FA}"/>
              </a:ext>
            </a:extLst>
          </p:cNvPr>
          <p:cNvSpPr>
            <a:spLocks/>
          </p:cNvSpPr>
          <p:nvPr/>
        </p:nvSpPr>
        <p:spPr bwMode="auto">
          <a:xfrm>
            <a:off x="2986088" y="2624138"/>
            <a:ext cx="5318125" cy="373062"/>
          </a:xfrm>
          <a:custGeom>
            <a:avLst/>
            <a:gdLst>
              <a:gd name="T0" fmla="*/ 0 w 5318125"/>
              <a:gd name="T1" fmla="*/ 62112 h 372999"/>
              <a:gd name="T2" fmla="*/ 13960 w 5318125"/>
              <a:gd name="T3" fmla="*/ 22879 h 372999"/>
              <a:gd name="T4" fmla="*/ 48874 w 5318125"/>
              <a:gd name="T5" fmla="*/ 1412 h 372999"/>
              <a:gd name="T6" fmla="*/ 5255895 w 5318125"/>
              <a:gd name="T7" fmla="*/ 0 h 372999"/>
              <a:gd name="T8" fmla="*/ 5270292 w 5318125"/>
              <a:gd name="T9" fmla="*/ 1676 h 372999"/>
              <a:gd name="T10" fmla="*/ 5304809 w 5318125"/>
              <a:gd name="T11" fmla="*/ 23746 h 372999"/>
              <a:gd name="T12" fmla="*/ 5318125 w 5318125"/>
              <a:gd name="T13" fmla="*/ 310821 h 372999"/>
              <a:gd name="T14" fmla="*/ 5316444 w 5318125"/>
              <a:gd name="T15" fmla="*/ 325247 h 372999"/>
              <a:gd name="T16" fmla="*/ 5294349 w 5318125"/>
              <a:gd name="T17" fmla="*/ 359749 h 372999"/>
              <a:gd name="T18" fmla="*/ 62103 w 5318125"/>
              <a:gd name="T19" fmla="*/ 373062 h 372999"/>
              <a:gd name="T20" fmla="*/ 47712 w 5318125"/>
              <a:gd name="T21" fmla="*/ 371384 h 372999"/>
              <a:gd name="T22" fmla="*/ 13266 w 5318125"/>
              <a:gd name="T23" fmla="*/ 349291 h 372999"/>
              <a:gd name="T24" fmla="*/ 0 w 5318125"/>
              <a:gd name="T25" fmla="*/ 62112 h 3729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318125" h="372999">
                <a:moveTo>
                  <a:pt x="0" y="62102"/>
                </a:moveTo>
                <a:lnTo>
                  <a:pt x="13960" y="22875"/>
                </a:lnTo>
                <a:lnTo>
                  <a:pt x="48874" y="1412"/>
                </a:lnTo>
                <a:lnTo>
                  <a:pt x="5255895" y="0"/>
                </a:lnTo>
                <a:lnTo>
                  <a:pt x="5270292" y="1676"/>
                </a:lnTo>
                <a:lnTo>
                  <a:pt x="5304809" y="23742"/>
                </a:lnTo>
                <a:lnTo>
                  <a:pt x="5318125" y="310769"/>
                </a:lnTo>
                <a:lnTo>
                  <a:pt x="5316444" y="325192"/>
                </a:lnTo>
                <a:lnTo>
                  <a:pt x="5294349" y="359688"/>
                </a:lnTo>
                <a:lnTo>
                  <a:pt x="62103" y="372999"/>
                </a:lnTo>
                <a:lnTo>
                  <a:pt x="47712" y="371321"/>
                </a:lnTo>
                <a:lnTo>
                  <a:pt x="13266" y="349232"/>
                </a:lnTo>
                <a:lnTo>
                  <a:pt x="0" y="62102"/>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11" name="object 32">
            <a:extLst>
              <a:ext uri="{FF2B5EF4-FFF2-40B4-BE49-F238E27FC236}">
                <a16:creationId xmlns:a16="http://schemas.microsoft.com/office/drawing/2014/main" id="{9BD23083-5649-4B50-8DAB-7D6D2AEA0B7C}"/>
              </a:ext>
            </a:extLst>
          </p:cNvPr>
          <p:cNvSpPr>
            <a:spLocks/>
          </p:cNvSpPr>
          <p:nvPr/>
        </p:nvSpPr>
        <p:spPr bwMode="auto">
          <a:xfrm>
            <a:off x="2143125" y="946150"/>
            <a:ext cx="795338" cy="2589213"/>
          </a:xfrm>
          <a:custGeom>
            <a:avLst/>
            <a:gdLst>
              <a:gd name="T0" fmla="*/ 722297 w 796670"/>
              <a:gd name="T1" fmla="*/ 104367 h 2589784"/>
              <a:gd name="T2" fmla="*/ 0 w 796670"/>
              <a:gd name="T3" fmla="*/ 2578547 h 2589784"/>
              <a:gd name="T4" fmla="*/ 36388 w 796670"/>
              <a:gd name="T5" fmla="*/ 2589213 h 2589784"/>
              <a:gd name="T6" fmla="*/ 758811 w 796670"/>
              <a:gd name="T7" fmla="*/ 115033 h 2589784"/>
              <a:gd name="T8" fmla="*/ 722297 w 796670"/>
              <a:gd name="T9" fmla="*/ 104367 h 2589784"/>
              <a:gd name="T10" fmla="*/ 788146 w 796670"/>
              <a:gd name="T11" fmla="*/ 86086 h 2589784"/>
              <a:gd name="T12" fmla="*/ 727634 w 796670"/>
              <a:gd name="T13" fmla="*/ 86086 h 2589784"/>
              <a:gd name="T14" fmla="*/ 764149 w 796670"/>
              <a:gd name="T15" fmla="*/ 96753 h 2589784"/>
              <a:gd name="T16" fmla="*/ 758811 w 796670"/>
              <a:gd name="T17" fmla="*/ 115033 h 2589784"/>
              <a:gd name="T18" fmla="*/ 795338 w 796670"/>
              <a:gd name="T19" fmla="*/ 125701 h 2589784"/>
              <a:gd name="T20" fmla="*/ 788146 w 796670"/>
              <a:gd name="T21" fmla="*/ 86086 h 2589784"/>
              <a:gd name="T22" fmla="*/ 727634 w 796670"/>
              <a:gd name="T23" fmla="*/ 86086 h 2589784"/>
              <a:gd name="T24" fmla="*/ 722297 w 796670"/>
              <a:gd name="T25" fmla="*/ 104367 h 2589784"/>
              <a:gd name="T26" fmla="*/ 758811 w 796670"/>
              <a:gd name="T27" fmla="*/ 115033 h 2589784"/>
              <a:gd name="T28" fmla="*/ 764149 w 796670"/>
              <a:gd name="T29" fmla="*/ 96753 h 2589784"/>
              <a:gd name="T30" fmla="*/ 727634 w 796670"/>
              <a:gd name="T31" fmla="*/ 86086 h 2589784"/>
              <a:gd name="T32" fmla="*/ 772517 w 796670"/>
              <a:gd name="T33" fmla="*/ 0 h 2589784"/>
              <a:gd name="T34" fmla="*/ 685794 w 796670"/>
              <a:gd name="T35" fmla="*/ 93704 h 2589784"/>
              <a:gd name="T36" fmla="*/ 722297 w 796670"/>
              <a:gd name="T37" fmla="*/ 104367 h 2589784"/>
              <a:gd name="T38" fmla="*/ 727634 w 796670"/>
              <a:gd name="T39" fmla="*/ 86086 h 2589784"/>
              <a:gd name="T40" fmla="*/ 788146 w 796670"/>
              <a:gd name="T41" fmla="*/ 86086 h 2589784"/>
              <a:gd name="T42" fmla="*/ 772517 w 796670"/>
              <a:gd name="T43" fmla="*/ 0 h 25897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96670" h="2589784">
                <a:moveTo>
                  <a:pt x="723507" y="104390"/>
                </a:moveTo>
                <a:lnTo>
                  <a:pt x="0" y="2579116"/>
                </a:lnTo>
                <a:lnTo>
                  <a:pt x="36449" y="2589784"/>
                </a:lnTo>
                <a:lnTo>
                  <a:pt x="760082" y="115058"/>
                </a:lnTo>
                <a:lnTo>
                  <a:pt x="723507" y="104390"/>
                </a:lnTo>
                <a:close/>
              </a:path>
              <a:path w="796670" h="2589784">
                <a:moveTo>
                  <a:pt x="789466" y="86105"/>
                </a:moveTo>
                <a:lnTo>
                  <a:pt x="728853" y="86105"/>
                </a:lnTo>
                <a:lnTo>
                  <a:pt x="765429" y="96774"/>
                </a:lnTo>
                <a:lnTo>
                  <a:pt x="760082" y="115058"/>
                </a:lnTo>
                <a:lnTo>
                  <a:pt x="796670" y="125729"/>
                </a:lnTo>
                <a:lnTo>
                  <a:pt x="789466" y="86105"/>
                </a:lnTo>
                <a:close/>
              </a:path>
              <a:path w="796670" h="2589784">
                <a:moveTo>
                  <a:pt x="728853" y="86105"/>
                </a:moveTo>
                <a:lnTo>
                  <a:pt x="723507" y="104390"/>
                </a:lnTo>
                <a:lnTo>
                  <a:pt x="760082" y="115058"/>
                </a:lnTo>
                <a:lnTo>
                  <a:pt x="765429" y="96774"/>
                </a:lnTo>
                <a:lnTo>
                  <a:pt x="728853" y="86105"/>
                </a:lnTo>
                <a:close/>
              </a:path>
              <a:path w="796670" h="2589784">
                <a:moveTo>
                  <a:pt x="773811" y="0"/>
                </a:moveTo>
                <a:lnTo>
                  <a:pt x="686943" y="93725"/>
                </a:lnTo>
                <a:lnTo>
                  <a:pt x="723507" y="104390"/>
                </a:lnTo>
                <a:lnTo>
                  <a:pt x="728853" y="86105"/>
                </a:lnTo>
                <a:lnTo>
                  <a:pt x="789466" y="86105"/>
                </a:lnTo>
                <a:lnTo>
                  <a:pt x="77381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3812" name="object 33">
            <a:extLst>
              <a:ext uri="{FF2B5EF4-FFF2-40B4-BE49-F238E27FC236}">
                <a16:creationId xmlns:a16="http://schemas.microsoft.com/office/drawing/2014/main" id="{89EF001C-E879-4301-9E06-626DD00D79B3}"/>
              </a:ext>
            </a:extLst>
          </p:cNvPr>
          <p:cNvSpPr>
            <a:spLocks/>
          </p:cNvSpPr>
          <p:nvPr/>
        </p:nvSpPr>
        <p:spPr bwMode="auto">
          <a:xfrm>
            <a:off x="2147888" y="2811463"/>
            <a:ext cx="838200" cy="733425"/>
          </a:xfrm>
          <a:custGeom>
            <a:avLst/>
            <a:gdLst>
              <a:gd name="T0" fmla="*/ 739498 w 837946"/>
              <a:gd name="T1" fmla="*/ 60629 h 733425"/>
              <a:gd name="T2" fmla="*/ 0 w 837946"/>
              <a:gd name="T3" fmla="*/ 704723 h 733425"/>
              <a:gd name="T4" fmla="*/ 25027 w 837946"/>
              <a:gd name="T5" fmla="*/ 733425 h 733425"/>
              <a:gd name="T6" fmla="*/ 764558 w 837946"/>
              <a:gd name="T7" fmla="*/ 89411 h 733425"/>
              <a:gd name="T8" fmla="*/ 739498 w 837946"/>
              <a:gd name="T9" fmla="*/ 60629 h 733425"/>
              <a:gd name="T10" fmla="*/ 818371 w 837946"/>
              <a:gd name="T11" fmla="*/ 48133 h 733425"/>
              <a:gd name="T12" fmla="*/ 753846 w 837946"/>
              <a:gd name="T13" fmla="*/ 48133 h 733425"/>
              <a:gd name="T14" fmla="*/ 779000 w 837946"/>
              <a:gd name="T15" fmla="*/ 76835 h 733425"/>
              <a:gd name="T16" fmla="*/ 764558 w 837946"/>
              <a:gd name="T17" fmla="*/ 89411 h 733425"/>
              <a:gd name="T18" fmla="*/ 789544 w 837946"/>
              <a:gd name="T19" fmla="*/ 118110 h 733425"/>
              <a:gd name="T20" fmla="*/ 818371 w 837946"/>
              <a:gd name="T21" fmla="*/ 48133 h 733425"/>
              <a:gd name="T22" fmla="*/ 753846 w 837946"/>
              <a:gd name="T23" fmla="*/ 48133 h 733425"/>
              <a:gd name="T24" fmla="*/ 739498 w 837946"/>
              <a:gd name="T25" fmla="*/ 60629 h 733425"/>
              <a:gd name="T26" fmla="*/ 764558 w 837946"/>
              <a:gd name="T27" fmla="*/ 89411 h 733425"/>
              <a:gd name="T28" fmla="*/ 779000 w 837946"/>
              <a:gd name="T29" fmla="*/ 76835 h 733425"/>
              <a:gd name="T30" fmla="*/ 753846 w 837946"/>
              <a:gd name="T31" fmla="*/ 48133 h 733425"/>
              <a:gd name="T32" fmla="*/ 838200 w 837946"/>
              <a:gd name="T33" fmla="*/ 0 h 733425"/>
              <a:gd name="T34" fmla="*/ 714465 w 837946"/>
              <a:gd name="T35" fmla="*/ 31876 h 733425"/>
              <a:gd name="T36" fmla="*/ 739498 w 837946"/>
              <a:gd name="T37" fmla="*/ 60629 h 733425"/>
              <a:gd name="T38" fmla="*/ 753846 w 837946"/>
              <a:gd name="T39" fmla="*/ 48133 h 733425"/>
              <a:gd name="T40" fmla="*/ 818371 w 837946"/>
              <a:gd name="T41" fmla="*/ 48133 h 733425"/>
              <a:gd name="T42" fmla="*/ 838200 w 837946"/>
              <a:gd name="T43" fmla="*/ 0 h 7334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7946" h="733425">
                <a:moveTo>
                  <a:pt x="739274" y="60629"/>
                </a:moveTo>
                <a:lnTo>
                  <a:pt x="0" y="704723"/>
                </a:lnTo>
                <a:lnTo>
                  <a:pt x="25019" y="733425"/>
                </a:lnTo>
                <a:lnTo>
                  <a:pt x="764326" y="89411"/>
                </a:lnTo>
                <a:lnTo>
                  <a:pt x="739274" y="60629"/>
                </a:lnTo>
                <a:close/>
              </a:path>
              <a:path w="837946" h="733425">
                <a:moveTo>
                  <a:pt x="818123" y="48133"/>
                </a:moveTo>
                <a:lnTo>
                  <a:pt x="753618" y="48133"/>
                </a:lnTo>
                <a:lnTo>
                  <a:pt x="778764" y="76835"/>
                </a:lnTo>
                <a:lnTo>
                  <a:pt x="764326" y="89411"/>
                </a:lnTo>
                <a:lnTo>
                  <a:pt x="789305" y="118110"/>
                </a:lnTo>
                <a:lnTo>
                  <a:pt x="818123" y="48133"/>
                </a:lnTo>
                <a:close/>
              </a:path>
              <a:path w="837946" h="733425">
                <a:moveTo>
                  <a:pt x="753618" y="48133"/>
                </a:moveTo>
                <a:lnTo>
                  <a:pt x="739274" y="60629"/>
                </a:lnTo>
                <a:lnTo>
                  <a:pt x="764326" y="89411"/>
                </a:lnTo>
                <a:lnTo>
                  <a:pt x="778764" y="76835"/>
                </a:lnTo>
                <a:lnTo>
                  <a:pt x="753618" y="48133"/>
                </a:lnTo>
                <a:close/>
              </a:path>
              <a:path w="837946" h="733425">
                <a:moveTo>
                  <a:pt x="837946" y="0"/>
                </a:moveTo>
                <a:lnTo>
                  <a:pt x="714248" y="31876"/>
                </a:lnTo>
                <a:lnTo>
                  <a:pt x="739274" y="60629"/>
                </a:lnTo>
                <a:lnTo>
                  <a:pt x="753618" y="48133"/>
                </a:lnTo>
                <a:lnTo>
                  <a:pt x="818123" y="48133"/>
                </a:lnTo>
                <a:lnTo>
                  <a:pt x="83794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3813" name="object 34">
            <a:extLst>
              <a:ext uri="{FF2B5EF4-FFF2-40B4-BE49-F238E27FC236}">
                <a16:creationId xmlns:a16="http://schemas.microsoft.com/office/drawing/2014/main" id="{4FAC7651-0543-45A5-9935-0CD4618BCB7A}"/>
              </a:ext>
            </a:extLst>
          </p:cNvPr>
          <p:cNvSpPr>
            <a:spLocks/>
          </p:cNvSpPr>
          <p:nvPr/>
        </p:nvSpPr>
        <p:spPr bwMode="auto">
          <a:xfrm>
            <a:off x="2143125" y="1671638"/>
            <a:ext cx="825500" cy="1866900"/>
          </a:xfrm>
          <a:custGeom>
            <a:avLst/>
            <a:gdLst>
              <a:gd name="T0" fmla="*/ 755437 w 824864"/>
              <a:gd name="T1" fmla="*/ 97517 h 1866518"/>
              <a:gd name="T2" fmla="*/ 0 w 824864"/>
              <a:gd name="T3" fmla="*/ 1851912 h 1866518"/>
              <a:gd name="T4" fmla="*/ 34952 w 824864"/>
              <a:gd name="T5" fmla="*/ 1866900 h 1866518"/>
              <a:gd name="T6" fmla="*/ 790523 w 824864"/>
              <a:gd name="T7" fmla="*/ 112612 h 1866518"/>
              <a:gd name="T8" fmla="*/ 755437 w 824864"/>
              <a:gd name="T9" fmla="*/ 97517 h 1866518"/>
              <a:gd name="T10" fmla="*/ 822750 w 824864"/>
              <a:gd name="T11" fmla="*/ 80026 h 1866518"/>
              <a:gd name="T12" fmla="*/ 762969 w 824864"/>
              <a:gd name="T13" fmla="*/ 80026 h 1866518"/>
              <a:gd name="T14" fmla="*/ 798047 w 824864"/>
              <a:gd name="T15" fmla="*/ 95142 h 1866518"/>
              <a:gd name="T16" fmla="*/ 790523 w 824864"/>
              <a:gd name="T17" fmla="*/ 112612 h 1866518"/>
              <a:gd name="T18" fmla="*/ 825500 w 824864"/>
              <a:gd name="T19" fmla="*/ 127661 h 1866518"/>
              <a:gd name="T20" fmla="*/ 822750 w 824864"/>
              <a:gd name="T21" fmla="*/ 80026 h 1866518"/>
              <a:gd name="T22" fmla="*/ 762969 w 824864"/>
              <a:gd name="T23" fmla="*/ 80026 h 1866518"/>
              <a:gd name="T24" fmla="*/ 755437 w 824864"/>
              <a:gd name="T25" fmla="*/ 97517 h 1866518"/>
              <a:gd name="T26" fmla="*/ 790523 w 824864"/>
              <a:gd name="T27" fmla="*/ 112612 h 1866518"/>
              <a:gd name="T28" fmla="*/ 798047 w 824864"/>
              <a:gd name="T29" fmla="*/ 95142 h 1866518"/>
              <a:gd name="T30" fmla="*/ 762969 w 824864"/>
              <a:gd name="T31" fmla="*/ 80026 h 1866518"/>
              <a:gd name="T32" fmla="*/ 818129 w 824864"/>
              <a:gd name="T33" fmla="*/ 0 h 1866518"/>
              <a:gd name="T34" fmla="*/ 720391 w 824864"/>
              <a:gd name="T35" fmla="*/ 82440 h 1866518"/>
              <a:gd name="T36" fmla="*/ 755437 w 824864"/>
              <a:gd name="T37" fmla="*/ 97517 h 1866518"/>
              <a:gd name="T38" fmla="*/ 762969 w 824864"/>
              <a:gd name="T39" fmla="*/ 80026 h 1866518"/>
              <a:gd name="T40" fmla="*/ 822750 w 824864"/>
              <a:gd name="T41" fmla="*/ 80026 h 1866518"/>
              <a:gd name="T42" fmla="*/ 818129 w 824864"/>
              <a:gd name="T43" fmla="*/ 0 h 18665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24864" h="1866518">
                <a:moveTo>
                  <a:pt x="754855" y="97497"/>
                </a:moveTo>
                <a:lnTo>
                  <a:pt x="0" y="1851533"/>
                </a:lnTo>
                <a:lnTo>
                  <a:pt x="34925" y="1866518"/>
                </a:lnTo>
                <a:lnTo>
                  <a:pt x="789914" y="112589"/>
                </a:lnTo>
                <a:lnTo>
                  <a:pt x="754855" y="97497"/>
                </a:lnTo>
                <a:close/>
              </a:path>
              <a:path w="824864" h="1866518">
                <a:moveTo>
                  <a:pt x="822116" y="80010"/>
                </a:moveTo>
                <a:lnTo>
                  <a:pt x="762381" y="80010"/>
                </a:lnTo>
                <a:lnTo>
                  <a:pt x="797432" y="95123"/>
                </a:lnTo>
                <a:lnTo>
                  <a:pt x="789914" y="112589"/>
                </a:lnTo>
                <a:lnTo>
                  <a:pt x="824864" y="127635"/>
                </a:lnTo>
                <a:lnTo>
                  <a:pt x="822116" y="80010"/>
                </a:lnTo>
                <a:close/>
              </a:path>
              <a:path w="824864" h="1866518">
                <a:moveTo>
                  <a:pt x="762381" y="80010"/>
                </a:moveTo>
                <a:lnTo>
                  <a:pt x="754855" y="97497"/>
                </a:lnTo>
                <a:lnTo>
                  <a:pt x="789914" y="112589"/>
                </a:lnTo>
                <a:lnTo>
                  <a:pt x="797432" y="95123"/>
                </a:lnTo>
                <a:lnTo>
                  <a:pt x="762381" y="80010"/>
                </a:lnTo>
                <a:close/>
              </a:path>
              <a:path w="824864" h="1866518">
                <a:moveTo>
                  <a:pt x="817499" y="0"/>
                </a:moveTo>
                <a:lnTo>
                  <a:pt x="719836" y="82423"/>
                </a:lnTo>
                <a:lnTo>
                  <a:pt x="754855" y="97497"/>
                </a:lnTo>
                <a:lnTo>
                  <a:pt x="762381" y="80010"/>
                </a:lnTo>
                <a:lnTo>
                  <a:pt x="822116" y="80010"/>
                </a:lnTo>
                <a:lnTo>
                  <a:pt x="817499"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3814" name="object 35">
            <a:extLst>
              <a:ext uri="{FF2B5EF4-FFF2-40B4-BE49-F238E27FC236}">
                <a16:creationId xmlns:a16="http://schemas.microsoft.com/office/drawing/2014/main" id="{670F5590-99BB-451F-8F09-DAEE640703D5}"/>
              </a:ext>
            </a:extLst>
          </p:cNvPr>
          <p:cNvSpPr>
            <a:spLocks noChangeArrowheads="1"/>
          </p:cNvSpPr>
          <p:nvPr/>
        </p:nvSpPr>
        <p:spPr bwMode="auto">
          <a:xfrm>
            <a:off x="3087688" y="3270250"/>
            <a:ext cx="4522787" cy="385763"/>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15" name="object 36">
            <a:extLst>
              <a:ext uri="{FF2B5EF4-FFF2-40B4-BE49-F238E27FC236}">
                <a16:creationId xmlns:a16="http://schemas.microsoft.com/office/drawing/2014/main" id="{E174083E-3C53-4262-9ACD-63A8DE1571AD}"/>
              </a:ext>
            </a:extLst>
          </p:cNvPr>
          <p:cNvSpPr>
            <a:spLocks noChangeArrowheads="1"/>
          </p:cNvSpPr>
          <p:nvPr/>
        </p:nvSpPr>
        <p:spPr bwMode="auto">
          <a:xfrm>
            <a:off x="3079750" y="3278188"/>
            <a:ext cx="4232275" cy="430212"/>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16" name="object 37">
            <a:extLst>
              <a:ext uri="{FF2B5EF4-FFF2-40B4-BE49-F238E27FC236}">
                <a16:creationId xmlns:a16="http://schemas.microsoft.com/office/drawing/2014/main" id="{9E9EE08E-FF4B-4D99-8BEC-F452F0A0D508}"/>
              </a:ext>
            </a:extLst>
          </p:cNvPr>
          <p:cNvSpPr>
            <a:spLocks noChangeArrowheads="1"/>
          </p:cNvSpPr>
          <p:nvPr/>
        </p:nvSpPr>
        <p:spPr bwMode="auto">
          <a:xfrm>
            <a:off x="3017838" y="3200400"/>
            <a:ext cx="4510087" cy="373063"/>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17" name="object 38">
            <a:extLst>
              <a:ext uri="{FF2B5EF4-FFF2-40B4-BE49-F238E27FC236}">
                <a16:creationId xmlns:a16="http://schemas.microsoft.com/office/drawing/2014/main" id="{7436F5F6-49BA-4F36-A2A1-EB8660CA25C4}"/>
              </a:ext>
            </a:extLst>
          </p:cNvPr>
          <p:cNvSpPr>
            <a:spLocks/>
          </p:cNvSpPr>
          <p:nvPr/>
        </p:nvSpPr>
        <p:spPr bwMode="auto">
          <a:xfrm>
            <a:off x="3017838" y="3200400"/>
            <a:ext cx="4510087" cy="373063"/>
          </a:xfrm>
          <a:custGeom>
            <a:avLst/>
            <a:gdLst>
              <a:gd name="T0" fmla="*/ 0 w 4510024"/>
              <a:gd name="T1" fmla="*/ 62219 h 373125"/>
              <a:gd name="T2" fmla="*/ 13933 w 4510024"/>
              <a:gd name="T3" fmla="*/ 22927 h 373125"/>
              <a:gd name="T4" fmla="*/ 48790 w 4510024"/>
              <a:gd name="T5" fmla="*/ 1431 h 373125"/>
              <a:gd name="T6" fmla="*/ 4447856 w 4510024"/>
              <a:gd name="T7" fmla="*/ 0 h 373125"/>
              <a:gd name="T8" fmla="*/ 4462279 w 4510024"/>
              <a:gd name="T9" fmla="*/ 1673 h 373125"/>
              <a:gd name="T10" fmla="*/ 4496776 w 4510024"/>
              <a:gd name="T11" fmla="*/ 23718 h 373125"/>
              <a:gd name="T12" fmla="*/ 4510087 w 4510024"/>
              <a:gd name="T13" fmla="*/ 310844 h 373125"/>
              <a:gd name="T14" fmla="*/ 4508413 w 4510024"/>
              <a:gd name="T15" fmla="*/ 325225 h 373125"/>
              <a:gd name="T16" fmla="*/ 4486364 w 4510024"/>
              <a:gd name="T17" fmla="*/ 359715 h 373125"/>
              <a:gd name="T18" fmla="*/ 62104 w 4510024"/>
              <a:gd name="T19" fmla="*/ 373063 h 373125"/>
              <a:gd name="T20" fmla="*/ 47713 w 4510024"/>
              <a:gd name="T21" fmla="*/ 371379 h 373125"/>
              <a:gd name="T22" fmla="*/ 13266 w 4510024"/>
              <a:gd name="T23" fmla="*/ 349247 h 373125"/>
              <a:gd name="T24" fmla="*/ 0 w 4510024"/>
              <a:gd name="T25" fmla="*/ 62219 h 373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10024" h="373125">
                <a:moveTo>
                  <a:pt x="0" y="62229"/>
                </a:moveTo>
                <a:lnTo>
                  <a:pt x="13933" y="22931"/>
                </a:lnTo>
                <a:lnTo>
                  <a:pt x="48789" y="1431"/>
                </a:lnTo>
                <a:lnTo>
                  <a:pt x="4447794" y="0"/>
                </a:lnTo>
                <a:lnTo>
                  <a:pt x="4462217" y="1673"/>
                </a:lnTo>
                <a:lnTo>
                  <a:pt x="4496713" y="23722"/>
                </a:lnTo>
                <a:lnTo>
                  <a:pt x="4510024" y="310896"/>
                </a:lnTo>
                <a:lnTo>
                  <a:pt x="4508350" y="325279"/>
                </a:lnTo>
                <a:lnTo>
                  <a:pt x="4486301" y="359775"/>
                </a:lnTo>
                <a:lnTo>
                  <a:pt x="62103" y="373125"/>
                </a:lnTo>
                <a:lnTo>
                  <a:pt x="47712" y="371441"/>
                </a:lnTo>
                <a:lnTo>
                  <a:pt x="13266" y="349305"/>
                </a:lnTo>
                <a:lnTo>
                  <a:pt x="0" y="6222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18" name="object 39">
            <a:extLst>
              <a:ext uri="{FF2B5EF4-FFF2-40B4-BE49-F238E27FC236}">
                <a16:creationId xmlns:a16="http://schemas.microsoft.com/office/drawing/2014/main" id="{E5428CEC-3430-423C-905B-0861E6E15A0B}"/>
              </a:ext>
            </a:extLst>
          </p:cNvPr>
          <p:cNvSpPr>
            <a:spLocks/>
          </p:cNvSpPr>
          <p:nvPr/>
        </p:nvSpPr>
        <p:spPr bwMode="auto">
          <a:xfrm>
            <a:off x="2157413" y="3349625"/>
            <a:ext cx="860425" cy="200025"/>
          </a:xfrm>
          <a:custGeom>
            <a:avLst/>
            <a:gdLst>
              <a:gd name="T0" fmla="*/ 744618 w 860298"/>
              <a:gd name="T1" fmla="*/ 37688 h 199262"/>
              <a:gd name="T2" fmla="*/ 0 w 860298"/>
              <a:gd name="T3" fmla="*/ 162289 h 199262"/>
              <a:gd name="T4" fmla="*/ 6224 w 860298"/>
              <a:gd name="T5" fmla="*/ 200025 h 199262"/>
              <a:gd name="T6" fmla="*/ 750883 w 860298"/>
              <a:gd name="T7" fmla="*/ 75418 h 199262"/>
              <a:gd name="T8" fmla="*/ 744618 w 860298"/>
              <a:gd name="T9" fmla="*/ 37688 h 199262"/>
              <a:gd name="T10" fmla="*/ 850114 w 860298"/>
              <a:gd name="T11" fmla="*/ 34548 h 199262"/>
              <a:gd name="T12" fmla="*/ 763382 w 860298"/>
              <a:gd name="T13" fmla="*/ 34548 h 199262"/>
              <a:gd name="T14" fmla="*/ 769607 w 860298"/>
              <a:gd name="T15" fmla="*/ 72284 h 199262"/>
              <a:gd name="T16" fmla="*/ 750883 w 860298"/>
              <a:gd name="T17" fmla="*/ 75418 h 199262"/>
              <a:gd name="T18" fmla="*/ 757159 w 860298"/>
              <a:gd name="T19" fmla="*/ 113207 h 199262"/>
              <a:gd name="T20" fmla="*/ 860425 w 860298"/>
              <a:gd name="T21" fmla="*/ 37735 h 199262"/>
              <a:gd name="T22" fmla="*/ 850114 w 860298"/>
              <a:gd name="T23" fmla="*/ 34548 h 199262"/>
              <a:gd name="T24" fmla="*/ 763382 w 860298"/>
              <a:gd name="T25" fmla="*/ 34548 h 199262"/>
              <a:gd name="T26" fmla="*/ 744618 w 860298"/>
              <a:gd name="T27" fmla="*/ 37688 h 199262"/>
              <a:gd name="T28" fmla="*/ 750883 w 860298"/>
              <a:gd name="T29" fmla="*/ 75418 h 199262"/>
              <a:gd name="T30" fmla="*/ 769607 w 860298"/>
              <a:gd name="T31" fmla="*/ 72284 h 199262"/>
              <a:gd name="T32" fmla="*/ 763382 w 860298"/>
              <a:gd name="T33" fmla="*/ 34548 h 199262"/>
              <a:gd name="T34" fmla="*/ 738360 w 860298"/>
              <a:gd name="T35" fmla="*/ 0 h 199262"/>
              <a:gd name="T36" fmla="*/ 744618 w 860298"/>
              <a:gd name="T37" fmla="*/ 37688 h 199262"/>
              <a:gd name="T38" fmla="*/ 763382 w 860298"/>
              <a:gd name="T39" fmla="*/ 34548 h 199262"/>
              <a:gd name="T40" fmla="*/ 850114 w 860298"/>
              <a:gd name="T41" fmla="*/ 34548 h 199262"/>
              <a:gd name="T42" fmla="*/ 738360 w 860298"/>
              <a:gd name="T43" fmla="*/ 0 h 1992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0298" h="199262">
                <a:moveTo>
                  <a:pt x="744508" y="37544"/>
                </a:moveTo>
                <a:lnTo>
                  <a:pt x="0" y="161670"/>
                </a:lnTo>
                <a:lnTo>
                  <a:pt x="6223" y="199262"/>
                </a:lnTo>
                <a:lnTo>
                  <a:pt x="750772" y="75130"/>
                </a:lnTo>
                <a:lnTo>
                  <a:pt x="744508" y="37544"/>
                </a:lnTo>
                <a:close/>
              </a:path>
              <a:path w="860298" h="199262">
                <a:moveTo>
                  <a:pt x="849989" y="34416"/>
                </a:moveTo>
                <a:lnTo>
                  <a:pt x="763269" y="34416"/>
                </a:lnTo>
                <a:lnTo>
                  <a:pt x="769493" y="72008"/>
                </a:lnTo>
                <a:lnTo>
                  <a:pt x="750772" y="75130"/>
                </a:lnTo>
                <a:lnTo>
                  <a:pt x="757047" y="112775"/>
                </a:lnTo>
                <a:lnTo>
                  <a:pt x="860298" y="37591"/>
                </a:lnTo>
                <a:lnTo>
                  <a:pt x="849989" y="34416"/>
                </a:lnTo>
                <a:close/>
              </a:path>
              <a:path w="860298" h="199262">
                <a:moveTo>
                  <a:pt x="763269" y="34416"/>
                </a:moveTo>
                <a:lnTo>
                  <a:pt x="744508" y="37544"/>
                </a:lnTo>
                <a:lnTo>
                  <a:pt x="750772" y="75130"/>
                </a:lnTo>
                <a:lnTo>
                  <a:pt x="769493" y="72008"/>
                </a:lnTo>
                <a:lnTo>
                  <a:pt x="763269" y="34416"/>
                </a:lnTo>
                <a:close/>
              </a:path>
              <a:path w="860298" h="199262">
                <a:moveTo>
                  <a:pt x="738251" y="0"/>
                </a:moveTo>
                <a:lnTo>
                  <a:pt x="744508" y="37544"/>
                </a:lnTo>
                <a:lnTo>
                  <a:pt x="763269" y="34416"/>
                </a:lnTo>
                <a:lnTo>
                  <a:pt x="849989" y="34416"/>
                </a:lnTo>
                <a:lnTo>
                  <a:pt x="73825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3819" name="object 40">
            <a:extLst>
              <a:ext uri="{FF2B5EF4-FFF2-40B4-BE49-F238E27FC236}">
                <a16:creationId xmlns:a16="http://schemas.microsoft.com/office/drawing/2014/main" id="{C2B933FC-3D7C-4FBC-9F31-595FC5575B0B}"/>
              </a:ext>
            </a:extLst>
          </p:cNvPr>
          <p:cNvSpPr>
            <a:spLocks noChangeArrowheads="1"/>
          </p:cNvSpPr>
          <p:nvPr/>
        </p:nvSpPr>
        <p:spPr bwMode="auto">
          <a:xfrm>
            <a:off x="3087688" y="3844925"/>
            <a:ext cx="2379662" cy="385763"/>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20" name="object 41">
            <a:extLst>
              <a:ext uri="{FF2B5EF4-FFF2-40B4-BE49-F238E27FC236}">
                <a16:creationId xmlns:a16="http://schemas.microsoft.com/office/drawing/2014/main" id="{9C1D26D5-8330-4F6E-9B2C-329C015BCF10}"/>
              </a:ext>
            </a:extLst>
          </p:cNvPr>
          <p:cNvSpPr>
            <a:spLocks noChangeArrowheads="1"/>
          </p:cNvSpPr>
          <p:nvPr/>
        </p:nvSpPr>
        <p:spPr bwMode="auto">
          <a:xfrm>
            <a:off x="3079750" y="3852863"/>
            <a:ext cx="2290763" cy="430212"/>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21" name="object 42">
            <a:extLst>
              <a:ext uri="{FF2B5EF4-FFF2-40B4-BE49-F238E27FC236}">
                <a16:creationId xmlns:a16="http://schemas.microsoft.com/office/drawing/2014/main" id="{6248109F-C448-4283-A24C-19BF42654828}"/>
              </a:ext>
            </a:extLst>
          </p:cNvPr>
          <p:cNvSpPr>
            <a:spLocks noChangeArrowheads="1"/>
          </p:cNvSpPr>
          <p:nvPr/>
        </p:nvSpPr>
        <p:spPr bwMode="auto">
          <a:xfrm>
            <a:off x="3017838" y="3775075"/>
            <a:ext cx="2366962" cy="373063"/>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22" name="object 43">
            <a:extLst>
              <a:ext uri="{FF2B5EF4-FFF2-40B4-BE49-F238E27FC236}">
                <a16:creationId xmlns:a16="http://schemas.microsoft.com/office/drawing/2014/main" id="{53EF8AF1-0102-4113-BF79-B1B734A912B1}"/>
              </a:ext>
            </a:extLst>
          </p:cNvPr>
          <p:cNvSpPr>
            <a:spLocks/>
          </p:cNvSpPr>
          <p:nvPr/>
        </p:nvSpPr>
        <p:spPr bwMode="auto">
          <a:xfrm>
            <a:off x="3017838" y="3775075"/>
            <a:ext cx="2366962" cy="373063"/>
          </a:xfrm>
          <a:custGeom>
            <a:avLst/>
            <a:gdLst>
              <a:gd name="T0" fmla="*/ 0 w 2366899"/>
              <a:gd name="T1" fmla="*/ 62241 h 372999"/>
              <a:gd name="T2" fmla="*/ 13933 w 2366899"/>
              <a:gd name="T3" fmla="*/ 22935 h 372999"/>
              <a:gd name="T4" fmla="*/ 48790 w 2366899"/>
              <a:gd name="T5" fmla="*/ 1431 h 372999"/>
              <a:gd name="T6" fmla="*/ 2304730 w 2366899"/>
              <a:gd name="T7" fmla="*/ 0 h 372999"/>
              <a:gd name="T8" fmla="*/ 2319154 w 2366899"/>
              <a:gd name="T9" fmla="*/ 1673 h 372999"/>
              <a:gd name="T10" fmla="*/ 2353651 w 2366899"/>
              <a:gd name="T11" fmla="*/ 23726 h 372999"/>
              <a:gd name="T12" fmla="*/ 2366962 w 2366899"/>
              <a:gd name="T13" fmla="*/ 310948 h 372999"/>
              <a:gd name="T14" fmla="*/ 2365284 w 2366899"/>
              <a:gd name="T15" fmla="*/ 325342 h 372999"/>
              <a:gd name="T16" fmla="*/ 2343194 w 2366899"/>
              <a:gd name="T17" fmla="*/ 359794 h 372999"/>
              <a:gd name="T18" fmla="*/ 62105 w 2366899"/>
              <a:gd name="T19" fmla="*/ 373063 h 372999"/>
              <a:gd name="T20" fmla="*/ 47699 w 2366899"/>
              <a:gd name="T21" fmla="*/ 371382 h 372999"/>
              <a:gd name="T22" fmla="*/ 13231 w 2366899"/>
              <a:gd name="T23" fmla="*/ 349272 h 372999"/>
              <a:gd name="T24" fmla="*/ 0 w 2366899"/>
              <a:gd name="T25" fmla="*/ 62241 h 3729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66899" h="372999">
                <a:moveTo>
                  <a:pt x="0" y="62230"/>
                </a:moveTo>
                <a:lnTo>
                  <a:pt x="13933" y="22931"/>
                </a:lnTo>
                <a:lnTo>
                  <a:pt x="48789" y="1431"/>
                </a:lnTo>
                <a:lnTo>
                  <a:pt x="2304669" y="0"/>
                </a:lnTo>
                <a:lnTo>
                  <a:pt x="2319092" y="1673"/>
                </a:lnTo>
                <a:lnTo>
                  <a:pt x="2353588" y="23722"/>
                </a:lnTo>
                <a:lnTo>
                  <a:pt x="2366899" y="310895"/>
                </a:lnTo>
                <a:lnTo>
                  <a:pt x="2365221" y="325286"/>
                </a:lnTo>
                <a:lnTo>
                  <a:pt x="2343132" y="359732"/>
                </a:lnTo>
                <a:lnTo>
                  <a:pt x="62103" y="372999"/>
                </a:lnTo>
                <a:lnTo>
                  <a:pt x="47698" y="371318"/>
                </a:lnTo>
                <a:lnTo>
                  <a:pt x="13231" y="349212"/>
                </a:lnTo>
                <a:lnTo>
                  <a:pt x="0" y="6223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23" name="object 44">
            <a:extLst>
              <a:ext uri="{FF2B5EF4-FFF2-40B4-BE49-F238E27FC236}">
                <a16:creationId xmlns:a16="http://schemas.microsoft.com/office/drawing/2014/main" id="{FF0B9C2E-4527-4384-99E3-864577DE9286}"/>
              </a:ext>
            </a:extLst>
          </p:cNvPr>
          <p:cNvSpPr>
            <a:spLocks noChangeArrowheads="1"/>
          </p:cNvSpPr>
          <p:nvPr/>
        </p:nvSpPr>
        <p:spPr bwMode="auto">
          <a:xfrm>
            <a:off x="3055938" y="4492625"/>
            <a:ext cx="2098675" cy="387350"/>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24" name="object 45">
            <a:extLst>
              <a:ext uri="{FF2B5EF4-FFF2-40B4-BE49-F238E27FC236}">
                <a16:creationId xmlns:a16="http://schemas.microsoft.com/office/drawing/2014/main" id="{8DFDDD76-1222-4040-945C-36F8EDA69DB8}"/>
              </a:ext>
            </a:extLst>
          </p:cNvPr>
          <p:cNvSpPr>
            <a:spLocks noChangeArrowheads="1"/>
          </p:cNvSpPr>
          <p:nvPr/>
        </p:nvSpPr>
        <p:spPr bwMode="auto">
          <a:xfrm>
            <a:off x="3048000" y="4500563"/>
            <a:ext cx="1760538" cy="430212"/>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25" name="object 46">
            <a:extLst>
              <a:ext uri="{FF2B5EF4-FFF2-40B4-BE49-F238E27FC236}">
                <a16:creationId xmlns:a16="http://schemas.microsoft.com/office/drawing/2014/main" id="{4D551BE1-A704-4DF9-85B0-2056FCD8B537}"/>
              </a:ext>
            </a:extLst>
          </p:cNvPr>
          <p:cNvSpPr>
            <a:spLocks noChangeArrowheads="1"/>
          </p:cNvSpPr>
          <p:nvPr/>
        </p:nvSpPr>
        <p:spPr bwMode="auto">
          <a:xfrm>
            <a:off x="2986088" y="4422775"/>
            <a:ext cx="2085975" cy="374650"/>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26" name="object 47">
            <a:extLst>
              <a:ext uri="{FF2B5EF4-FFF2-40B4-BE49-F238E27FC236}">
                <a16:creationId xmlns:a16="http://schemas.microsoft.com/office/drawing/2014/main" id="{233C8DC8-B105-4449-8D42-A7DA00398221}"/>
              </a:ext>
            </a:extLst>
          </p:cNvPr>
          <p:cNvSpPr>
            <a:spLocks/>
          </p:cNvSpPr>
          <p:nvPr/>
        </p:nvSpPr>
        <p:spPr bwMode="auto">
          <a:xfrm>
            <a:off x="2986088" y="4422775"/>
            <a:ext cx="2085975" cy="374650"/>
          </a:xfrm>
          <a:custGeom>
            <a:avLst/>
            <a:gdLst>
              <a:gd name="T0" fmla="*/ 0 w 2085975"/>
              <a:gd name="T1" fmla="*/ 62483 h 374650"/>
              <a:gd name="T2" fmla="*/ 13888 w 2085975"/>
              <a:gd name="T3" fmla="*/ 23162 h 374650"/>
              <a:gd name="T4" fmla="*/ 48651 w 2085975"/>
              <a:gd name="T5" fmla="*/ 1513 h 374650"/>
              <a:gd name="T6" fmla="*/ 2023490 w 2085975"/>
              <a:gd name="T7" fmla="*/ 0 h 374650"/>
              <a:gd name="T8" fmla="*/ 2037872 w 2085975"/>
              <a:gd name="T9" fmla="*/ 1668 h 374650"/>
              <a:gd name="T10" fmla="*/ 2072426 w 2085975"/>
              <a:gd name="T11" fmla="*/ 23648 h 374650"/>
              <a:gd name="T12" fmla="*/ 2085975 w 2085975"/>
              <a:gd name="T13" fmla="*/ 312166 h 374650"/>
              <a:gd name="T14" fmla="*/ 2084300 w 2085975"/>
              <a:gd name="T15" fmla="*/ 326587 h 374650"/>
              <a:gd name="T16" fmla="*/ 2062273 w 2085975"/>
              <a:gd name="T17" fmla="*/ 361140 h 374650"/>
              <a:gd name="T18" fmla="*/ 62356 w 2085975"/>
              <a:gd name="T19" fmla="*/ 374650 h 374650"/>
              <a:gd name="T20" fmla="*/ 47968 w 2085975"/>
              <a:gd name="T21" fmla="*/ 372978 h 374650"/>
              <a:gd name="T22" fmla="*/ 13464 w 2085975"/>
              <a:gd name="T23" fmla="*/ 350957 h 374650"/>
              <a:gd name="T24" fmla="*/ 0 w 2085975"/>
              <a:gd name="T25" fmla="*/ 62483 h 3746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85975" h="374650">
                <a:moveTo>
                  <a:pt x="0" y="62483"/>
                </a:moveTo>
                <a:lnTo>
                  <a:pt x="13888" y="23162"/>
                </a:lnTo>
                <a:lnTo>
                  <a:pt x="48651" y="1513"/>
                </a:lnTo>
                <a:lnTo>
                  <a:pt x="2023490" y="0"/>
                </a:lnTo>
                <a:lnTo>
                  <a:pt x="2037872" y="1668"/>
                </a:lnTo>
                <a:lnTo>
                  <a:pt x="2072426" y="23648"/>
                </a:lnTo>
                <a:lnTo>
                  <a:pt x="2085975" y="312166"/>
                </a:lnTo>
                <a:lnTo>
                  <a:pt x="2084300" y="326587"/>
                </a:lnTo>
                <a:lnTo>
                  <a:pt x="2062273" y="361140"/>
                </a:lnTo>
                <a:lnTo>
                  <a:pt x="62356" y="374650"/>
                </a:lnTo>
                <a:lnTo>
                  <a:pt x="47968" y="372978"/>
                </a:lnTo>
                <a:lnTo>
                  <a:pt x="13464" y="350957"/>
                </a:lnTo>
                <a:lnTo>
                  <a:pt x="0" y="62483"/>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27" name="object 48">
            <a:extLst>
              <a:ext uri="{FF2B5EF4-FFF2-40B4-BE49-F238E27FC236}">
                <a16:creationId xmlns:a16="http://schemas.microsoft.com/office/drawing/2014/main" id="{2B85124C-B2C2-4FA4-9703-8A1648128C14}"/>
              </a:ext>
            </a:extLst>
          </p:cNvPr>
          <p:cNvSpPr>
            <a:spLocks noChangeArrowheads="1"/>
          </p:cNvSpPr>
          <p:nvPr/>
        </p:nvSpPr>
        <p:spPr bwMode="auto">
          <a:xfrm>
            <a:off x="3055938" y="5141913"/>
            <a:ext cx="3360737" cy="385762"/>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28" name="object 49">
            <a:extLst>
              <a:ext uri="{FF2B5EF4-FFF2-40B4-BE49-F238E27FC236}">
                <a16:creationId xmlns:a16="http://schemas.microsoft.com/office/drawing/2014/main" id="{3B700A5C-574D-491D-9FEF-6101A8315578}"/>
              </a:ext>
            </a:extLst>
          </p:cNvPr>
          <p:cNvSpPr>
            <a:spLocks noChangeArrowheads="1"/>
          </p:cNvSpPr>
          <p:nvPr/>
        </p:nvSpPr>
        <p:spPr bwMode="auto">
          <a:xfrm>
            <a:off x="3048000" y="5149850"/>
            <a:ext cx="3384550" cy="430213"/>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29" name="object 50">
            <a:extLst>
              <a:ext uri="{FF2B5EF4-FFF2-40B4-BE49-F238E27FC236}">
                <a16:creationId xmlns:a16="http://schemas.microsoft.com/office/drawing/2014/main" id="{02EFF458-4C7C-4481-AFEC-238FA139FAA8}"/>
              </a:ext>
            </a:extLst>
          </p:cNvPr>
          <p:cNvSpPr>
            <a:spLocks noChangeArrowheads="1"/>
          </p:cNvSpPr>
          <p:nvPr/>
        </p:nvSpPr>
        <p:spPr bwMode="auto">
          <a:xfrm>
            <a:off x="2986088" y="5072063"/>
            <a:ext cx="3348037" cy="373062"/>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30" name="object 51">
            <a:extLst>
              <a:ext uri="{FF2B5EF4-FFF2-40B4-BE49-F238E27FC236}">
                <a16:creationId xmlns:a16="http://schemas.microsoft.com/office/drawing/2014/main" id="{B4E50C7F-5F3E-4C4F-B32D-E342A09E936B}"/>
              </a:ext>
            </a:extLst>
          </p:cNvPr>
          <p:cNvSpPr>
            <a:spLocks/>
          </p:cNvSpPr>
          <p:nvPr/>
        </p:nvSpPr>
        <p:spPr bwMode="auto">
          <a:xfrm>
            <a:off x="2986088" y="5072063"/>
            <a:ext cx="3348037" cy="373062"/>
          </a:xfrm>
          <a:custGeom>
            <a:avLst/>
            <a:gdLst>
              <a:gd name="T0" fmla="*/ 0 w 3347974"/>
              <a:gd name="T1" fmla="*/ 62219 h 373125"/>
              <a:gd name="T2" fmla="*/ 13933 w 3347974"/>
              <a:gd name="T3" fmla="*/ 22980 h 373125"/>
              <a:gd name="T4" fmla="*/ 48790 w 3347974"/>
              <a:gd name="T5" fmla="*/ 1437 h 373125"/>
              <a:gd name="T6" fmla="*/ 3285806 w 3347974"/>
              <a:gd name="T7" fmla="*/ 0 h 373125"/>
              <a:gd name="T8" fmla="*/ 3300229 w 3347974"/>
              <a:gd name="T9" fmla="*/ 1680 h 373125"/>
              <a:gd name="T10" fmla="*/ 3334726 w 3347974"/>
              <a:gd name="T11" fmla="*/ 23771 h 373125"/>
              <a:gd name="T12" fmla="*/ 3348037 w 3347974"/>
              <a:gd name="T13" fmla="*/ 310843 h 373125"/>
              <a:gd name="T14" fmla="*/ 3346363 w 3347974"/>
              <a:gd name="T15" fmla="*/ 325264 h 373125"/>
              <a:gd name="T16" fmla="*/ 3324314 w 3347974"/>
              <a:gd name="T17" fmla="*/ 359754 h 373125"/>
              <a:gd name="T18" fmla="*/ 62104 w 3347974"/>
              <a:gd name="T19" fmla="*/ 373062 h 373125"/>
              <a:gd name="T20" fmla="*/ 47713 w 3347974"/>
              <a:gd name="T21" fmla="*/ 371385 h 373125"/>
              <a:gd name="T22" fmla="*/ 13266 w 3347974"/>
              <a:gd name="T23" fmla="*/ 349300 h 373125"/>
              <a:gd name="T24" fmla="*/ 0 w 3347974"/>
              <a:gd name="T25" fmla="*/ 62219 h 373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47974" h="373125">
                <a:moveTo>
                  <a:pt x="0" y="62230"/>
                </a:moveTo>
                <a:lnTo>
                  <a:pt x="13933" y="22984"/>
                </a:lnTo>
                <a:lnTo>
                  <a:pt x="48789" y="1437"/>
                </a:lnTo>
                <a:lnTo>
                  <a:pt x="3285744" y="0"/>
                </a:lnTo>
                <a:lnTo>
                  <a:pt x="3300167" y="1680"/>
                </a:lnTo>
                <a:lnTo>
                  <a:pt x="3334663" y="23775"/>
                </a:lnTo>
                <a:lnTo>
                  <a:pt x="3347974" y="310895"/>
                </a:lnTo>
                <a:lnTo>
                  <a:pt x="3346300" y="325319"/>
                </a:lnTo>
                <a:lnTo>
                  <a:pt x="3324251" y="359815"/>
                </a:lnTo>
                <a:lnTo>
                  <a:pt x="62103" y="373125"/>
                </a:lnTo>
                <a:lnTo>
                  <a:pt x="47712" y="371448"/>
                </a:lnTo>
                <a:lnTo>
                  <a:pt x="13266" y="349359"/>
                </a:lnTo>
                <a:lnTo>
                  <a:pt x="0" y="6223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31" name="object 52">
            <a:extLst>
              <a:ext uri="{FF2B5EF4-FFF2-40B4-BE49-F238E27FC236}">
                <a16:creationId xmlns:a16="http://schemas.microsoft.com/office/drawing/2014/main" id="{AEB00ED0-E7DD-4119-A31E-E59CC4E5AAE5}"/>
              </a:ext>
            </a:extLst>
          </p:cNvPr>
          <p:cNvSpPr>
            <a:spLocks noChangeArrowheads="1"/>
          </p:cNvSpPr>
          <p:nvPr/>
        </p:nvSpPr>
        <p:spPr bwMode="auto">
          <a:xfrm>
            <a:off x="3043238" y="5791200"/>
            <a:ext cx="5932487" cy="655638"/>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32" name="object 53">
            <a:extLst>
              <a:ext uri="{FF2B5EF4-FFF2-40B4-BE49-F238E27FC236}">
                <a16:creationId xmlns:a16="http://schemas.microsoft.com/office/drawing/2014/main" id="{5D8827F3-069E-4C6F-8F42-69D9F91CE9D3}"/>
              </a:ext>
            </a:extLst>
          </p:cNvPr>
          <p:cNvSpPr>
            <a:spLocks noChangeArrowheads="1"/>
          </p:cNvSpPr>
          <p:nvPr/>
        </p:nvSpPr>
        <p:spPr bwMode="auto">
          <a:xfrm>
            <a:off x="3049588" y="5811838"/>
            <a:ext cx="5975350" cy="674687"/>
          </a:xfrm>
          <a:prstGeom prst="rect">
            <a:avLst/>
          </a:prstGeom>
          <a:blipFill dpi="0" rotWithShape="1">
            <a:blip r:embed="rId2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33" name="object 54">
            <a:extLst>
              <a:ext uri="{FF2B5EF4-FFF2-40B4-BE49-F238E27FC236}">
                <a16:creationId xmlns:a16="http://schemas.microsoft.com/office/drawing/2014/main" id="{F0FE621C-489A-4752-A3E1-19C3B89F3EB4}"/>
              </a:ext>
            </a:extLst>
          </p:cNvPr>
          <p:cNvSpPr>
            <a:spLocks noChangeArrowheads="1"/>
          </p:cNvSpPr>
          <p:nvPr/>
        </p:nvSpPr>
        <p:spPr bwMode="auto">
          <a:xfrm>
            <a:off x="2973388" y="5721350"/>
            <a:ext cx="5919787" cy="642938"/>
          </a:xfrm>
          <a:prstGeom prst="rect">
            <a:avLst/>
          </a:prstGeom>
          <a:blipFill dpi="0" rotWithShape="1">
            <a:blip r:embed="rId2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34" name="object 55">
            <a:extLst>
              <a:ext uri="{FF2B5EF4-FFF2-40B4-BE49-F238E27FC236}">
                <a16:creationId xmlns:a16="http://schemas.microsoft.com/office/drawing/2014/main" id="{2161F7BA-22B1-4DCF-9706-9046BCE54E91}"/>
              </a:ext>
            </a:extLst>
          </p:cNvPr>
          <p:cNvSpPr>
            <a:spLocks/>
          </p:cNvSpPr>
          <p:nvPr/>
        </p:nvSpPr>
        <p:spPr bwMode="auto">
          <a:xfrm>
            <a:off x="2973388" y="5721350"/>
            <a:ext cx="5919787" cy="642938"/>
          </a:xfrm>
          <a:custGeom>
            <a:avLst/>
            <a:gdLst>
              <a:gd name="T0" fmla="*/ 0 w 5919724"/>
              <a:gd name="T1" fmla="*/ 107162 h 642937"/>
              <a:gd name="T2" fmla="*/ 8504 w 5919724"/>
              <a:gd name="T3" fmla="*/ 65217 h 642937"/>
              <a:gd name="T4" fmla="*/ 31691 w 5919724"/>
              <a:gd name="T5" fmla="*/ 31035 h 642937"/>
              <a:gd name="T6" fmla="*/ 66068 w 5919724"/>
              <a:gd name="T7" fmla="*/ 8127 h 642937"/>
              <a:gd name="T8" fmla="*/ 5812597 w 5919724"/>
              <a:gd name="T9" fmla="*/ 0 h 642937"/>
              <a:gd name="T10" fmla="*/ 5827217 w 5919724"/>
              <a:gd name="T11" fmla="*/ 988 h 642937"/>
              <a:gd name="T12" fmla="*/ 5866951 w 5919724"/>
              <a:gd name="T13" fmla="*/ 14784 h 642937"/>
              <a:gd name="T14" fmla="*/ 5897769 w 5919724"/>
              <a:gd name="T15" fmla="*/ 42097 h 642937"/>
              <a:gd name="T16" fmla="*/ 5916159 w 5919724"/>
              <a:gd name="T17" fmla="*/ 79422 h 642937"/>
              <a:gd name="T18" fmla="*/ 5919787 w 5919724"/>
              <a:gd name="T19" fmla="*/ 535775 h 642937"/>
              <a:gd name="T20" fmla="*/ 5918797 w 5919724"/>
              <a:gd name="T21" fmla="*/ 550394 h 642937"/>
              <a:gd name="T22" fmla="*/ 5904995 w 5919724"/>
              <a:gd name="T23" fmla="*/ 590122 h 642937"/>
              <a:gd name="T24" fmla="*/ 5877673 w 5919724"/>
              <a:gd name="T25" fmla="*/ 620930 h 642937"/>
              <a:gd name="T26" fmla="*/ 5840339 w 5919724"/>
              <a:gd name="T27" fmla="*/ 639313 h 642937"/>
              <a:gd name="T28" fmla="*/ 107062 w 5919724"/>
              <a:gd name="T29" fmla="*/ 642938 h 642937"/>
              <a:gd name="T30" fmla="*/ 92436 w 5919724"/>
              <a:gd name="T31" fmla="*/ 641948 h 642937"/>
              <a:gd name="T32" fmla="*/ 52713 w 5919724"/>
              <a:gd name="T33" fmla="*/ 628137 h 642937"/>
              <a:gd name="T34" fmla="*/ 21935 w 5919724"/>
              <a:gd name="T35" fmla="*/ 600795 h 642937"/>
              <a:gd name="T36" fmla="*/ 3596 w 5919724"/>
              <a:gd name="T37" fmla="*/ 563434 h 642937"/>
              <a:gd name="T38" fmla="*/ 0 w 5919724"/>
              <a:gd name="T39" fmla="*/ 107162 h 6429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19724" h="642937">
                <a:moveTo>
                  <a:pt x="0" y="107162"/>
                </a:moveTo>
                <a:lnTo>
                  <a:pt x="8504" y="65217"/>
                </a:lnTo>
                <a:lnTo>
                  <a:pt x="31691" y="31035"/>
                </a:lnTo>
                <a:lnTo>
                  <a:pt x="66067" y="8127"/>
                </a:lnTo>
                <a:lnTo>
                  <a:pt x="5812535" y="0"/>
                </a:lnTo>
                <a:lnTo>
                  <a:pt x="5827155" y="988"/>
                </a:lnTo>
                <a:lnTo>
                  <a:pt x="5866889" y="14784"/>
                </a:lnTo>
                <a:lnTo>
                  <a:pt x="5897706" y="42097"/>
                </a:lnTo>
                <a:lnTo>
                  <a:pt x="5916096" y="79422"/>
                </a:lnTo>
                <a:lnTo>
                  <a:pt x="5919724" y="535774"/>
                </a:lnTo>
                <a:lnTo>
                  <a:pt x="5918734" y="550393"/>
                </a:lnTo>
                <a:lnTo>
                  <a:pt x="5904932" y="590121"/>
                </a:lnTo>
                <a:lnTo>
                  <a:pt x="5877610" y="620929"/>
                </a:lnTo>
                <a:lnTo>
                  <a:pt x="5840277" y="639312"/>
                </a:lnTo>
                <a:lnTo>
                  <a:pt x="107061" y="642937"/>
                </a:lnTo>
                <a:lnTo>
                  <a:pt x="92435" y="641947"/>
                </a:lnTo>
                <a:lnTo>
                  <a:pt x="52712" y="628136"/>
                </a:lnTo>
                <a:lnTo>
                  <a:pt x="21935" y="600794"/>
                </a:lnTo>
                <a:lnTo>
                  <a:pt x="3596" y="563433"/>
                </a:lnTo>
                <a:lnTo>
                  <a:pt x="0" y="107162"/>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35" name="object 56">
            <a:extLst>
              <a:ext uri="{FF2B5EF4-FFF2-40B4-BE49-F238E27FC236}">
                <a16:creationId xmlns:a16="http://schemas.microsoft.com/office/drawing/2014/main" id="{747DC9BB-A7AC-4CE0-87EA-27C296467B83}"/>
              </a:ext>
            </a:extLst>
          </p:cNvPr>
          <p:cNvSpPr>
            <a:spLocks/>
          </p:cNvSpPr>
          <p:nvPr/>
        </p:nvSpPr>
        <p:spPr bwMode="auto">
          <a:xfrm>
            <a:off x="2152650" y="3513138"/>
            <a:ext cx="865188" cy="449262"/>
          </a:xfrm>
          <a:custGeom>
            <a:avLst/>
            <a:gdLst>
              <a:gd name="T0" fmla="*/ 754618 w 865759"/>
              <a:gd name="T1" fmla="*/ 414861 h 448817"/>
              <a:gd name="T2" fmla="*/ 737510 w 865759"/>
              <a:gd name="T3" fmla="*/ 448881 h 448817"/>
              <a:gd name="T4" fmla="*/ 865188 w 865759"/>
              <a:gd name="T5" fmla="*/ 449262 h 448817"/>
              <a:gd name="T6" fmla="*/ 846001 w 865759"/>
              <a:gd name="T7" fmla="*/ 423455 h 448817"/>
              <a:gd name="T8" fmla="*/ 771651 w 865759"/>
              <a:gd name="T9" fmla="*/ 423455 h 448817"/>
              <a:gd name="T10" fmla="*/ 754618 w 865759"/>
              <a:gd name="T11" fmla="*/ 414861 h 448817"/>
              <a:gd name="T12" fmla="*/ 771752 w 865759"/>
              <a:gd name="T13" fmla="*/ 380791 h 448817"/>
              <a:gd name="T14" fmla="*/ 754618 w 865759"/>
              <a:gd name="T15" fmla="*/ 414861 h 448817"/>
              <a:gd name="T16" fmla="*/ 771651 w 865759"/>
              <a:gd name="T17" fmla="*/ 423455 h 448817"/>
              <a:gd name="T18" fmla="*/ 788784 w 865759"/>
              <a:gd name="T19" fmla="*/ 389386 h 448817"/>
              <a:gd name="T20" fmla="*/ 771752 w 865759"/>
              <a:gd name="T21" fmla="*/ 380791 h 448817"/>
              <a:gd name="T22" fmla="*/ 788911 w 865759"/>
              <a:gd name="T23" fmla="*/ 346671 h 448817"/>
              <a:gd name="T24" fmla="*/ 771752 w 865759"/>
              <a:gd name="T25" fmla="*/ 380791 h 448817"/>
              <a:gd name="T26" fmla="*/ 788784 w 865759"/>
              <a:gd name="T27" fmla="*/ 389386 h 448817"/>
              <a:gd name="T28" fmla="*/ 771651 w 865759"/>
              <a:gd name="T29" fmla="*/ 423455 h 448817"/>
              <a:gd name="T30" fmla="*/ 846001 w 865759"/>
              <a:gd name="T31" fmla="*/ 423455 h 448817"/>
              <a:gd name="T32" fmla="*/ 788911 w 865759"/>
              <a:gd name="T33" fmla="*/ 346671 h 448817"/>
              <a:gd name="T34" fmla="*/ 17134 w 865759"/>
              <a:gd name="T35" fmla="*/ 0 h 448817"/>
              <a:gd name="T36" fmla="*/ 0 w 865759"/>
              <a:gd name="T37" fmla="*/ 34069 h 448817"/>
              <a:gd name="T38" fmla="*/ 754618 w 865759"/>
              <a:gd name="T39" fmla="*/ 414861 h 448817"/>
              <a:gd name="T40" fmla="*/ 771752 w 865759"/>
              <a:gd name="T41" fmla="*/ 380791 h 448817"/>
              <a:gd name="T42" fmla="*/ 17134 w 865759"/>
              <a:gd name="T43" fmla="*/ 0 h 4488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5759" h="448817">
                <a:moveTo>
                  <a:pt x="755116" y="414450"/>
                </a:moveTo>
                <a:lnTo>
                  <a:pt x="737997" y="448436"/>
                </a:lnTo>
                <a:lnTo>
                  <a:pt x="865759" y="448817"/>
                </a:lnTo>
                <a:lnTo>
                  <a:pt x="846559" y="423036"/>
                </a:lnTo>
                <a:lnTo>
                  <a:pt x="772160" y="423036"/>
                </a:lnTo>
                <a:lnTo>
                  <a:pt x="755116" y="414450"/>
                </a:lnTo>
                <a:close/>
              </a:path>
              <a:path w="865759" h="448817">
                <a:moveTo>
                  <a:pt x="772261" y="380414"/>
                </a:moveTo>
                <a:lnTo>
                  <a:pt x="755116" y="414450"/>
                </a:lnTo>
                <a:lnTo>
                  <a:pt x="772160" y="423036"/>
                </a:lnTo>
                <a:lnTo>
                  <a:pt x="789305" y="389000"/>
                </a:lnTo>
                <a:lnTo>
                  <a:pt x="772261" y="380414"/>
                </a:lnTo>
                <a:close/>
              </a:path>
              <a:path w="865759" h="448817">
                <a:moveTo>
                  <a:pt x="789432" y="346328"/>
                </a:moveTo>
                <a:lnTo>
                  <a:pt x="772261" y="380414"/>
                </a:lnTo>
                <a:lnTo>
                  <a:pt x="789305" y="389000"/>
                </a:lnTo>
                <a:lnTo>
                  <a:pt x="772160" y="423036"/>
                </a:lnTo>
                <a:lnTo>
                  <a:pt x="846559" y="423036"/>
                </a:lnTo>
                <a:lnTo>
                  <a:pt x="789432" y="346328"/>
                </a:lnTo>
                <a:close/>
              </a:path>
              <a:path w="865759" h="448817">
                <a:moveTo>
                  <a:pt x="17145" y="0"/>
                </a:moveTo>
                <a:lnTo>
                  <a:pt x="0" y="34035"/>
                </a:lnTo>
                <a:lnTo>
                  <a:pt x="755116" y="414450"/>
                </a:lnTo>
                <a:lnTo>
                  <a:pt x="772261" y="380414"/>
                </a:lnTo>
                <a:lnTo>
                  <a:pt x="1714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3836" name="object 57">
            <a:extLst>
              <a:ext uri="{FF2B5EF4-FFF2-40B4-BE49-F238E27FC236}">
                <a16:creationId xmlns:a16="http://schemas.microsoft.com/office/drawing/2014/main" id="{50F0B596-F043-4862-AD78-4F3397186595}"/>
              </a:ext>
            </a:extLst>
          </p:cNvPr>
          <p:cNvSpPr>
            <a:spLocks/>
          </p:cNvSpPr>
          <p:nvPr/>
        </p:nvSpPr>
        <p:spPr bwMode="auto">
          <a:xfrm>
            <a:off x="2144713" y="3519488"/>
            <a:ext cx="841375" cy="1090612"/>
          </a:xfrm>
          <a:custGeom>
            <a:avLst/>
            <a:gdLst>
              <a:gd name="T0" fmla="*/ 756810 w 840613"/>
              <a:gd name="T1" fmla="*/ 1011355 h 1091057"/>
              <a:gd name="T2" fmla="*/ 726463 w 840613"/>
              <a:gd name="T3" fmla="*/ 1034501 h 1091057"/>
              <a:gd name="T4" fmla="*/ 841375 w 840613"/>
              <a:gd name="T5" fmla="*/ 1090612 h 1091057"/>
              <a:gd name="T6" fmla="*/ 829095 w 840613"/>
              <a:gd name="T7" fmla="*/ 1026503 h 1091057"/>
              <a:gd name="T8" fmla="*/ 768410 w 840613"/>
              <a:gd name="T9" fmla="*/ 1026503 h 1091057"/>
              <a:gd name="T10" fmla="*/ 756810 w 840613"/>
              <a:gd name="T11" fmla="*/ 1011355 h 1091057"/>
              <a:gd name="T12" fmla="*/ 787081 w 840613"/>
              <a:gd name="T13" fmla="*/ 988271 h 1091057"/>
              <a:gd name="T14" fmla="*/ 756810 w 840613"/>
              <a:gd name="T15" fmla="*/ 1011355 h 1091057"/>
              <a:gd name="T16" fmla="*/ 768410 w 840613"/>
              <a:gd name="T17" fmla="*/ 1026503 h 1091057"/>
              <a:gd name="T18" fmla="*/ 798663 w 840613"/>
              <a:gd name="T19" fmla="*/ 1003399 h 1091057"/>
              <a:gd name="T20" fmla="*/ 787081 w 840613"/>
              <a:gd name="T21" fmla="*/ 988271 h 1091057"/>
              <a:gd name="T22" fmla="*/ 817349 w 840613"/>
              <a:gd name="T23" fmla="*/ 965187 h 1091057"/>
              <a:gd name="T24" fmla="*/ 787081 w 840613"/>
              <a:gd name="T25" fmla="*/ 988271 h 1091057"/>
              <a:gd name="T26" fmla="*/ 798663 w 840613"/>
              <a:gd name="T27" fmla="*/ 1003399 h 1091057"/>
              <a:gd name="T28" fmla="*/ 768410 w 840613"/>
              <a:gd name="T29" fmla="*/ 1026503 h 1091057"/>
              <a:gd name="T30" fmla="*/ 829095 w 840613"/>
              <a:gd name="T31" fmla="*/ 1026503 h 1091057"/>
              <a:gd name="T32" fmla="*/ 817349 w 840613"/>
              <a:gd name="T33" fmla="*/ 965187 h 1091057"/>
              <a:gd name="T34" fmla="*/ 30380 w 840613"/>
              <a:gd name="T35" fmla="*/ 0 h 1091057"/>
              <a:gd name="T36" fmla="*/ 0 w 840613"/>
              <a:gd name="T37" fmla="*/ 23105 h 1091057"/>
              <a:gd name="T38" fmla="*/ 756810 w 840613"/>
              <a:gd name="T39" fmla="*/ 1011355 h 1091057"/>
              <a:gd name="T40" fmla="*/ 787081 w 840613"/>
              <a:gd name="T41" fmla="*/ 988271 h 1091057"/>
              <a:gd name="T42" fmla="*/ 30380 w 840613"/>
              <a:gd name="T43" fmla="*/ 0 h 10910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40613" h="1091057">
                <a:moveTo>
                  <a:pt x="756125" y="1011768"/>
                </a:moveTo>
                <a:lnTo>
                  <a:pt x="725805" y="1034923"/>
                </a:lnTo>
                <a:lnTo>
                  <a:pt x="840613" y="1091057"/>
                </a:lnTo>
                <a:lnTo>
                  <a:pt x="828344" y="1026922"/>
                </a:lnTo>
                <a:lnTo>
                  <a:pt x="767714" y="1026922"/>
                </a:lnTo>
                <a:lnTo>
                  <a:pt x="756125" y="1011768"/>
                </a:lnTo>
                <a:close/>
              </a:path>
              <a:path w="840613" h="1091057">
                <a:moveTo>
                  <a:pt x="786368" y="988674"/>
                </a:moveTo>
                <a:lnTo>
                  <a:pt x="756125" y="1011768"/>
                </a:lnTo>
                <a:lnTo>
                  <a:pt x="767714" y="1026922"/>
                </a:lnTo>
                <a:lnTo>
                  <a:pt x="797940" y="1003808"/>
                </a:lnTo>
                <a:lnTo>
                  <a:pt x="786368" y="988674"/>
                </a:lnTo>
                <a:close/>
              </a:path>
              <a:path w="840613" h="1091057">
                <a:moveTo>
                  <a:pt x="816609" y="965581"/>
                </a:moveTo>
                <a:lnTo>
                  <a:pt x="786368" y="988674"/>
                </a:lnTo>
                <a:lnTo>
                  <a:pt x="797940" y="1003808"/>
                </a:lnTo>
                <a:lnTo>
                  <a:pt x="767714" y="1026922"/>
                </a:lnTo>
                <a:lnTo>
                  <a:pt x="828344" y="1026922"/>
                </a:lnTo>
                <a:lnTo>
                  <a:pt x="816609" y="965581"/>
                </a:lnTo>
                <a:close/>
              </a:path>
              <a:path w="840613" h="1091057">
                <a:moveTo>
                  <a:pt x="30352" y="0"/>
                </a:moveTo>
                <a:lnTo>
                  <a:pt x="0" y="23114"/>
                </a:lnTo>
                <a:lnTo>
                  <a:pt x="756125" y="1011768"/>
                </a:lnTo>
                <a:lnTo>
                  <a:pt x="786368" y="988674"/>
                </a:lnTo>
                <a:lnTo>
                  <a:pt x="3035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3837" name="object 58">
            <a:extLst>
              <a:ext uri="{FF2B5EF4-FFF2-40B4-BE49-F238E27FC236}">
                <a16:creationId xmlns:a16="http://schemas.microsoft.com/office/drawing/2014/main" id="{29377F59-5DCC-409E-AFD7-AEC2B5FD46C0}"/>
              </a:ext>
            </a:extLst>
          </p:cNvPr>
          <p:cNvSpPr>
            <a:spLocks/>
          </p:cNvSpPr>
          <p:nvPr/>
        </p:nvSpPr>
        <p:spPr bwMode="auto">
          <a:xfrm>
            <a:off x="2143125" y="3522663"/>
            <a:ext cx="844550" cy="1736725"/>
          </a:xfrm>
          <a:custGeom>
            <a:avLst/>
            <a:gdLst>
              <a:gd name="T0" fmla="*/ 775812 w 845057"/>
              <a:gd name="T1" fmla="*/ 1641843 h 1736978"/>
              <a:gd name="T2" fmla="*/ 741488 w 845057"/>
              <a:gd name="T3" fmla="*/ 1658250 h 1736978"/>
              <a:gd name="T4" fmla="*/ 842138 w 845057"/>
              <a:gd name="T5" fmla="*/ 1736725 h 1736978"/>
              <a:gd name="T6" fmla="*/ 843606 w 845057"/>
              <a:gd name="T7" fmla="*/ 1659012 h 1736978"/>
              <a:gd name="T8" fmla="*/ 784007 w 845057"/>
              <a:gd name="T9" fmla="*/ 1659012 h 1736978"/>
              <a:gd name="T10" fmla="*/ 775812 w 845057"/>
              <a:gd name="T11" fmla="*/ 1641843 h 1736978"/>
              <a:gd name="T12" fmla="*/ 810185 w 845057"/>
              <a:gd name="T13" fmla="*/ 1625411 h 1736978"/>
              <a:gd name="T14" fmla="*/ 775812 w 845057"/>
              <a:gd name="T15" fmla="*/ 1641843 h 1736978"/>
              <a:gd name="T16" fmla="*/ 784007 w 845057"/>
              <a:gd name="T17" fmla="*/ 1659012 h 1736978"/>
              <a:gd name="T18" fmla="*/ 818404 w 845057"/>
              <a:gd name="T19" fmla="*/ 1642632 h 1736978"/>
              <a:gd name="T20" fmla="*/ 810185 w 845057"/>
              <a:gd name="T21" fmla="*/ 1625411 h 1736978"/>
              <a:gd name="T22" fmla="*/ 844550 w 845057"/>
              <a:gd name="T23" fmla="*/ 1608982 h 1736978"/>
              <a:gd name="T24" fmla="*/ 810185 w 845057"/>
              <a:gd name="T25" fmla="*/ 1625411 h 1736978"/>
              <a:gd name="T26" fmla="*/ 818404 w 845057"/>
              <a:gd name="T27" fmla="*/ 1642632 h 1736978"/>
              <a:gd name="T28" fmla="*/ 784007 w 845057"/>
              <a:gd name="T29" fmla="*/ 1659012 h 1736978"/>
              <a:gd name="T30" fmla="*/ 843606 w 845057"/>
              <a:gd name="T31" fmla="*/ 1659012 h 1736978"/>
              <a:gd name="T32" fmla="*/ 844550 w 845057"/>
              <a:gd name="T33" fmla="*/ 1608982 h 1736978"/>
              <a:gd name="T34" fmla="*/ 34395 w 845057"/>
              <a:gd name="T35" fmla="*/ 0 h 1736978"/>
              <a:gd name="T36" fmla="*/ 0 w 845057"/>
              <a:gd name="T37" fmla="*/ 16507 h 1736978"/>
              <a:gd name="T38" fmla="*/ 775812 w 845057"/>
              <a:gd name="T39" fmla="*/ 1641843 h 1736978"/>
              <a:gd name="T40" fmla="*/ 810185 w 845057"/>
              <a:gd name="T41" fmla="*/ 1625411 h 1736978"/>
              <a:gd name="T42" fmla="*/ 34395 w 845057"/>
              <a:gd name="T43" fmla="*/ 0 h 17369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45057" h="1736978">
                <a:moveTo>
                  <a:pt x="776278" y="1642082"/>
                </a:moveTo>
                <a:lnTo>
                  <a:pt x="741933" y="1658492"/>
                </a:lnTo>
                <a:lnTo>
                  <a:pt x="842644" y="1736978"/>
                </a:lnTo>
                <a:lnTo>
                  <a:pt x="844112" y="1659254"/>
                </a:lnTo>
                <a:lnTo>
                  <a:pt x="784478" y="1659254"/>
                </a:lnTo>
                <a:lnTo>
                  <a:pt x="776278" y="1642082"/>
                </a:lnTo>
                <a:close/>
              </a:path>
              <a:path w="845057" h="1736978">
                <a:moveTo>
                  <a:pt x="810671" y="1625648"/>
                </a:moveTo>
                <a:lnTo>
                  <a:pt x="776278" y="1642082"/>
                </a:lnTo>
                <a:lnTo>
                  <a:pt x="784478" y="1659254"/>
                </a:lnTo>
                <a:lnTo>
                  <a:pt x="818895" y="1642871"/>
                </a:lnTo>
                <a:lnTo>
                  <a:pt x="810671" y="1625648"/>
                </a:lnTo>
                <a:close/>
              </a:path>
              <a:path w="845057" h="1736978">
                <a:moveTo>
                  <a:pt x="845057" y="1609216"/>
                </a:moveTo>
                <a:lnTo>
                  <a:pt x="810671" y="1625648"/>
                </a:lnTo>
                <a:lnTo>
                  <a:pt x="818895" y="1642871"/>
                </a:lnTo>
                <a:lnTo>
                  <a:pt x="784478" y="1659254"/>
                </a:lnTo>
                <a:lnTo>
                  <a:pt x="844112" y="1659254"/>
                </a:lnTo>
                <a:lnTo>
                  <a:pt x="845057" y="1609216"/>
                </a:lnTo>
                <a:close/>
              </a:path>
              <a:path w="845057" h="1736978">
                <a:moveTo>
                  <a:pt x="34416" y="0"/>
                </a:moveTo>
                <a:lnTo>
                  <a:pt x="0" y="16509"/>
                </a:lnTo>
                <a:lnTo>
                  <a:pt x="776278" y="1642082"/>
                </a:lnTo>
                <a:lnTo>
                  <a:pt x="810671" y="1625648"/>
                </a:lnTo>
                <a:lnTo>
                  <a:pt x="3441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3838" name="object 59">
            <a:extLst>
              <a:ext uri="{FF2B5EF4-FFF2-40B4-BE49-F238E27FC236}">
                <a16:creationId xmlns:a16="http://schemas.microsoft.com/office/drawing/2014/main" id="{B33CCA86-1F08-4598-AAE4-2D974801A4F2}"/>
              </a:ext>
            </a:extLst>
          </p:cNvPr>
          <p:cNvSpPr>
            <a:spLocks/>
          </p:cNvSpPr>
          <p:nvPr/>
        </p:nvSpPr>
        <p:spPr bwMode="auto">
          <a:xfrm>
            <a:off x="2143125" y="3524250"/>
            <a:ext cx="849313" cy="2519363"/>
          </a:xfrm>
          <a:custGeom>
            <a:avLst/>
            <a:gdLst>
              <a:gd name="T0" fmla="*/ 776843 w 850138"/>
              <a:gd name="T1" fmla="*/ 2416449 h 2518854"/>
              <a:gd name="T2" fmla="*/ 740580 w 850138"/>
              <a:gd name="T3" fmla="*/ 2428184 h 2518854"/>
              <a:gd name="T4" fmla="*/ 830028 w 850138"/>
              <a:gd name="T5" fmla="*/ 2519363 h 2518854"/>
              <a:gd name="T6" fmla="*/ 842965 w 850138"/>
              <a:gd name="T7" fmla="*/ 2434586 h 2518854"/>
              <a:gd name="T8" fmla="*/ 782703 w 850138"/>
              <a:gd name="T9" fmla="*/ 2434586 h 2518854"/>
              <a:gd name="T10" fmla="*/ 776843 w 850138"/>
              <a:gd name="T11" fmla="*/ 2416449 h 2518854"/>
              <a:gd name="T12" fmla="*/ 813013 w 850138"/>
              <a:gd name="T13" fmla="*/ 2404744 h 2518854"/>
              <a:gd name="T14" fmla="*/ 776843 w 850138"/>
              <a:gd name="T15" fmla="*/ 2416449 h 2518854"/>
              <a:gd name="T16" fmla="*/ 782703 w 850138"/>
              <a:gd name="T17" fmla="*/ 2434586 h 2518854"/>
              <a:gd name="T18" fmla="*/ 818863 w 850138"/>
              <a:gd name="T19" fmla="*/ 2422849 h 2518854"/>
              <a:gd name="T20" fmla="*/ 813013 w 850138"/>
              <a:gd name="T21" fmla="*/ 2404744 h 2518854"/>
              <a:gd name="T22" fmla="*/ 849313 w 850138"/>
              <a:gd name="T23" fmla="*/ 2392997 h 2518854"/>
              <a:gd name="T24" fmla="*/ 813013 w 850138"/>
              <a:gd name="T25" fmla="*/ 2404744 h 2518854"/>
              <a:gd name="T26" fmla="*/ 818863 w 850138"/>
              <a:gd name="T27" fmla="*/ 2422849 h 2518854"/>
              <a:gd name="T28" fmla="*/ 782703 w 850138"/>
              <a:gd name="T29" fmla="*/ 2434586 h 2518854"/>
              <a:gd name="T30" fmla="*/ 842965 w 850138"/>
              <a:gd name="T31" fmla="*/ 2434586 h 2518854"/>
              <a:gd name="T32" fmla="*/ 849313 w 850138"/>
              <a:gd name="T33" fmla="*/ 2392997 h 2518854"/>
              <a:gd name="T34" fmla="*/ 36160 w 850138"/>
              <a:gd name="T35" fmla="*/ 0 h 2518854"/>
              <a:gd name="T36" fmla="*/ 0 w 850138"/>
              <a:gd name="T37" fmla="*/ 11685 h 2518854"/>
              <a:gd name="T38" fmla="*/ 776843 w 850138"/>
              <a:gd name="T39" fmla="*/ 2416449 h 2518854"/>
              <a:gd name="T40" fmla="*/ 813013 w 850138"/>
              <a:gd name="T41" fmla="*/ 2404744 h 2518854"/>
              <a:gd name="T42" fmla="*/ 36160 w 850138"/>
              <a:gd name="T43" fmla="*/ 0 h 25188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50138" h="2518854">
                <a:moveTo>
                  <a:pt x="777598" y="2415961"/>
                </a:moveTo>
                <a:lnTo>
                  <a:pt x="741299" y="2427693"/>
                </a:lnTo>
                <a:lnTo>
                  <a:pt x="830834" y="2518854"/>
                </a:lnTo>
                <a:lnTo>
                  <a:pt x="843784" y="2434094"/>
                </a:lnTo>
                <a:lnTo>
                  <a:pt x="783463" y="2434094"/>
                </a:lnTo>
                <a:lnTo>
                  <a:pt x="777598" y="2415961"/>
                </a:lnTo>
                <a:close/>
              </a:path>
              <a:path w="850138" h="2518854">
                <a:moveTo>
                  <a:pt x="813803" y="2404258"/>
                </a:moveTo>
                <a:lnTo>
                  <a:pt x="777598" y="2415961"/>
                </a:lnTo>
                <a:lnTo>
                  <a:pt x="783463" y="2434094"/>
                </a:lnTo>
                <a:lnTo>
                  <a:pt x="819658" y="2422359"/>
                </a:lnTo>
                <a:lnTo>
                  <a:pt x="813803" y="2404258"/>
                </a:lnTo>
                <a:close/>
              </a:path>
              <a:path w="850138" h="2518854">
                <a:moveTo>
                  <a:pt x="850138" y="2392514"/>
                </a:moveTo>
                <a:lnTo>
                  <a:pt x="813803" y="2404258"/>
                </a:lnTo>
                <a:lnTo>
                  <a:pt x="819658" y="2422359"/>
                </a:lnTo>
                <a:lnTo>
                  <a:pt x="783463" y="2434094"/>
                </a:lnTo>
                <a:lnTo>
                  <a:pt x="843784" y="2434094"/>
                </a:lnTo>
                <a:lnTo>
                  <a:pt x="850138" y="2392514"/>
                </a:lnTo>
                <a:close/>
              </a:path>
              <a:path w="850138" h="2518854">
                <a:moveTo>
                  <a:pt x="36195" y="0"/>
                </a:moveTo>
                <a:lnTo>
                  <a:pt x="0" y="11683"/>
                </a:lnTo>
                <a:lnTo>
                  <a:pt x="777598" y="2415961"/>
                </a:lnTo>
                <a:lnTo>
                  <a:pt x="813803" y="2404258"/>
                </a:lnTo>
                <a:lnTo>
                  <a:pt x="3619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3839" name="object 60">
            <a:extLst>
              <a:ext uri="{FF2B5EF4-FFF2-40B4-BE49-F238E27FC236}">
                <a16:creationId xmlns:a16="http://schemas.microsoft.com/office/drawing/2014/main" id="{D2AB4E2D-5007-4992-811C-279942EBBA12}"/>
              </a:ext>
            </a:extLst>
          </p:cNvPr>
          <p:cNvSpPr>
            <a:spLocks noChangeArrowheads="1"/>
          </p:cNvSpPr>
          <p:nvPr/>
        </p:nvSpPr>
        <p:spPr bwMode="auto">
          <a:xfrm>
            <a:off x="3055938" y="2130425"/>
            <a:ext cx="3702050" cy="385763"/>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40" name="object 61">
            <a:extLst>
              <a:ext uri="{FF2B5EF4-FFF2-40B4-BE49-F238E27FC236}">
                <a16:creationId xmlns:a16="http://schemas.microsoft.com/office/drawing/2014/main" id="{12DC2CB0-4234-49D4-9099-CFE5F43BC24D}"/>
              </a:ext>
            </a:extLst>
          </p:cNvPr>
          <p:cNvSpPr>
            <a:spLocks noChangeArrowheads="1"/>
          </p:cNvSpPr>
          <p:nvPr/>
        </p:nvSpPr>
        <p:spPr bwMode="auto">
          <a:xfrm>
            <a:off x="3048000" y="2138363"/>
            <a:ext cx="3552825" cy="430212"/>
          </a:xfrm>
          <a:prstGeom prst="rect">
            <a:avLst/>
          </a:prstGeom>
          <a:blipFill dpi="0" rotWithShape="1">
            <a:blip r:embed="rId3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41" name="object 62">
            <a:extLst>
              <a:ext uri="{FF2B5EF4-FFF2-40B4-BE49-F238E27FC236}">
                <a16:creationId xmlns:a16="http://schemas.microsoft.com/office/drawing/2014/main" id="{264A4D6C-648E-454F-A429-7B42A9E24D42}"/>
              </a:ext>
            </a:extLst>
          </p:cNvPr>
          <p:cNvSpPr>
            <a:spLocks noChangeArrowheads="1"/>
          </p:cNvSpPr>
          <p:nvPr/>
        </p:nvSpPr>
        <p:spPr bwMode="auto">
          <a:xfrm>
            <a:off x="2986088" y="2060575"/>
            <a:ext cx="3689350" cy="373063"/>
          </a:xfrm>
          <a:prstGeom prst="rect">
            <a:avLst/>
          </a:prstGeom>
          <a:blipFill dpi="0" rotWithShape="1">
            <a:blip r:embed="rId3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3842" name="object 63">
            <a:extLst>
              <a:ext uri="{FF2B5EF4-FFF2-40B4-BE49-F238E27FC236}">
                <a16:creationId xmlns:a16="http://schemas.microsoft.com/office/drawing/2014/main" id="{4DD5C625-CD37-494C-8633-04C3CE420613}"/>
              </a:ext>
            </a:extLst>
          </p:cNvPr>
          <p:cNvSpPr>
            <a:spLocks/>
          </p:cNvSpPr>
          <p:nvPr/>
        </p:nvSpPr>
        <p:spPr bwMode="auto">
          <a:xfrm>
            <a:off x="2986088" y="2060575"/>
            <a:ext cx="3689350" cy="373063"/>
          </a:xfrm>
          <a:custGeom>
            <a:avLst/>
            <a:gdLst>
              <a:gd name="T0" fmla="*/ 0 w 3689350"/>
              <a:gd name="T1" fmla="*/ 62219 h 373125"/>
              <a:gd name="T2" fmla="*/ 13933 w 3689350"/>
              <a:gd name="T3" fmla="*/ 22927 h 373125"/>
              <a:gd name="T4" fmla="*/ 48789 w 3689350"/>
              <a:gd name="T5" fmla="*/ 1431 h 373125"/>
              <a:gd name="T6" fmla="*/ 3627120 w 3689350"/>
              <a:gd name="T7" fmla="*/ 0 h 373125"/>
              <a:gd name="T8" fmla="*/ 3641503 w 3689350"/>
              <a:gd name="T9" fmla="*/ 1673 h 373125"/>
              <a:gd name="T10" fmla="*/ 3675999 w 3689350"/>
              <a:gd name="T11" fmla="*/ 23718 h 373125"/>
              <a:gd name="T12" fmla="*/ 3689350 w 3689350"/>
              <a:gd name="T13" fmla="*/ 310844 h 373125"/>
              <a:gd name="T14" fmla="*/ 3687669 w 3689350"/>
              <a:gd name="T15" fmla="*/ 325225 h 373125"/>
              <a:gd name="T16" fmla="*/ 3665574 w 3689350"/>
              <a:gd name="T17" fmla="*/ 359715 h 373125"/>
              <a:gd name="T18" fmla="*/ 62103 w 3689350"/>
              <a:gd name="T19" fmla="*/ 373063 h 373125"/>
              <a:gd name="T20" fmla="*/ 47712 w 3689350"/>
              <a:gd name="T21" fmla="*/ 371379 h 373125"/>
              <a:gd name="T22" fmla="*/ 13266 w 3689350"/>
              <a:gd name="T23" fmla="*/ 349247 h 373125"/>
              <a:gd name="T24" fmla="*/ 0 w 3689350"/>
              <a:gd name="T25" fmla="*/ 62219 h 373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89350" h="373125">
                <a:moveTo>
                  <a:pt x="0" y="62229"/>
                </a:moveTo>
                <a:lnTo>
                  <a:pt x="13933" y="22931"/>
                </a:lnTo>
                <a:lnTo>
                  <a:pt x="48789" y="1431"/>
                </a:lnTo>
                <a:lnTo>
                  <a:pt x="3627120" y="0"/>
                </a:lnTo>
                <a:lnTo>
                  <a:pt x="3641503" y="1673"/>
                </a:lnTo>
                <a:lnTo>
                  <a:pt x="3675999" y="23722"/>
                </a:lnTo>
                <a:lnTo>
                  <a:pt x="3689350" y="310896"/>
                </a:lnTo>
                <a:lnTo>
                  <a:pt x="3687669" y="325279"/>
                </a:lnTo>
                <a:lnTo>
                  <a:pt x="3665574" y="359775"/>
                </a:lnTo>
                <a:lnTo>
                  <a:pt x="62103" y="373125"/>
                </a:lnTo>
                <a:lnTo>
                  <a:pt x="47712" y="371441"/>
                </a:lnTo>
                <a:lnTo>
                  <a:pt x="13266" y="349305"/>
                </a:lnTo>
                <a:lnTo>
                  <a:pt x="0" y="6222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3843" name="object 64">
            <a:extLst>
              <a:ext uri="{FF2B5EF4-FFF2-40B4-BE49-F238E27FC236}">
                <a16:creationId xmlns:a16="http://schemas.microsoft.com/office/drawing/2014/main" id="{1DEDBF0F-DB66-4AD6-A16B-D11A38EC54C9}"/>
              </a:ext>
            </a:extLst>
          </p:cNvPr>
          <p:cNvSpPr>
            <a:spLocks/>
          </p:cNvSpPr>
          <p:nvPr/>
        </p:nvSpPr>
        <p:spPr bwMode="auto">
          <a:xfrm>
            <a:off x="2144713" y="2247900"/>
            <a:ext cx="841375" cy="1292225"/>
          </a:xfrm>
          <a:custGeom>
            <a:avLst/>
            <a:gdLst>
              <a:gd name="T0" fmla="*/ 763522 w 841501"/>
              <a:gd name="T1" fmla="*/ 85679 h 1292987"/>
              <a:gd name="T2" fmla="*/ 0 w 841501"/>
              <a:gd name="T3" fmla="*/ 1271663 h 1292987"/>
              <a:gd name="T4" fmla="*/ 32125 w 841501"/>
              <a:gd name="T5" fmla="*/ 1292225 h 1292987"/>
              <a:gd name="T6" fmla="*/ 795661 w 841501"/>
              <a:gd name="T7" fmla="*/ 106347 h 1292987"/>
              <a:gd name="T8" fmla="*/ 763522 w 841501"/>
              <a:gd name="T9" fmla="*/ 85679 h 1292987"/>
              <a:gd name="T10" fmla="*/ 833846 w 841501"/>
              <a:gd name="T11" fmla="*/ 69682 h 1292987"/>
              <a:gd name="T12" fmla="*/ 773822 w 841501"/>
              <a:gd name="T13" fmla="*/ 69682 h 1292987"/>
              <a:gd name="T14" fmla="*/ 805948 w 841501"/>
              <a:gd name="T15" fmla="*/ 90371 h 1292987"/>
              <a:gd name="T16" fmla="*/ 795661 w 841501"/>
              <a:gd name="T17" fmla="*/ 106347 h 1292987"/>
              <a:gd name="T18" fmla="*/ 827661 w 841501"/>
              <a:gd name="T19" fmla="*/ 126925 h 1292987"/>
              <a:gd name="T20" fmla="*/ 833846 w 841501"/>
              <a:gd name="T21" fmla="*/ 69682 h 1292987"/>
              <a:gd name="T22" fmla="*/ 773822 w 841501"/>
              <a:gd name="T23" fmla="*/ 69682 h 1292987"/>
              <a:gd name="T24" fmla="*/ 763522 w 841501"/>
              <a:gd name="T25" fmla="*/ 85679 h 1292987"/>
              <a:gd name="T26" fmla="*/ 795661 w 841501"/>
              <a:gd name="T27" fmla="*/ 106347 h 1292987"/>
              <a:gd name="T28" fmla="*/ 805948 w 841501"/>
              <a:gd name="T29" fmla="*/ 90371 h 1292987"/>
              <a:gd name="T30" fmla="*/ 773822 w 841501"/>
              <a:gd name="T31" fmla="*/ 69682 h 1292987"/>
              <a:gd name="T32" fmla="*/ 841375 w 841501"/>
              <a:gd name="T33" fmla="*/ 0 h 1292987"/>
              <a:gd name="T34" fmla="*/ 731536 w 841501"/>
              <a:gd name="T35" fmla="*/ 65112 h 1292987"/>
              <a:gd name="T36" fmla="*/ 763522 w 841501"/>
              <a:gd name="T37" fmla="*/ 85679 h 1292987"/>
              <a:gd name="T38" fmla="*/ 773822 w 841501"/>
              <a:gd name="T39" fmla="*/ 69682 h 1292987"/>
              <a:gd name="T40" fmla="*/ 833846 w 841501"/>
              <a:gd name="T41" fmla="*/ 69682 h 1292987"/>
              <a:gd name="T42" fmla="*/ 841375 w 841501"/>
              <a:gd name="T43" fmla="*/ 0 h 12929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41501" h="1292987">
                <a:moveTo>
                  <a:pt x="763636" y="85730"/>
                </a:moveTo>
                <a:lnTo>
                  <a:pt x="0" y="1272413"/>
                </a:lnTo>
                <a:lnTo>
                  <a:pt x="32130" y="1292987"/>
                </a:lnTo>
                <a:lnTo>
                  <a:pt x="795780" y="106410"/>
                </a:lnTo>
                <a:lnTo>
                  <a:pt x="763636" y="85730"/>
                </a:lnTo>
                <a:close/>
              </a:path>
              <a:path w="841501" h="1292987">
                <a:moveTo>
                  <a:pt x="833971" y="69723"/>
                </a:moveTo>
                <a:lnTo>
                  <a:pt x="773938" y="69723"/>
                </a:lnTo>
                <a:lnTo>
                  <a:pt x="806069" y="90424"/>
                </a:lnTo>
                <a:lnTo>
                  <a:pt x="795780" y="106410"/>
                </a:lnTo>
                <a:lnTo>
                  <a:pt x="827785" y="127000"/>
                </a:lnTo>
                <a:lnTo>
                  <a:pt x="833971" y="69723"/>
                </a:lnTo>
                <a:close/>
              </a:path>
              <a:path w="841501" h="1292987">
                <a:moveTo>
                  <a:pt x="773938" y="69723"/>
                </a:moveTo>
                <a:lnTo>
                  <a:pt x="763636" y="85730"/>
                </a:lnTo>
                <a:lnTo>
                  <a:pt x="795780" y="106410"/>
                </a:lnTo>
                <a:lnTo>
                  <a:pt x="806069" y="90424"/>
                </a:lnTo>
                <a:lnTo>
                  <a:pt x="773938" y="69723"/>
                </a:lnTo>
                <a:close/>
              </a:path>
              <a:path w="841501" h="1292987">
                <a:moveTo>
                  <a:pt x="841501" y="0"/>
                </a:moveTo>
                <a:lnTo>
                  <a:pt x="731646" y="65150"/>
                </a:lnTo>
                <a:lnTo>
                  <a:pt x="763636" y="85730"/>
                </a:lnTo>
                <a:lnTo>
                  <a:pt x="773938" y="69723"/>
                </a:lnTo>
                <a:lnTo>
                  <a:pt x="833971" y="69723"/>
                </a:lnTo>
                <a:lnTo>
                  <a:pt x="84150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65" name="object 65">
            <a:extLst>
              <a:ext uri="{FF2B5EF4-FFF2-40B4-BE49-F238E27FC236}">
                <a16:creationId xmlns:a16="http://schemas.microsoft.com/office/drawing/2014/main" id="{635F5425-C933-49CE-A667-C872D4F0513A}"/>
              </a:ext>
            </a:extLst>
          </p:cNvPr>
          <p:cNvSpPr txBox="1"/>
          <p:nvPr/>
        </p:nvSpPr>
        <p:spPr>
          <a:xfrm>
            <a:off x="3040063" y="722313"/>
            <a:ext cx="5526087" cy="461962"/>
          </a:xfrm>
          <a:prstGeom prst="rect">
            <a:avLst/>
          </a:prstGeom>
        </p:spPr>
        <p:txBody>
          <a:bodyPr lIns="0" tIns="0" rIns="0" bIns="0"/>
          <a:lstStyle/>
          <a:p>
            <a:pPr>
              <a:lnSpc>
                <a:spcPts val="1714"/>
              </a:lnSpc>
              <a:defRPr/>
            </a:pPr>
            <a:r>
              <a:rPr sz="1600" dirty="0">
                <a:solidFill>
                  <a:srgbClr val="0070C0"/>
                </a:solidFill>
                <a:latin typeface="Arial"/>
                <a:cs typeface="Arial"/>
              </a:rPr>
              <a:t>Seña</a:t>
            </a:r>
            <a:r>
              <a:rPr sz="1600" spc="4" dirty="0">
                <a:solidFill>
                  <a:srgbClr val="0070C0"/>
                </a:solidFill>
                <a:latin typeface="Arial"/>
                <a:cs typeface="Arial"/>
              </a:rPr>
              <a:t>l</a:t>
            </a:r>
            <a:r>
              <a:rPr sz="1600" dirty="0">
                <a:solidFill>
                  <a:srgbClr val="0070C0"/>
                </a:solidFill>
                <a:latin typeface="Arial"/>
                <a:cs typeface="Arial"/>
              </a:rPr>
              <a:t>a</a:t>
            </a:r>
            <a:r>
              <a:rPr sz="1600" spc="419" dirty="0">
                <a:solidFill>
                  <a:srgbClr val="0070C0"/>
                </a:solidFill>
                <a:latin typeface="Arial"/>
                <a:cs typeface="Arial"/>
              </a:rPr>
              <a:t> </a:t>
            </a:r>
            <a:r>
              <a:rPr sz="1600" spc="4" dirty="0">
                <a:solidFill>
                  <a:srgbClr val="0070C0"/>
                </a:solidFill>
                <a:latin typeface="Arial"/>
                <a:cs typeface="Arial"/>
              </a:rPr>
              <a:t>l</a:t>
            </a:r>
            <a:r>
              <a:rPr sz="1600" dirty="0">
                <a:solidFill>
                  <a:srgbClr val="0070C0"/>
                </a:solidFill>
                <a:latin typeface="Arial"/>
                <a:cs typeface="Arial"/>
              </a:rPr>
              <a:t>as </a:t>
            </a:r>
            <a:r>
              <a:rPr sz="1600" spc="19" dirty="0">
                <a:solidFill>
                  <a:srgbClr val="0070C0"/>
                </a:solidFill>
                <a:latin typeface="Arial"/>
                <a:cs typeface="Arial"/>
              </a:rPr>
              <a:t> </a:t>
            </a:r>
            <a:r>
              <a:rPr sz="1600" spc="-14" dirty="0">
                <a:solidFill>
                  <a:srgbClr val="0070C0"/>
                </a:solidFill>
                <a:latin typeface="Arial"/>
                <a:cs typeface="Arial"/>
              </a:rPr>
              <a:t>a</a:t>
            </a:r>
            <a:r>
              <a:rPr sz="1600" spc="4" dirty="0">
                <a:solidFill>
                  <a:srgbClr val="0070C0"/>
                </a:solidFill>
                <a:latin typeface="Arial"/>
                <a:cs typeface="Arial"/>
              </a:rPr>
              <a:t>c</a:t>
            </a:r>
            <a:r>
              <a:rPr sz="1600" spc="-9" dirty="0">
                <a:solidFill>
                  <a:srgbClr val="0070C0"/>
                </a:solidFill>
                <a:latin typeface="Arial"/>
                <a:cs typeface="Arial"/>
              </a:rPr>
              <a:t>c</a:t>
            </a:r>
            <a:r>
              <a:rPr sz="1600" spc="-4" dirty="0">
                <a:solidFill>
                  <a:srgbClr val="0070C0"/>
                </a:solidFill>
                <a:latin typeface="Arial"/>
                <a:cs typeface="Arial"/>
              </a:rPr>
              <a:t>i</a:t>
            </a:r>
            <a:r>
              <a:rPr sz="1600" dirty="0">
                <a:solidFill>
                  <a:srgbClr val="0070C0"/>
                </a:solidFill>
                <a:latin typeface="Arial"/>
                <a:cs typeface="Arial"/>
              </a:rPr>
              <a:t>ones</a:t>
            </a:r>
            <a:r>
              <a:rPr sz="1600" spc="421" dirty="0">
                <a:solidFill>
                  <a:srgbClr val="0070C0"/>
                </a:solidFill>
                <a:latin typeface="Arial"/>
                <a:cs typeface="Arial"/>
              </a:rPr>
              <a:t> </a:t>
            </a:r>
            <a:r>
              <a:rPr sz="1600" dirty="0">
                <a:solidFill>
                  <a:srgbClr val="0070C0"/>
                </a:solidFill>
                <a:latin typeface="Arial"/>
                <a:cs typeface="Arial"/>
              </a:rPr>
              <a:t>(contexto</a:t>
            </a:r>
            <a:r>
              <a:rPr sz="1600" spc="4" dirty="0">
                <a:solidFill>
                  <a:srgbClr val="0070C0"/>
                </a:solidFill>
                <a:latin typeface="Arial"/>
                <a:cs typeface="Arial"/>
              </a:rPr>
              <a:t>s</a:t>
            </a:r>
            <a:r>
              <a:rPr sz="1600" dirty="0">
                <a:solidFill>
                  <a:srgbClr val="0070C0"/>
                </a:solidFill>
                <a:latin typeface="Arial"/>
                <a:cs typeface="Arial"/>
              </a:rPr>
              <a:t>)</a:t>
            </a:r>
            <a:r>
              <a:rPr sz="1600" spc="400" dirty="0">
                <a:solidFill>
                  <a:srgbClr val="0070C0"/>
                </a:solidFill>
                <a:latin typeface="Arial"/>
                <a:cs typeface="Arial"/>
              </a:rPr>
              <a:t> </a:t>
            </a:r>
            <a:r>
              <a:rPr sz="1600" dirty="0">
                <a:solidFill>
                  <a:srgbClr val="0070C0"/>
                </a:solidFill>
                <a:latin typeface="Arial"/>
                <a:cs typeface="Arial"/>
              </a:rPr>
              <a:t>a </a:t>
            </a:r>
            <a:r>
              <a:rPr sz="1600" spc="35" dirty="0">
                <a:solidFill>
                  <a:srgbClr val="0070C0"/>
                </a:solidFill>
                <a:latin typeface="Arial"/>
                <a:cs typeface="Arial"/>
              </a:rPr>
              <a:t> </a:t>
            </a:r>
            <a:r>
              <a:rPr sz="1600" dirty="0">
                <a:solidFill>
                  <a:srgbClr val="0070C0"/>
                </a:solidFill>
                <a:latin typeface="Arial"/>
                <a:cs typeface="Arial"/>
              </a:rPr>
              <a:t>r</a:t>
            </a:r>
            <a:r>
              <a:rPr sz="1600" spc="-4" dirty="0">
                <a:solidFill>
                  <a:srgbClr val="0070C0"/>
                </a:solidFill>
                <a:latin typeface="Arial"/>
                <a:cs typeface="Arial"/>
              </a:rPr>
              <a:t>e</a:t>
            </a:r>
            <a:r>
              <a:rPr sz="1600" dirty="0">
                <a:solidFill>
                  <a:srgbClr val="0070C0"/>
                </a:solidFill>
                <a:latin typeface="Arial"/>
                <a:cs typeface="Arial"/>
              </a:rPr>
              <a:t>al</a:t>
            </a:r>
            <a:r>
              <a:rPr sz="1600" spc="9" dirty="0">
                <a:solidFill>
                  <a:srgbClr val="0070C0"/>
                </a:solidFill>
                <a:latin typeface="Arial"/>
                <a:cs typeface="Arial"/>
              </a:rPr>
              <a:t>i</a:t>
            </a:r>
            <a:r>
              <a:rPr sz="1600" spc="4" dirty="0">
                <a:solidFill>
                  <a:srgbClr val="0070C0"/>
                </a:solidFill>
                <a:latin typeface="Arial"/>
                <a:cs typeface="Arial"/>
              </a:rPr>
              <a:t>z</a:t>
            </a:r>
            <a:r>
              <a:rPr sz="1600" dirty="0">
                <a:solidFill>
                  <a:srgbClr val="0070C0"/>
                </a:solidFill>
                <a:latin typeface="Arial"/>
                <a:cs typeface="Arial"/>
              </a:rPr>
              <a:t>ar</a:t>
            </a:r>
            <a:r>
              <a:rPr sz="1600" spc="427" dirty="0">
                <a:solidFill>
                  <a:srgbClr val="0070C0"/>
                </a:solidFill>
                <a:latin typeface="Arial"/>
                <a:cs typeface="Arial"/>
              </a:rPr>
              <a:t> </a:t>
            </a:r>
            <a:r>
              <a:rPr sz="1600" dirty="0">
                <a:solidFill>
                  <a:srgbClr val="0070C0"/>
                </a:solidFill>
                <a:latin typeface="Arial"/>
                <a:cs typeface="Arial"/>
              </a:rPr>
              <a:t>pa</a:t>
            </a:r>
            <a:r>
              <a:rPr sz="1600" spc="4" dirty="0">
                <a:solidFill>
                  <a:srgbClr val="0070C0"/>
                </a:solidFill>
                <a:latin typeface="Arial"/>
                <a:cs typeface="Arial"/>
              </a:rPr>
              <a:t>r</a:t>
            </a:r>
            <a:r>
              <a:rPr sz="1600" dirty="0">
                <a:solidFill>
                  <a:srgbClr val="0070C0"/>
                </a:solidFill>
                <a:latin typeface="Arial"/>
                <a:cs typeface="Arial"/>
              </a:rPr>
              <a:t>a </a:t>
            </a:r>
            <a:r>
              <a:rPr sz="1600" spc="2" dirty="0">
                <a:solidFill>
                  <a:srgbClr val="0070C0"/>
                </a:solidFill>
                <a:latin typeface="Arial"/>
                <a:cs typeface="Arial"/>
              </a:rPr>
              <a:t> </a:t>
            </a:r>
            <a:r>
              <a:rPr sz="1600" dirty="0">
                <a:solidFill>
                  <a:srgbClr val="0070C0"/>
                </a:solidFill>
                <a:latin typeface="Arial"/>
                <a:cs typeface="Arial"/>
              </a:rPr>
              <a:t>al</a:t>
            </a:r>
            <a:r>
              <a:rPr sz="1600" spc="9" dirty="0">
                <a:solidFill>
                  <a:srgbClr val="0070C0"/>
                </a:solidFill>
                <a:latin typeface="Arial"/>
                <a:cs typeface="Arial"/>
              </a:rPr>
              <a:t>c</a:t>
            </a:r>
            <a:r>
              <a:rPr sz="1600" dirty="0">
                <a:solidFill>
                  <a:srgbClr val="0070C0"/>
                </a:solidFill>
                <a:latin typeface="Arial"/>
                <a:cs typeface="Arial"/>
              </a:rPr>
              <a:t>an</a:t>
            </a:r>
            <a:r>
              <a:rPr sz="1600" spc="-9" dirty="0">
                <a:solidFill>
                  <a:srgbClr val="0070C0"/>
                </a:solidFill>
                <a:latin typeface="Arial"/>
                <a:cs typeface="Arial"/>
              </a:rPr>
              <a:t>z</a:t>
            </a:r>
            <a:r>
              <a:rPr sz="1600" dirty="0">
                <a:solidFill>
                  <a:srgbClr val="0070C0"/>
                </a:solidFill>
                <a:latin typeface="Arial"/>
                <a:cs typeface="Arial"/>
              </a:rPr>
              <a:t>ar</a:t>
            </a:r>
          </a:p>
          <a:p>
            <a:pPr>
              <a:defRPr/>
            </a:pPr>
            <a:r>
              <a:rPr sz="1600" dirty="0">
                <a:solidFill>
                  <a:srgbClr val="0070C0"/>
                </a:solidFill>
                <a:latin typeface="Arial"/>
                <a:cs typeface="Arial"/>
              </a:rPr>
              <a:t>ob</a:t>
            </a:r>
            <a:r>
              <a:rPr sz="1600" spc="4" dirty="0">
                <a:solidFill>
                  <a:srgbClr val="0070C0"/>
                </a:solidFill>
                <a:latin typeface="Arial"/>
                <a:cs typeface="Arial"/>
              </a:rPr>
              <a:t>j</a:t>
            </a:r>
            <a:r>
              <a:rPr sz="1600" dirty="0">
                <a:solidFill>
                  <a:srgbClr val="0070C0"/>
                </a:solidFill>
                <a:latin typeface="Arial"/>
                <a:cs typeface="Arial"/>
              </a:rPr>
              <a:t>et</a:t>
            </a:r>
            <a:r>
              <a:rPr sz="1600" spc="4" dirty="0">
                <a:solidFill>
                  <a:srgbClr val="0070C0"/>
                </a:solidFill>
                <a:latin typeface="Arial"/>
                <a:cs typeface="Arial"/>
              </a:rPr>
              <a:t>iv</a:t>
            </a:r>
            <a:r>
              <a:rPr sz="1600" dirty="0">
                <a:solidFill>
                  <a:srgbClr val="0070C0"/>
                </a:solidFill>
                <a:latin typeface="Arial"/>
                <a:cs typeface="Arial"/>
              </a:rPr>
              <a:t>o</a:t>
            </a:r>
            <a:r>
              <a:rPr sz="1600" spc="-60" dirty="0">
                <a:solidFill>
                  <a:srgbClr val="0070C0"/>
                </a:solidFill>
                <a:latin typeface="Arial"/>
                <a:cs typeface="Arial"/>
              </a:rPr>
              <a:t> </a:t>
            </a:r>
            <a:r>
              <a:rPr sz="1600" dirty="0">
                <a:solidFill>
                  <a:srgbClr val="0070C0"/>
                </a:solidFill>
                <a:latin typeface="Arial"/>
                <a:cs typeface="Arial"/>
              </a:rPr>
              <a:t>genera</a:t>
            </a:r>
            <a:r>
              <a:rPr sz="1600" spc="4" dirty="0">
                <a:solidFill>
                  <a:srgbClr val="0070C0"/>
                </a:solidFill>
                <a:latin typeface="Arial"/>
                <a:cs typeface="Arial"/>
              </a:rPr>
              <a:t>l</a:t>
            </a:r>
            <a:r>
              <a:rPr sz="1600" dirty="0">
                <a:solidFill>
                  <a:srgbClr val="0070C0"/>
                </a:solidFill>
                <a:latin typeface="Arial"/>
                <a:cs typeface="Arial"/>
              </a:rPr>
              <a:t>.</a:t>
            </a:r>
          </a:p>
        </p:txBody>
      </p:sp>
      <p:sp>
        <p:nvSpPr>
          <p:cNvPr id="33845" name="object 66">
            <a:extLst>
              <a:ext uri="{FF2B5EF4-FFF2-40B4-BE49-F238E27FC236}">
                <a16:creationId xmlns:a16="http://schemas.microsoft.com/office/drawing/2014/main" id="{F4B8104D-6195-4ADC-9120-9ECE2F9738B4}"/>
              </a:ext>
            </a:extLst>
          </p:cNvPr>
          <p:cNvSpPr txBox="1">
            <a:spLocks noChangeArrowheads="1"/>
          </p:cNvSpPr>
          <p:nvPr/>
        </p:nvSpPr>
        <p:spPr bwMode="auto">
          <a:xfrm>
            <a:off x="8628063" y="722313"/>
            <a:ext cx="2127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713"/>
              </a:lnSpc>
            </a:pPr>
            <a:r>
              <a:rPr lang="es-ES" altLang="es-PE" sz="1600">
                <a:cs typeface="Arial" panose="020B0604020202020204" pitchFamily="34" charset="0"/>
              </a:rPr>
              <a:t>el</a:t>
            </a:r>
          </a:p>
        </p:txBody>
      </p:sp>
      <p:sp>
        <p:nvSpPr>
          <p:cNvPr id="67" name="object 67">
            <a:extLst>
              <a:ext uri="{FF2B5EF4-FFF2-40B4-BE49-F238E27FC236}">
                <a16:creationId xmlns:a16="http://schemas.microsoft.com/office/drawing/2014/main" id="{5135EB32-A413-44C3-A952-6D70096B531E}"/>
              </a:ext>
            </a:extLst>
          </p:cNvPr>
          <p:cNvSpPr txBox="1"/>
          <p:nvPr/>
        </p:nvSpPr>
        <p:spPr>
          <a:xfrm>
            <a:off x="3070225" y="1570038"/>
            <a:ext cx="4221163" cy="217487"/>
          </a:xfrm>
          <a:prstGeom prst="rect">
            <a:avLst/>
          </a:prstGeom>
        </p:spPr>
        <p:txBody>
          <a:bodyPr lIns="0" tIns="0" rIns="0" bIns="0"/>
          <a:lstStyle/>
          <a:p>
            <a:pPr>
              <a:lnSpc>
                <a:spcPts val="1714"/>
              </a:lnSpc>
              <a:defRPr/>
            </a:pPr>
            <a:r>
              <a:rPr sz="1600" dirty="0">
                <a:solidFill>
                  <a:srgbClr val="0070C0"/>
                </a:solidFill>
                <a:latin typeface="Arial"/>
                <a:cs typeface="Arial"/>
              </a:rPr>
              <a:t>Son</a:t>
            </a:r>
            <a:r>
              <a:rPr sz="1600" spc="-28" dirty="0">
                <a:solidFill>
                  <a:srgbClr val="0070C0"/>
                </a:solidFill>
                <a:latin typeface="Arial"/>
                <a:cs typeface="Arial"/>
              </a:rPr>
              <a:t> </a:t>
            </a:r>
            <a:r>
              <a:rPr sz="1600" dirty="0">
                <a:solidFill>
                  <a:srgbClr val="0070C0"/>
                </a:solidFill>
                <a:latin typeface="Arial"/>
                <a:cs typeface="Arial"/>
              </a:rPr>
              <a:t>de</a:t>
            </a:r>
            <a:r>
              <a:rPr sz="1600" spc="4" dirty="0">
                <a:solidFill>
                  <a:srgbClr val="0070C0"/>
                </a:solidFill>
                <a:latin typeface="Arial"/>
                <a:cs typeface="Arial"/>
              </a:rPr>
              <a:t>s</a:t>
            </a:r>
            <a:r>
              <a:rPr sz="1600" dirty="0">
                <a:solidFill>
                  <a:srgbClr val="0070C0"/>
                </a:solidFill>
                <a:latin typeface="Arial"/>
                <a:cs typeface="Arial"/>
              </a:rPr>
              <a:t>agregados</a:t>
            </a:r>
            <a:r>
              <a:rPr sz="1600" spc="-91" dirty="0">
                <a:solidFill>
                  <a:srgbClr val="0070C0"/>
                </a:solidFill>
                <a:latin typeface="Arial"/>
                <a:cs typeface="Arial"/>
              </a:rPr>
              <a:t> </a:t>
            </a:r>
            <a:r>
              <a:rPr sz="1600" dirty="0">
                <a:solidFill>
                  <a:srgbClr val="0070C0"/>
                </a:solidFill>
                <a:latin typeface="Arial"/>
                <a:cs typeface="Arial"/>
              </a:rPr>
              <a:t>de</a:t>
            </a:r>
            <a:r>
              <a:rPr sz="1600" spc="-7" dirty="0">
                <a:solidFill>
                  <a:srgbClr val="0070C0"/>
                </a:solidFill>
                <a:latin typeface="Arial"/>
                <a:cs typeface="Arial"/>
              </a:rPr>
              <a:t> </a:t>
            </a:r>
            <a:r>
              <a:rPr sz="1600" spc="4" dirty="0">
                <a:solidFill>
                  <a:srgbClr val="0070C0"/>
                </a:solidFill>
                <a:latin typeface="Arial"/>
                <a:cs typeface="Arial"/>
              </a:rPr>
              <a:t>l</a:t>
            </a:r>
            <a:r>
              <a:rPr sz="1600" dirty="0">
                <a:solidFill>
                  <a:srgbClr val="0070C0"/>
                </a:solidFill>
                <a:latin typeface="Arial"/>
                <a:cs typeface="Arial"/>
              </a:rPr>
              <a:t>os</a:t>
            </a:r>
            <a:r>
              <a:rPr sz="1600" spc="-25" dirty="0">
                <a:solidFill>
                  <a:srgbClr val="0070C0"/>
                </a:solidFill>
                <a:latin typeface="Arial"/>
                <a:cs typeface="Arial"/>
              </a:rPr>
              <a:t> </a:t>
            </a:r>
            <a:r>
              <a:rPr sz="1600" dirty="0">
                <a:solidFill>
                  <a:srgbClr val="0070C0"/>
                </a:solidFill>
                <a:latin typeface="Arial"/>
                <a:cs typeface="Arial"/>
              </a:rPr>
              <a:t>ob</a:t>
            </a:r>
            <a:r>
              <a:rPr sz="1600" spc="4" dirty="0">
                <a:solidFill>
                  <a:srgbClr val="0070C0"/>
                </a:solidFill>
                <a:latin typeface="Arial"/>
                <a:cs typeface="Arial"/>
              </a:rPr>
              <a:t>j</a:t>
            </a:r>
            <a:r>
              <a:rPr sz="1600" dirty="0">
                <a:solidFill>
                  <a:srgbClr val="0070C0"/>
                </a:solidFill>
                <a:latin typeface="Arial"/>
                <a:cs typeface="Arial"/>
              </a:rPr>
              <a:t>et</a:t>
            </a:r>
            <a:r>
              <a:rPr sz="1600" spc="4" dirty="0">
                <a:solidFill>
                  <a:srgbClr val="0070C0"/>
                </a:solidFill>
                <a:latin typeface="Arial"/>
                <a:cs typeface="Arial"/>
              </a:rPr>
              <a:t>iv</a:t>
            </a:r>
            <a:r>
              <a:rPr sz="1600" dirty="0">
                <a:solidFill>
                  <a:srgbClr val="0070C0"/>
                </a:solidFill>
                <a:latin typeface="Arial"/>
                <a:cs typeface="Arial"/>
              </a:rPr>
              <a:t>os</a:t>
            </a:r>
            <a:r>
              <a:rPr sz="1600" spc="-73" dirty="0">
                <a:solidFill>
                  <a:srgbClr val="0070C0"/>
                </a:solidFill>
                <a:latin typeface="Arial"/>
                <a:cs typeface="Arial"/>
              </a:rPr>
              <a:t> </a:t>
            </a:r>
            <a:r>
              <a:rPr sz="1600" dirty="0">
                <a:solidFill>
                  <a:srgbClr val="0070C0"/>
                </a:solidFill>
                <a:latin typeface="Arial"/>
                <a:cs typeface="Arial"/>
              </a:rPr>
              <a:t>genera</a:t>
            </a:r>
            <a:r>
              <a:rPr sz="1600" spc="4" dirty="0">
                <a:solidFill>
                  <a:srgbClr val="0070C0"/>
                </a:solidFill>
                <a:latin typeface="Arial"/>
                <a:cs typeface="Arial"/>
              </a:rPr>
              <a:t>l</a:t>
            </a:r>
            <a:r>
              <a:rPr sz="1600" dirty="0">
                <a:solidFill>
                  <a:srgbClr val="0070C0"/>
                </a:solidFill>
                <a:latin typeface="Arial"/>
                <a:cs typeface="Arial"/>
              </a:rPr>
              <a:t>e</a:t>
            </a:r>
            <a:r>
              <a:rPr sz="1600" spc="9" dirty="0">
                <a:solidFill>
                  <a:srgbClr val="0070C0"/>
                </a:solidFill>
                <a:latin typeface="Arial"/>
                <a:cs typeface="Arial"/>
              </a:rPr>
              <a:t>s</a:t>
            </a:r>
            <a:r>
              <a:rPr sz="1600" dirty="0">
                <a:solidFill>
                  <a:srgbClr val="0070C0"/>
                </a:solidFill>
                <a:latin typeface="Arial"/>
                <a:cs typeface="Arial"/>
              </a:rPr>
              <a:t>.</a:t>
            </a:r>
          </a:p>
        </p:txBody>
      </p:sp>
      <p:sp>
        <p:nvSpPr>
          <p:cNvPr id="68" name="object 68">
            <a:extLst>
              <a:ext uri="{FF2B5EF4-FFF2-40B4-BE49-F238E27FC236}">
                <a16:creationId xmlns:a16="http://schemas.microsoft.com/office/drawing/2014/main" id="{030324DD-DA2A-4221-9147-4AD84849156E}"/>
              </a:ext>
            </a:extLst>
          </p:cNvPr>
          <p:cNvSpPr txBox="1"/>
          <p:nvPr/>
        </p:nvSpPr>
        <p:spPr>
          <a:xfrm>
            <a:off x="3095625" y="2146300"/>
            <a:ext cx="3306763" cy="217488"/>
          </a:xfrm>
          <a:prstGeom prst="rect">
            <a:avLst/>
          </a:prstGeom>
        </p:spPr>
        <p:txBody>
          <a:bodyPr lIns="0" tIns="0" rIns="0" bIns="0"/>
          <a:lstStyle/>
          <a:p>
            <a:pPr>
              <a:lnSpc>
                <a:spcPts val="1714"/>
              </a:lnSpc>
              <a:defRPr/>
            </a:pPr>
            <a:r>
              <a:rPr sz="1600" spc="4" dirty="0">
                <a:solidFill>
                  <a:srgbClr val="0070C0"/>
                </a:solidFill>
                <a:latin typeface="Arial"/>
                <a:cs typeface="Arial"/>
              </a:rPr>
              <a:t>S</a:t>
            </a:r>
            <a:r>
              <a:rPr sz="1600" dirty="0">
                <a:solidFill>
                  <a:srgbClr val="0070C0"/>
                </a:solidFill>
                <a:latin typeface="Arial"/>
                <a:cs typeface="Arial"/>
              </a:rPr>
              <a:t>e</a:t>
            </a:r>
            <a:r>
              <a:rPr sz="1600" spc="-19" dirty="0">
                <a:solidFill>
                  <a:srgbClr val="0070C0"/>
                </a:solidFill>
                <a:latin typeface="Arial"/>
                <a:cs typeface="Arial"/>
              </a:rPr>
              <a:t> </a:t>
            </a:r>
            <a:r>
              <a:rPr sz="1600" dirty="0">
                <a:solidFill>
                  <a:srgbClr val="0070C0"/>
                </a:solidFill>
                <a:latin typeface="Arial"/>
                <a:cs typeface="Arial"/>
              </a:rPr>
              <a:t>de</a:t>
            </a:r>
            <a:r>
              <a:rPr sz="1600" spc="4" dirty="0">
                <a:solidFill>
                  <a:srgbClr val="0070C0"/>
                </a:solidFill>
                <a:latin typeface="Arial"/>
                <a:cs typeface="Arial"/>
              </a:rPr>
              <a:t>s</a:t>
            </a:r>
            <a:r>
              <a:rPr sz="1600" dirty="0">
                <a:solidFill>
                  <a:srgbClr val="0070C0"/>
                </a:solidFill>
                <a:latin typeface="Arial"/>
                <a:cs typeface="Arial"/>
              </a:rPr>
              <a:t>prenden</a:t>
            </a:r>
            <a:r>
              <a:rPr sz="1600" spc="-69" dirty="0">
                <a:solidFill>
                  <a:srgbClr val="0070C0"/>
                </a:solidFill>
                <a:latin typeface="Arial"/>
                <a:cs typeface="Arial"/>
              </a:rPr>
              <a:t> </a:t>
            </a:r>
            <a:r>
              <a:rPr sz="1600" dirty="0">
                <a:solidFill>
                  <a:srgbClr val="0070C0"/>
                </a:solidFill>
                <a:latin typeface="Arial"/>
                <a:cs typeface="Arial"/>
              </a:rPr>
              <a:t>del</a:t>
            </a:r>
            <a:r>
              <a:rPr sz="1600" spc="-26" dirty="0">
                <a:solidFill>
                  <a:srgbClr val="0070C0"/>
                </a:solidFill>
                <a:latin typeface="Arial"/>
                <a:cs typeface="Arial"/>
              </a:rPr>
              <a:t> </a:t>
            </a:r>
            <a:r>
              <a:rPr sz="1600" dirty="0">
                <a:solidFill>
                  <a:srgbClr val="0070C0"/>
                </a:solidFill>
                <a:latin typeface="Arial"/>
                <a:cs typeface="Arial"/>
              </a:rPr>
              <a:t>ob</a:t>
            </a:r>
            <a:r>
              <a:rPr sz="1600" spc="4" dirty="0">
                <a:solidFill>
                  <a:srgbClr val="0070C0"/>
                </a:solidFill>
                <a:latin typeface="Arial"/>
                <a:cs typeface="Arial"/>
              </a:rPr>
              <a:t>j</a:t>
            </a:r>
            <a:r>
              <a:rPr sz="1600" dirty="0">
                <a:solidFill>
                  <a:srgbClr val="0070C0"/>
                </a:solidFill>
                <a:latin typeface="Arial"/>
                <a:cs typeface="Arial"/>
              </a:rPr>
              <a:t>et</a:t>
            </a:r>
            <a:r>
              <a:rPr sz="1600" spc="4" dirty="0">
                <a:solidFill>
                  <a:srgbClr val="0070C0"/>
                </a:solidFill>
                <a:latin typeface="Arial"/>
                <a:cs typeface="Arial"/>
              </a:rPr>
              <a:t>iv</a:t>
            </a:r>
            <a:r>
              <a:rPr sz="1600" dirty="0">
                <a:solidFill>
                  <a:srgbClr val="0070C0"/>
                </a:solidFill>
                <a:latin typeface="Arial"/>
                <a:cs typeface="Arial"/>
              </a:rPr>
              <a:t>o</a:t>
            </a:r>
            <a:r>
              <a:rPr sz="1600" spc="-60" dirty="0">
                <a:solidFill>
                  <a:srgbClr val="0070C0"/>
                </a:solidFill>
                <a:latin typeface="Arial"/>
                <a:cs typeface="Arial"/>
              </a:rPr>
              <a:t> </a:t>
            </a:r>
            <a:r>
              <a:rPr sz="1600" dirty="0">
                <a:solidFill>
                  <a:srgbClr val="0070C0"/>
                </a:solidFill>
                <a:latin typeface="Arial"/>
                <a:cs typeface="Arial"/>
              </a:rPr>
              <a:t>genera</a:t>
            </a:r>
            <a:r>
              <a:rPr sz="1600" spc="4" dirty="0">
                <a:solidFill>
                  <a:srgbClr val="0070C0"/>
                </a:solidFill>
                <a:latin typeface="Arial"/>
                <a:cs typeface="Arial"/>
              </a:rPr>
              <a:t>l</a:t>
            </a:r>
            <a:r>
              <a:rPr sz="1600" dirty="0">
                <a:latin typeface="Arial"/>
                <a:cs typeface="Arial"/>
              </a:rPr>
              <a:t>.</a:t>
            </a:r>
          </a:p>
        </p:txBody>
      </p:sp>
      <p:sp>
        <p:nvSpPr>
          <p:cNvPr id="69" name="object 69">
            <a:extLst>
              <a:ext uri="{FF2B5EF4-FFF2-40B4-BE49-F238E27FC236}">
                <a16:creationId xmlns:a16="http://schemas.microsoft.com/office/drawing/2014/main" id="{D08A9781-297A-4B7F-B0FD-86C6AB32CEFA}"/>
              </a:ext>
            </a:extLst>
          </p:cNvPr>
          <p:cNvSpPr txBox="1"/>
          <p:nvPr/>
        </p:nvSpPr>
        <p:spPr>
          <a:xfrm>
            <a:off x="3095625" y="2709863"/>
            <a:ext cx="5013325" cy="217487"/>
          </a:xfrm>
          <a:prstGeom prst="rect">
            <a:avLst/>
          </a:prstGeom>
        </p:spPr>
        <p:txBody>
          <a:bodyPr lIns="0" tIns="0" rIns="0" bIns="0"/>
          <a:lstStyle/>
          <a:p>
            <a:pPr>
              <a:lnSpc>
                <a:spcPts val="1714"/>
              </a:lnSpc>
              <a:defRPr/>
            </a:pPr>
            <a:r>
              <a:rPr sz="1600" dirty="0">
                <a:solidFill>
                  <a:srgbClr val="0070C0"/>
                </a:solidFill>
                <a:latin typeface="Arial"/>
                <a:cs typeface="Arial"/>
              </a:rPr>
              <a:t>Re</a:t>
            </a:r>
            <a:r>
              <a:rPr sz="1600" spc="4" dirty="0">
                <a:solidFill>
                  <a:srgbClr val="0070C0"/>
                </a:solidFill>
                <a:latin typeface="Arial"/>
                <a:cs typeface="Arial"/>
              </a:rPr>
              <a:t>s</a:t>
            </a:r>
            <a:r>
              <a:rPr sz="1600" dirty="0">
                <a:solidFill>
                  <a:srgbClr val="0070C0"/>
                </a:solidFill>
                <a:latin typeface="Arial"/>
                <a:cs typeface="Arial"/>
              </a:rPr>
              <a:t>ponden</a:t>
            </a:r>
            <a:r>
              <a:rPr sz="1600" spc="-76" dirty="0">
                <a:solidFill>
                  <a:srgbClr val="0070C0"/>
                </a:solidFill>
                <a:latin typeface="Arial"/>
                <a:cs typeface="Arial"/>
              </a:rPr>
              <a:t> </a:t>
            </a:r>
            <a:r>
              <a:rPr sz="1600" dirty="0">
                <a:solidFill>
                  <a:srgbClr val="0070C0"/>
                </a:solidFill>
                <a:latin typeface="Arial"/>
                <a:cs typeface="Arial"/>
              </a:rPr>
              <a:t>a</a:t>
            </a:r>
            <a:r>
              <a:rPr sz="1600" spc="-8" dirty="0">
                <a:solidFill>
                  <a:srgbClr val="0070C0"/>
                </a:solidFill>
                <a:latin typeface="Arial"/>
                <a:cs typeface="Arial"/>
              </a:rPr>
              <a:t> </a:t>
            </a:r>
            <a:r>
              <a:rPr sz="1600" spc="4" dirty="0">
                <a:solidFill>
                  <a:srgbClr val="0070C0"/>
                </a:solidFill>
                <a:latin typeface="Arial"/>
                <a:cs typeface="Arial"/>
              </a:rPr>
              <a:t>l</a:t>
            </a:r>
            <a:r>
              <a:rPr sz="1600" dirty="0">
                <a:solidFill>
                  <a:srgbClr val="0070C0"/>
                </a:solidFill>
                <a:latin typeface="Arial"/>
                <a:cs typeface="Arial"/>
              </a:rPr>
              <a:t>a</a:t>
            </a:r>
            <a:r>
              <a:rPr sz="1600" spc="-12" dirty="0">
                <a:solidFill>
                  <a:srgbClr val="0070C0"/>
                </a:solidFill>
                <a:latin typeface="Arial"/>
                <a:cs typeface="Arial"/>
              </a:rPr>
              <a:t> </a:t>
            </a:r>
            <a:r>
              <a:rPr sz="1600" spc="4" dirty="0">
                <a:solidFill>
                  <a:srgbClr val="0070C0"/>
                </a:solidFill>
                <a:latin typeface="Arial"/>
                <a:cs typeface="Arial"/>
              </a:rPr>
              <a:t>s</a:t>
            </a:r>
            <a:r>
              <a:rPr sz="1600" dirty="0">
                <a:solidFill>
                  <a:srgbClr val="0070C0"/>
                </a:solidFill>
                <a:latin typeface="Arial"/>
                <a:cs typeface="Arial"/>
              </a:rPr>
              <a:t>o</a:t>
            </a:r>
            <a:r>
              <a:rPr sz="1600" spc="4" dirty="0">
                <a:solidFill>
                  <a:srgbClr val="0070C0"/>
                </a:solidFill>
                <a:latin typeface="Arial"/>
                <a:cs typeface="Arial"/>
              </a:rPr>
              <a:t>l</a:t>
            </a:r>
            <a:r>
              <a:rPr sz="1600" dirty="0">
                <a:solidFill>
                  <a:srgbClr val="0070C0"/>
                </a:solidFill>
                <a:latin typeface="Arial"/>
                <a:cs typeface="Arial"/>
              </a:rPr>
              <a:t>u</a:t>
            </a:r>
            <a:r>
              <a:rPr sz="1600" spc="4" dirty="0">
                <a:solidFill>
                  <a:srgbClr val="0070C0"/>
                </a:solidFill>
                <a:latin typeface="Arial"/>
                <a:cs typeface="Arial"/>
              </a:rPr>
              <a:t>ci</a:t>
            </a:r>
            <a:r>
              <a:rPr sz="1600" dirty="0">
                <a:solidFill>
                  <a:srgbClr val="0070C0"/>
                </a:solidFill>
                <a:latin typeface="Arial"/>
                <a:cs typeface="Arial"/>
              </a:rPr>
              <a:t>ón</a:t>
            </a:r>
            <a:r>
              <a:rPr sz="1600" spc="-73" dirty="0">
                <a:solidFill>
                  <a:srgbClr val="0070C0"/>
                </a:solidFill>
                <a:latin typeface="Arial"/>
                <a:cs typeface="Arial"/>
              </a:rPr>
              <a:t> </a:t>
            </a:r>
            <a:r>
              <a:rPr sz="1600" dirty="0">
                <a:solidFill>
                  <a:srgbClr val="0070C0"/>
                </a:solidFill>
                <a:latin typeface="Arial"/>
                <a:cs typeface="Arial"/>
              </a:rPr>
              <a:t>de</a:t>
            </a:r>
            <a:r>
              <a:rPr sz="1600" spc="-17" dirty="0">
                <a:solidFill>
                  <a:srgbClr val="0070C0"/>
                </a:solidFill>
                <a:latin typeface="Arial"/>
                <a:cs typeface="Arial"/>
              </a:rPr>
              <a:t> </a:t>
            </a:r>
            <a:r>
              <a:rPr sz="1600" spc="4" dirty="0">
                <a:solidFill>
                  <a:srgbClr val="0070C0"/>
                </a:solidFill>
                <a:latin typeface="Arial"/>
                <a:cs typeface="Arial"/>
              </a:rPr>
              <a:t>l</a:t>
            </a:r>
            <a:r>
              <a:rPr sz="1600" dirty="0">
                <a:solidFill>
                  <a:srgbClr val="0070C0"/>
                </a:solidFill>
                <a:latin typeface="Arial"/>
                <a:cs typeface="Arial"/>
              </a:rPr>
              <a:t>os</a:t>
            </a:r>
            <a:r>
              <a:rPr sz="1600" spc="-15" dirty="0">
                <a:solidFill>
                  <a:srgbClr val="0070C0"/>
                </a:solidFill>
                <a:latin typeface="Arial"/>
                <a:cs typeface="Arial"/>
              </a:rPr>
              <a:t> </a:t>
            </a:r>
            <a:r>
              <a:rPr sz="1600" dirty="0">
                <a:solidFill>
                  <a:srgbClr val="0070C0"/>
                </a:solidFill>
                <a:latin typeface="Arial"/>
                <a:cs typeface="Arial"/>
              </a:rPr>
              <a:t>proble</a:t>
            </a:r>
            <a:r>
              <a:rPr sz="1600" spc="4" dirty="0">
                <a:solidFill>
                  <a:srgbClr val="0070C0"/>
                </a:solidFill>
                <a:latin typeface="Arial"/>
                <a:cs typeface="Arial"/>
              </a:rPr>
              <a:t>m</a:t>
            </a:r>
            <a:r>
              <a:rPr sz="1600" dirty="0">
                <a:solidFill>
                  <a:srgbClr val="0070C0"/>
                </a:solidFill>
                <a:latin typeface="Arial"/>
                <a:cs typeface="Arial"/>
              </a:rPr>
              <a:t>as</a:t>
            </a:r>
            <a:r>
              <a:rPr sz="1600" spc="-69" dirty="0">
                <a:solidFill>
                  <a:srgbClr val="0070C0"/>
                </a:solidFill>
                <a:latin typeface="Arial"/>
                <a:cs typeface="Arial"/>
              </a:rPr>
              <a:t> </a:t>
            </a:r>
            <a:r>
              <a:rPr sz="1600" dirty="0">
                <a:solidFill>
                  <a:srgbClr val="0070C0"/>
                </a:solidFill>
                <a:latin typeface="Arial"/>
                <a:cs typeface="Arial"/>
              </a:rPr>
              <a:t>e</a:t>
            </a:r>
            <a:r>
              <a:rPr sz="1600" spc="4" dirty="0">
                <a:solidFill>
                  <a:srgbClr val="0070C0"/>
                </a:solidFill>
                <a:latin typeface="Arial"/>
                <a:cs typeface="Arial"/>
              </a:rPr>
              <a:t>s</a:t>
            </a:r>
            <a:r>
              <a:rPr sz="1600" dirty="0">
                <a:solidFill>
                  <a:srgbClr val="0070C0"/>
                </a:solidFill>
                <a:latin typeface="Arial"/>
                <a:cs typeface="Arial"/>
              </a:rPr>
              <a:t>pe</a:t>
            </a:r>
            <a:r>
              <a:rPr sz="1600" spc="4" dirty="0">
                <a:solidFill>
                  <a:srgbClr val="0070C0"/>
                </a:solidFill>
                <a:latin typeface="Arial"/>
                <a:cs typeface="Arial"/>
              </a:rPr>
              <a:t>c</a:t>
            </a:r>
            <a:r>
              <a:rPr sz="1600" dirty="0">
                <a:solidFill>
                  <a:srgbClr val="0070C0"/>
                </a:solidFill>
                <a:latin typeface="Arial"/>
                <a:cs typeface="Arial"/>
              </a:rPr>
              <a:t>íf</a:t>
            </a:r>
            <a:r>
              <a:rPr sz="1600" spc="4" dirty="0">
                <a:solidFill>
                  <a:srgbClr val="0070C0"/>
                </a:solidFill>
                <a:latin typeface="Arial"/>
                <a:cs typeface="Arial"/>
              </a:rPr>
              <a:t>ic</a:t>
            </a:r>
            <a:r>
              <a:rPr sz="1600" dirty="0">
                <a:solidFill>
                  <a:srgbClr val="0070C0"/>
                </a:solidFill>
                <a:latin typeface="Arial"/>
                <a:cs typeface="Arial"/>
              </a:rPr>
              <a:t>o</a:t>
            </a:r>
            <a:r>
              <a:rPr sz="1600" spc="14" dirty="0">
                <a:solidFill>
                  <a:srgbClr val="0070C0"/>
                </a:solidFill>
                <a:latin typeface="Arial"/>
                <a:cs typeface="Arial"/>
              </a:rPr>
              <a:t>s</a:t>
            </a:r>
            <a:r>
              <a:rPr sz="1600" dirty="0">
                <a:solidFill>
                  <a:srgbClr val="0070C0"/>
                </a:solidFill>
                <a:latin typeface="Arial"/>
                <a:cs typeface="Arial"/>
              </a:rPr>
              <a:t>.</a:t>
            </a:r>
          </a:p>
        </p:txBody>
      </p:sp>
      <p:sp>
        <p:nvSpPr>
          <p:cNvPr id="70" name="object 70">
            <a:extLst>
              <a:ext uri="{FF2B5EF4-FFF2-40B4-BE49-F238E27FC236}">
                <a16:creationId xmlns:a16="http://schemas.microsoft.com/office/drawing/2014/main" id="{32F8066F-E663-410A-A636-52B828932E2B}"/>
              </a:ext>
            </a:extLst>
          </p:cNvPr>
          <p:cNvSpPr txBox="1"/>
          <p:nvPr/>
        </p:nvSpPr>
        <p:spPr>
          <a:xfrm>
            <a:off x="3127375" y="3286125"/>
            <a:ext cx="3986213" cy="217488"/>
          </a:xfrm>
          <a:prstGeom prst="rect">
            <a:avLst/>
          </a:prstGeom>
        </p:spPr>
        <p:txBody>
          <a:bodyPr lIns="0" tIns="0" rIns="0" bIns="0"/>
          <a:lstStyle/>
          <a:p>
            <a:pPr>
              <a:lnSpc>
                <a:spcPts val="1714"/>
              </a:lnSpc>
              <a:defRPr/>
            </a:pPr>
            <a:r>
              <a:rPr sz="1600" spc="4" dirty="0">
                <a:solidFill>
                  <a:srgbClr val="0070C0"/>
                </a:solidFill>
                <a:latin typeface="Arial"/>
                <a:cs typeface="Arial"/>
              </a:rPr>
              <a:t>S</a:t>
            </a:r>
            <a:r>
              <a:rPr sz="1600" dirty="0">
                <a:solidFill>
                  <a:srgbClr val="0070C0"/>
                </a:solidFill>
                <a:latin typeface="Arial"/>
                <a:cs typeface="Arial"/>
              </a:rPr>
              <a:t>e</a:t>
            </a:r>
            <a:r>
              <a:rPr sz="1600" spc="-19" dirty="0">
                <a:solidFill>
                  <a:srgbClr val="0070C0"/>
                </a:solidFill>
                <a:latin typeface="Arial"/>
                <a:cs typeface="Arial"/>
              </a:rPr>
              <a:t> </a:t>
            </a:r>
            <a:r>
              <a:rPr sz="1600" dirty="0">
                <a:solidFill>
                  <a:srgbClr val="0070C0"/>
                </a:solidFill>
                <a:latin typeface="Arial"/>
                <a:cs typeface="Arial"/>
              </a:rPr>
              <a:t>rela</a:t>
            </a:r>
            <a:r>
              <a:rPr sz="1600" spc="9" dirty="0">
                <a:solidFill>
                  <a:srgbClr val="0070C0"/>
                </a:solidFill>
                <a:latin typeface="Arial"/>
                <a:cs typeface="Arial"/>
              </a:rPr>
              <a:t>c</a:t>
            </a:r>
            <a:r>
              <a:rPr sz="1600" spc="4" dirty="0">
                <a:solidFill>
                  <a:srgbClr val="0070C0"/>
                </a:solidFill>
                <a:latin typeface="Arial"/>
                <a:cs typeface="Arial"/>
              </a:rPr>
              <a:t>i</a:t>
            </a:r>
            <a:r>
              <a:rPr sz="1600" dirty="0">
                <a:solidFill>
                  <a:srgbClr val="0070C0"/>
                </a:solidFill>
                <a:latin typeface="Arial"/>
                <a:cs typeface="Arial"/>
              </a:rPr>
              <a:t>onan</a:t>
            </a:r>
            <a:r>
              <a:rPr sz="1600" spc="-83" dirty="0">
                <a:solidFill>
                  <a:srgbClr val="0070C0"/>
                </a:solidFill>
                <a:latin typeface="Arial"/>
                <a:cs typeface="Arial"/>
              </a:rPr>
              <a:t> </a:t>
            </a:r>
            <a:r>
              <a:rPr sz="1600" spc="4" dirty="0">
                <a:solidFill>
                  <a:srgbClr val="0070C0"/>
                </a:solidFill>
                <a:latin typeface="Arial"/>
                <a:cs typeface="Arial"/>
              </a:rPr>
              <a:t>c</a:t>
            </a:r>
            <a:r>
              <a:rPr sz="1600" dirty="0">
                <a:solidFill>
                  <a:srgbClr val="0070C0"/>
                </a:solidFill>
                <a:latin typeface="Arial"/>
                <a:cs typeface="Arial"/>
              </a:rPr>
              <a:t>on</a:t>
            </a:r>
            <a:r>
              <a:rPr sz="1600" spc="-25" dirty="0">
                <a:solidFill>
                  <a:srgbClr val="0070C0"/>
                </a:solidFill>
                <a:latin typeface="Arial"/>
                <a:cs typeface="Arial"/>
              </a:rPr>
              <a:t> </a:t>
            </a:r>
            <a:r>
              <a:rPr sz="1600" spc="4" dirty="0">
                <a:solidFill>
                  <a:srgbClr val="0070C0"/>
                </a:solidFill>
                <a:latin typeface="Arial"/>
                <a:cs typeface="Arial"/>
              </a:rPr>
              <a:t>l</a:t>
            </a:r>
            <a:r>
              <a:rPr sz="1600" dirty="0">
                <a:solidFill>
                  <a:srgbClr val="0070C0"/>
                </a:solidFill>
                <a:latin typeface="Arial"/>
                <a:cs typeface="Arial"/>
              </a:rPr>
              <a:t>as</a:t>
            </a:r>
            <a:r>
              <a:rPr sz="1600" spc="-20" dirty="0">
                <a:solidFill>
                  <a:srgbClr val="0070C0"/>
                </a:solidFill>
                <a:latin typeface="Arial"/>
                <a:cs typeface="Arial"/>
              </a:rPr>
              <a:t> </a:t>
            </a:r>
            <a:r>
              <a:rPr sz="1600" dirty="0">
                <a:solidFill>
                  <a:srgbClr val="0070C0"/>
                </a:solidFill>
                <a:latin typeface="Arial"/>
                <a:cs typeface="Arial"/>
              </a:rPr>
              <a:t>h</a:t>
            </a:r>
            <a:r>
              <a:rPr sz="1600" spc="4" dirty="0">
                <a:solidFill>
                  <a:srgbClr val="0070C0"/>
                </a:solidFill>
                <a:latin typeface="Arial"/>
                <a:cs typeface="Arial"/>
              </a:rPr>
              <a:t>i</a:t>
            </a:r>
            <a:r>
              <a:rPr sz="1600" dirty="0">
                <a:solidFill>
                  <a:srgbClr val="0070C0"/>
                </a:solidFill>
                <a:latin typeface="Arial"/>
                <a:cs typeface="Arial"/>
              </a:rPr>
              <a:t>póte</a:t>
            </a:r>
            <a:r>
              <a:rPr sz="1600" spc="4" dirty="0">
                <a:solidFill>
                  <a:srgbClr val="0070C0"/>
                </a:solidFill>
                <a:latin typeface="Arial"/>
                <a:cs typeface="Arial"/>
              </a:rPr>
              <a:t>si</a:t>
            </a:r>
            <a:r>
              <a:rPr sz="1600" dirty="0">
                <a:solidFill>
                  <a:srgbClr val="0070C0"/>
                </a:solidFill>
                <a:latin typeface="Arial"/>
                <a:cs typeface="Arial"/>
              </a:rPr>
              <a:t>s</a:t>
            </a:r>
            <a:r>
              <a:rPr sz="1600" spc="-63" dirty="0">
                <a:solidFill>
                  <a:srgbClr val="0070C0"/>
                </a:solidFill>
                <a:latin typeface="Arial"/>
                <a:cs typeface="Arial"/>
              </a:rPr>
              <a:t> </a:t>
            </a:r>
            <a:r>
              <a:rPr sz="1600" dirty="0">
                <a:solidFill>
                  <a:srgbClr val="0070C0"/>
                </a:solidFill>
                <a:latin typeface="Arial"/>
                <a:cs typeface="Arial"/>
              </a:rPr>
              <a:t>e</a:t>
            </a:r>
            <a:r>
              <a:rPr sz="1600" spc="4" dirty="0">
                <a:solidFill>
                  <a:srgbClr val="0070C0"/>
                </a:solidFill>
                <a:latin typeface="Arial"/>
                <a:cs typeface="Arial"/>
              </a:rPr>
              <a:t>s</a:t>
            </a:r>
            <a:r>
              <a:rPr sz="1600" dirty="0">
                <a:solidFill>
                  <a:srgbClr val="0070C0"/>
                </a:solidFill>
                <a:latin typeface="Arial"/>
                <a:cs typeface="Arial"/>
              </a:rPr>
              <a:t>pe</a:t>
            </a:r>
            <a:r>
              <a:rPr sz="1600" spc="4" dirty="0">
                <a:solidFill>
                  <a:srgbClr val="0070C0"/>
                </a:solidFill>
                <a:latin typeface="Arial"/>
                <a:cs typeface="Arial"/>
              </a:rPr>
              <a:t>c</a:t>
            </a:r>
            <a:r>
              <a:rPr sz="1600" dirty="0">
                <a:solidFill>
                  <a:srgbClr val="0070C0"/>
                </a:solidFill>
                <a:latin typeface="Arial"/>
                <a:cs typeface="Arial"/>
              </a:rPr>
              <a:t>íf</a:t>
            </a:r>
            <a:r>
              <a:rPr sz="1600" spc="4" dirty="0">
                <a:solidFill>
                  <a:srgbClr val="0070C0"/>
                </a:solidFill>
                <a:latin typeface="Arial"/>
                <a:cs typeface="Arial"/>
              </a:rPr>
              <a:t>ic</a:t>
            </a:r>
            <a:r>
              <a:rPr sz="1600" dirty="0">
                <a:solidFill>
                  <a:srgbClr val="0070C0"/>
                </a:solidFill>
                <a:latin typeface="Arial"/>
                <a:cs typeface="Arial"/>
              </a:rPr>
              <a:t>a</a:t>
            </a:r>
            <a:r>
              <a:rPr sz="1600" spc="14" dirty="0">
                <a:solidFill>
                  <a:srgbClr val="0070C0"/>
                </a:solidFill>
                <a:latin typeface="Arial"/>
                <a:cs typeface="Arial"/>
              </a:rPr>
              <a:t>s</a:t>
            </a:r>
            <a:r>
              <a:rPr sz="1600" dirty="0">
                <a:latin typeface="Arial"/>
                <a:cs typeface="Arial"/>
              </a:rPr>
              <a:t>.</a:t>
            </a:r>
          </a:p>
        </p:txBody>
      </p:sp>
      <p:sp>
        <p:nvSpPr>
          <p:cNvPr id="33850" name="object 71">
            <a:extLst>
              <a:ext uri="{FF2B5EF4-FFF2-40B4-BE49-F238E27FC236}">
                <a16:creationId xmlns:a16="http://schemas.microsoft.com/office/drawing/2014/main" id="{BA7A9E8B-FB65-4FC8-AFE8-E2F8EEC884B4}"/>
              </a:ext>
            </a:extLst>
          </p:cNvPr>
          <p:cNvSpPr txBox="1">
            <a:spLocks noChangeArrowheads="1"/>
          </p:cNvSpPr>
          <p:nvPr/>
        </p:nvSpPr>
        <p:spPr bwMode="auto">
          <a:xfrm>
            <a:off x="506413" y="3343275"/>
            <a:ext cx="1247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587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ts val="1525"/>
              </a:lnSpc>
            </a:pPr>
            <a:r>
              <a:rPr lang="es-ES" altLang="es-PE" sz="1400" b="1">
                <a:solidFill>
                  <a:srgbClr val="002060"/>
                </a:solidFill>
                <a:cs typeface="Arial" panose="020B0604020202020204" pitchFamily="34" charset="0"/>
              </a:rPr>
              <a:t>OBJETIVOS</a:t>
            </a:r>
            <a:endParaRPr lang="es-ES" altLang="es-PE" sz="1400">
              <a:solidFill>
                <a:srgbClr val="002060"/>
              </a:solidFill>
              <a:cs typeface="Arial" panose="020B0604020202020204" pitchFamily="34" charset="0"/>
            </a:endParaRPr>
          </a:p>
          <a:p>
            <a:pPr algn="ctr" eaLnBrk="1" hangingPunct="1"/>
            <a:r>
              <a:rPr lang="es-ES" altLang="es-PE" sz="1400" b="1">
                <a:solidFill>
                  <a:srgbClr val="002060"/>
                </a:solidFill>
                <a:cs typeface="Arial" panose="020B0604020202020204" pitchFamily="34" charset="0"/>
              </a:rPr>
              <a:t>ESPECÍFICOS</a:t>
            </a:r>
            <a:endParaRPr lang="es-ES" altLang="es-PE" sz="1400">
              <a:solidFill>
                <a:srgbClr val="002060"/>
              </a:solidFill>
              <a:cs typeface="Arial" panose="020B0604020202020204" pitchFamily="34" charset="0"/>
            </a:endParaRPr>
          </a:p>
        </p:txBody>
      </p:sp>
      <p:sp>
        <p:nvSpPr>
          <p:cNvPr id="72" name="object 72">
            <a:extLst>
              <a:ext uri="{FF2B5EF4-FFF2-40B4-BE49-F238E27FC236}">
                <a16:creationId xmlns:a16="http://schemas.microsoft.com/office/drawing/2014/main" id="{FB821446-AB09-4B97-8879-0832F791688A}"/>
              </a:ext>
            </a:extLst>
          </p:cNvPr>
          <p:cNvSpPr txBox="1"/>
          <p:nvPr/>
        </p:nvSpPr>
        <p:spPr>
          <a:xfrm>
            <a:off x="3127375" y="3860800"/>
            <a:ext cx="2044700" cy="217488"/>
          </a:xfrm>
          <a:prstGeom prst="rect">
            <a:avLst/>
          </a:prstGeom>
        </p:spPr>
        <p:txBody>
          <a:bodyPr lIns="0" tIns="0" rIns="0" bIns="0"/>
          <a:lstStyle/>
          <a:p>
            <a:pPr>
              <a:lnSpc>
                <a:spcPts val="1714"/>
              </a:lnSpc>
              <a:defRPr/>
            </a:pPr>
            <a:r>
              <a:rPr sz="1600" dirty="0">
                <a:solidFill>
                  <a:srgbClr val="0070C0"/>
                </a:solidFill>
                <a:latin typeface="Arial"/>
                <a:cs typeface="Arial"/>
              </a:rPr>
              <a:t>Son</a:t>
            </a:r>
            <a:r>
              <a:rPr sz="1600" spc="-28" dirty="0">
                <a:solidFill>
                  <a:srgbClr val="0070C0"/>
                </a:solidFill>
                <a:latin typeface="Arial"/>
                <a:cs typeface="Arial"/>
              </a:rPr>
              <a:t> </a:t>
            </a:r>
            <a:r>
              <a:rPr sz="1600" dirty="0">
                <a:solidFill>
                  <a:srgbClr val="0070C0"/>
                </a:solidFill>
                <a:latin typeface="Arial"/>
                <a:cs typeface="Arial"/>
              </a:rPr>
              <a:t>prec</a:t>
            </a:r>
            <a:r>
              <a:rPr sz="1600" spc="9" dirty="0">
                <a:solidFill>
                  <a:srgbClr val="0070C0"/>
                </a:solidFill>
                <a:latin typeface="Arial"/>
                <a:cs typeface="Arial"/>
              </a:rPr>
              <a:t>i</a:t>
            </a:r>
            <a:r>
              <a:rPr sz="1600" spc="4" dirty="0">
                <a:solidFill>
                  <a:srgbClr val="0070C0"/>
                </a:solidFill>
                <a:latin typeface="Arial"/>
                <a:cs typeface="Arial"/>
              </a:rPr>
              <a:t>s</a:t>
            </a:r>
            <a:r>
              <a:rPr sz="1600" dirty="0">
                <a:solidFill>
                  <a:srgbClr val="0070C0"/>
                </a:solidFill>
                <a:latin typeface="Arial"/>
                <a:cs typeface="Arial"/>
              </a:rPr>
              <a:t>os</a:t>
            </a:r>
            <a:r>
              <a:rPr sz="1600" spc="-59" dirty="0">
                <a:solidFill>
                  <a:srgbClr val="0070C0"/>
                </a:solidFill>
                <a:latin typeface="Arial"/>
                <a:cs typeface="Arial"/>
              </a:rPr>
              <a:t> </a:t>
            </a:r>
            <a:r>
              <a:rPr sz="1600" dirty="0">
                <a:solidFill>
                  <a:srgbClr val="0070C0"/>
                </a:solidFill>
                <a:latin typeface="Arial"/>
                <a:cs typeface="Arial"/>
              </a:rPr>
              <a:t>y</a:t>
            </a:r>
            <a:r>
              <a:rPr sz="1600" spc="-2" dirty="0">
                <a:solidFill>
                  <a:srgbClr val="0070C0"/>
                </a:solidFill>
                <a:latin typeface="Arial"/>
                <a:cs typeface="Arial"/>
              </a:rPr>
              <a:t> </a:t>
            </a:r>
            <a:r>
              <a:rPr sz="1600" spc="4" dirty="0">
                <a:solidFill>
                  <a:srgbClr val="0070C0"/>
                </a:solidFill>
                <a:latin typeface="Arial"/>
                <a:cs typeface="Arial"/>
              </a:rPr>
              <a:t>cl</a:t>
            </a:r>
            <a:r>
              <a:rPr sz="1600" dirty="0">
                <a:solidFill>
                  <a:srgbClr val="0070C0"/>
                </a:solidFill>
                <a:latin typeface="Arial"/>
                <a:cs typeface="Arial"/>
              </a:rPr>
              <a:t>aro</a:t>
            </a:r>
            <a:r>
              <a:rPr sz="1600" spc="9" dirty="0">
                <a:solidFill>
                  <a:srgbClr val="0070C0"/>
                </a:solidFill>
                <a:latin typeface="Arial"/>
                <a:cs typeface="Arial"/>
              </a:rPr>
              <a:t>s</a:t>
            </a:r>
            <a:r>
              <a:rPr sz="1600" dirty="0">
                <a:solidFill>
                  <a:srgbClr val="0070C0"/>
                </a:solidFill>
                <a:latin typeface="Arial"/>
                <a:cs typeface="Arial"/>
              </a:rPr>
              <a:t>.</a:t>
            </a:r>
          </a:p>
        </p:txBody>
      </p:sp>
      <p:sp>
        <p:nvSpPr>
          <p:cNvPr id="73" name="object 73">
            <a:extLst>
              <a:ext uri="{FF2B5EF4-FFF2-40B4-BE49-F238E27FC236}">
                <a16:creationId xmlns:a16="http://schemas.microsoft.com/office/drawing/2014/main" id="{E117DCB1-7AFF-47EE-A1BC-701B903F1D20}"/>
              </a:ext>
            </a:extLst>
          </p:cNvPr>
          <p:cNvSpPr txBox="1"/>
          <p:nvPr/>
        </p:nvSpPr>
        <p:spPr>
          <a:xfrm>
            <a:off x="3097213" y="4508500"/>
            <a:ext cx="1511300" cy="217488"/>
          </a:xfrm>
          <a:prstGeom prst="rect">
            <a:avLst/>
          </a:prstGeom>
        </p:spPr>
        <p:txBody>
          <a:bodyPr lIns="0" tIns="0" rIns="0" bIns="0"/>
          <a:lstStyle/>
          <a:p>
            <a:pPr>
              <a:lnSpc>
                <a:spcPts val="1714"/>
              </a:lnSpc>
              <a:defRPr/>
            </a:pPr>
            <a:r>
              <a:rPr sz="1600" dirty="0">
                <a:solidFill>
                  <a:srgbClr val="0070C0"/>
                </a:solidFill>
                <a:latin typeface="Arial"/>
                <a:cs typeface="Arial"/>
              </a:rPr>
              <a:t>Son</a:t>
            </a:r>
            <a:r>
              <a:rPr sz="1600" spc="-28" dirty="0">
                <a:solidFill>
                  <a:srgbClr val="0070C0"/>
                </a:solidFill>
                <a:latin typeface="Arial"/>
                <a:cs typeface="Arial"/>
              </a:rPr>
              <a:t> </a:t>
            </a:r>
            <a:r>
              <a:rPr sz="1600" spc="4" dirty="0">
                <a:solidFill>
                  <a:srgbClr val="0070C0"/>
                </a:solidFill>
                <a:latin typeface="Arial"/>
                <a:cs typeface="Arial"/>
              </a:rPr>
              <a:t>i</a:t>
            </a:r>
            <a:r>
              <a:rPr sz="1600" dirty="0">
                <a:solidFill>
                  <a:srgbClr val="0070C0"/>
                </a:solidFill>
                <a:latin typeface="Arial"/>
                <a:cs typeface="Arial"/>
              </a:rPr>
              <a:t>nmed</a:t>
            </a:r>
            <a:r>
              <a:rPr sz="1600" spc="9" dirty="0">
                <a:solidFill>
                  <a:srgbClr val="0070C0"/>
                </a:solidFill>
                <a:latin typeface="Arial"/>
                <a:cs typeface="Arial"/>
              </a:rPr>
              <a:t>i</a:t>
            </a:r>
            <a:r>
              <a:rPr sz="1600" dirty="0">
                <a:solidFill>
                  <a:srgbClr val="0070C0"/>
                </a:solidFill>
                <a:latin typeface="Arial"/>
                <a:cs typeface="Arial"/>
              </a:rPr>
              <a:t>ato</a:t>
            </a:r>
            <a:r>
              <a:rPr sz="1600" spc="9" dirty="0">
                <a:solidFill>
                  <a:srgbClr val="0070C0"/>
                </a:solidFill>
                <a:latin typeface="Arial"/>
                <a:cs typeface="Arial"/>
              </a:rPr>
              <a:t>s</a:t>
            </a:r>
            <a:r>
              <a:rPr sz="1600" dirty="0">
                <a:latin typeface="Arial"/>
                <a:cs typeface="Arial"/>
              </a:rPr>
              <a:t>.</a:t>
            </a:r>
          </a:p>
        </p:txBody>
      </p:sp>
      <p:sp>
        <p:nvSpPr>
          <p:cNvPr id="74" name="object 74">
            <a:extLst>
              <a:ext uri="{FF2B5EF4-FFF2-40B4-BE49-F238E27FC236}">
                <a16:creationId xmlns:a16="http://schemas.microsoft.com/office/drawing/2014/main" id="{338862B2-7F8B-4BF9-9227-9C575708F907}"/>
              </a:ext>
            </a:extLst>
          </p:cNvPr>
          <p:cNvSpPr txBox="1"/>
          <p:nvPr/>
        </p:nvSpPr>
        <p:spPr>
          <a:xfrm>
            <a:off x="3095625" y="5157788"/>
            <a:ext cx="3138488" cy="217487"/>
          </a:xfrm>
          <a:prstGeom prst="rect">
            <a:avLst/>
          </a:prstGeom>
        </p:spPr>
        <p:txBody>
          <a:bodyPr lIns="0" tIns="0" rIns="0" bIns="0"/>
          <a:lstStyle/>
          <a:p>
            <a:pPr>
              <a:lnSpc>
                <a:spcPts val="1714"/>
              </a:lnSpc>
              <a:defRPr/>
            </a:pPr>
            <a:r>
              <a:rPr sz="1600" dirty="0" err="1">
                <a:solidFill>
                  <a:srgbClr val="0070C0"/>
                </a:solidFill>
                <a:latin typeface="Arial"/>
                <a:cs typeface="Arial"/>
              </a:rPr>
              <a:t>Señ</a:t>
            </a:r>
            <a:r>
              <a:rPr sz="1600" spc="4" dirty="0" err="1">
                <a:solidFill>
                  <a:srgbClr val="0070C0"/>
                </a:solidFill>
                <a:latin typeface="Arial"/>
                <a:cs typeface="Arial"/>
              </a:rPr>
              <a:t>al</a:t>
            </a:r>
            <a:r>
              <a:rPr sz="1600" dirty="0" err="1">
                <a:solidFill>
                  <a:srgbClr val="0070C0"/>
                </a:solidFill>
                <a:latin typeface="Arial"/>
                <a:cs typeface="Arial"/>
              </a:rPr>
              <a:t>an</a:t>
            </a:r>
            <a:r>
              <a:rPr sz="1600" spc="-63" dirty="0">
                <a:solidFill>
                  <a:srgbClr val="0070C0"/>
                </a:solidFill>
                <a:latin typeface="Arial"/>
                <a:cs typeface="Arial"/>
              </a:rPr>
              <a:t> </a:t>
            </a:r>
            <a:r>
              <a:rPr lang="es-ES" sz="1600" spc="-63" dirty="0">
                <a:solidFill>
                  <a:srgbClr val="0070C0"/>
                </a:solidFill>
                <a:latin typeface="Arial"/>
                <a:cs typeface="Arial"/>
              </a:rPr>
              <a:t>los</a:t>
            </a:r>
            <a:r>
              <a:rPr sz="1600" spc="-13" dirty="0">
                <a:solidFill>
                  <a:srgbClr val="0070C0"/>
                </a:solidFill>
                <a:latin typeface="Arial"/>
                <a:cs typeface="Arial"/>
              </a:rPr>
              <a:t> </a:t>
            </a:r>
            <a:r>
              <a:rPr sz="1600" dirty="0">
                <a:solidFill>
                  <a:srgbClr val="0070C0"/>
                </a:solidFill>
                <a:latin typeface="Arial"/>
                <a:cs typeface="Arial"/>
              </a:rPr>
              <a:t>propó</a:t>
            </a:r>
            <a:r>
              <a:rPr sz="1600" spc="4" dirty="0">
                <a:solidFill>
                  <a:srgbClr val="0070C0"/>
                </a:solidFill>
                <a:latin typeface="Arial"/>
                <a:cs typeface="Arial"/>
              </a:rPr>
              <a:t>si</a:t>
            </a:r>
            <a:r>
              <a:rPr sz="1600" dirty="0">
                <a:solidFill>
                  <a:srgbClr val="0070C0"/>
                </a:solidFill>
                <a:latin typeface="Arial"/>
                <a:cs typeface="Arial"/>
              </a:rPr>
              <a:t>tos</a:t>
            </a:r>
            <a:r>
              <a:rPr sz="1600" spc="-63" dirty="0">
                <a:solidFill>
                  <a:srgbClr val="0070C0"/>
                </a:solidFill>
                <a:latin typeface="Arial"/>
                <a:cs typeface="Arial"/>
              </a:rPr>
              <a:t> </a:t>
            </a:r>
            <a:r>
              <a:rPr sz="1600" spc="4" dirty="0">
                <a:solidFill>
                  <a:srgbClr val="0070C0"/>
                </a:solidFill>
                <a:latin typeface="Arial"/>
                <a:cs typeface="Arial"/>
              </a:rPr>
              <a:t>c</a:t>
            </a:r>
            <a:r>
              <a:rPr sz="1600" dirty="0">
                <a:solidFill>
                  <a:srgbClr val="0070C0"/>
                </a:solidFill>
                <a:latin typeface="Arial"/>
                <a:cs typeface="Arial"/>
              </a:rPr>
              <a:t>on</a:t>
            </a:r>
            <a:r>
              <a:rPr sz="1600" spc="4" dirty="0">
                <a:solidFill>
                  <a:srgbClr val="0070C0"/>
                </a:solidFill>
                <a:latin typeface="Arial"/>
                <a:cs typeface="Arial"/>
              </a:rPr>
              <a:t>c</a:t>
            </a:r>
            <a:r>
              <a:rPr sz="1600" dirty="0">
                <a:solidFill>
                  <a:srgbClr val="0070C0"/>
                </a:solidFill>
                <a:latin typeface="Arial"/>
                <a:cs typeface="Arial"/>
              </a:rPr>
              <a:t>reto</a:t>
            </a:r>
            <a:r>
              <a:rPr sz="1600" spc="9" dirty="0">
                <a:solidFill>
                  <a:srgbClr val="0070C0"/>
                </a:solidFill>
                <a:latin typeface="Arial"/>
                <a:cs typeface="Arial"/>
              </a:rPr>
              <a:t>s</a:t>
            </a:r>
            <a:r>
              <a:rPr sz="1600" dirty="0">
                <a:latin typeface="Arial"/>
                <a:cs typeface="Arial"/>
              </a:rPr>
              <a:t>.</a:t>
            </a:r>
          </a:p>
        </p:txBody>
      </p:sp>
      <p:sp>
        <p:nvSpPr>
          <p:cNvPr id="75" name="object 75">
            <a:extLst>
              <a:ext uri="{FF2B5EF4-FFF2-40B4-BE49-F238E27FC236}">
                <a16:creationId xmlns:a16="http://schemas.microsoft.com/office/drawing/2014/main" id="{8C185749-E4AD-4E9A-88E5-F782ADF0865D}"/>
              </a:ext>
            </a:extLst>
          </p:cNvPr>
          <p:cNvSpPr txBox="1"/>
          <p:nvPr/>
        </p:nvSpPr>
        <p:spPr>
          <a:xfrm>
            <a:off x="3097213" y="5821363"/>
            <a:ext cx="5729287" cy="461962"/>
          </a:xfrm>
          <a:prstGeom prst="rect">
            <a:avLst/>
          </a:prstGeom>
        </p:spPr>
        <p:txBody>
          <a:bodyPr lIns="0" tIns="0" rIns="0" bIns="0"/>
          <a:lstStyle/>
          <a:p>
            <a:pPr>
              <a:lnSpc>
                <a:spcPts val="1714"/>
              </a:lnSpc>
              <a:tabLst>
                <a:tab pos="1130300" algn="l"/>
                <a:tab pos="1816100" algn="l"/>
                <a:tab pos="2959100" algn="l"/>
              </a:tabLst>
              <a:defRPr/>
            </a:pPr>
            <a:r>
              <a:rPr sz="1600" dirty="0">
                <a:solidFill>
                  <a:srgbClr val="0070C0"/>
                </a:solidFill>
                <a:latin typeface="Arial"/>
                <a:cs typeface="Arial"/>
              </a:rPr>
              <a:t>E</a:t>
            </a:r>
            <a:r>
              <a:rPr sz="1600" spc="9" dirty="0">
                <a:solidFill>
                  <a:srgbClr val="0070C0"/>
                </a:solidFill>
                <a:latin typeface="Arial"/>
                <a:cs typeface="Arial"/>
              </a:rPr>
              <a:t>s</a:t>
            </a:r>
            <a:r>
              <a:rPr sz="1600" dirty="0">
                <a:solidFill>
                  <a:srgbClr val="0070C0"/>
                </a:solidFill>
                <a:latin typeface="Arial"/>
                <a:cs typeface="Arial"/>
              </a:rPr>
              <a:t>tab</a:t>
            </a:r>
            <a:r>
              <a:rPr sz="1600" spc="4" dirty="0">
                <a:solidFill>
                  <a:srgbClr val="0070C0"/>
                </a:solidFill>
                <a:latin typeface="Arial"/>
                <a:cs typeface="Arial"/>
              </a:rPr>
              <a:t>l</a:t>
            </a:r>
            <a:r>
              <a:rPr sz="1600" spc="-9" dirty="0">
                <a:solidFill>
                  <a:srgbClr val="0070C0"/>
                </a:solidFill>
                <a:latin typeface="Arial"/>
                <a:cs typeface="Arial"/>
              </a:rPr>
              <a:t>e</a:t>
            </a:r>
            <a:r>
              <a:rPr sz="1600" spc="4" dirty="0">
                <a:solidFill>
                  <a:srgbClr val="0070C0"/>
                </a:solidFill>
                <a:latin typeface="Arial"/>
                <a:cs typeface="Arial"/>
              </a:rPr>
              <a:t>c</a:t>
            </a:r>
            <a:r>
              <a:rPr sz="1600" dirty="0">
                <a:solidFill>
                  <a:srgbClr val="0070C0"/>
                </a:solidFill>
                <a:latin typeface="Arial"/>
                <a:cs typeface="Arial"/>
              </a:rPr>
              <a:t>en	me</a:t>
            </a:r>
            <a:r>
              <a:rPr sz="1600" spc="14" dirty="0">
                <a:solidFill>
                  <a:srgbClr val="0070C0"/>
                </a:solidFill>
                <a:latin typeface="Arial"/>
                <a:cs typeface="Arial"/>
              </a:rPr>
              <a:t>t</a:t>
            </a:r>
            <a:r>
              <a:rPr sz="1600" dirty="0">
                <a:solidFill>
                  <a:srgbClr val="0070C0"/>
                </a:solidFill>
                <a:latin typeface="Arial"/>
                <a:cs typeface="Arial"/>
              </a:rPr>
              <a:t>as	</a:t>
            </a:r>
            <a:r>
              <a:rPr sz="1600" spc="4" dirty="0">
                <a:solidFill>
                  <a:srgbClr val="0070C0"/>
                </a:solidFill>
                <a:latin typeface="Arial"/>
                <a:cs typeface="Arial"/>
              </a:rPr>
              <a:t>c</a:t>
            </a:r>
            <a:r>
              <a:rPr sz="1600" dirty="0">
                <a:solidFill>
                  <a:srgbClr val="0070C0"/>
                </a:solidFill>
                <a:latin typeface="Arial"/>
                <a:cs typeface="Arial"/>
              </a:rPr>
              <a:t>ua</a:t>
            </a:r>
            <a:r>
              <a:rPr sz="1600" spc="-4" dirty="0">
                <a:solidFill>
                  <a:srgbClr val="0070C0"/>
                </a:solidFill>
                <a:latin typeface="Arial"/>
                <a:cs typeface="Arial"/>
              </a:rPr>
              <a:t>l</a:t>
            </a:r>
            <a:r>
              <a:rPr sz="1600" spc="4" dirty="0">
                <a:solidFill>
                  <a:srgbClr val="0070C0"/>
                </a:solidFill>
                <a:latin typeface="Arial"/>
                <a:cs typeface="Arial"/>
              </a:rPr>
              <a:t>i</a:t>
            </a:r>
            <a:r>
              <a:rPr sz="1600" dirty="0">
                <a:solidFill>
                  <a:srgbClr val="0070C0"/>
                </a:solidFill>
                <a:latin typeface="Arial"/>
                <a:cs typeface="Arial"/>
              </a:rPr>
              <a:t>tat</a:t>
            </a:r>
            <a:r>
              <a:rPr sz="1600" spc="4" dirty="0">
                <a:solidFill>
                  <a:srgbClr val="0070C0"/>
                </a:solidFill>
                <a:latin typeface="Arial"/>
                <a:cs typeface="Arial"/>
              </a:rPr>
              <a:t>iv</a:t>
            </a:r>
            <a:r>
              <a:rPr sz="1600" spc="-9" dirty="0">
                <a:solidFill>
                  <a:srgbClr val="0070C0"/>
                </a:solidFill>
                <a:latin typeface="Arial"/>
                <a:cs typeface="Arial"/>
              </a:rPr>
              <a:t>a</a:t>
            </a:r>
            <a:r>
              <a:rPr sz="1600" dirty="0">
                <a:solidFill>
                  <a:srgbClr val="0070C0"/>
                </a:solidFill>
                <a:latin typeface="Arial"/>
                <a:cs typeface="Arial"/>
              </a:rPr>
              <a:t>s	</a:t>
            </a:r>
            <a:r>
              <a:rPr sz="1600" spc="4" dirty="0">
                <a:solidFill>
                  <a:srgbClr val="0070C0"/>
                </a:solidFill>
                <a:latin typeface="Arial"/>
                <a:cs typeface="Arial"/>
              </a:rPr>
              <a:t>(</a:t>
            </a:r>
            <a:r>
              <a:rPr sz="1600" dirty="0" err="1">
                <a:solidFill>
                  <a:srgbClr val="0070C0"/>
                </a:solidFill>
                <a:latin typeface="Arial"/>
                <a:cs typeface="Arial"/>
              </a:rPr>
              <a:t>de</a:t>
            </a:r>
            <a:r>
              <a:rPr sz="1600" spc="4" dirty="0" err="1">
                <a:solidFill>
                  <a:srgbClr val="0070C0"/>
                </a:solidFill>
                <a:latin typeface="Arial"/>
                <a:cs typeface="Arial"/>
              </a:rPr>
              <a:t>sc</a:t>
            </a:r>
            <a:r>
              <a:rPr sz="1600" dirty="0" err="1">
                <a:solidFill>
                  <a:srgbClr val="0070C0"/>
                </a:solidFill>
                <a:latin typeface="Arial"/>
                <a:cs typeface="Arial"/>
              </a:rPr>
              <a:t>riptiva</a:t>
            </a:r>
            <a:r>
              <a:rPr sz="1600" spc="9" dirty="0" err="1">
                <a:solidFill>
                  <a:srgbClr val="0070C0"/>
                </a:solidFill>
                <a:latin typeface="Arial"/>
                <a:cs typeface="Arial"/>
              </a:rPr>
              <a:t>s</a:t>
            </a:r>
            <a:r>
              <a:rPr sz="1600" dirty="0">
                <a:solidFill>
                  <a:srgbClr val="0070C0"/>
                </a:solidFill>
                <a:latin typeface="Arial"/>
                <a:cs typeface="Arial"/>
              </a:rPr>
              <a:t>)</a:t>
            </a:r>
          </a:p>
          <a:p>
            <a:pPr>
              <a:defRPr/>
            </a:pPr>
            <a:r>
              <a:rPr sz="1600" dirty="0">
                <a:solidFill>
                  <a:srgbClr val="0070C0"/>
                </a:solidFill>
                <a:latin typeface="Arial"/>
                <a:cs typeface="Arial"/>
              </a:rPr>
              <a:t>(fís</a:t>
            </a:r>
            <a:r>
              <a:rPr sz="1600" spc="9" dirty="0">
                <a:solidFill>
                  <a:srgbClr val="0070C0"/>
                </a:solidFill>
                <a:latin typeface="Arial"/>
                <a:cs typeface="Arial"/>
              </a:rPr>
              <a:t>i</a:t>
            </a:r>
            <a:r>
              <a:rPr sz="1600" spc="4" dirty="0">
                <a:solidFill>
                  <a:srgbClr val="0070C0"/>
                </a:solidFill>
                <a:latin typeface="Arial"/>
                <a:cs typeface="Arial"/>
              </a:rPr>
              <a:t>c</a:t>
            </a:r>
            <a:r>
              <a:rPr sz="1600" dirty="0">
                <a:solidFill>
                  <a:srgbClr val="0070C0"/>
                </a:solidFill>
                <a:latin typeface="Arial"/>
                <a:cs typeface="Arial"/>
              </a:rPr>
              <a:t>a</a:t>
            </a:r>
            <a:r>
              <a:rPr sz="1600" spc="4" dirty="0">
                <a:solidFill>
                  <a:srgbClr val="0070C0"/>
                </a:solidFill>
                <a:latin typeface="Arial"/>
                <a:cs typeface="Arial"/>
              </a:rPr>
              <a:t>s</a:t>
            </a:r>
            <a:r>
              <a:rPr sz="1600" dirty="0">
                <a:solidFill>
                  <a:srgbClr val="0070C0"/>
                </a:solidFill>
                <a:latin typeface="Arial"/>
                <a:cs typeface="Arial"/>
              </a:rPr>
              <a:t>).</a:t>
            </a:r>
          </a:p>
        </p:txBody>
      </p:sp>
      <p:sp>
        <p:nvSpPr>
          <p:cNvPr id="76" name="object 76">
            <a:extLst>
              <a:ext uri="{FF2B5EF4-FFF2-40B4-BE49-F238E27FC236}">
                <a16:creationId xmlns:a16="http://schemas.microsoft.com/office/drawing/2014/main" id="{52F4328B-CB00-45E3-877F-05F2C01DF95A}"/>
              </a:ext>
            </a:extLst>
          </p:cNvPr>
          <p:cNvSpPr txBox="1"/>
          <p:nvPr/>
        </p:nvSpPr>
        <p:spPr>
          <a:xfrm>
            <a:off x="7407275" y="5821363"/>
            <a:ext cx="1419225" cy="217487"/>
          </a:xfrm>
          <a:prstGeom prst="rect">
            <a:avLst/>
          </a:prstGeom>
        </p:spPr>
        <p:txBody>
          <a:bodyPr lIns="0" tIns="0" rIns="0" bIns="0"/>
          <a:lstStyle/>
          <a:p>
            <a:pPr>
              <a:lnSpc>
                <a:spcPts val="1714"/>
              </a:lnSpc>
              <a:tabLst>
                <a:tab pos="228600" algn="l"/>
              </a:tabLst>
              <a:defRPr/>
            </a:pPr>
            <a:r>
              <a:rPr sz="1600" dirty="0">
                <a:solidFill>
                  <a:srgbClr val="0070C0"/>
                </a:solidFill>
                <a:latin typeface="Arial"/>
                <a:cs typeface="Arial"/>
              </a:rPr>
              <a:t>y	</a:t>
            </a:r>
            <a:r>
              <a:rPr sz="1600" spc="4" dirty="0">
                <a:solidFill>
                  <a:srgbClr val="0070C0"/>
                </a:solidFill>
                <a:latin typeface="Arial"/>
                <a:cs typeface="Arial"/>
              </a:rPr>
              <a:t>c</a:t>
            </a:r>
            <a:r>
              <a:rPr sz="1600" dirty="0">
                <a:solidFill>
                  <a:srgbClr val="0070C0"/>
                </a:solidFill>
                <a:latin typeface="Arial"/>
                <a:cs typeface="Arial"/>
              </a:rPr>
              <a:t>uant</a:t>
            </a:r>
            <a:r>
              <a:rPr sz="1600" spc="4" dirty="0">
                <a:solidFill>
                  <a:srgbClr val="0070C0"/>
                </a:solidFill>
                <a:latin typeface="Arial"/>
                <a:cs typeface="Arial"/>
              </a:rPr>
              <a:t>i</a:t>
            </a:r>
            <a:r>
              <a:rPr sz="1600" dirty="0">
                <a:solidFill>
                  <a:srgbClr val="0070C0"/>
                </a:solidFill>
                <a:latin typeface="Arial"/>
                <a:cs typeface="Arial"/>
              </a:rPr>
              <a:t>tat</a:t>
            </a:r>
            <a:r>
              <a:rPr sz="1600" spc="4" dirty="0">
                <a:solidFill>
                  <a:srgbClr val="0070C0"/>
                </a:solidFill>
                <a:latin typeface="Arial"/>
                <a:cs typeface="Arial"/>
              </a:rPr>
              <a:t>iv</a:t>
            </a:r>
            <a:r>
              <a:rPr sz="1600" spc="-9" dirty="0">
                <a:solidFill>
                  <a:srgbClr val="0070C0"/>
                </a:solidFill>
                <a:latin typeface="Arial"/>
                <a:cs typeface="Arial"/>
              </a:rPr>
              <a:t>a</a:t>
            </a:r>
            <a:r>
              <a:rPr sz="1600" dirty="0">
                <a:solidFill>
                  <a:srgbClr val="0070C0"/>
                </a:solidFill>
                <a:latin typeface="Arial"/>
                <a:cs typeface="Arial"/>
              </a:rPr>
              <a:t>s</a:t>
            </a:r>
          </a:p>
        </p:txBody>
      </p:sp>
      <p:sp>
        <p:nvSpPr>
          <p:cNvPr id="33856" name="object 77">
            <a:extLst>
              <a:ext uri="{FF2B5EF4-FFF2-40B4-BE49-F238E27FC236}">
                <a16:creationId xmlns:a16="http://schemas.microsoft.com/office/drawing/2014/main" id="{606BC30E-61FE-4C29-8D0D-8E3BD78BBECF}"/>
              </a:ext>
            </a:extLst>
          </p:cNvPr>
          <p:cNvSpPr txBox="1">
            <a:spLocks noChangeArrowheads="1"/>
          </p:cNvSpPr>
          <p:nvPr/>
        </p:nvSpPr>
        <p:spPr bwMode="auto">
          <a:xfrm>
            <a:off x="8455025" y="6303963"/>
            <a:ext cx="19050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100"/>
              </a:lnSpc>
            </a:pPr>
            <a:r>
              <a:rPr lang="es-ES" altLang="es-PE" sz="1000">
                <a:cs typeface="Arial" panose="020B0604020202020204" pitchFamily="34" charset="0"/>
              </a:rPr>
              <a:t>30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4">
            <a:extLst>
              <a:ext uri="{FF2B5EF4-FFF2-40B4-BE49-F238E27FC236}">
                <a16:creationId xmlns:a16="http://schemas.microsoft.com/office/drawing/2014/main" id="{B926B817-FE69-45D2-886C-CCD65CF39291}"/>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19" name="object 16">
            <a:extLst>
              <a:ext uri="{FF2B5EF4-FFF2-40B4-BE49-F238E27FC236}">
                <a16:creationId xmlns:a16="http://schemas.microsoft.com/office/drawing/2014/main" id="{4FF115FB-8292-4FE5-9DE9-C84C2124605F}"/>
              </a:ext>
            </a:extLst>
          </p:cNvPr>
          <p:cNvSpPr>
            <a:spLocks/>
          </p:cNvSpPr>
          <p:nvPr/>
        </p:nvSpPr>
        <p:spPr bwMode="auto">
          <a:xfrm>
            <a:off x="457200" y="44450"/>
            <a:ext cx="8229600" cy="850900"/>
          </a:xfrm>
          <a:custGeom>
            <a:avLst/>
            <a:gdLst>
              <a:gd name="T0" fmla="*/ 0 w 8229600"/>
              <a:gd name="T1" fmla="*/ 850900 h 850900"/>
              <a:gd name="T2" fmla="*/ 8229600 w 8229600"/>
              <a:gd name="T3" fmla="*/ 850900 h 850900"/>
              <a:gd name="T4" fmla="*/ 8229600 w 8229600"/>
              <a:gd name="T5" fmla="*/ 0 h 850900"/>
              <a:gd name="T6" fmla="*/ 0 w 8229600"/>
              <a:gd name="T7" fmla="*/ 0 h 850900"/>
              <a:gd name="T8" fmla="*/ 0 w 8229600"/>
              <a:gd name="T9" fmla="*/ 850900 h 850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29600" h="850900">
                <a:moveTo>
                  <a:pt x="0" y="850900"/>
                </a:moveTo>
                <a:lnTo>
                  <a:pt x="8229600" y="850900"/>
                </a:lnTo>
                <a:lnTo>
                  <a:pt x="8229600" y="0"/>
                </a:lnTo>
                <a:lnTo>
                  <a:pt x="0" y="0"/>
                </a:lnTo>
                <a:lnTo>
                  <a:pt x="0" y="85090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0" name="object 17">
            <a:extLst>
              <a:ext uri="{FF2B5EF4-FFF2-40B4-BE49-F238E27FC236}">
                <a16:creationId xmlns:a16="http://schemas.microsoft.com/office/drawing/2014/main" id="{B34FA558-DF5D-4928-BD98-46331071D39B}"/>
              </a:ext>
            </a:extLst>
          </p:cNvPr>
          <p:cNvSpPr>
            <a:spLocks/>
          </p:cNvSpPr>
          <p:nvPr/>
        </p:nvSpPr>
        <p:spPr bwMode="auto">
          <a:xfrm>
            <a:off x="500063" y="928688"/>
            <a:ext cx="8143875" cy="431800"/>
          </a:xfrm>
          <a:custGeom>
            <a:avLst/>
            <a:gdLst>
              <a:gd name="T0" fmla="*/ 0 w 8143875"/>
              <a:gd name="T1" fmla="*/ 431800 h 431800"/>
              <a:gd name="T2" fmla="*/ 8143875 w 8143875"/>
              <a:gd name="T3" fmla="*/ 431800 h 431800"/>
              <a:gd name="T4" fmla="*/ 8143875 w 8143875"/>
              <a:gd name="T5" fmla="*/ 0 h 431800"/>
              <a:gd name="T6" fmla="*/ 0 w 8143875"/>
              <a:gd name="T7" fmla="*/ 0 h 431800"/>
              <a:gd name="T8" fmla="*/ 0 w 8143875"/>
              <a:gd name="T9" fmla="*/ 431800 h 43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3875" h="431800">
                <a:moveTo>
                  <a:pt x="0" y="431800"/>
                </a:moveTo>
                <a:lnTo>
                  <a:pt x="8143875" y="431800"/>
                </a:lnTo>
                <a:lnTo>
                  <a:pt x="8143875" y="0"/>
                </a:lnTo>
                <a:lnTo>
                  <a:pt x="0" y="0"/>
                </a:lnTo>
                <a:lnTo>
                  <a:pt x="0" y="43180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1" name="object 18">
            <a:extLst>
              <a:ext uri="{FF2B5EF4-FFF2-40B4-BE49-F238E27FC236}">
                <a16:creationId xmlns:a16="http://schemas.microsoft.com/office/drawing/2014/main" id="{DCDD4889-F644-41AF-ACDD-0CDDECF1EFBB}"/>
              </a:ext>
            </a:extLst>
          </p:cNvPr>
          <p:cNvSpPr>
            <a:spLocks/>
          </p:cNvSpPr>
          <p:nvPr/>
        </p:nvSpPr>
        <p:spPr bwMode="auto">
          <a:xfrm>
            <a:off x="179388" y="1412875"/>
            <a:ext cx="4411662" cy="457200"/>
          </a:xfrm>
          <a:custGeom>
            <a:avLst/>
            <a:gdLst>
              <a:gd name="T0" fmla="*/ 0 w 4411599"/>
              <a:gd name="T1" fmla="*/ 457200 h 457200"/>
              <a:gd name="T2" fmla="*/ 4411662 w 4411599"/>
              <a:gd name="T3" fmla="*/ 457200 h 457200"/>
              <a:gd name="T4" fmla="*/ 4411662 w 4411599"/>
              <a:gd name="T5" fmla="*/ 0 h 457200"/>
              <a:gd name="T6" fmla="*/ 0 w 4411599"/>
              <a:gd name="T7" fmla="*/ 0 h 457200"/>
              <a:gd name="T8" fmla="*/ 0 w 4411599"/>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7200">
                <a:moveTo>
                  <a:pt x="0" y="457200"/>
                </a:moveTo>
                <a:lnTo>
                  <a:pt x="4411599" y="457200"/>
                </a:lnTo>
                <a:lnTo>
                  <a:pt x="4411599" y="0"/>
                </a:lnTo>
                <a:lnTo>
                  <a:pt x="0" y="0"/>
                </a:lnTo>
                <a:lnTo>
                  <a:pt x="0" y="45720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2" name="object 19">
            <a:extLst>
              <a:ext uri="{FF2B5EF4-FFF2-40B4-BE49-F238E27FC236}">
                <a16:creationId xmlns:a16="http://schemas.microsoft.com/office/drawing/2014/main" id="{EC72083E-4F98-4846-B106-EF8E574DF210}"/>
              </a:ext>
            </a:extLst>
          </p:cNvPr>
          <p:cNvSpPr>
            <a:spLocks/>
          </p:cNvSpPr>
          <p:nvPr/>
        </p:nvSpPr>
        <p:spPr bwMode="auto">
          <a:xfrm>
            <a:off x="4591050" y="1412875"/>
            <a:ext cx="4408488" cy="457200"/>
          </a:xfrm>
          <a:custGeom>
            <a:avLst/>
            <a:gdLst>
              <a:gd name="T0" fmla="*/ 0 w 4408551"/>
              <a:gd name="T1" fmla="*/ 457200 h 457200"/>
              <a:gd name="T2" fmla="*/ 4408488 w 4408551"/>
              <a:gd name="T3" fmla="*/ 457200 h 457200"/>
              <a:gd name="T4" fmla="*/ 4408488 w 4408551"/>
              <a:gd name="T5" fmla="*/ 0 h 457200"/>
              <a:gd name="T6" fmla="*/ 0 w 4408551"/>
              <a:gd name="T7" fmla="*/ 0 h 457200"/>
              <a:gd name="T8" fmla="*/ 0 w 4408551"/>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7200">
                <a:moveTo>
                  <a:pt x="0" y="457200"/>
                </a:moveTo>
                <a:lnTo>
                  <a:pt x="4408551" y="457200"/>
                </a:lnTo>
                <a:lnTo>
                  <a:pt x="4408551" y="0"/>
                </a:lnTo>
                <a:lnTo>
                  <a:pt x="0" y="0"/>
                </a:lnTo>
                <a:lnTo>
                  <a:pt x="0" y="45720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3" name="object 20">
            <a:extLst>
              <a:ext uri="{FF2B5EF4-FFF2-40B4-BE49-F238E27FC236}">
                <a16:creationId xmlns:a16="http://schemas.microsoft.com/office/drawing/2014/main" id="{33457181-9B2F-4606-9E4D-A4122550A7DE}"/>
              </a:ext>
            </a:extLst>
          </p:cNvPr>
          <p:cNvSpPr>
            <a:spLocks/>
          </p:cNvSpPr>
          <p:nvPr/>
        </p:nvSpPr>
        <p:spPr bwMode="auto">
          <a:xfrm>
            <a:off x="179388" y="1870075"/>
            <a:ext cx="4411662" cy="452438"/>
          </a:xfrm>
          <a:custGeom>
            <a:avLst/>
            <a:gdLst>
              <a:gd name="T0" fmla="*/ 0 w 4411599"/>
              <a:gd name="T1" fmla="*/ 452438 h 452437"/>
              <a:gd name="T2" fmla="*/ 4411662 w 4411599"/>
              <a:gd name="T3" fmla="*/ 452438 h 452437"/>
              <a:gd name="T4" fmla="*/ 4411662 w 4411599"/>
              <a:gd name="T5" fmla="*/ 0 h 452437"/>
              <a:gd name="T6" fmla="*/ 0 w 4411599"/>
              <a:gd name="T7" fmla="*/ 0 h 452437"/>
              <a:gd name="T8" fmla="*/ 0 w 4411599"/>
              <a:gd name="T9" fmla="*/ 452438 h 4524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2437">
                <a:moveTo>
                  <a:pt x="0" y="452437"/>
                </a:moveTo>
                <a:lnTo>
                  <a:pt x="4411599" y="452437"/>
                </a:lnTo>
                <a:lnTo>
                  <a:pt x="4411599" y="0"/>
                </a:lnTo>
                <a:lnTo>
                  <a:pt x="0" y="0"/>
                </a:lnTo>
                <a:lnTo>
                  <a:pt x="0" y="452437"/>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4" name="object 21">
            <a:extLst>
              <a:ext uri="{FF2B5EF4-FFF2-40B4-BE49-F238E27FC236}">
                <a16:creationId xmlns:a16="http://schemas.microsoft.com/office/drawing/2014/main" id="{1550425F-16DE-457F-BD85-5205C306D403}"/>
              </a:ext>
            </a:extLst>
          </p:cNvPr>
          <p:cNvSpPr>
            <a:spLocks/>
          </p:cNvSpPr>
          <p:nvPr/>
        </p:nvSpPr>
        <p:spPr bwMode="auto">
          <a:xfrm>
            <a:off x="4591050" y="1870075"/>
            <a:ext cx="4408488" cy="452438"/>
          </a:xfrm>
          <a:custGeom>
            <a:avLst/>
            <a:gdLst>
              <a:gd name="T0" fmla="*/ 0 w 4408551"/>
              <a:gd name="T1" fmla="*/ 452438 h 452437"/>
              <a:gd name="T2" fmla="*/ 4408488 w 4408551"/>
              <a:gd name="T3" fmla="*/ 452438 h 452437"/>
              <a:gd name="T4" fmla="*/ 4408488 w 4408551"/>
              <a:gd name="T5" fmla="*/ 0 h 452437"/>
              <a:gd name="T6" fmla="*/ 0 w 4408551"/>
              <a:gd name="T7" fmla="*/ 0 h 452437"/>
              <a:gd name="T8" fmla="*/ 0 w 4408551"/>
              <a:gd name="T9" fmla="*/ 452438 h 4524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2437">
                <a:moveTo>
                  <a:pt x="0" y="452437"/>
                </a:moveTo>
                <a:lnTo>
                  <a:pt x="4408551" y="452437"/>
                </a:lnTo>
                <a:lnTo>
                  <a:pt x="4408551" y="0"/>
                </a:lnTo>
                <a:lnTo>
                  <a:pt x="0" y="0"/>
                </a:lnTo>
                <a:lnTo>
                  <a:pt x="0" y="452437"/>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5" name="object 22">
            <a:extLst>
              <a:ext uri="{FF2B5EF4-FFF2-40B4-BE49-F238E27FC236}">
                <a16:creationId xmlns:a16="http://schemas.microsoft.com/office/drawing/2014/main" id="{CABE5E2C-B415-4BEF-9AA3-FE8E7CBE29C4}"/>
              </a:ext>
            </a:extLst>
          </p:cNvPr>
          <p:cNvSpPr>
            <a:spLocks/>
          </p:cNvSpPr>
          <p:nvPr/>
        </p:nvSpPr>
        <p:spPr bwMode="auto">
          <a:xfrm>
            <a:off x="179388" y="2322513"/>
            <a:ext cx="4411662" cy="450850"/>
          </a:xfrm>
          <a:custGeom>
            <a:avLst/>
            <a:gdLst>
              <a:gd name="T0" fmla="*/ 0 w 4411599"/>
              <a:gd name="T1" fmla="*/ 450850 h 450850"/>
              <a:gd name="T2" fmla="*/ 4411662 w 4411599"/>
              <a:gd name="T3" fmla="*/ 450850 h 450850"/>
              <a:gd name="T4" fmla="*/ 4411662 w 4411599"/>
              <a:gd name="T5" fmla="*/ 0 h 450850"/>
              <a:gd name="T6" fmla="*/ 0 w 4411599"/>
              <a:gd name="T7" fmla="*/ 0 h 450850"/>
              <a:gd name="T8" fmla="*/ 0 w 4411599"/>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0850">
                <a:moveTo>
                  <a:pt x="0" y="450850"/>
                </a:moveTo>
                <a:lnTo>
                  <a:pt x="4411599" y="450850"/>
                </a:lnTo>
                <a:lnTo>
                  <a:pt x="4411599"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6" name="object 23">
            <a:extLst>
              <a:ext uri="{FF2B5EF4-FFF2-40B4-BE49-F238E27FC236}">
                <a16:creationId xmlns:a16="http://schemas.microsoft.com/office/drawing/2014/main" id="{525A0544-A9F7-47F1-AB9A-A2C281571D21}"/>
              </a:ext>
            </a:extLst>
          </p:cNvPr>
          <p:cNvSpPr>
            <a:spLocks/>
          </p:cNvSpPr>
          <p:nvPr/>
        </p:nvSpPr>
        <p:spPr bwMode="auto">
          <a:xfrm>
            <a:off x="4591050" y="2322513"/>
            <a:ext cx="4408488" cy="450850"/>
          </a:xfrm>
          <a:custGeom>
            <a:avLst/>
            <a:gdLst>
              <a:gd name="T0" fmla="*/ 0 w 4408551"/>
              <a:gd name="T1" fmla="*/ 450850 h 450850"/>
              <a:gd name="T2" fmla="*/ 4408488 w 4408551"/>
              <a:gd name="T3" fmla="*/ 450850 h 450850"/>
              <a:gd name="T4" fmla="*/ 4408488 w 4408551"/>
              <a:gd name="T5" fmla="*/ 0 h 450850"/>
              <a:gd name="T6" fmla="*/ 0 w 4408551"/>
              <a:gd name="T7" fmla="*/ 0 h 450850"/>
              <a:gd name="T8" fmla="*/ 0 w 4408551"/>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0850">
                <a:moveTo>
                  <a:pt x="0" y="450850"/>
                </a:moveTo>
                <a:lnTo>
                  <a:pt x="4408551" y="450850"/>
                </a:lnTo>
                <a:lnTo>
                  <a:pt x="4408551"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7" name="object 24">
            <a:extLst>
              <a:ext uri="{FF2B5EF4-FFF2-40B4-BE49-F238E27FC236}">
                <a16:creationId xmlns:a16="http://schemas.microsoft.com/office/drawing/2014/main" id="{BEF8595C-F8DD-483D-92BA-D706285556E0}"/>
              </a:ext>
            </a:extLst>
          </p:cNvPr>
          <p:cNvSpPr>
            <a:spLocks/>
          </p:cNvSpPr>
          <p:nvPr/>
        </p:nvSpPr>
        <p:spPr bwMode="auto">
          <a:xfrm>
            <a:off x="179388" y="2773363"/>
            <a:ext cx="4411662" cy="452437"/>
          </a:xfrm>
          <a:custGeom>
            <a:avLst/>
            <a:gdLst>
              <a:gd name="T0" fmla="*/ 0 w 4411599"/>
              <a:gd name="T1" fmla="*/ 452437 h 452437"/>
              <a:gd name="T2" fmla="*/ 4411662 w 4411599"/>
              <a:gd name="T3" fmla="*/ 452437 h 452437"/>
              <a:gd name="T4" fmla="*/ 4411662 w 4411599"/>
              <a:gd name="T5" fmla="*/ 0 h 452437"/>
              <a:gd name="T6" fmla="*/ 0 w 4411599"/>
              <a:gd name="T7" fmla="*/ 0 h 452437"/>
              <a:gd name="T8" fmla="*/ 0 w 4411599"/>
              <a:gd name="T9" fmla="*/ 452437 h 4524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2437">
                <a:moveTo>
                  <a:pt x="0" y="452437"/>
                </a:moveTo>
                <a:lnTo>
                  <a:pt x="4411599" y="452437"/>
                </a:lnTo>
                <a:lnTo>
                  <a:pt x="4411599" y="0"/>
                </a:lnTo>
                <a:lnTo>
                  <a:pt x="0" y="0"/>
                </a:lnTo>
                <a:lnTo>
                  <a:pt x="0" y="452437"/>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8" name="object 25">
            <a:extLst>
              <a:ext uri="{FF2B5EF4-FFF2-40B4-BE49-F238E27FC236}">
                <a16:creationId xmlns:a16="http://schemas.microsoft.com/office/drawing/2014/main" id="{4A7CA784-505D-4214-8BF6-20C775666934}"/>
              </a:ext>
            </a:extLst>
          </p:cNvPr>
          <p:cNvSpPr>
            <a:spLocks/>
          </p:cNvSpPr>
          <p:nvPr/>
        </p:nvSpPr>
        <p:spPr bwMode="auto">
          <a:xfrm>
            <a:off x="4591050" y="2773363"/>
            <a:ext cx="4408488" cy="452437"/>
          </a:xfrm>
          <a:custGeom>
            <a:avLst/>
            <a:gdLst>
              <a:gd name="T0" fmla="*/ 0 w 4408551"/>
              <a:gd name="T1" fmla="*/ 452437 h 452437"/>
              <a:gd name="T2" fmla="*/ 4408488 w 4408551"/>
              <a:gd name="T3" fmla="*/ 452437 h 452437"/>
              <a:gd name="T4" fmla="*/ 4408488 w 4408551"/>
              <a:gd name="T5" fmla="*/ 0 h 452437"/>
              <a:gd name="T6" fmla="*/ 0 w 4408551"/>
              <a:gd name="T7" fmla="*/ 0 h 452437"/>
              <a:gd name="T8" fmla="*/ 0 w 4408551"/>
              <a:gd name="T9" fmla="*/ 452437 h 4524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2437">
                <a:moveTo>
                  <a:pt x="0" y="452437"/>
                </a:moveTo>
                <a:lnTo>
                  <a:pt x="4408551" y="452437"/>
                </a:lnTo>
                <a:lnTo>
                  <a:pt x="4408551" y="0"/>
                </a:lnTo>
                <a:lnTo>
                  <a:pt x="0" y="0"/>
                </a:lnTo>
                <a:lnTo>
                  <a:pt x="0" y="452437"/>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29" name="object 26">
            <a:extLst>
              <a:ext uri="{FF2B5EF4-FFF2-40B4-BE49-F238E27FC236}">
                <a16:creationId xmlns:a16="http://schemas.microsoft.com/office/drawing/2014/main" id="{A76FFC1A-F70A-4E29-81F9-1492711B19C9}"/>
              </a:ext>
            </a:extLst>
          </p:cNvPr>
          <p:cNvSpPr>
            <a:spLocks/>
          </p:cNvSpPr>
          <p:nvPr/>
        </p:nvSpPr>
        <p:spPr bwMode="auto">
          <a:xfrm>
            <a:off x="179388" y="3225800"/>
            <a:ext cx="4411662" cy="450850"/>
          </a:xfrm>
          <a:custGeom>
            <a:avLst/>
            <a:gdLst>
              <a:gd name="T0" fmla="*/ 0 w 4411599"/>
              <a:gd name="T1" fmla="*/ 450850 h 450850"/>
              <a:gd name="T2" fmla="*/ 4411662 w 4411599"/>
              <a:gd name="T3" fmla="*/ 450850 h 450850"/>
              <a:gd name="T4" fmla="*/ 4411662 w 4411599"/>
              <a:gd name="T5" fmla="*/ 0 h 450850"/>
              <a:gd name="T6" fmla="*/ 0 w 4411599"/>
              <a:gd name="T7" fmla="*/ 0 h 450850"/>
              <a:gd name="T8" fmla="*/ 0 w 4411599"/>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0850">
                <a:moveTo>
                  <a:pt x="0" y="450850"/>
                </a:moveTo>
                <a:lnTo>
                  <a:pt x="4411599" y="450850"/>
                </a:lnTo>
                <a:lnTo>
                  <a:pt x="4411599"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0" name="object 27">
            <a:extLst>
              <a:ext uri="{FF2B5EF4-FFF2-40B4-BE49-F238E27FC236}">
                <a16:creationId xmlns:a16="http://schemas.microsoft.com/office/drawing/2014/main" id="{0E484635-B9A0-445B-87B5-136E8BBC992F}"/>
              </a:ext>
            </a:extLst>
          </p:cNvPr>
          <p:cNvSpPr>
            <a:spLocks/>
          </p:cNvSpPr>
          <p:nvPr/>
        </p:nvSpPr>
        <p:spPr bwMode="auto">
          <a:xfrm>
            <a:off x="4591050" y="3225800"/>
            <a:ext cx="4408488" cy="450850"/>
          </a:xfrm>
          <a:custGeom>
            <a:avLst/>
            <a:gdLst>
              <a:gd name="T0" fmla="*/ 0 w 4408551"/>
              <a:gd name="T1" fmla="*/ 450850 h 450850"/>
              <a:gd name="T2" fmla="*/ 4408488 w 4408551"/>
              <a:gd name="T3" fmla="*/ 450850 h 450850"/>
              <a:gd name="T4" fmla="*/ 4408488 w 4408551"/>
              <a:gd name="T5" fmla="*/ 0 h 450850"/>
              <a:gd name="T6" fmla="*/ 0 w 4408551"/>
              <a:gd name="T7" fmla="*/ 0 h 450850"/>
              <a:gd name="T8" fmla="*/ 0 w 4408551"/>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0850">
                <a:moveTo>
                  <a:pt x="0" y="450850"/>
                </a:moveTo>
                <a:lnTo>
                  <a:pt x="4408551" y="450850"/>
                </a:lnTo>
                <a:lnTo>
                  <a:pt x="4408551"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1" name="object 28">
            <a:extLst>
              <a:ext uri="{FF2B5EF4-FFF2-40B4-BE49-F238E27FC236}">
                <a16:creationId xmlns:a16="http://schemas.microsoft.com/office/drawing/2014/main" id="{59F74BD3-3F1F-401A-8736-2B1F782D2DD7}"/>
              </a:ext>
            </a:extLst>
          </p:cNvPr>
          <p:cNvSpPr>
            <a:spLocks/>
          </p:cNvSpPr>
          <p:nvPr/>
        </p:nvSpPr>
        <p:spPr bwMode="auto">
          <a:xfrm>
            <a:off x="179388" y="3676650"/>
            <a:ext cx="4411662" cy="452438"/>
          </a:xfrm>
          <a:custGeom>
            <a:avLst/>
            <a:gdLst>
              <a:gd name="T0" fmla="*/ 0 w 4411599"/>
              <a:gd name="T1" fmla="*/ 452438 h 452437"/>
              <a:gd name="T2" fmla="*/ 4411662 w 4411599"/>
              <a:gd name="T3" fmla="*/ 452438 h 452437"/>
              <a:gd name="T4" fmla="*/ 4411662 w 4411599"/>
              <a:gd name="T5" fmla="*/ 0 h 452437"/>
              <a:gd name="T6" fmla="*/ 0 w 4411599"/>
              <a:gd name="T7" fmla="*/ 0 h 452437"/>
              <a:gd name="T8" fmla="*/ 0 w 4411599"/>
              <a:gd name="T9" fmla="*/ 452438 h 4524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2437">
                <a:moveTo>
                  <a:pt x="0" y="452437"/>
                </a:moveTo>
                <a:lnTo>
                  <a:pt x="4411599" y="452437"/>
                </a:lnTo>
                <a:lnTo>
                  <a:pt x="4411599" y="0"/>
                </a:lnTo>
                <a:lnTo>
                  <a:pt x="0" y="0"/>
                </a:lnTo>
                <a:lnTo>
                  <a:pt x="0" y="452437"/>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2" name="object 29">
            <a:extLst>
              <a:ext uri="{FF2B5EF4-FFF2-40B4-BE49-F238E27FC236}">
                <a16:creationId xmlns:a16="http://schemas.microsoft.com/office/drawing/2014/main" id="{6363B12D-3CC3-4EA2-91F4-77A20C680C0F}"/>
              </a:ext>
            </a:extLst>
          </p:cNvPr>
          <p:cNvSpPr>
            <a:spLocks/>
          </p:cNvSpPr>
          <p:nvPr/>
        </p:nvSpPr>
        <p:spPr bwMode="auto">
          <a:xfrm>
            <a:off x="4591050" y="3676650"/>
            <a:ext cx="4408488" cy="452438"/>
          </a:xfrm>
          <a:custGeom>
            <a:avLst/>
            <a:gdLst>
              <a:gd name="T0" fmla="*/ 0 w 4408551"/>
              <a:gd name="T1" fmla="*/ 452438 h 452437"/>
              <a:gd name="T2" fmla="*/ 4408488 w 4408551"/>
              <a:gd name="T3" fmla="*/ 452438 h 452437"/>
              <a:gd name="T4" fmla="*/ 4408488 w 4408551"/>
              <a:gd name="T5" fmla="*/ 0 h 452437"/>
              <a:gd name="T6" fmla="*/ 0 w 4408551"/>
              <a:gd name="T7" fmla="*/ 0 h 452437"/>
              <a:gd name="T8" fmla="*/ 0 w 4408551"/>
              <a:gd name="T9" fmla="*/ 452438 h 4524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2437">
                <a:moveTo>
                  <a:pt x="0" y="452437"/>
                </a:moveTo>
                <a:lnTo>
                  <a:pt x="4408551" y="452437"/>
                </a:lnTo>
                <a:lnTo>
                  <a:pt x="4408551" y="0"/>
                </a:lnTo>
                <a:lnTo>
                  <a:pt x="0" y="0"/>
                </a:lnTo>
                <a:lnTo>
                  <a:pt x="0" y="452437"/>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3" name="object 30">
            <a:extLst>
              <a:ext uri="{FF2B5EF4-FFF2-40B4-BE49-F238E27FC236}">
                <a16:creationId xmlns:a16="http://schemas.microsoft.com/office/drawing/2014/main" id="{E5EA8D1A-2F10-4200-84AD-519D24B231DE}"/>
              </a:ext>
            </a:extLst>
          </p:cNvPr>
          <p:cNvSpPr>
            <a:spLocks/>
          </p:cNvSpPr>
          <p:nvPr/>
        </p:nvSpPr>
        <p:spPr bwMode="auto">
          <a:xfrm>
            <a:off x="179388" y="4129088"/>
            <a:ext cx="4411662" cy="450850"/>
          </a:xfrm>
          <a:custGeom>
            <a:avLst/>
            <a:gdLst>
              <a:gd name="T0" fmla="*/ 0 w 4411599"/>
              <a:gd name="T1" fmla="*/ 450850 h 450850"/>
              <a:gd name="T2" fmla="*/ 4411662 w 4411599"/>
              <a:gd name="T3" fmla="*/ 450850 h 450850"/>
              <a:gd name="T4" fmla="*/ 4411662 w 4411599"/>
              <a:gd name="T5" fmla="*/ 0 h 450850"/>
              <a:gd name="T6" fmla="*/ 0 w 4411599"/>
              <a:gd name="T7" fmla="*/ 0 h 450850"/>
              <a:gd name="T8" fmla="*/ 0 w 4411599"/>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0850">
                <a:moveTo>
                  <a:pt x="0" y="450850"/>
                </a:moveTo>
                <a:lnTo>
                  <a:pt x="4411599" y="450850"/>
                </a:lnTo>
                <a:lnTo>
                  <a:pt x="4411599"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4" name="object 31">
            <a:extLst>
              <a:ext uri="{FF2B5EF4-FFF2-40B4-BE49-F238E27FC236}">
                <a16:creationId xmlns:a16="http://schemas.microsoft.com/office/drawing/2014/main" id="{25A937FD-2B6B-424C-8299-B6B8D0F21F23}"/>
              </a:ext>
            </a:extLst>
          </p:cNvPr>
          <p:cNvSpPr>
            <a:spLocks/>
          </p:cNvSpPr>
          <p:nvPr/>
        </p:nvSpPr>
        <p:spPr bwMode="auto">
          <a:xfrm>
            <a:off x="4591050" y="4129088"/>
            <a:ext cx="4408488" cy="450850"/>
          </a:xfrm>
          <a:custGeom>
            <a:avLst/>
            <a:gdLst>
              <a:gd name="T0" fmla="*/ 0 w 4408551"/>
              <a:gd name="T1" fmla="*/ 450850 h 450850"/>
              <a:gd name="T2" fmla="*/ 4408488 w 4408551"/>
              <a:gd name="T3" fmla="*/ 450850 h 450850"/>
              <a:gd name="T4" fmla="*/ 4408488 w 4408551"/>
              <a:gd name="T5" fmla="*/ 0 h 450850"/>
              <a:gd name="T6" fmla="*/ 0 w 4408551"/>
              <a:gd name="T7" fmla="*/ 0 h 450850"/>
              <a:gd name="T8" fmla="*/ 0 w 4408551"/>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0850">
                <a:moveTo>
                  <a:pt x="0" y="450850"/>
                </a:moveTo>
                <a:lnTo>
                  <a:pt x="4408551" y="450850"/>
                </a:lnTo>
                <a:lnTo>
                  <a:pt x="4408551"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5" name="object 32">
            <a:extLst>
              <a:ext uri="{FF2B5EF4-FFF2-40B4-BE49-F238E27FC236}">
                <a16:creationId xmlns:a16="http://schemas.microsoft.com/office/drawing/2014/main" id="{CC94E6CE-BAE2-45A0-848D-FA9D7BBC90CB}"/>
              </a:ext>
            </a:extLst>
          </p:cNvPr>
          <p:cNvSpPr>
            <a:spLocks/>
          </p:cNvSpPr>
          <p:nvPr/>
        </p:nvSpPr>
        <p:spPr bwMode="auto">
          <a:xfrm>
            <a:off x="179388" y="4579938"/>
            <a:ext cx="4411662" cy="609600"/>
          </a:xfrm>
          <a:custGeom>
            <a:avLst/>
            <a:gdLst>
              <a:gd name="T0" fmla="*/ 0 w 4411599"/>
              <a:gd name="T1" fmla="*/ 609600 h 609600"/>
              <a:gd name="T2" fmla="*/ 4411662 w 4411599"/>
              <a:gd name="T3" fmla="*/ 609600 h 609600"/>
              <a:gd name="T4" fmla="*/ 4411662 w 4411599"/>
              <a:gd name="T5" fmla="*/ 0 h 609600"/>
              <a:gd name="T6" fmla="*/ 0 w 4411599"/>
              <a:gd name="T7" fmla="*/ 0 h 609600"/>
              <a:gd name="T8" fmla="*/ 0 w 4411599"/>
              <a:gd name="T9" fmla="*/ 60960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609600">
                <a:moveTo>
                  <a:pt x="0" y="609600"/>
                </a:moveTo>
                <a:lnTo>
                  <a:pt x="4411599" y="609600"/>
                </a:lnTo>
                <a:lnTo>
                  <a:pt x="4411599" y="0"/>
                </a:lnTo>
                <a:lnTo>
                  <a:pt x="0" y="0"/>
                </a:lnTo>
                <a:lnTo>
                  <a:pt x="0" y="60960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6" name="object 33">
            <a:extLst>
              <a:ext uri="{FF2B5EF4-FFF2-40B4-BE49-F238E27FC236}">
                <a16:creationId xmlns:a16="http://schemas.microsoft.com/office/drawing/2014/main" id="{05F29B01-6F02-49D2-AC07-930CCF41201C}"/>
              </a:ext>
            </a:extLst>
          </p:cNvPr>
          <p:cNvSpPr>
            <a:spLocks/>
          </p:cNvSpPr>
          <p:nvPr/>
        </p:nvSpPr>
        <p:spPr bwMode="auto">
          <a:xfrm>
            <a:off x="4591050" y="4579938"/>
            <a:ext cx="4408488" cy="609600"/>
          </a:xfrm>
          <a:custGeom>
            <a:avLst/>
            <a:gdLst>
              <a:gd name="T0" fmla="*/ 0 w 4408551"/>
              <a:gd name="T1" fmla="*/ 609600 h 609600"/>
              <a:gd name="T2" fmla="*/ 4408488 w 4408551"/>
              <a:gd name="T3" fmla="*/ 609600 h 609600"/>
              <a:gd name="T4" fmla="*/ 4408488 w 4408551"/>
              <a:gd name="T5" fmla="*/ 0 h 609600"/>
              <a:gd name="T6" fmla="*/ 0 w 4408551"/>
              <a:gd name="T7" fmla="*/ 0 h 609600"/>
              <a:gd name="T8" fmla="*/ 0 w 4408551"/>
              <a:gd name="T9" fmla="*/ 60960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609600">
                <a:moveTo>
                  <a:pt x="0" y="609600"/>
                </a:moveTo>
                <a:lnTo>
                  <a:pt x="4408551" y="609600"/>
                </a:lnTo>
                <a:lnTo>
                  <a:pt x="4408551" y="0"/>
                </a:lnTo>
                <a:lnTo>
                  <a:pt x="0" y="0"/>
                </a:lnTo>
                <a:lnTo>
                  <a:pt x="0" y="60960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7" name="object 34">
            <a:extLst>
              <a:ext uri="{FF2B5EF4-FFF2-40B4-BE49-F238E27FC236}">
                <a16:creationId xmlns:a16="http://schemas.microsoft.com/office/drawing/2014/main" id="{151C8BB6-BA67-4DE6-8D87-08C600A2C9AB}"/>
              </a:ext>
            </a:extLst>
          </p:cNvPr>
          <p:cNvSpPr>
            <a:spLocks/>
          </p:cNvSpPr>
          <p:nvPr/>
        </p:nvSpPr>
        <p:spPr bwMode="auto">
          <a:xfrm>
            <a:off x="179388" y="5189538"/>
            <a:ext cx="4411662" cy="450850"/>
          </a:xfrm>
          <a:custGeom>
            <a:avLst/>
            <a:gdLst>
              <a:gd name="T0" fmla="*/ 0 w 4411599"/>
              <a:gd name="T1" fmla="*/ 450850 h 450850"/>
              <a:gd name="T2" fmla="*/ 4411662 w 4411599"/>
              <a:gd name="T3" fmla="*/ 450850 h 450850"/>
              <a:gd name="T4" fmla="*/ 4411662 w 4411599"/>
              <a:gd name="T5" fmla="*/ 0 h 450850"/>
              <a:gd name="T6" fmla="*/ 0 w 4411599"/>
              <a:gd name="T7" fmla="*/ 0 h 450850"/>
              <a:gd name="T8" fmla="*/ 0 w 4411599"/>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0850">
                <a:moveTo>
                  <a:pt x="0" y="450850"/>
                </a:moveTo>
                <a:lnTo>
                  <a:pt x="4411599" y="450850"/>
                </a:lnTo>
                <a:lnTo>
                  <a:pt x="4411599"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8" name="object 35">
            <a:extLst>
              <a:ext uri="{FF2B5EF4-FFF2-40B4-BE49-F238E27FC236}">
                <a16:creationId xmlns:a16="http://schemas.microsoft.com/office/drawing/2014/main" id="{14BC9D99-9AF7-4038-913D-4486A250D526}"/>
              </a:ext>
            </a:extLst>
          </p:cNvPr>
          <p:cNvSpPr>
            <a:spLocks/>
          </p:cNvSpPr>
          <p:nvPr/>
        </p:nvSpPr>
        <p:spPr bwMode="auto">
          <a:xfrm>
            <a:off x="4591050" y="5189538"/>
            <a:ext cx="4408488" cy="450850"/>
          </a:xfrm>
          <a:custGeom>
            <a:avLst/>
            <a:gdLst>
              <a:gd name="T0" fmla="*/ 0 w 4408551"/>
              <a:gd name="T1" fmla="*/ 450850 h 450850"/>
              <a:gd name="T2" fmla="*/ 4408488 w 4408551"/>
              <a:gd name="T3" fmla="*/ 450850 h 450850"/>
              <a:gd name="T4" fmla="*/ 4408488 w 4408551"/>
              <a:gd name="T5" fmla="*/ 0 h 450850"/>
              <a:gd name="T6" fmla="*/ 0 w 4408551"/>
              <a:gd name="T7" fmla="*/ 0 h 450850"/>
              <a:gd name="T8" fmla="*/ 0 w 4408551"/>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0850">
                <a:moveTo>
                  <a:pt x="0" y="450850"/>
                </a:moveTo>
                <a:lnTo>
                  <a:pt x="4408551" y="450850"/>
                </a:lnTo>
                <a:lnTo>
                  <a:pt x="4408551"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39" name="object 36">
            <a:extLst>
              <a:ext uri="{FF2B5EF4-FFF2-40B4-BE49-F238E27FC236}">
                <a16:creationId xmlns:a16="http://schemas.microsoft.com/office/drawing/2014/main" id="{8CC31835-3877-42B1-9A3D-61BCE07FB534}"/>
              </a:ext>
            </a:extLst>
          </p:cNvPr>
          <p:cNvSpPr>
            <a:spLocks/>
          </p:cNvSpPr>
          <p:nvPr/>
        </p:nvSpPr>
        <p:spPr bwMode="auto">
          <a:xfrm>
            <a:off x="179388" y="5640388"/>
            <a:ext cx="4411662" cy="450850"/>
          </a:xfrm>
          <a:custGeom>
            <a:avLst/>
            <a:gdLst>
              <a:gd name="T0" fmla="*/ 0 w 4411599"/>
              <a:gd name="T1" fmla="*/ 450850 h 450850"/>
              <a:gd name="T2" fmla="*/ 4411662 w 4411599"/>
              <a:gd name="T3" fmla="*/ 450850 h 450850"/>
              <a:gd name="T4" fmla="*/ 4411662 w 4411599"/>
              <a:gd name="T5" fmla="*/ 0 h 450850"/>
              <a:gd name="T6" fmla="*/ 0 w 4411599"/>
              <a:gd name="T7" fmla="*/ 0 h 450850"/>
              <a:gd name="T8" fmla="*/ 0 w 4411599"/>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0850">
                <a:moveTo>
                  <a:pt x="0" y="450850"/>
                </a:moveTo>
                <a:lnTo>
                  <a:pt x="4411599" y="450850"/>
                </a:lnTo>
                <a:lnTo>
                  <a:pt x="4411599"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40" name="object 37">
            <a:extLst>
              <a:ext uri="{FF2B5EF4-FFF2-40B4-BE49-F238E27FC236}">
                <a16:creationId xmlns:a16="http://schemas.microsoft.com/office/drawing/2014/main" id="{98EB4BB3-00DE-4F81-B437-B351BDF5F69A}"/>
              </a:ext>
            </a:extLst>
          </p:cNvPr>
          <p:cNvSpPr>
            <a:spLocks/>
          </p:cNvSpPr>
          <p:nvPr/>
        </p:nvSpPr>
        <p:spPr bwMode="auto">
          <a:xfrm>
            <a:off x="4591050" y="5640388"/>
            <a:ext cx="4408488" cy="450850"/>
          </a:xfrm>
          <a:custGeom>
            <a:avLst/>
            <a:gdLst>
              <a:gd name="T0" fmla="*/ 0 w 4408551"/>
              <a:gd name="T1" fmla="*/ 450850 h 450850"/>
              <a:gd name="T2" fmla="*/ 4408488 w 4408551"/>
              <a:gd name="T3" fmla="*/ 450850 h 450850"/>
              <a:gd name="T4" fmla="*/ 4408488 w 4408551"/>
              <a:gd name="T5" fmla="*/ 0 h 450850"/>
              <a:gd name="T6" fmla="*/ 0 w 4408551"/>
              <a:gd name="T7" fmla="*/ 0 h 450850"/>
              <a:gd name="T8" fmla="*/ 0 w 4408551"/>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0850">
                <a:moveTo>
                  <a:pt x="0" y="450850"/>
                </a:moveTo>
                <a:lnTo>
                  <a:pt x="4408551" y="450850"/>
                </a:lnTo>
                <a:lnTo>
                  <a:pt x="4408551"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41" name="object 38">
            <a:extLst>
              <a:ext uri="{FF2B5EF4-FFF2-40B4-BE49-F238E27FC236}">
                <a16:creationId xmlns:a16="http://schemas.microsoft.com/office/drawing/2014/main" id="{1AE60639-5E5B-4587-8443-085D8C92A4EB}"/>
              </a:ext>
            </a:extLst>
          </p:cNvPr>
          <p:cNvSpPr>
            <a:spLocks/>
          </p:cNvSpPr>
          <p:nvPr/>
        </p:nvSpPr>
        <p:spPr bwMode="auto">
          <a:xfrm>
            <a:off x="179388" y="6091238"/>
            <a:ext cx="4411662" cy="450850"/>
          </a:xfrm>
          <a:custGeom>
            <a:avLst/>
            <a:gdLst>
              <a:gd name="T0" fmla="*/ 0 w 4411599"/>
              <a:gd name="T1" fmla="*/ 450850 h 450850"/>
              <a:gd name="T2" fmla="*/ 4411662 w 4411599"/>
              <a:gd name="T3" fmla="*/ 450850 h 450850"/>
              <a:gd name="T4" fmla="*/ 4411662 w 4411599"/>
              <a:gd name="T5" fmla="*/ 0 h 450850"/>
              <a:gd name="T6" fmla="*/ 0 w 4411599"/>
              <a:gd name="T7" fmla="*/ 0 h 450850"/>
              <a:gd name="T8" fmla="*/ 0 w 4411599"/>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0850">
                <a:moveTo>
                  <a:pt x="0" y="450850"/>
                </a:moveTo>
                <a:lnTo>
                  <a:pt x="4411599" y="450850"/>
                </a:lnTo>
                <a:lnTo>
                  <a:pt x="4411599"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42" name="object 39">
            <a:extLst>
              <a:ext uri="{FF2B5EF4-FFF2-40B4-BE49-F238E27FC236}">
                <a16:creationId xmlns:a16="http://schemas.microsoft.com/office/drawing/2014/main" id="{7C9F82FC-8160-4330-9DAA-2B44A9D13287}"/>
              </a:ext>
            </a:extLst>
          </p:cNvPr>
          <p:cNvSpPr>
            <a:spLocks/>
          </p:cNvSpPr>
          <p:nvPr/>
        </p:nvSpPr>
        <p:spPr bwMode="auto">
          <a:xfrm>
            <a:off x="4591050" y="6091238"/>
            <a:ext cx="4408488" cy="450850"/>
          </a:xfrm>
          <a:custGeom>
            <a:avLst/>
            <a:gdLst>
              <a:gd name="T0" fmla="*/ 0 w 4408551"/>
              <a:gd name="T1" fmla="*/ 450850 h 450850"/>
              <a:gd name="T2" fmla="*/ 4408488 w 4408551"/>
              <a:gd name="T3" fmla="*/ 450850 h 450850"/>
              <a:gd name="T4" fmla="*/ 4408488 w 4408551"/>
              <a:gd name="T5" fmla="*/ 0 h 450850"/>
              <a:gd name="T6" fmla="*/ 0 w 4408551"/>
              <a:gd name="T7" fmla="*/ 0 h 450850"/>
              <a:gd name="T8" fmla="*/ 0 w 4408551"/>
              <a:gd name="T9" fmla="*/ 450850 h 450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0850">
                <a:moveTo>
                  <a:pt x="0" y="450850"/>
                </a:moveTo>
                <a:lnTo>
                  <a:pt x="4408551" y="450850"/>
                </a:lnTo>
                <a:lnTo>
                  <a:pt x="4408551" y="0"/>
                </a:lnTo>
                <a:lnTo>
                  <a:pt x="0" y="0"/>
                </a:lnTo>
                <a:lnTo>
                  <a:pt x="0" y="45085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4843" name="object 40">
            <a:extLst>
              <a:ext uri="{FF2B5EF4-FFF2-40B4-BE49-F238E27FC236}">
                <a16:creationId xmlns:a16="http://schemas.microsoft.com/office/drawing/2014/main" id="{CF68C327-C968-441B-BBF7-350E2A432A60}"/>
              </a:ext>
            </a:extLst>
          </p:cNvPr>
          <p:cNvSpPr>
            <a:spLocks/>
          </p:cNvSpPr>
          <p:nvPr/>
        </p:nvSpPr>
        <p:spPr bwMode="auto">
          <a:xfrm>
            <a:off x="4591050" y="1398588"/>
            <a:ext cx="0" cy="5157787"/>
          </a:xfrm>
          <a:custGeom>
            <a:avLst/>
            <a:gdLst>
              <a:gd name="T0" fmla="*/ 0 h 5157724"/>
              <a:gd name="T1" fmla="*/ 5157787 h 5157724"/>
              <a:gd name="T2" fmla="*/ 0 60000 65536"/>
              <a:gd name="T3" fmla="*/ 0 60000 65536"/>
            </a:gdLst>
            <a:ahLst/>
            <a:cxnLst>
              <a:cxn ang="T2">
                <a:pos x="0" y="T0"/>
              </a:cxn>
              <a:cxn ang="T3">
                <a:pos x="0" y="T1"/>
              </a:cxn>
            </a:cxnLst>
            <a:rect l="0" t="0" r="r" b="b"/>
            <a:pathLst>
              <a:path h="5157724">
                <a:moveTo>
                  <a:pt x="0" y="0"/>
                </a:moveTo>
                <a:lnTo>
                  <a:pt x="0" y="515772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44" name="object 41">
            <a:extLst>
              <a:ext uri="{FF2B5EF4-FFF2-40B4-BE49-F238E27FC236}">
                <a16:creationId xmlns:a16="http://schemas.microsoft.com/office/drawing/2014/main" id="{98E3EDDB-A480-4919-AD60-13877E5278F7}"/>
              </a:ext>
            </a:extLst>
          </p:cNvPr>
          <p:cNvSpPr>
            <a:spLocks/>
          </p:cNvSpPr>
          <p:nvPr/>
        </p:nvSpPr>
        <p:spPr bwMode="auto">
          <a:xfrm>
            <a:off x="165100" y="1870075"/>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45" name="object 42">
            <a:extLst>
              <a:ext uri="{FF2B5EF4-FFF2-40B4-BE49-F238E27FC236}">
                <a16:creationId xmlns:a16="http://schemas.microsoft.com/office/drawing/2014/main" id="{9328F823-D034-43AA-8C73-09B90D4A57C7}"/>
              </a:ext>
            </a:extLst>
          </p:cNvPr>
          <p:cNvSpPr>
            <a:spLocks/>
          </p:cNvSpPr>
          <p:nvPr/>
        </p:nvSpPr>
        <p:spPr bwMode="auto">
          <a:xfrm>
            <a:off x="165100" y="2322513"/>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46" name="object 43">
            <a:extLst>
              <a:ext uri="{FF2B5EF4-FFF2-40B4-BE49-F238E27FC236}">
                <a16:creationId xmlns:a16="http://schemas.microsoft.com/office/drawing/2014/main" id="{941364FC-1CA7-4F3F-868D-E07C53658934}"/>
              </a:ext>
            </a:extLst>
          </p:cNvPr>
          <p:cNvSpPr>
            <a:spLocks/>
          </p:cNvSpPr>
          <p:nvPr/>
        </p:nvSpPr>
        <p:spPr bwMode="auto">
          <a:xfrm>
            <a:off x="165100" y="2773363"/>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47" name="object 44">
            <a:extLst>
              <a:ext uri="{FF2B5EF4-FFF2-40B4-BE49-F238E27FC236}">
                <a16:creationId xmlns:a16="http://schemas.microsoft.com/office/drawing/2014/main" id="{529AA32A-E8BC-4385-B395-009C3104DC82}"/>
              </a:ext>
            </a:extLst>
          </p:cNvPr>
          <p:cNvSpPr>
            <a:spLocks/>
          </p:cNvSpPr>
          <p:nvPr/>
        </p:nvSpPr>
        <p:spPr bwMode="auto">
          <a:xfrm>
            <a:off x="165100" y="3225800"/>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48" name="object 45">
            <a:extLst>
              <a:ext uri="{FF2B5EF4-FFF2-40B4-BE49-F238E27FC236}">
                <a16:creationId xmlns:a16="http://schemas.microsoft.com/office/drawing/2014/main" id="{9461772D-5858-49D0-BF57-A9E1F7ADE0FF}"/>
              </a:ext>
            </a:extLst>
          </p:cNvPr>
          <p:cNvSpPr>
            <a:spLocks/>
          </p:cNvSpPr>
          <p:nvPr/>
        </p:nvSpPr>
        <p:spPr bwMode="auto">
          <a:xfrm>
            <a:off x="165100" y="3676650"/>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49" name="object 46">
            <a:extLst>
              <a:ext uri="{FF2B5EF4-FFF2-40B4-BE49-F238E27FC236}">
                <a16:creationId xmlns:a16="http://schemas.microsoft.com/office/drawing/2014/main" id="{E03B78FC-19A2-4C76-AF70-EB76C87CE1DB}"/>
              </a:ext>
            </a:extLst>
          </p:cNvPr>
          <p:cNvSpPr>
            <a:spLocks/>
          </p:cNvSpPr>
          <p:nvPr/>
        </p:nvSpPr>
        <p:spPr bwMode="auto">
          <a:xfrm>
            <a:off x="165100" y="412908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0" name="object 47">
            <a:extLst>
              <a:ext uri="{FF2B5EF4-FFF2-40B4-BE49-F238E27FC236}">
                <a16:creationId xmlns:a16="http://schemas.microsoft.com/office/drawing/2014/main" id="{A67F055D-CFEC-4AE8-8571-8969ED7EAD2B}"/>
              </a:ext>
            </a:extLst>
          </p:cNvPr>
          <p:cNvSpPr>
            <a:spLocks/>
          </p:cNvSpPr>
          <p:nvPr/>
        </p:nvSpPr>
        <p:spPr bwMode="auto">
          <a:xfrm>
            <a:off x="165100" y="457993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1" name="object 48">
            <a:extLst>
              <a:ext uri="{FF2B5EF4-FFF2-40B4-BE49-F238E27FC236}">
                <a16:creationId xmlns:a16="http://schemas.microsoft.com/office/drawing/2014/main" id="{4EEB205B-6189-42ED-9AF8-B2F5E420CCE9}"/>
              </a:ext>
            </a:extLst>
          </p:cNvPr>
          <p:cNvSpPr>
            <a:spLocks/>
          </p:cNvSpPr>
          <p:nvPr/>
        </p:nvSpPr>
        <p:spPr bwMode="auto">
          <a:xfrm>
            <a:off x="165100" y="518953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2" name="object 49">
            <a:extLst>
              <a:ext uri="{FF2B5EF4-FFF2-40B4-BE49-F238E27FC236}">
                <a16:creationId xmlns:a16="http://schemas.microsoft.com/office/drawing/2014/main" id="{F7176419-6206-4780-ABD6-DF9D3720A366}"/>
              </a:ext>
            </a:extLst>
          </p:cNvPr>
          <p:cNvSpPr>
            <a:spLocks/>
          </p:cNvSpPr>
          <p:nvPr/>
        </p:nvSpPr>
        <p:spPr bwMode="auto">
          <a:xfrm>
            <a:off x="165100" y="564038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3" name="object 50">
            <a:extLst>
              <a:ext uri="{FF2B5EF4-FFF2-40B4-BE49-F238E27FC236}">
                <a16:creationId xmlns:a16="http://schemas.microsoft.com/office/drawing/2014/main" id="{C0C3419C-B618-41E8-8C78-FD70F8EF8CC7}"/>
              </a:ext>
            </a:extLst>
          </p:cNvPr>
          <p:cNvSpPr>
            <a:spLocks/>
          </p:cNvSpPr>
          <p:nvPr/>
        </p:nvSpPr>
        <p:spPr bwMode="auto">
          <a:xfrm>
            <a:off x="165100" y="609123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4" name="object 51">
            <a:extLst>
              <a:ext uri="{FF2B5EF4-FFF2-40B4-BE49-F238E27FC236}">
                <a16:creationId xmlns:a16="http://schemas.microsoft.com/office/drawing/2014/main" id="{9AD49C1A-9BC9-42C9-9BFB-31EC0C81C54C}"/>
              </a:ext>
            </a:extLst>
          </p:cNvPr>
          <p:cNvSpPr>
            <a:spLocks/>
          </p:cNvSpPr>
          <p:nvPr/>
        </p:nvSpPr>
        <p:spPr bwMode="auto">
          <a:xfrm>
            <a:off x="179388" y="1398588"/>
            <a:ext cx="0" cy="5157787"/>
          </a:xfrm>
          <a:custGeom>
            <a:avLst/>
            <a:gdLst>
              <a:gd name="T0" fmla="*/ 0 h 5157724"/>
              <a:gd name="T1" fmla="*/ 5157787 h 5157724"/>
              <a:gd name="T2" fmla="*/ 0 60000 65536"/>
              <a:gd name="T3" fmla="*/ 0 60000 65536"/>
            </a:gdLst>
            <a:ahLst/>
            <a:cxnLst>
              <a:cxn ang="T2">
                <a:pos x="0" y="T0"/>
              </a:cxn>
              <a:cxn ang="T3">
                <a:pos x="0" y="T1"/>
              </a:cxn>
            </a:cxnLst>
            <a:rect l="0" t="0" r="r" b="b"/>
            <a:pathLst>
              <a:path h="5157724">
                <a:moveTo>
                  <a:pt x="0" y="0"/>
                </a:moveTo>
                <a:lnTo>
                  <a:pt x="0" y="515772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5" name="object 52">
            <a:extLst>
              <a:ext uri="{FF2B5EF4-FFF2-40B4-BE49-F238E27FC236}">
                <a16:creationId xmlns:a16="http://schemas.microsoft.com/office/drawing/2014/main" id="{8E3B2C93-B470-4D8C-B831-126B01240A3D}"/>
              </a:ext>
            </a:extLst>
          </p:cNvPr>
          <p:cNvSpPr>
            <a:spLocks/>
          </p:cNvSpPr>
          <p:nvPr/>
        </p:nvSpPr>
        <p:spPr bwMode="auto">
          <a:xfrm>
            <a:off x="8999538" y="1398588"/>
            <a:ext cx="0" cy="5157787"/>
          </a:xfrm>
          <a:custGeom>
            <a:avLst/>
            <a:gdLst>
              <a:gd name="T0" fmla="*/ 0 h 5157724"/>
              <a:gd name="T1" fmla="*/ 5157787 h 5157724"/>
              <a:gd name="T2" fmla="*/ 0 60000 65536"/>
              <a:gd name="T3" fmla="*/ 0 60000 65536"/>
            </a:gdLst>
            <a:ahLst/>
            <a:cxnLst>
              <a:cxn ang="T2">
                <a:pos x="0" y="T0"/>
              </a:cxn>
              <a:cxn ang="T3">
                <a:pos x="0" y="T1"/>
              </a:cxn>
            </a:cxnLst>
            <a:rect l="0" t="0" r="r" b="b"/>
            <a:pathLst>
              <a:path h="5157724">
                <a:moveTo>
                  <a:pt x="0" y="0"/>
                </a:moveTo>
                <a:lnTo>
                  <a:pt x="0" y="515772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6" name="object 53">
            <a:extLst>
              <a:ext uri="{FF2B5EF4-FFF2-40B4-BE49-F238E27FC236}">
                <a16:creationId xmlns:a16="http://schemas.microsoft.com/office/drawing/2014/main" id="{26A188D4-2C7A-4126-9DAE-2F1AF9366048}"/>
              </a:ext>
            </a:extLst>
          </p:cNvPr>
          <p:cNvSpPr>
            <a:spLocks/>
          </p:cNvSpPr>
          <p:nvPr/>
        </p:nvSpPr>
        <p:spPr bwMode="auto">
          <a:xfrm>
            <a:off x="165100" y="1412875"/>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7" name="object 54">
            <a:extLst>
              <a:ext uri="{FF2B5EF4-FFF2-40B4-BE49-F238E27FC236}">
                <a16:creationId xmlns:a16="http://schemas.microsoft.com/office/drawing/2014/main" id="{970CD06E-11AD-415C-BC9C-B5B006BAF47A}"/>
              </a:ext>
            </a:extLst>
          </p:cNvPr>
          <p:cNvSpPr>
            <a:spLocks/>
          </p:cNvSpPr>
          <p:nvPr/>
        </p:nvSpPr>
        <p:spPr bwMode="auto">
          <a:xfrm>
            <a:off x="165100" y="654208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4858" name="object 55">
            <a:extLst>
              <a:ext uri="{FF2B5EF4-FFF2-40B4-BE49-F238E27FC236}">
                <a16:creationId xmlns:a16="http://schemas.microsoft.com/office/drawing/2014/main" id="{6007DACF-2F7F-4B95-BF39-05756B103B5E}"/>
              </a:ext>
            </a:extLst>
          </p:cNvPr>
          <p:cNvSpPr>
            <a:spLocks noChangeArrowheads="1"/>
          </p:cNvSpPr>
          <p:nvPr/>
        </p:nvSpPr>
        <p:spPr bwMode="auto">
          <a:xfrm>
            <a:off x="1322388" y="1358900"/>
            <a:ext cx="2147887" cy="6794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4859" name="object 56">
            <a:extLst>
              <a:ext uri="{FF2B5EF4-FFF2-40B4-BE49-F238E27FC236}">
                <a16:creationId xmlns:a16="http://schemas.microsoft.com/office/drawing/2014/main" id="{920426DE-7E24-4538-80DC-FCCC11DA833A}"/>
              </a:ext>
            </a:extLst>
          </p:cNvPr>
          <p:cNvSpPr>
            <a:spLocks noChangeArrowheads="1"/>
          </p:cNvSpPr>
          <p:nvPr/>
        </p:nvSpPr>
        <p:spPr bwMode="auto">
          <a:xfrm>
            <a:off x="3065463" y="1358900"/>
            <a:ext cx="490537" cy="6794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4860" name="object 57">
            <a:extLst>
              <a:ext uri="{FF2B5EF4-FFF2-40B4-BE49-F238E27FC236}">
                <a16:creationId xmlns:a16="http://schemas.microsoft.com/office/drawing/2014/main" id="{5DB33D1D-95CD-4D4A-B612-925B5811080E}"/>
              </a:ext>
            </a:extLst>
          </p:cNvPr>
          <p:cNvSpPr>
            <a:spLocks noChangeArrowheads="1"/>
          </p:cNvSpPr>
          <p:nvPr/>
        </p:nvSpPr>
        <p:spPr bwMode="auto">
          <a:xfrm>
            <a:off x="5834063" y="1358900"/>
            <a:ext cx="1946275" cy="6794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4861" name="object 58">
            <a:extLst>
              <a:ext uri="{FF2B5EF4-FFF2-40B4-BE49-F238E27FC236}">
                <a16:creationId xmlns:a16="http://schemas.microsoft.com/office/drawing/2014/main" id="{5BAB28A5-071A-40FC-91E0-A8094BB00445}"/>
              </a:ext>
            </a:extLst>
          </p:cNvPr>
          <p:cNvSpPr>
            <a:spLocks noChangeArrowheads="1"/>
          </p:cNvSpPr>
          <p:nvPr/>
        </p:nvSpPr>
        <p:spPr bwMode="auto">
          <a:xfrm>
            <a:off x="7373938" y="1358900"/>
            <a:ext cx="492125" cy="6794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59" name="object 59">
            <a:extLst>
              <a:ext uri="{FF2B5EF4-FFF2-40B4-BE49-F238E27FC236}">
                <a16:creationId xmlns:a16="http://schemas.microsoft.com/office/drawing/2014/main" id="{0B06A811-BFA3-4655-9BA9-485EE0451431}"/>
              </a:ext>
            </a:extLst>
          </p:cNvPr>
          <p:cNvSpPr txBox="1"/>
          <p:nvPr/>
        </p:nvSpPr>
        <p:spPr>
          <a:xfrm>
            <a:off x="549275" y="87313"/>
            <a:ext cx="7777163" cy="796925"/>
          </a:xfrm>
          <a:prstGeom prst="rect">
            <a:avLst/>
          </a:prstGeom>
        </p:spPr>
        <p:txBody>
          <a:bodyPr lIns="0" tIns="0" rIns="0" bIns="0"/>
          <a:lstStyle/>
          <a:p>
            <a:pPr>
              <a:lnSpc>
                <a:spcPts val="2910"/>
              </a:lnSpc>
              <a:defRPr/>
            </a:pPr>
            <a:r>
              <a:rPr sz="2800" b="1" dirty="0">
                <a:solidFill>
                  <a:srgbClr val="FFC000"/>
                </a:solidFill>
                <a:latin typeface="+mj-lt"/>
                <a:cs typeface="Times New Roman"/>
              </a:rPr>
              <a:t>¿C</a:t>
            </a:r>
            <a:r>
              <a:rPr sz="2800" b="1" spc="4" dirty="0">
                <a:solidFill>
                  <a:srgbClr val="FFC000"/>
                </a:solidFill>
                <a:latin typeface="+mj-lt"/>
                <a:cs typeface="Times New Roman"/>
              </a:rPr>
              <a:t>ó</a:t>
            </a:r>
            <a:r>
              <a:rPr sz="2800" b="1" dirty="0">
                <a:solidFill>
                  <a:srgbClr val="FFC000"/>
                </a:solidFill>
                <a:latin typeface="+mj-lt"/>
                <a:cs typeface="Times New Roman"/>
              </a:rPr>
              <a:t>mo</a:t>
            </a:r>
            <a:r>
              <a:rPr sz="2800" b="1" spc="-75" dirty="0">
                <a:solidFill>
                  <a:srgbClr val="FFC000"/>
                </a:solidFill>
                <a:latin typeface="+mj-lt"/>
                <a:cs typeface="Times New Roman"/>
              </a:rPr>
              <a:t> </a:t>
            </a:r>
            <a:r>
              <a:rPr sz="2800" b="1" dirty="0">
                <a:solidFill>
                  <a:srgbClr val="FFC000"/>
                </a:solidFill>
                <a:latin typeface="+mj-lt"/>
                <a:cs typeface="Times New Roman"/>
              </a:rPr>
              <a:t>o</a:t>
            </a:r>
            <a:r>
              <a:rPr sz="2800" b="1" spc="9" dirty="0">
                <a:solidFill>
                  <a:srgbClr val="FFC000"/>
                </a:solidFill>
                <a:latin typeface="+mj-lt"/>
                <a:cs typeface="Times New Roman"/>
              </a:rPr>
              <a:t>p</a:t>
            </a:r>
            <a:r>
              <a:rPr sz="2800" b="1" dirty="0">
                <a:solidFill>
                  <a:srgbClr val="FFC000"/>
                </a:solidFill>
                <a:latin typeface="+mj-lt"/>
                <a:cs typeface="Times New Roman"/>
              </a:rPr>
              <a:t>e</a:t>
            </a:r>
            <a:r>
              <a:rPr sz="2800" b="1" spc="-9" dirty="0">
                <a:solidFill>
                  <a:srgbClr val="FFC000"/>
                </a:solidFill>
                <a:latin typeface="+mj-lt"/>
                <a:cs typeface="Times New Roman"/>
              </a:rPr>
              <a:t>r</a:t>
            </a:r>
            <a:r>
              <a:rPr sz="2800" b="1" dirty="0">
                <a:solidFill>
                  <a:srgbClr val="FFC000"/>
                </a:solidFill>
                <a:latin typeface="+mj-lt"/>
                <a:cs typeface="Times New Roman"/>
              </a:rPr>
              <a:t>a</a:t>
            </a:r>
            <a:r>
              <a:rPr sz="2800" b="1" spc="9" dirty="0">
                <a:solidFill>
                  <a:srgbClr val="FFC000"/>
                </a:solidFill>
                <a:latin typeface="+mj-lt"/>
                <a:cs typeface="Times New Roman"/>
              </a:rPr>
              <a:t>t</a:t>
            </a:r>
            <a:r>
              <a:rPr sz="2800" b="1" dirty="0">
                <a:solidFill>
                  <a:srgbClr val="FFC000"/>
                </a:solidFill>
                <a:latin typeface="+mj-lt"/>
                <a:cs typeface="Times New Roman"/>
              </a:rPr>
              <a:t>i</a:t>
            </a:r>
            <a:r>
              <a:rPr sz="2800" b="1" spc="4" dirty="0">
                <a:solidFill>
                  <a:srgbClr val="FFC000"/>
                </a:solidFill>
                <a:latin typeface="+mj-lt"/>
                <a:cs typeface="Times New Roman"/>
              </a:rPr>
              <a:t>v</a:t>
            </a:r>
            <a:r>
              <a:rPr sz="2800" b="1" dirty="0">
                <a:solidFill>
                  <a:srgbClr val="FFC000"/>
                </a:solidFill>
                <a:latin typeface="+mj-lt"/>
                <a:cs typeface="Times New Roman"/>
              </a:rPr>
              <a:t>i</a:t>
            </a:r>
            <a:r>
              <a:rPr sz="2800" b="1" spc="-29" dirty="0">
                <a:solidFill>
                  <a:srgbClr val="FFC000"/>
                </a:solidFill>
                <a:latin typeface="+mj-lt"/>
                <a:cs typeface="Times New Roman"/>
              </a:rPr>
              <a:t>z</a:t>
            </a:r>
            <a:r>
              <a:rPr sz="2800" b="1" dirty="0">
                <a:solidFill>
                  <a:srgbClr val="FFC000"/>
                </a:solidFill>
                <a:latin typeface="+mj-lt"/>
                <a:cs typeface="Times New Roman"/>
              </a:rPr>
              <a:t>ar</a:t>
            </a:r>
            <a:r>
              <a:rPr sz="2800" b="1" spc="-146" dirty="0">
                <a:solidFill>
                  <a:srgbClr val="FFC000"/>
                </a:solidFill>
                <a:latin typeface="+mj-lt"/>
                <a:cs typeface="Times New Roman"/>
              </a:rPr>
              <a:t> </a:t>
            </a:r>
            <a:r>
              <a:rPr sz="2800" b="1" dirty="0">
                <a:solidFill>
                  <a:srgbClr val="FFC000"/>
                </a:solidFill>
                <a:latin typeface="+mj-lt"/>
                <a:cs typeface="Times New Roman"/>
              </a:rPr>
              <a:t>la</a:t>
            </a:r>
            <a:r>
              <a:rPr sz="2800" b="1" spc="-31" dirty="0">
                <a:solidFill>
                  <a:srgbClr val="FFC000"/>
                </a:solidFill>
                <a:latin typeface="+mj-lt"/>
                <a:cs typeface="Times New Roman"/>
              </a:rPr>
              <a:t> </a:t>
            </a:r>
            <a:r>
              <a:rPr sz="2800" b="1" dirty="0">
                <a:solidFill>
                  <a:srgbClr val="FFC000"/>
                </a:solidFill>
                <a:latin typeface="+mj-lt"/>
                <a:cs typeface="Times New Roman"/>
              </a:rPr>
              <a:t>f</a:t>
            </a:r>
            <a:r>
              <a:rPr sz="2800" b="1" spc="9" dirty="0">
                <a:solidFill>
                  <a:srgbClr val="FFC000"/>
                </a:solidFill>
                <a:latin typeface="+mj-lt"/>
                <a:cs typeface="Times New Roman"/>
              </a:rPr>
              <a:t>o</a:t>
            </a:r>
            <a:r>
              <a:rPr sz="2800" b="1" dirty="0">
                <a:solidFill>
                  <a:srgbClr val="FFC000"/>
                </a:solidFill>
                <a:latin typeface="+mj-lt"/>
                <a:cs typeface="Times New Roman"/>
              </a:rPr>
              <a:t>rmulaci</a:t>
            </a:r>
            <a:r>
              <a:rPr sz="2800" b="1" spc="9" dirty="0">
                <a:solidFill>
                  <a:srgbClr val="FFC000"/>
                </a:solidFill>
                <a:latin typeface="+mj-lt"/>
                <a:cs typeface="Times New Roman"/>
              </a:rPr>
              <a:t>ó</a:t>
            </a:r>
            <a:r>
              <a:rPr sz="2800" b="1" dirty="0">
                <a:solidFill>
                  <a:srgbClr val="FFC000"/>
                </a:solidFill>
                <a:latin typeface="+mj-lt"/>
                <a:cs typeface="Times New Roman"/>
              </a:rPr>
              <a:t>n</a:t>
            </a:r>
            <a:r>
              <a:rPr sz="2800" b="1" spc="-136" dirty="0">
                <a:solidFill>
                  <a:srgbClr val="FFC000"/>
                </a:solidFill>
                <a:latin typeface="+mj-lt"/>
                <a:cs typeface="Times New Roman"/>
              </a:rPr>
              <a:t> </a:t>
            </a:r>
            <a:r>
              <a:rPr sz="2800" b="1" dirty="0">
                <a:solidFill>
                  <a:srgbClr val="FFC000"/>
                </a:solidFill>
                <a:latin typeface="+mj-lt"/>
                <a:cs typeface="Times New Roman"/>
              </a:rPr>
              <a:t>del</a:t>
            </a:r>
            <a:r>
              <a:rPr sz="2800" b="1" spc="-35" dirty="0">
                <a:solidFill>
                  <a:srgbClr val="FFC000"/>
                </a:solidFill>
                <a:latin typeface="+mj-lt"/>
                <a:cs typeface="Times New Roman"/>
              </a:rPr>
              <a:t> </a:t>
            </a:r>
            <a:r>
              <a:rPr sz="2800" b="1" dirty="0" err="1">
                <a:solidFill>
                  <a:srgbClr val="FFC000"/>
                </a:solidFill>
                <a:latin typeface="+mj-lt"/>
                <a:cs typeface="Times New Roman"/>
              </a:rPr>
              <a:t>pro</a:t>
            </a:r>
            <a:r>
              <a:rPr sz="2800" b="1" spc="9" dirty="0" err="1">
                <a:solidFill>
                  <a:srgbClr val="FFC000"/>
                </a:solidFill>
                <a:latin typeface="+mj-lt"/>
                <a:cs typeface="Times New Roman"/>
              </a:rPr>
              <a:t>b</a:t>
            </a:r>
            <a:r>
              <a:rPr sz="2800" b="1" dirty="0" err="1">
                <a:solidFill>
                  <a:srgbClr val="FFC000"/>
                </a:solidFill>
                <a:latin typeface="+mj-lt"/>
                <a:cs typeface="Times New Roman"/>
              </a:rPr>
              <a:t>lema</a:t>
            </a:r>
            <a:r>
              <a:rPr sz="2800" b="1" spc="-110" dirty="0">
                <a:solidFill>
                  <a:srgbClr val="FFC000"/>
                </a:solidFill>
                <a:latin typeface="+mj-lt"/>
                <a:cs typeface="Times New Roman"/>
              </a:rPr>
              <a:t> </a:t>
            </a:r>
            <a:r>
              <a:rPr sz="2800" b="1" dirty="0">
                <a:solidFill>
                  <a:srgbClr val="FFC000"/>
                </a:solidFill>
                <a:latin typeface="+mj-lt"/>
                <a:cs typeface="Times New Roman"/>
              </a:rPr>
              <a:t>y</a:t>
            </a:r>
            <a:r>
              <a:rPr lang="es-ES" sz="2800" b="1" dirty="0">
                <a:solidFill>
                  <a:srgbClr val="FFC000"/>
                </a:solidFill>
                <a:latin typeface="+mj-lt"/>
                <a:cs typeface="Times New Roman"/>
              </a:rPr>
              <a:t> </a:t>
            </a:r>
            <a:r>
              <a:rPr sz="2800" b="1" dirty="0">
                <a:solidFill>
                  <a:srgbClr val="FFC000"/>
                </a:solidFill>
                <a:latin typeface="+mj-lt"/>
                <a:cs typeface="Times New Roman"/>
              </a:rPr>
              <a:t>l</a:t>
            </a:r>
            <a:r>
              <a:rPr sz="2800" b="1" spc="4" dirty="0">
                <a:solidFill>
                  <a:srgbClr val="FFC000"/>
                </a:solidFill>
                <a:latin typeface="+mj-lt"/>
                <a:cs typeface="Times New Roman"/>
              </a:rPr>
              <a:t>o</a:t>
            </a:r>
            <a:r>
              <a:rPr sz="2800" b="1" dirty="0">
                <a:solidFill>
                  <a:srgbClr val="FFC000"/>
                </a:solidFill>
                <a:latin typeface="+mj-lt"/>
                <a:cs typeface="Times New Roman"/>
              </a:rPr>
              <a:t>s</a:t>
            </a:r>
            <a:r>
              <a:rPr sz="2800" b="1" spc="-42" dirty="0">
                <a:solidFill>
                  <a:srgbClr val="FFC000"/>
                </a:solidFill>
                <a:latin typeface="+mj-lt"/>
                <a:cs typeface="Times New Roman"/>
              </a:rPr>
              <a:t> </a:t>
            </a:r>
            <a:r>
              <a:rPr sz="2800" b="1" dirty="0">
                <a:solidFill>
                  <a:srgbClr val="FFC000"/>
                </a:solidFill>
                <a:latin typeface="+mj-lt"/>
                <a:cs typeface="Times New Roman"/>
              </a:rPr>
              <a:t>o</a:t>
            </a:r>
            <a:r>
              <a:rPr sz="2800" b="1" spc="9" dirty="0">
                <a:solidFill>
                  <a:srgbClr val="FFC000"/>
                </a:solidFill>
                <a:latin typeface="+mj-lt"/>
                <a:cs typeface="Times New Roman"/>
              </a:rPr>
              <a:t>b</a:t>
            </a:r>
            <a:r>
              <a:rPr sz="2800" b="1" dirty="0">
                <a:solidFill>
                  <a:srgbClr val="FFC000"/>
                </a:solidFill>
                <a:latin typeface="+mj-lt"/>
                <a:cs typeface="Times New Roman"/>
              </a:rPr>
              <a:t>jeti</a:t>
            </a:r>
            <a:r>
              <a:rPr sz="2800" b="1" spc="9" dirty="0">
                <a:solidFill>
                  <a:srgbClr val="FFC000"/>
                </a:solidFill>
                <a:latin typeface="+mj-lt"/>
                <a:cs typeface="Times New Roman"/>
              </a:rPr>
              <a:t>v</a:t>
            </a:r>
            <a:r>
              <a:rPr sz="2800" b="1" dirty="0">
                <a:solidFill>
                  <a:srgbClr val="FFC000"/>
                </a:solidFill>
                <a:latin typeface="+mj-lt"/>
                <a:cs typeface="Times New Roman"/>
              </a:rPr>
              <a:t>o</a:t>
            </a:r>
            <a:r>
              <a:rPr sz="2800" b="1" spc="9" dirty="0">
                <a:solidFill>
                  <a:srgbClr val="FFC000"/>
                </a:solidFill>
                <a:latin typeface="+mj-lt"/>
                <a:cs typeface="Times New Roman"/>
              </a:rPr>
              <a:t>s</a:t>
            </a:r>
            <a:r>
              <a:rPr sz="2800" b="1" dirty="0">
                <a:solidFill>
                  <a:srgbClr val="FFC000"/>
                </a:solidFill>
                <a:latin typeface="+mj-lt"/>
                <a:cs typeface="Times New Roman"/>
              </a:rPr>
              <a:t>?</a:t>
            </a:r>
            <a:endParaRPr sz="2800" dirty="0">
              <a:solidFill>
                <a:srgbClr val="FFC000"/>
              </a:solidFill>
              <a:latin typeface="+mj-lt"/>
              <a:cs typeface="Times New Roman"/>
            </a:endParaRPr>
          </a:p>
        </p:txBody>
      </p:sp>
      <p:sp>
        <p:nvSpPr>
          <p:cNvPr id="60" name="object 60">
            <a:extLst>
              <a:ext uri="{FF2B5EF4-FFF2-40B4-BE49-F238E27FC236}">
                <a16:creationId xmlns:a16="http://schemas.microsoft.com/office/drawing/2014/main" id="{3E917E47-AEC8-4235-8F3E-5E4CC495962C}"/>
              </a:ext>
            </a:extLst>
          </p:cNvPr>
          <p:cNvSpPr txBox="1"/>
          <p:nvPr/>
        </p:nvSpPr>
        <p:spPr>
          <a:xfrm>
            <a:off x="695325" y="1020763"/>
            <a:ext cx="3217863" cy="371475"/>
          </a:xfrm>
          <a:prstGeom prst="rect">
            <a:avLst/>
          </a:prstGeom>
        </p:spPr>
        <p:txBody>
          <a:bodyPr lIns="0" tIns="0" rIns="0" bIns="0"/>
          <a:lstStyle/>
          <a:p>
            <a:pPr>
              <a:lnSpc>
                <a:spcPts val="2925"/>
              </a:lnSpc>
              <a:defRPr/>
            </a:pPr>
            <a:r>
              <a:rPr sz="2800" b="1" dirty="0" err="1">
                <a:latin typeface="Arial"/>
                <a:cs typeface="Arial"/>
              </a:rPr>
              <a:t>Niv</a:t>
            </a:r>
            <a:r>
              <a:rPr sz="2800" b="1" spc="9" dirty="0" err="1">
                <a:latin typeface="Arial"/>
                <a:cs typeface="Arial"/>
              </a:rPr>
              <a:t>e</a:t>
            </a:r>
            <a:r>
              <a:rPr sz="2800" b="1" dirty="0" err="1">
                <a:latin typeface="Arial"/>
                <a:cs typeface="Arial"/>
              </a:rPr>
              <a:t>l</a:t>
            </a:r>
            <a:r>
              <a:rPr sz="2800" b="1" spc="-66" dirty="0">
                <a:latin typeface="Arial"/>
                <a:cs typeface="Arial"/>
              </a:rPr>
              <a:t> </a:t>
            </a:r>
            <a:r>
              <a:rPr lang="es-ES" sz="2800" b="1" spc="-66" dirty="0">
                <a:latin typeface="Arial"/>
                <a:cs typeface="Arial"/>
              </a:rPr>
              <a:t>e</a:t>
            </a:r>
            <a:r>
              <a:rPr sz="2800" b="1" dirty="0" err="1">
                <a:latin typeface="Arial"/>
                <a:cs typeface="Arial"/>
              </a:rPr>
              <a:t>xplor</a:t>
            </a:r>
            <a:r>
              <a:rPr sz="2800" b="1" spc="4" dirty="0" err="1">
                <a:latin typeface="Arial"/>
                <a:cs typeface="Arial"/>
              </a:rPr>
              <a:t>a</a:t>
            </a:r>
            <a:r>
              <a:rPr sz="2800" b="1" dirty="0" err="1">
                <a:latin typeface="Arial"/>
                <a:cs typeface="Arial"/>
              </a:rPr>
              <a:t>torio</a:t>
            </a:r>
            <a:r>
              <a:rPr sz="2800" b="1" dirty="0">
                <a:latin typeface="Arial"/>
                <a:cs typeface="Arial"/>
              </a:rPr>
              <a:t>,</a:t>
            </a:r>
            <a:endParaRPr sz="2800" dirty="0">
              <a:latin typeface="Arial"/>
              <a:cs typeface="Arial"/>
            </a:endParaRPr>
          </a:p>
        </p:txBody>
      </p:sp>
      <p:sp>
        <p:nvSpPr>
          <p:cNvPr id="61" name="object 61">
            <a:extLst>
              <a:ext uri="{FF2B5EF4-FFF2-40B4-BE49-F238E27FC236}">
                <a16:creationId xmlns:a16="http://schemas.microsoft.com/office/drawing/2014/main" id="{C2B3A7E5-C382-468F-9567-8ACED06C1363}"/>
              </a:ext>
            </a:extLst>
          </p:cNvPr>
          <p:cNvSpPr txBox="1"/>
          <p:nvPr/>
        </p:nvSpPr>
        <p:spPr>
          <a:xfrm>
            <a:off x="3935413" y="1020763"/>
            <a:ext cx="4586287" cy="371475"/>
          </a:xfrm>
          <a:prstGeom prst="rect">
            <a:avLst/>
          </a:prstGeom>
        </p:spPr>
        <p:txBody>
          <a:bodyPr lIns="0" tIns="0" rIns="0" bIns="0"/>
          <a:lstStyle/>
          <a:p>
            <a:pPr>
              <a:lnSpc>
                <a:spcPts val="2925"/>
              </a:lnSpc>
              <a:defRPr/>
            </a:pPr>
            <a:r>
              <a:rPr sz="2800" b="1" dirty="0">
                <a:latin typeface="Arial"/>
                <a:cs typeface="Arial"/>
              </a:rPr>
              <a:t>des</a:t>
            </a:r>
            <a:r>
              <a:rPr sz="2800" b="1" spc="9" dirty="0">
                <a:latin typeface="Arial"/>
                <a:cs typeface="Arial"/>
              </a:rPr>
              <a:t>c</a:t>
            </a:r>
            <a:r>
              <a:rPr sz="2800" b="1" dirty="0">
                <a:latin typeface="Arial"/>
                <a:cs typeface="Arial"/>
              </a:rPr>
              <a:t>ript</a:t>
            </a:r>
            <a:r>
              <a:rPr sz="2800" b="1" spc="9" dirty="0">
                <a:latin typeface="Arial"/>
                <a:cs typeface="Arial"/>
              </a:rPr>
              <a:t>i</a:t>
            </a:r>
            <a:r>
              <a:rPr sz="2800" b="1" dirty="0">
                <a:latin typeface="Arial"/>
                <a:cs typeface="Arial"/>
              </a:rPr>
              <a:t>vo</a:t>
            </a:r>
            <a:r>
              <a:rPr sz="2800" b="1" spc="-124" dirty="0">
                <a:latin typeface="Arial"/>
                <a:cs typeface="Arial"/>
              </a:rPr>
              <a:t> </a:t>
            </a:r>
            <a:r>
              <a:rPr sz="2800" b="1" dirty="0">
                <a:latin typeface="Arial"/>
                <a:cs typeface="Arial"/>
              </a:rPr>
              <a:t>y</a:t>
            </a:r>
            <a:r>
              <a:rPr sz="2800" b="1" spc="-15" dirty="0">
                <a:latin typeface="Arial"/>
                <a:cs typeface="Arial"/>
              </a:rPr>
              <a:t> </a:t>
            </a:r>
            <a:r>
              <a:rPr sz="2800" b="1" dirty="0">
                <a:latin typeface="Arial"/>
                <a:cs typeface="Arial"/>
              </a:rPr>
              <a:t>cor</a:t>
            </a:r>
            <a:r>
              <a:rPr sz="2800" b="1" spc="4" dirty="0">
                <a:latin typeface="Arial"/>
                <a:cs typeface="Arial"/>
              </a:rPr>
              <a:t>r</a:t>
            </a:r>
            <a:r>
              <a:rPr sz="2800" b="1" dirty="0">
                <a:latin typeface="Arial"/>
                <a:cs typeface="Arial"/>
              </a:rPr>
              <a:t>el</a:t>
            </a:r>
            <a:r>
              <a:rPr sz="2800" b="1" spc="9" dirty="0">
                <a:latin typeface="Arial"/>
                <a:cs typeface="Arial"/>
              </a:rPr>
              <a:t>a</a:t>
            </a:r>
            <a:r>
              <a:rPr sz="2800" b="1" dirty="0">
                <a:latin typeface="Arial"/>
                <a:cs typeface="Arial"/>
              </a:rPr>
              <a:t>cional</a:t>
            </a:r>
            <a:endParaRPr sz="2800">
              <a:latin typeface="Arial"/>
              <a:cs typeface="Arial"/>
            </a:endParaRPr>
          </a:p>
        </p:txBody>
      </p:sp>
      <p:sp>
        <p:nvSpPr>
          <p:cNvPr id="62" name="object 62">
            <a:extLst>
              <a:ext uri="{FF2B5EF4-FFF2-40B4-BE49-F238E27FC236}">
                <a16:creationId xmlns:a16="http://schemas.microsoft.com/office/drawing/2014/main" id="{17F7C7DA-9E7C-495F-9FC5-C5E31F629F48}"/>
              </a:ext>
            </a:extLst>
          </p:cNvPr>
          <p:cNvSpPr txBox="1"/>
          <p:nvPr/>
        </p:nvSpPr>
        <p:spPr>
          <a:xfrm>
            <a:off x="1512888" y="1497013"/>
            <a:ext cx="1814512" cy="320675"/>
          </a:xfrm>
          <a:prstGeom prst="rect">
            <a:avLst/>
          </a:prstGeom>
        </p:spPr>
        <p:txBody>
          <a:bodyPr lIns="0" tIns="0" rIns="0" bIns="0"/>
          <a:lstStyle/>
          <a:p>
            <a:pPr>
              <a:lnSpc>
                <a:spcPts val="2525"/>
              </a:lnSpc>
              <a:defRPr/>
            </a:pPr>
            <a:r>
              <a:rPr sz="2400" b="1" dirty="0">
                <a:solidFill>
                  <a:schemeClr val="bg2"/>
                </a:solidFill>
                <a:latin typeface="+mn-lt"/>
                <a:cs typeface="Arial"/>
              </a:rPr>
              <a:t>P</a:t>
            </a:r>
            <a:r>
              <a:rPr sz="2400" b="1" spc="-9" dirty="0">
                <a:solidFill>
                  <a:schemeClr val="bg2"/>
                </a:solidFill>
                <a:latin typeface="+mn-lt"/>
                <a:cs typeface="Arial"/>
              </a:rPr>
              <a:t>R</a:t>
            </a:r>
            <a:r>
              <a:rPr sz="2400" b="1" dirty="0">
                <a:solidFill>
                  <a:schemeClr val="bg2"/>
                </a:solidFill>
                <a:latin typeface="+mn-lt"/>
                <a:cs typeface="Arial"/>
              </a:rPr>
              <a:t>OBLEMA</a:t>
            </a:r>
            <a:endParaRPr sz="2400" dirty="0">
              <a:solidFill>
                <a:schemeClr val="bg2"/>
              </a:solidFill>
              <a:latin typeface="+mn-lt"/>
              <a:cs typeface="Arial"/>
            </a:endParaRPr>
          </a:p>
        </p:txBody>
      </p:sp>
      <p:sp>
        <p:nvSpPr>
          <p:cNvPr id="63" name="object 63">
            <a:extLst>
              <a:ext uri="{FF2B5EF4-FFF2-40B4-BE49-F238E27FC236}">
                <a16:creationId xmlns:a16="http://schemas.microsoft.com/office/drawing/2014/main" id="{706DC8F1-39CE-4638-BD0E-807CAAAAB93C}"/>
              </a:ext>
            </a:extLst>
          </p:cNvPr>
          <p:cNvSpPr txBox="1"/>
          <p:nvPr/>
        </p:nvSpPr>
        <p:spPr>
          <a:xfrm>
            <a:off x="6024563" y="1497013"/>
            <a:ext cx="1611312" cy="320675"/>
          </a:xfrm>
          <a:prstGeom prst="rect">
            <a:avLst/>
          </a:prstGeom>
        </p:spPr>
        <p:txBody>
          <a:bodyPr lIns="0" tIns="0" rIns="0" bIns="0"/>
          <a:lstStyle/>
          <a:p>
            <a:pPr>
              <a:lnSpc>
                <a:spcPts val="2525"/>
              </a:lnSpc>
              <a:defRPr/>
            </a:pPr>
            <a:r>
              <a:rPr sz="2400" b="1" dirty="0">
                <a:solidFill>
                  <a:schemeClr val="bg2"/>
                </a:solidFill>
                <a:latin typeface="Arial"/>
                <a:cs typeface="Arial"/>
              </a:rPr>
              <a:t>OBJ</a:t>
            </a:r>
            <a:r>
              <a:rPr sz="2400" b="1" spc="-4" dirty="0">
                <a:solidFill>
                  <a:schemeClr val="bg2"/>
                </a:solidFill>
                <a:latin typeface="Arial"/>
                <a:cs typeface="Arial"/>
              </a:rPr>
              <a:t>E</a:t>
            </a:r>
            <a:r>
              <a:rPr sz="2400" b="1" dirty="0">
                <a:solidFill>
                  <a:schemeClr val="bg2"/>
                </a:solidFill>
                <a:latin typeface="Arial"/>
                <a:cs typeface="Arial"/>
              </a:rPr>
              <a:t>TIVO</a:t>
            </a:r>
            <a:endParaRPr sz="2400" dirty="0">
              <a:solidFill>
                <a:schemeClr val="bg2"/>
              </a:solidFill>
              <a:latin typeface="Arial"/>
              <a:cs typeface="Arial"/>
            </a:endParaRPr>
          </a:p>
        </p:txBody>
      </p:sp>
      <p:sp>
        <p:nvSpPr>
          <p:cNvPr id="64" name="object 64">
            <a:extLst>
              <a:ext uri="{FF2B5EF4-FFF2-40B4-BE49-F238E27FC236}">
                <a16:creationId xmlns:a16="http://schemas.microsoft.com/office/drawing/2014/main" id="{40781BE2-C099-4F43-8DF2-E3577B797A5C}"/>
              </a:ext>
            </a:extLst>
          </p:cNvPr>
          <p:cNvSpPr txBox="1"/>
          <p:nvPr/>
        </p:nvSpPr>
        <p:spPr>
          <a:xfrm>
            <a:off x="271463" y="1938338"/>
            <a:ext cx="1584325" cy="231775"/>
          </a:xfrm>
          <a:prstGeom prst="rect">
            <a:avLst/>
          </a:prstGeom>
        </p:spPr>
        <p:txBody>
          <a:bodyPr lIns="0" tIns="0" rIns="0" bIns="0"/>
          <a:lstStyle/>
          <a:p>
            <a:pPr>
              <a:lnSpc>
                <a:spcPts val="1820"/>
              </a:lnSpc>
              <a:defRPr/>
            </a:pPr>
            <a:r>
              <a:rPr sz="1700" b="1" dirty="0">
                <a:latin typeface="Arial"/>
                <a:cs typeface="Arial"/>
              </a:rPr>
              <a:t>¿</a:t>
            </a:r>
            <a:r>
              <a:rPr sz="1700" b="1" dirty="0">
                <a:solidFill>
                  <a:srgbClr val="002060"/>
                </a:solidFill>
                <a:latin typeface="Arial"/>
                <a:cs typeface="Arial"/>
              </a:rPr>
              <a:t>Qué es</a:t>
            </a:r>
            <a:r>
              <a:rPr sz="1700" b="1" spc="4" dirty="0">
                <a:solidFill>
                  <a:srgbClr val="002060"/>
                </a:solidFill>
                <a:latin typeface="Arial"/>
                <a:cs typeface="Arial"/>
              </a:rPr>
              <a:t> </a:t>
            </a:r>
            <a:r>
              <a:rPr sz="1700" b="1" dirty="0">
                <a:solidFill>
                  <a:srgbClr val="002060"/>
                </a:solidFill>
                <a:latin typeface="Arial"/>
                <a:cs typeface="Arial"/>
              </a:rPr>
              <a:t>“x” …</a:t>
            </a:r>
            <a:endParaRPr sz="1700" dirty="0">
              <a:solidFill>
                <a:srgbClr val="002060"/>
              </a:solidFill>
              <a:latin typeface="Arial"/>
              <a:cs typeface="Arial"/>
            </a:endParaRPr>
          </a:p>
        </p:txBody>
      </p:sp>
      <p:sp>
        <p:nvSpPr>
          <p:cNvPr id="65" name="object 65">
            <a:extLst>
              <a:ext uri="{FF2B5EF4-FFF2-40B4-BE49-F238E27FC236}">
                <a16:creationId xmlns:a16="http://schemas.microsoft.com/office/drawing/2014/main" id="{B9D1ADE3-E617-4490-9017-179DD795F684}"/>
              </a:ext>
            </a:extLst>
          </p:cNvPr>
          <p:cNvSpPr txBox="1"/>
          <p:nvPr/>
        </p:nvSpPr>
        <p:spPr>
          <a:xfrm>
            <a:off x="4683125" y="1938338"/>
            <a:ext cx="1765300" cy="231775"/>
          </a:xfrm>
          <a:prstGeom prst="rect">
            <a:avLst/>
          </a:prstGeom>
        </p:spPr>
        <p:txBody>
          <a:bodyPr lIns="0" tIns="0" rIns="0" bIns="0"/>
          <a:lstStyle/>
          <a:p>
            <a:pPr>
              <a:lnSpc>
                <a:spcPts val="1820"/>
              </a:lnSpc>
              <a:defRPr/>
            </a:pPr>
            <a:r>
              <a:rPr sz="1700" b="1" spc="-4" dirty="0">
                <a:solidFill>
                  <a:srgbClr val="002060"/>
                </a:solidFill>
                <a:latin typeface="Arial"/>
                <a:cs typeface="Arial"/>
              </a:rPr>
              <a:t>I</a:t>
            </a:r>
            <a:r>
              <a:rPr sz="1700" b="1" dirty="0">
                <a:solidFill>
                  <a:srgbClr val="002060"/>
                </a:solidFill>
                <a:latin typeface="Arial"/>
                <a:cs typeface="Arial"/>
              </a:rPr>
              <a:t>de</a:t>
            </a:r>
            <a:r>
              <a:rPr sz="1700" b="1" spc="4" dirty="0">
                <a:solidFill>
                  <a:srgbClr val="002060"/>
                </a:solidFill>
                <a:latin typeface="Arial"/>
                <a:cs typeface="Arial"/>
              </a:rPr>
              <a:t>n</a:t>
            </a:r>
            <a:r>
              <a:rPr sz="1700" b="1" dirty="0">
                <a:solidFill>
                  <a:srgbClr val="002060"/>
                </a:solidFill>
                <a:latin typeface="Arial"/>
                <a:cs typeface="Arial"/>
              </a:rPr>
              <a:t>t</a:t>
            </a:r>
            <a:r>
              <a:rPr sz="1700" b="1" spc="-9" dirty="0">
                <a:solidFill>
                  <a:srgbClr val="002060"/>
                </a:solidFill>
                <a:latin typeface="Arial"/>
                <a:cs typeface="Arial"/>
              </a:rPr>
              <a:t>i</a:t>
            </a:r>
            <a:r>
              <a:rPr sz="1700" b="1" dirty="0">
                <a:solidFill>
                  <a:srgbClr val="002060"/>
                </a:solidFill>
                <a:latin typeface="Arial"/>
                <a:cs typeface="Arial"/>
              </a:rPr>
              <a:t>f</a:t>
            </a:r>
            <a:r>
              <a:rPr sz="1700" b="1" spc="-9" dirty="0">
                <a:solidFill>
                  <a:srgbClr val="002060"/>
                </a:solidFill>
                <a:latin typeface="Arial"/>
                <a:cs typeface="Arial"/>
              </a:rPr>
              <a:t>i</a:t>
            </a:r>
            <a:r>
              <a:rPr sz="1700" b="1" dirty="0">
                <a:solidFill>
                  <a:srgbClr val="002060"/>
                </a:solidFill>
                <a:latin typeface="Arial"/>
                <a:cs typeface="Arial"/>
              </a:rPr>
              <a:t>car</a:t>
            </a:r>
            <a:r>
              <a:rPr sz="1700" b="1" spc="14" dirty="0">
                <a:solidFill>
                  <a:srgbClr val="002060"/>
                </a:solidFill>
                <a:latin typeface="Arial"/>
                <a:cs typeface="Arial"/>
              </a:rPr>
              <a:t> </a:t>
            </a:r>
            <a:r>
              <a:rPr sz="1700" b="1" dirty="0">
                <a:solidFill>
                  <a:srgbClr val="002060"/>
                </a:solidFill>
                <a:latin typeface="Arial"/>
                <a:cs typeface="Arial"/>
              </a:rPr>
              <a:t>“x” …</a:t>
            </a:r>
            <a:endParaRPr sz="1700" dirty="0">
              <a:solidFill>
                <a:srgbClr val="002060"/>
              </a:solidFill>
              <a:latin typeface="Arial"/>
              <a:cs typeface="Arial"/>
            </a:endParaRPr>
          </a:p>
        </p:txBody>
      </p:sp>
      <p:sp>
        <p:nvSpPr>
          <p:cNvPr id="66" name="object 66">
            <a:extLst>
              <a:ext uri="{FF2B5EF4-FFF2-40B4-BE49-F238E27FC236}">
                <a16:creationId xmlns:a16="http://schemas.microsoft.com/office/drawing/2014/main" id="{159924A3-8008-40B1-A657-53EBE60D8285}"/>
              </a:ext>
            </a:extLst>
          </p:cNvPr>
          <p:cNvSpPr txBox="1"/>
          <p:nvPr/>
        </p:nvSpPr>
        <p:spPr>
          <a:xfrm>
            <a:off x="271463" y="2390775"/>
            <a:ext cx="3157537" cy="231775"/>
          </a:xfrm>
          <a:prstGeom prst="rect">
            <a:avLst/>
          </a:prstGeom>
        </p:spPr>
        <p:txBody>
          <a:bodyPr lIns="0" tIns="0" rIns="0" bIns="0"/>
          <a:lstStyle/>
          <a:p>
            <a:pPr>
              <a:lnSpc>
                <a:spcPts val="1820"/>
              </a:lnSpc>
              <a:defRPr/>
            </a:pPr>
            <a:r>
              <a:rPr sz="1700" b="1" dirty="0">
                <a:solidFill>
                  <a:srgbClr val="002060"/>
                </a:solidFill>
                <a:latin typeface="Arial"/>
                <a:cs typeface="Arial"/>
              </a:rPr>
              <a:t>¿</a:t>
            </a:r>
            <a:r>
              <a:rPr sz="1700" b="1" spc="4" dirty="0">
                <a:solidFill>
                  <a:srgbClr val="002060"/>
                </a:solidFill>
                <a:latin typeface="Arial"/>
                <a:cs typeface="Arial"/>
              </a:rPr>
              <a:t>C</a:t>
            </a:r>
            <a:r>
              <a:rPr sz="1700" b="1" dirty="0">
                <a:solidFill>
                  <a:srgbClr val="002060"/>
                </a:solidFill>
                <a:latin typeface="Arial"/>
                <a:cs typeface="Arial"/>
              </a:rPr>
              <a:t>ómo</a:t>
            </a:r>
            <a:r>
              <a:rPr sz="1700" b="1" spc="-25" dirty="0">
                <a:solidFill>
                  <a:srgbClr val="002060"/>
                </a:solidFill>
                <a:latin typeface="Arial"/>
                <a:cs typeface="Arial"/>
              </a:rPr>
              <a:t> </a:t>
            </a:r>
            <a:r>
              <a:rPr sz="1700" b="1" dirty="0">
                <a:solidFill>
                  <a:srgbClr val="002060"/>
                </a:solidFill>
                <a:latin typeface="Arial"/>
                <a:cs typeface="Arial"/>
              </a:rPr>
              <a:t>se</a:t>
            </a:r>
            <a:r>
              <a:rPr sz="1700" b="1" spc="4" dirty="0">
                <a:solidFill>
                  <a:srgbClr val="002060"/>
                </a:solidFill>
                <a:latin typeface="Arial"/>
                <a:cs typeface="Arial"/>
              </a:rPr>
              <a:t> </a:t>
            </a:r>
            <a:r>
              <a:rPr sz="1700" b="1" spc="-34" dirty="0">
                <a:solidFill>
                  <a:srgbClr val="002060"/>
                </a:solidFill>
                <a:latin typeface="Arial"/>
                <a:cs typeface="Arial"/>
              </a:rPr>
              <a:t>v</a:t>
            </a:r>
            <a:r>
              <a:rPr sz="1700" b="1" spc="-4" dirty="0">
                <a:solidFill>
                  <a:srgbClr val="002060"/>
                </a:solidFill>
                <a:latin typeface="Arial"/>
                <a:cs typeface="Arial"/>
              </a:rPr>
              <a:t>i</a:t>
            </a:r>
            <a:r>
              <a:rPr sz="1700" b="1" dirty="0">
                <a:solidFill>
                  <a:srgbClr val="002060"/>
                </a:solidFill>
                <a:latin typeface="Arial"/>
                <a:cs typeface="Arial"/>
              </a:rPr>
              <a:t>ene</a:t>
            </a:r>
            <a:r>
              <a:rPr sz="1700" b="1" spc="44" dirty="0">
                <a:solidFill>
                  <a:srgbClr val="002060"/>
                </a:solidFill>
                <a:latin typeface="Arial"/>
                <a:cs typeface="Arial"/>
              </a:rPr>
              <a:t> </a:t>
            </a:r>
            <a:r>
              <a:rPr sz="1700" b="1" dirty="0">
                <a:solidFill>
                  <a:srgbClr val="002060"/>
                </a:solidFill>
                <a:latin typeface="Arial"/>
                <a:cs typeface="Arial"/>
              </a:rPr>
              <a:t>da</a:t>
            </a:r>
            <a:r>
              <a:rPr sz="1700" b="1" spc="4" dirty="0">
                <a:solidFill>
                  <a:srgbClr val="002060"/>
                </a:solidFill>
                <a:latin typeface="Arial"/>
                <a:cs typeface="Arial"/>
              </a:rPr>
              <a:t>n</a:t>
            </a:r>
            <a:r>
              <a:rPr sz="1700" b="1" dirty="0">
                <a:solidFill>
                  <a:srgbClr val="002060"/>
                </a:solidFill>
                <a:latin typeface="Arial"/>
                <a:cs typeface="Arial"/>
              </a:rPr>
              <a:t>do</a:t>
            </a:r>
            <a:r>
              <a:rPr sz="1700" b="1" spc="-14" dirty="0">
                <a:solidFill>
                  <a:srgbClr val="002060"/>
                </a:solidFill>
                <a:latin typeface="Arial"/>
                <a:cs typeface="Arial"/>
              </a:rPr>
              <a:t> </a:t>
            </a:r>
            <a:r>
              <a:rPr sz="1700" b="1" dirty="0">
                <a:solidFill>
                  <a:srgbClr val="002060"/>
                </a:solidFill>
                <a:latin typeface="Arial"/>
                <a:cs typeface="Arial"/>
              </a:rPr>
              <a:t>“x”</a:t>
            </a:r>
            <a:r>
              <a:rPr sz="1700" b="1" spc="472" dirty="0">
                <a:solidFill>
                  <a:srgbClr val="002060"/>
                </a:solidFill>
                <a:latin typeface="Arial"/>
                <a:cs typeface="Arial"/>
              </a:rPr>
              <a:t> </a:t>
            </a:r>
            <a:r>
              <a:rPr sz="1700" b="1" dirty="0">
                <a:solidFill>
                  <a:srgbClr val="0070C0"/>
                </a:solidFill>
                <a:latin typeface="Arial"/>
                <a:cs typeface="Arial"/>
              </a:rPr>
              <a:t>…</a:t>
            </a:r>
            <a:endParaRPr sz="1700" dirty="0">
              <a:solidFill>
                <a:srgbClr val="0070C0"/>
              </a:solidFill>
              <a:latin typeface="Arial"/>
              <a:cs typeface="Arial"/>
            </a:endParaRPr>
          </a:p>
        </p:txBody>
      </p:sp>
      <p:sp>
        <p:nvSpPr>
          <p:cNvPr id="67" name="object 67">
            <a:extLst>
              <a:ext uri="{FF2B5EF4-FFF2-40B4-BE49-F238E27FC236}">
                <a16:creationId xmlns:a16="http://schemas.microsoft.com/office/drawing/2014/main" id="{A3D48E11-60A0-4347-95D8-657DFAFA00F4}"/>
              </a:ext>
            </a:extLst>
          </p:cNvPr>
          <p:cNvSpPr txBox="1"/>
          <p:nvPr/>
        </p:nvSpPr>
        <p:spPr>
          <a:xfrm>
            <a:off x="4683125" y="2390775"/>
            <a:ext cx="1670050" cy="231775"/>
          </a:xfrm>
          <a:prstGeom prst="rect">
            <a:avLst/>
          </a:prstGeom>
        </p:spPr>
        <p:txBody>
          <a:bodyPr lIns="0" tIns="0" rIns="0" bIns="0"/>
          <a:lstStyle/>
          <a:p>
            <a:pPr>
              <a:lnSpc>
                <a:spcPts val="1820"/>
              </a:lnSpc>
              <a:defRPr/>
            </a:pPr>
            <a:r>
              <a:rPr sz="1700" b="1" spc="4" dirty="0">
                <a:solidFill>
                  <a:srgbClr val="002060"/>
                </a:solidFill>
                <a:latin typeface="Arial"/>
                <a:cs typeface="Arial"/>
              </a:rPr>
              <a:t>D</a:t>
            </a:r>
            <a:r>
              <a:rPr sz="1700" b="1" dirty="0">
                <a:solidFill>
                  <a:srgbClr val="002060"/>
                </a:solidFill>
                <a:latin typeface="Arial"/>
                <a:cs typeface="Arial"/>
              </a:rPr>
              <a:t>escr</a:t>
            </a:r>
            <a:r>
              <a:rPr sz="1700" b="1" spc="-4" dirty="0">
                <a:solidFill>
                  <a:srgbClr val="002060"/>
                </a:solidFill>
                <a:latin typeface="Arial"/>
                <a:cs typeface="Arial"/>
              </a:rPr>
              <a:t>i</a:t>
            </a:r>
            <a:r>
              <a:rPr sz="1700" b="1" dirty="0">
                <a:solidFill>
                  <a:srgbClr val="002060"/>
                </a:solidFill>
                <a:latin typeface="Arial"/>
                <a:cs typeface="Arial"/>
              </a:rPr>
              <a:t>bir “x”</a:t>
            </a:r>
            <a:r>
              <a:rPr sz="1700" b="1" spc="4"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68" name="object 68">
            <a:extLst>
              <a:ext uri="{FF2B5EF4-FFF2-40B4-BE49-F238E27FC236}">
                <a16:creationId xmlns:a16="http://schemas.microsoft.com/office/drawing/2014/main" id="{CFC13EFA-8F00-44E8-8986-0C0527F165A1}"/>
              </a:ext>
            </a:extLst>
          </p:cNvPr>
          <p:cNvSpPr txBox="1"/>
          <p:nvPr/>
        </p:nvSpPr>
        <p:spPr>
          <a:xfrm>
            <a:off x="271463" y="2841625"/>
            <a:ext cx="3278187" cy="231775"/>
          </a:xfrm>
          <a:prstGeom prst="rect">
            <a:avLst/>
          </a:prstGeom>
        </p:spPr>
        <p:txBody>
          <a:bodyPr lIns="0" tIns="0" rIns="0" bIns="0"/>
          <a:lstStyle/>
          <a:p>
            <a:pPr>
              <a:lnSpc>
                <a:spcPts val="1820"/>
              </a:lnSpc>
              <a:defRPr/>
            </a:pPr>
            <a:r>
              <a:rPr sz="1700" b="1" dirty="0">
                <a:solidFill>
                  <a:srgbClr val="002060"/>
                </a:solidFill>
                <a:latin typeface="Arial"/>
                <a:cs typeface="Arial"/>
              </a:rPr>
              <a:t>¿</a:t>
            </a:r>
            <a:r>
              <a:rPr sz="1700" b="1" spc="4" dirty="0">
                <a:solidFill>
                  <a:srgbClr val="002060"/>
                </a:solidFill>
                <a:latin typeface="Arial"/>
                <a:cs typeface="Arial"/>
              </a:rPr>
              <a:t>C</a:t>
            </a:r>
            <a:r>
              <a:rPr sz="1700" b="1" dirty="0">
                <a:solidFill>
                  <a:srgbClr val="002060"/>
                </a:solidFill>
                <a:latin typeface="Arial"/>
                <a:cs typeface="Arial"/>
              </a:rPr>
              <a:t>uáles</a:t>
            </a:r>
            <a:r>
              <a:rPr sz="1700" b="1" spc="-4" dirty="0">
                <a:solidFill>
                  <a:srgbClr val="002060"/>
                </a:solidFill>
                <a:latin typeface="Arial"/>
                <a:cs typeface="Arial"/>
              </a:rPr>
              <a:t> </a:t>
            </a:r>
            <a:r>
              <a:rPr sz="1700" b="1" dirty="0">
                <a:solidFill>
                  <a:srgbClr val="002060"/>
                </a:solidFill>
                <a:latin typeface="Arial"/>
                <a:cs typeface="Arial"/>
              </a:rPr>
              <a:t>son</a:t>
            </a:r>
            <a:r>
              <a:rPr sz="1700" b="1" spc="-9" dirty="0">
                <a:solidFill>
                  <a:srgbClr val="002060"/>
                </a:solidFill>
                <a:latin typeface="Arial"/>
                <a:cs typeface="Arial"/>
              </a:rPr>
              <a:t> </a:t>
            </a:r>
            <a:r>
              <a:rPr sz="1700" b="1" spc="-4" dirty="0">
                <a:solidFill>
                  <a:srgbClr val="002060"/>
                </a:solidFill>
                <a:latin typeface="Arial"/>
                <a:cs typeface="Arial"/>
              </a:rPr>
              <a:t>l</a:t>
            </a:r>
            <a:r>
              <a:rPr sz="1700" b="1" dirty="0">
                <a:solidFill>
                  <a:srgbClr val="002060"/>
                </a:solidFill>
                <a:latin typeface="Arial"/>
                <a:cs typeface="Arial"/>
              </a:rPr>
              <a:t>as</a:t>
            </a:r>
            <a:r>
              <a:rPr sz="1700" b="1" spc="19" dirty="0">
                <a:solidFill>
                  <a:srgbClr val="002060"/>
                </a:solidFill>
                <a:latin typeface="Arial"/>
                <a:cs typeface="Arial"/>
              </a:rPr>
              <a:t> </a:t>
            </a:r>
            <a:r>
              <a:rPr sz="1700" b="1" dirty="0">
                <a:solidFill>
                  <a:srgbClr val="002060"/>
                </a:solidFill>
                <a:latin typeface="Arial"/>
                <a:cs typeface="Arial"/>
              </a:rPr>
              <a:t>caracte</a:t>
            </a:r>
            <a:r>
              <a:rPr sz="1700" b="1" spc="-4" dirty="0">
                <a:solidFill>
                  <a:srgbClr val="002060"/>
                </a:solidFill>
                <a:latin typeface="Arial"/>
                <a:cs typeface="Arial"/>
              </a:rPr>
              <a:t>rí</a:t>
            </a:r>
            <a:r>
              <a:rPr sz="1700" b="1" dirty="0">
                <a:solidFill>
                  <a:srgbClr val="002060"/>
                </a:solidFill>
                <a:latin typeface="Arial"/>
                <a:cs typeface="Arial"/>
              </a:rPr>
              <a:t>st</a:t>
            </a:r>
            <a:r>
              <a:rPr sz="1700" b="1" spc="-9" dirty="0">
                <a:solidFill>
                  <a:srgbClr val="002060"/>
                </a:solidFill>
                <a:latin typeface="Arial"/>
                <a:cs typeface="Arial"/>
              </a:rPr>
              <a:t>i</a:t>
            </a:r>
            <a:r>
              <a:rPr sz="1700" b="1" dirty="0">
                <a:solidFill>
                  <a:srgbClr val="002060"/>
                </a:solidFill>
                <a:latin typeface="Arial"/>
                <a:cs typeface="Arial"/>
              </a:rPr>
              <a:t>cas</a:t>
            </a:r>
            <a:endParaRPr sz="1700" dirty="0">
              <a:solidFill>
                <a:srgbClr val="002060"/>
              </a:solidFill>
              <a:latin typeface="Arial"/>
              <a:cs typeface="Arial"/>
            </a:endParaRPr>
          </a:p>
        </p:txBody>
      </p:sp>
      <p:sp>
        <p:nvSpPr>
          <p:cNvPr id="34872" name="object 69">
            <a:extLst>
              <a:ext uri="{FF2B5EF4-FFF2-40B4-BE49-F238E27FC236}">
                <a16:creationId xmlns:a16="http://schemas.microsoft.com/office/drawing/2014/main" id="{8179226F-CDBE-4F5E-9F77-A8060A91AAA1}"/>
              </a:ext>
            </a:extLst>
          </p:cNvPr>
          <p:cNvSpPr txBox="1">
            <a:spLocks noChangeArrowheads="1"/>
          </p:cNvSpPr>
          <p:nvPr/>
        </p:nvSpPr>
        <p:spPr bwMode="auto">
          <a:xfrm>
            <a:off x="3556000" y="2841625"/>
            <a:ext cx="9842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825"/>
              </a:lnSpc>
            </a:pPr>
            <a:r>
              <a:rPr lang="es-ES" altLang="es-PE" sz="1700" b="1">
                <a:cs typeface="Arial" panose="020B0604020202020204" pitchFamily="34" charset="0"/>
              </a:rPr>
              <a:t>de “x” …</a:t>
            </a:r>
            <a:endParaRPr lang="es-ES" altLang="es-PE" sz="1700">
              <a:cs typeface="Arial" panose="020B0604020202020204" pitchFamily="34" charset="0"/>
            </a:endParaRPr>
          </a:p>
        </p:txBody>
      </p:sp>
      <p:sp>
        <p:nvSpPr>
          <p:cNvPr id="70" name="object 70">
            <a:extLst>
              <a:ext uri="{FF2B5EF4-FFF2-40B4-BE49-F238E27FC236}">
                <a16:creationId xmlns:a16="http://schemas.microsoft.com/office/drawing/2014/main" id="{02A19BB0-CE30-4870-A858-6D74420A6C35}"/>
              </a:ext>
            </a:extLst>
          </p:cNvPr>
          <p:cNvSpPr txBox="1"/>
          <p:nvPr/>
        </p:nvSpPr>
        <p:spPr>
          <a:xfrm>
            <a:off x="4683125" y="2841625"/>
            <a:ext cx="1982788" cy="231775"/>
          </a:xfrm>
          <a:prstGeom prst="rect">
            <a:avLst/>
          </a:prstGeom>
        </p:spPr>
        <p:txBody>
          <a:bodyPr lIns="0" tIns="0" rIns="0" bIns="0"/>
          <a:lstStyle/>
          <a:p>
            <a:pPr>
              <a:lnSpc>
                <a:spcPts val="1820"/>
              </a:lnSpc>
              <a:defRPr/>
            </a:pPr>
            <a:r>
              <a:rPr sz="1700" b="1" spc="4" dirty="0">
                <a:solidFill>
                  <a:srgbClr val="002060"/>
                </a:solidFill>
                <a:latin typeface="Arial"/>
                <a:cs typeface="Arial"/>
              </a:rPr>
              <a:t>C</a:t>
            </a:r>
            <a:r>
              <a:rPr sz="1700" b="1" dirty="0">
                <a:solidFill>
                  <a:srgbClr val="002060"/>
                </a:solidFill>
                <a:latin typeface="Arial"/>
                <a:cs typeface="Arial"/>
              </a:rPr>
              <a:t>aracte</a:t>
            </a:r>
            <a:r>
              <a:rPr sz="1700" b="1" spc="-4" dirty="0">
                <a:solidFill>
                  <a:srgbClr val="002060"/>
                </a:solidFill>
                <a:latin typeface="Arial"/>
                <a:cs typeface="Arial"/>
              </a:rPr>
              <a:t>ri</a:t>
            </a:r>
            <a:r>
              <a:rPr sz="1700" b="1" dirty="0">
                <a:solidFill>
                  <a:srgbClr val="002060"/>
                </a:solidFill>
                <a:latin typeface="Arial"/>
                <a:cs typeface="Arial"/>
              </a:rPr>
              <a:t>zar “x”</a:t>
            </a:r>
            <a:r>
              <a:rPr sz="1700" b="1" spc="9"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71" name="object 71">
            <a:extLst>
              <a:ext uri="{FF2B5EF4-FFF2-40B4-BE49-F238E27FC236}">
                <a16:creationId xmlns:a16="http://schemas.microsoft.com/office/drawing/2014/main" id="{2BC910D9-387F-41E2-B4F6-5DBFA43873B2}"/>
              </a:ext>
            </a:extLst>
          </p:cNvPr>
          <p:cNvSpPr txBox="1"/>
          <p:nvPr/>
        </p:nvSpPr>
        <p:spPr>
          <a:xfrm>
            <a:off x="271463" y="3294063"/>
            <a:ext cx="2954337" cy="231775"/>
          </a:xfrm>
          <a:prstGeom prst="rect">
            <a:avLst/>
          </a:prstGeom>
        </p:spPr>
        <p:txBody>
          <a:bodyPr lIns="0" tIns="0" rIns="0" bIns="0"/>
          <a:lstStyle/>
          <a:p>
            <a:pPr>
              <a:lnSpc>
                <a:spcPts val="1820"/>
              </a:lnSpc>
              <a:defRPr/>
            </a:pPr>
            <a:r>
              <a:rPr sz="1700" b="1" dirty="0">
                <a:solidFill>
                  <a:srgbClr val="002060"/>
                </a:solidFill>
                <a:latin typeface="Arial"/>
                <a:cs typeface="Arial"/>
              </a:rPr>
              <a:t>¿</a:t>
            </a:r>
            <a:r>
              <a:rPr sz="1700" b="1" spc="4" dirty="0">
                <a:solidFill>
                  <a:srgbClr val="002060"/>
                </a:solidFill>
                <a:latin typeface="Arial"/>
                <a:cs typeface="Arial"/>
              </a:rPr>
              <a:t>D</a:t>
            </a:r>
            <a:r>
              <a:rPr sz="1700" b="1" dirty="0">
                <a:solidFill>
                  <a:srgbClr val="002060"/>
                </a:solidFill>
                <a:latin typeface="Arial"/>
                <a:cs typeface="Arial"/>
              </a:rPr>
              <a:t>esde</a:t>
            </a:r>
            <a:r>
              <a:rPr sz="1700" b="1" spc="-14" dirty="0">
                <a:solidFill>
                  <a:srgbClr val="002060"/>
                </a:solidFill>
                <a:latin typeface="Arial"/>
                <a:cs typeface="Arial"/>
              </a:rPr>
              <a:t> </a:t>
            </a:r>
            <a:r>
              <a:rPr sz="1700" b="1" dirty="0">
                <a:solidFill>
                  <a:srgbClr val="002060"/>
                </a:solidFill>
                <a:latin typeface="Arial"/>
                <a:cs typeface="Arial"/>
              </a:rPr>
              <a:t>cuá</a:t>
            </a:r>
            <a:r>
              <a:rPr sz="1700" b="1" spc="4" dirty="0">
                <a:solidFill>
                  <a:srgbClr val="002060"/>
                </a:solidFill>
                <a:latin typeface="Arial"/>
                <a:cs typeface="Arial"/>
              </a:rPr>
              <a:t>n</a:t>
            </a:r>
            <a:r>
              <a:rPr sz="1700" b="1" dirty="0">
                <a:solidFill>
                  <a:srgbClr val="002060"/>
                </a:solidFill>
                <a:latin typeface="Arial"/>
                <a:cs typeface="Arial"/>
              </a:rPr>
              <a:t>do</a:t>
            </a:r>
            <a:r>
              <a:rPr sz="1700" b="1" spc="-14" dirty="0">
                <a:solidFill>
                  <a:srgbClr val="002060"/>
                </a:solidFill>
                <a:latin typeface="Arial"/>
                <a:cs typeface="Arial"/>
              </a:rPr>
              <a:t> </a:t>
            </a:r>
            <a:r>
              <a:rPr sz="1700" b="1" dirty="0">
                <a:solidFill>
                  <a:srgbClr val="002060"/>
                </a:solidFill>
                <a:latin typeface="Arial"/>
                <a:cs typeface="Arial"/>
              </a:rPr>
              <a:t>se</a:t>
            </a:r>
            <a:r>
              <a:rPr sz="1700" b="1" spc="4" dirty="0">
                <a:solidFill>
                  <a:srgbClr val="002060"/>
                </a:solidFill>
                <a:latin typeface="Arial"/>
                <a:cs typeface="Arial"/>
              </a:rPr>
              <a:t> </a:t>
            </a:r>
            <a:r>
              <a:rPr sz="1700" b="1" dirty="0">
                <a:solidFill>
                  <a:srgbClr val="002060"/>
                </a:solidFill>
                <a:latin typeface="Arial"/>
                <a:cs typeface="Arial"/>
              </a:rPr>
              <a:t>da “x”</a:t>
            </a:r>
            <a:r>
              <a:rPr sz="1700" b="1" spc="-4"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72" name="object 72">
            <a:extLst>
              <a:ext uri="{FF2B5EF4-FFF2-40B4-BE49-F238E27FC236}">
                <a16:creationId xmlns:a16="http://schemas.microsoft.com/office/drawing/2014/main" id="{3F7646B5-1193-4FCE-AB66-F1CBEDC4C180}"/>
              </a:ext>
            </a:extLst>
          </p:cNvPr>
          <p:cNvSpPr txBox="1"/>
          <p:nvPr/>
        </p:nvSpPr>
        <p:spPr>
          <a:xfrm>
            <a:off x="4683125" y="3294063"/>
            <a:ext cx="3956050" cy="231775"/>
          </a:xfrm>
          <a:prstGeom prst="rect">
            <a:avLst/>
          </a:prstGeom>
        </p:spPr>
        <p:txBody>
          <a:bodyPr lIns="0" tIns="0" rIns="0" bIns="0"/>
          <a:lstStyle/>
          <a:p>
            <a:pPr>
              <a:lnSpc>
                <a:spcPts val="1820"/>
              </a:lnSpc>
              <a:defRPr/>
            </a:pPr>
            <a:r>
              <a:rPr sz="1700" b="1" dirty="0">
                <a:solidFill>
                  <a:srgbClr val="002060"/>
                </a:solidFill>
                <a:latin typeface="Arial"/>
                <a:cs typeface="Arial"/>
              </a:rPr>
              <a:t>Establecer los</a:t>
            </a:r>
            <a:r>
              <a:rPr sz="1700" b="1" spc="4" dirty="0">
                <a:solidFill>
                  <a:srgbClr val="002060"/>
                </a:solidFill>
                <a:latin typeface="Arial"/>
                <a:cs typeface="Arial"/>
              </a:rPr>
              <a:t> </a:t>
            </a:r>
            <a:r>
              <a:rPr sz="1700" b="1" dirty="0">
                <a:solidFill>
                  <a:srgbClr val="002060"/>
                </a:solidFill>
                <a:latin typeface="Arial"/>
                <a:cs typeface="Arial"/>
              </a:rPr>
              <a:t>anteced</a:t>
            </a:r>
            <a:r>
              <a:rPr sz="1700" b="1" spc="4" dirty="0">
                <a:solidFill>
                  <a:srgbClr val="002060"/>
                </a:solidFill>
                <a:latin typeface="Arial"/>
                <a:cs typeface="Arial"/>
              </a:rPr>
              <a:t>e</a:t>
            </a:r>
            <a:r>
              <a:rPr sz="1700" b="1" dirty="0">
                <a:solidFill>
                  <a:srgbClr val="002060"/>
                </a:solidFill>
                <a:latin typeface="Arial"/>
                <a:cs typeface="Arial"/>
              </a:rPr>
              <a:t>ntes de “x” …</a:t>
            </a:r>
            <a:endParaRPr sz="1700" dirty="0">
              <a:solidFill>
                <a:srgbClr val="002060"/>
              </a:solidFill>
              <a:latin typeface="Arial"/>
              <a:cs typeface="Arial"/>
            </a:endParaRPr>
          </a:p>
        </p:txBody>
      </p:sp>
      <p:sp>
        <p:nvSpPr>
          <p:cNvPr id="73" name="object 73">
            <a:extLst>
              <a:ext uri="{FF2B5EF4-FFF2-40B4-BE49-F238E27FC236}">
                <a16:creationId xmlns:a16="http://schemas.microsoft.com/office/drawing/2014/main" id="{993AB67E-72BA-46F5-9442-53E898DE8B5B}"/>
              </a:ext>
            </a:extLst>
          </p:cNvPr>
          <p:cNvSpPr txBox="1"/>
          <p:nvPr/>
        </p:nvSpPr>
        <p:spPr>
          <a:xfrm>
            <a:off x="271463" y="3744913"/>
            <a:ext cx="3494087" cy="231775"/>
          </a:xfrm>
          <a:prstGeom prst="rect">
            <a:avLst/>
          </a:prstGeom>
        </p:spPr>
        <p:txBody>
          <a:bodyPr lIns="0" tIns="0" rIns="0" bIns="0"/>
          <a:lstStyle/>
          <a:p>
            <a:pPr>
              <a:lnSpc>
                <a:spcPts val="1825"/>
              </a:lnSpc>
              <a:defRPr/>
            </a:pPr>
            <a:r>
              <a:rPr sz="1700" b="1" dirty="0">
                <a:solidFill>
                  <a:srgbClr val="002060"/>
                </a:solidFill>
                <a:latin typeface="Arial"/>
                <a:cs typeface="Arial"/>
              </a:rPr>
              <a:t>¿</a:t>
            </a:r>
            <a:r>
              <a:rPr sz="1700" b="1" spc="4" dirty="0">
                <a:solidFill>
                  <a:srgbClr val="002060"/>
                </a:solidFill>
                <a:latin typeface="Arial"/>
                <a:cs typeface="Arial"/>
              </a:rPr>
              <a:t>C</a:t>
            </a:r>
            <a:r>
              <a:rPr sz="1700" b="1" dirty="0">
                <a:solidFill>
                  <a:srgbClr val="002060"/>
                </a:solidFill>
                <a:latin typeface="Arial"/>
                <a:cs typeface="Arial"/>
              </a:rPr>
              <a:t>ómo</a:t>
            </a:r>
            <a:r>
              <a:rPr sz="1700" b="1" spc="-29" dirty="0">
                <a:solidFill>
                  <a:srgbClr val="002060"/>
                </a:solidFill>
                <a:latin typeface="Arial"/>
                <a:cs typeface="Arial"/>
              </a:rPr>
              <a:t> </a:t>
            </a:r>
            <a:r>
              <a:rPr sz="1700" b="1" dirty="0">
                <a:solidFill>
                  <a:srgbClr val="002060"/>
                </a:solidFill>
                <a:latin typeface="Arial"/>
                <a:cs typeface="Arial"/>
              </a:rPr>
              <a:t>ha </a:t>
            </a:r>
            <a:r>
              <a:rPr sz="1700" b="1" spc="-39" dirty="0">
                <a:solidFill>
                  <a:srgbClr val="002060"/>
                </a:solidFill>
                <a:latin typeface="Arial"/>
                <a:cs typeface="Arial"/>
              </a:rPr>
              <a:t>v</a:t>
            </a:r>
            <a:r>
              <a:rPr sz="1700" b="1" dirty="0">
                <a:solidFill>
                  <a:srgbClr val="002060"/>
                </a:solidFill>
                <a:latin typeface="Arial"/>
                <a:cs typeface="Arial"/>
              </a:rPr>
              <a:t>en</a:t>
            </a:r>
            <a:r>
              <a:rPr sz="1700" b="1" spc="-4" dirty="0">
                <a:solidFill>
                  <a:srgbClr val="002060"/>
                </a:solidFill>
                <a:latin typeface="Arial"/>
                <a:cs typeface="Arial"/>
              </a:rPr>
              <a:t>i</a:t>
            </a:r>
            <a:r>
              <a:rPr sz="1700" b="1" dirty="0">
                <a:solidFill>
                  <a:srgbClr val="002060"/>
                </a:solidFill>
                <a:latin typeface="Arial"/>
                <a:cs typeface="Arial"/>
              </a:rPr>
              <a:t>do</a:t>
            </a:r>
            <a:r>
              <a:rPr sz="1700" b="1" spc="29" dirty="0">
                <a:solidFill>
                  <a:srgbClr val="002060"/>
                </a:solidFill>
                <a:latin typeface="Arial"/>
                <a:cs typeface="Arial"/>
              </a:rPr>
              <a:t> </a:t>
            </a:r>
            <a:r>
              <a:rPr sz="1700" b="1" dirty="0">
                <a:solidFill>
                  <a:srgbClr val="002060"/>
                </a:solidFill>
                <a:latin typeface="Arial"/>
                <a:cs typeface="Arial"/>
              </a:rPr>
              <a:t>dándose</a:t>
            </a:r>
            <a:r>
              <a:rPr sz="1700" b="1" spc="-14" dirty="0">
                <a:solidFill>
                  <a:srgbClr val="002060"/>
                </a:solidFill>
                <a:latin typeface="Arial"/>
                <a:cs typeface="Arial"/>
              </a:rPr>
              <a:t> </a:t>
            </a:r>
            <a:r>
              <a:rPr sz="1700" b="1" dirty="0">
                <a:solidFill>
                  <a:srgbClr val="002060"/>
                </a:solidFill>
                <a:latin typeface="Arial"/>
                <a:cs typeface="Arial"/>
              </a:rPr>
              <a:t>“x” …</a:t>
            </a:r>
            <a:endParaRPr sz="1700" dirty="0">
              <a:solidFill>
                <a:srgbClr val="002060"/>
              </a:solidFill>
              <a:latin typeface="Arial"/>
              <a:cs typeface="Arial"/>
            </a:endParaRPr>
          </a:p>
        </p:txBody>
      </p:sp>
      <p:sp>
        <p:nvSpPr>
          <p:cNvPr id="74" name="object 74">
            <a:extLst>
              <a:ext uri="{FF2B5EF4-FFF2-40B4-BE49-F238E27FC236}">
                <a16:creationId xmlns:a16="http://schemas.microsoft.com/office/drawing/2014/main" id="{6CF77830-D297-4B17-9812-FED732D0989C}"/>
              </a:ext>
            </a:extLst>
          </p:cNvPr>
          <p:cNvSpPr txBox="1"/>
          <p:nvPr/>
        </p:nvSpPr>
        <p:spPr>
          <a:xfrm>
            <a:off x="4683125" y="3744913"/>
            <a:ext cx="1670050" cy="231775"/>
          </a:xfrm>
          <a:prstGeom prst="rect">
            <a:avLst/>
          </a:prstGeom>
        </p:spPr>
        <p:txBody>
          <a:bodyPr lIns="0" tIns="0" rIns="0" bIns="0"/>
          <a:lstStyle/>
          <a:p>
            <a:pPr>
              <a:lnSpc>
                <a:spcPts val="1825"/>
              </a:lnSpc>
              <a:defRPr/>
            </a:pPr>
            <a:r>
              <a:rPr sz="1700" b="1" dirty="0">
                <a:solidFill>
                  <a:srgbClr val="002060"/>
                </a:solidFill>
                <a:latin typeface="Arial"/>
                <a:cs typeface="Arial"/>
              </a:rPr>
              <a:t>Descr</a:t>
            </a:r>
            <a:r>
              <a:rPr sz="1700" b="1" spc="-9" dirty="0">
                <a:solidFill>
                  <a:srgbClr val="002060"/>
                </a:solidFill>
                <a:latin typeface="Arial"/>
                <a:cs typeface="Arial"/>
              </a:rPr>
              <a:t>i</a:t>
            </a:r>
            <a:r>
              <a:rPr sz="1700" b="1" dirty="0">
                <a:solidFill>
                  <a:srgbClr val="002060"/>
                </a:solidFill>
                <a:latin typeface="Arial"/>
                <a:cs typeface="Arial"/>
              </a:rPr>
              <a:t>bir “x” …</a:t>
            </a:r>
            <a:endParaRPr sz="1700" dirty="0">
              <a:solidFill>
                <a:srgbClr val="002060"/>
              </a:solidFill>
              <a:latin typeface="Arial"/>
              <a:cs typeface="Arial"/>
            </a:endParaRPr>
          </a:p>
        </p:txBody>
      </p:sp>
      <p:sp>
        <p:nvSpPr>
          <p:cNvPr id="75" name="object 75">
            <a:extLst>
              <a:ext uri="{FF2B5EF4-FFF2-40B4-BE49-F238E27FC236}">
                <a16:creationId xmlns:a16="http://schemas.microsoft.com/office/drawing/2014/main" id="{DD1B6431-E4CE-4843-B5F3-F0B82E7C8CBD}"/>
              </a:ext>
            </a:extLst>
          </p:cNvPr>
          <p:cNvSpPr txBox="1"/>
          <p:nvPr/>
        </p:nvSpPr>
        <p:spPr>
          <a:xfrm>
            <a:off x="271463" y="4197350"/>
            <a:ext cx="4014787" cy="231775"/>
          </a:xfrm>
          <a:prstGeom prst="rect">
            <a:avLst/>
          </a:prstGeom>
        </p:spPr>
        <p:txBody>
          <a:bodyPr lIns="0" tIns="0" rIns="0" bIns="0"/>
          <a:lstStyle/>
          <a:p>
            <a:pPr>
              <a:lnSpc>
                <a:spcPts val="1820"/>
              </a:lnSpc>
              <a:defRPr/>
            </a:pPr>
            <a:r>
              <a:rPr sz="1700" b="1" dirty="0">
                <a:solidFill>
                  <a:srgbClr val="002060"/>
                </a:solidFill>
                <a:latin typeface="Arial"/>
                <a:cs typeface="Arial"/>
              </a:rPr>
              <a:t>¿Qué re</a:t>
            </a:r>
            <a:r>
              <a:rPr sz="1700" b="1" spc="-9" dirty="0">
                <a:solidFill>
                  <a:srgbClr val="002060"/>
                </a:solidFill>
                <a:latin typeface="Arial"/>
                <a:cs typeface="Arial"/>
              </a:rPr>
              <a:t>l</a:t>
            </a:r>
            <a:r>
              <a:rPr sz="1700" b="1" dirty="0">
                <a:solidFill>
                  <a:srgbClr val="002060"/>
                </a:solidFill>
                <a:latin typeface="Arial"/>
                <a:cs typeface="Arial"/>
              </a:rPr>
              <a:t>ación</a:t>
            </a:r>
            <a:r>
              <a:rPr sz="1700" b="1" spc="4" dirty="0">
                <a:solidFill>
                  <a:srgbClr val="002060"/>
                </a:solidFill>
                <a:latin typeface="Arial"/>
                <a:cs typeface="Arial"/>
              </a:rPr>
              <a:t> </a:t>
            </a:r>
            <a:r>
              <a:rPr sz="1700" b="1" dirty="0">
                <a:solidFill>
                  <a:srgbClr val="002060"/>
                </a:solidFill>
                <a:latin typeface="Arial"/>
                <a:cs typeface="Arial"/>
              </a:rPr>
              <a:t>exis</a:t>
            </a:r>
            <a:r>
              <a:rPr sz="1700" b="1" spc="-4" dirty="0">
                <a:solidFill>
                  <a:srgbClr val="002060"/>
                </a:solidFill>
                <a:latin typeface="Arial"/>
                <a:cs typeface="Arial"/>
              </a:rPr>
              <a:t>t</a:t>
            </a:r>
            <a:r>
              <a:rPr sz="1700" b="1" dirty="0">
                <a:solidFill>
                  <a:srgbClr val="002060"/>
                </a:solidFill>
                <a:latin typeface="Arial"/>
                <a:cs typeface="Arial"/>
              </a:rPr>
              <a:t>e</a:t>
            </a:r>
            <a:r>
              <a:rPr sz="1700" b="1" spc="19" dirty="0">
                <a:solidFill>
                  <a:srgbClr val="002060"/>
                </a:solidFill>
                <a:latin typeface="Arial"/>
                <a:cs typeface="Arial"/>
              </a:rPr>
              <a:t> </a:t>
            </a:r>
            <a:r>
              <a:rPr sz="1700" b="1" dirty="0">
                <a:solidFill>
                  <a:srgbClr val="002060"/>
                </a:solidFill>
                <a:latin typeface="Arial"/>
                <a:cs typeface="Arial"/>
              </a:rPr>
              <a:t>entre “x” y</a:t>
            </a:r>
            <a:r>
              <a:rPr sz="1700" b="1" spc="4" dirty="0">
                <a:solidFill>
                  <a:srgbClr val="002060"/>
                </a:solidFill>
                <a:latin typeface="Arial"/>
                <a:cs typeface="Arial"/>
              </a:rPr>
              <a:t> </a:t>
            </a:r>
            <a:r>
              <a:rPr sz="1700" b="1" dirty="0">
                <a:solidFill>
                  <a:srgbClr val="002060"/>
                </a:solidFill>
                <a:latin typeface="Arial"/>
                <a:cs typeface="Arial"/>
              </a:rPr>
              <a:t>“</a:t>
            </a:r>
            <a:r>
              <a:rPr sz="1700" b="1" spc="-9" dirty="0">
                <a:solidFill>
                  <a:srgbClr val="002060"/>
                </a:solidFill>
                <a:latin typeface="Arial"/>
                <a:cs typeface="Arial"/>
              </a:rPr>
              <a:t>y</a:t>
            </a:r>
            <a:r>
              <a:rPr sz="1700" b="1" dirty="0">
                <a:solidFill>
                  <a:srgbClr val="002060"/>
                </a:solidFill>
                <a:latin typeface="Arial"/>
                <a:cs typeface="Arial"/>
              </a:rPr>
              <a:t>”</a:t>
            </a:r>
            <a:r>
              <a:rPr sz="1700" b="1" spc="4"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76" name="object 76">
            <a:extLst>
              <a:ext uri="{FF2B5EF4-FFF2-40B4-BE49-F238E27FC236}">
                <a16:creationId xmlns:a16="http://schemas.microsoft.com/office/drawing/2014/main" id="{D920AD8C-967E-4AF5-869C-B53E7E559EE9}"/>
              </a:ext>
            </a:extLst>
          </p:cNvPr>
          <p:cNvSpPr txBox="1"/>
          <p:nvPr/>
        </p:nvSpPr>
        <p:spPr>
          <a:xfrm>
            <a:off x="4683125" y="4197350"/>
            <a:ext cx="4124325" cy="231775"/>
          </a:xfrm>
          <a:prstGeom prst="rect">
            <a:avLst/>
          </a:prstGeom>
        </p:spPr>
        <p:txBody>
          <a:bodyPr lIns="0" tIns="0" rIns="0" bIns="0"/>
          <a:lstStyle/>
          <a:p>
            <a:pPr>
              <a:lnSpc>
                <a:spcPts val="1820"/>
              </a:lnSpc>
              <a:defRPr/>
            </a:pPr>
            <a:r>
              <a:rPr sz="1700" b="1" dirty="0">
                <a:solidFill>
                  <a:srgbClr val="002060"/>
                </a:solidFill>
                <a:latin typeface="Arial"/>
                <a:cs typeface="Arial"/>
              </a:rPr>
              <a:t>Establecer la</a:t>
            </a:r>
            <a:r>
              <a:rPr sz="1700" b="1" spc="14" dirty="0">
                <a:solidFill>
                  <a:srgbClr val="002060"/>
                </a:solidFill>
                <a:latin typeface="Arial"/>
                <a:cs typeface="Arial"/>
              </a:rPr>
              <a:t> </a:t>
            </a:r>
            <a:r>
              <a:rPr sz="1700" b="1" dirty="0">
                <a:solidFill>
                  <a:srgbClr val="002060"/>
                </a:solidFill>
                <a:latin typeface="Arial"/>
                <a:cs typeface="Arial"/>
              </a:rPr>
              <a:t>re</a:t>
            </a:r>
            <a:r>
              <a:rPr sz="1700" b="1" spc="-9" dirty="0">
                <a:solidFill>
                  <a:srgbClr val="002060"/>
                </a:solidFill>
                <a:latin typeface="Arial"/>
                <a:cs typeface="Arial"/>
              </a:rPr>
              <a:t>l</a:t>
            </a:r>
            <a:r>
              <a:rPr sz="1700" b="1" dirty="0">
                <a:solidFill>
                  <a:srgbClr val="002060"/>
                </a:solidFill>
                <a:latin typeface="Arial"/>
                <a:cs typeface="Arial"/>
              </a:rPr>
              <a:t>ación</a:t>
            </a:r>
            <a:r>
              <a:rPr sz="1700" b="1" spc="4" dirty="0">
                <a:solidFill>
                  <a:srgbClr val="002060"/>
                </a:solidFill>
                <a:latin typeface="Arial"/>
                <a:cs typeface="Arial"/>
              </a:rPr>
              <a:t> </a:t>
            </a:r>
            <a:r>
              <a:rPr sz="1700" b="1" dirty="0">
                <a:solidFill>
                  <a:srgbClr val="002060"/>
                </a:solidFill>
                <a:latin typeface="Arial"/>
                <a:cs typeface="Arial"/>
              </a:rPr>
              <a:t>entre “x” y</a:t>
            </a:r>
            <a:r>
              <a:rPr sz="1700" b="1" spc="4" dirty="0">
                <a:solidFill>
                  <a:srgbClr val="002060"/>
                </a:solidFill>
                <a:latin typeface="Arial"/>
                <a:cs typeface="Arial"/>
              </a:rPr>
              <a:t> </a:t>
            </a:r>
            <a:r>
              <a:rPr sz="1700" b="1" dirty="0">
                <a:solidFill>
                  <a:srgbClr val="002060"/>
                </a:solidFill>
                <a:latin typeface="Arial"/>
                <a:cs typeface="Arial"/>
              </a:rPr>
              <a:t>“</a:t>
            </a:r>
            <a:r>
              <a:rPr sz="1700" b="1" spc="-9" dirty="0">
                <a:solidFill>
                  <a:srgbClr val="002060"/>
                </a:solidFill>
                <a:latin typeface="Arial"/>
                <a:cs typeface="Arial"/>
              </a:rPr>
              <a:t>y</a:t>
            </a:r>
            <a:r>
              <a:rPr sz="1700" b="1" dirty="0">
                <a:solidFill>
                  <a:srgbClr val="002060"/>
                </a:solidFill>
                <a:latin typeface="Arial"/>
                <a:cs typeface="Arial"/>
              </a:rPr>
              <a:t>”</a:t>
            </a:r>
            <a:r>
              <a:rPr sz="1700" b="1" spc="4"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77" name="object 77">
            <a:extLst>
              <a:ext uri="{FF2B5EF4-FFF2-40B4-BE49-F238E27FC236}">
                <a16:creationId xmlns:a16="http://schemas.microsoft.com/office/drawing/2014/main" id="{4EF47CBF-701C-47DA-BE99-FA0E4495476B}"/>
              </a:ext>
            </a:extLst>
          </p:cNvPr>
          <p:cNvSpPr txBox="1"/>
          <p:nvPr/>
        </p:nvSpPr>
        <p:spPr>
          <a:xfrm>
            <a:off x="271463" y="4649788"/>
            <a:ext cx="4133850" cy="230187"/>
          </a:xfrm>
          <a:prstGeom prst="rect">
            <a:avLst/>
          </a:prstGeom>
        </p:spPr>
        <p:txBody>
          <a:bodyPr lIns="0" tIns="0" rIns="0" bIns="0"/>
          <a:lstStyle/>
          <a:p>
            <a:pPr>
              <a:lnSpc>
                <a:spcPts val="1820"/>
              </a:lnSpc>
              <a:defRPr/>
            </a:pPr>
            <a:r>
              <a:rPr sz="1700" b="1" dirty="0">
                <a:solidFill>
                  <a:srgbClr val="002060"/>
                </a:solidFill>
                <a:latin typeface="Arial"/>
                <a:cs typeface="Arial"/>
              </a:rPr>
              <a:t>¿</a:t>
            </a:r>
            <a:r>
              <a:rPr sz="1700" b="1" spc="4" dirty="0">
                <a:solidFill>
                  <a:srgbClr val="002060"/>
                </a:solidFill>
                <a:latin typeface="Arial"/>
                <a:cs typeface="Arial"/>
              </a:rPr>
              <a:t>C</a:t>
            </a:r>
            <a:r>
              <a:rPr sz="1700" b="1" dirty="0">
                <a:solidFill>
                  <a:srgbClr val="002060"/>
                </a:solidFill>
                <a:latin typeface="Arial"/>
                <a:cs typeface="Arial"/>
              </a:rPr>
              <a:t>uál</a:t>
            </a:r>
            <a:r>
              <a:rPr sz="1700" b="1" spc="-19" dirty="0">
                <a:solidFill>
                  <a:srgbClr val="002060"/>
                </a:solidFill>
                <a:latin typeface="Arial"/>
                <a:cs typeface="Arial"/>
              </a:rPr>
              <a:t> </a:t>
            </a:r>
            <a:r>
              <a:rPr sz="1700" b="1" dirty="0">
                <a:solidFill>
                  <a:srgbClr val="002060"/>
                </a:solidFill>
                <a:latin typeface="Arial"/>
                <a:cs typeface="Arial"/>
              </a:rPr>
              <a:t>es</a:t>
            </a:r>
            <a:r>
              <a:rPr sz="1700" b="1" spc="4" dirty="0">
                <a:solidFill>
                  <a:srgbClr val="002060"/>
                </a:solidFill>
                <a:latin typeface="Arial"/>
                <a:cs typeface="Arial"/>
              </a:rPr>
              <a:t> </a:t>
            </a:r>
            <a:r>
              <a:rPr sz="1700" b="1" spc="-4" dirty="0">
                <a:solidFill>
                  <a:srgbClr val="002060"/>
                </a:solidFill>
                <a:latin typeface="Arial"/>
                <a:cs typeface="Arial"/>
              </a:rPr>
              <a:t>l</a:t>
            </a:r>
            <a:r>
              <a:rPr sz="1700" b="1" dirty="0">
                <a:solidFill>
                  <a:srgbClr val="002060"/>
                </a:solidFill>
                <a:latin typeface="Arial"/>
                <a:cs typeface="Arial"/>
              </a:rPr>
              <a:t>a</a:t>
            </a:r>
            <a:r>
              <a:rPr sz="1700" b="1" spc="19" dirty="0">
                <a:solidFill>
                  <a:srgbClr val="002060"/>
                </a:solidFill>
                <a:latin typeface="Arial"/>
                <a:cs typeface="Arial"/>
              </a:rPr>
              <a:t> </a:t>
            </a:r>
            <a:r>
              <a:rPr sz="1700" b="1" dirty="0">
                <a:solidFill>
                  <a:srgbClr val="002060"/>
                </a:solidFill>
                <a:latin typeface="Arial"/>
                <a:cs typeface="Arial"/>
              </a:rPr>
              <a:t>re</a:t>
            </a:r>
            <a:r>
              <a:rPr sz="1700" b="1" spc="-9" dirty="0">
                <a:solidFill>
                  <a:srgbClr val="002060"/>
                </a:solidFill>
                <a:latin typeface="Arial"/>
                <a:cs typeface="Arial"/>
              </a:rPr>
              <a:t>l</a:t>
            </a:r>
            <a:r>
              <a:rPr sz="1700" b="1" dirty="0">
                <a:solidFill>
                  <a:srgbClr val="002060"/>
                </a:solidFill>
                <a:latin typeface="Arial"/>
                <a:cs typeface="Arial"/>
              </a:rPr>
              <a:t>ación</a:t>
            </a:r>
            <a:r>
              <a:rPr sz="1700" b="1" spc="4" dirty="0">
                <a:solidFill>
                  <a:srgbClr val="002060"/>
                </a:solidFill>
                <a:latin typeface="Arial"/>
                <a:cs typeface="Arial"/>
              </a:rPr>
              <a:t> </a:t>
            </a:r>
            <a:r>
              <a:rPr sz="1700" b="1" dirty="0">
                <a:solidFill>
                  <a:srgbClr val="002060"/>
                </a:solidFill>
                <a:latin typeface="Arial"/>
                <a:cs typeface="Arial"/>
              </a:rPr>
              <a:t>q</a:t>
            </a:r>
            <a:r>
              <a:rPr sz="1700" b="1" spc="4" dirty="0">
                <a:solidFill>
                  <a:srgbClr val="002060"/>
                </a:solidFill>
                <a:latin typeface="Arial"/>
                <a:cs typeface="Arial"/>
              </a:rPr>
              <a:t>u</a:t>
            </a:r>
            <a:r>
              <a:rPr sz="1700" b="1" dirty="0">
                <a:solidFill>
                  <a:srgbClr val="002060"/>
                </a:solidFill>
                <a:latin typeface="Arial"/>
                <a:cs typeface="Arial"/>
              </a:rPr>
              <a:t>e se</a:t>
            </a:r>
            <a:r>
              <a:rPr sz="1700" b="1" spc="4" dirty="0">
                <a:solidFill>
                  <a:srgbClr val="002060"/>
                </a:solidFill>
                <a:latin typeface="Arial"/>
                <a:cs typeface="Arial"/>
              </a:rPr>
              <a:t> </a:t>
            </a:r>
            <a:r>
              <a:rPr sz="1700" b="1" dirty="0">
                <a:solidFill>
                  <a:srgbClr val="002060"/>
                </a:solidFill>
                <a:latin typeface="Arial"/>
                <a:cs typeface="Arial"/>
              </a:rPr>
              <a:t>da ent</a:t>
            </a:r>
            <a:r>
              <a:rPr sz="1700" b="1" spc="-4" dirty="0">
                <a:solidFill>
                  <a:srgbClr val="002060"/>
                </a:solidFill>
                <a:latin typeface="Arial"/>
                <a:cs typeface="Arial"/>
              </a:rPr>
              <a:t>r</a:t>
            </a:r>
            <a:r>
              <a:rPr sz="1700" b="1" dirty="0">
                <a:solidFill>
                  <a:srgbClr val="002060"/>
                </a:solidFill>
                <a:latin typeface="Arial"/>
                <a:cs typeface="Arial"/>
              </a:rPr>
              <a:t>e “x”</a:t>
            </a:r>
            <a:endParaRPr sz="1700" dirty="0">
              <a:solidFill>
                <a:srgbClr val="002060"/>
              </a:solidFill>
              <a:latin typeface="Arial"/>
              <a:cs typeface="Arial"/>
            </a:endParaRPr>
          </a:p>
        </p:txBody>
      </p:sp>
      <p:sp>
        <p:nvSpPr>
          <p:cNvPr id="78" name="object 78">
            <a:extLst>
              <a:ext uri="{FF2B5EF4-FFF2-40B4-BE49-F238E27FC236}">
                <a16:creationId xmlns:a16="http://schemas.microsoft.com/office/drawing/2014/main" id="{0D1A6E7C-AE70-4575-A62C-908BF1EF75D6}"/>
              </a:ext>
            </a:extLst>
          </p:cNvPr>
          <p:cNvSpPr txBox="1"/>
          <p:nvPr/>
        </p:nvSpPr>
        <p:spPr>
          <a:xfrm>
            <a:off x="4683125" y="4649788"/>
            <a:ext cx="4124325" cy="230187"/>
          </a:xfrm>
          <a:prstGeom prst="rect">
            <a:avLst/>
          </a:prstGeom>
        </p:spPr>
        <p:txBody>
          <a:bodyPr lIns="0" tIns="0" rIns="0" bIns="0"/>
          <a:lstStyle/>
          <a:p>
            <a:pPr>
              <a:lnSpc>
                <a:spcPts val="1820"/>
              </a:lnSpc>
              <a:defRPr/>
            </a:pPr>
            <a:r>
              <a:rPr sz="1700" b="1" dirty="0">
                <a:solidFill>
                  <a:srgbClr val="002060"/>
                </a:solidFill>
                <a:latin typeface="Arial"/>
                <a:cs typeface="Arial"/>
              </a:rPr>
              <a:t>Establecer la</a:t>
            </a:r>
            <a:r>
              <a:rPr sz="1700" b="1" spc="14" dirty="0">
                <a:solidFill>
                  <a:srgbClr val="002060"/>
                </a:solidFill>
                <a:latin typeface="Arial"/>
                <a:cs typeface="Arial"/>
              </a:rPr>
              <a:t> </a:t>
            </a:r>
            <a:r>
              <a:rPr sz="1700" b="1" dirty="0">
                <a:solidFill>
                  <a:srgbClr val="002060"/>
                </a:solidFill>
                <a:latin typeface="Arial"/>
                <a:cs typeface="Arial"/>
              </a:rPr>
              <a:t>re</a:t>
            </a:r>
            <a:r>
              <a:rPr sz="1700" b="1" spc="-9" dirty="0">
                <a:solidFill>
                  <a:srgbClr val="002060"/>
                </a:solidFill>
                <a:latin typeface="Arial"/>
                <a:cs typeface="Arial"/>
              </a:rPr>
              <a:t>l</a:t>
            </a:r>
            <a:r>
              <a:rPr sz="1700" b="1" dirty="0">
                <a:solidFill>
                  <a:srgbClr val="002060"/>
                </a:solidFill>
                <a:latin typeface="Arial"/>
                <a:cs typeface="Arial"/>
              </a:rPr>
              <a:t>ación</a:t>
            </a:r>
            <a:r>
              <a:rPr sz="1700" b="1" spc="4" dirty="0">
                <a:solidFill>
                  <a:srgbClr val="002060"/>
                </a:solidFill>
                <a:latin typeface="Arial"/>
                <a:cs typeface="Arial"/>
              </a:rPr>
              <a:t> </a:t>
            </a:r>
            <a:r>
              <a:rPr sz="1700" b="1" dirty="0">
                <a:solidFill>
                  <a:srgbClr val="002060"/>
                </a:solidFill>
                <a:latin typeface="Arial"/>
                <a:cs typeface="Arial"/>
              </a:rPr>
              <a:t>entre “x” y</a:t>
            </a:r>
            <a:r>
              <a:rPr sz="1700" b="1" spc="4" dirty="0">
                <a:solidFill>
                  <a:srgbClr val="002060"/>
                </a:solidFill>
                <a:latin typeface="Arial"/>
                <a:cs typeface="Arial"/>
              </a:rPr>
              <a:t> </a:t>
            </a:r>
            <a:r>
              <a:rPr sz="1700" b="1" dirty="0">
                <a:solidFill>
                  <a:srgbClr val="002060"/>
                </a:solidFill>
                <a:latin typeface="Arial"/>
                <a:cs typeface="Arial"/>
              </a:rPr>
              <a:t>“</a:t>
            </a:r>
            <a:r>
              <a:rPr sz="1700" b="1" spc="-9" dirty="0">
                <a:solidFill>
                  <a:srgbClr val="002060"/>
                </a:solidFill>
                <a:latin typeface="Arial"/>
                <a:cs typeface="Arial"/>
              </a:rPr>
              <a:t>y</a:t>
            </a:r>
            <a:r>
              <a:rPr sz="1700" b="1" dirty="0">
                <a:solidFill>
                  <a:srgbClr val="002060"/>
                </a:solidFill>
                <a:latin typeface="Arial"/>
                <a:cs typeface="Arial"/>
              </a:rPr>
              <a:t>”</a:t>
            </a:r>
            <a:r>
              <a:rPr sz="1700" b="1" spc="4"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79" name="object 79">
            <a:extLst>
              <a:ext uri="{FF2B5EF4-FFF2-40B4-BE49-F238E27FC236}">
                <a16:creationId xmlns:a16="http://schemas.microsoft.com/office/drawing/2014/main" id="{CF4F6B42-5E40-4768-BB91-3108E4EB0EBF}"/>
              </a:ext>
            </a:extLst>
          </p:cNvPr>
          <p:cNvSpPr txBox="1"/>
          <p:nvPr/>
        </p:nvSpPr>
        <p:spPr>
          <a:xfrm>
            <a:off x="271463" y="4908550"/>
            <a:ext cx="850900" cy="230188"/>
          </a:xfrm>
          <a:prstGeom prst="rect">
            <a:avLst/>
          </a:prstGeom>
        </p:spPr>
        <p:txBody>
          <a:bodyPr lIns="0" tIns="0" rIns="0" bIns="0"/>
          <a:lstStyle/>
          <a:p>
            <a:pPr>
              <a:lnSpc>
                <a:spcPts val="1820"/>
              </a:lnSpc>
              <a:defRPr/>
            </a:pPr>
            <a:r>
              <a:rPr sz="1700" b="1" dirty="0">
                <a:latin typeface="Arial"/>
                <a:cs typeface="Arial"/>
              </a:rPr>
              <a:t>y</a:t>
            </a:r>
            <a:r>
              <a:rPr sz="1700" b="1" spc="4" dirty="0">
                <a:latin typeface="Arial"/>
                <a:cs typeface="Arial"/>
              </a:rPr>
              <a:t> </a:t>
            </a:r>
            <a:r>
              <a:rPr sz="1700" b="1" dirty="0">
                <a:latin typeface="Arial"/>
                <a:cs typeface="Arial"/>
              </a:rPr>
              <a:t>“</a:t>
            </a:r>
            <a:r>
              <a:rPr sz="1700" b="1" spc="-9" dirty="0">
                <a:latin typeface="Arial"/>
                <a:cs typeface="Arial"/>
              </a:rPr>
              <a:t>y</a:t>
            </a:r>
            <a:r>
              <a:rPr sz="1700" b="1" dirty="0">
                <a:latin typeface="Arial"/>
                <a:cs typeface="Arial"/>
              </a:rPr>
              <a:t>”</a:t>
            </a:r>
            <a:r>
              <a:rPr sz="1700" b="1" spc="4" dirty="0">
                <a:latin typeface="Arial"/>
                <a:cs typeface="Arial"/>
              </a:rPr>
              <a:t> </a:t>
            </a:r>
            <a:r>
              <a:rPr sz="1700" b="1" dirty="0">
                <a:latin typeface="Arial"/>
                <a:cs typeface="Arial"/>
              </a:rPr>
              <a:t>…</a:t>
            </a:r>
            <a:endParaRPr sz="1700">
              <a:latin typeface="Arial"/>
              <a:cs typeface="Arial"/>
            </a:endParaRPr>
          </a:p>
        </p:txBody>
      </p:sp>
      <p:sp>
        <p:nvSpPr>
          <p:cNvPr id="80" name="object 80">
            <a:extLst>
              <a:ext uri="{FF2B5EF4-FFF2-40B4-BE49-F238E27FC236}">
                <a16:creationId xmlns:a16="http://schemas.microsoft.com/office/drawing/2014/main" id="{5246C267-C92E-42E3-8E87-D1E64F4FF3A1}"/>
              </a:ext>
            </a:extLst>
          </p:cNvPr>
          <p:cNvSpPr txBox="1"/>
          <p:nvPr/>
        </p:nvSpPr>
        <p:spPr>
          <a:xfrm>
            <a:off x="271463" y="5259388"/>
            <a:ext cx="3484562" cy="230187"/>
          </a:xfrm>
          <a:prstGeom prst="rect">
            <a:avLst/>
          </a:prstGeom>
        </p:spPr>
        <p:txBody>
          <a:bodyPr lIns="0" tIns="0" rIns="0" bIns="0"/>
          <a:lstStyle/>
          <a:p>
            <a:pPr>
              <a:lnSpc>
                <a:spcPts val="1820"/>
              </a:lnSpc>
              <a:defRPr/>
            </a:pPr>
            <a:r>
              <a:rPr sz="1700" b="1" dirty="0">
                <a:solidFill>
                  <a:srgbClr val="002060"/>
                </a:solidFill>
                <a:latin typeface="Arial"/>
                <a:cs typeface="Arial"/>
              </a:rPr>
              <a:t>¿</a:t>
            </a:r>
            <a:r>
              <a:rPr sz="1700" b="1" spc="4" dirty="0">
                <a:solidFill>
                  <a:srgbClr val="002060"/>
                </a:solidFill>
                <a:latin typeface="Arial"/>
                <a:cs typeface="Arial"/>
              </a:rPr>
              <a:t>C</a:t>
            </a:r>
            <a:r>
              <a:rPr sz="1700" b="1" dirty="0">
                <a:solidFill>
                  <a:srgbClr val="002060"/>
                </a:solidFill>
                <a:latin typeface="Arial"/>
                <a:cs typeface="Arial"/>
              </a:rPr>
              <a:t>uáles</a:t>
            </a:r>
            <a:r>
              <a:rPr sz="1700" b="1" spc="-4" dirty="0">
                <a:solidFill>
                  <a:srgbClr val="002060"/>
                </a:solidFill>
                <a:latin typeface="Arial"/>
                <a:cs typeface="Arial"/>
              </a:rPr>
              <a:t> </a:t>
            </a:r>
            <a:r>
              <a:rPr sz="1700" b="1" dirty="0">
                <a:solidFill>
                  <a:srgbClr val="002060"/>
                </a:solidFill>
                <a:latin typeface="Arial"/>
                <a:cs typeface="Arial"/>
              </a:rPr>
              <a:t>son</a:t>
            </a:r>
            <a:r>
              <a:rPr sz="1700" b="1" spc="-9" dirty="0">
                <a:solidFill>
                  <a:srgbClr val="002060"/>
                </a:solidFill>
                <a:latin typeface="Arial"/>
                <a:cs typeface="Arial"/>
              </a:rPr>
              <a:t> </a:t>
            </a:r>
            <a:r>
              <a:rPr sz="1700" b="1" spc="-4" dirty="0">
                <a:solidFill>
                  <a:srgbClr val="002060"/>
                </a:solidFill>
                <a:latin typeface="Arial"/>
                <a:cs typeface="Arial"/>
              </a:rPr>
              <a:t>l</a:t>
            </a:r>
            <a:r>
              <a:rPr sz="1700" b="1" dirty="0">
                <a:solidFill>
                  <a:srgbClr val="002060"/>
                </a:solidFill>
                <a:latin typeface="Arial"/>
                <a:cs typeface="Arial"/>
              </a:rPr>
              <a:t>as</a:t>
            </a:r>
            <a:r>
              <a:rPr sz="1700" b="1" spc="19" dirty="0">
                <a:solidFill>
                  <a:srgbClr val="002060"/>
                </a:solidFill>
                <a:latin typeface="Arial"/>
                <a:cs typeface="Arial"/>
              </a:rPr>
              <a:t> </a:t>
            </a:r>
            <a:r>
              <a:rPr sz="1700" b="1" dirty="0">
                <a:solidFill>
                  <a:srgbClr val="002060"/>
                </a:solidFill>
                <a:latin typeface="Arial"/>
                <a:cs typeface="Arial"/>
              </a:rPr>
              <a:t>caus</a:t>
            </a:r>
            <a:r>
              <a:rPr sz="1700" b="1" spc="4" dirty="0">
                <a:solidFill>
                  <a:srgbClr val="002060"/>
                </a:solidFill>
                <a:latin typeface="Arial"/>
                <a:cs typeface="Arial"/>
              </a:rPr>
              <a:t>a</a:t>
            </a:r>
            <a:r>
              <a:rPr sz="1700" b="1" dirty="0">
                <a:solidFill>
                  <a:srgbClr val="002060"/>
                </a:solidFill>
                <a:latin typeface="Arial"/>
                <a:cs typeface="Arial"/>
              </a:rPr>
              <a:t>s</a:t>
            </a:r>
            <a:r>
              <a:rPr sz="1700" b="1" spc="4" dirty="0">
                <a:solidFill>
                  <a:srgbClr val="002060"/>
                </a:solidFill>
                <a:latin typeface="Arial"/>
                <a:cs typeface="Arial"/>
              </a:rPr>
              <a:t> </a:t>
            </a:r>
            <a:r>
              <a:rPr sz="1700" b="1" dirty="0">
                <a:solidFill>
                  <a:srgbClr val="002060"/>
                </a:solidFill>
                <a:latin typeface="Arial"/>
                <a:cs typeface="Arial"/>
              </a:rPr>
              <a:t>de “</a:t>
            </a:r>
            <a:r>
              <a:rPr sz="1700" b="1" spc="-14" dirty="0">
                <a:solidFill>
                  <a:srgbClr val="002060"/>
                </a:solidFill>
                <a:latin typeface="Arial"/>
                <a:cs typeface="Arial"/>
              </a:rPr>
              <a:t>y</a:t>
            </a:r>
            <a:r>
              <a:rPr sz="1700" b="1" dirty="0">
                <a:solidFill>
                  <a:srgbClr val="002060"/>
                </a:solidFill>
                <a:latin typeface="Arial"/>
                <a:cs typeface="Arial"/>
              </a:rPr>
              <a:t>”</a:t>
            </a:r>
            <a:r>
              <a:rPr sz="1700" b="1" spc="4"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81" name="object 81">
            <a:extLst>
              <a:ext uri="{FF2B5EF4-FFF2-40B4-BE49-F238E27FC236}">
                <a16:creationId xmlns:a16="http://schemas.microsoft.com/office/drawing/2014/main" id="{472935C6-7F80-4B58-9C84-AA9A01E6C3BE}"/>
              </a:ext>
            </a:extLst>
          </p:cNvPr>
          <p:cNvSpPr txBox="1"/>
          <p:nvPr/>
        </p:nvSpPr>
        <p:spPr>
          <a:xfrm>
            <a:off x="4683125" y="5259388"/>
            <a:ext cx="3043238" cy="230187"/>
          </a:xfrm>
          <a:prstGeom prst="rect">
            <a:avLst/>
          </a:prstGeom>
        </p:spPr>
        <p:txBody>
          <a:bodyPr lIns="0" tIns="0" rIns="0" bIns="0"/>
          <a:lstStyle/>
          <a:p>
            <a:pPr>
              <a:lnSpc>
                <a:spcPts val="1820"/>
              </a:lnSpc>
              <a:defRPr/>
            </a:pPr>
            <a:r>
              <a:rPr sz="1700" b="1" dirty="0">
                <a:solidFill>
                  <a:srgbClr val="002060"/>
                </a:solidFill>
                <a:latin typeface="Arial"/>
                <a:cs typeface="Arial"/>
              </a:rPr>
              <a:t>Ex</a:t>
            </a:r>
            <a:r>
              <a:rPr sz="1700" b="1" spc="4" dirty="0">
                <a:solidFill>
                  <a:srgbClr val="002060"/>
                </a:solidFill>
                <a:latin typeface="Arial"/>
                <a:cs typeface="Arial"/>
              </a:rPr>
              <a:t>p</a:t>
            </a:r>
            <a:r>
              <a:rPr sz="1700" b="1" spc="-4" dirty="0">
                <a:solidFill>
                  <a:srgbClr val="002060"/>
                </a:solidFill>
                <a:latin typeface="Arial"/>
                <a:cs typeface="Arial"/>
              </a:rPr>
              <a:t>li</a:t>
            </a:r>
            <a:r>
              <a:rPr sz="1700" b="1" dirty="0">
                <a:solidFill>
                  <a:srgbClr val="002060"/>
                </a:solidFill>
                <a:latin typeface="Arial"/>
                <a:cs typeface="Arial"/>
              </a:rPr>
              <a:t>car</a:t>
            </a:r>
            <a:r>
              <a:rPr sz="1700" b="1" spc="14" dirty="0">
                <a:solidFill>
                  <a:srgbClr val="002060"/>
                </a:solidFill>
                <a:latin typeface="Arial"/>
                <a:cs typeface="Arial"/>
              </a:rPr>
              <a:t> </a:t>
            </a:r>
            <a:r>
              <a:rPr sz="1700" b="1" spc="-4" dirty="0">
                <a:solidFill>
                  <a:srgbClr val="002060"/>
                </a:solidFill>
                <a:latin typeface="Arial"/>
                <a:cs typeface="Arial"/>
              </a:rPr>
              <a:t>l</a:t>
            </a:r>
            <a:r>
              <a:rPr sz="1700" b="1" dirty="0">
                <a:solidFill>
                  <a:srgbClr val="002060"/>
                </a:solidFill>
                <a:latin typeface="Arial"/>
                <a:cs typeface="Arial"/>
              </a:rPr>
              <a:t>as</a:t>
            </a:r>
            <a:r>
              <a:rPr sz="1700" b="1" spc="4" dirty="0">
                <a:solidFill>
                  <a:srgbClr val="002060"/>
                </a:solidFill>
                <a:latin typeface="Arial"/>
                <a:cs typeface="Arial"/>
              </a:rPr>
              <a:t> </a:t>
            </a:r>
            <a:r>
              <a:rPr sz="1700" b="1" dirty="0">
                <a:solidFill>
                  <a:srgbClr val="002060"/>
                </a:solidFill>
                <a:latin typeface="Arial"/>
                <a:cs typeface="Arial"/>
              </a:rPr>
              <a:t>caus</a:t>
            </a:r>
            <a:r>
              <a:rPr sz="1700" b="1" spc="4" dirty="0">
                <a:solidFill>
                  <a:srgbClr val="002060"/>
                </a:solidFill>
                <a:latin typeface="Arial"/>
                <a:cs typeface="Arial"/>
              </a:rPr>
              <a:t>a</a:t>
            </a:r>
            <a:r>
              <a:rPr sz="1700" b="1" dirty="0">
                <a:solidFill>
                  <a:srgbClr val="002060"/>
                </a:solidFill>
                <a:latin typeface="Arial"/>
                <a:cs typeface="Arial"/>
              </a:rPr>
              <a:t>s</a:t>
            </a:r>
            <a:r>
              <a:rPr sz="1700" b="1" spc="4" dirty="0">
                <a:solidFill>
                  <a:srgbClr val="002060"/>
                </a:solidFill>
                <a:latin typeface="Arial"/>
                <a:cs typeface="Arial"/>
              </a:rPr>
              <a:t> </a:t>
            </a:r>
            <a:r>
              <a:rPr sz="1700" b="1" dirty="0">
                <a:solidFill>
                  <a:srgbClr val="002060"/>
                </a:solidFill>
                <a:latin typeface="Arial"/>
                <a:cs typeface="Arial"/>
              </a:rPr>
              <a:t>de “</a:t>
            </a:r>
            <a:r>
              <a:rPr sz="1700" b="1" spc="-14" dirty="0">
                <a:solidFill>
                  <a:srgbClr val="002060"/>
                </a:solidFill>
                <a:latin typeface="Arial"/>
                <a:cs typeface="Arial"/>
              </a:rPr>
              <a:t>y</a:t>
            </a:r>
            <a:r>
              <a:rPr sz="1700" b="1" dirty="0">
                <a:solidFill>
                  <a:srgbClr val="002060"/>
                </a:solidFill>
                <a:latin typeface="Arial"/>
                <a:cs typeface="Arial"/>
              </a:rPr>
              <a:t>”</a:t>
            </a:r>
            <a:r>
              <a:rPr sz="1700" b="1" spc="19"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82" name="object 82">
            <a:extLst>
              <a:ext uri="{FF2B5EF4-FFF2-40B4-BE49-F238E27FC236}">
                <a16:creationId xmlns:a16="http://schemas.microsoft.com/office/drawing/2014/main" id="{B4E445DD-8AB6-4BF6-B335-6211A63FA86F}"/>
              </a:ext>
            </a:extLst>
          </p:cNvPr>
          <p:cNvSpPr txBox="1"/>
          <p:nvPr/>
        </p:nvSpPr>
        <p:spPr>
          <a:xfrm>
            <a:off x="271463" y="5710238"/>
            <a:ext cx="3662362" cy="230187"/>
          </a:xfrm>
          <a:prstGeom prst="rect">
            <a:avLst/>
          </a:prstGeom>
        </p:spPr>
        <p:txBody>
          <a:bodyPr lIns="0" tIns="0" rIns="0" bIns="0"/>
          <a:lstStyle/>
          <a:p>
            <a:pPr>
              <a:lnSpc>
                <a:spcPts val="1820"/>
              </a:lnSpc>
              <a:defRPr/>
            </a:pPr>
            <a:r>
              <a:rPr sz="1700" b="1" dirty="0">
                <a:solidFill>
                  <a:srgbClr val="002060"/>
                </a:solidFill>
                <a:latin typeface="Arial"/>
                <a:cs typeface="Arial"/>
              </a:rPr>
              <a:t>¿Qué fac</a:t>
            </a:r>
            <a:r>
              <a:rPr sz="1700" b="1" spc="-4" dirty="0">
                <a:solidFill>
                  <a:srgbClr val="002060"/>
                </a:solidFill>
                <a:latin typeface="Arial"/>
                <a:cs typeface="Arial"/>
              </a:rPr>
              <a:t>t</a:t>
            </a:r>
            <a:r>
              <a:rPr sz="1700" b="1" dirty="0">
                <a:solidFill>
                  <a:srgbClr val="002060"/>
                </a:solidFill>
                <a:latin typeface="Arial"/>
                <a:cs typeface="Arial"/>
              </a:rPr>
              <a:t>ores</a:t>
            </a:r>
            <a:r>
              <a:rPr sz="1700" b="1" spc="4" dirty="0">
                <a:solidFill>
                  <a:srgbClr val="002060"/>
                </a:solidFill>
                <a:latin typeface="Arial"/>
                <a:cs typeface="Arial"/>
              </a:rPr>
              <a:t> </a:t>
            </a:r>
            <a:r>
              <a:rPr sz="1700" b="1" dirty="0">
                <a:solidFill>
                  <a:srgbClr val="002060"/>
                </a:solidFill>
                <a:latin typeface="Arial"/>
                <a:cs typeface="Arial"/>
              </a:rPr>
              <a:t>han</a:t>
            </a:r>
            <a:r>
              <a:rPr sz="1700" b="1" spc="-9" dirty="0">
                <a:solidFill>
                  <a:srgbClr val="002060"/>
                </a:solidFill>
                <a:latin typeface="Arial"/>
                <a:cs typeface="Arial"/>
              </a:rPr>
              <a:t> </a:t>
            </a:r>
            <a:r>
              <a:rPr sz="1700" b="1" dirty="0">
                <a:solidFill>
                  <a:srgbClr val="002060"/>
                </a:solidFill>
                <a:latin typeface="Arial"/>
                <a:cs typeface="Arial"/>
              </a:rPr>
              <a:t>ge</a:t>
            </a:r>
            <a:r>
              <a:rPr sz="1700" b="1" spc="4" dirty="0">
                <a:solidFill>
                  <a:srgbClr val="002060"/>
                </a:solidFill>
                <a:latin typeface="Arial"/>
                <a:cs typeface="Arial"/>
              </a:rPr>
              <a:t>n</a:t>
            </a:r>
            <a:r>
              <a:rPr sz="1700" b="1" dirty="0">
                <a:solidFill>
                  <a:srgbClr val="002060"/>
                </a:solidFill>
                <a:latin typeface="Arial"/>
                <a:cs typeface="Arial"/>
              </a:rPr>
              <a:t>erado “</a:t>
            </a:r>
            <a:r>
              <a:rPr sz="1700" b="1" spc="-14" dirty="0">
                <a:solidFill>
                  <a:srgbClr val="002060"/>
                </a:solidFill>
                <a:latin typeface="Arial"/>
                <a:cs typeface="Arial"/>
              </a:rPr>
              <a:t>y</a:t>
            </a:r>
            <a:r>
              <a:rPr sz="1700" b="1" dirty="0">
                <a:solidFill>
                  <a:srgbClr val="002060"/>
                </a:solidFill>
                <a:latin typeface="Arial"/>
                <a:cs typeface="Arial"/>
              </a:rPr>
              <a:t>”</a:t>
            </a:r>
            <a:r>
              <a:rPr sz="1700" b="1" spc="4"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83" name="object 83">
            <a:extLst>
              <a:ext uri="{FF2B5EF4-FFF2-40B4-BE49-F238E27FC236}">
                <a16:creationId xmlns:a16="http://schemas.microsoft.com/office/drawing/2014/main" id="{46E6D5E1-3241-4E07-83F1-C8EF0944A26B}"/>
              </a:ext>
            </a:extLst>
          </p:cNvPr>
          <p:cNvSpPr txBox="1"/>
          <p:nvPr/>
        </p:nvSpPr>
        <p:spPr>
          <a:xfrm>
            <a:off x="4683125" y="5710238"/>
            <a:ext cx="2705100" cy="230187"/>
          </a:xfrm>
          <a:prstGeom prst="rect">
            <a:avLst/>
          </a:prstGeom>
        </p:spPr>
        <p:txBody>
          <a:bodyPr lIns="0" tIns="0" rIns="0" bIns="0"/>
          <a:lstStyle/>
          <a:p>
            <a:pPr>
              <a:lnSpc>
                <a:spcPts val="1820"/>
              </a:lnSpc>
              <a:defRPr/>
            </a:pPr>
            <a:r>
              <a:rPr sz="1700" b="1" dirty="0">
                <a:solidFill>
                  <a:srgbClr val="002060"/>
                </a:solidFill>
                <a:latin typeface="Arial"/>
                <a:cs typeface="Arial"/>
              </a:rPr>
              <a:t>Establecer los</a:t>
            </a:r>
            <a:r>
              <a:rPr sz="1700" b="1" spc="4" dirty="0">
                <a:solidFill>
                  <a:srgbClr val="002060"/>
                </a:solidFill>
                <a:latin typeface="Arial"/>
                <a:cs typeface="Arial"/>
              </a:rPr>
              <a:t> </a:t>
            </a:r>
            <a:r>
              <a:rPr sz="1700" b="1" dirty="0">
                <a:solidFill>
                  <a:srgbClr val="002060"/>
                </a:solidFill>
                <a:latin typeface="Arial"/>
                <a:cs typeface="Arial"/>
              </a:rPr>
              <a:t>fac</a:t>
            </a:r>
            <a:r>
              <a:rPr sz="1700" b="1" spc="-4" dirty="0">
                <a:solidFill>
                  <a:srgbClr val="002060"/>
                </a:solidFill>
                <a:latin typeface="Arial"/>
                <a:cs typeface="Arial"/>
              </a:rPr>
              <a:t>t</a:t>
            </a:r>
            <a:r>
              <a:rPr sz="1700" b="1" dirty="0">
                <a:solidFill>
                  <a:srgbClr val="002060"/>
                </a:solidFill>
                <a:latin typeface="Arial"/>
                <a:cs typeface="Arial"/>
              </a:rPr>
              <a:t>ores</a:t>
            </a:r>
            <a:r>
              <a:rPr sz="1700" b="1" spc="4"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84" name="object 84">
            <a:extLst>
              <a:ext uri="{FF2B5EF4-FFF2-40B4-BE49-F238E27FC236}">
                <a16:creationId xmlns:a16="http://schemas.microsoft.com/office/drawing/2014/main" id="{152EEDF5-7779-4CC7-ACCF-BAA1CF8F4013}"/>
              </a:ext>
            </a:extLst>
          </p:cNvPr>
          <p:cNvSpPr txBox="1"/>
          <p:nvPr/>
        </p:nvSpPr>
        <p:spPr>
          <a:xfrm>
            <a:off x="271463" y="6161088"/>
            <a:ext cx="4106862" cy="230187"/>
          </a:xfrm>
          <a:prstGeom prst="rect">
            <a:avLst/>
          </a:prstGeom>
        </p:spPr>
        <p:txBody>
          <a:bodyPr lIns="0" tIns="0" rIns="0" bIns="0"/>
          <a:lstStyle/>
          <a:p>
            <a:pPr>
              <a:lnSpc>
                <a:spcPts val="1820"/>
              </a:lnSpc>
              <a:defRPr/>
            </a:pPr>
            <a:r>
              <a:rPr sz="1700" b="1" dirty="0">
                <a:solidFill>
                  <a:srgbClr val="002060"/>
                </a:solidFill>
                <a:latin typeface="Arial"/>
                <a:cs typeface="Arial"/>
              </a:rPr>
              <a:t>¿</a:t>
            </a:r>
            <a:r>
              <a:rPr sz="1700" b="1" spc="4" dirty="0">
                <a:solidFill>
                  <a:srgbClr val="002060"/>
                </a:solidFill>
                <a:latin typeface="Arial"/>
                <a:cs typeface="Arial"/>
              </a:rPr>
              <a:t>P</a:t>
            </a:r>
            <a:r>
              <a:rPr sz="1700" b="1" dirty="0">
                <a:solidFill>
                  <a:srgbClr val="002060"/>
                </a:solidFill>
                <a:latin typeface="Arial"/>
                <a:cs typeface="Arial"/>
              </a:rPr>
              <a:t>or</a:t>
            </a:r>
            <a:r>
              <a:rPr sz="1700" b="1" spc="-14" dirty="0">
                <a:solidFill>
                  <a:srgbClr val="002060"/>
                </a:solidFill>
                <a:latin typeface="Arial"/>
                <a:cs typeface="Arial"/>
              </a:rPr>
              <a:t> </a:t>
            </a:r>
            <a:r>
              <a:rPr sz="1700" b="1" dirty="0">
                <a:solidFill>
                  <a:srgbClr val="002060"/>
                </a:solidFill>
                <a:latin typeface="Arial"/>
                <a:cs typeface="Arial"/>
              </a:rPr>
              <a:t>q</a:t>
            </a:r>
            <a:r>
              <a:rPr sz="1700" b="1" spc="4" dirty="0">
                <a:solidFill>
                  <a:srgbClr val="002060"/>
                </a:solidFill>
                <a:latin typeface="Arial"/>
                <a:cs typeface="Arial"/>
              </a:rPr>
              <a:t>u</a:t>
            </a:r>
            <a:r>
              <a:rPr sz="1700" b="1" dirty="0">
                <a:solidFill>
                  <a:srgbClr val="002060"/>
                </a:solidFill>
                <a:latin typeface="Arial"/>
                <a:cs typeface="Arial"/>
              </a:rPr>
              <a:t>é “x”</a:t>
            </a:r>
            <a:r>
              <a:rPr sz="1700" b="1" spc="4" dirty="0">
                <a:solidFill>
                  <a:srgbClr val="002060"/>
                </a:solidFill>
                <a:latin typeface="Arial"/>
                <a:cs typeface="Arial"/>
              </a:rPr>
              <a:t> </a:t>
            </a:r>
            <a:r>
              <a:rPr sz="1700" b="1" dirty="0">
                <a:solidFill>
                  <a:srgbClr val="002060"/>
                </a:solidFill>
                <a:latin typeface="Arial"/>
                <a:cs typeface="Arial"/>
              </a:rPr>
              <a:t>pro</a:t>
            </a:r>
            <a:r>
              <a:rPr sz="1700" b="1" spc="4" dirty="0">
                <a:solidFill>
                  <a:srgbClr val="002060"/>
                </a:solidFill>
                <a:latin typeface="Arial"/>
                <a:cs typeface="Arial"/>
              </a:rPr>
              <a:t>d</a:t>
            </a:r>
            <a:r>
              <a:rPr sz="1700" b="1" dirty="0">
                <a:solidFill>
                  <a:srgbClr val="002060"/>
                </a:solidFill>
                <a:latin typeface="Arial"/>
                <a:cs typeface="Arial"/>
              </a:rPr>
              <a:t>uce</a:t>
            </a:r>
            <a:r>
              <a:rPr sz="1700" b="1" spc="-14" dirty="0">
                <a:solidFill>
                  <a:srgbClr val="002060"/>
                </a:solidFill>
                <a:latin typeface="Arial"/>
                <a:cs typeface="Arial"/>
              </a:rPr>
              <a:t> </a:t>
            </a:r>
            <a:r>
              <a:rPr sz="1700" b="1" dirty="0">
                <a:solidFill>
                  <a:srgbClr val="002060"/>
                </a:solidFill>
                <a:latin typeface="Arial"/>
                <a:cs typeface="Arial"/>
              </a:rPr>
              <a:t>efec</a:t>
            </a:r>
            <a:r>
              <a:rPr sz="1700" b="1" spc="-4" dirty="0">
                <a:solidFill>
                  <a:srgbClr val="002060"/>
                </a:solidFill>
                <a:latin typeface="Arial"/>
                <a:cs typeface="Arial"/>
              </a:rPr>
              <a:t>t</a:t>
            </a:r>
            <a:r>
              <a:rPr sz="1700" b="1" dirty="0">
                <a:solidFill>
                  <a:srgbClr val="002060"/>
                </a:solidFill>
                <a:latin typeface="Arial"/>
                <a:cs typeface="Arial"/>
              </a:rPr>
              <a:t>os en “</a:t>
            </a:r>
            <a:r>
              <a:rPr sz="1700" b="1" spc="-14" dirty="0">
                <a:solidFill>
                  <a:srgbClr val="002060"/>
                </a:solidFill>
                <a:latin typeface="Arial"/>
                <a:cs typeface="Arial"/>
              </a:rPr>
              <a:t>y</a:t>
            </a:r>
            <a:r>
              <a:rPr sz="1700" b="1" dirty="0">
                <a:solidFill>
                  <a:srgbClr val="002060"/>
                </a:solidFill>
                <a:latin typeface="Arial"/>
                <a:cs typeface="Arial"/>
              </a:rPr>
              <a:t>”</a:t>
            </a:r>
            <a:r>
              <a:rPr sz="1700" b="1" spc="19" dirty="0">
                <a:solidFill>
                  <a:srgbClr val="002060"/>
                </a:solidFill>
                <a:latin typeface="Arial"/>
                <a:cs typeface="Arial"/>
              </a:rPr>
              <a:t> </a:t>
            </a:r>
            <a:r>
              <a:rPr sz="1700" b="1" dirty="0">
                <a:solidFill>
                  <a:srgbClr val="002060"/>
                </a:solidFill>
                <a:latin typeface="Arial"/>
                <a:cs typeface="Arial"/>
              </a:rPr>
              <a:t>…</a:t>
            </a:r>
            <a:endParaRPr sz="1700" dirty="0">
              <a:solidFill>
                <a:srgbClr val="002060"/>
              </a:solidFill>
              <a:latin typeface="Arial"/>
              <a:cs typeface="Arial"/>
            </a:endParaRPr>
          </a:p>
        </p:txBody>
      </p:sp>
      <p:sp>
        <p:nvSpPr>
          <p:cNvPr id="85" name="object 85">
            <a:extLst>
              <a:ext uri="{FF2B5EF4-FFF2-40B4-BE49-F238E27FC236}">
                <a16:creationId xmlns:a16="http://schemas.microsoft.com/office/drawing/2014/main" id="{CDEB7435-32D9-4462-A668-6C9983F8BBC8}"/>
              </a:ext>
            </a:extLst>
          </p:cNvPr>
          <p:cNvSpPr txBox="1"/>
          <p:nvPr/>
        </p:nvSpPr>
        <p:spPr>
          <a:xfrm>
            <a:off x="4683125" y="6161088"/>
            <a:ext cx="3978275" cy="230187"/>
          </a:xfrm>
          <a:prstGeom prst="rect">
            <a:avLst/>
          </a:prstGeom>
        </p:spPr>
        <p:txBody>
          <a:bodyPr lIns="0" tIns="0" rIns="0" bIns="0"/>
          <a:lstStyle/>
          <a:p>
            <a:pPr>
              <a:lnSpc>
                <a:spcPts val="1820"/>
              </a:lnSpc>
              <a:defRPr/>
            </a:pPr>
            <a:r>
              <a:rPr sz="1700" b="1" dirty="0">
                <a:solidFill>
                  <a:srgbClr val="002060"/>
                </a:solidFill>
                <a:latin typeface="Arial"/>
                <a:cs typeface="Arial"/>
              </a:rPr>
              <a:t>Ex</a:t>
            </a:r>
            <a:r>
              <a:rPr sz="1700" b="1" spc="4" dirty="0">
                <a:solidFill>
                  <a:srgbClr val="002060"/>
                </a:solidFill>
                <a:latin typeface="Arial"/>
                <a:cs typeface="Arial"/>
              </a:rPr>
              <a:t>p</a:t>
            </a:r>
            <a:r>
              <a:rPr sz="1700" b="1" spc="-4" dirty="0">
                <a:solidFill>
                  <a:srgbClr val="002060"/>
                </a:solidFill>
                <a:latin typeface="Arial"/>
                <a:cs typeface="Arial"/>
              </a:rPr>
              <a:t>li</a:t>
            </a:r>
            <a:r>
              <a:rPr sz="1700" b="1" dirty="0">
                <a:solidFill>
                  <a:srgbClr val="002060"/>
                </a:solidFill>
                <a:latin typeface="Arial"/>
                <a:cs typeface="Arial"/>
              </a:rPr>
              <a:t>car</a:t>
            </a:r>
            <a:r>
              <a:rPr sz="1700" b="1" spc="14" dirty="0">
                <a:solidFill>
                  <a:srgbClr val="002060"/>
                </a:solidFill>
                <a:latin typeface="Arial"/>
                <a:cs typeface="Arial"/>
              </a:rPr>
              <a:t> </a:t>
            </a:r>
            <a:r>
              <a:rPr sz="1700" b="1" spc="-4" dirty="0">
                <a:solidFill>
                  <a:srgbClr val="002060"/>
                </a:solidFill>
                <a:latin typeface="Arial"/>
                <a:cs typeface="Arial"/>
              </a:rPr>
              <a:t>l</a:t>
            </a:r>
            <a:r>
              <a:rPr sz="1700" b="1" dirty="0">
                <a:solidFill>
                  <a:srgbClr val="002060"/>
                </a:solidFill>
                <a:latin typeface="Arial"/>
                <a:cs typeface="Arial"/>
              </a:rPr>
              <a:t>os e</a:t>
            </a:r>
            <a:r>
              <a:rPr sz="1700" b="1" spc="-4" dirty="0">
                <a:solidFill>
                  <a:srgbClr val="002060"/>
                </a:solidFill>
                <a:latin typeface="Arial"/>
                <a:cs typeface="Arial"/>
              </a:rPr>
              <a:t>f</a:t>
            </a:r>
            <a:r>
              <a:rPr sz="1700" b="1" dirty="0">
                <a:solidFill>
                  <a:srgbClr val="002060"/>
                </a:solidFill>
                <a:latin typeface="Arial"/>
                <a:cs typeface="Arial"/>
              </a:rPr>
              <a:t>ectos</a:t>
            </a:r>
            <a:r>
              <a:rPr sz="1700" b="1" spc="4" dirty="0">
                <a:solidFill>
                  <a:srgbClr val="002060"/>
                </a:solidFill>
                <a:latin typeface="Arial"/>
                <a:cs typeface="Arial"/>
              </a:rPr>
              <a:t> </a:t>
            </a:r>
            <a:r>
              <a:rPr sz="1700" b="1" dirty="0">
                <a:solidFill>
                  <a:srgbClr val="002060"/>
                </a:solidFill>
                <a:latin typeface="Arial"/>
                <a:cs typeface="Arial"/>
              </a:rPr>
              <a:t>de “x” </a:t>
            </a:r>
            <a:r>
              <a:rPr sz="1700" b="1" spc="4" dirty="0">
                <a:solidFill>
                  <a:srgbClr val="002060"/>
                </a:solidFill>
                <a:latin typeface="Arial"/>
                <a:cs typeface="Arial"/>
              </a:rPr>
              <a:t>e</a:t>
            </a:r>
            <a:r>
              <a:rPr sz="1700" b="1" dirty="0">
                <a:solidFill>
                  <a:srgbClr val="002060"/>
                </a:solidFill>
                <a:latin typeface="Arial"/>
                <a:cs typeface="Arial"/>
              </a:rPr>
              <a:t>n “</a:t>
            </a:r>
            <a:r>
              <a:rPr sz="1700" b="1" spc="-14" dirty="0">
                <a:solidFill>
                  <a:srgbClr val="002060"/>
                </a:solidFill>
                <a:latin typeface="Arial"/>
                <a:cs typeface="Arial"/>
              </a:rPr>
              <a:t>y</a:t>
            </a:r>
            <a:r>
              <a:rPr sz="1700" b="1" dirty="0">
                <a:solidFill>
                  <a:srgbClr val="002060"/>
                </a:solidFill>
                <a:latin typeface="Arial"/>
                <a:cs typeface="Arial"/>
              </a:rPr>
              <a:t>”</a:t>
            </a:r>
            <a:r>
              <a:rPr sz="1700" b="1" spc="4" dirty="0">
                <a:solidFill>
                  <a:srgbClr val="002060"/>
                </a:solidFill>
                <a:latin typeface="Arial"/>
                <a:cs typeface="Arial"/>
              </a:rPr>
              <a:t> </a:t>
            </a:r>
            <a:r>
              <a:rPr sz="1700" b="1" dirty="0">
                <a:solidFill>
                  <a:srgbClr val="002060"/>
                </a:solidFill>
                <a:latin typeface="Arial"/>
                <a:cs typeface="Arial"/>
              </a:rPr>
              <a:t>…</a:t>
            </a:r>
            <a:r>
              <a:rPr sz="1700" b="1" spc="-129" dirty="0">
                <a:solidFill>
                  <a:srgbClr val="002060"/>
                </a:solidFill>
                <a:latin typeface="Arial"/>
                <a:cs typeface="Arial"/>
              </a:rPr>
              <a:t> </a:t>
            </a:r>
            <a:r>
              <a:rPr sz="1500" baseline="-30555" dirty="0">
                <a:solidFill>
                  <a:srgbClr val="002060"/>
                </a:solidFill>
                <a:latin typeface="Arial"/>
                <a:cs typeface="Arial"/>
              </a:rPr>
              <a:t>31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4">
            <a:extLst>
              <a:ext uri="{FF2B5EF4-FFF2-40B4-BE49-F238E27FC236}">
                <a16:creationId xmlns:a16="http://schemas.microsoft.com/office/drawing/2014/main" id="{9521D2E8-66D9-45BA-985D-35E662DA52B7}"/>
              </a:ext>
            </a:extLst>
          </p:cNvPr>
          <p:cNvSpPr>
            <a:spLocks/>
          </p:cNvSpPr>
          <p:nvPr/>
        </p:nvSpPr>
        <p:spPr bwMode="auto">
          <a:xfrm>
            <a:off x="14288" y="4854575"/>
            <a:ext cx="0" cy="44450"/>
          </a:xfrm>
          <a:custGeom>
            <a:avLst/>
            <a:gdLst>
              <a:gd name="T0" fmla="*/ 0 h 44450"/>
              <a:gd name="T1" fmla="*/ 44450 h 44450"/>
              <a:gd name="T2" fmla="*/ 0 60000 65536"/>
              <a:gd name="T3" fmla="*/ 0 60000 65536"/>
            </a:gdLst>
            <a:ahLst/>
            <a:cxnLst>
              <a:cxn ang="T2">
                <a:pos x="0" y="T0"/>
              </a:cxn>
              <a:cxn ang="T3">
                <a:pos x="0" y="T1"/>
              </a:cxn>
            </a:cxnLst>
            <a:rect l="0" t="0" r="r" b="b"/>
            <a:pathLst>
              <a:path h="44450">
                <a:moveTo>
                  <a:pt x="0" y="0"/>
                </a:moveTo>
                <a:lnTo>
                  <a:pt x="0" y="44450"/>
                </a:lnTo>
              </a:path>
            </a:pathLst>
          </a:custGeom>
          <a:noFill/>
          <a:ln w="44450">
            <a:solidFill>
              <a:srgbClr val="33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16" name="object 16">
            <a:extLst>
              <a:ext uri="{FF2B5EF4-FFF2-40B4-BE49-F238E27FC236}">
                <a16:creationId xmlns:a16="http://schemas.microsoft.com/office/drawing/2014/main" id="{D7DB5AEA-10DA-49A0-9D45-3CF29E8F0040}"/>
              </a:ext>
            </a:extLst>
          </p:cNvPr>
          <p:cNvSpPr/>
          <p:nvPr/>
        </p:nvSpPr>
        <p:spPr>
          <a:xfrm>
            <a:off x="457200" y="130175"/>
            <a:ext cx="8229600" cy="850900"/>
          </a:xfrm>
          <a:custGeom>
            <a:avLst/>
            <a:gdLst/>
            <a:ahLst/>
            <a:cxnLst/>
            <a:rect l="l" t="t" r="r" b="b"/>
            <a:pathLst>
              <a:path w="8229600" h="850900">
                <a:moveTo>
                  <a:pt x="0" y="850900"/>
                </a:moveTo>
                <a:lnTo>
                  <a:pt x="8229600" y="850900"/>
                </a:lnTo>
                <a:lnTo>
                  <a:pt x="8229600" y="0"/>
                </a:lnTo>
                <a:lnTo>
                  <a:pt x="0" y="0"/>
                </a:lnTo>
                <a:lnTo>
                  <a:pt x="0" y="850900"/>
                </a:lnTo>
                <a:close/>
              </a:path>
            </a:pathLst>
          </a:custGeom>
          <a:solidFill>
            <a:srgbClr val="00FFFF"/>
          </a:solidFill>
        </p:spPr>
        <p:txBody>
          <a:bodyPr lIns="0" tIns="0" rIns="0" bIns="0"/>
          <a:lstStyle/>
          <a:p>
            <a:pPr>
              <a:lnSpc>
                <a:spcPts val="2910"/>
              </a:lnSpc>
              <a:defRPr/>
            </a:pPr>
            <a:r>
              <a:rPr lang="es-ES" sz="2800" b="1" dirty="0">
                <a:solidFill>
                  <a:srgbClr val="FFC000"/>
                </a:solidFill>
                <a:latin typeface="Arial Black"/>
                <a:cs typeface="Times New Roman"/>
              </a:rPr>
              <a:t>¿C</a:t>
            </a:r>
            <a:r>
              <a:rPr lang="es-ES" sz="2800" b="1" spc="4" dirty="0">
                <a:solidFill>
                  <a:srgbClr val="FFC000"/>
                </a:solidFill>
                <a:latin typeface="Arial Black"/>
                <a:cs typeface="Times New Roman"/>
              </a:rPr>
              <a:t>ó</a:t>
            </a:r>
            <a:r>
              <a:rPr lang="es-ES" sz="2800" b="1" dirty="0">
                <a:solidFill>
                  <a:srgbClr val="FFC000"/>
                </a:solidFill>
                <a:latin typeface="Arial Black"/>
                <a:cs typeface="Times New Roman"/>
              </a:rPr>
              <a:t>mo</a:t>
            </a:r>
            <a:r>
              <a:rPr lang="es-ES" sz="2800" b="1" spc="-75" dirty="0">
                <a:solidFill>
                  <a:srgbClr val="FFC000"/>
                </a:solidFill>
                <a:latin typeface="Arial Black"/>
                <a:cs typeface="Times New Roman"/>
              </a:rPr>
              <a:t> </a:t>
            </a:r>
            <a:r>
              <a:rPr lang="es-ES" sz="2800" b="1" dirty="0">
                <a:solidFill>
                  <a:srgbClr val="FFC000"/>
                </a:solidFill>
                <a:latin typeface="Arial Black"/>
                <a:cs typeface="Times New Roman"/>
              </a:rPr>
              <a:t>o</a:t>
            </a:r>
            <a:r>
              <a:rPr lang="es-ES" sz="2800" b="1" spc="9" dirty="0">
                <a:solidFill>
                  <a:srgbClr val="FFC000"/>
                </a:solidFill>
                <a:latin typeface="Arial Black"/>
                <a:cs typeface="Times New Roman"/>
              </a:rPr>
              <a:t>p</a:t>
            </a:r>
            <a:r>
              <a:rPr lang="es-ES" sz="2800" b="1" dirty="0">
                <a:solidFill>
                  <a:srgbClr val="FFC000"/>
                </a:solidFill>
                <a:latin typeface="Arial Black"/>
                <a:cs typeface="Times New Roman"/>
              </a:rPr>
              <a:t>e</a:t>
            </a:r>
            <a:r>
              <a:rPr lang="es-ES" sz="2800" b="1" spc="-9" dirty="0">
                <a:solidFill>
                  <a:srgbClr val="FFC000"/>
                </a:solidFill>
                <a:latin typeface="Arial Black"/>
                <a:cs typeface="Times New Roman"/>
              </a:rPr>
              <a:t>r</a:t>
            </a:r>
            <a:r>
              <a:rPr lang="es-ES" sz="2800" b="1" dirty="0">
                <a:solidFill>
                  <a:srgbClr val="FFC000"/>
                </a:solidFill>
                <a:latin typeface="Arial Black"/>
                <a:cs typeface="Times New Roman"/>
              </a:rPr>
              <a:t>a</a:t>
            </a:r>
            <a:r>
              <a:rPr lang="es-ES" sz="2800" b="1" spc="9" dirty="0">
                <a:solidFill>
                  <a:srgbClr val="FFC000"/>
                </a:solidFill>
                <a:latin typeface="Arial Black"/>
                <a:cs typeface="Times New Roman"/>
              </a:rPr>
              <a:t>t</a:t>
            </a:r>
            <a:r>
              <a:rPr lang="es-ES" sz="2800" b="1" dirty="0">
                <a:solidFill>
                  <a:srgbClr val="FFC000"/>
                </a:solidFill>
                <a:latin typeface="Arial Black"/>
                <a:cs typeface="Times New Roman"/>
              </a:rPr>
              <a:t>i</a:t>
            </a:r>
            <a:r>
              <a:rPr lang="es-ES" sz="2800" b="1" spc="4" dirty="0">
                <a:solidFill>
                  <a:srgbClr val="FFC000"/>
                </a:solidFill>
                <a:latin typeface="Arial Black"/>
                <a:cs typeface="Times New Roman"/>
              </a:rPr>
              <a:t>v</a:t>
            </a:r>
            <a:r>
              <a:rPr lang="es-ES" sz="2800" b="1" dirty="0">
                <a:solidFill>
                  <a:srgbClr val="FFC000"/>
                </a:solidFill>
                <a:latin typeface="Arial Black"/>
                <a:cs typeface="Times New Roman"/>
              </a:rPr>
              <a:t>i</a:t>
            </a:r>
            <a:r>
              <a:rPr lang="es-ES" sz="2800" b="1" spc="-29" dirty="0">
                <a:solidFill>
                  <a:srgbClr val="FFC000"/>
                </a:solidFill>
                <a:latin typeface="Arial Black"/>
                <a:cs typeface="Times New Roman"/>
              </a:rPr>
              <a:t>z</a:t>
            </a:r>
            <a:r>
              <a:rPr lang="es-ES" sz="2800" b="1" dirty="0">
                <a:solidFill>
                  <a:srgbClr val="FFC000"/>
                </a:solidFill>
                <a:latin typeface="Arial Black"/>
                <a:cs typeface="Times New Roman"/>
              </a:rPr>
              <a:t>ar</a:t>
            </a:r>
            <a:r>
              <a:rPr lang="es-ES" sz="2800" b="1" spc="-146" dirty="0">
                <a:solidFill>
                  <a:srgbClr val="FFC000"/>
                </a:solidFill>
                <a:latin typeface="Arial Black"/>
                <a:cs typeface="Times New Roman"/>
              </a:rPr>
              <a:t> </a:t>
            </a:r>
            <a:r>
              <a:rPr lang="es-ES" sz="2800" b="1" dirty="0">
                <a:solidFill>
                  <a:srgbClr val="FFC000"/>
                </a:solidFill>
                <a:latin typeface="Arial Black"/>
                <a:cs typeface="Times New Roman"/>
              </a:rPr>
              <a:t>la</a:t>
            </a:r>
            <a:r>
              <a:rPr lang="es-ES" sz="2800" b="1" spc="-31" dirty="0">
                <a:solidFill>
                  <a:srgbClr val="FFC000"/>
                </a:solidFill>
                <a:latin typeface="Arial Black"/>
                <a:cs typeface="Times New Roman"/>
              </a:rPr>
              <a:t> </a:t>
            </a:r>
            <a:r>
              <a:rPr lang="es-ES" sz="2800" b="1" dirty="0">
                <a:solidFill>
                  <a:srgbClr val="FFC000"/>
                </a:solidFill>
                <a:latin typeface="Arial Black"/>
                <a:cs typeface="Times New Roman"/>
              </a:rPr>
              <a:t>f</a:t>
            </a:r>
            <a:r>
              <a:rPr lang="es-ES" sz="2800" b="1" spc="9" dirty="0">
                <a:solidFill>
                  <a:srgbClr val="FFC000"/>
                </a:solidFill>
                <a:latin typeface="Arial Black"/>
                <a:cs typeface="Times New Roman"/>
              </a:rPr>
              <a:t>o</a:t>
            </a:r>
            <a:r>
              <a:rPr lang="es-ES" sz="2800" b="1" dirty="0">
                <a:solidFill>
                  <a:srgbClr val="FFC000"/>
                </a:solidFill>
                <a:latin typeface="Arial Black"/>
                <a:cs typeface="Times New Roman"/>
              </a:rPr>
              <a:t>rmulaci</a:t>
            </a:r>
            <a:r>
              <a:rPr lang="es-ES" sz="2800" b="1" spc="9" dirty="0">
                <a:solidFill>
                  <a:srgbClr val="FFC000"/>
                </a:solidFill>
                <a:latin typeface="Arial Black"/>
                <a:cs typeface="Times New Roman"/>
              </a:rPr>
              <a:t>ó</a:t>
            </a:r>
            <a:r>
              <a:rPr lang="es-ES" sz="2800" b="1" dirty="0">
                <a:solidFill>
                  <a:srgbClr val="FFC000"/>
                </a:solidFill>
                <a:latin typeface="Arial Black"/>
                <a:cs typeface="Times New Roman"/>
              </a:rPr>
              <a:t>n</a:t>
            </a:r>
            <a:r>
              <a:rPr lang="es-ES" sz="2800" b="1" spc="-136" dirty="0">
                <a:solidFill>
                  <a:srgbClr val="FFC000"/>
                </a:solidFill>
                <a:latin typeface="Arial Black"/>
                <a:cs typeface="Times New Roman"/>
              </a:rPr>
              <a:t> </a:t>
            </a:r>
            <a:r>
              <a:rPr lang="es-ES" sz="2800" b="1" dirty="0">
                <a:solidFill>
                  <a:srgbClr val="FFC000"/>
                </a:solidFill>
                <a:latin typeface="Arial Black"/>
                <a:cs typeface="Times New Roman"/>
              </a:rPr>
              <a:t>del</a:t>
            </a:r>
            <a:r>
              <a:rPr lang="es-ES" sz="2800" b="1" spc="-35" dirty="0">
                <a:solidFill>
                  <a:srgbClr val="FFC000"/>
                </a:solidFill>
                <a:latin typeface="Arial Black"/>
                <a:cs typeface="Times New Roman"/>
              </a:rPr>
              <a:t>         </a:t>
            </a:r>
            <a:r>
              <a:rPr lang="es-ES" sz="2800" b="1" dirty="0">
                <a:solidFill>
                  <a:srgbClr val="FFC000"/>
                </a:solidFill>
                <a:latin typeface="Arial Black"/>
                <a:cs typeface="Times New Roman"/>
              </a:rPr>
              <a:t>pro</a:t>
            </a:r>
            <a:r>
              <a:rPr lang="es-ES" sz="2800" b="1" spc="9" dirty="0">
                <a:solidFill>
                  <a:srgbClr val="FFC000"/>
                </a:solidFill>
                <a:latin typeface="Arial Black"/>
                <a:cs typeface="Times New Roman"/>
              </a:rPr>
              <a:t>b</a:t>
            </a:r>
            <a:r>
              <a:rPr lang="es-ES" sz="2800" b="1" dirty="0">
                <a:solidFill>
                  <a:srgbClr val="FFC000"/>
                </a:solidFill>
                <a:latin typeface="Arial Black"/>
                <a:cs typeface="Times New Roman"/>
              </a:rPr>
              <a:t>lema</a:t>
            </a:r>
            <a:r>
              <a:rPr lang="es-ES" sz="2800" b="1" spc="-110" dirty="0">
                <a:solidFill>
                  <a:srgbClr val="FFC000"/>
                </a:solidFill>
                <a:latin typeface="Arial Black"/>
                <a:cs typeface="Times New Roman"/>
              </a:rPr>
              <a:t> </a:t>
            </a:r>
            <a:r>
              <a:rPr lang="es-ES" sz="2800" b="1" dirty="0">
                <a:solidFill>
                  <a:srgbClr val="FFC000"/>
                </a:solidFill>
                <a:latin typeface="Arial Black"/>
                <a:cs typeface="Times New Roman"/>
              </a:rPr>
              <a:t>y l</a:t>
            </a:r>
            <a:r>
              <a:rPr lang="es-ES" sz="2800" b="1" spc="4" dirty="0">
                <a:solidFill>
                  <a:srgbClr val="FFC000"/>
                </a:solidFill>
                <a:latin typeface="Arial Black"/>
                <a:cs typeface="Times New Roman"/>
              </a:rPr>
              <a:t>o</a:t>
            </a:r>
            <a:r>
              <a:rPr lang="es-ES" sz="2800" b="1" dirty="0">
                <a:solidFill>
                  <a:srgbClr val="FFC000"/>
                </a:solidFill>
                <a:latin typeface="Arial Black"/>
                <a:cs typeface="Times New Roman"/>
              </a:rPr>
              <a:t>s</a:t>
            </a:r>
            <a:r>
              <a:rPr lang="es-ES" sz="2800" b="1" spc="-42" dirty="0">
                <a:solidFill>
                  <a:srgbClr val="FFC000"/>
                </a:solidFill>
                <a:latin typeface="Arial Black"/>
                <a:cs typeface="Times New Roman"/>
              </a:rPr>
              <a:t> </a:t>
            </a:r>
            <a:r>
              <a:rPr lang="es-ES" sz="2800" b="1" dirty="0">
                <a:solidFill>
                  <a:srgbClr val="FFC000"/>
                </a:solidFill>
                <a:latin typeface="Arial Black"/>
                <a:cs typeface="Times New Roman"/>
              </a:rPr>
              <a:t>o</a:t>
            </a:r>
            <a:r>
              <a:rPr lang="es-ES" sz="2800" b="1" spc="9" dirty="0">
                <a:solidFill>
                  <a:srgbClr val="FFC000"/>
                </a:solidFill>
                <a:latin typeface="Arial Black"/>
                <a:cs typeface="Times New Roman"/>
              </a:rPr>
              <a:t>b</a:t>
            </a:r>
            <a:r>
              <a:rPr lang="es-ES" sz="2800" b="1" dirty="0">
                <a:solidFill>
                  <a:srgbClr val="FFC000"/>
                </a:solidFill>
                <a:latin typeface="Arial Black"/>
                <a:cs typeface="Times New Roman"/>
              </a:rPr>
              <a:t>jeti</a:t>
            </a:r>
            <a:r>
              <a:rPr lang="es-ES" sz="2800" b="1" spc="9" dirty="0">
                <a:solidFill>
                  <a:srgbClr val="FFC000"/>
                </a:solidFill>
                <a:latin typeface="Arial Black"/>
                <a:cs typeface="Times New Roman"/>
              </a:rPr>
              <a:t>v</a:t>
            </a:r>
            <a:r>
              <a:rPr lang="es-ES" sz="2800" b="1" dirty="0">
                <a:solidFill>
                  <a:srgbClr val="FFC000"/>
                </a:solidFill>
                <a:latin typeface="Arial Black"/>
                <a:cs typeface="Times New Roman"/>
              </a:rPr>
              <a:t>o</a:t>
            </a:r>
            <a:r>
              <a:rPr lang="es-ES" sz="2800" b="1" spc="9" dirty="0">
                <a:solidFill>
                  <a:srgbClr val="FFC000"/>
                </a:solidFill>
                <a:latin typeface="Arial Black"/>
                <a:cs typeface="Times New Roman"/>
              </a:rPr>
              <a:t>s</a:t>
            </a:r>
            <a:r>
              <a:rPr lang="es-ES" sz="2800" b="1" dirty="0">
                <a:solidFill>
                  <a:srgbClr val="FFC000"/>
                </a:solidFill>
                <a:latin typeface="Arial Black"/>
                <a:cs typeface="Times New Roman"/>
              </a:rPr>
              <a:t>? </a:t>
            </a:r>
            <a:endParaRPr lang="es-ES" sz="2800" dirty="0">
              <a:solidFill>
                <a:srgbClr val="FFC000"/>
              </a:solidFill>
              <a:latin typeface="Arial Black"/>
              <a:cs typeface="Times New Roman"/>
            </a:endParaRPr>
          </a:p>
        </p:txBody>
      </p:sp>
      <p:sp>
        <p:nvSpPr>
          <p:cNvPr id="35844" name="object 17">
            <a:extLst>
              <a:ext uri="{FF2B5EF4-FFF2-40B4-BE49-F238E27FC236}">
                <a16:creationId xmlns:a16="http://schemas.microsoft.com/office/drawing/2014/main" id="{3C0500E2-79A4-4C31-B048-76908C2F2A02}"/>
              </a:ext>
            </a:extLst>
          </p:cNvPr>
          <p:cNvSpPr>
            <a:spLocks/>
          </p:cNvSpPr>
          <p:nvPr/>
        </p:nvSpPr>
        <p:spPr bwMode="auto">
          <a:xfrm>
            <a:off x="2700338" y="1125538"/>
            <a:ext cx="3924300" cy="431800"/>
          </a:xfrm>
          <a:custGeom>
            <a:avLst/>
            <a:gdLst>
              <a:gd name="T0" fmla="*/ 0 w 3924300"/>
              <a:gd name="T1" fmla="*/ 431800 h 431800"/>
              <a:gd name="T2" fmla="*/ 3924300 w 3924300"/>
              <a:gd name="T3" fmla="*/ 431800 h 431800"/>
              <a:gd name="T4" fmla="*/ 3924300 w 3924300"/>
              <a:gd name="T5" fmla="*/ 0 h 431800"/>
              <a:gd name="T6" fmla="*/ 0 w 3924300"/>
              <a:gd name="T7" fmla="*/ 0 h 431800"/>
              <a:gd name="T8" fmla="*/ 0 w 3924300"/>
              <a:gd name="T9" fmla="*/ 431800 h 43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24300" h="431800">
                <a:moveTo>
                  <a:pt x="0" y="431800"/>
                </a:moveTo>
                <a:lnTo>
                  <a:pt x="3924300" y="431800"/>
                </a:lnTo>
                <a:lnTo>
                  <a:pt x="3924300" y="0"/>
                </a:lnTo>
                <a:lnTo>
                  <a:pt x="0" y="0"/>
                </a:lnTo>
                <a:lnTo>
                  <a:pt x="0" y="43180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45" name="object 18">
            <a:extLst>
              <a:ext uri="{FF2B5EF4-FFF2-40B4-BE49-F238E27FC236}">
                <a16:creationId xmlns:a16="http://schemas.microsoft.com/office/drawing/2014/main" id="{AF1B2ECF-B479-42CD-ACC7-FD3FF9A700CE}"/>
              </a:ext>
            </a:extLst>
          </p:cNvPr>
          <p:cNvSpPr>
            <a:spLocks/>
          </p:cNvSpPr>
          <p:nvPr/>
        </p:nvSpPr>
        <p:spPr bwMode="auto">
          <a:xfrm>
            <a:off x="179388" y="1677988"/>
            <a:ext cx="4411662" cy="457200"/>
          </a:xfrm>
          <a:custGeom>
            <a:avLst/>
            <a:gdLst>
              <a:gd name="T0" fmla="*/ 0 w 4411599"/>
              <a:gd name="T1" fmla="*/ 457200 h 457225"/>
              <a:gd name="T2" fmla="*/ 4411662 w 4411599"/>
              <a:gd name="T3" fmla="*/ 457200 h 457225"/>
              <a:gd name="T4" fmla="*/ 4411662 w 4411599"/>
              <a:gd name="T5" fmla="*/ 0 h 457225"/>
              <a:gd name="T6" fmla="*/ 0 w 4411599"/>
              <a:gd name="T7" fmla="*/ 0 h 457225"/>
              <a:gd name="T8" fmla="*/ 0 w 4411599"/>
              <a:gd name="T9" fmla="*/ 457200 h 457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457225">
                <a:moveTo>
                  <a:pt x="0" y="457225"/>
                </a:moveTo>
                <a:lnTo>
                  <a:pt x="4411599" y="457225"/>
                </a:lnTo>
                <a:lnTo>
                  <a:pt x="4411599" y="0"/>
                </a:lnTo>
                <a:lnTo>
                  <a:pt x="0" y="0"/>
                </a:lnTo>
                <a:lnTo>
                  <a:pt x="0" y="457225"/>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46" name="object 19">
            <a:extLst>
              <a:ext uri="{FF2B5EF4-FFF2-40B4-BE49-F238E27FC236}">
                <a16:creationId xmlns:a16="http://schemas.microsoft.com/office/drawing/2014/main" id="{44AA74DF-0452-4F96-9DAB-61A77A23C82D}"/>
              </a:ext>
            </a:extLst>
          </p:cNvPr>
          <p:cNvSpPr>
            <a:spLocks/>
          </p:cNvSpPr>
          <p:nvPr/>
        </p:nvSpPr>
        <p:spPr bwMode="auto">
          <a:xfrm>
            <a:off x="4591050" y="1677988"/>
            <a:ext cx="4408488" cy="457200"/>
          </a:xfrm>
          <a:custGeom>
            <a:avLst/>
            <a:gdLst>
              <a:gd name="T0" fmla="*/ 0 w 4408551"/>
              <a:gd name="T1" fmla="*/ 457200 h 457225"/>
              <a:gd name="T2" fmla="*/ 4408488 w 4408551"/>
              <a:gd name="T3" fmla="*/ 457200 h 457225"/>
              <a:gd name="T4" fmla="*/ 4408488 w 4408551"/>
              <a:gd name="T5" fmla="*/ 0 h 457225"/>
              <a:gd name="T6" fmla="*/ 0 w 4408551"/>
              <a:gd name="T7" fmla="*/ 0 h 457225"/>
              <a:gd name="T8" fmla="*/ 0 w 4408551"/>
              <a:gd name="T9" fmla="*/ 457200 h 457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457225">
                <a:moveTo>
                  <a:pt x="0" y="457225"/>
                </a:moveTo>
                <a:lnTo>
                  <a:pt x="4408551" y="457225"/>
                </a:lnTo>
                <a:lnTo>
                  <a:pt x="4408551" y="0"/>
                </a:lnTo>
                <a:lnTo>
                  <a:pt x="0" y="0"/>
                </a:lnTo>
                <a:lnTo>
                  <a:pt x="0" y="457225"/>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47" name="object 20">
            <a:extLst>
              <a:ext uri="{FF2B5EF4-FFF2-40B4-BE49-F238E27FC236}">
                <a16:creationId xmlns:a16="http://schemas.microsoft.com/office/drawing/2014/main" id="{177AEC28-DAC5-4317-A5A8-494D7C8BF631}"/>
              </a:ext>
            </a:extLst>
          </p:cNvPr>
          <p:cNvSpPr>
            <a:spLocks/>
          </p:cNvSpPr>
          <p:nvPr/>
        </p:nvSpPr>
        <p:spPr bwMode="auto">
          <a:xfrm>
            <a:off x="179388" y="2135188"/>
            <a:ext cx="4411662" cy="731837"/>
          </a:xfrm>
          <a:custGeom>
            <a:avLst/>
            <a:gdLst>
              <a:gd name="T0" fmla="*/ 0 w 4411599"/>
              <a:gd name="T1" fmla="*/ 731837 h 731570"/>
              <a:gd name="T2" fmla="*/ 4411662 w 4411599"/>
              <a:gd name="T3" fmla="*/ 731837 h 731570"/>
              <a:gd name="T4" fmla="*/ 4411662 w 4411599"/>
              <a:gd name="T5" fmla="*/ 0 h 731570"/>
              <a:gd name="T6" fmla="*/ 0 w 4411599"/>
              <a:gd name="T7" fmla="*/ 0 h 731570"/>
              <a:gd name="T8" fmla="*/ 0 w 4411599"/>
              <a:gd name="T9" fmla="*/ 731837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731570">
                <a:moveTo>
                  <a:pt x="0" y="731570"/>
                </a:moveTo>
                <a:lnTo>
                  <a:pt x="4411599" y="731570"/>
                </a:lnTo>
                <a:lnTo>
                  <a:pt x="4411599"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48" name="object 21">
            <a:extLst>
              <a:ext uri="{FF2B5EF4-FFF2-40B4-BE49-F238E27FC236}">
                <a16:creationId xmlns:a16="http://schemas.microsoft.com/office/drawing/2014/main" id="{9BCAB7E8-C5C4-492B-A4CB-5749AE203518}"/>
              </a:ext>
            </a:extLst>
          </p:cNvPr>
          <p:cNvSpPr>
            <a:spLocks/>
          </p:cNvSpPr>
          <p:nvPr/>
        </p:nvSpPr>
        <p:spPr bwMode="auto">
          <a:xfrm>
            <a:off x="4591050" y="2135188"/>
            <a:ext cx="4408488" cy="731837"/>
          </a:xfrm>
          <a:custGeom>
            <a:avLst/>
            <a:gdLst>
              <a:gd name="T0" fmla="*/ 0 w 4408551"/>
              <a:gd name="T1" fmla="*/ 731837 h 731570"/>
              <a:gd name="T2" fmla="*/ 4408488 w 4408551"/>
              <a:gd name="T3" fmla="*/ 731837 h 731570"/>
              <a:gd name="T4" fmla="*/ 4408488 w 4408551"/>
              <a:gd name="T5" fmla="*/ 0 h 731570"/>
              <a:gd name="T6" fmla="*/ 0 w 4408551"/>
              <a:gd name="T7" fmla="*/ 0 h 731570"/>
              <a:gd name="T8" fmla="*/ 0 w 4408551"/>
              <a:gd name="T9" fmla="*/ 731837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731570">
                <a:moveTo>
                  <a:pt x="0" y="731570"/>
                </a:moveTo>
                <a:lnTo>
                  <a:pt x="4408551" y="731570"/>
                </a:lnTo>
                <a:lnTo>
                  <a:pt x="4408551"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49" name="object 22">
            <a:extLst>
              <a:ext uri="{FF2B5EF4-FFF2-40B4-BE49-F238E27FC236}">
                <a16:creationId xmlns:a16="http://schemas.microsoft.com/office/drawing/2014/main" id="{3BC1D0F2-A6C8-4DA7-A529-AABB6138201E}"/>
              </a:ext>
            </a:extLst>
          </p:cNvPr>
          <p:cNvSpPr>
            <a:spLocks/>
          </p:cNvSpPr>
          <p:nvPr/>
        </p:nvSpPr>
        <p:spPr bwMode="auto">
          <a:xfrm>
            <a:off x="179388" y="2867025"/>
            <a:ext cx="4411662" cy="731838"/>
          </a:xfrm>
          <a:custGeom>
            <a:avLst/>
            <a:gdLst>
              <a:gd name="T0" fmla="*/ 0 w 4411599"/>
              <a:gd name="T1" fmla="*/ 731838 h 731570"/>
              <a:gd name="T2" fmla="*/ 4411662 w 4411599"/>
              <a:gd name="T3" fmla="*/ 731838 h 731570"/>
              <a:gd name="T4" fmla="*/ 4411662 w 4411599"/>
              <a:gd name="T5" fmla="*/ 0 h 731570"/>
              <a:gd name="T6" fmla="*/ 0 w 4411599"/>
              <a:gd name="T7" fmla="*/ 0 h 731570"/>
              <a:gd name="T8" fmla="*/ 0 w 4411599"/>
              <a:gd name="T9" fmla="*/ 731838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731570">
                <a:moveTo>
                  <a:pt x="0" y="731570"/>
                </a:moveTo>
                <a:lnTo>
                  <a:pt x="4411599" y="731570"/>
                </a:lnTo>
                <a:lnTo>
                  <a:pt x="4411599"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0" name="object 23">
            <a:extLst>
              <a:ext uri="{FF2B5EF4-FFF2-40B4-BE49-F238E27FC236}">
                <a16:creationId xmlns:a16="http://schemas.microsoft.com/office/drawing/2014/main" id="{0294CBBD-3EBD-4FCF-8212-47FC591C1338}"/>
              </a:ext>
            </a:extLst>
          </p:cNvPr>
          <p:cNvSpPr>
            <a:spLocks/>
          </p:cNvSpPr>
          <p:nvPr/>
        </p:nvSpPr>
        <p:spPr bwMode="auto">
          <a:xfrm>
            <a:off x="4591050" y="2867025"/>
            <a:ext cx="4408488" cy="731838"/>
          </a:xfrm>
          <a:custGeom>
            <a:avLst/>
            <a:gdLst>
              <a:gd name="T0" fmla="*/ 0 w 4408551"/>
              <a:gd name="T1" fmla="*/ 731838 h 731570"/>
              <a:gd name="T2" fmla="*/ 4408488 w 4408551"/>
              <a:gd name="T3" fmla="*/ 731838 h 731570"/>
              <a:gd name="T4" fmla="*/ 4408488 w 4408551"/>
              <a:gd name="T5" fmla="*/ 0 h 731570"/>
              <a:gd name="T6" fmla="*/ 0 w 4408551"/>
              <a:gd name="T7" fmla="*/ 0 h 731570"/>
              <a:gd name="T8" fmla="*/ 0 w 4408551"/>
              <a:gd name="T9" fmla="*/ 731838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731570">
                <a:moveTo>
                  <a:pt x="0" y="731570"/>
                </a:moveTo>
                <a:lnTo>
                  <a:pt x="4408551" y="731570"/>
                </a:lnTo>
                <a:lnTo>
                  <a:pt x="4408551"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1" name="object 24">
            <a:extLst>
              <a:ext uri="{FF2B5EF4-FFF2-40B4-BE49-F238E27FC236}">
                <a16:creationId xmlns:a16="http://schemas.microsoft.com/office/drawing/2014/main" id="{E59D1B03-CA20-40F2-8AF5-7E485AC6E7EF}"/>
              </a:ext>
            </a:extLst>
          </p:cNvPr>
          <p:cNvSpPr>
            <a:spLocks/>
          </p:cNvSpPr>
          <p:nvPr/>
        </p:nvSpPr>
        <p:spPr bwMode="auto">
          <a:xfrm>
            <a:off x="179388" y="3598863"/>
            <a:ext cx="4411662" cy="731837"/>
          </a:xfrm>
          <a:custGeom>
            <a:avLst/>
            <a:gdLst>
              <a:gd name="T0" fmla="*/ 0 w 4411599"/>
              <a:gd name="T1" fmla="*/ 731837 h 731570"/>
              <a:gd name="T2" fmla="*/ 4411662 w 4411599"/>
              <a:gd name="T3" fmla="*/ 731837 h 731570"/>
              <a:gd name="T4" fmla="*/ 4411662 w 4411599"/>
              <a:gd name="T5" fmla="*/ 0 h 731570"/>
              <a:gd name="T6" fmla="*/ 0 w 4411599"/>
              <a:gd name="T7" fmla="*/ 0 h 731570"/>
              <a:gd name="T8" fmla="*/ 0 w 4411599"/>
              <a:gd name="T9" fmla="*/ 731837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731570">
                <a:moveTo>
                  <a:pt x="0" y="731570"/>
                </a:moveTo>
                <a:lnTo>
                  <a:pt x="4411599" y="731570"/>
                </a:lnTo>
                <a:lnTo>
                  <a:pt x="4411599"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2" name="object 25">
            <a:extLst>
              <a:ext uri="{FF2B5EF4-FFF2-40B4-BE49-F238E27FC236}">
                <a16:creationId xmlns:a16="http://schemas.microsoft.com/office/drawing/2014/main" id="{477E1484-96B9-4ABD-B843-CA9DF2E162EB}"/>
              </a:ext>
            </a:extLst>
          </p:cNvPr>
          <p:cNvSpPr>
            <a:spLocks/>
          </p:cNvSpPr>
          <p:nvPr/>
        </p:nvSpPr>
        <p:spPr bwMode="auto">
          <a:xfrm>
            <a:off x="4591050" y="3598863"/>
            <a:ext cx="4408488" cy="731837"/>
          </a:xfrm>
          <a:custGeom>
            <a:avLst/>
            <a:gdLst>
              <a:gd name="T0" fmla="*/ 0 w 4408551"/>
              <a:gd name="T1" fmla="*/ 731837 h 731570"/>
              <a:gd name="T2" fmla="*/ 4408488 w 4408551"/>
              <a:gd name="T3" fmla="*/ 731837 h 731570"/>
              <a:gd name="T4" fmla="*/ 4408488 w 4408551"/>
              <a:gd name="T5" fmla="*/ 0 h 731570"/>
              <a:gd name="T6" fmla="*/ 0 w 4408551"/>
              <a:gd name="T7" fmla="*/ 0 h 731570"/>
              <a:gd name="T8" fmla="*/ 0 w 4408551"/>
              <a:gd name="T9" fmla="*/ 731837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731570">
                <a:moveTo>
                  <a:pt x="0" y="731570"/>
                </a:moveTo>
                <a:lnTo>
                  <a:pt x="4408551" y="731570"/>
                </a:lnTo>
                <a:lnTo>
                  <a:pt x="4408551"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3" name="object 26">
            <a:extLst>
              <a:ext uri="{FF2B5EF4-FFF2-40B4-BE49-F238E27FC236}">
                <a16:creationId xmlns:a16="http://schemas.microsoft.com/office/drawing/2014/main" id="{8E0E6AFF-BDF3-4962-BFA4-3D8E9803F308}"/>
              </a:ext>
            </a:extLst>
          </p:cNvPr>
          <p:cNvSpPr>
            <a:spLocks/>
          </p:cNvSpPr>
          <p:nvPr/>
        </p:nvSpPr>
        <p:spPr bwMode="auto">
          <a:xfrm>
            <a:off x="179388" y="4329113"/>
            <a:ext cx="4411662" cy="731837"/>
          </a:xfrm>
          <a:custGeom>
            <a:avLst/>
            <a:gdLst>
              <a:gd name="T0" fmla="*/ 0 w 4411599"/>
              <a:gd name="T1" fmla="*/ 731837 h 731570"/>
              <a:gd name="T2" fmla="*/ 4411662 w 4411599"/>
              <a:gd name="T3" fmla="*/ 731837 h 731570"/>
              <a:gd name="T4" fmla="*/ 4411662 w 4411599"/>
              <a:gd name="T5" fmla="*/ 0 h 731570"/>
              <a:gd name="T6" fmla="*/ 0 w 4411599"/>
              <a:gd name="T7" fmla="*/ 0 h 731570"/>
              <a:gd name="T8" fmla="*/ 0 w 4411599"/>
              <a:gd name="T9" fmla="*/ 731837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731570">
                <a:moveTo>
                  <a:pt x="0" y="731570"/>
                </a:moveTo>
                <a:lnTo>
                  <a:pt x="4411599" y="731570"/>
                </a:lnTo>
                <a:lnTo>
                  <a:pt x="4411599"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4" name="object 27">
            <a:extLst>
              <a:ext uri="{FF2B5EF4-FFF2-40B4-BE49-F238E27FC236}">
                <a16:creationId xmlns:a16="http://schemas.microsoft.com/office/drawing/2014/main" id="{42353F9C-8ADA-469B-850E-D68C0BBA02FF}"/>
              </a:ext>
            </a:extLst>
          </p:cNvPr>
          <p:cNvSpPr>
            <a:spLocks/>
          </p:cNvSpPr>
          <p:nvPr/>
        </p:nvSpPr>
        <p:spPr bwMode="auto">
          <a:xfrm>
            <a:off x="4591050" y="4329113"/>
            <a:ext cx="4408488" cy="731837"/>
          </a:xfrm>
          <a:custGeom>
            <a:avLst/>
            <a:gdLst>
              <a:gd name="T0" fmla="*/ 0 w 4408551"/>
              <a:gd name="T1" fmla="*/ 731837 h 731570"/>
              <a:gd name="T2" fmla="*/ 4408488 w 4408551"/>
              <a:gd name="T3" fmla="*/ 731837 h 731570"/>
              <a:gd name="T4" fmla="*/ 4408488 w 4408551"/>
              <a:gd name="T5" fmla="*/ 0 h 731570"/>
              <a:gd name="T6" fmla="*/ 0 w 4408551"/>
              <a:gd name="T7" fmla="*/ 0 h 731570"/>
              <a:gd name="T8" fmla="*/ 0 w 4408551"/>
              <a:gd name="T9" fmla="*/ 731837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731570">
                <a:moveTo>
                  <a:pt x="0" y="731570"/>
                </a:moveTo>
                <a:lnTo>
                  <a:pt x="4408551" y="731570"/>
                </a:lnTo>
                <a:lnTo>
                  <a:pt x="4408551"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5" name="object 28">
            <a:extLst>
              <a:ext uri="{FF2B5EF4-FFF2-40B4-BE49-F238E27FC236}">
                <a16:creationId xmlns:a16="http://schemas.microsoft.com/office/drawing/2014/main" id="{9D01D515-22EE-44C0-AA1A-9DEC3F7B5B6B}"/>
              </a:ext>
            </a:extLst>
          </p:cNvPr>
          <p:cNvSpPr>
            <a:spLocks/>
          </p:cNvSpPr>
          <p:nvPr/>
        </p:nvSpPr>
        <p:spPr bwMode="auto">
          <a:xfrm>
            <a:off x="179388" y="5060950"/>
            <a:ext cx="4411662" cy="731838"/>
          </a:xfrm>
          <a:custGeom>
            <a:avLst/>
            <a:gdLst>
              <a:gd name="T0" fmla="*/ 0 w 4411599"/>
              <a:gd name="T1" fmla="*/ 731838 h 731570"/>
              <a:gd name="T2" fmla="*/ 4411662 w 4411599"/>
              <a:gd name="T3" fmla="*/ 731838 h 731570"/>
              <a:gd name="T4" fmla="*/ 4411662 w 4411599"/>
              <a:gd name="T5" fmla="*/ 0 h 731570"/>
              <a:gd name="T6" fmla="*/ 0 w 4411599"/>
              <a:gd name="T7" fmla="*/ 0 h 731570"/>
              <a:gd name="T8" fmla="*/ 0 w 4411599"/>
              <a:gd name="T9" fmla="*/ 731838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731570">
                <a:moveTo>
                  <a:pt x="0" y="731570"/>
                </a:moveTo>
                <a:lnTo>
                  <a:pt x="4411599" y="731570"/>
                </a:lnTo>
                <a:lnTo>
                  <a:pt x="4411599"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6" name="object 29">
            <a:extLst>
              <a:ext uri="{FF2B5EF4-FFF2-40B4-BE49-F238E27FC236}">
                <a16:creationId xmlns:a16="http://schemas.microsoft.com/office/drawing/2014/main" id="{EB4EAEF6-ACDA-4B95-BC9C-19502063BF17}"/>
              </a:ext>
            </a:extLst>
          </p:cNvPr>
          <p:cNvSpPr>
            <a:spLocks/>
          </p:cNvSpPr>
          <p:nvPr/>
        </p:nvSpPr>
        <p:spPr bwMode="auto">
          <a:xfrm>
            <a:off x="4591050" y="5060950"/>
            <a:ext cx="4408488" cy="731838"/>
          </a:xfrm>
          <a:custGeom>
            <a:avLst/>
            <a:gdLst>
              <a:gd name="T0" fmla="*/ 0 w 4408551"/>
              <a:gd name="T1" fmla="*/ 731838 h 731570"/>
              <a:gd name="T2" fmla="*/ 4408488 w 4408551"/>
              <a:gd name="T3" fmla="*/ 731838 h 731570"/>
              <a:gd name="T4" fmla="*/ 4408488 w 4408551"/>
              <a:gd name="T5" fmla="*/ 0 h 731570"/>
              <a:gd name="T6" fmla="*/ 0 w 4408551"/>
              <a:gd name="T7" fmla="*/ 0 h 731570"/>
              <a:gd name="T8" fmla="*/ 0 w 4408551"/>
              <a:gd name="T9" fmla="*/ 731838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731570">
                <a:moveTo>
                  <a:pt x="0" y="731570"/>
                </a:moveTo>
                <a:lnTo>
                  <a:pt x="4408551" y="731570"/>
                </a:lnTo>
                <a:lnTo>
                  <a:pt x="4408551"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7" name="object 30">
            <a:extLst>
              <a:ext uri="{FF2B5EF4-FFF2-40B4-BE49-F238E27FC236}">
                <a16:creationId xmlns:a16="http://schemas.microsoft.com/office/drawing/2014/main" id="{BEAE1243-D888-40CE-8084-A3E0D09C984C}"/>
              </a:ext>
            </a:extLst>
          </p:cNvPr>
          <p:cNvSpPr>
            <a:spLocks/>
          </p:cNvSpPr>
          <p:nvPr/>
        </p:nvSpPr>
        <p:spPr bwMode="auto">
          <a:xfrm>
            <a:off x="179388" y="5792788"/>
            <a:ext cx="4411662" cy="731837"/>
          </a:xfrm>
          <a:custGeom>
            <a:avLst/>
            <a:gdLst>
              <a:gd name="T0" fmla="*/ 0 w 4411599"/>
              <a:gd name="T1" fmla="*/ 731837 h 731570"/>
              <a:gd name="T2" fmla="*/ 4411662 w 4411599"/>
              <a:gd name="T3" fmla="*/ 731837 h 731570"/>
              <a:gd name="T4" fmla="*/ 4411662 w 4411599"/>
              <a:gd name="T5" fmla="*/ 0 h 731570"/>
              <a:gd name="T6" fmla="*/ 0 w 4411599"/>
              <a:gd name="T7" fmla="*/ 0 h 731570"/>
              <a:gd name="T8" fmla="*/ 0 w 4411599"/>
              <a:gd name="T9" fmla="*/ 731837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1599" h="731570">
                <a:moveTo>
                  <a:pt x="0" y="731570"/>
                </a:moveTo>
                <a:lnTo>
                  <a:pt x="4411599" y="731570"/>
                </a:lnTo>
                <a:lnTo>
                  <a:pt x="4411599"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8" name="object 31">
            <a:extLst>
              <a:ext uri="{FF2B5EF4-FFF2-40B4-BE49-F238E27FC236}">
                <a16:creationId xmlns:a16="http://schemas.microsoft.com/office/drawing/2014/main" id="{E397DBF9-D4EA-42FC-BE9D-00114F9C08AC}"/>
              </a:ext>
            </a:extLst>
          </p:cNvPr>
          <p:cNvSpPr>
            <a:spLocks/>
          </p:cNvSpPr>
          <p:nvPr/>
        </p:nvSpPr>
        <p:spPr bwMode="auto">
          <a:xfrm>
            <a:off x="4591050" y="5792788"/>
            <a:ext cx="4408488" cy="731837"/>
          </a:xfrm>
          <a:custGeom>
            <a:avLst/>
            <a:gdLst>
              <a:gd name="T0" fmla="*/ 0 w 4408551"/>
              <a:gd name="T1" fmla="*/ 731837 h 731570"/>
              <a:gd name="T2" fmla="*/ 4408488 w 4408551"/>
              <a:gd name="T3" fmla="*/ 731837 h 731570"/>
              <a:gd name="T4" fmla="*/ 4408488 w 4408551"/>
              <a:gd name="T5" fmla="*/ 0 h 731570"/>
              <a:gd name="T6" fmla="*/ 0 w 4408551"/>
              <a:gd name="T7" fmla="*/ 0 h 731570"/>
              <a:gd name="T8" fmla="*/ 0 w 4408551"/>
              <a:gd name="T9" fmla="*/ 731837 h 73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8551" h="731570">
                <a:moveTo>
                  <a:pt x="0" y="731570"/>
                </a:moveTo>
                <a:lnTo>
                  <a:pt x="4408551" y="731570"/>
                </a:lnTo>
                <a:lnTo>
                  <a:pt x="4408551" y="0"/>
                </a:lnTo>
                <a:lnTo>
                  <a:pt x="0" y="0"/>
                </a:lnTo>
                <a:lnTo>
                  <a:pt x="0" y="731570"/>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PE"/>
          </a:p>
        </p:txBody>
      </p:sp>
      <p:sp>
        <p:nvSpPr>
          <p:cNvPr id="35859" name="object 32">
            <a:extLst>
              <a:ext uri="{FF2B5EF4-FFF2-40B4-BE49-F238E27FC236}">
                <a16:creationId xmlns:a16="http://schemas.microsoft.com/office/drawing/2014/main" id="{312B812E-7FE5-45CB-9857-976A0286F695}"/>
              </a:ext>
            </a:extLst>
          </p:cNvPr>
          <p:cNvSpPr>
            <a:spLocks/>
          </p:cNvSpPr>
          <p:nvPr/>
        </p:nvSpPr>
        <p:spPr bwMode="auto">
          <a:xfrm>
            <a:off x="4591050" y="1663700"/>
            <a:ext cx="0" cy="4875213"/>
          </a:xfrm>
          <a:custGeom>
            <a:avLst/>
            <a:gdLst>
              <a:gd name="T0" fmla="*/ 0 h 4875212"/>
              <a:gd name="T1" fmla="*/ 4875213 h 4875212"/>
              <a:gd name="T2" fmla="*/ 0 60000 65536"/>
              <a:gd name="T3" fmla="*/ 0 60000 65536"/>
            </a:gdLst>
            <a:ahLst/>
            <a:cxnLst>
              <a:cxn ang="T2">
                <a:pos x="0" y="T0"/>
              </a:cxn>
              <a:cxn ang="T3">
                <a:pos x="0" y="T1"/>
              </a:cxn>
            </a:cxnLst>
            <a:rect l="0" t="0" r="r" b="b"/>
            <a:pathLst>
              <a:path h="4875212">
                <a:moveTo>
                  <a:pt x="0" y="0"/>
                </a:moveTo>
                <a:lnTo>
                  <a:pt x="0" y="487521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0" name="object 33">
            <a:extLst>
              <a:ext uri="{FF2B5EF4-FFF2-40B4-BE49-F238E27FC236}">
                <a16:creationId xmlns:a16="http://schemas.microsoft.com/office/drawing/2014/main" id="{96AF23E3-40B0-460C-9A2F-094C4F8C420F}"/>
              </a:ext>
            </a:extLst>
          </p:cNvPr>
          <p:cNvSpPr>
            <a:spLocks/>
          </p:cNvSpPr>
          <p:nvPr/>
        </p:nvSpPr>
        <p:spPr bwMode="auto">
          <a:xfrm>
            <a:off x="165100" y="213518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1" name="object 34">
            <a:extLst>
              <a:ext uri="{FF2B5EF4-FFF2-40B4-BE49-F238E27FC236}">
                <a16:creationId xmlns:a16="http://schemas.microsoft.com/office/drawing/2014/main" id="{CAAA7B53-C450-41F8-BC7F-C7E032EBA92E}"/>
              </a:ext>
            </a:extLst>
          </p:cNvPr>
          <p:cNvSpPr>
            <a:spLocks/>
          </p:cNvSpPr>
          <p:nvPr/>
        </p:nvSpPr>
        <p:spPr bwMode="auto">
          <a:xfrm>
            <a:off x="165100" y="2867025"/>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2" name="object 35">
            <a:extLst>
              <a:ext uri="{FF2B5EF4-FFF2-40B4-BE49-F238E27FC236}">
                <a16:creationId xmlns:a16="http://schemas.microsoft.com/office/drawing/2014/main" id="{7F88AE5B-98F5-4B86-BDA3-BD09C3CF6A69}"/>
              </a:ext>
            </a:extLst>
          </p:cNvPr>
          <p:cNvSpPr>
            <a:spLocks/>
          </p:cNvSpPr>
          <p:nvPr/>
        </p:nvSpPr>
        <p:spPr bwMode="auto">
          <a:xfrm>
            <a:off x="165100" y="3598863"/>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3" name="object 36">
            <a:extLst>
              <a:ext uri="{FF2B5EF4-FFF2-40B4-BE49-F238E27FC236}">
                <a16:creationId xmlns:a16="http://schemas.microsoft.com/office/drawing/2014/main" id="{FA9BE15F-095A-4079-A69C-E7FF90B1B1F5}"/>
              </a:ext>
            </a:extLst>
          </p:cNvPr>
          <p:cNvSpPr>
            <a:spLocks/>
          </p:cNvSpPr>
          <p:nvPr/>
        </p:nvSpPr>
        <p:spPr bwMode="auto">
          <a:xfrm>
            <a:off x="165100" y="4330700"/>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4" name="object 37">
            <a:extLst>
              <a:ext uri="{FF2B5EF4-FFF2-40B4-BE49-F238E27FC236}">
                <a16:creationId xmlns:a16="http://schemas.microsoft.com/office/drawing/2014/main" id="{BB859BE7-1451-4CAF-A3D2-D587A15029AE}"/>
              </a:ext>
            </a:extLst>
          </p:cNvPr>
          <p:cNvSpPr>
            <a:spLocks/>
          </p:cNvSpPr>
          <p:nvPr/>
        </p:nvSpPr>
        <p:spPr bwMode="auto">
          <a:xfrm>
            <a:off x="165100" y="5060950"/>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5" name="object 38">
            <a:extLst>
              <a:ext uri="{FF2B5EF4-FFF2-40B4-BE49-F238E27FC236}">
                <a16:creationId xmlns:a16="http://schemas.microsoft.com/office/drawing/2014/main" id="{94C956EF-6A76-4FA7-AC5D-473FFEB0C7E5}"/>
              </a:ext>
            </a:extLst>
          </p:cNvPr>
          <p:cNvSpPr>
            <a:spLocks/>
          </p:cNvSpPr>
          <p:nvPr/>
        </p:nvSpPr>
        <p:spPr bwMode="auto">
          <a:xfrm>
            <a:off x="165100" y="579278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6" name="object 39">
            <a:extLst>
              <a:ext uri="{FF2B5EF4-FFF2-40B4-BE49-F238E27FC236}">
                <a16:creationId xmlns:a16="http://schemas.microsoft.com/office/drawing/2014/main" id="{ECDC2DB2-E718-4C2A-A806-C79BF3E2D25E}"/>
              </a:ext>
            </a:extLst>
          </p:cNvPr>
          <p:cNvSpPr>
            <a:spLocks/>
          </p:cNvSpPr>
          <p:nvPr/>
        </p:nvSpPr>
        <p:spPr bwMode="auto">
          <a:xfrm>
            <a:off x="179388" y="1663700"/>
            <a:ext cx="0" cy="4875213"/>
          </a:xfrm>
          <a:custGeom>
            <a:avLst/>
            <a:gdLst>
              <a:gd name="T0" fmla="*/ 0 h 4875212"/>
              <a:gd name="T1" fmla="*/ 4875213 h 4875212"/>
              <a:gd name="T2" fmla="*/ 0 60000 65536"/>
              <a:gd name="T3" fmla="*/ 0 60000 65536"/>
            </a:gdLst>
            <a:ahLst/>
            <a:cxnLst>
              <a:cxn ang="T2">
                <a:pos x="0" y="T0"/>
              </a:cxn>
              <a:cxn ang="T3">
                <a:pos x="0" y="T1"/>
              </a:cxn>
            </a:cxnLst>
            <a:rect l="0" t="0" r="r" b="b"/>
            <a:pathLst>
              <a:path h="4875212">
                <a:moveTo>
                  <a:pt x="0" y="0"/>
                </a:moveTo>
                <a:lnTo>
                  <a:pt x="0" y="48752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7" name="object 40">
            <a:extLst>
              <a:ext uri="{FF2B5EF4-FFF2-40B4-BE49-F238E27FC236}">
                <a16:creationId xmlns:a16="http://schemas.microsoft.com/office/drawing/2014/main" id="{F06DE5CD-B549-4D11-834A-DAA469D56591}"/>
              </a:ext>
            </a:extLst>
          </p:cNvPr>
          <p:cNvSpPr>
            <a:spLocks/>
          </p:cNvSpPr>
          <p:nvPr/>
        </p:nvSpPr>
        <p:spPr bwMode="auto">
          <a:xfrm>
            <a:off x="8999538" y="1663700"/>
            <a:ext cx="0" cy="4875213"/>
          </a:xfrm>
          <a:custGeom>
            <a:avLst/>
            <a:gdLst>
              <a:gd name="T0" fmla="*/ 0 h 4875212"/>
              <a:gd name="T1" fmla="*/ 4875213 h 4875212"/>
              <a:gd name="T2" fmla="*/ 0 60000 65536"/>
              <a:gd name="T3" fmla="*/ 0 60000 65536"/>
            </a:gdLst>
            <a:ahLst/>
            <a:cxnLst>
              <a:cxn ang="T2">
                <a:pos x="0" y="T0"/>
              </a:cxn>
              <a:cxn ang="T3">
                <a:pos x="0" y="T1"/>
              </a:cxn>
            </a:cxnLst>
            <a:rect l="0" t="0" r="r" b="b"/>
            <a:pathLst>
              <a:path h="4875212">
                <a:moveTo>
                  <a:pt x="0" y="0"/>
                </a:moveTo>
                <a:lnTo>
                  <a:pt x="0" y="48752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8" name="object 41">
            <a:extLst>
              <a:ext uri="{FF2B5EF4-FFF2-40B4-BE49-F238E27FC236}">
                <a16:creationId xmlns:a16="http://schemas.microsoft.com/office/drawing/2014/main" id="{444F0C4E-B379-483A-B004-AE622192EE65}"/>
              </a:ext>
            </a:extLst>
          </p:cNvPr>
          <p:cNvSpPr>
            <a:spLocks/>
          </p:cNvSpPr>
          <p:nvPr/>
        </p:nvSpPr>
        <p:spPr bwMode="auto">
          <a:xfrm>
            <a:off x="165100" y="1677988"/>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69" name="object 42">
            <a:extLst>
              <a:ext uri="{FF2B5EF4-FFF2-40B4-BE49-F238E27FC236}">
                <a16:creationId xmlns:a16="http://schemas.microsoft.com/office/drawing/2014/main" id="{D8B469BF-DF5A-4879-863A-7C70E27F740F}"/>
              </a:ext>
            </a:extLst>
          </p:cNvPr>
          <p:cNvSpPr>
            <a:spLocks/>
          </p:cNvSpPr>
          <p:nvPr/>
        </p:nvSpPr>
        <p:spPr bwMode="auto">
          <a:xfrm>
            <a:off x="165100" y="6524625"/>
            <a:ext cx="8848725" cy="0"/>
          </a:xfrm>
          <a:custGeom>
            <a:avLst/>
            <a:gdLst>
              <a:gd name="T0" fmla="*/ 0 w 8848725"/>
              <a:gd name="T1" fmla="*/ 8848725 w 8848725"/>
              <a:gd name="T2" fmla="*/ 0 60000 65536"/>
              <a:gd name="T3" fmla="*/ 0 60000 65536"/>
            </a:gdLst>
            <a:ahLst/>
            <a:cxnLst>
              <a:cxn ang="T2">
                <a:pos x="T0" y="0"/>
              </a:cxn>
              <a:cxn ang="T3">
                <a:pos x="T1" y="0"/>
              </a:cxn>
            </a:cxnLst>
            <a:rect l="0" t="0" r="r" b="b"/>
            <a:pathLst>
              <a:path w="8848725">
                <a:moveTo>
                  <a:pt x="0" y="0"/>
                </a:moveTo>
                <a:lnTo>
                  <a:pt x="8848725"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PE"/>
          </a:p>
        </p:txBody>
      </p:sp>
      <p:sp>
        <p:nvSpPr>
          <p:cNvPr id="35870" name="object 43">
            <a:extLst>
              <a:ext uri="{FF2B5EF4-FFF2-40B4-BE49-F238E27FC236}">
                <a16:creationId xmlns:a16="http://schemas.microsoft.com/office/drawing/2014/main" id="{9B81A4A8-0D05-406B-A56B-A83A36CBF5ED}"/>
              </a:ext>
            </a:extLst>
          </p:cNvPr>
          <p:cNvSpPr>
            <a:spLocks noChangeArrowheads="1"/>
          </p:cNvSpPr>
          <p:nvPr/>
        </p:nvSpPr>
        <p:spPr bwMode="auto">
          <a:xfrm>
            <a:off x="1322388" y="1624013"/>
            <a:ext cx="2147887" cy="6810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5871" name="object 44">
            <a:extLst>
              <a:ext uri="{FF2B5EF4-FFF2-40B4-BE49-F238E27FC236}">
                <a16:creationId xmlns:a16="http://schemas.microsoft.com/office/drawing/2014/main" id="{F7B4B7C9-3A73-47BD-A4CF-AE73B88CB3BF}"/>
              </a:ext>
            </a:extLst>
          </p:cNvPr>
          <p:cNvSpPr>
            <a:spLocks noChangeArrowheads="1"/>
          </p:cNvSpPr>
          <p:nvPr/>
        </p:nvSpPr>
        <p:spPr bwMode="auto">
          <a:xfrm>
            <a:off x="3065463" y="1624013"/>
            <a:ext cx="490537" cy="6810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5872" name="object 45">
            <a:extLst>
              <a:ext uri="{FF2B5EF4-FFF2-40B4-BE49-F238E27FC236}">
                <a16:creationId xmlns:a16="http://schemas.microsoft.com/office/drawing/2014/main" id="{5EE17000-5DFB-4A2E-B1DF-E079F1C0EBD0}"/>
              </a:ext>
            </a:extLst>
          </p:cNvPr>
          <p:cNvSpPr>
            <a:spLocks noChangeArrowheads="1"/>
          </p:cNvSpPr>
          <p:nvPr/>
        </p:nvSpPr>
        <p:spPr bwMode="auto">
          <a:xfrm>
            <a:off x="5834063" y="1624013"/>
            <a:ext cx="1946275" cy="68103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5873" name="object 46">
            <a:extLst>
              <a:ext uri="{FF2B5EF4-FFF2-40B4-BE49-F238E27FC236}">
                <a16:creationId xmlns:a16="http://schemas.microsoft.com/office/drawing/2014/main" id="{60E62FFA-8F13-4E5E-9490-AD71C270E6FD}"/>
              </a:ext>
            </a:extLst>
          </p:cNvPr>
          <p:cNvSpPr>
            <a:spLocks noChangeArrowheads="1"/>
          </p:cNvSpPr>
          <p:nvPr/>
        </p:nvSpPr>
        <p:spPr bwMode="auto">
          <a:xfrm>
            <a:off x="7373938" y="1624013"/>
            <a:ext cx="492125" cy="6810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35874" name="object 48">
            <a:extLst>
              <a:ext uri="{FF2B5EF4-FFF2-40B4-BE49-F238E27FC236}">
                <a16:creationId xmlns:a16="http://schemas.microsoft.com/office/drawing/2014/main" id="{2D41C3D3-16AC-438A-AC3C-FC42B8BD874B}"/>
              </a:ext>
            </a:extLst>
          </p:cNvPr>
          <p:cNvSpPr txBox="1">
            <a:spLocks noChangeArrowheads="1"/>
          </p:cNvSpPr>
          <p:nvPr/>
        </p:nvSpPr>
        <p:spPr bwMode="auto">
          <a:xfrm>
            <a:off x="8069263" y="173038"/>
            <a:ext cx="257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913"/>
              </a:lnSpc>
            </a:pPr>
            <a:r>
              <a:rPr lang="es-ES" altLang="es-PE" sz="2800" b="1">
                <a:solidFill>
                  <a:srgbClr val="FFC000"/>
                </a:solidFill>
                <a:cs typeface="Arial" panose="020B0604020202020204" pitchFamily="34" charset="0"/>
              </a:rPr>
              <a:t>y</a:t>
            </a:r>
            <a:endParaRPr lang="es-ES" altLang="es-PE" sz="2800">
              <a:solidFill>
                <a:srgbClr val="FFC000"/>
              </a:solidFill>
              <a:cs typeface="Arial" panose="020B0604020202020204" pitchFamily="34" charset="0"/>
            </a:endParaRPr>
          </a:p>
        </p:txBody>
      </p:sp>
      <p:sp>
        <p:nvSpPr>
          <p:cNvPr id="51" name="object 51">
            <a:extLst>
              <a:ext uri="{FF2B5EF4-FFF2-40B4-BE49-F238E27FC236}">
                <a16:creationId xmlns:a16="http://schemas.microsoft.com/office/drawing/2014/main" id="{43ACA025-86A8-4607-BA46-35B6ADEBFFF1}"/>
              </a:ext>
            </a:extLst>
          </p:cNvPr>
          <p:cNvSpPr txBox="1"/>
          <p:nvPr/>
        </p:nvSpPr>
        <p:spPr>
          <a:xfrm>
            <a:off x="3248025" y="1217613"/>
            <a:ext cx="2905125" cy="371475"/>
          </a:xfrm>
          <a:prstGeom prst="rect">
            <a:avLst/>
          </a:prstGeom>
        </p:spPr>
        <p:txBody>
          <a:bodyPr lIns="0" tIns="0" rIns="0" bIns="0"/>
          <a:lstStyle/>
          <a:p>
            <a:pPr>
              <a:lnSpc>
                <a:spcPts val="2925"/>
              </a:lnSpc>
              <a:defRPr/>
            </a:pPr>
            <a:r>
              <a:rPr sz="2800" b="1" dirty="0">
                <a:latin typeface="Arial"/>
                <a:cs typeface="Arial"/>
              </a:rPr>
              <a:t>Niv</a:t>
            </a:r>
            <a:r>
              <a:rPr sz="2800" b="1" spc="9" dirty="0">
                <a:latin typeface="Arial"/>
                <a:cs typeface="Arial"/>
              </a:rPr>
              <a:t>e</a:t>
            </a:r>
            <a:r>
              <a:rPr sz="2800" b="1" dirty="0">
                <a:latin typeface="Arial"/>
                <a:cs typeface="Arial"/>
              </a:rPr>
              <a:t>l</a:t>
            </a:r>
            <a:r>
              <a:rPr sz="2800" b="1" spc="-66" dirty="0">
                <a:latin typeface="Arial"/>
                <a:cs typeface="Arial"/>
              </a:rPr>
              <a:t> </a:t>
            </a:r>
            <a:r>
              <a:rPr sz="2800" b="1" dirty="0">
                <a:latin typeface="Arial"/>
                <a:cs typeface="Arial"/>
              </a:rPr>
              <a:t>Expli</a:t>
            </a:r>
            <a:r>
              <a:rPr sz="2800" b="1" spc="9" dirty="0">
                <a:latin typeface="Arial"/>
                <a:cs typeface="Arial"/>
              </a:rPr>
              <a:t>c</a:t>
            </a:r>
            <a:r>
              <a:rPr sz="2800" b="1" dirty="0">
                <a:latin typeface="Arial"/>
                <a:cs typeface="Arial"/>
              </a:rPr>
              <a:t>a</a:t>
            </a:r>
            <a:r>
              <a:rPr sz="2800" b="1" spc="9" dirty="0">
                <a:latin typeface="Arial"/>
                <a:cs typeface="Arial"/>
              </a:rPr>
              <a:t>t</a:t>
            </a:r>
            <a:r>
              <a:rPr sz="2800" b="1" dirty="0">
                <a:latin typeface="Arial"/>
                <a:cs typeface="Arial"/>
              </a:rPr>
              <a:t>ivo</a:t>
            </a:r>
            <a:endParaRPr sz="2800">
              <a:latin typeface="Arial"/>
              <a:cs typeface="Arial"/>
            </a:endParaRPr>
          </a:p>
        </p:txBody>
      </p:sp>
      <p:sp>
        <p:nvSpPr>
          <p:cNvPr id="52" name="object 52">
            <a:extLst>
              <a:ext uri="{FF2B5EF4-FFF2-40B4-BE49-F238E27FC236}">
                <a16:creationId xmlns:a16="http://schemas.microsoft.com/office/drawing/2014/main" id="{9C4D5455-DA67-4B9F-85FE-523D215D2E24}"/>
              </a:ext>
            </a:extLst>
          </p:cNvPr>
          <p:cNvSpPr txBox="1"/>
          <p:nvPr/>
        </p:nvSpPr>
        <p:spPr>
          <a:xfrm>
            <a:off x="1512888" y="1762125"/>
            <a:ext cx="1814512" cy="320675"/>
          </a:xfrm>
          <a:prstGeom prst="rect">
            <a:avLst/>
          </a:prstGeom>
        </p:spPr>
        <p:txBody>
          <a:bodyPr lIns="0" tIns="0" rIns="0" bIns="0"/>
          <a:lstStyle/>
          <a:p>
            <a:pPr>
              <a:lnSpc>
                <a:spcPts val="2525"/>
              </a:lnSpc>
              <a:defRPr/>
            </a:pPr>
            <a:r>
              <a:rPr sz="2400" b="1" dirty="0">
                <a:solidFill>
                  <a:schemeClr val="bg2"/>
                </a:solidFill>
                <a:latin typeface="Arial"/>
                <a:cs typeface="Arial"/>
              </a:rPr>
              <a:t>P</a:t>
            </a:r>
            <a:r>
              <a:rPr sz="2400" b="1" spc="-9" dirty="0">
                <a:solidFill>
                  <a:schemeClr val="bg2"/>
                </a:solidFill>
                <a:latin typeface="Arial"/>
                <a:cs typeface="Arial"/>
              </a:rPr>
              <a:t>R</a:t>
            </a:r>
            <a:r>
              <a:rPr sz="2400" b="1" dirty="0">
                <a:solidFill>
                  <a:schemeClr val="bg2"/>
                </a:solidFill>
                <a:latin typeface="Arial"/>
                <a:cs typeface="Arial"/>
              </a:rPr>
              <a:t>OBLEMA</a:t>
            </a:r>
            <a:endParaRPr sz="2400" dirty="0">
              <a:solidFill>
                <a:schemeClr val="bg2"/>
              </a:solidFill>
              <a:latin typeface="Arial"/>
              <a:cs typeface="Arial"/>
            </a:endParaRPr>
          </a:p>
        </p:txBody>
      </p:sp>
      <p:sp>
        <p:nvSpPr>
          <p:cNvPr id="53" name="object 53">
            <a:extLst>
              <a:ext uri="{FF2B5EF4-FFF2-40B4-BE49-F238E27FC236}">
                <a16:creationId xmlns:a16="http://schemas.microsoft.com/office/drawing/2014/main" id="{9B0F889A-8DB4-4C21-9210-1133965AB2CF}"/>
              </a:ext>
            </a:extLst>
          </p:cNvPr>
          <p:cNvSpPr txBox="1"/>
          <p:nvPr/>
        </p:nvSpPr>
        <p:spPr>
          <a:xfrm>
            <a:off x="6024563" y="1762125"/>
            <a:ext cx="1611312" cy="320675"/>
          </a:xfrm>
          <a:prstGeom prst="rect">
            <a:avLst/>
          </a:prstGeom>
        </p:spPr>
        <p:txBody>
          <a:bodyPr lIns="0" tIns="0" rIns="0" bIns="0"/>
          <a:lstStyle/>
          <a:p>
            <a:pPr>
              <a:lnSpc>
                <a:spcPts val="2525"/>
              </a:lnSpc>
              <a:defRPr/>
            </a:pPr>
            <a:r>
              <a:rPr sz="2400" b="1" dirty="0">
                <a:solidFill>
                  <a:schemeClr val="bg2"/>
                </a:solidFill>
                <a:latin typeface="Arial"/>
                <a:cs typeface="Arial"/>
              </a:rPr>
              <a:t>OBJ</a:t>
            </a:r>
            <a:r>
              <a:rPr sz="2400" b="1" spc="-4" dirty="0">
                <a:solidFill>
                  <a:schemeClr val="bg2"/>
                </a:solidFill>
                <a:latin typeface="Arial"/>
                <a:cs typeface="Arial"/>
              </a:rPr>
              <a:t>E</a:t>
            </a:r>
            <a:r>
              <a:rPr sz="2400" b="1" dirty="0">
                <a:solidFill>
                  <a:schemeClr val="bg2"/>
                </a:solidFill>
                <a:latin typeface="Arial"/>
                <a:cs typeface="Arial"/>
              </a:rPr>
              <a:t>TIVO</a:t>
            </a:r>
            <a:endParaRPr sz="2400" dirty="0">
              <a:solidFill>
                <a:schemeClr val="bg2"/>
              </a:solidFill>
              <a:latin typeface="Arial"/>
              <a:cs typeface="Arial"/>
            </a:endParaRPr>
          </a:p>
        </p:txBody>
      </p:sp>
      <p:sp>
        <p:nvSpPr>
          <p:cNvPr id="35878" name="object 54">
            <a:extLst>
              <a:ext uri="{FF2B5EF4-FFF2-40B4-BE49-F238E27FC236}">
                <a16:creationId xmlns:a16="http://schemas.microsoft.com/office/drawing/2014/main" id="{CECA7491-D7E3-47C8-B686-5B0F2B734D84}"/>
              </a:ext>
            </a:extLst>
          </p:cNvPr>
          <p:cNvSpPr txBox="1">
            <a:spLocks noChangeArrowheads="1"/>
          </p:cNvSpPr>
          <p:nvPr/>
        </p:nvSpPr>
        <p:spPr bwMode="auto">
          <a:xfrm>
            <a:off x="271463" y="2211388"/>
            <a:ext cx="7461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¿Qué</a:t>
            </a:r>
            <a:endParaRPr lang="es-ES" altLang="es-PE" sz="2100">
              <a:solidFill>
                <a:srgbClr val="002060"/>
              </a:solidFill>
              <a:cs typeface="Arial" panose="020B0604020202020204" pitchFamily="34" charset="0"/>
            </a:endParaRPr>
          </a:p>
        </p:txBody>
      </p:sp>
      <p:sp>
        <p:nvSpPr>
          <p:cNvPr id="55" name="object 55">
            <a:extLst>
              <a:ext uri="{FF2B5EF4-FFF2-40B4-BE49-F238E27FC236}">
                <a16:creationId xmlns:a16="http://schemas.microsoft.com/office/drawing/2014/main" id="{60848A3C-3017-46CA-BAE0-192BF2B33B90}"/>
              </a:ext>
            </a:extLst>
          </p:cNvPr>
          <p:cNvSpPr txBox="1"/>
          <p:nvPr/>
        </p:nvSpPr>
        <p:spPr>
          <a:xfrm>
            <a:off x="1028700" y="2211388"/>
            <a:ext cx="2613025" cy="282575"/>
          </a:xfrm>
          <a:prstGeom prst="rect">
            <a:avLst/>
          </a:prstGeom>
        </p:spPr>
        <p:txBody>
          <a:bodyPr lIns="0" tIns="0" rIns="0" bIns="0"/>
          <a:lstStyle/>
          <a:p>
            <a:pPr>
              <a:lnSpc>
                <a:spcPts val="2220"/>
              </a:lnSpc>
              <a:defRPr/>
            </a:pPr>
            <a:r>
              <a:rPr sz="2100" b="1" dirty="0">
                <a:solidFill>
                  <a:srgbClr val="002060"/>
                </a:solidFill>
                <a:latin typeface="Arial"/>
                <a:cs typeface="Arial"/>
              </a:rPr>
              <a:t>e</a:t>
            </a:r>
            <a:r>
              <a:rPr sz="2100" b="1" spc="-4" dirty="0">
                <a:solidFill>
                  <a:srgbClr val="002060"/>
                </a:solidFill>
                <a:latin typeface="Arial"/>
                <a:cs typeface="Arial"/>
              </a:rPr>
              <a:t>f</a:t>
            </a:r>
            <a:r>
              <a:rPr sz="2100" b="1" dirty="0">
                <a:solidFill>
                  <a:srgbClr val="002060"/>
                </a:solidFill>
                <a:latin typeface="Arial"/>
                <a:cs typeface="Arial"/>
              </a:rPr>
              <a:t>e</a:t>
            </a:r>
            <a:r>
              <a:rPr sz="2100" b="1" spc="-4" dirty="0">
                <a:solidFill>
                  <a:srgbClr val="002060"/>
                </a:solidFill>
                <a:latin typeface="Arial"/>
                <a:cs typeface="Arial"/>
              </a:rPr>
              <a:t>c</a:t>
            </a:r>
            <a:r>
              <a:rPr sz="2100" b="1" dirty="0">
                <a:solidFill>
                  <a:srgbClr val="002060"/>
                </a:solidFill>
                <a:latin typeface="Arial"/>
                <a:cs typeface="Arial"/>
              </a:rPr>
              <a:t>tos produce</a:t>
            </a:r>
            <a:r>
              <a:rPr sz="2100" b="1" spc="9" dirty="0">
                <a:solidFill>
                  <a:srgbClr val="002060"/>
                </a:solidFill>
                <a:latin typeface="Arial"/>
                <a:cs typeface="Arial"/>
              </a:rPr>
              <a:t> </a:t>
            </a:r>
            <a:r>
              <a:rPr sz="2100" b="1" dirty="0">
                <a:solidFill>
                  <a:srgbClr val="002060"/>
                </a:solidFill>
                <a:latin typeface="Arial"/>
                <a:cs typeface="Arial"/>
              </a:rPr>
              <a:t>“x”</a:t>
            </a:r>
            <a:endParaRPr sz="2100" dirty="0">
              <a:solidFill>
                <a:srgbClr val="002060"/>
              </a:solidFill>
              <a:latin typeface="Arial"/>
              <a:cs typeface="Arial"/>
            </a:endParaRPr>
          </a:p>
        </p:txBody>
      </p:sp>
      <p:sp>
        <p:nvSpPr>
          <p:cNvPr id="56" name="object 56">
            <a:extLst>
              <a:ext uri="{FF2B5EF4-FFF2-40B4-BE49-F238E27FC236}">
                <a16:creationId xmlns:a16="http://schemas.microsoft.com/office/drawing/2014/main" id="{0CDFCA84-A368-48E0-BC20-2E1E3562C12E}"/>
              </a:ext>
            </a:extLst>
          </p:cNvPr>
          <p:cNvSpPr txBox="1"/>
          <p:nvPr/>
        </p:nvSpPr>
        <p:spPr>
          <a:xfrm>
            <a:off x="3651250" y="2211388"/>
            <a:ext cx="860425" cy="282575"/>
          </a:xfrm>
          <a:prstGeom prst="rect">
            <a:avLst/>
          </a:prstGeom>
        </p:spPr>
        <p:txBody>
          <a:bodyPr lIns="0" tIns="0" rIns="0" bIns="0"/>
          <a:lstStyle/>
          <a:p>
            <a:pPr>
              <a:lnSpc>
                <a:spcPts val="2220"/>
              </a:lnSpc>
              <a:defRPr/>
            </a:pPr>
            <a:r>
              <a:rPr sz="2100" b="1" dirty="0">
                <a:latin typeface="Arial"/>
                <a:cs typeface="Arial"/>
              </a:rPr>
              <a:t>en </a:t>
            </a:r>
            <a:r>
              <a:rPr sz="2100" b="1" spc="4" dirty="0">
                <a:latin typeface="Arial"/>
                <a:cs typeface="Arial"/>
              </a:rPr>
              <a:t>“</a:t>
            </a:r>
            <a:r>
              <a:rPr sz="2100" b="1" spc="-39" dirty="0">
                <a:latin typeface="Arial"/>
                <a:cs typeface="Arial"/>
              </a:rPr>
              <a:t>y</a:t>
            </a:r>
            <a:r>
              <a:rPr sz="2100" b="1" dirty="0">
                <a:latin typeface="Arial"/>
                <a:cs typeface="Arial"/>
              </a:rPr>
              <a:t>”</a:t>
            </a:r>
            <a:endParaRPr sz="2100">
              <a:latin typeface="Arial"/>
              <a:cs typeface="Arial"/>
            </a:endParaRPr>
          </a:p>
        </p:txBody>
      </p:sp>
      <p:sp>
        <p:nvSpPr>
          <p:cNvPr id="57" name="object 57">
            <a:extLst>
              <a:ext uri="{FF2B5EF4-FFF2-40B4-BE49-F238E27FC236}">
                <a16:creationId xmlns:a16="http://schemas.microsoft.com/office/drawing/2014/main" id="{75864CB7-BE09-4F00-BC7A-7DCEA7B17903}"/>
              </a:ext>
            </a:extLst>
          </p:cNvPr>
          <p:cNvSpPr txBox="1"/>
          <p:nvPr/>
        </p:nvSpPr>
        <p:spPr>
          <a:xfrm>
            <a:off x="4683125" y="2211388"/>
            <a:ext cx="1471613" cy="603250"/>
          </a:xfrm>
          <a:prstGeom prst="rect">
            <a:avLst/>
          </a:prstGeom>
        </p:spPr>
        <p:txBody>
          <a:bodyPr lIns="0" tIns="0" rIns="0" bIns="0"/>
          <a:lstStyle/>
          <a:p>
            <a:pPr>
              <a:lnSpc>
                <a:spcPts val="2220"/>
              </a:lnSpc>
              <a:defRPr/>
            </a:pPr>
            <a:r>
              <a:rPr sz="2100" b="1" dirty="0">
                <a:solidFill>
                  <a:srgbClr val="002060"/>
                </a:solidFill>
                <a:latin typeface="Arial"/>
                <a:cs typeface="Arial"/>
              </a:rPr>
              <a:t>D</a:t>
            </a:r>
            <a:r>
              <a:rPr sz="2100" b="1" spc="-9" dirty="0">
                <a:solidFill>
                  <a:srgbClr val="002060"/>
                </a:solidFill>
                <a:latin typeface="Arial"/>
                <a:cs typeface="Arial"/>
              </a:rPr>
              <a:t>e</a:t>
            </a:r>
            <a:r>
              <a:rPr sz="2100" b="1" dirty="0">
                <a:solidFill>
                  <a:srgbClr val="002060"/>
                </a:solidFill>
                <a:latin typeface="Arial"/>
                <a:cs typeface="Arial"/>
              </a:rPr>
              <a:t>t</a:t>
            </a:r>
            <a:r>
              <a:rPr sz="2100" b="1" spc="-4" dirty="0">
                <a:solidFill>
                  <a:srgbClr val="002060"/>
                </a:solidFill>
                <a:latin typeface="Arial"/>
                <a:cs typeface="Arial"/>
              </a:rPr>
              <a:t>e</a:t>
            </a:r>
            <a:r>
              <a:rPr sz="2100" b="1" dirty="0">
                <a:solidFill>
                  <a:srgbClr val="002060"/>
                </a:solidFill>
                <a:latin typeface="Arial"/>
                <a:cs typeface="Arial"/>
              </a:rPr>
              <a:t>rm</a:t>
            </a:r>
            <a:r>
              <a:rPr sz="2100" b="1" spc="4" dirty="0">
                <a:solidFill>
                  <a:srgbClr val="002060"/>
                </a:solidFill>
                <a:latin typeface="Arial"/>
                <a:cs typeface="Arial"/>
              </a:rPr>
              <a:t>i</a:t>
            </a:r>
            <a:r>
              <a:rPr sz="2100" b="1" dirty="0">
                <a:solidFill>
                  <a:srgbClr val="002060"/>
                </a:solidFill>
                <a:latin typeface="Arial"/>
                <a:cs typeface="Arial"/>
              </a:rPr>
              <a:t>nar</a:t>
            </a:r>
            <a:endParaRPr sz="2100" dirty="0">
              <a:solidFill>
                <a:srgbClr val="002060"/>
              </a:solidFill>
              <a:latin typeface="Arial"/>
              <a:cs typeface="Arial"/>
            </a:endParaRPr>
          </a:p>
          <a:p>
            <a:pPr>
              <a:defRPr/>
            </a:pPr>
            <a:r>
              <a:rPr sz="2100" b="1" dirty="0">
                <a:solidFill>
                  <a:srgbClr val="002060"/>
                </a:solidFill>
                <a:latin typeface="Arial"/>
                <a:cs typeface="Arial"/>
              </a:rPr>
              <a:t>“</a:t>
            </a:r>
            <a:r>
              <a:rPr sz="2100" b="1" spc="-34" dirty="0">
                <a:solidFill>
                  <a:srgbClr val="002060"/>
                </a:solidFill>
                <a:latin typeface="Arial"/>
                <a:cs typeface="Arial"/>
              </a:rPr>
              <a:t>y</a:t>
            </a:r>
            <a:r>
              <a:rPr sz="2100" b="1" dirty="0">
                <a:solidFill>
                  <a:srgbClr val="002060"/>
                </a:solidFill>
                <a:latin typeface="Arial"/>
                <a:cs typeface="Arial"/>
              </a:rPr>
              <a:t>”</a:t>
            </a:r>
            <a:r>
              <a:rPr sz="2100" b="1" spc="2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58" name="object 58">
            <a:extLst>
              <a:ext uri="{FF2B5EF4-FFF2-40B4-BE49-F238E27FC236}">
                <a16:creationId xmlns:a16="http://schemas.microsoft.com/office/drawing/2014/main" id="{AD76714B-9825-4BA6-8DE9-FC96F86507D4}"/>
              </a:ext>
            </a:extLst>
          </p:cNvPr>
          <p:cNvSpPr txBox="1"/>
          <p:nvPr/>
        </p:nvSpPr>
        <p:spPr>
          <a:xfrm>
            <a:off x="6162675" y="2211388"/>
            <a:ext cx="2332038" cy="282575"/>
          </a:xfrm>
          <a:prstGeom prst="rect">
            <a:avLst/>
          </a:prstGeom>
        </p:spPr>
        <p:txBody>
          <a:bodyPr lIns="0" tIns="0" rIns="0" bIns="0"/>
          <a:lstStyle/>
          <a:p>
            <a:pPr>
              <a:lnSpc>
                <a:spcPts val="2220"/>
              </a:lnSpc>
              <a:defRPr/>
            </a:pPr>
            <a:r>
              <a:rPr sz="2100" b="1" dirty="0">
                <a:solidFill>
                  <a:srgbClr val="002060"/>
                </a:solidFill>
                <a:latin typeface="Arial"/>
                <a:cs typeface="Arial"/>
              </a:rPr>
              <a:t>los efe</a:t>
            </a:r>
            <a:r>
              <a:rPr sz="2100" b="1" spc="-9" dirty="0">
                <a:solidFill>
                  <a:srgbClr val="002060"/>
                </a:solidFill>
                <a:latin typeface="Arial"/>
                <a:cs typeface="Arial"/>
              </a:rPr>
              <a:t>c</a:t>
            </a:r>
            <a:r>
              <a:rPr sz="2100" b="1" dirty="0">
                <a:solidFill>
                  <a:srgbClr val="002060"/>
                </a:solidFill>
                <a:latin typeface="Arial"/>
                <a:cs typeface="Arial"/>
              </a:rPr>
              <a:t>tos de “x”</a:t>
            </a:r>
            <a:endParaRPr sz="2100" dirty="0">
              <a:solidFill>
                <a:srgbClr val="002060"/>
              </a:solidFill>
              <a:latin typeface="Arial"/>
              <a:cs typeface="Arial"/>
            </a:endParaRPr>
          </a:p>
        </p:txBody>
      </p:sp>
      <p:sp>
        <p:nvSpPr>
          <p:cNvPr id="35883" name="object 59">
            <a:extLst>
              <a:ext uri="{FF2B5EF4-FFF2-40B4-BE49-F238E27FC236}">
                <a16:creationId xmlns:a16="http://schemas.microsoft.com/office/drawing/2014/main" id="{C3FB9193-ACD2-476F-9FE1-986FA140AB5E}"/>
              </a:ext>
            </a:extLst>
          </p:cNvPr>
          <p:cNvSpPr txBox="1">
            <a:spLocks noChangeArrowheads="1"/>
          </p:cNvSpPr>
          <p:nvPr/>
        </p:nvSpPr>
        <p:spPr bwMode="auto">
          <a:xfrm>
            <a:off x="8504238" y="2211388"/>
            <a:ext cx="3762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cs typeface="Arial" panose="020B0604020202020204" pitchFamily="34" charset="0"/>
              </a:rPr>
              <a:t>en</a:t>
            </a:r>
            <a:endParaRPr lang="es-ES" altLang="es-PE" sz="2100">
              <a:cs typeface="Arial" panose="020B0604020202020204" pitchFamily="34" charset="0"/>
            </a:endParaRPr>
          </a:p>
        </p:txBody>
      </p:sp>
      <p:sp>
        <p:nvSpPr>
          <p:cNvPr id="35884" name="object 60">
            <a:extLst>
              <a:ext uri="{FF2B5EF4-FFF2-40B4-BE49-F238E27FC236}">
                <a16:creationId xmlns:a16="http://schemas.microsoft.com/office/drawing/2014/main" id="{A2BABAC2-3ED8-47D1-8DED-E9AE687BF74E}"/>
              </a:ext>
            </a:extLst>
          </p:cNvPr>
          <p:cNvSpPr txBox="1">
            <a:spLocks noChangeArrowheads="1"/>
          </p:cNvSpPr>
          <p:nvPr/>
        </p:nvSpPr>
        <p:spPr bwMode="auto">
          <a:xfrm>
            <a:off x="271463" y="2532063"/>
            <a:ext cx="3317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cs typeface="Arial" panose="020B0604020202020204" pitchFamily="34" charset="0"/>
              </a:rPr>
              <a:t>…</a:t>
            </a:r>
            <a:endParaRPr lang="es-ES" altLang="es-PE" sz="2100">
              <a:cs typeface="Arial" panose="020B0604020202020204" pitchFamily="34" charset="0"/>
            </a:endParaRPr>
          </a:p>
        </p:txBody>
      </p:sp>
      <p:sp>
        <p:nvSpPr>
          <p:cNvPr id="61" name="object 61">
            <a:extLst>
              <a:ext uri="{FF2B5EF4-FFF2-40B4-BE49-F238E27FC236}">
                <a16:creationId xmlns:a16="http://schemas.microsoft.com/office/drawing/2014/main" id="{DB814726-B972-4F2A-9AE4-DCA3DC264396}"/>
              </a:ext>
            </a:extLst>
          </p:cNvPr>
          <p:cNvSpPr txBox="1"/>
          <p:nvPr/>
        </p:nvSpPr>
        <p:spPr>
          <a:xfrm>
            <a:off x="271463" y="2943225"/>
            <a:ext cx="3946525" cy="603250"/>
          </a:xfrm>
          <a:prstGeom prst="rect">
            <a:avLst/>
          </a:prstGeom>
        </p:spPr>
        <p:txBody>
          <a:bodyPr lIns="0" tIns="0" rIns="0" bIns="0"/>
          <a:lstStyle/>
          <a:p>
            <a:pPr>
              <a:lnSpc>
                <a:spcPts val="2220"/>
              </a:lnSpc>
              <a:defRPr/>
            </a:pPr>
            <a:r>
              <a:rPr sz="2100" b="1" dirty="0">
                <a:solidFill>
                  <a:srgbClr val="002060"/>
                </a:solidFill>
                <a:latin typeface="Arial"/>
                <a:cs typeface="Arial"/>
              </a:rPr>
              <a:t>¿De</a:t>
            </a:r>
            <a:r>
              <a:rPr sz="2100" b="1" spc="-4" dirty="0">
                <a:solidFill>
                  <a:srgbClr val="002060"/>
                </a:solidFill>
                <a:latin typeface="Arial"/>
                <a:cs typeface="Arial"/>
              </a:rPr>
              <a:t> </a:t>
            </a:r>
            <a:r>
              <a:rPr sz="2100" b="1" dirty="0">
                <a:solidFill>
                  <a:srgbClr val="002060"/>
                </a:solidFill>
                <a:latin typeface="Arial"/>
                <a:cs typeface="Arial"/>
              </a:rPr>
              <a:t>qué</a:t>
            </a:r>
            <a:r>
              <a:rPr sz="2100" b="1" spc="14" dirty="0">
                <a:solidFill>
                  <a:srgbClr val="002060"/>
                </a:solidFill>
                <a:latin typeface="Arial"/>
                <a:cs typeface="Arial"/>
              </a:rPr>
              <a:t> </a:t>
            </a:r>
            <a:r>
              <a:rPr sz="2100" b="1" dirty="0">
                <a:solidFill>
                  <a:srgbClr val="002060"/>
                </a:solidFill>
                <a:latin typeface="Arial"/>
                <a:cs typeface="Arial"/>
              </a:rPr>
              <a:t>manera</a:t>
            </a:r>
            <a:r>
              <a:rPr sz="2100" b="1" spc="-25" dirty="0">
                <a:solidFill>
                  <a:srgbClr val="002060"/>
                </a:solidFill>
                <a:latin typeface="Arial"/>
                <a:cs typeface="Arial"/>
              </a:rPr>
              <a:t> </a:t>
            </a:r>
            <a:r>
              <a:rPr sz="2100" b="1" dirty="0">
                <a:solidFill>
                  <a:srgbClr val="002060"/>
                </a:solidFill>
                <a:latin typeface="Arial"/>
                <a:cs typeface="Arial"/>
              </a:rPr>
              <a:t>infl</a:t>
            </a:r>
            <a:r>
              <a:rPr sz="2100" b="1" spc="4" dirty="0">
                <a:solidFill>
                  <a:srgbClr val="002060"/>
                </a:solidFill>
                <a:latin typeface="Arial"/>
                <a:cs typeface="Arial"/>
              </a:rPr>
              <a:t>u</a:t>
            </a:r>
            <a:r>
              <a:rPr sz="2100" b="1" spc="-39" dirty="0">
                <a:solidFill>
                  <a:srgbClr val="002060"/>
                </a:solidFill>
                <a:latin typeface="Arial"/>
                <a:cs typeface="Arial"/>
              </a:rPr>
              <a:t>y</a:t>
            </a:r>
            <a:r>
              <a:rPr sz="2100" b="1" dirty="0">
                <a:solidFill>
                  <a:srgbClr val="002060"/>
                </a:solidFill>
                <a:latin typeface="Arial"/>
                <a:cs typeface="Arial"/>
              </a:rPr>
              <a:t>e</a:t>
            </a:r>
            <a:r>
              <a:rPr sz="2100" b="1" spc="44" dirty="0">
                <a:solidFill>
                  <a:srgbClr val="002060"/>
                </a:solidFill>
                <a:latin typeface="Arial"/>
                <a:cs typeface="Arial"/>
              </a:rPr>
              <a:t> </a:t>
            </a:r>
            <a:r>
              <a:rPr sz="2100" b="1" dirty="0">
                <a:solidFill>
                  <a:srgbClr val="002060"/>
                </a:solidFill>
                <a:latin typeface="Arial"/>
                <a:cs typeface="Arial"/>
              </a:rPr>
              <a:t>“x” en</a:t>
            </a:r>
            <a:endParaRPr sz="2100" dirty="0">
              <a:solidFill>
                <a:srgbClr val="002060"/>
              </a:solidFill>
              <a:latin typeface="Arial"/>
              <a:cs typeface="Arial"/>
            </a:endParaRPr>
          </a:p>
          <a:p>
            <a:pPr>
              <a:defRPr/>
            </a:pPr>
            <a:r>
              <a:rPr sz="2100" b="1" dirty="0">
                <a:solidFill>
                  <a:srgbClr val="002060"/>
                </a:solidFill>
                <a:latin typeface="Arial"/>
                <a:cs typeface="Arial"/>
              </a:rPr>
              <a:t>“</a:t>
            </a:r>
            <a:r>
              <a:rPr sz="2100" b="1" spc="-34" dirty="0">
                <a:solidFill>
                  <a:srgbClr val="002060"/>
                </a:solidFill>
                <a:latin typeface="Arial"/>
                <a:cs typeface="Arial"/>
              </a:rPr>
              <a:t>y</a:t>
            </a:r>
            <a:r>
              <a:rPr sz="2100" b="1" dirty="0">
                <a:solidFill>
                  <a:srgbClr val="002060"/>
                </a:solidFill>
                <a:latin typeface="Arial"/>
                <a:cs typeface="Arial"/>
              </a:rPr>
              <a:t>”</a:t>
            </a:r>
            <a:r>
              <a:rPr sz="2100" b="1" spc="2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62" name="object 62">
            <a:extLst>
              <a:ext uri="{FF2B5EF4-FFF2-40B4-BE49-F238E27FC236}">
                <a16:creationId xmlns:a16="http://schemas.microsoft.com/office/drawing/2014/main" id="{0F8F41BB-C776-4CE1-B9EB-6E1BC6F69BAF}"/>
              </a:ext>
            </a:extLst>
          </p:cNvPr>
          <p:cNvSpPr txBox="1"/>
          <p:nvPr/>
        </p:nvSpPr>
        <p:spPr>
          <a:xfrm>
            <a:off x="4683125" y="2943225"/>
            <a:ext cx="1471613" cy="603250"/>
          </a:xfrm>
          <a:prstGeom prst="rect">
            <a:avLst/>
          </a:prstGeom>
        </p:spPr>
        <p:txBody>
          <a:bodyPr lIns="0" tIns="0" rIns="0" bIns="0"/>
          <a:lstStyle/>
          <a:p>
            <a:pPr>
              <a:lnSpc>
                <a:spcPts val="2220"/>
              </a:lnSpc>
              <a:defRPr/>
            </a:pPr>
            <a:r>
              <a:rPr sz="2100" b="1" dirty="0">
                <a:solidFill>
                  <a:srgbClr val="002060"/>
                </a:solidFill>
                <a:latin typeface="Arial"/>
                <a:cs typeface="Arial"/>
              </a:rPr>
              <a:t>D</a:t>
            </a:r>
            <a:r>
              <a:rPr sz="2100" b="1" spc="-9" dirty="0">
                <a:solidFill>
                  <a:srgbClr val="002060"/>
                </a:solidFill>
                <a:latin typeface="Arial"/>
                <a:cs typeface="Arial"/>
              </a:rPr>
              <a:t>e</a:t>
            </a:r>
            <a:r>
              <a:rPr sz="2100" b="1" dirty="0">
                <a:solidFill>
                  <a:srgbClr val="002060"/>
                </a:solidFill>
                <a:latin typeface="Arial"/>
                <a:cs typeface="Arial"/>
              </a:rPr>
              <a:t>t</a:t>
            </a:r>
            <a:r>
              <a:rPr sz="2100" b="1" spc="-4" dirty="0">
                <a:solidFill>
                  <a:srgbClr val="002060"/>
                </a:solidFill>
                <a:latin typeface="Arial"/>
                <a:cs typeface="Arial"/>
              </a:rPr>
              <a:t>e</a:t>
            </a:r>
            <a:r>
              <a:rPr sz="2100" b="1" dirty="0">
                <a:solidFill>
                  <a:srgbClr val="002060"/>
                </a:solidFill>
                <a:latin typeface="Arial"/>
                <a:cs typeface="Arial"/>
              </a:rPr>
              <a:t>rm</a:t>
            </a:r>
            <a:r>
              <a:rPr sz="2100" b="1" spc="4" dirty="0">
                <a:solidFill>
                  <a:srgbClr val="002060"/>
                </a:solidFill>
                <a:latin typeface="Arial"/>
                <a:cs typeface="Arial"/>
              </a:rPr>
              <a:t>i</a:t>
            </a:r>
            <a:r>
              <a:rPr sz="2100" b="1" dirty="0">
                <a:solidFill>
                  <a:srgbClr val="002060"/>
                </a:solidFill>
                <a:latin typeface="Arial"/>
                <a:cs typeface="Arial"/>
              </a:rPr>
              <a:t>nar</a:t>
            </a:r>
            <a:endParaRPr sz="2100" dirty="0">
              <a:solidFill>
                <a:srgbClr val="002060"/>
              </a:solidFill>
              <a:latin typeface="Arial"/>
              <a:cs typeface="Arial"/>
            </a:endParaRPr>
          </a:p>
          <a:p>
            <a:pPr>
              <a:defRPr/>
            </a:pPr>
            <a:r>
              <a:rPr sz="2100" b="1" dirty="0">
                <a:solidFill>
                  <a:srgbClr val="002060"/>
                </a:solidFill>
                <a:latin typeface="Arial"/>
                <a:cs typeface="Arial"/>
              </a:rPr>
              <a:t>en </a:t>
            </a:r>
            <a:r>
              <a:rPr sz="2100" b="1" spc="4" dirty="0">
                <a:solidFill>
                  <a:srgbClr val="002060"/>
                </a:solidFill>
                <a:latin typeface="Arial"/>
                <a:cs typeface="Arial"/>
              </a:rPr>
              <a:t>“</a:t>
            </a:r>
            <a:r>
              <a:rPr sz="2100" b="1" spc="-39" dirty="0">
                <a:solidFill>
                  <a:srgbClr val="002060"/>
                </a:solidFill>
                <a:latin typeface="Arial"/>
                <a:cs typeface="Arial"/>
              </a:rPr>
              <a:t>y</a:t>
            </a:r>
            <a:r>
              <a:rPr sz="2100" b="1" dirty="0">
                <a:solidFill>
                  <a:srgbClr val="002060"/>
                </a:solidFill>
                <a:latin typeface="Arial"/>
                <a:cs typeface="Arial"/>
              </a:rPr>
              <a:t>”</a:t>
            </a:r>
            <a:r>
              <a:rPr sz="2100" b="1" spc="2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35887" name="object 63">
            <a:extLst>
              <a:ext uri="{FF2B5EF4-FFF2-40B4-BE49-F238E27FC236}">
                <a16:creationId xmlns:a16="http://schemas.microsoft.com/office/drawing/2014/main" id="{522EBAFD-94F4-4FBA-9A81-FEAC1AB5D5AB}"/>
              </a:ext>
            </a:extLst>
          </p:cNvPr>
          <p:cNvSpPr txBox="1">
            <a:spLocks noChangeArrowheads="1"/>
          </p:cNvSpPr>
          <p:nvPr/>
        </p:nvSpPr>
        <p:spPr bwMode="auto">
          <a:xfrm>
            <a:off x="6162675" y="2943225"/>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la</a:t>
            </a:r>
            <a:endParaRPr lang="es-ES" altLang="es-PE" sz="2100">
              <a:solidFill>
                <a:srgbClr val="002060"/>
              </a:solidFill>
              <a:cs typeface="Arial" panose="020B0604020202020204" pitchFamily="34" charset="0"/>
            </a:endParaRPr>
          </a:p>
        </p:txBody>
      </p:sp>
      <p:sp>
        <p:nvSpPr>
          <p:cNvPr id="64" name="object 64">
            <a:extLst>
              <a:ext uri="{FF2B5EF4-FFF2-40B4-BE49-F238E27FC236}">
                <a16:creationId xmlns:a16="http://schemas.microsoft.com/office/drawing/2014/main" id="{3ADA1E3A-4913-4945-BFB0-BECD7EF13028}"/>
              </a:ext>
            </a:extLst>
          </p:cNvPr>
          <p:cNvSpPr txBox="1"/>
          <p:nvPr/>
        </p:nvSpPr>
        <p:spPr>
          <a:xfrm>
            <a:off x="6459538" y="2943225"/>
            <a:ext cx="1311275" cy="282575"/>
          </a:xfrm>
          <a:prstGeom prst="rect">
            <a:avLst/>
          </a:prstGeom>
        </p:spPr>
        <p:txBody>
          <a:bodyPr lIns="0" tIns="0" rIns="0" bIns="0"/>
          <a:lstStyle/>
          <a:p>
            <a:pPr>
              <a:lnSpc>
                <a:spcPts val="2220"/>
              </a:lnSpc>
              <a:defRPr/>
            </a:pPr>
            <a:r>
              <a:rPr sz="2100" b="1" spc="4" dirty="0">
                <a:solidFill>
                  <a:srgbClr val="002060"/>
                </a:solidFill>
                <a:latin typeface="Arial"/>
                <a:cs typeface="Arial"/>
              </a:rPr>
              <a:t>i</a:t>
            </a:r>
            <a:r>
              <a:rPr sz="2100" b="1" dirty="0">
                <a:solidFill>
                  <a:srgbClr val="002060"/>
                </a:solidFill>
                <a:latin typeface="Arial"/>
                <a:cs typeface="Arial"/>
              </a:rPr>
              <a:t>nfluencia</a:t>
            </a:r>
            <a:endParaRPr sz="2100" dirty="0">
              <a:solidFill>
                <a:srgbClr val="002060"/>
              </a:solidFill>
              <a:latin typeface="Arial"/>
              <a:cs typeface="Arial"/>
            </a:endParaRPr>
          </a:p>
        </p:txBody>
      </p:sp>
      <p:sp>
        <p:nvSpPr>
          <p:cNvPr id="35889" name="object 65">
            <a:extLst>
              <a:ext uri="{FF2B5EF4-FFF2-40B4-BE49-F238E27FC236}">
                <a16:creationId xmlns:a16="http://schemas.microsoft.com/office/drawing/2014/main" id="{7DF97064-766A-44C5-9BCE-ECA7D4D41F76}"/>
              </a:ext>
            </a:extLst>
          </p:cNvPr>
          <p:cNvSpPr txBox="1">
            <a:spLocks noChangeArrowheads="1"/>
          </p:cNvSpPr>
          <p:nvPr/>
        </p:nvSpPr>
        <p:spPr bwMode="auto">
          <a:xfrm>
            <a:off x="7778750" y="2943225"/>
            <a:ext cx="3778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de</a:t>
            </a:r>
            <a:endParaRPr lang="es-ES" altLang="es-PE" sz="2100">
              <a:solidFill>
                <a:srgbClr val="002060"/>
              </a:solidFill>
              <a:cs typeface="Arial" panose="020B0604020202020204" pitchFamily="34" charset="0"/>
            </a:endParaRPr>
          </a:p>
        </p:txBody>
      </p:sp>
      <p:sp>
        <p:nvSpPr>
          <p:cNvPr id="66" name="object 66">
            <a:extLst>
              <a:ext uri="{FF2B5EF4-FFF2-40B4-BE49-F238E27FC236}">
                <a16:creationId xmlns:a16="http://schemas.microsoft.com/office/drawing/2014/main" id="{1D2C76E8-E081-4DE8-802C-DEDEA6CB2F76}"/>
              </a:ext>
            </a:extLst>
          </p:cNvPr>
          <p:cNvSpPr txBox="1"/>
          <p:nvPr/>
        </p:nvSpPr>
        <p:spPr>
          <a:xfrm>
            <a:off x="8164513" y="2943225"/>
            <a:ext cx="481012" cy="282575"/>
          </a:xfrm>
          <a:prstGeom prst="rect">
            <a:avLst/>
          </a:prstGeom>
        </p:spPr>
        <p:txBody>
          <a:bodyPr lIns="0" tIns="0" rIns="0" bIns="0"/>
          <a:lstStyle/>
          <a:p>
            <a:pPr>
              <a:lnSpc>
                <a:spcPts val="2220"/>
              </a:lnSpc>
              <a:defRPr/>
            </a:pPr>
            <a:r>
              <a:rPr sz="2100" b="1" spc="4" dirty="0">
                <a:latin typeface="Arial"/>
                <a:cs typeface="Arial"/>
              </a:rPr>
              <a:t>“</a:t>
            </a:r>
            <a:r>
              <a:rPr sz="2100" b="1" dirty="0">
                <a:solidFill>
                  <a:srgbClr val="002060"/>
                </a:solidFill>
                <a:latin typeface="Arial"/>
                <a:cs typeface="Arial"/>
              </a:rPr>
              <a:t>x”</a:t>
            </a:r>
            <a:endParaRPr sz="2100" dirty="0">
              <a:solidFill>
                <a:srgbClr val="002060"/>
              </a:solidFill>
              <a:latin typeface="Arial"/>
              <a:cs typeface="Arial"/>
            </a:endParaRPr>
          </a:p>
        </p:txBody>
      </p:sp>
      <p:sp>
        <p:nvSpPr>
          <p:cNvPr id="67" name="object 67">
            <a:extLst>
              <a:ext uri="{FF2B5EF4-FFF2-40B4-BE49-F238E27FC236}">
                <a16:creationId xmlns:a16="http://schemas.microsoft.com/office/drawing/2014/main" id="{52CB8506-7D9B-44B4-9650-915103FFDF6D}"/>
              </a:ext>
            </a:extLst>
          </p:cNvPr>
          <p:cNvSpPr txBox="1"/>
          <p:nvPr/>
        </p:nvSpPr>
        <p:spPr>
          <a:xfrm>
            <a:off x="271463" y="3675063"/>
            <a:ext cx="3622675" cy="282575"/>
          </a:xfrm>
          <a:prstGeom prst="rect">
            <a:avLst/>
          </a:prstGeom>
        </p:spPr>
        <p:txBody>
          <a:bodyPr lIns="0" tIns="0" rIns="0" bIns="0"/>
          <a:lstStyle/>
          <a:p>
            <a:pPr>
              <a:lnSpc>
                <a:spcPts val="2225"/>
              </a:lnSpc>
              <a:defRPr/>
            </a:pPr>
            <a:r>
              <a:rPr sz="2100" b="1" dirty="0">
                <a:solidFill>
                  <a:srgbClr val="002060"/>
                </a:solidFill>
                <a:latin typeface="Arial"/>
                <a:cs typeface="Arial"/>
              </a:rPr>
              <a:t>¿</a:t>
            </a:r>
            <a:r>
              <a:rPr sz="2100" b="1" spc="-4" dirty="0">
                <a:solidFill>
                  <a:srgbClr val="002060"/>
                </a:solidFill>
                <a:latin typeface="Arial"/>
                <a:cs typeface="Arial"/>
              </a:rPr>
              <a:t>C</a:t>
            </a:r>
            <a:r>
              <a:rPr sz="2100" b="1" dirty="0">
                <a:solidFill>
                  <a:srgbClr val="002060"/>
                </a:solidFill>
                <a:latin typeface="Arial"/>
                <a:cs typeface="Arial"/>
              </a:rPr>
              <a:t>ómo </a:t>
            </a:r>
            <a:r>
              <a:rPr sz="2100" b="1" spc="4" dirty="0">
                <a:solidFill>
                  <a:srgbClr val="002060"/>
                </a:solidFill>
                <a:latin typeface="Arial"/>
                <a:cs typeface="Arial"/>
              </a:rPr>
              <a:t>i</a:t>
            </a:r>
            <a:r>
              <a:rPr sz="2100" b="1" dirty="0">
                <a:solidFill>
                  <a:srgbClr val="002060"/>
                </a:solidFill>
                <a:latin typeface="Arial"/>
                <a:cs typeface="Arial"/>
              </a:rPr>
              <a:t>nflu</a:t>
            </a:r>
            <a:r>
              <a:rPr sz="2100" b="1" spc="-39" dirty="0">
                <a:solidFill>
                  <a:srgbClr val="002060"/>
                </a:solidFill>
                <a:latin typeface="Arial"/>
                <a:cs typeface="Arial"/>
              </a:rPr>
              <a:t>y</a:t>
            </a:r>
            <a:r>
              <a:rPr sz="2100" b="1" dirty="0">
                <a:solidFill>
                  <a:srgbClr val="002060"/>
                </a:solidFill>
                <a:latin typeface="Arial"/>
                <a:cs typeface="Arial"/>
              </a:rPr>
              <a:t>e</a:t>
            </a:r>
            <a:r>
              <a:rPr sz="2100" b="1" spc="44" dirty="0">
                <a:solidFill>
                  <a:srgbClr val="002060"/>
                </a:solidFill>
                <a:latin typeface="Arial"/>
                <a:cs typeface="Arial"/>
              </a:rPr>
              <a:t> </a:t>
            </a:r>
            <a:r>
              <a:rPr sz="2100" b="1" dirty="0">
                <a:solidFill>
                  <a:srgbClr val="002060"/>
                </a:solidFill>
                <a:latin typeface="Arial"/>
                <a:cs typeface="Arial"/>
              </a:rPr>
              <a:t>“x”</a:t>
            </a:r>
            <a:r>
              <a:rPr sz="2100" b="1" spc="-14" dirty="0">
                <a:solidFill>
                  <a:srgbClr val="002060"/>
                </a:solidFill>
                <a:latin typeface="Arial"/>
                <a:cs typeface="Arial"/>
              </a:rPr>
              <a:t> </a:t>
            </a:r>
            <a:r>
              <a:rPr sz="2100" b="1" dirty="0">
                <a:solidFill>
                  <a:srgbClr val="002060"/>
                </a:solidFill>
                <a:latin typeface="Arial"/>
                <a:cs typeface="Arial"/>
              </a:rPr>
              <a:t>en</a:t>
            </a:r>
            <a:r>
              <a:rPr sz="2100" b="1" spc="9" dirty="0">
                <a:solidFill>
                  <a:srgbClr val="002060"/>
                </a:solidFill>
                <a:latin typeface="Arial"/>
                <a:cs typeface="Arial"/>
              </a:rPr>
              <a:t> </a:t>
            </a:r>
            <a:r>
              <a:rPr sz="2100" b="1" dirty="0">
                <a:solidFill>
                  <a:srgbClr val="002060"/>
                </a:solidFill>
                <a:latin typeface="Arial"/>
                <a:cs typeface="Arial"/>
              </a:rPr>
              <a:t>“</a:t>
            </a:r>
            <a:r>
              <a:rPr sz="2100" b="1" spc="-34" dirty="0">
                <a:solidFill>
                  <a:srgbClr val="002060"/>
                </a:solidFill>
                <a:latin typeface="Arial"/>
                <a:cs typeface="Arial"/>
              </a:rPr>
              <a:t>y</a:t>
            </a:r>
            <a:r>
              <a:rPr sz="2100" b="1" dirty="0">
                <a:solidFill>
                  <a:srgbClr val="002060"/>
                </a:solidFill>
                <a:latin typeface="Arial"/>
                <a:cs typeface="Arial"/>
              </a:rPr>
              <a:t>”</a:t>
            </a:r>
            <a:r>
              <a:rPr sz="2100" b="1" spc="1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68" name="object 68">
            <a:extLst>
              <a:ext uri="{FF2B5EF4-FFF2-40B4-BE49-F238E27FC236}">
                <a16:creationId xmlns:a16="http://schemas.microsoft.com/office/drawing/2014/main" id="{B27C7400-0C24-4EF8-B84B-9D2FF4AA43DF}"/>
              </a:ext>
            </a:extLst>
          </p:cNvPr>
          <p:cNvSpPr txBox="1"/>
          <p:nvPr/>
        </p:nvSpPr>
        <p:spPr>
          <a:xfrm>
            <a:off x="4683125" y="3675063"/>
            <a:ext cx="1473200" cy="603250"/>
          </a:xfrm>
          <a:prstGeom prst="rect">
            <a:avLst/>
          </a:prstGeom>
        </p:spPr>
        <p:txBody>
          <a:bodyPr lIns="0" tIns="0" rIns="0" bIns="0"/>
          <a:lstStyle/>
          <a:p>
            <a:pPr>
              <a:lnSpc>
                <a:spcPts val="2225"/>
              </a:lnSpc>
              <a:defRPr/>
            </a:pPr>
            <a:r>
              <a:rPr sz="2100" b="1" dirty="0">
                <a:solidFill>
                  <a:srgbClr val="002060"/>
                </a:solidFill>
                <a:latin typeface="Arial"/>
                <a:cs typeface="Arial"/>
              </a:rPr>
              <a:t>D</a:t>
            </a:r>
            <a:r>
              <a:rPr sz="2100" b="1" spc="-9" dirty="0">
                <a:solidFill>
                  <a:srgbClr val="002060"/>
                </a:solidFill>
                <a:latin typeface="Arial"/>
                <a:cs typeface="Arial"/>
              </a:rPr>
              <a:t>e</a:t>
            </a:r>
            <a:r>
              <a:rPr sz="2100" b="1" dirty="0">
                <a:solidFill>
                  <a:srgbClr val="002060"/>
                </a:solidFill>
                <a:latin typeface="Arial"/>
                <a:cs typeface="Arial"/>
              </a:rPr>
              <a:t>t</a:t>
            </a:r>
            <a:r>
              <a:rPr sz="2100" b="1" spc="-9" dirty="0">
                <a:solidFill>
                  <a:srgbClr val="002060"/>
                </a:solidFill>
                <a:latin typeface="Arial"/>
                <a:cs typeface="Arial"/>
              </a:rPr>
              <a:t>e</a:t>
            </a:r>
            <a:r>
              <a:rPr sz="2100" b="1" dirty="0">
                <a:solidFill>
                  <a:srgbClr val="002060"/>
                </a:solidFill>
                <a:latin typeface="Arial"/>
                <a:cs typeface="Arial"/>
              </a:rPr>
              <a:t>rminar</a:t>
            </a:r>
            <a:endParaRPr sz="2100" dirty="0">
              <a:solidFill>
                <a:srgbClr val="002060"/>
              </a:solidFill>
              <a:latin typeface="Arial"/>
              <a:cs typeface="Arial"/>
            </a:endParaRPr>
          </a:p>
          <a:p>
            <a:pPr>
              <a:defRPr/>
            </a:pPr>
            <a:r>
              <a:rPr sz="2100" b="1" dirty="0">
                <a:solidFill>
                  <a:srgbClr val="002060"/>
                </a:solidFill>
                <a:latin typeface="Arial"/>
                <a:cs typeface="Arial"/>
              </a:rPr>
              <a:t>en </a:t>
            </a:r>
            <a:r>
              <a:rPr sz="2100" b="1" spc="4" dirty="0">
                <a:solidFill>
                  <a:srgbClr val="002060"/>
                </a:solidFill>
                <a:latin typeface="Arial"/>
                <a:cs typeface="Arial"/>
              </a:rPr>
              <a:t>“</a:t>
            </a:r>
            <a:r>
              <a:rPr sz="2100" b="1" spc="-39" dirty="0">
                <a:solidFill>
                  <a:srgbClr val="002060"/>
                </a:solidFill>
                <a:latin typeface="Arial"/>
                <a:cs typeface="Arial"/>
              </a:rPr>
              <a:t>y</a:t>
            </a:r>
            <a:r>
              <a:rPr sz="2100" b="1" dirty="0">
                <a:solidFill>
                  <a:srgbClr val="002060"/>
                </a:solidFill>
                <a:latin typeface="Arial"/>
                <a:cs typeface="Arial"/>
              </a:rPr>
              <a:t>”</a:t>
            </a:r>
            <a:r>
              <a:rPr sz="2100" b="1" spc="2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35893" name="object 69">
            <a:extLst>
              <a:ext uri="{FF2B5EF4-FFF2-40B4-BE49-F238E27FC236}">
                <a16:creationId xmlns:a16="http://schemas.microsoft.com/office/drawing/2014/main" id="{FD97CBB0-25B4-4517-96BF-75BBDC143BEF}"/>
              </a:ext>
            </a:extLst>
          </p:cNvPr>
          <p:cNvSpPr txBox="1">
            <a:spLocks noChangeArrowheads="1"/>
          </p:cNvSpPr>
          <p:nvPr/>
        </p:nvSpPr>
        <p:spPr bwMode="auto">
          <a:xfrm>
            <a:off x="6162675" y="3675063"/>
            <a:ext cx="2889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la</a:t>
            </a:r>
            <a:endParaRPr lang="es-ES" altLang="es-PE" sz="2100">
              <a:solidFill>
                <a:srgbClr val="002060"/>
              </a:solidFill>
              <a:cs typeface="Arial" panose="020B0604020202020204" pitchFamily="34" charset="0"/>
            </a:endParaRPr>
          </a:p>
        </p:txBody>
      </p:sp>
      <p:sp>
        <p:nvSpPr>
          <p:cNvPr id="70" name="object 70">
            <a:extLst>
              <a:ext uri="{FF2B5EF4-FFF2-40B4-BE49-F238E27FC236}">
                <a16:creationId xmlns:a16="http://schemas.microsoft.com/office/drawing/2014/main" id="{C2D15B9F-15BC-4A73-AB82-8C6B2E631F66}"/>
              </a:ext>
            </a:extLst>
          </p:cNvPr>
          <p:cNvSpPr txBox="1"/>
          <p:nvPr/>
        </p:nvSpPr>
        <p:spPr>
          <a:xfrm>
            <a:off x="6459538" y="3675063"/>
            <a:ext cx="1311275" cy="282575"/>
          </a:xfrm>
          <a:prstGeom prst="rect">
            <a:avLst/>
          </a:prstGeom>
        </p:spPr>
        <p:txBody>
          <a:bodyPr lIns="0" tIns="0" rIns="0" bIns="0"/>
          <a:lstStyle/>
          <a:p>
            <a:pPr>
              <a:lnSpc>
                <a:spcPts val="2225"/>
              </a:lnSpc>
              <a:defRPr/>
            </a:pPr>
            <a:r>
              <a:rPr sz="2100" b="1" dirty="0">
                <a:solidFill>
                  <a:srgbClr val="002060"/>
                </a:solidFill>
                <a:latin typeface="Arial"/>
                <a:cs typeface="Arial"/>
              </a:rPr>
              <a:t>influen</a:t>
            </a:r>
            <a:r>
              <a:rPr sz="2100" b="1" spc="-4" dirty="0">
                <a:solidFill>
                  <a:srgbClr val="002060"/>
                </a:solidFill>
                <a:latin typeface="Arial"/>
                <a:cs typeface="Arial"/>
              </a:rPr>
              <a:t>c</a:t>
            </a:r>
            <a:r>
              <a:rPr sz="2100" b="1" dirty="0">
                <a:solidFill>
                  <a:srgbClr val="002060"/>
                </a:solidFill>
                <a:latin typeface="Arial"/>
                <a:cs typeface="Arial"/>
              </a:rPr>
              <a:t>ia</a:t>
            </a:r>
            <a:endParaRPr sz="2100" dirty="0">
              <a:solidFill>
                <a:srgbClr val="002060"/>
              </a:solidFill>
              <a:latin typeface="Arial"/>
              <a:cs typeface="Arial"/>
            </a:endParaRPr>
          </a:p>
        </p:txBody>
      </p:sp>
      <p:sp>
        <p:nvSpPr>
          <p:cNvPr id="35895" name="object 71">
            <a:extLst>
              <a:ext uri="{FF2B5EF4-FFF2-40B4-BE49-F238E27FC236}">
                <a16:creationId xmlns:a16="http://schemas.microsoft.com/office/drawing/2014/main" id="{EA54B9A2-329A-4D6A-985A-787E756D19EF}"/>
              </a:ext>
            </a:extLst>
          </p:cNvPr>
          <p:cNvSpPr txBox="1">
            <a:spLocks noChangeArrowheads="1"/>
          </p:cNvSpPr>
          <p:nvPr/>
        </p:nvSpPr>
        <p:spPr bwMode="auto">
          <a:xfrm>
            <a:off x="7780338" y="3675063"/>
            <a:ext cx="3762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de</a:t>
            </a:r>
            <a:endParaRPr lang="es-ES" altLang="es-PE" sz="2100">
              <a:solidFill>
                <a:srgbClr val="002060"/>
              </a:solidFill>
              <a:cs typeface="Arial" panose="020B0604020202020204" pitchFamily="34" charset="0"/>
            </a:endParaRPr>
          </a:p>
        </p:txBody>
      </p:sp>
      <p:sp>
        <p:nvSpPr>
          <p:cNvPr id="35896" name="object 72">
            <a:extLst>
              <a:ext uri="{FF2B5EF4-FFF2-40B4-BE49-F238E27FC236}">
                <a16:creationId xmlns:a16="http://schemas.microsoft.com/office/drawing/2014/main" id="{1FF010EE-2488-4D97-A10C-E2BBDCFD46E9}"/>
              </a:ext>
            </a:extLst>
          </p:cNvPr>
          <p:cNvSpPr txBox="1">
            <a:spLocks noChangeArrowheads="1"/>
          </p:cNvSpPr>
          <p:nvPr/>
        </p:nvSpPr>
        <p:spPr bwMode="auto">
          <a:xfrm>
            <a:off x="8166100" y="3675063"/>
            <a:ext cx="4810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cs typeface="Arial" panose="020B0604020202020204" pitchFamily="34" charset="0"/>
              </a:rPr>
              <a:t>“</a:t>
            </a:r>
            <a:r>
              <a:rPr lang="es-ES" altLang="es-PE" sz="2100" b="1">
                <a:solidFill>
                  <a:srgbClr val="002060"/>
                </a:solidFill>
                <a:cs typeface="Arial" panose="020B0604020202020204" pitchFamily="34" charset="0"/>
              </a:rPr>
              <a:t>x”</a:t>
            </a:r>
            <a:endParaRPr lang="es-ES" altLang="es-PE" sz="2100">
              <a:solidFill>
                <a:srgbClr val="002060"/>
              </a:solidFill>
              <a:cs typeface="Arial" panose="020B0604020202020204" pitchFamily="34" charset="0"/>
            </a:endParaRPr>
          </a:p>
        </p:txBody>
      </p:sp>
      <p:sp>
        <p:nvSpPr>
          <p:cNvPr id="73" name="object 73">
            <a:extLst>
              <a:ext uri="{FF2B5EF4-FFF2-40B4-BE49-F238E27FC236}">
                <a16:creationId xmlns:a16="http://schemas.microsoft.com/office/drawing/2014/main" id="{432FA62B-F169-4566-85F5-331E2F5A47BA}"/>
              </a:ext>
            </a:extLst>
          </p:cNvPr>
          <p:cNvSpPr txBox="1"/>
          <p:nvPr/>
        </p:nvSpPr>
        <p:spPr>
          <a:xfrm>
            <a:off x="271463" y="4406900"/>
            <a:ext cx="1117600" cy="603250"/>
          </a:xfrm>
          <a:prstGeom prst="rect">
            <a:avLst/>
          </a:prstGeom>
        </p:spPr>
        <p:txBody>
          <a:bodyPr lIns="0" tIns="0" rIns="0" bIns="0"/>
          <a:lstStyle/>
          <a:p>
            <a:pPr>
              <a:lnSpc>
                <a:spcPts val="2220"/>
              </a:lnSpc>
              <a:defRPr/>
            </a:pPr>
            <a:r>
              <a:rPr sz="2100" b="1" dirty="0">
                <a:solidFill>
                  <a:srgbClr val="002060"/>
                </a:solidFill>
                <a:latin typeface="Arial"/>
                <a:cs typeface="Arial"/>
              </a:rPr>
              <a:t>¿En</a:t>
            </a:r>
            <a:r>
              <a:rPr sz="2100" b="1" spc="4" dirty="0">
                <a:solidFill>
                  <a:srgbClr val="002060"/>
                </a:solidFill>
                <a:latin typeface="Arial"/>
                <a:cs typeface="Arial"/>
              </a:rPr>
              <a:t> </a:t>
            </a:r>
            <a:r>
              <a:rPr sz="2100" b="1" dirty="0">
                <a:solidFill>
                  <a:srgbClr val="002060"/>
                </a:solidFill>
                <a:latin typeface="Arial"/>
                <a:cs typeface="Arial"/>
              </a:rPr>
              <a:t>qué</a:t>
            </a:r>
            <a:endParaRPr sz="2100" dirty="0">
              <a:solidFill>
                <a:srgbClr val="002060"/>
              </a:solidFill>
              <a:latin typeface="Arial"/>
              <a:cs typeface="Arial"/>
            </a:endParaRPr>
          </a:p>
          <a:p>
            <a:pPr>
              <a:defRPr/>
            </a:pPr>
            <a:r>
              <a:rPr sz="2100" b="1" dirty="0">
                <a:solidFill>
                  <a:srgbClr val="002060"/>
                </a:solidFill>
                <a:latin typeface="Arial"/>
                <a:cs typeface="Arial"/>
              </a:rPr>
              <a:t>“</a:t>
            </a:r>
            <a:r>
              <a:rPr sz="2100" b="1" spc="-34" dirty="0">
                <a:solidFill>
                  <a:srgbClr val="002060"/>
                </a:solidFill>
                <a:latin typeface="Arial"/>
                <a:cs typeface="Arial"/>
              </a:rPr>
              <a:t>y</a:t>
            </a:r>
            <a:r>
              <a:rPr sz="2100" b="1" dirty="0">
                <a:solidFill>
                  <a:srgbClr val="002060"/>
                </a:solidFill>
                <a:latin typeface="Arial"/>
                <a:cs typeface="Arial"/>
              </a:rPr>
              <a:t>”</a:t>
            </a:r>
            <a:r>
              <a:rPr sz="2100" b="1" spc="2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74" name="object 74">
            <a:extLst>
              <a:ext uri="{FF2B5EF4-FFF2-40B4-BE49-F238E27FC236}">
                <a16:creationId xmlns:a16="http://schemas.microsoft.com/office/drawing/2014/main" id="{66FC4EA5-12F3-47DB-A968-1DCE4747AC45}"/>
              </a:ext>
            </a:extLst>
          </p:cNvPr>
          <p:cNvSpPr txBox="1"/>
          <p:nvPr/>
        </p:nvSpPr>
        <p:spPr>
          <a:xfrm>
            <a:off x="1400175" y="4406900"/>
            <a:ext cx="2730500" cy="282575"/>
          </a:xfrm>
          <a:prstGeom prst="rect">
            <a:avLst/>
          </a:prstGeom>
        </p:spPr>
        <p:txBody>
          <a:bodyPr lIns="0" tIns="0" rIns="0" bIns="0"/>
          <a:lstStyle/>
          <a:p>
            <a:pPr>
              <a:lnSpc>
                <a:spcPts val="2220"/>
              </a:lnSpc>
              <a:tabLst>
                <a:tab pos="2247900" algn="l"/>
              </a:tabLst>
              <a:defRPr/>
            </a:pPr>
            <a:r>
              <a:rPr sz="2100" b="1" dirty="0">
                <a:solidFill>
                  <a:srgbClr val="002060"/>
                </a:solidFill>
                <a:latin typeface="Arial"/>
                <a:cs typeface="Arial"/>
              </a:rPr>
              <a:t>med</a:t>
            </a:r>
            <a:r>
              <a:rPr sz="2100" b="1" spc="4" dirty="0">
                <a:solidFill>
                  <a:srgbClr val="002060"/>
                </a:solidFill>
                <a:latin typeface="Arial"/>
                <a:cs typeface="Arial"/>
              </a:rPr>
              <a:t>i</a:t>
            </a:r>
            <a:r>
              <a:rPr sz="2100" b="1" dirty="0">
                <a:solidFill>
                  <a:srgbClr val="002060"/>
                </a:solidFill>
                <a:latin typeface="Arial"/>
                <a:cs typeface="Arial"/>
              </a:rPr>
              <a:t>da</a:t>
            </a:r>
            <a:r>
              <a:rPr sz="2100" b="1" spc="-9" dirty="0">
                <a:solidFill>
                  <a:srgbClr val="002060"/>
                </a:solidFill>
                <a:latin typeface="Arial"/>
                <a:cs typeface="Arial"/>
              </a:rPr>
              <a:t> </a:t>
            </a:r>
            <a:r>
              <a:rPr sz="2100" b="1" dirty="0">
                <a:solidFill>
                  <a:srgbClr val="002060"/>
                </a:solidFill>
                <a:latin typeface="Arial"/>
                <a:cs typeface="Arial"/>
              </a:rPr>
              <a:t>f</a:t>
            </a:r>
            <a:r>
              <a:rPr sz="2100" b="1" spc="-4" dirty="0">
                <a:solidFill>
                  <a:srgbClr val="002060"/>
                </a:solidFill>
                <a:latin typeface="Arial"/>
                <a:cs typeface="Arial"/>
              </a:rPr>
              <a:t>a</a:t>
            </a:r>
            <a:r>
              <a:rPr sz="2100" b="1" dirty="0">
                <a:solidFill>
                  <a:srgbClr val="002060"/>
                </a:solidFill>
                <a:latin typeface="Arial"/>
                <a:cs typeface="Arial"/>
              </a:rPr>
              <a:t>vor</a:t>
            </a:r>
            <a:r>
              <a:rPr sz="2100" b="1" spc="-4" dirty="0">
                <a:solidFill>
                  <a:srgbClr val="002060"/>
                </a:solidFill>
                <a:latin typeface="Arial"/>
                <a:cs typeface="Arial"/>
              </a:rPr>
              <a:t>e</a:t>
            </a:r>
            <a:r>
              <a:rPr sz="2100" b="1" dirty="0">
                <a:solidFill>
                  <a:srgbClr val="002060"/>
                </a:solidFill>
                <a:latin typeface="Arial"/>
                <a:cs typeface="Arial"/>
              </a:rPr>
              <a:t>ce	“x”</a:t>
            </a:r>
            <a:endParaRPr sz="2100" dirty="0">
              <a:solidFill>
                <a:srgbClr val="002060"/>
              </a:solidFill>
              <a:latin typeface="Arial"/>
              <a:cs typeface="Arial"/>
            </a:endParaRPr>
          </a:p>
        </p:txBody>
      </p:sp>
      <p:sp>
        <p:nvSpPr>
          <p:cNvPr id="35899" name="object 75">
            <a:extLst>
              <a:ext uri="{FF2B5EF4-FFF2-40B4-BE49-F238E27FC236}">
                <a16:creationId xmlns:a16="http://schemas.microsoft.com/office/drawing/2014/main" id="{BF25D5A1-04B3-40AB-9A61-9EC291D56D87}"/>
              </a:ext>
            </a:extLst>
          </p:cNvPr>
          <p:cNvSpPr txBox="1">
            <a:spLocks noChangeArrowheads="1"/>
          </p:cNvSpPr>
          <p:nvPr/>
        </p:nvSpPr>
        <p:spPr bwMode="auto">
          <a:xfrm>
            <a:off x="4138613" y="4406900"/>
            <a:ext cx="2143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a</a:t>
            </a:r>
            <a:endParaRPr lang="es-ES" altLang="es-PE" sz="2100">
              <a:solidFill>
                <a:srgbClr val="002060"/>
              </a:solidFill>
              <a:cs typeface="Arial" panose="020B0604020202020204" pitchFamily="34" charset="0"/>
            </a:endParaRPr>
          </a:p>
        </p:txBody>
      </p:sp>
      <p:sp>
        <p:nvSpPr>
          <p:cNvPr id="76" name="object 76">
            <a:extLst>
              <a:ext uri="{FF2B5EF4-FFF2-40B4-BE49-F238E27FC236}">
                <a16:creationId xmlns:a16="http://schemas.microsoft.com/office/drawing/2014/main" id="{CA7A78B2-CEC8-4E93-997F-E60F4D055181}"/>
              </a:ext>
            </a:extLst>
          </p:cNvPr>
          <p:cNvSpPr txBox="1"/>
          <p:nvPr/>
        </p:nvSpPr>
        <p:spPr>
          <a:xfrm>
            <a:off x="4683125" y="4406900"/>
            <a:ext cx="1471613" cy="603250"/>
          </a:xfrm>
          <a:prstGeom prst="rect">
            <a:avLst/>
          </a:prstGeom>
        </p:spPr>
        <p:txBody>
          <a:bodyPr lIns="0" tIns="0" rIns="0" bIns="0"/>
          <a:lstStyle/>
          <a:p>
            <a:pPr>
              <a:lnSpc>
                <a:spcPts val="2220"/>
              </a:lnSpc>
              <a:defRPr/>
            </a:pPr>
            <a:r>
              <a:rPr sz="2100" b="1" dirty="0">
                <a:solidFill>
                  <a:srgbClr val="002060"/>
                </a:solidFill>
                <a:latin typeface="Arial"/>
                <a:cs typeface="Arial"/>
              </a:rPr>
              <a:t>D</a:t>
            </a:r>
            <a:r>
              <a:rPr sz="2100" b="1" spc="-9" dirty="0">
                <a:solidFill>
                  <a:srgbClr val="002060"/>
                </a:solidFill>
                <a:latin typeface="Arial"/>
                <a:cs typeface="Arial"/>
              </a:rPr>
              <a:t>e</a:t>
            </a:r>
            <a:r>
              <a:rPr sz="2100" b="1" dirty="0">
                <a:solidFill>
                  <a:srgbClr val="002060"/>
                </a:solidFill>
                <a:latin typeface="Arial"/>
                <a:cs typeface="Arial"/>
              </a:rPr>
              <a:t>t</a:t>
            </a:r>
            <a:r>
              <a:rPr sz="2100" b="1" spc="-4" dirty="0">
                <a:solidFill>
                  <a:srgbClr val="002060"/>
                </a:solidFill>
                <a:latin typeface="Arial"/>
                <a:cs typeface="Arial"/>
              </a:rPr>
              <a:t>e</a:t>
            </a:r>
            <a:r>
              <a:rPr sz="2100" b="1" dirty="0">
                <a:solidFill>
                  <a:srgbClr val="002060"/>
                </a:solidFill>
                <a:latin typeface="Arial"/>
                <a:cs typeface="Arial"/>
              </a:rPr>
              <a:t>rm</a:t>
            </a:r>
            <a:r>
              <a:rPr sz="2100" b="1" spc="4" dirty="0">
                <a:solidFill>
                  <a:srgbClr val="002060"/>
                </a:solidFill>
                <a:latin typeface="Arial"/>
                <a:cs typeface="Arial"/>
              </a:rPr>
              <a:t>i</a:t>
            </a:r>
            <a:r>
              <a:rPr sz="2100" b="1" dirty="0">
                <a:solidFill>
                  <a:srgbClr val="002060"/>
                </a:solidFill>
                <a:latin typeface="Arial"/>
                <a:cs typeface="Arial"/>
              </a:rPr>
              <a:t>nar</a:t>
            </a:r>
            <a:endParaRPr sz="2100" dirty="0">
              <a:solidFill>
                <a:srgbClr val="002060"/>
              </a:solidFill>
              <a:latin typeface="Arial"/>
              <a:cs typeface="Arial"/>
            </a:endParaRPr>
          </a:p>
          <a:p>
            <a:pPr>
              <a:defRPr/>
            </a:pPr>
            <a:r>
              <a:rPr sz="2100" b="1" dirty="0">
                <a:solidFill>
                  <a:srgbClr val="002060"/>
                </a:solidFill>
                <a:latin typeface="Arial"/>
                <a:cs typeface="Arial"/>
              </a:rPr>
              <a:t>en “</a:t>
            </a:r>
            <a:r>
              <a:rPr sz="2100" b="1" spc="-39" dirty="0">
                <a:solidFill>
                  <a:srgbClr val="002060"/>
                </a:solidFill>
                <a:latin typeface="Arial"/>
                <a:cs typeface="Arial"/>
              </a:rPr>
              <a:t>y</a:t>
            </a:r>
            <a:r>
              <a:rPr sz="2100" b="1" dirty="0">
                <a:solidFill>
                  <a:srgbClr val="002060"/>
                </a:solidFill>
                <a:latin typeface="Arial"/>
                <a:cs typeface="Arial"/>
              </a:rPr>
              <a:t>”</a:t>
            </a:r>
            <a:r>
              <a:rPr sz="2100" b="1" spc="2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35901" name="object 77">
            <a:extLst>
              <a:ext uri="{FF2B5EF4-FFF2-40B4-BE49-F238E27FC236}">
                <a16:creationId xmlns:a16="http://schemas.microsoft.com/office/drawing/2014/main" id="{7F6D442B-D2E4-48AA-B63A-99D6915CE7E8}"/>
              </a:ext>
            </a:extLst>
          </p:cNvPr>
          <p:cNvSpPr txBox="1">
            <a:spLocks noChangeArrowheads="1"/>
          </p:cNvSpPr>
          <p:nvPr/>
        </p:nvSpPr>
        <p:spPr bwMode="auto">
          <a:xfrm>
            <a:off x="6162675" y="4406900"/>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la</a:t>
            </a:r>
            <a:endParaRPr lang="es-ES" altLang="es-PE" sz="2100">
              <a:solidFill>
                <a:srgbClr val="002060"/>
              </a:solidFill>
              <a:cs typeface="Arial" panose="020B0604020202020204" pitchFamily="34" charset="0"/>
            </a:endParaRPr>
          </a:p>
        </p:txBody>
      </p:sp>
      <p:sp>
        <p:nvSpPr>
          <p:cNvPr id="78" name="object 78">
            <a:extLst>
              <a:ext uri="{FF2B5EF4-FFF2-40B4-BE49-F238E27FC236}">
                <a16:creationId xmlns:a16="http://schemas.microsoft.com/office/drawing/2014/main" id="{D2D63105-1BE3-4BB3-AC2B-B17145E4FE10}"/>
              </a:ext>
            </a:extLst>
          </p:cNvPr>
          <p:cNvSpPr txBox="1"/>
          <p:nvPr/>
        </p:nvSpPr>
        <p:spPr>
          <a:xfrm>
            <a:off x="6459538" y="4406900"/>
            <a:ext cx="1311275" cy="282575"/>
          </a:xfrm>
          <a:prstGeom prst="rect">
            <a:avLst/>
          </a:prstGeom>
        </p:spPr>
        <p:txBody>
          <a:bodyPr lIns="0" tIns="0" rIns="0" bIns="0"/>
          <a:lstStyle/>
          <a:p>
            <a:pPr>
              <a:lnSpc>
                <a:spcPts val="2220"/>
              </a:lnSpc>
              <a:defRPr/>
            </a:pPr>
            <a:r>
              <a:rPr sz="2100" b="1" spc="4" dirty="0">
                <a:solidFill>
                  <a:srgbClr val="002060"/>
                </a:solidFill>
                <a:latin typeface="Arial"/>
                <a:cs typeface="Arial"/>
              </a:rPr>
              <a:t>i</a:t>
            </a:r>
            <a:r>
              <a:rPr sz="2100" b="1" dirty="0">
                <a:solidFill>
                  <a:srgbClr val="002060"/>
                </a:solidFill>
                <a:latin typeface="Arial"/>
                <a:cs typeface="Arial"/>
              </a:rPr>
              <a:t>nfluencia</a:t>
            </a:r>
            <a:endParaRPr sz="2100" dirty="0">
              <a:solidFill>
                <a:srgbClr val="002060"/>
              </a:solidFill>
              <a:latin typeface="Arial"/>
              <a:cs typeface="Arial"/>
            </a:endParaRPr>
          </a:p>
        </p:txBody>
      </p:sp>
      <p:sp>
        <p:nvSpPr>
          <p:cNvPr id="35903" name="object 79">
            <a:extLst>
              <a:ext uri="{FF2B5EF4-FFF2-40B4-BE49-F238E27FC236}">
                <a16:creationId xmlns:a16="http://schemas.microsoft.com/office/drawing/2014/main" id="{A682AD52-2D60-4DEB-8114-A9CAED75FEED}"/>
              </a:ext>
            </a:extLst>
          </p:cNvPr>
          <p:cNvSpPr txBox="1">
            <a:spLocks noChangeArrowheads="1"/>
          </p:cNvSpPr>
          <p:nvPr/>
        </p:nvSpPr>
        <p:spPr bwMode="auto">
          <a:xfrm>
            <a:off x="7778750" y="4406900"/>
            <a:ext cx="3778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de</a:t>
            </a:r>
            <a:endParaRPr lang="es-ES" altLang="es-PE" sz="2100">
              <a:solidFill>
                <a:srgbClr val="002060"/>
              </a:solidFill>
              <a:cs typeface="Arial" panose="020B0604020202020204" pitchFamily="34" charset="0"/>
            </a:endParaRPr>
          </a:p>
        </p:txBody>
      </p:sp>
      <p:sp>
        <p:nvSpPr>
          <p:cNvPr id="80" name="object 80">
            <a:extLst>
              <a:ext uri="{FF2B5EF4-FFF2-40B4-BE49-F238E27FC236}">
                <a16:creationId xmlns:a16="http://schemas.microsoft.com/office/drawing/2014/main" id="{F4E11531-D370-438C-8648-2267AB33E129}"/>
              </a:ext>
            </a:extLst>
          </p:cNvPr>
          <p:cNvSpPr txBox="1"/>
          <p:nvPr/>
        </p:nvSpPr>
        <p:spPr>
          <a:xfrm>
            <a:off x="8164513" y="4406900"/>
            <a:ext cx="481012" cy="282575"/>
          </a:xfrm>
          <a:prstGeom prst="rect">
            <a:avLst/>
          </a:prstGeom>
        </p:spPr>
        <p:txBody>
          <a:bodyPr lIns="0" tIns="0" rIns="0" bIns="0"/>
          <a:lstStyle/>
          <a:p>
            <a:pPr>
              <a:lnSpc>
                <a:spcPts val="2220"/>
              </a:lnSpc>
              <a:defRPr/>
            </a:pPr>
            <a:r>
              <a:rPr sz="2100" b="1" spc="4" dirty="0">
                <a:latin typeface="Arial"/>
                <a:cs typeface="Arial"/>
              </a:rPr>
              <a:t>“</a:t>
            </a:r>
            <a:r>
              <a:rPr sz="2100" b="1" dirty="0">
                <a:solidFill>
                  <a:srgbClr val="002060"/>
                </a:solidFill>
                <a:latin typeface="Arial"/>
                <a:cs typeface="Arial"/>
              </a:rPr>
              <a:t>x”</a:t>
            </a:r>
            <a:endParaRPr sz="2100" dirty="0">
              <a:solidFill>
                <a:srgbClr val="002060"/>
              </a:solidFill>
              <a:latin typeface="Arial"/>
              <a:cs typeface="Arial"/>
            </a:endParaRPr>
          </a:p>
        </p:txBody>
      </p:sp>
      <p:sp>
        <p:nvSpPr>
          <p:cNvPr id="81" name="object 81">
            <a:extLst>
              <a:ext uri="{FF2B5EF4-FFF2-40B4-BE49-F238E27FC236}">
                <a16:creationId xmlns:a16="http://schemas.microsoft.com/office/drawing/2014/main" id="{ADD9AEA9-86BA-41A2-9919-D3C8DA660313}"/>
              </a:ext>
            </a:extLst>
          </p:cNvPr>
          <p:cNvSpPr txBox="1"/>
          <p:nvPr/>
        </p:nvSpPr>
        <p:spPr>
          <a:xfrm>
            <a:off x="271463" y="5138738"/>
            <a:ext cx="1117600" cy="601662"/>
          </a:xfrm>
          <a:prstGeom prst="rect">
            <a:avLst/>
          </a:prstGeom>
        </p:spPr>
        <p:txBody>
          <a:bodyPr lIns="0" tIns="0" rIns="0" bIns="0"/>
          <a:lstStyle/>
          <a:p>
            <a:pPr>
              <a:lnSpc>
                <a:spcPts val="2220"/>
              </a:lnSpc>
              <a:defRPr/>
            </a:pPr>
            <a:r>
              <a:rPr sz="2100" b="1" dirty="0">
                <a:solidFill>
                  <a:srgbClr val="002060"/>
                </a:solidFill>
                <a:latin typeface="Arial"/>
                <a:cs typeface="Arial"/>
              </a:rPr>
              <a:t>¿En</a:t>
            </a:r>
            <a:r>
              <a:rPr sz="2100" b="1" spc="4" dirty="0">
                <a:solidFill>
                  <a:srgbClr val="002060"/>
                </a:solidFill>
                <a:latin typeface="Arial"/>
                <a:cs typeface="Arial"/>
              </a:rPr>
              <a:t> </a:t>
            </a:r>
            <a:r>
              <a:rPr sz="2100" b="1" dirty="0">
                <a:solidFill>
                  <a:srgbClr val="002060"/>
                </a:solidFill>
                <a:latin typeface="Arial"/>
                <a:cs typeface="Arial"/>
              </a:rPr>
              <a:t>qué</a:t>
            </a:r>
            <a:endParaRPr sz="2100" dirty="0">
              <a:solidFill>
                <a:srgbClr val="002060"/>
              </a:solidFill>
              <a:latin typeface="Arial"/>
              <a:cs typeface="Arial"/>
            </a:endParaRPr>
          </a:p>
          <a:p>
            <a:pPr>
              <a:defRPr/>
            </a:pPr>
            <a:r>
              <a:rPr sz="2100" b="1" dirty="0">
                <a:solidFill>
                  <a:srgbClr val="002060"/>
                </a:solidFill>
                <a:latin typeface="Arial"/>
                <a:cs typeface="Arial"/>
              </a:rPr>
              <a:t>“</a:t>
            </a:r>
            <a:r>
              <a:rPr sz="2100" b="1" spc="-34" dirty="0">
                <a:solidFill>
                  <a:srgbClr val="002060"/>
                </a:solidFill>
                <a:latin typeface="Arial"/>
                <a:cs typeface="Arial"/>
              </a:rPr>
              <a:t>y</a:t>
            </a:r>
            <a:r>
              <a:rPr sz="2100" b="1" dirty="0">
                <a:solidFill>
                  <a:srgbClr val="002060"/>
                </a:solidFill>
                <a:latin typeface="Arial"/>
                <a:cs typeface="Arial"/>
              </a:rPr>
              <a:t>”</a:t>
            </a:r>
            <a:r>
              <a:rPr sz="2100" b="1" spc="2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82" name="object 82">
            <a:extLst>
              <a:ext uri="{FF2B5EF4-FFF2-40B4-BE49-F238E27FC236}">
                <a16:creationId xmlns:a16="http://schemas.microsoft.com/office/drawing/2014/main" id="{9BEE8E86-8575-43B0-A67D-CBEE1EF2FE97}"/>
              </a:ext>
            </a:extLst>
          </p:cNvPr>
          <p:cNvSpPr txBox="1"/>
          <p:nvPr/>
        </p:nvSpPr>
        <p:spPr>
          <a:xfrm>
            <a:off x="1400175" y="5138738"/>
            <a:ext cx="2762250" cy="282575"/>
          </a:xfrm>
          <a:prstGeom prst="rect">
            <a:avLst/>
          </a:prstGeom>
        </p:spPr>
        <p:txBody>
          <a:bodyPr lIns="0" tIns="0" rIns="0" bIns="0"/>
          <a:lstStyle/>
          <a:p>
            <a:pPr>
              <a:lnSpc>
                <a:spcPts val="2220"/>
              </a:lnSpc>
              <a:tabLst>
                <a:tab pos="2057400" algn="l"/>
              </a:tabLst>
              <a:defRPr/>
            </a:pPr>
            <a:r>
              <a:rPr sz="2100" b="1" dirty="0">
                <a:solidFill>
                  <a:srgbClr val="002060"/>
                </a:solidFill>
                <a:latin typeface="Arial"/>
                <a:cs typeface="Arial"/>
              </a:rPr>
              <a:t>grado fa</a:t>
            </a:r>
            <a:r>
              <a:rPr sz="2100" b="1" spc="-9" dirty="0">
                <a:solidFill>
                  <a:srgbClr val="002060"/>
                </a:solidFill>
                <a:latin typeface="Arial"/>
                <a:cs typeface="Arial"/>
              </a:rPr>
              <a:t>v</a:t>
            </a:r>
            <a:r>
              <a:rPr sz="2100" b="1" dirty="0">
                <a:solidFill>
                  <a:srgbClr val="002060"/>
                </a:solidFill>
                <a:latin typeface="Arial"/>
                <a:cs typeface="Arial"/>
              </a:rPr>
              <a:t>ore</a:t>
            </a:r>
            <a:r>
              <a:rPr sz="2100" b="1" spc="-4" dirty="0">
                <a:solidFill>
                  <a:srgbClr val="002060"/>
                </a:solidFill>
                <a:latin typeface="Arial"/>
                <a:cs typeface="Arial"/>
              </a:rPr>
              <a:t>c</a:t>
            </a:r>
            <a:r>
              <a:rPr sz="2100" b="1" dirty="0">
                <a:solidFill>
                  <a:srgbClr val="002060"/>
                </a:solidFill>
                <a:latin typeface="Arial"/>
                <a:cs typeface="Arial"/>
              </a:rPr>
              <a:t>e	</a:t>
            </a:r>
            <a:r>
              <a:rPr sz="2100" b="1" spc="9" dirty="0">
                <a:solidFill>
                  <a:srgbClr val="002060"/>
                </a:solidFill>
                <a:latin typeface="Arial"/>
                <a:cs typeface="Arial"/>
              </a:rPr>
              <a:t>“</a:t>
            </a:r>
            <a:r>
              <a:rPr sz="2100" b="1" dirty="0">
                <a:solidFill>
                  <a:srgbClr val="002060"/>
                </a:solidFill>
                <a:latin typeface="Arial"/>
                <a:cs typeface="Arial"/>
              </a:rPr>
              <a:t>x” a</a:t>
            </a:r>
            <a:endParaRPr sz="2100" dirty="0">
              <a:solidFill>
                <a:srgbClr val="002060"/>
              </a:solidFill>
              <a:latin typeface="Arial"/>
              <a:cs typeface="Arial"/>
            </a:endParaRPr>
          </a:p>
        </p:txBody>
      </p:sp>
      <p:sp>
        <p:nvSpPr>
          <p:cNvPr id="83" name="object 83">
            <a:extLst>
              <a:ext uri="{FF2B5EF4-FFF2-40B4-BE49-F238E27FC236}">
                <a16:creationId xmlns:a16="http://schemas.microsoft.com/office/drawing/2014/main" id="{B1EBC301-1934-4220-83A2-0286DA1E3C17}"/>
              </a:ext>
            </a:extLst>
          </p:cNvPr>
          <p:cNvSpPr txBox="1"/>
          <p:nvPr/>
        </p:nvSpPr>
        <p:spPr>
          <a:xfrm>
            <a:off x="4683125" y="5138738"/>
            <a:ext cx="1471613" cy="601662"/>
          </a:xfrm>
          <a:prstGeom prst="rect">
            <a:avLst/>
          </a:prstGeom>
        </p:spPr>
        <p:txBody>
          <a:bodyPr lIns="0" tIns="0" rIns="0" bIns="0"/>
          <a:lstStyle/>
          <a:p>
            <a:pPr>
              <a:lnSpc>
                <a:spcPts val="2220"/>
              </a:lnSpc>
              <a:defRPr/>
            </a:pPr>
            <a:r>
              <a:rPr sz="2100" b="1" dirty="0">
                <a:solidFill>
                  <a:srgbClr val="002060"/>
                </a:solidFill>
                <a:latin typeface="Arial"/>
                <a:cs typeface="Arial"/>
              </a:rPr>
              <a:t>D</a:t>
            </a:r>
            <a:r>
              <a:rPr sz="2100" b="1" spc="-9" dirty="0">
                <a:solidFill>
                  <a:srgbClr val="002060"/>
                </a:solidFill>
                <a:latin typeface="Arial"/>
                <a:cs typeface="Arial"/>
              </a:rPr>
              <a:t>e</a:t>
            </a:r>
            <a:r>
              <a:rPr sz="2100" b="1" dirty="0">
                <a:solidFill>
                  <a:srgbClr val="002060"/>
                </a:solidFill>
                <a:latin typeface="Arial"/>
                <a:cs typeface="Arial"/>
              </a:rPr>
              <a:t>t</a:t>
            </a:r>
            <a:r>
              <a:rPr sz="2100" b="1" spc="-4" dirty="0">
                <a:solidFill>
                  <a:srgbClr val="002060"/>
                </a:solidFill>
                <a:latin typeface="Arial"/>
                <a:cs typeface="Arial"/>
              </a:rPr>
              <a:t>e</a:t>
            </a:r>
            <a:r>
              <a:rPr sz="2100" b="1" dirty="0">
                <a:solidFill>
                  <a:srgbClr val="002060"/>
                </a:solidFill>
                <a:latin typeface="Arial"/>
                <a:cs typeface="Arial"/>
              </a:rPr>
              <a:t>rm</a:t>
            </a:r>
            <a:r>
              <a:rPr sz="2100" b="1" spc="4" dirty="0">
                <a:solidFill>
                  <a:srgbClr val="002060"/>
                </a:solidFill>
                <a:latin typeface="Arial"/>
                <a:cs typeface="Arial"/>
              </a:rPr>
              <a:t>i</a:t>
            </a:r>
            <a:r>
              <a:rPr sz="2100" b="1" dirty="0">
                <a:solidFill>
                  <a:srgbClr val="002060"/>
                </a:solidFill>
                <a:latin typeface="Arial"/>
                <a:cs typeface="Arial"/>
              </a:rPr>
              <a:t>nar</a:t>
            </a:r>
            <a:endParaRPr sz="2100" dirty="0">
              <a:solidFill>
                <a:srgbClr val="002060"/>
              </a:solidFill>
              <a:latin typeface="Arial"/>
              <a:cs typeface="Arial"/>
            </a:endParaRPr>
          </a:p>
          <a:p>
            <a:pPr>
              <a:defRPr/>
            </a:pPr>
            <a:r>
              <a:rPr sz="2100" b="1" dirty="0">
                <a:solidFill>
                  <a:srgbClr val="002060"/>
                </a:solidFill>
                <a:latin typeface="Arial"/>
                <a:cs typeface="Arial"/>
              </a:rPr>
              <a:t>en </a:t>
            </a:r>
            <a:r>
              <a:rPr sz="2100" b="1" spc="4" dirty="0">
                <a:solidFill>
                  <a:srgbClr val="002060"/>
                </a:solidFill>
                <a:latin typeface="Arial"/>
                <a:cs typeface="Arial"/>
              </a:rPr>
              <a:t>“</a:t>
            </a:r>
            <a:r>
              <a:rPr sz="2100" b="1" spc="-39" dirty="0">
                <a:solidFill>
                  <a:srgbClr val="002060"/>
                </a:solidFill>
                <a:latin typeface="Arial"/>
                <a:cs typeface="Arial"/>
              </a:rPr>
              <a:t>y</a:t>
            </a:r>
            <a:r>
              <a:rPr sz="2100" b="1" dirty="0">
                <a:solidFill>
                  <a:srgbClr val="002060"/>
                </a:solidFill>
                <a:latin typeface="Arial"/>
                <a:cs typeface="Arial"/>
              </a:rPr>
              <a:t>”</a:t>
            </a:r>
            <a:r>
              <a:rPr sz="2100" b="1" spc="29" dirty="0">
                <a:solidFill>
                  <a:srgbClr val="002060"/>
                </a:solidFill>
                <a:latin typeface="Arial"/>
                <a:cs typeface="Arial"/>
              </a:rPr>
              <a:t> </a:t>
            </a:r>
            <a:r>
              <a:rPr sz="2100" b="1" dirty="0">
                <a:solidFill>
                  <a:srgbClr val="002060"/>
                </a:solidFill>
                <a:latin typeface="Arial"/>
                <a:cs typeface="Arial"/>
              </a:rPr>
              <a:t>…</a:t>
            </a:r>
            <a:endParaRPr sz="2100" dirty="0">
              <a:solidFill>
                <a:srgbClr val="002060"/>
              </a:solidFill>
              <a:latin typeface="Arial"/>
              <a:cs typeface="Arial"/>
            </a:endParaRPr>
          </a:p>
        </p:txBody>
      </p:sp>
      <p:sp>
        <p:nvSpPr>
          <p:cNvPr id="35908" name="object 84">
            <a:extLst>
              <a:ext uri="{FF2B5EF4-FFF2-40B4-BE49-F238E27FC236}">
                <a16:creationId xmlns:a16="http://schemas.microsoft.com/office/drawing/2014/main" id="{5EFD2BF1-4E3B-400B-9D76-28E6DE6C9FF6}"/>
              </a:ext>
            </a:extLst>
          </p:cNvPr>
          <p:cNvSpPr txBox="1">
            <a:spLocks noChangeArrowheads="1"/>
          </p:cNvSpPr>
          <p:nvPr/>
        </p:nvSpPr>
        <p:spPr bwMode="auto">
          <a:xfrm>
            <a:off x="6162675" y="5138738"/>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la</a:t>
            </a:r>
            <a:endParaRPr lang="es-ES" altLang="es-PE" sz="2100">
              <a:solidFill>
                <a:srgbClr val="002060"/>
              </a:solidFill>
              <a:cs typeface="Arial" panose="020B0604020202020204" pitchFamily="34" charset="0"/>
            </a:endParaRPr>
          </a:p>
        </p:txBody>
      </p:sp>
      <p:sp>
        <p:nvSpPr>
          <p:cNvPr id="85" name="object 85">
            <a:extLst>
              <a:ext uri="{FF2B5EF4-FFF2-40B4-BE49-F238E27FC236}">
                <a16:creationId xmlns:a16="http://schemas.microsoft.com/office/drawing/2014/main" id="{340B4FCE-13C3-4DDA-80F9-F16013F5A4C4}"/>
              </a:ext>
            </a:extLst>
          </p:cNvPr>
          <p:cNvSpPr txBox="1"/>
          <p:nvPr/>
        </p:nvSpPr>
        <p:spPr>
          <a:xfrm>
            <a:off x="6459538" y="5138738"/>
            <a:ext cx="1311275" cy="282575"/>
          </a:xfrm>
          <a:prstGeom prst="rect">
            <a:avLst/>
          </a:prstGeom>
        </p:spPr>
        <p:txBody>
          <a:bodyPr lIns="0" tIns="0" rIns="0" bIns="0"/>
          <a:lstStyle/>
          <a:p>
            <a:pPr>
              <a:lnSpc>
                <a:spcPts val="2220"/>
              </a:lnSpc>
              <a:defRPr/>
            </a:pPr>
            <a:r>
              <a:rPr sz="2100" b="1" spc="4" dirty="0">
                <a:solidFill>
                  <a:srgbClr val="002060"/>
                </a:solidFill>
                <a:latin typeface="Arial"/>
                <a:cs typeface="Arial"/>
              </a:rPr>
              <a:t>i</a:t>
            </a:r>
            <a:r>
              <a:rPr sz="2100" b="1" dirty="0">
                <a:solidFill>
                  <a:srgbClr val="002060"/>
                </a:solidFill>
                <a:latin typeface="Arial"/>
                <a:cs typeface="Arial"/>
              </a:rPr>
              <a:t>nfluencia</a:t>
            </a:r>
            <a:endParaRPr sz="2100" dirty="0">
              <a:solidFill>
                <a:srgbClr val="002060"/>
              </a:solidFill>
              <a:latin typeface="Arial"/>
              <a:cs typeface="Arial"/>
            </a:endParaRPr>
          </a:p>
        </p:txBody>
      </p:sp>
      <p:sp>
        <p:nvSpPr>
          <p:cNvPr id="35910" name="object 86">
            <a:extLst>
              <a:ext uri="{FF2B5EF4-FFF2-40B4-BE49-F238E27FC236}">
                <a16:creationId xmlns:a16="http://schemas.microsoft.com/office/drawing/2014/main" id="{8D115991-78B5-4D45-AD7C-EC4C94B4F4B4}"/>
              </a:ext>
            </a:extLst>
          </p:cNvPr>
          <p:cNvSpPr txBox="1">
            <a:spLocks noChangeArrowheads="1"/>
          </p:cNvSpPr>
          <p:nvPr/>
        </p:nvSpPr>
        <p:spPr bwMode="auto">
          <a:xfrm>
            <a:off x="7778750" y="5138738"/>
            <a:ext cx="3778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de</a:t>
            </a:r>
            <a:endParaRPr lang="es-ES" altLang="es-PE" sz="2100">
              <a:solidFill>
                <a:srgbClr val="002060"/>
              </a:solidFill>
              <a:cs typeface="Arial" panose="020B0604020202020204" pitchFamily="34" charset="0"/>
            </a:endParaRPr>
          </a:p>
        </p:txBody>
      </p:sp>
      <p:sp>
        <p:nvSpPr>
          <p:cNvPr id="87" name="object 87">
            <a:extLst>
              <a:ext uri="{FF2B5EF4-FFF2-40B4-BE49-F238E27FC236}">
                <a16:creationId xmlns:a16="http://schemas.microsoft.com/office/drawing/2014/main" id="{935B3A37-67F8-4F15-A4D8-8042BEA94FA7}"/>
              </a:ext>
            </a:extLst>
          </p:cNvPr>
          <p:cNvSpPr txBox="1"/>
          <p:nvPr/>
        </p:nvSpPr>
        <p:spPr>
          <a:xfrm>
            <a:off x="8164513" y="5138738"/>
            <a:ext cx="481012" cy="282575"/>
          </a:xfrm>
          <a:prstGeom prst="rect">
            <a:avLst/>
          </a:prstGeom>
        </p:spPr>
        <p:txBody>
          <a:bodyPr lIns="0" tIns="0" rIns="0" bIns="0"/>
          <a:lstStyle/>
          <a:p>
            <a:pPr>
              <a:lnSpc>
                <a:spcPts val="2220"/>
              </a:lnSpc>
              <a:defRPr/>
            </a:pPr>
            <a:r>
              <a:rPr sz="2100" b="1" spc="4" dirty="0">
                <a:solidFill>
                  <a:srgbClr val="002060"/>
                </a:solidFill>
                <a:latin typeface="Arial"/>
                <a:cs typeface="Arial"/>
              </a:rPr>
              <a:t>“</a:t>
            </a:r>
            <a:r>
              <a:rPr sz="2100" b="1" dirty="0">
                <a:solidFill>
                  <a:srgbClr val="002060"/>
                </a:solidFill>
                <a:latin typeface="Arial"/>
                <a:cs typeface="Arial"/>
              </a:rPr>
              <a:t>x”</a:t>
            </a:r>
            <a:endParaRPr sz="2100" dirty="0">
              <a:solidFill>
                <a:srgbClr val="002060"/>
              </a:solidFill>
              <a:latin typeface="Arial"/>
              <a:cs typeface="Arial"/>
            </a:endParaRPr>
          </a:p>
        </p:txBody>
      </p:sp>
      <p:sp>
        <p:nvSpPr>
          <p:cNvPr id="35912" name="object 88">
            <a:extLst>
              <a:ext uri="{FF2B5EF4-FFF2-40B4-BE49-F238E27FC236}">
                <a16:creationId xmlns:a16="http://schemas.microsoft.com/office/drawing/2014/main" id="{5A4559BF-072B-48EA-AF5E-940809391C45}"/>
              </a:ext>
            </a:extLst>
          </p:cNvPr>
          <p:cNvSpPr txBox="1">
            <a:spLocks noChangeArrowheads="1"/>
          </p:cNvSpPr>
          <p:nvPr/>
        </p:nvSpPr>
        <p:spPr bwMode="auto">
          <a:xfrm>
            <a:off x="271463" y="5870575"/>
            <a:ext cx="110172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¿Cuáles</a:t>
            </a:r>
            <a:endParaRPr lang="es-ES" altLang="es-PE" sz="2100">
              <a:solidFill>
                <a:srgbClr val="002060"/>
              </a:solidFill>
              <a:cs typeface="Arial" panose="020B0604020202020204" pitchFamily="34" charset="0"/>
            </a:endParaRPr>
          </a:p>
          <a:p>
            <a:pPr eaLnBrk="1" hangingPunct="1"/>
            <a:r>
              <a:rPr lang="es-ES" altLang="es-PE" sz="2100" b="1">
                <a:solidFill>
                  <a:srgbClr val="002060"/>
                </a:solidFill>
                <a:cs typeface="Arial" panose="020B0604020202020204" pitchFamily="34" charset="0"/>
              </a:rPr>
              <a:t>“x” …</a:t>
            </a:r>
            <a:endParaRPr lang="es-ES" altLang="es-PE" sz="2100">
              <a:solidFill>
                <a:srgbClr val="002060"/>
              </a:solidFill>
              <a:cs typeface="Arial" panose="020B0604020202020204" pitchFamily="34" charset="0"/>
            </a:endParaRPr>
          </a:p>
        </p:txBody>
      </p:sp>
      <p:sp>
        <p:nvSpPr>
          <p:cNvPr id="89" name="object 89">
            <a:extLst>
              <a:ext uri="{FF2B5EF4-FFF2-40B4-BE49-F238E27FC236}">
                <a16:creationId xmlns:a16="http://schemas.microsoft.com/office/drawing/2014/main" id="{7D8C0363-392F-4D26-AF17-77FC8D55C6F1}"/>
              </a:ext>
            </a:extLst>
          </p:cNvPr>
          <p:cNvSpPr txBox="1"/>
          <p:nvPr/>
        </p:nvSpPr>
        <p:spPr>
          <a:xfrm>
            <a:off x="1381125" y="5870575"/>
            <a:ext cx="2809875" cy="282575"/>
          </a:xfrm>
          <a:prstGeom prst="rect">
            <a:avLst/>
          </a:prstGeom>
        </p:spPr>
        <p:txBody>
          <a:bodyPr lIns="0" tIns="0" rIns="0" bIns="0"/>
          <a:lstStyle/>
          <a:p>
            <a:pPr>
              <a:lnSpc>
                <a:spcPts val="2220"/>
              </a:lnSpc>
              <a:defRPr/>
            </a:pPr>
            <a:r>
              <a:rPr sz="2100" b="1" dirty="0">
                <a:solidFill>
                  <a:srgbClr val="002060"/>
                </a:solidFill>
                <a:latin typeface="Arial"/>
                <a:cs typeface="Arial"/>
              </a:rPr>
              <a:t>son</a:t>
            </a:r>
            <a:r>
              <a:rPr sz="2100" b="1" spc="14" dirty="0">
                <a:solidFill>
                  <a:srgbClr val="002060"/>
                </a:solidFill>
                <a:latin typeface="Arial"/>
                <a:cs typeface="Arial"/>
              </a:rPr>
              <a:t> </a:t>
            </a:r>
            <a:r>
              <a:rPr sz="2100" b="1" dirty="0">
                <a:solidFill>
                  <a:srgbClr val="002060"/>
                </a:solidFill>
                <a:latin typeface="Arial"/>
                <a:cs typeface="Arial"/>
              </a:rPr>
              <a:t>los resultados de</a:t>
            </a:r>
            <a:endParaRPr sz="2100" dirty="0">
              <a:solidFill>
                <a:srgbClr val="002060"/>
              </a:solidFill>
              <a:latin typeface="Arial"/>
              <a:cs typeface="Arial"/>
            </a:endParaRPr>
          </a:p>
        </p:txBody>
      </p:sp>
      <p:sp>
        <p:nvSpPr>
          <p:cNvPr id="90" name="object 90">
            <a:extLst>
              <a:ext uri="{FF2B5EF4-FFF2-40B4-BE49-F238E27FC236}">
                <a16:creationId xmlns:a16="http://schemas.microsoft.com/office/drawing/2014/main" id="{0A5F043A-816D-4D1B-9037-B9AA1A095021}"/>
              </a:ext>
            </a:extLst>
          </p:cNvPr>
          <p:cNvSpPr txBox="1"/>
          <p:nvPr/>
        </p:nvSpPr>
        <p:spPr>
          <a:xfrm>
            <a:off x="4683125" y="5870575"/>
            <a:ext cx="1471613" cy="601663"/>
          </a:xfrm>
          <a:prstGeom prst="rect">
            <a:avLst/>
          </a:prstGeom>
        </p:spPr>
        <p:txBody>
          <a:bodyPr lIns="0" tIns="0" rIns="0" bIns="0"/>
          <a:lstStyle/>
          <a:p>
            <a:pPr>
              <a:lnSpc>
                <a:spcPts val="2220"/>
              </a:lnSpc>
              <a:defRPr/>
            </a:pPr>
            <a:r>
              <a:rPr sz="2100" b="1" dirty="0">
                <a:solidFill>
                  <a:srgbClr val="002060"/>
                </a:solidFill>
                <a:latin typeface="Arial"/>
                <a:cs typeface="Arial"/>
              </a:rPr>
              <a:t>D</a:t>
            </a:r>
            <a:r>
              <a:rPr sz="2100" b="1" spc="-9" dirty="0">
                <a:solidFill>
                  <a:srgbClr val="002060"/>
                </a:solidFill>
                <a:latin typeface="Arial"/>
                <a:cs typeface="Arial"/>
              </a:rPr>
              <a:t>e</a:t>
            </a:r>
            <a:r>
              <a:rPr sz="2100" b="1" dirty="0">
                <a:solidFill>
                  <a:srgbClr val="002060"/>
                </a:solidFill>
                <a:latin typeface="Arial"/>
                <a:cs typeface="Arial"/>
              </a:rPr>
              <a:t>t</a:t>
            </a:r>
            <a:r>
              <a:rPr sz="2100" b="1" spc="-4" dirty="0">
                <a:solidFill>
                  <a:srgbClr val="002060"/>
                </a:solidFill>
                <a:latin typeface="Arial"/>
                <a:cs typeface="Arial"/>
              </a:rPr>
              <a:t>e</a:t>
            </a:r>
            <a:r>
              <a:rPr sz="2100" b="1" dirty="0">
                <a:solidFill>
                  <a:srgbClr val="002060"/>
                </a:solidFill>
                <a:latin typeface="Arial"/>
                <a:cs typeface="Arial"/>
              </a:rPr>
              <a:t>rm</a:t>
            </a:r>
            <a:r>
              <a:rPr sz="2100" b="1" spc="4" dirty="0">
                <a:solidFill>
                  <a:srgbClr val="002060"/>
                </a:solidFill>
                <a:latin typeface="Arial"/>
                <a:cs typeface="Arial"/>
              </a:rPr>
              <a:t>i</a:t>
            </a:r>
            <a:r>
              <a:rPr sz="2100" b="1" dirty="0">
                <a:solidFill>
                  <a:srgbClr val="002060"/>
                </a:solidFill>
                <a:latin typeface="Arial"/>
                <a:cs typeface="Arial"/>
              </a:rPr>
              <a:t>nar</a:t>
            </a:r>
            <a:endParaRPr sz="2100" dirty="0">
              <a:solidFill>
                <a:srgbClr val="002060"/>
              </a:solidFill>
              <a:latin typeface="Arial"/>
              <a:cs typeface="Arial"/>
            </a:endParaRPr>
          </a:p>
          <a:p>
            <a:pPr>
              <a:tabLst>
                <a:tab pos="939800" algn="l"/>
              </a:tabLst>
              <a:defRPr/>
            </a:pPr>
            <a:r>
              <a:rPr sz="2100" b="1" dirty="0">
                <a:solidFill>
                  <a:srgbClr val="002060"/>
                </a:solidFill>
                <a:latin typeface="Arial"/>
                <a:cs typeface="Arial"/>
              </a:rPr>
              <a:t>en </a:t>
            </a:r>
            <a:r>
              <a:rPr sz="2100" b="1" spc="4" dirty="0">
                <a:solidFill>
                  <a:srgbClr val="002060"/>
                </a:solidFill>
                <a:latin typeface="Arial"/>
                <a:cs typeface="Arial"/>
              </a:rPr>
              <a:t>“</a:t>
            </a:r>
            <a:r>
              <a:rPr sz="2100" b="1" spc="-39" dirty="0">
                <a:solidFill>
                  <a:srgbClr val="002060"/>
                </a:solidFill>
                <a:latin typeface="Arial"/>
                <a:cs typeface="Arial"/>
              </a:rPr>
              <a:t>y</a:t>
            </a:r>
            <a:r>
              <a:rPr sz="2100" b="1" dirty="0">
                <a:solidFill>
                  <a:srgbClr val="002060"/>
                </a:solidFill>
                <a:latin typeface="Arial"/>
                <a:cs typeface="Arial"/>
              </a:rPr>
              <a:t>”	…</a:t>
            </a:r>
            <a:endParaRPr sz="2100" dirty="0">
              <a:solidFill>
                <a:srgbClr val="002060"/>
              </a:solidFill>
              <a:latin typeface="Arial"/>
              <a:cs typeface="Arial"/>
            </a:endParaRPr>
          </a:p>
        </p:txBody>
      </p:sp>
      <p:sp>
        <p:nvSpPr>
          <p:cNvPr id="35915" name="object 91">
            <a:extLst>
              <a:ext uri="{FF2B5EF4-FFF2-40B4-BE49-F238E27FC236}">
                <a16:creationId xmlns:a16="http://schemas.microsoft.com/office/drawing/2014/main" id="{128E2826-0A24-4B38-9D99-5BDC2ABBEF55}"/>
              </a:ext>
            </a:extLst>
          </p:cNvPr>
          <p:cNvSpPr txBox="1">
            <a:spLocks noChangeArrowheads="1"/>
          </p:cNvSpPr>
          <p:nvPr/>
        </p:nvSpPr>
        <p:spPr bwMode="auto">
          <a:xfrm>
            <a:off x="6162675" y="5870575"/>
            <a:ext cx="27479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225"/>
              </a:lnSpc>
            </a:pPr>
            <a:r>
              <a:rPr lang="es-ES" altLang="es-PE" sz="2100" b="1">
                <a:solidFill>
                  <a:srgbClr val="002060"/>
                </a:solidFill>
                <a:cs typeface="Arial" panose="020B0604020202020204" pitchFamily="34" charset="0"/>
              </a:rPr>
              <a:t>los resultados de “x”</a:t>
            </a:r>
            <a:endParaRPr lang="es-ES" altLang="es-PE" sz="2100">
              <a:solidFill>
                <a:srgbClr val="002060"/>
              </a:solidFill>
              <a:cs typeface="Arial" panose="020B0604020202020204" pitchFamily="34" charset="0"/>
            </a:endParaRPr>
          </a:p>
          <a:p>
            <a:pPr eaLnBrk="1" hangingPunct="1">
              <a:lnSpc>
                <a:spcPts val="1000"/>
              </a:lnSpc>
              <a:spcBef>
                <a:spcPts val="100"/>
              </a:spcBef>
            </a:pPr>
            <a:endParaRPr lang="es-ES" altLang="es-PE" sz="2100">
              <a:cs typeface="Arial" panose="020B0604020202020204" pitchFamily="34" charset="0"/>
            </a:endParaRPr>
          </a:p>
          <a:p>
            <a:pPr algn="r" eaLnBrk="1" hangingPunct="1"/>
            <a:r>
              <a:rPr lang="es-ES" altLang="es-PE" sz="1000">
                <a:cs typeface="Arial" panose="020B0604020202020204" pitchFamily="34" charset="0"/>
              </a:rPr>
              <a:t>32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Marcador de texto">
            <a:extLst>
              <a:ext uri="{FF2B5EF4-FFF2-40B4-BE49-F238E27FC236}">
                <a16:creationId xmlns:a16="http://schemas.microsoft.com/office/drawing/2014/main" id="{B9117C66-B76E-4FE2-A17D-602FB309A80A}"/>
              </a:ext>
            </a:extLst>
          </p:cNvPr>
          <p:cNvSpPr>
            <a:spLocks noGrp="1"/>
          </p:cNvSpPr>
          <p:nvPr>
            <p:ph type="body" idx="1"/>
          </p:nvPr>
        </p:nvSpPr>
        <p:spPr>
          <a:xfrm>
            <a:off x="468313" y="1700213"/>
            <a:ext cx="4040187" cy="660400"/>
          </a:xfrm>
        </p:spPr>
        <p:txBody>
          <a:bodyPr/>
          <a:lstStyle/>
          <a:p>
            <a:pPr marL="63500" algn="ctr" eaLnBrk="1" hangingPunct="1">
              <a:defRPr/>
            </a:pPr>
            <a:r>
              <a:rPr lang="es-MX"/>
              <a:t>IDEA DE INVESTIGACIÓN</a:t>
            </a:r>
            <a:endParaRPr lang="es-ES"/>
          </a:p>
        </p:txBody>
      </p:sp>
      <p:sp>
        <p:nvSpPr>
          <p:cNvPr id="5" name="4 Marcador de texto">
            <a:extLst>
              <a:ext uri="{FF2B5EF4-FFF2-40B4-BE49-F238E27FC236}">
                <a16:creationId xmlns:a16="http://schemas.microsoft.com/office/drawing/2014/main" id="{CD6481C4-716C-43E6-8B86-4286FB512CD7}"/>
              </a:ext>
            </a:extLst>
          </p:cNvPr>
          <p:cNvSpPr>
            <a:spLocks noGrp="1"/>
          </p:cNvSpPr>
          <p:nvPr>
            <p:ph type="body" sz="half" idx="3"/>
          </p:nvPr>
        </p:nvSpPr>
        <p:spPr>
          <a:xfrm>
            <a:off x="4645025" y="1860550"/>
            <a:ext cx="4041775" cy="654050"/>
          </a:xfrm>
        </p:spPr>
        <p:txBody>
          <a:bodyPr>
            <a:normAutofit fontScale="92500" lnSpcReduction="20000"/>
          </a:bodyPr>
          <a:lstStyle/>
          <a:p>
            <a:pPr algn="ctr" eaLnBrk="1" fontAlgn="auto" hangingPunct="1">
              <a:spcAft>
                <a:spcPts val="0"/>
              </a:spcAft>
              <a:buClr>
                <a:schemeClr val="accent3"/>
              </a:buClr>
              <a:buFont typeface="Wingdings 2"/>
              <a:buNone/>
              <a:defRPr/>
            </a:pPr>
            <a:r>
              <a:rPr lang="es-MX" dirty="0"/>
              <a:t>PROBLEMA ESPECÍFICO A INVESTIGAR</a:t>
            </a:r>
            <a:endParaRPr lang="es-ES" dirty="0"/>
          </a:p>
        </p:txBody>
      </p:sp>
      <p:sp>
        <p:nvSpPr>
          <p:cNvPr id="13316" name="3 Marcador de contenido">
            <a:extLst>
              <a:ext uri="{FF2B5EF4-FFF2-40B4-BE49-F238E27FC236}">
                <a16:creationId xmlns:a16="http://schemas.microsoft.com/office/drawing/2014/main" id="{12064E39-D9CE-40C3-AF91-4BD4F97E21CC}"/>
              </a:ext>
            </a:extLst>
          </p:cNvPr>
          <p:cNvSpPr>
            <a:spLocks noGrp="1"/>
          </p:cNvSpPr>
          <p:nvPr>
            <p:ph sz="quarter" idx="2"/>
          </p:nvPr>
        </p:nvSpPr>
        <p:spPr>
          <a:xfrm>
            <a:off x="457200" y="2514600"/>
            <a:ext cx="4040188" cy="3846513"/>
          </a:xfrm>
        </p:spPr>
        <p:txBody>
          <a:bodyPr/>
          <a:lstStyle/>
          <a:p>
            <a:pPr marL="392113" eaLnBrk="1" hangingPunct="1">
              <a:defRPr/>
            </a:pPr>
            <a:endParaRPr lang="es-MX"/>
          </a:p>
          <a:p>
            <a:pPr marL="392113" eaLnBrk="1" hangingPunct="1">
              <a:defRPr/>
            </a:pPr>
            <a:r>
              <a:rPr lang="es-MX"/>
              <a:t>GENERAL</a:t>
            </a:r>
          </a:p>
          <a:p>
            <a:pPr marL="392113" eaLnBrk="1" hangingPunct="1">
              <a:defRPr/>
            </a:pPr>
            <a:r>
              <a:rPr lang="es-MX"/>
              <a:t>ABSTRACTA</a:t>
            </a:r>
          </a:p>
          <a:p>
            <a:pPr marL="392113" eaLnBrk="1" hangingPunct="1">
              <a:defRPr/>
            </a:pPr>
            <a:r>
              <a:rPr lang="es-MX"/>
              <a:t>COMPLEJA</a:t>
            </a:r>
          </a:p>
          <a:p>
            <a:pPr marL="392113" eaLnBrk="1" hangingPunct="1">
              <a:defRPr/>
            </a:pPr>
            <a:r>
              <a:rPr lang="es-MX"/>
              <a:t>SURGE  DE LA REALIDAD Y ESTUDIOS PREVIOS</a:t>
            </a:r>
            <a:endParaRPr lang="es-ES"/>
          </a:p>
        </p:txBody>
      </p:sp>
      <p:sp>
        <p:nvSpPr>
          <p:cNvPr id="13317" name="5 Marcador de contenido">
            <a:extLst>
              <a:ext uri="{FF2B5EF4-FFF2-40B4-BE49-F238E27FC236}">
                <a16:creationId xmlns:a16="http://schemas.microsoft.com/office/drawing/2014/main" id="{0F19BD4A-8145-44B0-98B6-23D5D7EB5A38}"/>
              </a:ext>
            </a:extLst>
          </p:cNvPr>
          <p:cNvSpPr>
            <a:spLocks noGrp="1"/>
          </p:cNvSpPr>
          <p:nvPr>
            <p:ph sz="quarter" idx="4"/>
          </p:nvPr>
        </p:nvSpPr>
        <p:spPr>
          <a:xfrm>
            <a:off x="4645025" y="2514600"/>
            <a:ext cx="4041775" cy="3846513"/>
          </a:xfrm>
        </p:spPr>
        <p:txBody>
          <a:bodyPr/>
          <a:lstStyle/>
          <a:p>
            <a:pPr marL="392113" eaLnBrk="1" hangingPunct="1">
              <a:defRPr/>
            </a:pPr>
            <a:endParaRPr lang="es-MX"/>
          </a:p>
          <a:p>
            <a:pPr marL="392113" eaLnBrk="1" hangingPunct="1">
              <a:defRPr/>
            </a:pPr>
            <a:r>
              <a:rPr lang="es-MX"/>
              <a:t>ESPECÍFICO</a:t>
            </a:r>
          </a:p>
          <a:p>
            <a:pPr marL="392113" eaLnBrk="1" hangingPunct="1">
              <a:defRPr/>
            </a:pPr>
            <a:r>
              <a:rPr lang="es-MX"/>
              <a:t>CONCRETO</a:t>
            </a:r>
          </a:p>
          <a:p>
            <a:pPr marL="392113" eaLnBrk="1" hangingPunct="1">
              <a:defRPr/>
            </a:pPr>
            <a:r>
              <a:rPr lang="es-MX"/>
              <a:t>SUCEPTIBLE DE INVESTIGARSE</a:t>
            </a:r>
          </a:p>
          <a:p>
            <a:pPr marL="392113" eaLnBrk="1" hangingPunct="1">
              <a:defRPr/>
            </a:pPr>
            <a:r>
              <a:rPr lang="es-MX"/>
              <a:t>PREGUNTA O  DUDA QUE SE PRETENDE RESPONDER A TRAVES DE  LA INVESTIGACIÓN</a:t>
            </a:r>
            <a:endParaRPr lang="es-ES"/>
          </a:p>
        </p:txBody>
      </p:sp>
      <p:sp>
        <p:nvSpPr>
          <p:cNvPr id="6" name="5 Flecha curvada hacia abajo">
            <a:extLst>
              <a:ext uri="{FF2B5EF4-FFF2-40B4-BE49-F238E27FC236}">
                <a16:creationId xmlns:a16="http://schemas.microsoft.com/office/drawing/2014/main" id="{3DDB86AD-1054-4900-8076-2EB563BCA4E6}"/>
              </a:ext>
            </a:extLst>
          </p:cNvPr>
          <p:cNvSpPr/>
          <p:nvPr/>
        </p:nvSpPr>
        <p:spPr>
          <a:xfrm>
            <a:off x="2411413" y="765175"/>
            <a:ext cx="4176712" cy="9350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GT">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7C103BFB-9709-42C4-B5DA-C3E59789F205}"/>
              </a:ext>
            </a:extLst>
          </p:cNvPr>
          <p:cNvSpPr>
            <a:spLocks noChangeArrowheads="1"/>
          </p:cNvSpPr>
          <p:nvPr/>
        </p:nvSpPr>
        <p:spPr bwMode="auto">
          <a:xfrm>
            <a:off x="153988" y="2332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3557" name="Rectangle 5">
            <a:extLst>
              <a:ext uri="{FF2B5EF4-FFF2-40B4-BE49-F238E27FC236}">
                <a16:creationId xmlns:a16="http://schemas.microsoft.com/office/drawing/2014/main" id="{31393C01-7AE9-42D0-92AA-EDA7CED4B945}"/>
              </a:ext>
            </a:extLst>
          </p:cNvPr>
          <p:cNvSpPr>
            <a:spLocks noGrp="1" noChangeArrowheads="1"/>
          </p:cNvSpPr>
          <p:nvPr>
            <p:ph type="title"/>
          </p:nvPr>
        </p:nvSpPr>
        <p:spPr>
          <a:xfrm>
            <a:off x="609600" y="381000"/>
            <a:ext cx="7772400" cy="762000"/>
          </a:xfrm>
        </p:spPr>
        <p:txBody>
          <a:bodyPr/>
          <a:lstStyle/>
          <a:p>
            <a:pPr>
              <a:defRPr/>
            </a:pPr>
            <a:r>
              <a:rPr lang="es-ES_tradnl" altLang="es-PE" dirty="0"/>
              <a:t>Tema de investigación</a:t>
            </a:r>
            <a:endParaRPr lang="es-ES" altLang="es-PE" dirty="0"/>
          </a:p>
        </p:txBody>
      </p:sp>
      <p:sp>
        <p:nvSpPr>
          <p:cNvPr id="7172" name="Oval 36">
            <a:extLst>
              <a:ext uri="{FF2B5EF4-FFF2-40B4-BE49-F238E27FC236}">
                <a16:creationId xmlns:a16="http://schemas.microsoft.com/office/drawing/2014/main" id="{51BC30AF-0B4E-4330-9309-EA8DF36452FC}"/>
              </a:ext>
            </a:extLst>
          </p:cNvPr>
          <p:cNvSpPr>
            <a:spLocks noChangeArrowheads="1"/>
          </p:cNvSpPr>
          <p:nvPr/>
        </p:nvSpPr>
        <p:spPr bwMode="auto">
          <a:xfrm>
            <a:off x="7299325" y="3294063"/>
            <a:ext cx="1323975" cy="11033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_tradnl" altLang="es-PE" sz="1600"/>
              <a:t>TÍTULO DEL</a:t>
            </a:r>
          </a:p>
          <a:p>
            <a:pPr algn="ctr" eaLnBrk="1" hangingPunct="1"/>
            <a:r>
              <a:rPr lang="es-ES_tradnl" altLang="es-PE" sz="1600"/>
              <a:t>ESTUDIO</a:t>
            </a:r>
            <a:endParaRPr lang="es-ES" altLang="es-PE" sz="1600"/>
          </a:p>
        </p:txBody>
      </p:sp>
      <p:sp>
        <p:nvSpPr>
          <p:cNvPr id="7173" name="Rectangle 37">
            <a:extLst>
              <a:ext uri="{FF2B5EF4-FFF2-40B4-BE49-F238E27FC236}">
                <a16:creationId xmlns:a16="http://schemas.microsoft.com/office/drawing/2014/main" id="{16C64F9A-782A-4BE8-978C-39BED2309999}"/>
              </a:ext>
            </a:extLst>
          </p:cNvPr>
          <p:cNvSpPr>
            <a:spLocks noChangeArrowheads="1"/>
          </p:cNvSpPr>
          <p:nvPr/>
        </p:nvSpPr>
        <p:spPr bwMode="auto">
          <a:xfrm>
            <a:off x="973138" y="1268413"/>
            <a:ext cx="2868612" cy="2654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1400" b="1">
                <a:latin typeface="Tahoma" panose="020B0604030504040204" pitchFamily="34" charset="0"/>
              </a:rPr>
              <a:t>a. Fuentes de ideas</a:t>
            </a:r>
          </a:p>
          <a:p>
            <a:pPr eaLnBrk="1" hangingPunct="1"/>
            <a:r>
              <a:rPr lang="es-ES_tradnl" altLang="es-PE" sz="1400">
                <a:latin typeface="Tahoma" panose="020B0604030504040204" pitchFamily="34" charset="0"/>
              </a:rPr>
              <a:t>- Lectura reflexiva y </a:t>
            </a:r>
          </a:p>
          <a:p>
            <a:pPr eaLnBrk="1" hangingPunct="1"/>
            <a:r>
              <a:rPr lang="es-ES_tradnl" altLang="es-PE" sz="1400">
                <a:latin typeface="Tahoma" panose="020B0604030504040204" pitchFamily="34" charset="0"/>
              </a:rPr>
              <a:t>  crítica del material impreso</a:t>
            </a:r>
          </a:p>
          <a:p>
            <a:pPr eaLnBrk="1" hangingPunct="1"/>
            <a:r>
              <a:rPr lang="es-ES_tradnl" altLang="es-PE" sz="1400">
                <a:latin typeface="Tahoma" panose="020B0604030504040204" pitchFamily="34" charset="0"/>
              </a:rPr>
              <a:t>- Participación activa en </a:t>
            </a:r>
          </a:p>
          <a:p>
            <a:pPr eaLnBrk="1" hangingPunct="1"/>
            <a:r>
              <a:rPr lang="es-ES_tradnl" altLang="es-PE" sz="1400">
                <a:latin typeface="Tahoma" panose="020B0604030504040204" pitchFamily="34" charset="0"/>
              </a:rPr>
              <a:t>  eventos académicos</a:t>
            </a:r>
          </a:p>
          <a:p>
            <a:pPr eaLnBrk="1" hangingPunct="1"/>
            <a:r>
              <a:rPr lang="es-ES_tradnl" altLang="es-PE" sz="1400">
                <a:latin typeface="Tahoma" panose="020B0604030504040204" pitchFamily="34" charset="0"/>
              </a:rPr>
              <a:t>- Experiencia individual</a:t>
            </a:r>
          </a:p>
          <a:p>
            <a:pPr eaLnBrk="1" hangingPunct="1"/>
            <a:r>
              <a:rPr lang="es-ES_tradnl" altLang="es-PE" sz="1400">
                <a:latin typeface="Tahoma" panose="020B0604030504040204" pitchFamily="34" charset="0"/>
              </a:rPr>
              <a:t>- Práctica profesional</a:t>
            </a:r>
          </a:p>
          <a:p>
            <a:pPr eaLnBrk="1" hangingPunct="1"/>
            <a:r>
              <a:rPr lang="es-ES_tradnl" altLang="es-PE" sz="1400">
                <a:latin typeface="Tahoma" panose="020B0604030504040204" pitchFamily="34" charset="0"/>
              </a:rPr>
              <a:t>- Actitud reflexiva en el aula </a:t>
            </a:r>
          </a:p>
          <a:p>
            <a:pPr eaLnBrk="1" hangingPunct="1"/>
            <a:r>
              <a:rPr lang="es-ES_tradnl" altLang="es-PE" sz="1400">
                <a:latin typeface="Tahoma" panose="020B0604030504040204" pitchFamily="34" charset="0"/>
              </a:rPr>
              <a:t>  de clase</a:t>
            </a:r>
          </a:p>
          <a:p>
            <a:pPr eaLnBrk="1" hangingPunct="1"/>
            <a:r>
              <a:rPr lang="es-ES_tradnl" altLang="es-PE" sz="1400">
                <a:latin typeface="Tahoma" panose="020B0604030504040204" pitchFamily="34" charset="0"/>
              </a:rPr>
              <a:t>- Centros de investigación</a:t>
            </a:r>
          </a:p>
          <a:p>
            <a:pPr eaLnBrk="1" hangingPunct="1"/>
            <a:r>
              <a:rPr lang="es-ES_tradnl" altLang="es-PE" sz="1400">
                <a:latin typeface="Tahoma" panose="020B0604030504040204" pitchFamily="34" charset="0"/>
              </a:rPr>
              <a:t>- Profesores, empresarios,</a:t>
            </a:r>
            <a:br>
              <a:rPr lang="es-ES_tradnl" altLang="es-PE" sz="1400">
                <a:latin typeface="Tahoma" panose="020B0604030504040204" pitchFamily="34" charset="0"/>
              </a:rPr>
            </a:br>
            <a:r>
              <a:rPr lang="es-ES_tradnl" altLang="es-PE" sz="1400">
                <a:latin typeface="Tahoma" panose="020B0604030504040204" pitchFamily="34" charset="0"/>
              </a:rPr>
              <a:t>etcétera</a:t>
            </a:r>
            <a:endParaRPr lang="es-ES" altLang="es-PE" sz="1400">
              <a:latin typeface="Tahoma" panose="020B0604030504040204" pitchFamily="34" charset="0"/>
            </a:endParaRPr>
          </a:p>
        </p:txBody>
      </p:sp>
      <p:sp>
        <p:nvSpPr>
          <p:cNvPr id="7174" name="Rectangle 38">
            <a:extLst>
              <a:ext uri="{FF2B5EF4-FFF2-40B4-BE49-F238E27FC236}">
                <a16:creationId xmlns:a16="http://schemas.microsoft.com/office/drawing/2014/main" id="{CFE19839-5D97-4124-986C-22E7145D9349}"/>
              </a:ext>
            </a:extLst>
          </p:cNvPr>
          <p:cNvSpPr>
            <a:spLocks noChangeArrowheads="1"/>
          </p:cNvSpPr>
          <p:nvPr/>
        </p:nvSpPr>
        <p:spPr bwMode="auto">
          <a:xfrm>
            <a:off x="4137025" y="1277938"/>
            <a:ext cx="2794000" cy="180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1400" b="1"/>
              <a:t>b. Criterios para categorizar   </a:t>
            </a:r>
          </a:p>
          <a:p>
            <a:pPr eaLnBrk="1" hangingPunct="1"/>
            <a:r>
              <a:rPr lang="es-ES_tradnl" altLang="es-PE" sz="1400" b="1"/>
              <a:t>    la idea investigativa</a:t>
            </a:r>
          </a:p>
          <a:p>
            <a:pPr eaLnBrk="1" hangingPunct="1">
              <a:buFontTx/>
              <a:buChar char="-"/>
            </a:pPr>
            <a:r>
              <a:rPr lang="es-ES_tradnl" altLang="es-PE" sz="1400"/>
              <a:t> Novedad</a:t>
            </a:r>
          </a:p>
          <a:p>
            <a:pPr eaLnBrk="1" hangingPunct="1">
              <a:buFontTx/>
              <a:buChar char="-"/>
            </a:pPr>
            <a:r>
              <a:rPr lang="es-ES_tradnl" altLang="es-PE" sz="1400"/>
              <a:t> Orientación a contrastar  </a:t>
            </a:r>
          </a:p>
          <a:p>
            <a:pPr eaLnBrk="1" hangingPunct="1"/>
            <a:r>
              <a:rPr lang="es-ES_tradnl" altLang="es-PE" sz="1400"/>
              <a:t>  resultados</a:t>
            </a:r>
          </a:p>
          <a:p>
            <a:pPr eaLnBrk="1" hangingPunct="1">
              <a:buFontTx/>
              <a:buChar char="-"/>
            </a:pPr>
            <a:r>
              <a:rPr lang="es-ES_tradnl" altLang="es-PE" sz="1400"/>
              <a:t> Solución de Problemas</a:t>
            </a:r>
          </a:p>
          <a:p>
            <a:pPr eaLnBrk="1" hangingPunct="1">
              <a:buFontTx/>
              <a:buChar char="-"/>
            </a:pPr>
            <a:r>
              <a:rPr lang="es-ES_tradnl" altLang="es-PE" sz="1400"/>
              <a:t> Apoyo de expertos</a:t>
            </a:r>
          </a:p>
          <a:p>
            <a:pPr eaLnBrk="1" hangingPunct="1">
              <a:buFontTx/>
              <a:buChar char="-"/>
            </a:pPr>
            <a:r>
              <a:rPr lang="es-ES_tradnl" altLang="es-PE" sz="1400"/>
              <a:t> Claridad de ideas</a:t>
            </a:r>
            <a:endParaRPr lang="es-ES" altLang="es-PE" sz="1400"/>
          </a:p>
        </p:txBody>
      </p:sp>
      <p:sp>
        <p:nvSpPr>
          <p:cNvPr id="7175" name="Rectangle 39">
            <a:extLst>
              <a:ext uri="{FF2B5EF4-FFF2-40B4-BE49-F238E27FC236}">
                <a16:creationId xmlns:a16="http://schemas.microsoft.com/office/drawing/2014/main" id="{27DA1F3D-6BA0-4207-B871-1395C39DC1A6}"/>
              </a:ext>
            </a:extLst>
          </p:cNvPr>
          <p:cNvSpPr>
            <a:spLocks noChangeArrowheads="1"/>
          </p:cNvSpPr>
          <p:nvPr/>
        </p:nvSpPr>
        <p:spPr bwMode="auto">
          <a:xfrm>
            <a:off x="900113" y="4305300"/>
            <a:ext cx="2279650" cy="180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1400" b="1"/>
              <a:t>c. Validación de los</a:t>
            </a:r>
            <a:br>
              <a:rPr lang="es-ES_tradnl" altLang="es-PE" sz="1400" b="1"/>
            </a:br>
            <a:r>
              <a:rPr lang="es-ES_tradnl" altLang="es-PE" sz="1400" b="1"/>
              <a:t>    temas</a:t>
            </a:r>
          </a:p>
          <a:p>
            <a:pPr eaLnBrk="1" hangingPunct="1">
              <a:buFontTx/>
              <a:buChar char="-"/>
            </a:pPr>
            <a:r>
              <a:rPr lang="es-ES_tradnl" altLang="es-PE" sz="1400"/>
              <a:t> Expertos en el tema</a:t>
            </a:r>
          </a:p>
          <a:p>
            <a:pPr eaLnBrk="1" hangingPunct="1">
              <a:buFontTx/>
              <a:buChar char="-"/>
            </a:pPr>
            <a:r>
              <a:rPr lang="es-ES_tradnl" altLang="es-PE" sz="1400"/>
              <a:t> Revisión de información </a:t>
            </a:r>
          </a:p>
          <a:p>
            <a:pPr eaLnBrk="1" hangingPunct="1"/>
            <a:r>
              <a:rPr lang="es-ES_tradnl" altLang="es-PE" sz="1400"/>
              <a:t>  existente</a:t>
            </a:r>
          </a:p>
          <a:p>
            <a:pPr eaLnBrk="1" hangingPunct="1">
              <a:buFontTx/>
              <a:buChar char="-"/>
            </a:pPr>
            <a:r>
              <a:rPr lang="es-ES_tradnl" altLang="es-PE" sz="1400"/>
              <a:t> Coordinadores de área</a:t>
            </a:r>
            <a:br>
              <a:rPr lang="es-ES_tradnl" altLang="es-PE" sz="1400"/>
            </a:br>
            <a:r>
              <a:rPr lang="es-ES_tradnl" altLang="es-PE" sz="1400"/>
              <a:t>  de investigación</a:t>
            </a:r>
          </a:p>
          <a:p>
            <a:pPr eaLnBrk="1" hangingPunct="1">
              <a:buFontTx/>
              <a:buChar char="-"/>
            </a:pPr>
            <a:r>
              <a:rPr lang="es-ES_tradnl" altLang="es-PE" sz="1400"/>
              <a:t> Otros</a:t>
            </a:r>
            <a:endParaRPr lang="es-ES" altLang="es-PE" sz="1400"/>
          </a:p>
        </p:txBody>
      </p:sp>
      <p:sp>
        <p:nvSpPr>
          <p:cNvPr id="7176" name="Oval 41">
            <a:extLst>
              <a:ext uri="{FF2B5EF4-FFF2-40B4-BE49-F238E27FC236}">
                <a16:creationId xmlns:a16="http://schemas.microsoft.com/office/drawing/2014/main" id="{CBB0649C-AEC3-4E42-A1B2-A75CAE3F5C06}"/>
              </a:ext>
            </a:extLst>
          </p:cNvPr>
          <p:cNvSpPr>
            <a:spLocks noChangeArrowheads="1"/>
          </p:cNvSpPr>
          <p:nvPr/>
        </p:nvSpPr>
        <p:spPr bwMode="auto">
          <a:xfrm>
            <a:off x="5534025" y="4937125"/>
            <a:ext cx="2794000" cy="10033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_tradnl" altLang="es-PE" sz="1400"/>
              <a:t>Planteamiento del problema de investigación</a:t>
            </a:r>
            <a:endParaRPr lang="es-ES" altLang="es-PE" sz="1400"/>
          </a:p>
        </p:txBody>
      </p:sp>
      <p:sp>
        <p:nvSpPr>
          <p:cNvPr id="7177" name="Line 43">
            <a:extLst>
              <a:ext uri="{FF2B5EF4-FFF2-40B4-BE49-F238E27FC236}">
                <a16:creationId xmlns:a16="http://schemas.microsoft.com/office/drawing/2014/main" id="{6857BC5D-B54A-417A-8A46-4B73B59C1671}"/>
              </a:ext>
            </a:extLst>
          </p:cNvPr>
          <p:cNvSpPr>
            <a:spLocks noChangeShapeType="1"/>
          </p:cNvSpPr>
          <p:nvPr/>
        </p:nvSpPr>
        <p:spPr bwMode="auto">
          <a:xfrm flipH="1">
            <a:off x="3254375" y="4691063"/>
            <a:ext cx="1397000" cy="884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7178" name="Line 44">
            <a:extLst>
              <a:ext uri="{FF2B5EF4-FFF2-40B4-BE49-F238E27FC236}">
                <a16:creationId xmlns:a16="http://schemas.microsoft.com/office/drawing/2014/main" id="{A7F20D78-7C22-479E-BE12-38E1CE419197}"/>
              </a:ext>
            </a:extLst>
          </p:cNvPr>
          <p:cNvSpPr>
            <a:spLocks noChangeShapeType="1"/>
          </p:cNvSpPr>
          <p:nvPr/>
        </p:nvSpPr>
        <p:spPr bwMode="auto">
          <a:xfrm>
            <a:off x="6637338" y="4470400"/>
            <a:ext cx="661987" cy="441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7179" name="Line 45">
            <a:extLst>
              <a:ext uri="{FF2B5EF4-FFF2-40B4-BE49-F238E27FC236}">
                <a16:creationId xmlns:a16="http://schemas.microsoft.com/office/drawing/2014/main" id="{4F75B1D9-B8B3-4EEF-B835-BED018A56270}"/>
              </a:ext>
            </a:extLst>
          </p:cNvPr>
          <p:cNvSpPr>
            <a:spLocks noChangeShapeType="1"/>
          </p:cNvSpPr>
          <p:nvPr/>
        </p:nvSpPr>
        <p:spPr bwMode="auto">
          <a:xfrm>
            <a:off x="6858000" y="4029075"/>
            <a:ext cx="368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7180" name="Line 47">
            <a:extLst>
              <a:ext uri="{FF2B5EF4-FFF2-40B4-BE49-F238E27FC236}">
                <a16:creationId xmlns:a16="http://schemas.microsoft.com/office/drawing/2014/main" id="{E21EF345-B5C5-4409-8107-701324456C69}"/>
              </a:ext>
            </a:extLst>
          </p:cNvPr>
          <p:cNvSpPr>
            <a:spLocks noChangeShapeType="1"/>
          </p:cNvSpPr>
          <p:nvPr/>
        </p:nvSpPr>
        <p:spPr bwMode="auto">
          <a:xfrm flipH="1" flipV="1">
            <a:off x="3916363" y="3367088"/>
            <a:ext cx="293687"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7181" name="Line 48">
            <a:extLst>
              <a:ext uri="{FF2B5EF4-FFF2-40B4-BE49-F238E27FC236}">
                <a16:creationId xmlns:a16="http://schemas.microsoft.com/office/drawing/2014/main" id="{9F6A45EB-33D5-4339-947A-518A74C92696}"/>
              </a:ext>
            </a:extLst>
          </p:cNvPr>
          <p:cNvSpPr>
            <a:spLocks noChangeShapeType="1"/>
          </p:cNvSpPr>
          <p:nvPr/>
        </p:nvSpPr>
        <p:spPr bwMode="auto">
          <a:xfrm flipV="1">
            <a:off x="5461000" y="3073400"/>
            <a:ext cx="0" cy="29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7182" name="Oval 35">
            <a:extLst>
              <a:ext uri="{FF2B5EF4-FFF2-40B4-BE49-F238E27FC236}">
                <a16:creationId xmlns:a16="http://schemas.microsoft.com/office/drawing/2014/main" id="{2312B409-7D3D-4246-8C10-D20ACBFEA17F}"/>
              </a:ext>
            </a:extLst>
          </p:cNvPr>
          <p:cNvSpPr>
            <a:spLocks noChangeArrowheads="1"/>
          </p:cNvSpPr>
          <p:nvPr/>
        </p:nvSpPr>
        <p:spPr bwMode="auto">
          <a:xfrm>
            <a:off x="3841750" y="3402013"/>
            <a:ext cx="3106738" cy="14271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_tradnl" altLang="es-PE" sz="2000"/>
              <a:t>INTERÉS POR UN TEMA DE INVESTIGACIÓN</a:t>
            </a:r>
            <a:endParaRPr lang="es-ES" altLang="es-PE"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00373F4-8538-4F58-9A16-7DAFE074D43E}"/>
              </a:ext>
            </a:extLst>
          </p:cNvPr>
          <p:cNvSpPr>
            <a:spLocks noGrp="1" noChangeArrowheads="1"/>
          </p:cNvSpPr>
          <p:nvPr>
            <p:ph type="ctrTitle"/>
          </p:nvPr>
        </p:nvSpPr>
        <p:spPr>
          <a:xfrm>
            <a:off x="684213" y="549275"/>
            <a:ext cx="7775575" cy="719138"/>
          </a:xfrm>
        </p:spPr>
        <p:txBody>
          <a:bodyPr/>
          <a:lstStyle/>
          <a:p>
            <a:pPr algn="ctr" eaLnBrk="1" hangingPunct="1">
              <a:defRPr/>
            </a:pPr>
            <a:r>
              <a:rPr lang="es-ES_tradnl" altLang="zh-CN" sz="3200" dirty="0">
                <a:ea typeface="宋体" charset="-122"/>
                <a:cs typeface="Arial" pitchFamily="34" charset="0"/>
              </a:rPr>
              <a:t>Planteamiento del problema   </a:t>
            </a:r>
            <a:endParaRPr lang="es-ES" sz="3200" dirty="0">
              <a:cs typeface="Arial" pitchFamily="34" charset="0"/>
            </a:endParaRPr>
          </a:p>
        </p:txBody>
      </p:sp>
      <p:sp>
        <p:nvSpPr>
          <p:cNvPr id="8195" name="1 Rectángulo">
            <a:extLst>
              <a:ext uri="{FF2B5EF4-FFF2-40B4-BE49-F238E27FC236}">
                <a16:creationId xmlns:a16="http://schemas.microsoft.com/office/drawing/2014/main" id="{C7539C6A-A5BA-443D-9CBE-CA6A35361035}"/>
              </a:ext>
            </a:extLst>
          </p:cNvPr>
          <p:cNvSpPr>
            <a:spLocks noChangeArrowheads="1"/>
          </p:cNvSpPr>
          <p:nvPr/>
        </p:nvSpPr>
        <p:spPr bwMode="auto">
          <a:xfrm>
            <a:off x="1403350" y="1412875"/>
            <a:ext cx="67691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s-PE" sz="2800">
                <a:solidFill>
                  <a:srgbClr val="FFFFFF"/>
                </a:solidFill>
              </a:rPr>
              <a:t>El planteamiento del problema es una parte fundamental del proceso de investigación pues determina y encausa todas las acciones que se seguirán posteriormente. </a:t>
            </a:r>
          </a:p>
        </p:txBody>
      </p:sp>
      <p:sp>
        <p:nvSpPr>
          <p:cNvPr id="8196" name="2 Rectángulo">
            <a:extLst>
              <a:ext uri="{FF2B5EF4-FFF2-40B4-BE49-F238E27FC236}">
                <a16:creationId xmlns:a16="http://schemas.microsoft.com/office/drawing/2014/main" id="{7860D252-9331-48B7-A502-04B03D877DF4}"/>
              </a:ext>
            </a:extLst>
          </p:cNvPr>
          <p:cNvSpPr>
            <a:spLocks noChangeArrowheads="1"/>
          </p:cNvSpPr>
          <p:nvPr/>
        </p:nvSpPr>
        <p:spPr bwMode="auto">
          <a:xfrm>
            <a:off x="1417638" y="4005263"/>
            <a:ext cx="66246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s-PE" sz="2800">
                <a:solidFill>
                  <a:srgbClr val="FFFFFF"/>
                </a:solidFill>
              </a:rPr>
              <a:t>“Un problema correctamente planteado está parcialmente resuelto”</a:t>
            </a:r>
          </a:p>
          <a:p>
            <a:pPr algn="just" eaLnBrk="1" hangingPunct="1"/>
            <a:r>
              <a:rPr lang="es-ES" altLang="es-PE" sz="2800">
                <a:solidFill>
                  <a:srgbClr val="FFFFFF"/>
                </a:solidFill>
              </a:rPr>
              <a:t> Acroff,  1967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54CB7C07-8529-45F7-9A98-756532663203}"/>
              </a:ext>
            </a:extLst>
          </p:cNvPr>
          <p:cNvSpPr>
            <a:spLocks noGrp="1"/>
          </p:cNvSpPr>
          <p:nvPr>
            <p:ph type="title"/>
          </p:nvPr>
        </p:nvSpPr>
        <p:spPr>
          <a:xfrm>
            <a:off x="500063" y="188913"/>
            <a:ext cx="8305800" cy="1214437"/>
          </a:xfrm>
        </p:spPr>
        <p:txBody>
          <a:bodyPr/>
          <a:lstStyle/>
          <a:p>
            <a:pPr eaLnBrk="1" fontAlgn="auto" hangingPunct="1">
              <a:spcAft>
                <a:spcPts val="0"/>
              </a:spcAft>
              <a:defRPr/>
            </a:pPr>
            <a:r>
              <a:rPr lang="es-GT" sz="3600" dirty="0"/>
              <a:t>¿Por qué es tan importante el Planteamiento del problema?</a:t>
            </a:r>
          </a:p>
        </p:txBody>
      </p:sp>
      <p:sp>
        <p:nvSpPr>
          <p:cNvPr id="3" name="Text Box 12">
            <a:extLst>
              <a:ext uri="{FF2B5EF4-FFF2-40B4-BE49-F238E27FC236}">
                <a16:creationId xmlns:a16="http://schemas.microsoft.com/office/drawing/2014/main" id="{8A01BDA1-E403-4900-B79B-CDBE996A89CA}"/>
              </a:ext>
            </a:extLst>
          </p:cNvPr>
          <p:cNvSpPr txBox="1">
            <a:spLocks noChangeArrowheads="1"/>
          </p:cNvSpPr>
          <p:nvPr/>
        </p:nvSpPr>
        <p:spPr bwMode="auto">
          <a:xfrm>
            <a:off x="2411413" y="2492375"/>
            <a:ext cx="1296987" cy="584200"/>
          </a:xfrm>
          <a:prstGeom prst="rect">
            <a:avLst/>
          </a:prstGeom>
          <a:solidFill>
            <a:schemeClr val="accent1">
              <a:lumMod val="60000"/>
              <a:lumOff val="40000"/>
            </a:schemeClr>
          </a:solidFill>
          <a:ln w="9525">
            <a:solidFill>
              <a:srgbClr val="000000"/>
            </a:solidFill>
            <a:miter lim="800000"/>
            <a:headEnd/>
            <a:tailEnd/>
          </a:ln>
        </p:spPr>
        <p:txBody>
          <a:bodyPr/>
          <a:lstStyle/>
          <a:p>
            <a:pPr algn="ctr">
              <a:defRPr/>
            </a:pPr>
            <a:r>
              <a:rPr lang="es-GT" dirty="0">
                <a:ea typeface="Calibri" pitchFamily="34" charset="0"/>
                <a:cs typeface="Times New Roman" pitchFamily="18" charset="0"/>
              </a:rPr>
              <a:t>Preguntas</a:t>
            </a:r>
            <a:endParaRPr lang="es-GT" dirty="0">
              <a:cs typeface="Arial" pitchFamily="34" charset="0"/>
            </a:endParaRPr>
          </a:p>
        </p:txBody>
      </p:sp>
      <p:sp>
        <p:nvSpPr>
          <p:cNvPr id="4" name="Text Box 11">
            <a:extLst>
              <a:ext uri="{FF2B5EF4-FFF2-40B4-BE49-F238E27FC236}">
                <a16:creationId xmlns:a16="http://schemas.microsoft.com/office/drawing/2014/main" id="{8AAE55E6-24BF-4EB9-883B-F30E6DBF86F1}"/>
              </a:ext>
            </a:extLst>
          </p:cNvPr>
          <p:cNvSpPr txBox="1">
            <a:spLocks noChangeArrowheads="1"/>
          </p:cNvSpPr>
          <p:nvPr/>
        </p:nvSpPr>
        <p:spPr bwMode="auto">
          <a:xfrm>
            <a:off x="5867400" y="2565400"/>
            <a:ext cx="1800225" cy="647700"/>
          </a:xfrm>
          <a:prstGeom prst="rect">
            <a:avLst/>
          </a:prstGeom>
          <a:solidFill>
            <a:schemeClr val="accent1">
              <a:lumMod val="60000"/>
              <a:lumOff val="40000"/>
            </a:schemeClr>
          </a:solidFill>
          <a:ln w="9525">
            <a:solidFill>
              <a:srgbClr val="000000"/>
            </a:solidFill>
            <a:miter lim="800000"/>
            <a:headEnd/>
            <a:tailEnd/>
          </a:ln>
        </p:spPr>
        <p:txBody>
          <a:bodyPr/>
          <a:lstStyle/>
          <a:p>
            <a:pPr algn="ctr">
              <a:defRPr/>
            </a:pPr>
            <a:r>
              <a:rPr lang="es-GT" dirty="0">
                <a:ea typeface="Calibri" pitchFamily="34" charset="0"/>
                <a:cs typeface="Times New Roman" pitchFamily="18" charset="0"/>
              </a:rPr>
              <a:t>Objetivos </a:t>
            </a:r>
          </a:p>
          <a:p>
            <a:pPr algn="ctr">
              <a:defRPr/>
            </a:pPr>
            <a:r>
              <a:rPr lang="es-GT" dirty="0">
                <a:ea typeface="Calibri" pitchFamily="34" charset="0"/>
                <a:cs typeface="Times New Roman" pitchFamily="18" charset="0"/>
              </a:rPr>
              <a:t>(o hipótesis)</a:t>
            </a:r>
            <a:endParaRPr lang="es-GT" dirty="0">
              <a:cs typeface="Arial" pitchFamily="34" charset="0"/>
            </a:endParaRPr>
          </a:p>
        </p:txBody>
      </p:sp>
      <p:sp>
        <p:nvSpPr>
          <p:cNvPr id="9221" name="AutoShape 10">
            <a:extLst>
              <a:ext uri="{FF2B5EF4-FFF2-40B4-BE49-F238E27FC236}">
                <a16:creationId xmlns:a16="http://schemas.microsoft.com/office/drawing/2014/main" id="{2752D6FF-B0AA-4353-B27B-3E2614AD033D}"/>
              </a:ext>
            </a:extLst>
          </p:cNvPr>
          <p:cNvSpPr>
            <a:spLocks noChangeArrowheads="1"/>
          </p:cNvSpPr>
          <p:nvPr/>
        </p:nvSpPr>
        <p:spPr bwMode="auto">
          <a:xfrm>
            <a:off x="3779838" y="2349500"/>
            <a:ext cx="1982787" cy="1079500"/>
          </a:xfrm>
          <a:prstGeom prst="rightArrow">
            <a:avLst>
              <a:gd name="adj1" fmla="val 50000"/>
              <a:gd name="adj2" fmla="val 83981"/>
            </a:avLst>
          </a:prstGeom>
          <a:solidFill>
            <a:srgbClr val="FFCC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GT" altLang="es-PE" sz="1600">
                <a:ea typeface="Calibri" panose="020F0502020204030204" pitchFamily="34" charset="0"/>
                <a:cs typeface="Times New Roman" panose="02020603050405020304" pitchFamily="18" charset="0"/>
              </a:rPr>
              <a:t>Son base para formular </a:t>
            </a:r>
          </a:p>
        </p:txBody>
      </p:sp>
      <p:sp>
        <p:nvSpPr>
          <p:cNvPr id="9222" name="AutoShape 13">
            <a:extLst>
              <a:ext uri="{FF2B5EF4-FFF2-40B4-BE49-F238E27FC236}">
                <a16:creationId xmlns:a16="http://schemas.microsoft.com/office/drawing/2014/main" id="{DDAD76B0-1690-4FE1-834C-2E9D3F5E1ACE}"/>
              </a:ext>
            </a:extLst>
          </p:cNvPr>
          <p:cNvSpPr>
            <a:spLocks noChangeArrowheads="1"/>
          </p:cNvSpPr>
          <p:nvPr/>
        </p:nvSpPr>
        <p:spPr bwMode="auto">
          <a:xfrm>
            <a:off x="7740650" y="2781300"/>
            <a:ext cx="1152525" cy="1509713"/>
          </a:xfrm>
          <a:prstGeom prst="curvedLeftArrow">
            <a:avLst>
              <a:gd name="adj1" fmla="val 21074"/>
              <a:gd name="adj2" fmla="val 42142"/>
              <a:gd name="adj3" fmla="val 33333"/>
            </a:avLst>
          </a:prstGeom>
          <a:solidFill>
            <a:srgbClr val="FFCC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GT" altLang="es-PE">
              <a:ea typeface="Calibri" panose="020F0502020204030204" pitchFamily="34" charset="0"/>
              <a:cs typeface="Times New Roman" panose="02020603050405020304" pitchFamily="18" charset="0"/>
            </a:endParaRPr>
          </a:p>
          <a:p>
            <a:pPr eaLnBrk="1" hangingPunct="1"/>
            <a:endParaRPr lang="es-GT" altLang="es-PE">
              <a:ea typeface="Calibri" panose="020F0502020204030204" pitchFamily="34" charset="0"/>
              <a:cs typeface="Times New Roman" panose="02020603050405020304" pitchFamily="18" charset="0"/>
            </a:endParaRPr>
          </a:p>
          <a:p>
            <a:pPr eaLnBrk="1" hangingPunct="1"/>
            <a:r>
              <a:rPr lang="es-GT" altLang="es-PE">
                <a:ea typeface="Calibri" panose="020F0502020204030204" pitchFamily="34" charset="0"/>
                <a:cs typeface="Times New Roman" panose="02020603050405020304" pitchFamily="18" charset="0"/>
              </a:rPr>
              <a:t>orientan</a:t>
            </a:r>
          </a:p>
        </p:txBody>
      </p:sp>
      <p:sp>
        <p:nvSpPr>
          <p:cNvPr id="7" name="Text Box 9">
            <a:extLst>
              <a:ext uri="{FF2B5EF4-FFF2-40B4-BE49-F238E27FC236}">
                <a16:creationId xmlns:a16="http://schemas.microsoft.com/office/drawing/2014/main" id="{F3A88288-E335-4E63-9F2C-CECE573858E1}"/>
              </a:ext>
            </a:extLst>
          </p:cNvPr>
          <p:cNvSpPr txBox="1">
            <a:spLocks noChangeArrowheads="1"/>
          </p:cNvSpPr>
          <p:nvPr/>
        </p:nvSpPr>
        <p:spPr bwMode="auto">
          <a:xfrm>
            <a:off x="5940425" y="3933825"/>
            <a:ext cx="1800225" cy="358775"/>
          </a:xfrm>
          <a:prstGeom prst="rect">
            <a:avLst/>
          </a:prstGeom>
          <a:solidFill>
            <a:schemeClr val="accent1">
              <a:lumMod val="60000"/>
              <a:lumOff val="40000"/>
            </a:schemeClr>
          </a:solidFill>
          <a:ln w="9525">
            <a:solidFill>
              <a:srgbClr val="000000"/>
            </a:solidFill>
            <a:miter lim="800000"/>
            <a:headEnd/>
            <a:tailEnd/>
          </a:ln>
        </p:spPr>
        <p:txBody>
          <a:bodyPr/>
          <a:lstStyle/>
          <a:p>
            <a:pPr algn="ctr">
              <a:defRPr/>
            </a:pPr>
            <a:r>
              <a:rPr lang="es-GT" dirty="0">
                <a:ea typeface="Calibri" pitchFamily="34" charset="0"/>
                <a:cs typeface="Times New Roman" pitchFamily="18" charset="0"/>
              </a:rPr>
              <a:t>Metodología</a:t>
            </a:r>
            <a:endParaRPr lang="es-GT" dirty="0">
              <a:cs typeface="Arial" pitchFamily="34" charset="0"/>
            </a:endParaRPr>
          </a:p>
        </p:txBody>
      </p:sp>
      <p:sp>
        <p:nvSpPr>
          <p:cNvPr id="10" name="Text Box 6">
            <a:extLst>
              <a:ext uri="{FF2B5EF4-FFF2-40B4-BE49-F238E27FC236}">
                <a16:creationId xmlns:a16="http://schemas.microsoft.com/office/drawing/2014/main" id="{5704C855-B44B-4052-9467-09234A4E2034}"/>
              </a:ext>
            </a:extLst>
          </p:cNvPr>
          <p:cNvSpPr txBox="1">
            <a:spLocks noChangeArrowheads="1"/>
          </p:cNvSpPr>
          <p:nvPr/>
        </p:nvSpPr>
        <p:spPr bwMode="auto">
          <a:xfrm>
            <a:off x="395288" y="2781300"/>
            <a:ext cx="1368425" cy="719138"/>
          </a:xfrm>
          <a:prstGeom prst="rect">
            <a:avLst/>
          </a:prstGeom>
          <a:solidFill>
            <a:schemeClr val="bg2">
              <a:lumMod val="90000"/>
            </a:schemeClr>
          </a:solidFill>
          <a:ln w="9525">
            <a:solidFill>
              <a:srgbClr val="000000"/>
            </a:solidFill>
            <a:miter lim="800000"/>
            <a:headEnd/>
            <a:tailEnd/>
          </a:ln>
        </p:spPr>
        <p:txBody>
          <a:bodyPr/>
          <a:lstStyle/>
          <a:p>
            <a:pPr>
              <a:defRPr/>
            </a:pPr>
            <a:r>
              <a:rPr lang="es-GT" dirty="0">
                <a:ea typeface="Calibri" pitchFamily="34" charset="0"/>
                <a:cs typeface="Times New Roman" pitchFamily="18" charset="0"/>
              </a:rPr>
              <a:t>Definirlo  y </a:t>
            </a:r>
          </a:p>
          <a:p>
            <a:pPr>
              <a:defRPr/>
            </a:pPr>
            <a:r>
              <a:rPr lang="es-GT" dirty="0">
                <a:ea typeface="Calibri" pitchFamily="34" charset="0"/>
                <a:cs typeface="Times New Roman" pitchFamily="18" charset="0"/>
              </a:rPr>
              <a:t>delimitarlo</a:t>
            </a:r>
            <a:endParaRPr lang="es-GT" dirty="0">
              <a:cs typeface="Arial" pitchFamily="34" charset="0"/>
            </a:endParaRPr>
          </a:p>
        </p:txBody>
      </p:sp>
      <p:sp>
        <p:nvSpPr>
          <p:cNvPr id="9225" name="AutoShape 4">
            <a:extLst>
              <a:ext uri="{FF2B5EF4-FFF2-40B4-BE49-F238E27FC236}">
                <a16:creationId xmlns:a16="http://schemas.microsoft.com/office/drawing/2014/main" id="{A54D66BD-D808-4988-958A-B675121A5BBC}"/>
              </a:ext>
            </a:extLst>
          </p:cNvPr>
          <p:cNvSpPr>
            <a:spLocks noChangeArrowheads="1"/>
          </p:cNvSpPr>
          <p:nvPr/>
        </p:nvSpPr>
        <p:spPr bwMode="auto">
          <a:xfrm>
            <a:off x="3995738" y="3789363"/>
            <a:ext cx="1800225" cy="792162"/>
          </a:xfrm>
          <a:prstGeom prst="leftArrow">
            <a:avLst>
              <a:gd name="adj1" fmla="val 50000"/>
              <a:gd name="adj2" fmla="val 73774"/>
            </a:avLst>
          </a:prstGeom>
          <a:solidFill>
            <a:srgbClr val="FFCC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GT" altLang="es-PE" sz="1600">
                <a:ea typeface="Calibri" panose="020F0502020204030204" pitchFamily="34" charset="0"/>
                <a:cs typeface="Times New Roman" panose="02020603050405020304" pitchFamily="18" charset="0"/>
              </a:rPr>
              <a:t>Guía hacia los</a:t>
            </a:r>
          </a:p>
        </p:txBody>
      </p:sp>
      <p:sp>
        <p:nvSpPr>
          <p:cNvPr id="13" name="Text Box 3">
            <a:extLst>
              <a:ext uri="{FF2B5EF4-FFF2-40B4-BE49-F238E27FC236}">
                <a16:creationId xmlns:a16="http://schemas.microsoft.com/office/drawing/2014/main" id="{C3418202-37AE-48BC-86AC-BC4240A6C87A}"/>
              </a:ext>
            </a:extLst>
          </p:cNvPr>
          <p:cNvSpPr txBox="1">
            <a:spLocks noChangeArrowheads="1"/>
          </p:cNvSpPr>
          <p:nvPr/>
        </p:nvSpPr>
        <p:spPr bwMode="auto">
          <a:xfrm>
            <a:off x="2268538" y="4005263"/>
            <a:ext cx="1695450" cy="576262"/>
          </a:xfrm>
          <a:prstGeom prst="rect">
            <a:avLst/>
          </a:prstGeom>
          <a:solidFill>
            <a:schemeClr val="bg2">
              <a:lumMod val="50000"/>
            </a:schemeClr>
          </a:solidFill>
          <a:ln w="9525">
            <a:solidFill>
              <a:srgbClr val="000000"/>
            </a:solidFill>
            <a:miter lim="800000"/>
            <a:headEnd/>
            <a:tailEnd/>
          </a:ln>
        </p:spPr>
        <p:txBody>
          <a:bodyPr/>
          <a:lstStyle/>
          <a:p>
            <a:pPr algn="ctr">
              <a:defRPr/>
            </a:pPr>
            <a:r>
              <a:rPr lang="es-GT" dirty="0">
                <a:ea typeface="Calibri" pitchFamily="34" charset="0"/>
                <a:cs typeface="Times New Roman" pitchFamily="18" charset="0"/>
              </a:rPr>
              <a:t>Resultados y</a:t>
            </a:r>
            <a:endParaRPr lang="es-GT" dirty="0">
              <a:cs typeface="Arial" pitchFamily="34" charset="0"/>
            </a:endParaRPr>
          </a:p>
          <a:p>
            <a:pPr algn="ctr" eaLnBrk="0" hangingPunct="0">
              <a:defRPr/>
            </a:pPr>
            <a:r>
              <a:rPr lang="es-GT" dirty="0">
                <a:ea typeface="Calibri" pitchFamily="34" charset="0"/>
                <a:cs typeface="Times New Roman" pitchFamily="18" charset="0"/>
              </a:rPr>
              <a:t>conclusiones</a:t>
            </a:r>
            <a:endParaRPr lang="es-GT" dirty="0">
              <a:cs typeface="Arial" pitchFamily="34" charset="0"/>
            </a:endParaRPr>
          </a:p>
        </p:txBody>
      </p:sp>
      <p:sp>
        <p:nvSpPr>
          <p:cNvPr id="9227" name="AutoShape 2">
            <a:extLst>
              <a:ext uri="{FF2B5EF4-FFF2-40B4-BE49-F238E27FC236}">
                <a16:creationId xmlns:a16="http://schemas.microsoft.com/office/drawing/2014/main" id="{45C93CBE-CE59-456B-9567-3D67F522AF8D}"/>
              </a:ext>
            </a:extLst>
          </p:cNvPr>
          <p:cNvSpPr>
            <a:spLocks noChangeArrowheads="1"/>
          </p:cNvSpPr>
          <p:nvPr/>
        </p:nvSpPr>
        <p:spPr bwMode="auto">
          <a:xfrm>
            <a:off x="2411413" y="3141663"/>
            <a:ext cx="1439862" cy="503237"/>
          </a:xfrm>
          <a:prstGeom prst="upArrowCallout">
            <a:avLst>
              <a:gd name="adj1" fmla="val 61463"/>
              <a:gd name="adj2" fmla="val 61450"/>
              <a:gd name="adj3" fmla="val 16667"/>
              <a:gd name="adj4" fmla="val 66667"/>
            </a:avLst>
          </a:prstGeom>
          <a:solidFill>
            <a:srgbClr val="92D05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GT" altLang="es-PE" sz="1600">
                <a:ea typeface="Calibri" panose="020F0502020204030204" pitchFamily="34" charset="0"/>
                <a:cs typeface="Times New Roman" panose="02020603050405020304" pitchFamily="18" charset="0"/>
              </a:rPr>
              <a:t>Responden</a:t>
            </a:r>
            <a:endParaRPr lang="es-GT" altLang="es-PE">
              <a:ea typeface="Calibri" panose="020F0502020204030204" pitchFamily="34" charset="0"/>
              <a:cs typeface="Times New Roman" panose="02020603050405020304" pitchFamily="18" charset="0"/>
            </a:endParaRPr>
          </a:p>
        </p:txBody>
      </p:sp>
      <p:cxnSp>
        <p:nvCxnSpPr>
          <p:cNvPr id="9228" name="AutoShape 7">
            <a:extLst>
              <a:ext uri="{FF2B5EF4-FFF2-40B4-BE49-F238E27FC236}">
                <a16:creationId xmlns:a16="http://schemas.microsoft.com/office/drawing/2014/main" id="{4932142A-DF88-43DB-B691-26632FF10099}"/>
              </a:ext>
            </a:extLst>
          </p:cNvPr>
          <p:cNvCxnSpPr>
            <a:cxnSpLocks noChangeShapeType="1"/>
          </p:cNvCxnSpPr>
          <p:nvPr/>
        </p:nvCxnSpPr>
        <p:spPr bwMode="auto">
          <a:xfrm flipV="1">
            <a:off x="1763713" y="2852738"/>
            <a:ext cx="647700" cy="215900"/>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19 Nube">
            <a:extLst>
              <a:ext uri="{FF2B5EF4-FFF2-40B4-BE49-F238E27FC236}">
                <a16:creationId xmlns:a16="http://schemas.microsoft.com/office/drawing/2014/main" id="{D0A1B5B7-13E2-4FFB-AB44-55D192956E35}"/>
              </a:ext>
            </a:extLst>
          </p:cNvPr>
          <p:cNvSpPr/>
          <p:nvPr/>
        </p:nvSpPr>
        <p:spPr>
          <a:xfrm>
            <a:off x="395288" y="1428750"/>
            <a:ext cx="2605087" cy="9207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GT" sz="2000" b="1" dirty="0">
                <a:cs typeface="Arial" pitchFamily="34" charset="0"/>
              </a:rPr>
              <a:t>PROBLEMA</a:t>
            </a:r>
          </a:p>
        </p:txBody>
      </p:sp>
      <p:sp>
        <p:nvSpPr>
          <p:cNvPr id="21" name="20 CuadroTexto">
            <a:extLst>
              <a:ext uri="{FF2B5EF4-FFF2-40B4-BE49-F238E27FC236}">
                <a16:creationId xmlns:a16="http://schemas.microsoft.com/office/drawing/2014/main" id="{F524968B-AA20-4879-8CB1-57232551D36C}"/>
              </a:ext>
            </a:extLst>
          </p:cNvPr>
          <p:cNvSpPr txBox="1"/>
          <p:nvPr/>
        </p:nvSpPr>
        <p:spPr>
          <a:xfrm>
            <a:off x="395288" y="3789363"/>
            <a:ext cx="1368425" cy="368300"/>
          </a:xfrm>
          <a:prstGeom prst="rect">
            <a:avLst/>
          </a:prstGeom>
          <a:solidFill>
            <a:schemeClr val="accent2">
              <a:lumMod val="20000"/>
              <a:lumOff val="80000"/>
            </a:schemeClr>
          </a:solidFill>
          <a:ln>
            <a:solidFill>
              <a:schemeClr val="tx1"/>
            </a:solidFill>
          </a:ln>
        </p:spPr>
        <p:txBody>
          <a:bodyPr>
            <a:spAutoFit/>
          </a:bodyPr>
          <a:lstStyle/>
          <a:p>
            <a:pPr>
              <a:defRPr/>
            </a:pPr>
            <a:r>
              <a:rPr lang="es-GT" dirty="0">
                <a:solidFill>
                  <a:schemeClr val="bg2"/>
                </a:solidFill>
                <a:latin typeface="Arial" charset="0"/>
              </a:rPr>
              <a:t>Justificarlo</a:t>
            </a:r>
          </a:p>
        </p:txBody>
      </p:sp>
      <p:sp>
        <p:nvSpPr>
          <p:cNvPr id="23" name="22 Flecha abajo">
            <a:extLst>
              <a:ext uri="{FF2B5EF4-FFF2-40B4-BE49-F238E27FC236}">
                <a16:creationId xmlns:a16="http://schemas.microsoft.com/office/drawing/2014/main" id="{7B2320AB-980C-4B73-8837-644308353C56}"/>
              </a:ext>
            </a:extLst>
          </p:cNvPr>
          <p:cNvSpPr/>
          <p:nvPr/>
        </p:nvSpPr>
        <p:spPr>
          <a:xfrm>
            <a:off x="928688" y="2357438"/>
            <a:ext cx="360362"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GT"/>
          </a:p>
        </p:txBody>
      </p:sp>
      <p:cxnSp>
        <p:nvCxnSpPr>
          <p:cNvPr id="25" name="24 Conector recto de flecha">
            <a:extLst>
              <a:ext uri="{FF2B5EF4-FFF2-40B4-BE49-F238E27FC236}">
                <a16:creationId xmlns:a16="http://schemas.microsoft.com/office/drawing/2014/main" id="{CAF0861C-B124-4FBC-988A-3B84226B5BA7}"/>
              </a:ext>
            </a:extLst>
          </p:cNvPr>
          <p:cNvCxnSpPr>
            <a:stCxn id="10" idx="2"/>
            <a:endCxn id="21" idx="0"/>
          </p:cNvCxnSpPr>
          <p:nvPr/>
        </p:nvCxnSpPr>
        <p:spPr>
          <a:xfrm rot="5400000">
            <a:off x="936625" y="3644900"/>
            <a:ext cx="287338" cy="158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7" name="26 Abrir llave">
            <a:extLst>
              <a:ext uri="{FF2B5EF4-FFF2-40B4-BE49-F238E27FC236}">
                <a16:creationId xmlns:a16="http://schemas.microsoft.com/office/drawing/2014/main" id="{3C1BDE2D-C930-4E29-A045-DE3D4622F816}"/>
              </a:ext>
            </a:extLst>
          </p:cNvPr>
          <p:cNvSpPr/>
          <p:nvPr/>
        </p:nvSpPr>
        <p:spPr>
          <a:xfrm rot="16200000">
            <a:off x="4250532" y="678656"/>
            <a:ext cx="642938" cy="8429625"/>
          </a:xfrm>
          <a:prstGeom prst="leftBrace">
            <a:avLst>
              <a:gd name="adj1" fmla="val 8333"/>
              <a:gd name="adj2" fmla="val 50000"/>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cxnSp>
        <p:nvCxnSpPr>
          <p:cNvPr id="31" name="30 Conector recto de flecha">
            <a:extLst>
              <a:ext uri="{FF2B5EF4-FFF2-40B4-BE49-F238E27FC236}">
                <a16:creationId xmlns:a16="http://schemas.microsoft.com/office/drawing/2014/main" id="{389D371A-A313-40C4-BEE8-6906482A08F5}"/>
              </a:ext>
            </a:extLst>
          </p:cNvPr>
          <p:cNvCxnSpPr>
            <a:stCxn id="13" idx="0"/>
            <a:endCxn id="9227" idx="2"/>
          </p:cNvCxnSpPr>
          <p:nvPr/>
        </p:nvCxnSpPr>
        <p:spPr>
          <a:xfrm rot="5400000" flipH="1" flipV="1">
            <a:off x="2944019" y="3817144"/>
            <a:ext cx="360363" cy="1587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8" name="27 Abrir llave">
            <a:extLst>
              <a:ext uri="{FF2B5EF4-FFF2-40B4-BE49-F238E27FC236}">
                <a16:creationId xmlns:a16="http://schemas.microsoft.com/office/drawing/2014/main" id="{8FA18DA6-DDB7-4C41-8CD0-34372BF253C6}"/>
              </a:ext>
            </a:extLst>
          </p:cNvPr>
          <p:cNvSpPr/>
          <p:nvPr/>
        </p:nvSpPr>
        <p:spPr>
          <a:xfrm rot="16200000">
            <a:off x="4250531" y="1464469"/>
            <a:ext cx="642938" cy="8858250"/>
          </a:xfrm>
          <a:prstGeom prst="leftBrace">
            <a:avLst>
              <a:gd name="adj1" fmla="val 8333"/>
              <a:gd name="adj2" fmla="val 50000"/>
            </a:avLst>
          </a:prstGeom>
          <a:ln w="508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8" name="Text Box 8">
            <a:extLst>
              <a:ext uri="{FF2B5EF4-FFF2-40B4-BE49-F238E27FC236}">
                <a16:creationId xmlns:a16="http://schemas.microsoft.com/office/drawing/2014/main" id="{5A9451CB-1400-4EDD-90A0-49942F5B98E6}"/>
              </a:ext>
            </a:extLst>
          </p:cNvPr>
          <p:cNvSpPr txBox="1">
            <a:spLocks noChangeArrowheads="1"/>
          </p:cNvSpPr>
          <p:nvPr/>
        </p:nvSpPr>
        <p:spPr bwMode="auto">
          <a:xfrm>
            <a:off x="2643174" y="5072074"/>
            <a:ext cx="3816350" cy="428628"/>
          </a:xfrm>
          <a:prstGeom prst="rect">
            <a:avLst/>
          </a:prstGeom>
          <a:solidFill>
            <a:srgbClr val="CC0000"/>
          </a:solidFill>
          <a:ln w="9525">
            <a:solidFill>
              <a:srgbClr val="000000"/>
            </a:solidFill>
            <a:miter lim="800000"/>
            <a:headEnd/>
            <a:tailEnd/>
          </a:ln>
        </p:spPr>
        <p:txBody>
          <a:bodyPr/>
          <a:lstStyle/>
          <a:p>
            <a:pPr algn="ctr">
              <a:defRPr/>
            </a:pPr>
            <a:r>
              <a:rPr lang="es-GT" sz="2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Calibri" pitchFamily="34" charset="0"/>
                <a:cs typeface="Times New Roman" pitchFamily="18" charset="0"/>
              </a:rPr>
              <a:t>Revisión de literatura</a:t>
            </a:r>
            <a:endParaRPr lang="es-GT"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Arial" pitchFamily="34" charset="0"/>
            </a:endParaRPr>
          </a:p>
        </p:txBody>
      </p:sp>
      <p:sp>
        <p:nvSpPr>
          <p:cNvPr id="9237" name="23 CuadroTexto">
            <a:extLst>
              <a:ext uri="{FF2B5EF4-FFF2-40B4-BE49-F238E27FC236}">
                <a16:creationId xmlns:a16="http://schemas.microsoft.com/office/drawing/2014/main" id="{360F57B7-7687-4357-82DD-B0748F794E78}"/>
              </a:ext>
            </a:extLst>
          </p:cNvPr>
          <p:cNvSpPr txBox="1">
            <a:spLocks noChangeArrowheads="1"/>
          </p:cNvSpPr>
          <p:nvPr/>
        </p:nvSpPr>
        <p:spPr bwMode="auto">
          <a:xfrm>
            <a:off x="2643188" y="6143625"/>
            <a:ext cx="3857625" cy="4619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2400" b="1">
                <a:solidFill>
                  <a:srgbClr val="C00000"/>
                </a:solidFill>
                <a:cs typeface="Arial" panose="020B0604020202020204" pitchFamily="34" charset="0"/>
              </a:rPr>
              <a:t>ASPECTOS ÉTICOS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B166704F-9DA7-4204-86AD-A5B630372C1C}"/>
              </a:ext>
            </a:extLst>
          </p:cNvPr>
          <p:cNvSpPr>
            <a:spLocks noChangeArrowheads="1"/>
          </p:cNvSpPr>
          <p:nvPr/>
        </p:nvSpPr>
        <p:spPr bwMode="auto">
          <a:xfrm>
            <a:off x="153988" y="2332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p>
        </p:txBody>
      </p:sp>
      <p:sp>
        <p:nvSpPr>
          <p:cNvPr id="24581" name="Rectangle 5">
            <a:extLst>
              <a:ext uri="{FF2B5EF4-FFF2-40B4-BE49-F238E27FC236}">
                <a16:creationId xmlns:a16="http://schemas.microsoft.com/office/drawing/2014/main" id="{38F2E07F-5F51-4208-B709-171D733B393F}"/>
              </a:ext>
            </a:extLst>
          </p:cNvPr>
          <p:cNvSpPr>
            <a:spLocks noGrp="1" noChangeArrowheads="1"/>
          </p:cNvSpPr>
          <p:nvPr>
            <p:ph type="title"/>
          </p:nvPr>
        </p:nvSpPr>
        <p:spPr>
          <a:xfrm>
            <a:off x="533400" y="609600"/>
            <a:ext cx="7772400" cy="609600"/>
          </a:xfrm>
        </p:spPr>
        <p:txBody>
          <a:bodyPr/>
          <a:lstStyle/>
          <a:p>
            <a:pPr>
              <a:defRPr/>
            </a:pPr>
            <a:r>
              <a:rPr lang="es-ES_tradnl" altLang="es-PE"/>
              <a:t>Problema de investigación</a:t>
            </a:r>
            <a:endParaRPr lang="es-ES" altLang="es-PE"/>
          </a:p>
        </p:txBody>
      </p:sp>
      <p:sp>
        <p:nvSpPr>
          <p:cNvPr id="10244" name="Oval 35">
            <a:extLst>
              <a:ext uri="{FF2B5EF4-FFF2-40B4-BE49-F238E27FC236}">
                <a16:creationId xmlns:a16="http://schemas.microsoft.com/office/drawing/2014/main" id="{14C71B34-9B49-4A68-A6F5-FF032B62DCB7}"/>
              </a:ext>
            </a:extLst>
          </p:cNvPr>
          <p:cNvSpPr>
            <a:spLocks noChangeArrowheads="1"/>
          </p:cNvSpPr>
          <p:nvPr/>
        </p:nvSpPr>
        <p:spPr bwMode="auto">
          <a:xfrm>
            <a:off x="3263900" y="3160713"/>
            <a:ext cx="2892425" cy="13954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_tradnl" altLang="es-PE" sz="2000"/>
              <a:t>PLANTEAR EL PROBLEMA DE INVESTIGACIÓN</a:t>
            </a:r>
            <a:endParaRPr lang="es-ES" altLang="es-PE" sz="2000"/>
          </a:p>
        </p:txBody>
      </p:sp>
      <p:sp>
        <p:nvSpPr>
          <p:cNvPr id="10245" name="Rectangle 37">
            <a:extLst>
              <a:ext uri="{FF2B5EF4-FFF2-40B4-BE49-F238E27FC236}">
                <a16:creationId xmlns:a16="http://schemas.microsoft.com/office/drawing/2014/main" id="{2773B43E-12F3-49FF-9BF0-E334828D9F6B}"/>
              </a:ext>
            </a:extLst>
          </p:cNvPr>
          <p:cNvSpPr>
            <a:spLocks noChangeArrowheads="1"/>
          </p:cNvSpPr>
          <p:nvPr/>
        </p:nvSpPr>
        <p:spPr bwMode="auto">
          <a:xfrm>
            <a:off x="3335338" y="1519238"/>
            <a:ext cx="2938462"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1400" b="1">
                <a:latin typeface="Tahoma" panose="020B0604030504040204" pitchFamily="34" charset="0"/>
              </a:rPr>
              <a:t>    a. ¿Qué es un Problema de Investigación?</a:t>
            </a:r>
          </a:p>
          <a:p>
            <a:pPr algn="just" eaLnBrk="1" hangingPunct="1"/>
            <a:r>
              <a:rPr lang="es-ES_tradnl" altLang="es-PE" sz="1400">
                <a:latin typeface="Tahoma" panose="020B0604030504040204" pitchFamily="34" charset="0"/>
              </a:rPr>
              <a:t>        Es un hecho, fenómeno o situación que incita a la reflexión o al estudio.</a:t>
            </a:r>
            <a:endParaRPr lang="es-ES" altLang="es-PE" sz="1400">
              <a:latin typeface="Tahoma" panose="020B0604030504040204" pitchFamily="34" charset="0"/>
            </a:endParaRPr>
          </a:p>
        </p:txBody>
      </p:sp>
      <p:sp>
        <p:nvSpPr>
          <p:cNvPr id="10246" name="Rectangle 38">
            <a:extLst>
              <a:ext uri="{FF2B5EF4-FFF2-40B4-BE49-F238E27FC236}">
                <a16:creationId xmlns:a16="http://schemas.microsoft.com/office/drawing/2014/main" id="{2B5E4047-F8A2-4655-A68B-B990BBAFBFD0}"/>
              </a:ext>
            </a:extLst>
          </p:cNvPr>
          <p:cNvSpPr>
            <a:spLocks noChangeArrowheads="1"/>
          </p:cNvSpPr>
          <p:nvPr/>
        </p:nvSpPr>
        <p:spPr bwMode="auto">
          <a:xfrm>
            <a:off x="6372225" y="3716338"/>
            <a:ext cx="2214563" cy="2228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1400" b="1"/>
              <a:t>b. Aspectos del</a:t>
            </a:r>
            <a:br>
              <a:rPr lang="es-ES_tradnl" altLang="es-PE" sz="1400" b="1"/>
            </a:br>
            <a:r>
              <a:rPr lang="es-ES_tradnl" altLang="es-PE" sz="1400" b="1"/>
              <a:t>    Problema</a:t>
            </a:r>
          </a:p>
          <a:p>
            <a:pPr eaLnBrk="1" hangingPunct="1">
              <a:buFontTx/>
              <a:buChar char="-"/>
            </a:pPr>
            <a:r>
              <a:rPr lang="es-ES_tradnl" altLang="es-PE" sz="1400"/>
              <a:t> Descripción:</a:t>
            </a:r>
          </a:p>
          <a:p>
            <a:pPr eaLnBrk="1" hangingPunct="1"/>
            <a:r>
              <a:rPr lang="es-ES_tradnl" altLang="es-PE" sz="1400"/>
              <a:t>  Mostrar la situación</a:t>
            </a:r>
            <a:br>
              <a:rPr lang="es-ES_tradnl" altLang="es-PE" sz="1400"/>
            </a:br>
            <a:r>
              <a:rPr lang="es-ES_tradnl" altLang="es-PE" sz="1400"/>
              <a:t>  objeto de estudio.</a:t>
            </a:r>
          </a:p>
          <a:p>
            <a:pPr eaLnBrk="1" hangingPunct="1"/>
            <a:endParaRPr lang="es-ES_tradnl" altLang="es-PE" sz="1400"/>
          </a:p>
          <a:p>
            <a:pPr eaLnBrk="1" hangingPunct="1">
              <a:buFontTx/>
              <a:buChar char="-"/>
            </a:pPr>
            <a:r>
              <a:rPr lang="es-ES_tradnl" altLang="es-PE" sz="1400"/>
              <a:t> Formulación:</a:t>
            </a:r>
          </a:p>
          <a:p>
            <a:pPr eaLnBrk="1" hangingPunct="1"/>
            <a:r>
              <a:rPr lang="es-ES_tradnl" altLang="es-PE" sz="1400"/>
              <a:t>  Elaborar preguntas de</a:t>
            </a:r>
            <a:br>
              <a:rPr lang="es-ES_tradnl" altLang="es-PE" sz="1400"/>
            </a:br>
            <a:r>
              <a:rPr lang="es-ES_tradnl" altLang="es-PE" sz="1400"/>
              <a:t>  reflexión sobre el</a:t>
            </a:r>
            <a:br>
              <a:rPr lang="es-ES_tradnl" altLang="es-PE" sz="1400"/>
            </a:br>
            <a:r>
              <a:rPr lang="es-ES_tradnl" altLang="es-PE" sz="1400"/>
              <a:t>  problema.</a:t>
            </a:r>
            <a:endParaRPr lang="es-ES" altLang="es-PE" sz="1400"/>
          </a:p>
        </p:txBody>
      </p:sp>
      <p:sp>
        <p:nvSpPr>
          <p:cNvPr id="10247" name="Rectangle 39">
            <a:extLst>
              <a:ext uri="{FF2B5EF4-FFF2-40B4-BE49-F238E27FC236}">
                <a16:creationId xmlns:a16="http://schemas.microsoft.com/office/drawing/2014/main" id="{195DC740-B38B-4081-9A2C-96977C531C4D}"/>
              </a:ext>
            </a:extLst>
          </p:cNvPr>
          <p:cNvSpPr>
            <a:spLocks noChangeArrowheads="1"/>
          </p:cNvSpPr>
          <p:nvPr/>
        </p:nvSpPr>
        <p:spPr bwMode="auto">
          <a:xfrm>
            <a:off x="827088" y="3986213"/>
            <a:ext cx="2276475" cy="2230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1400" b="1"/>
              <a:t>c. Importancia</a:t>
            </a:r>
          </a:p>
          <a:p>
            <a:pPr eaLnBrk="1" hangingPunct="1">
              <a:buFontTx/>
              <a:buChar char="-"/>
            </a:pPr>
            <a:r>
              <a:rPr lang="es-ES_tradnl" altLang="es-PE" sz="1400"/>
              <a:t>Permite conocer la </a:t>
            </a:r>
          </a:p>
          <a:p>
            <a:pPr eaLnBrk="1" hangingPunct="1"/>
            <a:r>
              <a:rPr lang="es-ES_tradnl" altLang="es-PE" sz="1400"/>
              <a:t> situación que se va a </a:t>
            </a:r>
          </a:p>
          <a:p>
            <a:pPr eaLnBrk="1" hangingPunct="1"/>
            <a:r>
              <a:rPr lang="es-ES_tradnl" altLang="es-PE" sz="1400"/>
              <a:t> estudiar mostrando sus </a:t>
            </a:r>
          </a:p>
          <a:p>
            <a:pPr eaLnBrk="1" hangingPunct="1"/>
            <a:r>
              <a:rPr lang="es-ES_tradnl" altLang="es-PE" sz="1400"/>
              <a:t> principales rasgos.</a:t>
            </a:r>
          </a:p>
          <a:p>
            <a:pPr eaLnBrk="1" hangingPunct="1">
              <a:buFontTx/>
              <a:buChar char="-"/>
            </a:pPr>
            <a:endParaRPr lang="es-ES_tradnl" altLang="es-PE" sz="1400"/>
          </a:p>
          <a:p>
            <a:pPr eaLnBrk="1" hangingPunct="1">
              <a:buFontTx/>
              <a:buChar char="-"/>
            </a:pPr>
            <a:r>
              <a:rPr lang="es-ES_tradnl" altLang="es-PE" sz="1400"/>
              <a:t> Dimensiona el estado  </a:t>
            </a:r>
          </a:p>
          <a:p>
            <a:pPr eaLnBrk="1" hangingPunct="1"/>
            <a:r>
              <a:rPr lang="es-ES_tradnl" altLang="es-PE" sz="1400"/>
              <a:t> actual de la situación o </a:t>
            </a:r>
          </a:p>
          <a:p>
            <a:pPr eaLnBrk="1" hangingPunct="1"/>
            <a:r>
              <a:rPr lang="es-ES_tradnl" altLang="es-PE" sz="1400"/>
              <a:t> aspecto que se va a </a:t>
            </a:r>
          </a:p>
          <a:p>
            <a:pPr eaLnBrk="1" hangingPunct="1"/>
            <a:r>
              <a:rPr lang="es-ES_tradnl" altLang="es-PE" sz="1400"/>
              <a:t> estudiar.</a:t>
            </a:r>
            <a:endParaRPr lang="es-ES" altLang="es-PE" sz="1400"/>
          </a:p>
        </p:txBody>
      </p:sp>
      <p:sp>
        <p:nvSpPr>
          <p:cNvPr id="10248" name="Line 46">
            <a:extLst>
              <a:ext uri="{FF2B5EF4-FFF2-40B4-BE49-F238E27FC236}">
                <a16:creationId xmlns:a16="http://schemas.microsoft.com/office/drawing/2014/main" id="{FBE98FEC-BE2E-43F8-B3DB-BEA923506188}"/>
              </a:ext>
            </a:extLst>
          </p:cNvPr>
          <p:cNvSpPr>
            <a:spLocks noChangeShapeType="1"/>
          </p:cNvSpPr>
          <p:nvPr/>
        </p:nvSpPr>
        <p:spPr bwMode="auto">
          <a:xfrm flipH="1">
            <a:off x="3114675" y="4433888"/>
            <a:ext cx="808038" cy="8810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249" name="Line 47">
            <a:extLst>
              <a:ext uri="{FF2B5EF4-FFF2-40B4-BE49-F238E27FC236}">
                <a16:creationId xmlns:a16="http://schemas.microsoft.com/office/drawing/2014/main" id="{197B46BE-2C03-47A3-876F-FD303EE22D87}"/>
              </a:ext>
            </a:extLst>
          </p:cNvPr>
          <p:cNvSpPr>
            <a:spLocks noChangeShapeType="1"/>
          </p:cNvSpPr>
          <p:nvPr/>
        </p:nvSpPr>
        <p:spPr bwMode="auto">
          <a:xfrm>
            <a:off x="5364163" y="4581525"/>
            <a:ext cx="992187" cy="3317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250" name="Line 48">
            <a:extLst>
              <a:ext uri="{FF2B5EF4-FFF2-40B4-BE49-F238E27FC236}">
                <a16:creationId xmlns:a16="http://schemas.microsoft.com/office/drawing/2014/main" id="{F8B655E6-545F-4CB7-B31A-A6C7D955BDBF}"/>
              </a:ext>
            </a:extLst>
          </p:cNvPr>
          <p:cNvSpPr>
            <a:spLocks noChangeShapeType="1"/>
          </p:cNvSpPr>
          <p:nvPr/>
        </p:nvSpPr>
        <p:spPr bwMode="auto">
          <a:xfrm>
            <a:off x="4730750" y="2597150"/>
            <a:ext cx="0" cy="5873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12BE915-15DA-4938-8232-B62E4E066D0B}"/>
              </a:ext>
            </a:extLst>
          </p:cNvPr>
          <p:cNvSpPr>
            <a:spLocks noGrp="1"/>
          </p:cNvSpPr>
          <p:nvPr>
            <p:ph type="title"/>
          </p:nvPr>
        </p:nvSpPr>
        <p:spPr>
          <a:xfrm>
            <a:off x="457200" y="244475"/>
            <a:ext cx="8385175" cy="808038"/>
          </a:xfrm>
        </p:spPr>
        <p:txBody>
          <a:bodyPr/>
          <a:lstStyle/>
          <a:p>
            <a:pPr>
              <a:lnSpc>
                <a:spcPct val="115000"/>
              </a:lnSpc>
              <a:spcAft>
                <a:spcPts val="1000"/>
              </a:spcAft>
              <a:defRPr/>
            </a:pPr>
            <a:br>
              <a:rPr lang="es-ES" dirty="0">
                <a:effectLst/>
                <a:latin typeface="Calibri"/>
                <a:ea typeface="Calibri"/>
                <a:cs typeface="Times New Roman"/>
              </a:rPr>
            </a:br>
            <a:r>
              <a:rPr lang="es-ES" dirty="0">
                <a:effectLst/>
                <a:latin typeface="Calibri"/>
                <a:ea typeface="Calibri"/>
                <a:cs typeface="Times New Roman"/>
              </a:rPr>
              <a:t>Planteamiento del problema</a:t>
            </a:r>
            <a:br>
              <a:rPr lang="es-ES" dirty="0">
                <a:effectLst/>
                <a:latin typeface="Calibri"/>
                <a:ea typeface="Calibri"/>
                <a:cs typeface="Times New Roman"/>
              </a:rPr>
            </a:br>
            <a:endParaRPr lang="es-ES" dirty="0"/>
          </a:p>
        </p:txBody>
      </p:sp>
      <p:sp>
        <p:nvSpPr>
          <p:cNvPr id="3" name="2 Marcador de contenido">
            <a:extLst>
              <a:ext uri="{FF2B5EF4-FFF2-40B4-BE49-F238E27FC236}">
                <a16:creationId xmlns:a16="http://schemas.microsoft.com/office/drawing/2014/main" id="{26327EA1-5888-45C8-9E35-935625281A5B}"/>
              </a:ext>
            </a:extLst>
          </p:cNvPr>
          <p:cNvSpPr>
            <a:spLocks noGrp="1"/>
          </p:cNvSpPr>
          <p:nvPr>
            <p:ph idx="1"/>
          </p:nvPr>
        </p:nvSpPr>
        <p:spPr>
          <a:xfrm>
            <a:off x="611188" y="1196975"/>
            <a:ext cx="8007350" cy="4191000"/>
          </a:xfrm>
        </p:spPr>
        <p:txBody>
          <a:bodyPr/>
          <a:lstStyle/>
          <a:p>
            <a:pPr>
              <a:buFont typeface="Wingdings" panose="05000000000000000000" pitchFamily="2" charset="2"/>
              <a:buChar char="Ø"/>
              <a:defRPr/>
            </a:pPr>
            <a:r>
              <a:rPr lang="es-ES" sz="2800" dirty="0"/>
              <a:t>Para formular  el planteamiento del problema, se recomienda hacerlo a través de párrafos y cada párrafo debe contener como mínimo diez líneas; quedando a criterio del investigador la cantidad necesaria.</a:t>
            </a:r>
          </a:p>
          <a:p>
            <a:pPr>
              <a:buFont typeface="Wingdings" panose="05000000000000000000" pitchFamily="2" charset="2"/>
              <a:buChar char="Ø"/>
              <a:defRPr/>
            </a:pPr>
            <a:r>
              <a:rPr lang="es-ES" sz="2800" dirty="0"/>
              <a:t>Además debe existir coherencia entre un párrafo y otro, es decir coherencia lógica.</a:t>
            </a:r>
          </a:p>
          <a:p>
            <a:pPr>
              <a:buFont typeface="Wingdings" panose="05000000000000000000" pitchFamily="2" charset="2"/>
              <a:buChar char="Ø"/>
              <a:defRPr/>
            </a:pPr>
            <a:r>
              <a:rPr lang="es-ES" sz="2800" dirty="0"/>
              <a:t>Su construcción se realiza empleando el método deductivo e inductivo.</a:t>
            </a:r>
          </a:p>
          <a:p>
            <a:pPr>
              <a:buFont typeface="Wingdings" panose="05000000000000000000" pitchFamily="2" charset="2"/>
              <a:buChar char="Ø"/>
              <a:defRPr/>
            </a:pPr>
            <a:r>
              <a:rPr lang="es-ES" sz="2800" dirty="0"/>
              <a:t>Se inicia por lo genérico para llegar a lo específico o en forma viceversa</a:t>
            </a:r>
          </a:p>
          <a:p>
            <a:pPr marL="0" indent="0">
              <a:buFont typeface="Wingdings" panose="05000000000000000000" pitchFamily="2" charset="2"/>
              <a:buNone/>
              <a:defRPr/>
            </a:pPr>
            <a:endParaRPr lang="es-ES" dirty="0"/>
          </a:p>
        </p:txBody>
      </p:sp>
    </p:spTree>
  </p:cSld>
  <p:clrMapOvr>
    <a:masterClrMapping/>
  </p:clrMapOvr>
</p:sld>
</file>

<file path=ppt/theme/theme1.xml><?xml version="1.0" encoding="utf-8"?>
<a:theme xmlns:a="http://schemas.openxmlformats.org/drawingml/2006/main" name="Capas de cristal">
  <a:themeElements>
    <a:clrScheme name="Capas de cristal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Capas de crist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as de cristal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Capas de cristal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Capas de cristal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Capas de cristal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Capas de cristal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Capas de cristal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Capas de cristal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Capas de cristal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Glass Layers</Template>
  <TotalTime>1413</TotalTime>
  <Words>3039</Words>
  <Application>Microsoft Office PowerPoint</Application>
  <PresentationFormat>Presentación en pantalla (4:3)</PresentationFormat>
  <Paragraphs>640</Paragraphs>
  <Slides>33</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33</vt:i4>
      </vt:variant>
    </vt:vector>
  </HeadingPairs>
  <TitlesOfParts>
    <vt:vector size="43" baseType="lpstr">
      <vt:lpstr>Arial</vt:lpstr>
      <vt:lpstr>Arial Black</vt:lpstr>
      <vt:lpstr>Wingdings</vt:lpstr>
      <vt:lpstr>Calibri</vt:lpstr>
      <vt:lpstr>Wingdings 2</vt:lpstr>
      <vt:lpstr>Tahoma</vt:lpstr>
      <vt:lpstr>宋体</vt:lpstr>
      <vt:lpstr>Times New Roman</vt:lpstr>
      <vt:lpstr>Comic Sans MS</vt:lpstr>
      <vt:lpstr>Capas de cristal</vt:lpstr>
      <vt:lpstr>Hermes Bermúdez Valqui</vt:lpstr>
      <vt:lpstr>La idea: nace un proyecto de investigación</vt:lpstr>
      <vt:lpstr>Presentación de PowerPoint</vt:lpstr>
      <vt:lpstr>Presentación de PowerPoint</vt:lpstr>
      <vt:lpstr>Tema de investigación</vt:lpstr>
      <vt:lpstr>Planteamiento del problema   </vt:lpstr>
      <vt:lpstr>¿Por qué es tan importante el Planteamiento del problema?</vt:lpstr>
      <vt:lpstr>Problema de investigación</vt:lpstr>
      <vt:lpstr> Planteamiento del problema </vt:lpstr>
      <vt:lpstr> Planteamiento del problema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 </vt:lpstr>
      <vt:lpstr>¿Cómo identificar un objetivo de   investigación?. </vt:lpstr>
      <vt:lpstr>Cuál es la característica principal de un objetivo? </vt:lpstr>
      <vt:lpstr>Objetivo general </vt:lpstr>
      <vt:lpstr>Presentación de PowerPoint</vt:lpstr>
      <vt:lpstr>Presentación de PowerPoint</vt:lpstr>
      <vt:lpstr> Objetivo específico. </vt:lpstr>
      <vt:lpstr>Presentación de PowerPoint</vt:lpstr>
      <vt:lpstr>Presentación de PowerPoint</vt:lpstr>
      <vt:lpstr>Presentación de PowerPoint</vt:lpstr>
    </vt:vector>
  </TitlesOfParts>
  <Company>compusur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INVESTIGACION</dc:title>
  <dc:creator>sistema</dc:creator>
  <cp:lastModifiedBy>Edison Achalma</cp:lastModifiedBy>
  <cp:revision>61</cp:revision>
  <dcterms:created xsi:type="dcterms:W3CDTF">2008-08-23T03:55:11Z</dcterms:created>
  <dcterms:modified xsi:type="dcterms:W3CDTF">2020-02-01T15:07:48Z</dcterms:modified>
</cp:coreProperties>
</file>