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707923" y="238860"/>
            <a:ext cx="10515600" cy="1703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-ES"/>
              <a:t>EVALUACIÓN PRIVADA DE PROYECTOS</a:t>
            </a:r>
            <a:br>
              <a:rPr b="1" lang="es-ES"/>
            </a:br>
            <a:r>
              <a:rPr b="1" lang="es-ES">
                <a:solidFill>
                  <a:srgbClr val="FF0000"/>
                </a:solidFill>
              </a:rPr>
              <a:t>PILA DE PRODUCTOS</a:t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17618" l="9961" r="31168" t="17188"/>
          <a:stretch/>
        </p:blipFill>
        <p:spPr>
          <a:xfrm>
            <a:off x="1996174" y="1942824"/>
            <a:ext cx="7911634" cy="4925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2691995" y="605377"/>
            <a:ext cx="68005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INSTRUCCIONES DEL  TERCER SPRINT</a:t>
            </a:r>
            <a:endParaRPr b="1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605873" y="1067042"/>
            <a:ext cx="10972800" cy="5563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Entregable 3: Rentabilidad del Proyecto y Producto Terminado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Deberán convocar a su equipo para realizar el evento de </a:t>
            </a:r>
            <a:r>
              <a:rPr b="1" i="0" lang="es-E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planificación del sprint 3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que se inicia el día ____________de _____________con una duración de dos (04) horas. Correspondiente a cuatro (04) semanas que durara el sprint. 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Deberá concluir con el documento de la evaluación del proyecto de inversión y preparar la exposición de un máximo de 20 PPT y para un tiempo de 15 minutos.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fecha de entrega y exposición del producto terminado es el día _________ de ______ en horas de clases.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2699448" y="143712"/>
            <a:ext cx="7291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“PROYECTO DE INVERSIÓN…..”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2699448" y="143712"/>
            <a:ext cx="7291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“XXXXXXXXXXXXXXXXXXXXXXXXXXXXXX”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2597038" y="0"/>
            <a:ext cx="68005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PROYECTO DE INVERSIÓN</a:t>
            </a:r>
            <a:endParaRPr b="1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2699448" y="1118421"/>
            <a:ext cx="6098344" cy="6239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CARÁTULA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ÍNDICE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RESUMEN EJECUTIVO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Capítulo I. –  Marco General del Proyecto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Capitulo II.-  Inversión y Valor de Recupero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Capitulo III.- Presupuesto de Ingresos y Egresos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Capítulo IV.- Financiamiento y Costos de Capital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Capitulo V.-  Rentabilidad del Proyecto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CONCLUSIONES  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BIBLIOGRÁFICA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ANEXOS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2132804" y="1521550"/>
            <a:ext cx="68005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PILA DE PRODUCTO DEL PRIMER SPRINT</a:t>
            </a:r>
            <a:endParaRPr b="1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790302" y="2123114"/>
            <a:ext cx="8830806" cy="390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Capítulo I. – MARCO GENERAL DEL PROYECTO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	Nombre del proyecto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	Ubicación del proyecto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1.3.	El modelo de negocio CANVAS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1.4.	Estrategia empresarial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1.5. 	Modelo empresarial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2699448" y="143712"/>
            <a:ext cx="7291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“PROYECTO DE INVERSIÓN…..”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2132804" y="1521550"/>
            <a:ext cx="68005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PILA DE PRODUCTO DEL PRIMER SPRINT</a:t>
            </a:r>
            <a:endParaRPr b="1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790302" y="2123114"/>
            <a:ext cx="8830806" cy="2239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Capitulo II.- INVERSIÓN Y VALOR DE RECUPERO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2.1. 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Presupuesto de Inversión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2.2.	Horizonte de evaluación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2.3.	Valores de recupero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2699448" y="143712"/>
            <a:ext cx="7291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“PROYECTO DE INVERSIÓN…..”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2691995" y="921412"/>
            <a:ext cx="68005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INSTRUCCIONES PRIMER SPRINT</a:t>
            </a:r>
            <a:endParaRPr b="1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609600" y="1293568"/>
            <a:ext cx="10972800" cy="5563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Entregable 1: Marco General, Inversión y Valor de Recupero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Deberán convocar a su equipo a la mayor brevedad para realizar el evento de </a:t>
            </a:r>
            <a:r>
              <a:rPr b="1" i="0" lang="es-E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planificación del sprint 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1 , </a:t>
            </a: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que se inicia el día de la ceremonia con una duración de dos (02) horas. Correspondiente a dos semanas que durara el sprint. 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Donde tendrán que armar dos tableros de trabajo: (1) de las 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tareas</a:t>
            </a: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(indicando plazos y responsable) y (2) de los 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eventos</a:t>
            </a: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(especificando el día y la hora)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fecha de entrega del primer entregable es el día _____ de ________ en horas de clases.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2699448" y="143712"/>
            <a:ext cx="7291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“PORYECTO DE INVERSIÓN……”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2132804" y="1521550"/>
            <a:ext cx="68005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PILA DE PRODUCTO DEL SEGUNDO SPRINT</a:t>
            </a:r>
            <a:endParaRPr b="1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1790302" y="2123114"/>
            <a:ext cx="8830806" cy="390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Capitulo III.- PRESUPUESTO DE INGRESOS Y EGRESOS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3.1.	Presupuesto de ventas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 	Presupuesto de costos y gastos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	Costos Unitarios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3.4.	Estado de resultados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3.5.	Punto de equilibrio</a:t>
            </a:r>
            <a:endParaRPr/>
          </a:p>
          <a:p>
            <a:pPr indent="-1333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699448" y="143712"/>
            <a:ext cx="7291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“PROYECTO DE INVERSIÓN…..”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2132804" y="1521550"/>
            <a:ext cx="68005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PILA DE PRODUCTO DEL SEGUNDO SPRINT</a:t>
            </a:r>
            <a:endParaRPr b="1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1790301" y="2123114"/>
            <a:ext cx="9536459" cy="2793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Capítulo IV.- FINANCIAMIENTO Y COSTOS DE CAPITAL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4.1.	Fuentes de financiamiento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4.2.	Financiamiento de terceros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4.3.	Costos de Capital Propio (COK)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4.4.	Costos de capital promedio ponderado (WACC)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2699448" y="143712"/>
            <a:ext cx="7291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“PROYECTO DE INVERSIÓN…..”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2691995" y="921412"/>
            <a:ext cx="68005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INSTRUCCIONES DEL  SEGUNDO SPRINT</a:t>
            </a:r>
            <a:endParaRPr b="1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609600" y="1293568"/>
            <a:ext cx="10972800" cy="4455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Entregable 2: Presupuesto de Ingresos y Egresos,  Financiamiento y Costo Capital.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Deberán convocar a la mayor brevedad a su equipo para realizar el evento de </a:t>
            </a:r>
            <a:r>
              <a:rPr b="1" i="0" lang="es-E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planificación del sprint 2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que se inicia el día de la ceremonia con una duración de dos (04) horas. Correspondiente a cuatro (04) semanas que durara el sprint. </a:t>
            </a:r>
            <a:endParaRPr/>
          </a:p>
          <a:p>
            <a:pPr indent="0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fecha de entrega del producto terminado es el día _________ de ______ en horas de clases.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2699448" y="143712"/>
            <a:ext cx="7291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“PROYECTO DE INVERSIÓN….”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2132804" y="1521550"/>
            <a:ext cx="68005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PILA DE PRODUCTO DEL TERCER SPRINT</a:t>
            </a:r>
            <a:endParaRPr b="1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790302" y="2123114"/>
            <a:ext cx="8830806" cy="334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Capitulo V.- RENTABILIDAD DEL PROYECTO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5.1.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Premisas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5.2.	Flujo de caja Económico y Financiero.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5.3.	Evaluación Económica y Financiera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5.4.	Análisis de Sensibilidad y Escenarios</a:t>
            </a:r>
            <a:endParaRPr/>
          </a:p>
          <a:p>
            <a:pPr indent="-1333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2699448" y="143712"/>
            <a:ext cx="7291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“PROYECTO DE INVERSIÓN…..”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