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6" r:id="rId1"/>
    <p:sldMasterId id="2147484248" r:id="rId2"/>
    <p:sldMasterId id="2147484260" r:id="rId3"/>
  </p:sldMasterIdLst>
  <p:sldIdLst>
    <p:sldId id="276" r:id="rId4"/>
    <p:sldId id="271" r:id="rId5"/>
    <p:sldId id="266" r:id="rId6"/>
    <p:sldId id="279" r:id="rId7"/>
    <p:sldId id="259" r:id="rId8"/>
    <p:sldId id="275" r:id="rId9"/>
    <p:sldId id="267" r:id="rId10"/>
    <p:sldId id="256" r:id="rId11"/>
    <p:sldId id="257" r:id="rId12"/>
    <p:sldId id="270" r:id="rId13"/>
    <p:sldId id="280"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7C84F0-802F-4A8E-A35E-BB7187E784B0}" v="16" dt="2021-05-14T17:41:06.931"/>
    <p1510:client id="{FA4CDFF1-1681-4C89-8996-58BFDFBFACC5}" v="65" dt="2021-05-14T00:31:12.8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94660"/>
  </p:normalViewPr>
  <p:slideViewPr>
    <p:cSldViewPr snapToGrid="0">
      <p:cViewPr varScale="1">
        <p:scale>
          <a:sx n="88" d="100"/>
          <a:sy n="88" d="100"/>
        </p:scale>
        <p:origin x="192"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ISON ACHALMA" userId="b1ecd61295a042a9" providerId="LiveId" clId="{FA4CDFF1-1681-4C89-8996-58BFDFBFACC5}"/>
    <pc:docChg chg="undo custSel addSld delSld modSld sldOrd">
      <pc:chgData name="EDISON ACHALMA" userId="b1ecd61295a042a9" providerId="LiveId" clId="{FA4CDFF1-1681-4C89-8996-58BFDFBFACC5}" dt="2021-05-14T00:31:34.585" v="479" actId="26606"/>
      <pc:docMkLst>
        <pc:docMk/>
      </pc:docMkLst>
      <pc:sldChg chg="del mod modShow">
        <pc:chgData name="EDISON ACHALMA" userId="b1ecd61295a042a9" providerId="LiveId" clId="{FA4CDFF1-1681-4C89-8996-58BFDFBFACC5}" dt="2021-05-14T00:25:41.716" v="419" actId="2696"/>
        <pc:sldMkLst>
          <pc:docMk/>
          <pc:sldMk cId="1991208999" sldId="258"/>
        </pc:sldMkLst>
      </pc:sldChg>
      <pc:sldChg chg="new del">
        <pc:chgData name="EDISON ACHALMA" userId="b1ecd61295a042a9" providerId="LiveId" clId="{FA4CDFF1-1681-4C89-8996-58BFDFBFACC5}" dt="2021-05-13T23:59:36.712" v="1" actId="2696"/>
        <pc:sldMkLst>
          <pc:docMk/>
          <pc:sldMk cId="2138865040" sldId="278"/>
        </pc:sldMkLst>
      </pc:sldChg>
      <pc:sldChg chg="addSp delSp modSp mod">
        <pc:chgData name="EDISON ACHALMA" userId="b1ecd61295a042a9" providerId="LiveId" clId="{FA4CDFF1-1681-4C89-8996-58BFDFBFACC5}" dt="2021-05-14T00:28:12.390" v="441" actId="20577"/>
        <pc:sldMkLst>
          <pc:docMk/>
          <pc:sldMk cId="0" sldId="279"/>
        </pc:sldMkLst>
        <pc:spChg chg="mod">
          <ac:chgData name="EDISON ACHALMA" userId="b1ecd61295a042a9" providerId="LiveId" clId="{FA4CDFF1-1681-4C89-8996-58BFDFBFACC5}" dt="2021-05-14T00:27:50.549" v="436" actId="113"/>
          <ac:spMkLst>
            <pc:docMk/>
            <pc:sldMk cId="0" sldId="279"/>
            <ac:spMk id="2049" creationId="{1152D093-1B1E-4BC9-BC29-0F26CF4AA4F5}"/>
          </ac:spMkLst>
        </pc:spChg>
        <pc:spChg chg="mod">
          <ac:chgData name="EDISON ACHALMA" userId="b1ecd61295a042a9" providerId="LiveId" clId="{FA4CDFF1-1681-4C89-8996-58BFDFBFACC5}" dt="2021-05-14T00:26:10.558" v="423" actId="207"/>
          <ac:spMkLst>
            <pc:docMk/>
            <pc:sldMk cId="0" sldId="279"/>
            <ac:spMk id="2050" creationId="{148E34AA-C15D-4BFB-8CAC-A4CEB7A8B61E}"/>
          </ac:spMkLst>
        </pc:spChg>
        <pc:spChg chg="mod">
          <ac:chgData name="EDISON ACHALMA" userId="b1ecd61295a042a9" providerId="LiveId" clId="{FA4CDFF1-1681-4C89-8996-58BFDFBFACC5}" dt="2021-05-14T00:27:57.673" v="438" actId="113"/>
          <ac:spMkLst>
            <pc:docMk/>
            <pc:sldMk cId="0" sldId="279"/>
            <ac:spMk id="2051" creationId="{F1E29C0F-293A-4782-A191-E6865BF4F7C3}"/>
          </ac:spMkLst>
        </pc:spChg>
        <pc:spChg chg="mod">
          <ac:chgData name="EDISON ACHALMA" userId="b1ecd61295a042a9" providerId="LiveId" clId="{FA4CDFF1-1681-4C89-8996-58BFDFBFACC5}" dt="2021-05-14T00:26:22.965" v="426" actId="207"/>
          <ac:spMkLst>
            <pc:docMk/>
            <pc:sldMk cId="0" sldId="279"/>
            <ac:spMk id="2052" creationId="{F0F20A46-8658-45E9-B9FB-14902B13BC18}"/>
          </ac:spMkLst>
        </pc:spChg>
        <pc:spChg chg="mod">
          <ac:chgData name="EDISON ACHALMA" userId="b1ecd61295a042a9" providerId="LiveId" clId="{FA4CDFF1-1681-4C89-8996-58BFDFBFACC5}" dt="2021-05-14T00:26:30.652" v="428" actId="207"/>
          <ac:spMkLst>
            <pc:docMk/>
            <pc:sldMk cId="0" sldId="279"/>
            <ac:spMk id="2053" creationId="{6CB6CA69-2B1C-49C4-A6C3-06B7E3B2A758}"/>
          </ac:spMkLst>
        </pc:spChg>
        <pc:spChg chg="mod">
          <ac:chgData name="EDISON ACHALMA" userId="b1ecd61295a042a9" providerId="LiveId" clId="{FA4CDFF1-1681-4C89-8996-58BFDFBFACC5}" dt="2021-05-14T00:26:14.122" v="424" actId="207"/>
          <ac:spMkLst>
            <pc:docMk/>
            <pc:sldMk cId="0" sldId="279"/>
            <ac:spMk id="2054" creationId="{9D5E0E5B-A640-4E0F-A708-15D87DDCCA96}"/>
          </ac:spMkLst>
        </pc:spChg>
        <pc:spChg chg="mod">
          <ac:chgData name="EDISON ACHALMA" userId="b1ecd61295a042a9" providerId="LiveId" clId="{FA4CDFF1-1681-4C89-8996-58BFDFBFACC5}" dt="2021-05-14T00:27:42.180" v="433" actId="113"/>
          <ac:spMkLst>
            <pc:docMk/>
            <pc:sldMk cId="0" sldId="279"/>
            <ac:spMk id="2055" creationId="{894A1486-30B5-4182-87DC-A1D8252DD9A5}"/>
          </ac:spMkLst>
        </pc:spChg>
        <pc:spChg chg="mod">
          <ac:chgData name="EDISON ACHALMA" userId="b1ecd61295a042a9" providerId="LiveId" clId="{FA4CDFF1-1681-4C89-8996-58BFDFBFACC5}" dt="2021-05-14T00:28:07.520" v="440" actId="113"/>
          <ac:spMkLst>
            <pc:docMk/>
            <pc:sldMk cId="0" sldId="279"/>
            <ac:spMk id="2056" creationId="{A6E31A27-415E-45E1-BA61-78CE6843BE6B}"/>
          </ac:spMkLst>
        </pc:spChg>
        <pc:spChg chg="mod">
          <ac:chgData name="EDISON ACHALMA" userId="b1ecd61295a042a9" providerId="LiveId" clId="{FA4CDFF1-1681-4C89-8996-58BFDFBFACC5}" dt="2021-05-14T00:28:12.390" v="441" actId="20577"/>
          <ac:spMkLst>
            <pc:docMk/>
            <pc:sldMk cId="0" sldId="279"/>
            <ac:spMk id="2057" creationId="{EB55CAEC-99D9-4A31-B2C9-AAC12CE813E0}"/>
          </ac:spMkLst>
        </pc:spChg>
        <pc:spChg chg="mod">
          <ac:chgData name="EDISON ACHALMA" userId="b1ecd61295a042a9" providerId="LiveId" clId="{FA4CDFF1-1681-4C89-8996-58BFDFBFACC5}" dt="2021-05-14T00:00:50.827" v="32" actId="20577"/>
          <ac:spMkLst>
            <pc:docMk/>
            <pc:sldMk cId="0" sldId="279"/>
            <ac:spMk id="2058" creationId="{51519131-CD65-46BA-AB01-6F5BB8C4FAF6}"/>
          </ac:spMkLst>
        </pc:spChg>
        <pc:spChg chg="mod">
          <ac:chgData name="EDISON ACHALMA" userId="b1ecd61295a042a9" providerId="LiveId" clId="{FA4CDFF1-1681-4C89-8996-58BFDFBFACC5}" dt="2021-05-14T00:01:01.189" v="55" actId="20577"/>
          <ac:spMkLst>
            <pc:docMk/>
            <pc:sldMk cId="0" sldId="279"/>
            <ac:spMk id="2059" creationId="{3A8985A2-95AF-4525-8211-2E18935B82C9}"/>
          </ac:spMkLst>
        </pc:spChg>
        <pc:spChg chg="mod">
          <ac:chgData name="EDISON ACHALMA" userId="b1ecd61295a042a9" providerId="LiveId" clId="{FA4CDFF1-1681-4C89-8996-58BFDFBFACC5}" dt="2021-05-14T00:01:24.789" v="71" actId="20577"/>
          <ac:spMkLst>
            <pc:docMk/>
            <pc:sldMk cId="0" sldId="279"/>
            <ac:spMk id="2060" creationId="{25A3C9E9-F0BD-467E-8A5D-F32A390FAE9D}"/>
          </ac:spMkLst>
        </pc:spChg>
        <pc:spChg chg="del">
          <ac:chgData name="EDISON ACHALMA" userId="b1ecd61295a042a9" providerId="LiveId" clId="{FA4CDFF1-1681-4C89-8996-58BFDFBFACC5}" dt="2021-05-14T00:00:36.280" v="13" actId="478"/>
          <ac:spMkLst>
            <pc:docMk/>
            <pc:sldMk cId="0" sldId="279"/>
            <ac:spMk id="2062" creationId="{5B837055-4D0C-49BA-AD3C-629435AD9F77}"/>
          </ac:spMkLst>
        </pc:spChg>
        <pc:graphicFrameChg chg="add del mod">
          <ac:chgData name="EDISON ACHALMA" userId="b1ecd61295a042a9" providerId="LiveId" clId="{FA4CDFF1-1681-4C89-8996-58BFDFBFACC5}" dt="2021-05-14T00:14:16.864" v="216"/>
          <ac:graphicFrameMkLst>
            <pc:docMk/>
            <pc:sldMk cId="0" sldId="279"/>
            <ac:graphicFrameMk id="2" creationId="{DA859223-CAD3-4B7B-AC3C-F8467996AF91}"/>
          </ac:graphicFrameMkLst>
        </pc:graphicFrameChg>
        <pc:graphicFrameChg chg="add del mod">
          <ac:chgData name="EDISON ACHALMA" userId="b1ecd61295a042a9" providerId="LiveId" clId="{FA4CDFF1-1681-4C89-8996-58BFDFBFACC5}" dt="2021-05-14T00:15:42.879" v="248"/>
          <ac:graphicFrameMkLst>
            <pc:docMk/>
            <pc:sldMk cId="0" sldId="279"/>
            <ac:graphicFrameMk id="3" creationId="{670D6009-CB93-4146-81AF-133285049041}"/>
          </ac:graphicFrameMkLst>
        </pc:graphicFrameChg>
        <pc:graphicFrameChg chg="add del mod">
          <ac:chgData name="EDISON ACHALMA" userId="b1ecd61295a042a9" providerId="LiveId" clId="{FA4CDFF1-1681-4C89-8996-58BFDFBFACC5}" dt="2021-05-14T00:20:44.616" v="413" actId="478"/>
          <ac:graphicFrameMkLst>
            <pc:docMk/>
            <pc:sldMk cId="0" sldId="279"/>
            <ac:graphicFrameMk id="22" creationId="{00000000-0008-0000-0200-000003000000}"/>
          </ac:graphicFrameMkLst>
        </pc:graphicFrameChg>
        <pc:picChg chg="add mod">
          <ac:chgData name="EDISON ACHALMA" userId="b1ecd61295a042a9" providerId="LiveId" clId="{FA4CDFF1-1681-4C89-8996-58BFDFBFACC5}" dt="2021-05-14T00:21:05.344" v="417"/>
          <ac:picMkLst>
            <pc:docMk/>
            <pc:sldMk cId="0" sldId="279"/>
            <ac:picMk id="4" creationId="{D68E8212-ABD9-411F-BD60-A1D71449E982}"/>
          </ac:picMkLst>
        </pc:picChg>
        <pc:picChg chg="add mod">
          <ac:chgData name="EDISON ACHALMA" userId="b1ecd61295a042a9" providerId="LiveId" clId="{FA4CDFF1-1681-4C89-8996-58BFDFBFACC5}" dt="2021-05-14T00:09:31.646" v="107" actId="14100"/>
          <ac:picMkLst>
            <pc:docMk/>
            <pc:sldMk cId="0" sldId="279"/>
            <ac:picMk id="16" creationId="{223F62FC-52F8-46D1-8AA9-303E8323A600}"/>
          </ac:picMkLst>
        </pc:picChg>
        <pc:picChg chg="add del mod">
          <ac:chgData name="EDISON ACHALMA" userId="b1ecd61295a042a9" providerId="LiveId" clId="{FA4CDFF1-1681-4C89-8996-58BFDFBFACC5}" dt="2021-05-14T00:14:16.864" v="216"/>
          <ac:picMkLst>
            <pc:docMk/>
            <pc:sldMk cId="0" sldId="279"/>
            <ac:picMk id="18" creationId="{AE3C7B15-9AEA-4CEB-B94B-CAA8D3E27F26}"/>
          </ac:picMkLst>
        </pc:picChg>
        <pc:picChg chg="add mod">
          <ac:chgData name="EDISON ACHALMA" userId="b1ecd61295a042a9" providerId="LiveId" clId="{FA4CDFF1-1681-4C89-8996-58BFDFBFACC5}" dt="2021-05-14T00:15:27.853" v="244" actId="1076"/>
          <ac:picMkLst>
            <pc:docMk/>
            <pc:sldMk cId="0" sldId="279"/>
            <ac:picMk id="19" creationId="{7B8D1FEF-731C-446F-9AB7-7EE694CA2DAC}"/>
          </ac:picMkLst>
        </pc:picChg>
        <pc:picChg chg="add mod">
          <ac:chgData name="EDISON ACHALMA" userId="b1ecd61295a042a9" providerId="LiveId" clId="{FA4CDFF1-1681-4C89-8996-58BFDFBFACC5}" dt="2021-05-14T00:18:49.781" v="350" actId="1076"/>
          <ac:picMkLst>
            <pc:docMk/>
            <pc:sldMk cId="0" sldId="279"/>
            <ac:picMk id="21" creationId="{319BABAC-969D-4466-8AFD-1D417F292E25}"/>
          </ac:picMkLst>
        </pc:picChg>
      </pc:sldChg>
      <pc:sldChg chg="addSp delSp modSp new mod ord setBg">
        <pc:chgData name="EDISON ACHALMA" userId="b1ecd61295a042a9" providerId="LiveId" clId="{FA4CDFF1-1681-4C89-8996-58BFDFBFACC5}" dt="2021-05-14T00:31:34.585" v="479" actId="26606"/>
        <pc:sldMkLst>
          <pc:docMk/>
          <pc:sldMk cId="1982801836" sldId="280"/>
        </pc:sldMkLst>
        <pc:spChg chg="mod">
          <ac:chgData name="EDISON ACHALMA" userId="b1ecd61295a042a9" providerId="LiveId" clId="{FA4CDFF1-1681-4C89-8996-58BFDFBFACC5}" dt="2021-05-14T00:31:34.585" v="479" actId="26606"/>
          <ac:spMkLst>
            <pc:docMk/>
            <pc:sldMk cId="1982801836" sldId="280"/>
            <ac:spMk id="2" creationId="{31F2829D-326E-4FE1-B202-07FEA84FCADF}"/>
          </ac:spMkLst>
        </pc:spChg>
        <pc:spChg chg="del mod">
          <ac:chgData name="EDISON ACHALMA" userId="b1ecd61295a042a9" providerId="LiveId" clId="{FA4CDFF1-1681-4C89-8996-58BFDFBFACC5}" dt="2021-05-14T00:31:18.554" v="475" actId="478"/>
          <ac:spMkLst>
            <pc:docMk/>
            <pc:sldMk cId="1982801836" sldId="280"/>
            <ac:spMk id="3" creationId="{07A80201-8CEF-4EF4-8376-54060C037BE1}"/>
          </ac:spMkLst>
        </pc:spChg>
        <pc:spChg chg="add del">
          <ac:chgData name="EDISON ACHALMA" userId="b1ecd61295a042a9" providerId="LiveId" clId="{FA4CDFF1-1681-4C89-8996-58BFDFBFACC5}" dt="2021-05-14T00:31:34.585" v="479" actId="26606"/>
          <ac:spMkLst>
            <pc:docMk/>
            <pc:sldMk cId="1982801836" sldId="280"/>
            <ac:spMk id="12" creationId="{7F57BEA8-497D-4AA8-8A18-BDCD696B25FE}"/>
          </ac:spMkLst>
        </pc:spChg>
        <pc:spChg chg="add del">
          <ac:chgData name="EDISON ACHALMA" userId="b1ecd61295a042a9" providerId="LiveId" clId="{FA4CDFF1-1681-4C89-8996-58BFDFBFACC5}" dt="2021-05-14T00:31:32.588" v="477" actId="26606"/>
          <ac:spMkLst>
            <pc:docMk/>
            <pc:sldMk cId="1982801836" sldId="280"/>
            <ac:spMk id="23" creationId="{7F57BEA8-497D-4AA8-8A18-BDCD696B25FE}"/>
          </ac:spMkLst>
        </pc:spChg>
        <pc:spChg chg="add del">
          <ac:chgData name="EDISON ACHALMA" userId="b1ecd61295a042a9" providerId="LiveId" clId="{FA4CDFF1-1681-4C89-8996-58BFDFBFACC5}" dt="2021-05-14T00:31:34.585" v="479" actId="26606"/>
          <ac:spMkLst>
            <pc:docMk/>
            <pc:sldMk cId="1982801836" sldId="280"/>
            <ac:spMk id="29" creationId="{823AC064-BC96-4F32-8AE1-B2FD38754823}"/>
          </ac:spMkLst>
        </pc:spChg>
        <pc:graphicFrameChg chg="add del mod">
          <ac:chgData name="EDISON ACHALMA" userId="b1ecd61295a042a9" providerId="LiveId" clId="{FA4CDFF1-1681-4C89-8996-58BFDFBFACC5}" dt="2021-05-14T00:31:11.436" v="472"/>
          <ac:graphicFrameMkLst>
            <pc:docMk/>
            <pc:sldMk cId="1982801836" sldId="280"/>
            <ac:graphicFrameMk id="4" creationId="{7B4A2D36-8B1D-4F23-9C45-97DF5EDA5CEE}"/>
          </ac:graphicFrameMkLst>
        </pc:graphicFrameChg>
        <pc:graphicFrameChg chg="add mod modGraphic">
          <ac:chgData name="EDISON ACHALMA" userId="b1ecd61295a042a9" providerId="LiveId" clId="{FA4CDFF1-1681-4C89-8996-58BFDFBFACC5}" dt="2021-05-14T00:31:34.585" v="479" actId="26606"/>
          <ac:graphicFrameMkLst>
            <pc:docMk/>
            <pc:sldMk cId="1982801836" sldId="280"/>
            <ac:graphicFrameMk id="5" creationId="{25191591-901D-455F-BDD1-BB97C3D44C9C}"/>
          </ac:graphicFrameMkLst>
        </pc:graphicFrameChg>
        <pc:cxnChg chg="add del">
          <ac:chgData name="EDISON ACHALMA" userId="b1ecd61295a042a9" providerId="LiveId" clId="{FA4CDFF1-1681-4C89-8996-58BFDFBFACC5}" dt="2021-05-14T00:31:34.585" v="479" actId="26606"/>
          <ac:cxnSpMkLst>
            <pc:docMk/>
            <pc:sldMk cId="1982801836" sldId="280"/>
            <ac:cxnSpMk id="10" creationId="{D2E961F1-4A28-4A5F-BBD4-6E400E5E6C75}"/>
          </ac:cxnSpMkLst>
        </pc:cxnChg>
        <pc:cxnChg chg="add del">
          <ac:chgData name="EDISON ACHALMA" userId="b1ecd61295a042a9" providerId="LiveId" clId="{FA4CDFF1-1681-4C89-8996-58BFDFBFACC5}" dt="2021-05-14T00:31:34.585" v="479" actId="26606"/>
          <ac:cxnSpMkLst>
            <pc:docMk/>
            <pc:sldMk cId="1982801836" sldId="280"/>
            <ac:cxnSpMk id="14" creationId="{A82415D3-DDE5-4D63-8CB3-23A5EC581B27}"/>
          </ac:cxnSpMkLst>
        </pc:cxnChg>
        <pc:cxnChg chg="add del">
          <ac:chgData name="EDISON ACHALMA" userId="b1ecd61295a042a9" providerId="LiveId" clId="{FA4CDFF1-1681-4C89-8996-58BFDFBFACC5}" dt="2021-05-14T00:31:34.585" v="479" actId="26606"/>
          <ac:cxnSpMkLst>
            <pc:docMk/>
            <pc:sldMk cId="1982801836" sldId="280"/>
            <ac:cxnSpMk id="16" creationId="{AD7193FB-6AE6-4B3B-8F89-56B55DD63B4D}"/>
          </ac:cxnSpMkLst>
        </pc:cxnChg>
        <pc:cxnChg chg="add del">
          <ac:chgData name="EDISON ACHALMA" userId="b1ecd61295a042a9" providerId="LiveId" clId="{FA4CDFF1-1681-4C89-8996-58BFDFBFACC5}" dt="2021-05-14T00:31:32.588" v="477" actId="26606"/>
          <ac:cxnSpMkLst>
            <pc:docMk/>
            <pc:sldMk cId="1982801836" sldId="280"/>
            <ac:cxnSpMk id="21" creationId="{D2E961F1-4A28-4A5F-BBD4-6E400E5E6C75}"/>
          </ac:cxnSpMkLst>
        </pc:cxnChg>
        <pc:cxnChg chg="add del">
          <ac:chgData name="EDISON ACHALMA" userId="b1ecd61295a042a9" providerId="LiveId" clId="{FA4CDFF1-1681-4C89-8996-58BFDFBFACC5}" dt="2021-05-14T00:31:32.588" v="477" actId="26606"/>
          <ac:cxnSpMkLst>
            <pc:docMk/>
            <pc:sldMk cId="1982801836" sldId="280"/>
            <ac:cxnSpMk id="25" creationId="{A82415D3-DDE5-4D63-8CB3-23A5EC581B27}"/>
          </ac:cxnSpMkLst>
        </pc:cxnChg>
        <pc:cxnChg chg="add del">
          <ac:chgData name="EDISON ACHALMA" userId="b1ecd61295a042a9" providerId="LiveId" clId="{FA4CDFF1-1681-4C89-8996-58BFDFBFACC5}" dt="2021-05-14T00:31:32.588" v="477" actId="26606"/>
          <ac:cxnSpMkLst>
            <pc:docMk/>
            <pc:sldMk cId="1982801836" sldId="280"/>
            <ac:cxnSpMk id="27" creationId="{AD7193FB-6AE6-4B3B-8F89-56B55DD63B4D}"/>
          </ac:cxnSpMkLst>
        </pc:cxnChg>
        <pc:cxnChg chg="add del">
          <ac:chgData name="EDISON ACHALMA" userId="b1ecd61295a042a9" providerId="LiveId" clId="{FA4CDFF1-1681-4C89-8996-58BFDFBFACC5}" dt="2021-05-14T00:31:34.585" v="479" actId="26606"/>
          <ac:cxnSpMkLst>
            <pc:docMk/>
            <pc:sldMk cId="1982801836" sldId="280"/>
            <ac:cxnSpMk id="30" creationId="{7E7C77BC-7138-40B1-A15B-20F57A494629}"/>
          </ac:cxnSpMkLst>
        </pc:cxnChg>
      </pc:sldChg>
      <pc:sldChg chg="addSp delSp modSp new del mod setBg">
        <pc:chgData name="EDISON ACHALMA" userId="b1ecd61295a042a9" providerId="LiveId" clId="{FA4CDFF1-1681-4C89-8996-58BFDFBFACC5}" dt="2021-05-14T00:30:35.732" v="466" actId="2696"/>
        <pc:sldMkLst>
          <pc:docMk/>
          <pc:sldMk cId="2185503757" sldId="280"/>
        </pc:sldMkLst>
        <pc:spChg chg="add del">
          <ac:chgData name="EDISON ACHALMA" userId="b1ecd61295a042a9" providerId="LiveId" clId="{FA4CDFF1-1681-4C89-8996-58BFDFBFACC5}" dt="2021-05-14T00:29:35.650" v="445" actId="26606"/>
          <ac:spMkLst>
            <pc:docMk/>
            <pc:sldMk cId="2185503757" sldId="280"/>
            <ac:spMk id="7" creationId="{8C266B9D-DC87-430A-8D3A-2E83639A1768}"/>
          </ac:spMkLst>
        </pc:spChg>
        <pc:spChg chg="add del">
          <ac:chgData name="EDISON ACHALMA" userId="b1ecd61295a042a9" providerId="LiveId" clId="{FA4CDFF1-1681-4C89-8996-58BFDFBFACC5}" dt="2021-05-14T00:29:35.650" v="445" actId="26606"/>
          <ac:spMkLst>
            <pc:docMk/>
            <pc:sldMk cId="2185503757" sldId="280"/>
            <ac:spMk id="9" creationId="{254B162D-1BD7-41E0-844F-F94AE2CE2B87}"/>
          </ac:spMkLst>
        </pc:spChg>
        <pc:spChg chg="add del">
          <ac:chgData name="EDISON ACHALMA" userId="b1ecd61295a042a9" providerId="LiveId" clId="{FA4CDFF1-1681-4C89-8996-58BFDFBFACC5}" dt="2021-05-14T00:29:35.650" v="445" actId="26606"/>
          <ac:spMkLst>
            <pc:docMk/>
            <pc:sldMk cId="2185503757" sldId="280"/>
            <ac:spMk id="11" creationId="{1264404B-1C0F-4383-8FC3-A3E3264AA4C3}"/>
          </ac:spMkLst>
        </pc:spChg>
        <pc:spChg chg="add del">
          <ac:chgData name="EDISON ACHALMA" userId="b1ecd61295a042a9" providerId="LiveId" clId="{FA4CDFF1-1681-4C89-8996-58BFDFBFACC5}" dt="2021-05-14T00:29:35.650" v="445" actId="26606"/>
          <ac:spMkLst>
            <pc:docMk/>
            <pc:sldMk cId="2185503757" sldId="280"/>
            <ac:spMk id="13" creationId="{619F5C88-C232-4D01-8DB1-8A0C673DDBC3}"/>
          </ac:spMkLst>
        </pc:spChg>
        <pc:spChg chg="add del">
          <ac:chgData name="EDISON ACHALMA" userId="b1ecd61295a042a9" providerId="LiveId" clId="{FA4CDFF1-1681-4C89-8996-58BFDFBFACC5}" dt="2021-05-14T00:29:35.650" v="445" actId="26606"/>
          <ac:spMkLst>
            <pc:docMk/>
            <pc:sldMk cId="2185503757" sldId="280"/>
            <ac:spMk id="15" creationId="{1EEE7F17-8E08-4C69-8E22-661908E6DF72}"/>
          </ac:spMkLst>
        </pc:spChg>
        <pc:spChg chg="add del">
          <ac:chgData name="EDISON ACHALMA" userId="b1ecd61295a042a9" providerId="LiveId" clId="{FA4CDFF1-1681-4C89-8996-58BFDFBFACC5}" dt="2021-05-14T00:29:38.185" v="447" actId="26606"/>
          <ac:spMkLst>
            <pc:docMk/>
            <pc:sldMk cId="2185503757" sldId="280"/>
            <ac:spMk id="17" creationId="{0F161291-765C-4033-9E84-52C51C6A5A63}"/>
          </ac:spMkLst>
        </pc:spChg>
        <pc:spChg chg="add del">
          <ac:chgData name="EDISON ACHALMA" userId="b1ecd61295a042a9" providerId="LiveId" clId="{FA4CDFF1-1681-4C89-8996-58BFDFBFACC5}" dt="2021-05-14T00:29:38.185" v="447" actId="26606"/>
          <ac:spMkLst>
            <pc:docMk/>
            <pc:sldMk cId="2185503757" sldId="280"/>
            <ac:spMk id="18" creationId="{37F69638-8A6F-45AB-B9EC-9D8C8FC37180}"/>
          </ac:spMkLst>
        </pc:spChg>
        <pc:spChg chg="add del">
          <ac:chgData name="EDISON ACHALMA" userId="b1ecd61295a042a9" providerId="LiveId" clId="{FA4CDFF1-1681-4C89-8996-58BFDFBFACC5}" dt="2021-05-14T00:29:41.969" v="449" actId="26606"/>
          <ac:spMkLst>
            <pc:docMk/>
            <pc:sldMk cId="2185503757" sldId="280"/>
            <ac:spMk id="20" creationId="{587D26DA-9773-4A0E-B213-DDF20A1F1F27}"/>
          </ac:spMkLst>
        </pc:spChg>
        <pc:spChg chg="add del">
          <ac:chgData name="EDISON ACHALMA" userId="b1ecd61295a042a9" providerId="LiveId" clId="{FA4CDFF1-1681-4C89-8996-58BFDFBFACC5}" dt="2021-05-14T00:29:49.392" v="451" actId="26606"/>
          <ac:spMkLst>
            <pc:docMk/>
            <pc:sldMk cId="2185503757" sldId="280"/>
            <ac:spMk id="22" creationId="{8C266B9D-DC87-430A-8D3A-2E83639A1768}"/>
          </ac:spMkLst>
        </pc:spChg>
        <pc:spChg chg="add del">
          <ac:chgData name="EDISON ACHALMA" userId="b1ecd61295a042a9" providerId="LiveId" clId="{FA4CDFF1-1681-4C89-8996-58BFDFBFACC5}" dt="2021-05-14T00:29:49.392" v="451" actId="26606"/>
          <ac:spMkLst>
            <pc:docMk/>
            <pc:sldMk cId="2185503757" sldId="280"/>
            <ac:spMk id="23" creationId="{254B162D-1BD7-41E0-844F-F94AE2CE2B87}"/>
          </ac:spMkLst>
        </pc:spChg>
        <pc:spChg chg="add del">
          <ac:chgData name="EDISON ACHALMA" userId="b1ecd61295a042a9" providerId="LiveId" clId="{FA4CDFF1-1681-4C89-8996-58BFDFBFACC5}" dt="2021-05-14T00:29:49.392" v="451" actId="26606"/>
          <ac:spMkLst>
            <pc:docMk/>
            <pc:sldMk cId="2185503757" sldId="280"/>
            <ac:spMk id="24" creationId="{1264404B-1C0F-4383-8FC3-A3E3264AA4C3}"/>
          </ac:spMkLst>
        </pc:spChg>
        <pc:spChg chg="add del">
          <ac:chgData name="EDISON ACHALMA" userId="b1ecd61295a042a9" providerId="LiveId" clId="{FA4CDFF1-1681-4C89-8996-58BFDFBFACC5}" dt="2021-05-14T00:29:49.392" v="451" actId="26606"/>
          <ac:spMkLst>
            <pc:docMk/>
            <pc:sldMk cId="2185503757" sldId="280"/>
            <ac:spMk id="25" creationId="{619F5C88-C232-4D01-8DB1-8A0C673DDBC3}"/>
          </ac:spMkLst>
        </pc:spChg>
        <pc:spChg chg="add del">
          <ac:chgData name="EDISON ACHALMA" userId="b1ecd61295a042a9" providerId="LiveId" clId="{FA4CDFF1-1681-4C89-8996-58BFDFBFACC5}" dt="2021-05-14T00:29:49.392" v="451" actId="26606"/>
          <ac:spMkLst>
            <pc:docMk/>
            <pc:sldMk cId="2185503757" sldId="280"/>
            <ac:spMk id="26" creationId="{1EEE7F17-8E08-4C69-8E22-661908E6DF72}"/>
          </ac:spMkLst>
        </pc:spChg>
        <pc:spChg chg="add del">
          <ac:chgData name="EDISON ACHALMA" userId="b1ecd61295a042a9" providerId="LiveId" clId="{FA4CDFF1-1681-4C89-8996-58BFDFBFACC5}" dt="2021-05-14T00:29:52.265" v="453" actId="26606"/>
          <ac:spMkLst>
            <pc:docMk/>
            <pc:sldMk cId="2185503757" sldId="280"/>
            <ac:spMk id="28" creationId="{8C266B9D-DC87-430A-8D3A-2E83639A1768}"/>
          </ac:spMkLst>
        </pc:spChg>
        <pc:spChg chg="add del">
          <ac:chgData name="EDISON ACHALMA" userId="b1ecd61295a042a9" providerId="LiveId" clId="{FA4CDFF1-1681-4C89-8996-58BFDFBFACC5}" dt="2021-05-14T00:29:52.265" v="453" actId="26606"/>
          <ac:spMkLst>
            <pc:docMk/>
            <pc:sldMk cId="2185503757" sldId="280"/>
            <ac:spMk id="29" creationId="{254B162D-1BD7-41E0-844F-F94AE2CE2B87}"/>
          </ac:spMkLst>
        </pc:spChg>
        <pc:spChg chg="add del">
          <ac:chgData name="EDISON ACHALMA" userId="b1ecd61295a042a9" providerId="LiveId" clId="{FA4CDFF1-1681-4C89-8996-58BFDFBFACC5}" dt="2021-05-14T00:29:52.265" v="453" actId="26606"/>
          <ac:spMkLst>
            <pc:docMk/>
            <pc:sldMk cId="2185503757" sldId="280"/>
            <ac:spMk id="30" creationId="{1264404B-1C0F-4383-8FC3-A3E3264AA4C3}"/>
          </ac:spMkLst>
        </pc:spChg>
        <pc:spChg chg="add del">
          <ac:chgData name="EDISON ACHALMA" userId="b1ecd61295a042a9" providerId="LiveId" clId="{FA4CDFF1-1681-4C89-8996-58BFDFBFACC5}" dt="2021-05-14T00:29:52.265" v="453" actId="26606"/>
          <ac:spMkLst>
            <pc:docMk/>
            <pc:sldMk cId="2185503757" sldId="280"/>
            <ac:spMk id="31" creationId="{619F5C88-C232-4D01-8DB1-8A0C673DDBC3}"/>
          </ac:spMkLst>
        </pc:spChg>
        <pc:spChg chg="add del">
          <ac:chgData name="EDISON ACHALMA" userId="b1ecd61295a042a9" providerId="LiveId" clId="{FA4CDFF1-1681-4C89-8996-58BFDFBFACC5}" dt="2021-05-14T00:29:52.265" v="453" actId="26606"/>
          <ac:spMkLst>
            <pc:docMk/>
            <pc:sldMk cId="2185503757" sldId="280"/>
            <ac:spMk id="32" creationId="{1EEE7F17-8E08-4C69-8E22-661908E6DF72}"/>
          </ac:spMkLst>
        </pc:spChg>
        <pc:spChg chg="add del">
          <ac:chgData name="EDISON ACHALMA" userId="b1ecd61295a042a9" providerId="LiveId" clId="{FA4CDFF1-1681-4C89-8996-58BFDFBFACC5}" dt="2021-05-14T00:29:54.285" v="455" actId="26606"/>
          <ac:spMkLst>
            <pc:docMk/>
            <pc:sldMk cId="2185503757" sldId="280"/>
            <ac:spMk id="34" creationId="{8C266B9D-DC87-430A-8D3A-2E83639A1768}"/>
          </ac:spMkLst>
        </pc:spChg>
        <pc:spChg chg="add del">
          <ac:chgData name="EDISON ACHALMA" userId="b1ecd61295a042a9" providerId="LiveId" clId="{FA4CDFF1-1681-4C89-8996-58BFDFBFACC5}" dt="2021-05-14T00:29:54.285" v="455" actId="26606"/>
          <ac:spMkLst>
            <pc:docMk/>
            <pc:sldMk cId="2185503757" sldId="280"/>
            <ac:spMk id="35" creationId="{254B162D-1BD7-41E0-844F-F94AE2CE2B87}"/>
          </ac:spMkLst>
        </pc:spChg>
        <pc:spChg chg="add del">
          <ac:chgData name="EDISON ACHALMA" userId="b1ecd61295a042a9" providerId="LiveId" clId="{FA4CDFF1-1681-4C89-8996-58BFDFBFACC5}" dt="2021-05-14T00:29:54.285" v="455" actId="26606"/>
          <ac:spMkLst>
            <pc:docMk/>
            <pc:sldMk cId="2185503757" sldId="280"/>
            <ac:spMk id="36" creationId="{1264404B-1C0F-4383-8FC3-A3E3264AA4C3}"/>
          </ac:spMkLst>
        </pc:spChg>
        <pc:spChg chg="add del">
          <ac:chgData name="EDISON ACHALMA" userId="b1ecd61295a042a9" providerId="LiveId" clId="{FA4CDFF1-1681-4C89-8996-58BFDFBFACC5}" dt="2021-05-14T00:29:54.285" v="455" actId="26606"/>
          <ac:spMkLst>
            <pc:docMk/>
            <pc:sldMk cId="2185503757" sldId="280"/>
            <ac:spMk id="37" creationId="{619F5C88-C232-4D01-8DB1-8A0C673DDBC3}"/>
          </ac:spMkLst>
        </pc:spChg>
        <pc:spChg chg="add del">
          <ac:chgData name="EDISON ACHALMA" userId="b1ecd61295a042a9" providerId="LiveId" clId="{FA4CDFF1-1681-4C89-8996-58BFDFBFACC5}" dt="2021-05-14T00:29:54.285" v="455" actId="26606"/>
          <ac:spMkLst>
            <pc:docMk/>
            <pc:sldMk cId="2185503757" sldId="280"/>
            <ac:spMk id="38" creationId="{1EEE7F17-8E08-4C69-8E22-661908E6DF72}"/>
          </ac:spMkLst>
        </pc:spChg>
        <pc:spChg chg="add del">
          <ac:chgData name="EDISON ACHALMA" userId="b1ecd61295a042a9" providerId="LiveId" clId="{FA4CDFF1-1681-4C89-8996-58BFDFBFACC5}" dt="2021-05-14T00:30:31.477" v="465" actId="26606"/>
          <ac:spMkLst>
            <pc:docMk/>
            <pc:sldMk cId="2185503757" sldId="280"/>
            <ac:spMk id="40" creationId="{8C266B9D-DC87-430A-8D3A-2E83639A1768}"/>
          </ac:spMkLst>
        </pc:spChg>
        <pc:spChg chg="add del">
          <ac:chgData name="EDISON ACHALMA" userId="b1ecd61295a042a9" providerId="LiveId" clId="{FA4CDFF1-1681-4C89-8996-58BFDFBFACC5}" dt="2021-05-14T00:30:31.477" v="465" actId="26606"/>
          <ac:spMkLst>
            <pc:docMk/>
            <pc:sldMk cId="2185503757" sldId="280"/>
            <ac:spMk id="41" creationId="{254B162D-1BD7-41E0-844F-F94AE2CE2B87}"/>
          </ac:spMkLst>
        </pc:spChg>
        <pc:spChg chg="add del">
          <ac:chgData name="EDISON ACHALMA" userId="b1ecd61295a042a9" providerId="LiveId" clId="{FA4CDFF1-1681-4C89-8996-58BFDFBFACC5}" dt="2021-05-14T00:30:31.477" v="465" actId="26606"/>
          <ac:spMkLst>
            <pc:docMk/>
            <pc:sldMk cId="2185503757" sldId="280"/>
            <ac:spMk id="42" creationId="{1264404B-1C0F-4383-8FC3-A3E3264AA4C3}"/>
          </ac:spMkLst>
        </pc:spChg>
        <pc:spChg chg="add del">
          <ac:chgData name="EDISON ACHALMA" userId="b1ecd61295a042a9" providerId="LiveId" clId="{FA4CDFF1-1681-4C89-8996-58BFDFBFACC5}" dt="2021-05-14T00:30:31.477" v="465" actId="26606"/>
          <ac:spMkLst>
            <pc:docMk/>
            <pc:sldMk cId="2185503757" sldId="280"/>
            <ac:spMk id="43" creationId="{619F5C88-C232-4D01-8DB1-8A0C673DDBC3}"/>
          </ac:spMkLst>
        </pc:spChg>
        <pc:spChg chg="add del">
          <ac:chgData name="EDISON ACHALMA" userId="b1ecd61295a042a9" providerId="LiveId" clId="{FA4CDFF1-1681-4C89-8996-58BFDFBFACC5}" dt="2021-05-14T00:30:31.477" v="465" actId="26606"/>
          <ac:spMkLst>
            <pc:docMk/>
            <pc:sldMk cId="2185503757" sldId="280"/>
            <ac:spMk id="44" creationId="{1EEE7F17-8E08-4C69-8E22-661908E6DF72}"/>
          </ac:spMkLst>
        </pc:spChg>
        <pc:spChg chg="add del">
          <ac:chgData name="EDISON ACHALMA" userId="b1ecd61295a042a9" providerId="LiveId" clId="{FA4CDFF1-1681-4C89-8996-58BFDFBFACC5}" dt="2021-05-14T00:30:23.791" v="459" actId="26606"/>
          <ac:spMkLst>
            <pc:docMk/>
            <pc:sldMk cId="2185503757" sldId="280"/>
            <ac:spMk id="49" creationId="{8C266B9D-DC87-430A-8D3A-2E83639A1768}"/>
          </ac:spMkLst>
        </pc:spChg>
        <pc:spChg chg="add del">
          <ac:chgData name="EDISON ACHALMA" userId="b1ecd61295a042a9" providerId="LiveId" clId="{FA4CDFF1-1681-4C89-8996-58BFDFBFACC5}" dt="2021-05-14T00:30:23.791" v="459" actId="26606"/>
          <ac:spMkLst>
            <pc:docMk/>
            <pc:sldMk cId="2185503757" sldId="280"/>
            <ac:spMk id="51" creationId="{254B162D-1BD7-41E0-844F-F94AE2CE2B87}"/>
          </ac:spMkLst>
        </pc:spChg>
        <pc:spChg chg="add del">
          <ac:chgData name="EDISON ACHALMA" userId="b1ecd61295a042a9" providerId="LiveId" clId="{FA4CDFF1-1681-4C89-8996-58BFDFBFACC5}" dt="2021-05-14T00:30:23.791" v="459" actId="26606"/>
          <ac:spMkLst>
            <pc:docMk/>
            <pc:sldMk cId="2185503757" sldId="280"/>
            <ac:spMk id="53" creationId="{1264404B-1C0F-4383-8FC3-A3E3264AA4C3}"/>
          </ac:spMkLst>
        </pc:spChg>
        <pc:spChg chg="add del">
          <ac:chgData name="EDISON ACHALMA" userId="b1ecd61295a042a9" providerId="LiveId" clId="{FA4CDFF1-1681-4C89-8996-58BFDFBFACC5}" dt="2021-05-14T00:30:23.791" v="459" actId="26606"/>
          <ac:spMkLst>
            <pc:docMk/>
            <pc:sldMk cId="2185503757" sldId="280"/>
            <ac:spMk id="55" creationId="{619F5C88-C232-4D01-8DB1-8A0C673DDBC3}"/>
          </ac:spMkLst>
        </pc:spChg>
        <pc:spChg chg="add del">
          <ac:chgData name="EDISON ACHALMA" userId="b1ecd61295a042a9" providerId="LiveId" clId="{FA4CDFF1-1681-4C89-8996-58BFDFBFACC5}" dt="2021-05-14T00:30:23.791" v="459" actId="26606"/>
          <ac:spMkLst>
            <pc:docMk/>
            <pc:sldMk cId="2185503757" sldId="280"/>
            <ac:spMk id="57" creationId="{1EEE7F17-8E08-4C69-8E22-661908E6DF72}"/>
          </ac:spMkLst>
        </pc:spChg>
        <pc:spChg chg="add del">
          <ac:chgData name="EDISON ACHALMA" userId="b1ecd61295a042a9" providerId="LiveId" clId="{FA4CDFF1-1681-4C89-8996-58BFDFBFACC5}" dt="2021-05-14T00:30:24.627" v="461" actId="26606"/>
          <ac:spMkLst>
            <pc:docMk/>
            <pc:sldMk cId="2185503757" sldId="280"/>
            <ac:spMk id="59" creationId="{8C266B9D-DC87-430A-8D3A-2E83639A1768}"/>
          </ac:spMkLst>
        </pc:spChg>
        <pc:spChg chg="add del">
          <ac:chgData name="EDISON ACHALMA" userId="b1ecd61295a042a9" providerId="LiveId" clId="{FA4CDFF1-1681-4C89-8996-58BFDFBFACC5}" dt="2021-05-14T00:30:24.627" v="461" actId="26606"/>
          <ac:spMkLst>
            <pc:docMk/>
            <pc:sldMk cId="2185503757" sldId="280"/>
            <ac:spMk id="60" creationId="{254B162D-1BD7-41E0-844F-F94AE2CE2B87}"/>
          </ac:spMkLst>
        </pc:spChg>
        <pc:spChg chg="add del">
          <ac:chgData name="EDISON ACHALMA" userId="b1ecd61295a042a9" providerId="LiveId" clId="{FA4CDFF1-1681-4C89-8996-58BFDFBFACC5}" dt="2021-05-14T00:30:24.627" v="461" actId="26606"/>
          <ac:spMkLst>
            <pc:docMk/>
            <pc:sldMk cId="2185503757" sldId="280"/>
            <ac:spMk id="61" creationId="{1264404B-1C0F-4383-8FC3-A3E3264AA4C3}"/>
          </ac:spMkLst>
        </pc:spChg>
        <pc:spChg chg="add del">
          <ac:chgData name="EDISON ACHALMA" userId="b1ecd61295a042a9" providerId="LiveId" clId="{FA4CDFF1-1681-4C89-8996-58BFDFBFACC5}" dt="2021-05-14T00:30:24.627" v="461" actId="26606"/>
          <ac:spMkLst>
            <pc:docMk/>
            <pc:sldMk cId="2185503757" sldId="280"/>
            <ac:spMk id="62" creationId="{619F5C88-C232-4D01-8DB1-8A0C673DDBC3}"/>
          </ac:spMkLst>
        </pc:spChg>
        <pc:spChg chg="add del">
          <ac:chgData name="EDISON ACHALMA" userId="b1ecd61295a042a9" providerId="LiveId" clId="{FA4CDFF1-1681-4C89-8996-58BFDFBFACC5}" dt="2021-05-14T00:30:24.627" v="461" actId="26606"/>
          <ac:spMkLst>
            <pc:docMk/>
            <pc:sldMk cId="2185503757" sldId="280"/>
            <ac:spMk id="63" creationId="{1EEE7F17-8E08-4C69-8E22-661908E6DF72}"/>
          </ac:spMkLst>
        </pc:spChg>
        <pc:spChg chg="add del">
          <ac:chgData name="EDISON ACHALMA" userId="b1ecd61295a042a9" providerId="LiveId" clId="{FA4CDFF1-1681-4C89-8996-58BFDFBFACC5}" dt="2021-05-14T00:30:27.144" v="463" actId="26606"/>
          <ac:spMkLst>
            <pc:docMk/>
            <pc:sldMk cId="2185503757" sldId="280"/>
            <ac:spMk id="65" creationId="{2F8F80BB-E8B6-43B3-9462-B4D497D2802A}"/>
          </ac:spMkLst>
        </pc:spChg>
        <pc:spChg chg="add del">
          <ac:chgData name="EDISON ACHALMA" userId="b1ecd61295a042a9" providerId="LiveId" clId="{FA4CDFF1-1681-4C89-8996-58BFDFBFACC5}" dt="2021-05-14T00:30:27.144" v="463" actId="26606"/>
          <ac:spMkLst>
            <pc:docMk/>
            <pc:sldMk cId="2185503757" sldId="280"/>
            <ac:spMk id="66" creationId="{942C8AD6-8796-482B-ACC1-6D686B08E7AC}"/>
          </ac:spMkLst>
        </pc:spChg>
        <pc:spChg chg="add del">
          <ac:chgData name="EDISON ACHALMA" userId="b1ecd61295a042a9" providerId="LiveId" clId="{FA4CDFF1-1681-4C89-8996-58BFDFBFACC5}" dt="2021-05-14T00:30:27.144" v="463" actId="26606"/>
          <ac:spMkLst>
            <pc:docMk/>
            <pc:sldMk cId="2185503757" sldId="280"/>
            <ac:spMk id="67" creationId="{B6B3BF72-6DFA-42DA-A667-9E3A1BCFF7EB}"/>
          </ac:spMkLst>
        </pc:spChg>
        <pc:spChg chg="add del">
          <ac:chgData name="EDISON ACHALMA" userId="b1ecd61295a042a9" providerId="LiveId" clId="{FA4CDFF1-1681-4C89-8996-58BFDFBFACC5}" dt="2021-05-14T00:30:31.477" v="465" actId="26606"/>
          <ac:spMkLst>
            <pc:docMk/>
            <pc:sldMk cId="2185503757" sldId="280"/>
            <ac:spMk id="69" creationId="{65D9C196-56A3-4D2B-B250-2501F51B4C14}"/>
          </ac:spMkLst>
        </pc:spChg>
        <pc:spChg chg="add del">
          <ac:chgData name="EDISON ACHALMA" userId="b1ecd61295a042a9" providerId="LiveId" clId="{FA4CDFF1-1681-4C89-8996-58BFDFBFACC5}" dt="2021-05-14T00:30:31.477" v="465" actId="26606"/>
          <ac:spMkLst>
            <pc:docMk/>
            <pc:sldMk cId="2185503757" sldId="280"/>
            <ac:spMk id="70" creationId="{3A6EBF77-A535-4798-83D5-C5D9C36BFA83}"/>
          </ac:spMkLst>
        </pc:spChg>
        <pc:spChg chg="add del">
          <ac:chgData name="EDISON ACHALMA" userId="b1ecd61295a042a9" providerId="LiveId" clId="{FA4CDFF1-1681-4C89-8996-58BFDFBFACC5}" dt="2021-05-14T00:30:31.477" v="465" actId="26606"/>
          <ac:spMkLst>
            <pc:docMk/>
            <pc:sldMk cId="2185503757" sldId="280"/>
            <ac:spMk id="71" creationId="{DDB2DB23-D2D0-4E56-A97D-E9B80FD3E4A7}"/>
          </ac:spMkLst>
        </pc:spChg>
        <pc:graphicFrameChg chg="add mod modGraphic">
          <ac:chgData name="EDISON ACHALMA" userId="b1ecd61295a042a9" providerId="LiveId" clId="{FA4CDFF1-1681-4C89-8996-58BFDFBFACC5}" dt="2021-05-14T00:30:31.477" v="465" actId="26606"/>
          <ac:graphicFrameMkLst>
            <pc:docMk/>
            <pc:sldMk cId="2185503757" sldId="280"/>
            <ac:graphicFrameMk id="2" creationId="{E7DA562C-B1F3-4EDB-9066-46A73C873243}"/>
          </ac:graphicFrameMkLst>
        </pc:graphicFrameChg>
      </pc:sldChg>
    </pc:docChg>
  </pc:docChgLst>
  <pc:docChgLst>
    <pc:chgData name="EDISON ACHALMA" userId="b1ecd61295a042a9" providerId="LiveId" clId="{E07C84F0-802F-4A8E-A35E-BB7187E784B0}"/>
    <pc:docChg chg="modSld">
      <pc:chgData name="EDISON ACHALMA" userId="b1ecd61295a042a9" providerId="LiveId" clId="{E07C84F0-802F-4A8E-A35E-BB7187E784B0}" dt="2021-05-14T17:41:06.930" v="15" actId="14100"/>
      <pc:docMkLst>
        <pc:docMk/>
      </pc:docMkLst>
      <pc:sldChg chg="modSp">
        <pc:chgData name="EDISON ACHALMA" userId="b1ecd61295a042a9" providerId="LiveId" clId="{E07C84F0-802F-4A8E-A35E-BB7187E784B0}" dt="2021-05-14T17:41:06.930" v="15" actId="14100"/>
        <pc:sldMkLst>
          <pc:docMk/>
          <pc:sldMk cId="0" sldId="279"/>
        </pc:sldMkLst>
        <pc:spChg chg="mod">
          <ac:chgData name="EDISON ACHALMA" userId="b1ecd61295a042a9" providerId="LiveId" clId="{E07C84F0-802F-4A8E-A35E-BB7187E784B0}" dt="2021-05-14T17:41:06.930" v="15" actId="14100"/>
          <ac:spMkLst>
            <pc:docMk/>
            <pc:sldMk cId="0" sldId="279"/>
            <ac:spMk id="2049" creationId="{1152D093-1B1E-4BC9-BC29-0F26CF4AA4F5}"/>
          </ac:spMkLst>
        </pc:spChg>
        <pc:spChg chg="mod">
          <ac:chgData name="EDISON ACHALMA" userId="b1ecd61295a042a9" providerId="LiveId" clId="{E07C84F0-802F-4A8E-A35E-BB7187E784B0}" dt="2021-05-14T17:41:04.616" v="12" actId="14100"/>
          <ac:spMkLst>
            <pc:docMk/>
            <pc:sldMk cId="0" sldId="279"/>
            <ac:spMk id="2050" creationId="{148E34AA-C15D-4BFB-8CAC-A4CEB7A8B61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EE0C7A-7352-4A61-B11E-17C65654381F}"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s-ES"/>
        </a:p>
      </dgm:t>
    </dgm:pt>
    <dgm:pt modelId="{586AFB6E-34C1-4C32-B0EB-FE8D8DDECAD5}">
      <dgm:prSet phldrT="[Texto]"/>
      <dgm:spPr/>
      <dgm:t>
        <a:bodyPr/>
        <a:lstStyle/>
        <a:p>
          <a:r>
            <a:rPr lang="es-ES" b="1"/>
            <a:t>MARCO GENERAL DEL PROYECTO</a:t>
          </a:r>
          <a:endParaRPr lang="es-ES" b="1" dirty="0"/>
        </a:p>
      </dgm:t>
    </dgm:pt>
    <dgm:pt modelId="{A16AA274-DD48-4D61-AAAF-2230F2E40BB4}" type="parTrans" cxnId="{1AB2A050-F674-4B98-A9D8-8581D1B26DE6}">
      <dgm:prSet/>
      <dgm:spPr/>
      <dgm:t>
        <a:bodyPr/>
        <a:lstStyle/>
        <a:p>
          <a:endParaRPr lang="es-ES"/>
        </a:p>
      </dgm:t>
    </dgm:pt>
    <dgm:pt modelId="{5C7A9C80-ED74-43D8-82EA-9F4472AD544E}" type="sibTrans" cxnId="{1AB2A050-F674-4B98-A9D8-8581D1B26DE6}">
      <dgm:prSet/>
      <dgm:spPr/>
      <dgm:t>
        <a:bodyPr/>
        <a:lstStyle/>
        <a:p>
          <a:endParaRPr lang="es-ES"/>
        </a:p>
      </dgm:t>
    </dgm:pt>
    <dgm:pt modelId="{3E624E93-C456-4D4A-99AB-9B09267E2744}">
      <dgm:prSet phldrT="[Texto]"/>
      <dgm:spPr/>
      <dgm:t>
        <a:bodyPr/>
        <a:lstStyle/>
        <a:p>
          <a:r>
            <a:rPr lang="es-ES" b="1"/>
            <a:t>ESTRATEGIA EMPRESARIAL</a:t>
          </a:r>
          <a:endParaRPr lang="es-ES" b="1" dirty="0"/>
        </a:p>
      </dgm:t>
    </dgm:pt>
    <dgm:pt modelId="{0392760F-54A3-417D-B961-6B52FB5EAF56}" type="parTrans" cxnId="{564F6B1D-A00A-4ED5-B080-0EC6F6579336}">
      <dgm:prSet/>
      <dgm:spPr/>
      <dgm:t>
        <a:bodyPr/>
        <a:lstStyle/>
        <a:p>
          <a:endParaRPr lang="es-ES"/>
        </a:p>
      </dgm:t>
    </dgm:pt>
    <dgm:pt modelId="{8B6C6C64-6742-4B70-A364-C7775724A00C}" type="sibTrans" cxnId="{564F6B1D-A00A-4ED5-B080-0EC6F6579336}">
      <dgm:prSet/>
      <dgm:spPr/>
      <dgm:t>
        <a:bodyPr/>
        <a:lstStyle/>
        <a:p>
          <a:endParaRPr lang="es-ES"/>
        </a:p>
      </dgm:t>
    </dgm:pt>
    <dgm:pt modelId="{F478DAAA-F71E-4EB4-849F-63BBBEF76D13}">
      <dgm:prSet phldrT="[Texto]"/>
      <dgm:spPr/>
      <dgm:t>
        <a:bodyPr/>
        <a:lstStyle/>
        <a:p>
          <a:r>
            <a:rPr lang="es-ES" b="1" dirty="0"/>
            <a:t>MODELO EMPRESARIAL</a:t>
          </a:r>
        </a:p>
      </dgm:t>
    </dgm:pt>
    <dgm:pt modelId="{6A729B17-AA46-4CA4-984F-84C5A54DAAFA}" type="parTrans" cxnId="{181A6D37-8CC7-487C-8F11-167E13A1B525}">
      <dgm:prSet/>
      <dgm:spPr/>
      <dgm:t>
        <a:bodyPr/>
        <a:lstStyle/>
        <a:p>
          <a:endParaRPr lang="es-ES"/>
        </a:p>
      </dgm:t>
    </dgm:pt>
    <dgm:pt modelId="{9CDE9931-ECCB-4E11-9542-B4B2A359B5A0}" type="sibTrans" cxnId="{181A6D37-8CC7-487C-8F11-167E13A1B525}">
      <dgm:prSet/>
      <dgm:spPr/>
      <dgm:t>
        <a:bodyPr/>
        <a:lstStyle/>
        <a:p>
          <a:endParaRPr lang="es-ES"/>
        </a:p>
      </dgm:t>
    </dgm:pt>
    <dgm:pt modelId="{07695CF8-553A-422B-88B6-4D6A77AF103B}">
      <dgm:prSet phldrT="[Texto]"/>
      <dgm:spPr/>
      <dgm:t>
        <a:bodyPr/>
        <a:lstStyle/>
        <a:p>
          <a:r>
            <a:rPr lang="es-ES" b="1"/>
            <a:t>INVERSIÓN Y VALOR  DE RECUPERO</a:t>
          </a:r>
          <a:endParaRPr lang="es-ES" b="1" dirty="0"/>
        </a:p>
      </dgm:t>
    </dgm:pt>
    <dgm:pt modelId="{E7741172-27BC-450E-B390-ED5ECCD8BAD7}" type="parTrans" cxnId="{C4BB7980-94A8-4451-B359-327AE2E0A42A}">
      <dgm:prSet/>
      <dgm:spPr/>
      <dgm:t>
        <a:bodyPr/>
        <a:lstStyle/>
        <a:p>
          <a:endParaRPr lang="es-ES"/>
        </a:p>
      </dgm:t>
    </dgm:pt>
    <dgm:pt modelId="{CD1132B5-EB36-465C-B54C-4A31F72243CC}" type="sibTrans" cxnId="{C4BB7980-94A8-4451-B359-327AE2E0A42A}">
      <dgm:prSet/>
      <dgm:spPr/>
      <dgm:t>
        <a:bodyPr/>
        <a:lstStyle/>
        <a:p>
          <a:endParaRPr lang="es-ES"/>
        </a:p>
      </dgm:t>
    </dgm:pt>
    <dgm:pt modelId="{3BB3EAE6-10F5-46CF-8B73-4035279558D2}">
      <dgm:prSet/>
      <dgm:spPr/>
      <dgm:t>
        <a:bodyPr/>
        <a:lstStyle/>
        <a:p>
          <a:r>
            <a:rPr lang="es-ES" b="1"/>
            <a:t>HORIZONTE DE EVALUACIÓN</a:t>
          </a:r>
          <a:endParaRPr lang="es-ES" b="1" dirty="0"/>
        </a:p>
      </dgm:t>
    </dgm:pt>
    <dgm:pt modelId="{78A6030A-2993-45B2-B0CD-9BA85210600B}" type="parTrans" cxnId="{6CB9BC08-C44F-47CE-A316-F891BE804726}">
      <dgm:prSet/>
      <dgm:spPr/>
      <dgm:t>
        <a:bodyPr/>
        <a:lstStyle/>
        <a:p>
          <a:endParaRPr lang="es-ES"/>
        </a:p>
      </dgm:t>
    </dgm:pt>
    <dgm:pt modelId="{DEB579EB-C3B1-44CD-AA42-BBF68CC832A0}" type="sibTrans" cxnId="{6CB9BC08-C44F-47CE-A316-F891BE804726}">
      <dgm:prSet/>
      <dgm:spPr/>
      <dgm:t>
        <a:bodyPr/>
        <a:lstStyle/>
        <a:p>
          <a:endParaRPr lang="es-ES"/>
        </a:p>
      </dgm:t>
    </dgm:pt>
    <dgm:pt modelId="{EEBC5D3D-7CC1-404E-A71A-3785430A7A82}" type="pres">
      <dgm:prSet presAssocID="{56EE0C7A-7352-4A61-B11E-17C65654381F}" presName="Name0" presStyleCnt="0">
        <dgm:presLayoutVars>
          <dgm:chMax val="7"/>
          <dgm:chPref val="7"/>
          <dgm:dir/>
        </dgm:presLayoutVars>
      </dgm:prSet>
      <dgm:spPr/>
    </dgm:pt>
    <dgm:pt modelId="{0A0C3A2B-4F66-458F-A30F-E0613FC10B6D}" type="pres">
      <dgm:prSet presAssocID="{56EE0C7A-7352-4A61-B11E-17C65654381F}" presName="Name1" presStyleCnt="0"/>
      <dgm:spPr/>
    </dgm:pt>
    <dgm:pt modelId="{5835D348-9446-43CD-A8EC-B970E0748BCD}" type="pres">
      <dgm:prSet presAssocID="{56EE0C7A-7352-4A61-B11E-17C65654381F}" presName="cycle" presStyleCnt="0"/>
      <dgm:spPr/>
    </dgm:pt>
    <dgm:pt modelId="{DC90E5B1-1339-46A4-8928-40591DA5FE09}" type="pres">
      <dgm:prSet presAssocID="{56EE0C7A-7352-4A61-B11E-17C65654381F}" presName="srcNode" presStyleLbl="node1" presStyleIdx="0" presStyleCnt="5"/>
      <dgm:spPr/>
    </dgm:pt>
    <dgm:pt modelId="{00264A06-4170-4219-AD90-9910E87DE6D0}" type="pres">
      <dgm:prSet presAssocID="{56EE0C7A-7352-4A61-B11E-17C65654381F}" presName="conn" presStyleLbl="parChTrans1D2" presStyleIdx="0" presStyleCnt="1"/>
      <dgm:spPr/>
    </dgm:pt>
    <dgm:pt modelId="{1D96A2B8-0356-40FA-86CA-4E8DB3A1CA19}" type="pres">
      <dgm:prSet presAssocID="{56EE0C7A-7352-4A61-B11E-17C65654381F}" presName="extraNode" presStyleLbl="node1" presStyleIdx="0" presStyleCnt="5"/>
      <dgm:spPr/>
    </dgm:pt>
    <dgm:pt modelId="{36FABEA8-6F25-4928-9F2B-7687CC9E6F17}" type="pres">
      <dgm:prSet presAssocID="{56EE0C7A-7352-4A61-B11E-17C65654381F}" presName="dstNode" presStyleLbl="node1" presStyleIdx="0" presStyleCnt="5"/>
      <dgm:spPr/>
    </dgm:pt>
    <dgm:pt modelId="{85B5A94D-7FE1-45FE-A517-25FC075A4DBE}" type="pres">
      <dgm:prSet presAssocID="{586AFB6E-34C1-4C32-B0EB-FE8D8DDECAD5}" presName="text_1" presStyleLbl="node1" presStyleIdx="0" presStyleCnt="5" custScaleX="87384" custScaleY="57137" custLinFactNeighborX="-6214" custLinFactNeighborY="-25584">
        <dgm:presLayoutVars>
          <dgm:bulletEnabled val="1"/>
        </dgm:presLayoutVars>
      </dgm:prSet>
      <dgm:spPr/>
    </dgm:pt>
    <dgm:pt modelId="{607A4B54-A2BD-4B50-BE31-203251E8A02E}" type="pres">
      <dgm:prSet presAssocID="{586AFB6E-34C1-4C32-B0EB-FE8D8DDECAD5}" presName="accent_1" presStyleCnt="0"/>
      <dgm:spPr/>
    </dgm:pt>
    <dgm:pt modelId="{EFEC4E10-EA26-49D9-AD3E-73A537E547CD}" type="pres">
      <dgm:prSet presAssocID="{586AFB6E-34C1-4C32-B0EB-FE8D8DDECAD5}" presName="accentRepeatNode" presStyleLbl="solidFgAcc1" presStyleIdx="0" presStyleCnt="5" custScaleX="107898" custScaleY="96603" custLinFactNeighborX="-9643" custLinFactNeighborY="-22499"/>
      <dgm:spPr>
        <a:scene3d>
          <a:camera prst="orthographicFront">
            <a:rot lat="0" lon="0" rev="0"/>
          </a:camera>
          <a:lightRig rig="contrasting" dir="t">
            <a:rot lat="0" lon="0" rev="7800000"/>
          </a:lightRig>
        </a:scene3d>
        <a:sp3d>
          <a:bevelT w="139700" h="139700"/>
        </a:sp3d>
      </dgm:spPr>
    </dgm:pt>
    <dgm:pt modelId="{9B340988-2664-4090-B48F-5C6DFC9F7A39}" type="pres">
      <dgm:prSet presAssocID="{3E624E93-C456-4D4A-99AB-9B09267E2744}" presName="text_2" presStyleLbl="node1" presStyleIdx="1" presStyleCnt="5" custScaleX="90699" custScaleY="57129" custLinFactNeighborX="-1625" custLinFactNeighborY="-45570">
        <dgm:presLayoutVars>
          <dgm:bulletEnabled val="1"/>
        </dgm:presLayoutVars>
      </dgm:prSet>
      <dgm:spPr/>
    </dgm:pt>
    <dgm:pt modelId="{B0C35167-FC34-4ACC-99B6-A7F4D3251CC1}" type="pres">
      <dgm:prSet presAssocID="{3E624E93-C456-4D4A-99AB-9B09267E2744}" presName="accent_2" presStyleCnt="0"/>
      <dgm:spPr/>
    </dgm:pt>
    <dgm:pt modelId="{2D0606E7-A16E-4A0D-952D-4F60CC0591B9}" type="pres">
      <dgm:prSet presAssocID="{3E624E93-C456-4D4A-99AB-9B09267E2744}" presName="accentRepeatNode" presStyleLbl="solidFgAcc1" presStyleIdx="1" presStyleCnt="5" custScaleX="114578" custScaleY="112640" custLinFactNeighborX="6471" custLinFactNeighborY="-36555"/>
      <dgm:spPr>
        <a:scene3d>
          <a:camera prst="orthographicFront">
            <a:rot lat="0" lon="0" rev="0"/>
          </a:camera>
          <a:lightRig rig="contrasting" dir="t">
            <a:rot lat="0" lon="0" rev="7800000"/>
          </a:lightRig>
        </a:scene3d>
        <a:sp3d>
          <a:bevelT w="139700" h="139700"/>
        </a:sp3d>
      </dgm:spPr>
    </dgm:pt>
    <dgm:pt modelId="{B0A5A7D1-7122-481C-AC4E-DB7208877236}" type="pres">
      <dgm:prSet presAssocID="{F478DAAA-F71E-4EB4-849F-63BBBEF76D13}" presName="text_3" presStyleLbl="node1" presStyleIdx="2" presStyleCnt="5" custScaleX="85406" custScaleY="58952" custLinFactNeighborX="-2862" custLinFactNeighborY="-17072">
        <dgm:presLayoutVars>
          <dgm:bulletEnabled val="1"/>
        </dgm:presLayoutVars>
      </dgm:prSet>
      <dgm:spPr/>
    </dgm:pt>
    <dgm:pt modelId="{E3FF62E3-1B19-4015-B9A8-A8C118B8B0E1}" type="pres">
      <dgm:prSet presAssocID="{F478DAAA-F71E-4EB4-849F-63BBBEF76D13}" presName="accent_3" presStyleCnt="0"/>
      <dgm:spPr/>
    </dgm:pt>
    <dgm:pt modelId="{D16902E3-CFFD-4DF8-9F75-E8F20E8AEF31}" type="pres">
      <dgm:prSet presAssocID="{F478DAAA-F71E-4EB4-849F-63BBBEF76D13}" presName="accentRepeatNode" presStyleLbl="solidFgAcc1" presStyleIdx="2" presStyleCnt="5" custScaleX="117798" custScaleY="112330" custLinFactNeighborX="6303" custLinFactNeighborY="-14174"/>
      <dgm:spPr>
        <a:scene3d>
          <a:camera prst="orthographicFront">
            <a:rot lat="0" lon="0" rev="0"/>
          </a:camera>
          <a:lightRig rig="contrasting" dir="t">
            <a:rot lat="0" lon="0" rev="7800000"/>
          </a:lightRig>
        </a:scene3d>
        <a:sp3d>
          <a:bevelT w="139700" h="139700"/>
        </a:sp3d>
      </dgm:spPr>
    </dgm:pt>
    <dgm:pt modelId="{910DE963-2022-42ED-B467-6A6C3A644D53}" type="pres">
      <dgm:prSet presAssocID="{07695CF8-553A-422B-88B6-4D6A77AF103B}" presName="text_4" presStyleLbl="node1" presStyleIdx="3" presStyleCnt="5" custScaleX="85406" custScaleY="55655" custLinFactNeighborX="-4364" custLinFactNeighborY="-3555">
        <dgm:presLayoutVars>
          <dgm:bulletEnabled val="1"/>
        </dgm:presLayoutVars>
      </dgm:prSet>
      <dgm:spPr/>
    </dgm:pt>
    <dgm:pt modelId="{E727608A-C15E-491D-BDD6-E4F332DFEB2D}" type="pres">
      <dgm:prSet presAssocID="{07695CF8-553A-422B-88B6-4D6A77AF103B}" presName="accent_4" presStyleCnt="0"/>
      <dgm:spPr/>
    </dgm:pt>
    <dgm:pt modelId="{071070B7-B322-42C7-84B4-60EB04F47373}" type="pres">
      <dgm:prSet presAssocID="{07695CF8-553A-422B-88B6-4D6A77AF103B}" presName="accentRepeatNode" presStyleLbl="solidFgAcc1" presStyleIdx="3" presStyleCnt="5" custScaleX="118390" custScaleY="112186" custLinFactNeighborX="8085" custLinFactNeighborY="-4092"/>
      <dgm:spPr>
        <a:scene3d>
          <a:camera prst="orthographicFront">
            <a:rot lat="0" lon="0" rev="0"/>
          </a:camera>
          <a:lightRig rig="contrasting" dir="t">
            <a:rot lat="0" lon="0" rev="7800000"/>
          </a:lightRig>
        </a:scene3d>
        <a:sp3d>
          <a:bevelT w="139700" h="139700"/>
        </a:sp3d>
      </dgm:spPr>
    </dgm:pt>
    <dgm:pt modelId="{008CBA15-8F3F-45AD-8147-F6D0DFAE4987}" type="pres">
      <dgm:prSet presAssocID="{3BB3EAE6-10F5-46CF-8B73-4035279558D2}" presName="text_5" presStyleLbl="node1" presStyleIdx="4" presStyleCnt="5" custScaleY="51204">
        <dgm:presLayoutVars>
          <dgm:bulletEnabled val="1"/>
        </dgm:presLayoutVars>
      </dgm:prSet>
      <dgm:spPr/>
    </dgm:pt>
    <dgm:pt modelId="{5951D5F8-D70F-488E-A565-C5979CBD33EE}" type="pres">
      <dgm:prSet presAssocID="{3BB3EAE6-10F5-46CF-8B73-4035279558D2}" presName="accent_5" presStyleCnt="0"/>
      <dgm:spPr/>
    </dgm:pt>
    <dgm:pt modelId="{8E6EB4ED-231E-4BC1-A443-F41150E5A3AA}" type="pres">
      <dgm:prSet presAssocID="{3BB3EAE6-10F5-46CF-8B73-4035279558D2}" presName="accentRepeatNode" presStyleLbl="solidFgAcc1" presStyleIdx="4" presStyleCnt="5" custScaleX="115773" custScaleY="117301"/>
      <dgm:spPr>
        <a:scene3d>
          <a:camera prst="orthographicFront">
            <a:rot lat="0" lon="0" rev="0"/>
          </a:camera>
          <a:lightRig rig="contrasting" dir="t">
            <a:rot lat="0" lon="0" rev="7800000"/>
          </a:lightRig>
        </a:scene3d>
        <a:sp3d>
          <a:bevelT w="139700" h="139700"/>
        </a:sp3d>
      </dgm:spPr>
    </dgm:pt>
  </dgm:ptLst>
  <dgm:cxnLst>
    <dgm:cxn modelId="{6CB9BC08-C44F-47CE-A316-F891BE804726}" srcId="{56EE0C7A-7352-4A61-B11E-17C65654381F}" destId="{3BB3EAE6-10F5-46CF-8B73-4035279558D2}" srcOrd="4" destOrd="0" parTransId="{78A6030A-2993-45B2-B0CD-9BA85210600B}" sibTransId="{DEB579EB-C3B1-44CD-AA42-BBF68CC832A0}"/>
    <dgm:cxn modelId="{564F6B1D-A00A-4ED5-B080-0EC6F6579336}" srcId="{56EE0C7A-7352-4A61-B11E-17C65654381F}" destId="{3E624E93-C456-4D4A-99AB-9B09267E2744}" srcOrd="1" destOrd="0" parTransId="{0392760F-54A3-417D-B961-6B52FB5EAF56}" sibTransId="{8B6C6C64-6742-4B70-A364-C7775724A00C}"/>
    <dgm:cxn modelId="{181A6D37-8CC7-487C-8F11-167E13A1B525}" srcId="{56EE0C7A-7352-4A61-B11E-17C65654381F}" destId="{F478DAAA-F71E-4EB4-849F-63BBBEF76D13}" srcOrd="2" destOrd="0" parTransId="{6A729B17-AA46-4CA4-984F-84C5A54DAAFA}" sibTransId="{9CDE9931-ECCB-4E11-9542-B4B2A359B5A0}"/>
    <dgm:cxn modelId="{2DC91C60-A092-4D15-94D8-0A468AD6CE6C}" type="presOf" srcId="{3BB3EAE6-10F5-46CF-8B73-4035279558D2}" destId="{008CBA15-8F3F-45AD-8147-F6D0DFAE4987}" srcOrd="0" destOrd="0" presId="urn:microsoft.com/office/officeart/2008/layout/VerticalCurvedList"/>
    <dgm:cxn modelId="{94DF4A65-47A7-4F20-81B8-648E9F390C93}" type="presOf" srcId="{3E624E93-C456-4D4A-99AB-9B09267E2744}" destId="{9B340988-2664-4090-B48F-5C6DFC9F7A39}" srcOrd="0" destOrd="0" presId="urn:microsoft.com/office/officeart/2008/layout/VerticalCurvedList"/>
    <dgm:cxn modelId="{1AB2A050-F674-4B98-A9D8-8581D1B26DE6}" srcId="{56EE0C7A-7352-4A61-B11E-17C65654381F}" destId="{586AFB6E-34C1-4C32-B0EB-FE8D8DDECAD5}" srcOrd="0" destOrd="0" parTransId="{A16AA274-DD48-4D61-AAAF-2230F2E40BB4}" sibTransId="{5C7A9C80-ED74-43D8-82EA-9F4472AD544E}"/>
    <dgm:cxn modelId="{C4BB7980-94A8-4451-B359-327AE2E0A42A}" srcId="{56EE0C7A-7352-4A61-B11E-17C65654381F}" destId="{07695CF8-553A-422B-88B6-4D6A77AF103B}" srcOrd="3" destOrd="0" parTransId="{E7741172-27BC-450E-B390-ED5ECCD8BAD7}" sibTransId="{CD1132B5-EB36-465C-B54C-4A31F72243CC}"/>
    <dgm:cxn modelId="{0F10618E-1D62-44D2-852F-62A42246A34A}" type="presOf" srcId="{586AFB6E-34C1-4C32-B0EB-FE8D8DDECAD5}" destId="{85B5A94D-7FE1-45FE-A517-25FC075A4DBE}" srcOrd="0" destOrd="0" presId="urn:microsoft.com/office/officeart/2008/layout/VerticalCurvedList"/>
    <dgm:cxn modelId="{FF042190-3565-403C-82BA-A8FDBB175E0A}" type="presOf" srcId="{5C7A9C80-ED74-43D8-82EA-9F4472AD544E}" destId="{00264A06-4170-4219-AD90-9910E87DE6D0}" srcOrd="0" destOrd="0" presId="urn:microsoft.com/office/officeart/2008/layout/VerticalCurvedList"/>
    <dgm:cxn modelId="{07BDEBC1-5A8B-45F7-8D66-33E318B110E3}" type="presOf" srcId="{07695CF8-553A-422B-88B6-4D6A77AF103B}" destId="{910DE963-2022-42ED-B467-6A6C3A644D53}" srcOrd="0" destOrd="0" presId="urn:microsoft.com/office/officeart/2008/layout/VerticalCurvedList"/>
    <dgm:cxn modelId="{27A5B1CD-4546-40C2-A1A1-B5E21ECB237B}" type="presOf" srcId="{56EE0C7A-7352-4A61-B11E-17C65654381F}" destId="{EEBC5D3D-7CC1-404E-A71A-3785430A7A82}" srcOrd="0" destOrd="0" presId="urn:microsoft.com/office/officeart/2008/layout/VerticalCurvedList"/>
    <dgm:cxn modelId="{4BDC7DEE-343F-4203-A09C-8C4226B9C40B}" type="presOf" srcId="{F478DAAA-F71E-4EB4-849F-63BBBEF76D13}" destId="{B0A5A7D1-7122-481C-AC4E-DB7208877236}" srcOrd="0" destOrd="0" presId="urn:microsoft.com/office/officeart/2008/layout/VerticalCurvedList"/>
    <dgm:cxn modelId="{E8ECD5D5-C142-4658-A864-64A13E4E274B}" type="presParOf" srcId="{EEBC5D3D-7CC1-404E-A71A-3785430A7A82}" destId="{0A0C3A2B-4F66-458F-A30F-E0613FC10B6D}" srcOrd="0" destOrd="0" presId="urn:microsoft.com/office/officeart/2008/layout/VerticalCurvedList"/>
    <dgm:cxn modelId="{B88307F7-BB4E-47E8-B891-A647AC35144F}" type="presParOf" srcId="{0A0C3A2B-4F66-458F-A30F-E0613FC10B6D}" destId="{5835D348-9446-43CD-A8EC-B970E0748BCD}" srcOrd="0" destOrd="0" presId="urn:microsoft.com/office/officeart/2008/layout/VerticalCurvedList"/>
    <dgm:cxn modelId="{8490965D-C03D-4651-81D6-4E83C5553164}" type="presParOf" srcId="{5835D348-9446-43CD-A8EC-B970E0748BCD}" destId="{DC90E5B1-1339-46A4-8928-40591DA5FE09}" srcOrd="0" destOrd="0" presId="urn:microsoft.com/office/officeart/2008/layout/VerticalCurvedList"/>
    <dgm:cxn modelId="{A2E2889B-61BA-4ED4-94B5-7A2486F5EF85}" type="presParOf" srcId="{5835D348-9446-43CD-A8EC-B970E0748BCD}" destId="{00264A06-4170-4219-AD90-9910E87DE6D0}" srcOrd="1" destOrd="0" presId="urn:microsoft.com/office/officeart/2008/layout/VerticalCurvedList"/>
    <dgm:cxn modelId="{01935A9A-23B2-42F5-A0B9-9AACB7E024D5}" type="presParOf" srcId="{5835D348-9446-43CD-A8EC-B970E0748BCD}" destId="{1D96A2B8-0356-40FA-86CA-4E8DB3A1CA19}" srcOrd="2" destOrd="0" presId="urn:microsoft.com/office/officeart/2008/layout/VerticalCurvedList"/>
    <dgm:cxn modelId="{B224D62A-934D-497A-BD07-DE88974D20EE}" type="presParOf" srcId="{5835D348-9446-43CD-A8EC-B970E0748BCD}" destId="{36FABEA8-6F25-4928-9F2B-7687CC9E6F17}" srcOrd="3" destOrd="0" presId="urn:microsoft.com/office/officeart/2008/layout/VerticalCurvedList"/>
    <dgm:cxn modelId="{4E3F73C9-8E74-4E8B-ACAF-CCED5ED3B38D}" type="presParOf" srcId="{0A0C3A2B-4F66-458F-A30F-E0613FC10B6D}" destId="{85B5A94D-7FE1-45FE-A517-25FC075A4DBE}" srcOrd="1" destOrd="0" presId="urn:microsoft.com/office/officeart/2008/layout/VerticalCurvedList"/>
    <dgm:cxn modelId="{C413CDF2-2FEC-496F-A494-7E50E3BE06FE}" type="presParOf" srcId="{0A0C3A2B-4F66-458F-A30F-E0613FC10B6D}" destId="{607A4B54-A2BD-4B50-BE31-203251E8A02E}" srcOrd="2" destOrd="0" presId="urn:microsoft.com/office/officeart/2008/layout/VerticalCurvedList"/>
    <dgm:cxn modelId="{FE6FA7F6-043A-43A5-80FD-19F6247AEE54}" type="presParOf" srcId="{607A4B54-A2BD-4B50-BE31-203251E8A02E}" destId="{EFEC4E10-EA26-49D9-AD3E-73A537E547CD}" srcOrd="0" destOrd="0" presId="urn:microsoft.com/office/officeart/2008/layout/VerticalCurvedList"/>
    <dgm:cxn modelId="{3218B634-E27A-4F6F-A148-6D17371B32D7}" type="presParOf" srcId="{0A0C3A2B-4F66-458F-A30F-E0613FC10B6D}" destId="{9B340988-2664-4090-B48F-5C6DFC9F7A39}" srcOrd="3" destOrd="0" presId="urn:microsoft.com/office/officeart/2008/layout/VerticalCurvedList"/>
    <dgm:cxn modelId="{E19EF86B-775D-4B18-909E-D35150D164B4}" type="presParOf" srcId="{0A0C3A2B-4F66-458F-A30F-E0613FC10B6D}" destId="{B0C35167-FC34-4ACC-99B6-A7F4D3251CC1}" srcOrd="4" destOrd="0" presId="urn:microsoft.com/office/officeart/2008/layout/VerticalCurvedList"/>
    <dgm:cxn modelId="{A55DE965-A241-429A-8549-6BCC8176B74C}" type="presParOf" srcId="{B0C35167-FC34-4ACC-99B6-A7F4D3251CC1}" destId="{2D0606E7-A16E-4A0D-952D-4F60CC0591B9}" srcOrd="0" destOrd="0" presId="urn:microsoft.com/office/officeart/2008/layout/VerticalCurvedList"/>
    <dgm:cxn modelId="{E66F9368-DDB4-423E-B9DC-8250C529BD99}" type="presParOf" srcId="{0A0C3A2B-4F66-458F-A30F-E0613FC10B6D}" destId="{B0A5A7D1-7122-481C-AC4E-DB7208877236}" srcOrd="5" destOrd="0" presId="urn:microsoft.com/office/officeart/2008/layout/VerticalCurvedList"/>
    <dgm:cxn modelId="{DF1A288D-F80D-46D0-94CD-B739264BC9AF}" type="presParOf" srcId="{0A0C3A2B-4F66-458F-A30F-E0613FC10B6D}" destId="{E3FF62E3-1B19-4015-B9A8-A8C118B8B0E1}" srcOrd="6" destOrd="0" presId="urn:microsoft.com/office/officeart/2008/layout/VerticalCurvedList"/>
    <dgm:cxn modelId="{B98D2E1F-C811-48C3-98A7-352636510CB2}" type="presParOf" srcId="{E3FF62E3-1B19-4015-B9A8-A8C118B8B0E1}" destId="{D16902E3-CFFD-4DF8-9F75-E8F20E8AEF31}" srcOrd="0" destOrd="0" presId="urn:microsoft.com/office/officeart/2008/layout/VerticalCurvedList"/>
    <dgm:cxn modelId="{2806E9DA-E31B-4B11-BD27-482E4141EA9A}" type="presParOf" srcId="{0A0C3A2B-4F66-458F-A30F-E0613FC10B6D}" destId="{910DE963-2022-42ED-B467-6A6C3A644D53}" srcOrd="7" destOrd="0" presId="urn:microsoft.com/office/officeart/2008/layout/VerticalCurvedList"/>
    <dgm:cxn modelId="{751AFB26-DEC1-46E3-8CA9-FF609BE6ACE5}" type="presParOf" srcId="{0A0C3A2B-4F66-458F-A30F-E0613FC10B6D}" destId="{E727608A-C15E-491D-BDD6-E4F332DFEB2D}" srcOrd="8" destOrd="0" presId="urn:microsoft.com/office/officeart/2008/layout/VerticalCurvedList"/>
    <dgm:cxn modelId="{41573B1E-0C54-4067-A248-E4FE4AD263BA}" type="presParOf" srcId="{E727608A-C15E-491D-BDD6-E4F332DFEB2D}" destId="{071070B7-B322-42C7-84B4-60EB04F47373}" srcOrd="0" destOrd="0" presId="urn:microsoft.com/office/officeart/2008/layout/VerticalCurvedList"/>
    <dgm:cxn modelId="{7DF0F7A7-7FC1-4D3A-B5BF-9BFABA0DCD49}" type="presParOf" srcId="{0A0C3A2B-4F66-458F-A30F-E0613FC10B6D}" destId="{008CBA15-8F3F-45AD-8147-F6D0DFAE4987}" srcOrd="9" destOrd="0" presId="urn:microsoft.com/office/officeart/2008/layout/VerticalCurvedList"/>
    <dgm:cxn modelId="{59B283DE-AB10-4EAE-95BB-E6AC19C8D59F}" type="presParOf" srcId="{0A0C3A2B-4F66-458F-A30F-E0613FC10B6D}" destId="{5951D5F8-D70F-488E-A565-C5979CBD33EE}" srcOrd="10" destOrd="0" presId="urn:microsoft.com/office/officeart/2008/layout/VerticalCurvedList"/>
    <dgm:cxn modelId="{28B23179-FC14-4B51-9B2E-BD86E7B2CB13}" type="presParOf" srcId="{5951D5F8-D70F-488E-A565-C5979CBD33EE}" destId="{8E6EB4ED-231E-4BC1-A443-F41150E5A3AA}" srcOrd="0" destOrd="0" presId="urn:microsoft.com/office/officeart/2008/layout/VerticalCurvedLis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50E80F-82CD-44EE-98DE-0030FAACC0CB}"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s-ES"/>
        </a:p>
      </dgm:t>
    </dgm:pt>
    <dgm:pt modelId="{895ACB30-C594-4EA5-A438-A3AD8E253B03}">
      <dgm:prSet phldrT="[Texto]"/>
      <dgm:spPr/>
      <dgm:t>
        <a:bodyPr/>
        <a:lstStyle/>
        <a:p>
          <a:r>
            <a:rPr lang="es-ES" dirty="0"/>
            <a:t>NOMBRE DEL PROYECTO</a:t>
          </a:r>
        </a:p>
      </dgm:t>
    </dgm:pt>
    <dgm:pt modelId="{4AA950E2-AE3E-4CD5-9F7D-6AE72F3910B9}" type="parTrans" cxnId="{D3CDED1E-6330-4604-8450-E0F4BF51DA28}">
      <dgm:prSet/>
      <dgm:spPr/>
      <dgm:t>
        <a:bodyPr/>
        <a:lstStyle/>
        <a:p>
          <a:endParaRPr lang="es-ES"/>
        </a:p>
      </dgm:t>
    </dgm:pt>
    <dgm:pt modelId="{CC6B9213-98D2-48B2-AAF4-D7FE06A8FB0A}" type="sibTrans" cxnId="{D3CDED1E-6330-4604-8450-E0F4BF51DA28}">
      <dgm:prSet/>
      <dgm:spPr/>
      <dgm:t>
        <a:bodyPr/>
        <a:lstStyle/>
        <a:p>
          <a:endParaRPr lang="es-ES"/>
        </a:p>
      </dgm:t>
    </dgm:pt>
    <dgm:pt modelId="{FE608874-07AB-4EEA-8C91-E53C58F1D36C}">
      <dgm:prSet phldrT="[Texto]"/>
      <dgm:spPr/>
      <dgm:t>
        <a:bodyPr/>
        <a:lstStyle/>
        <a:p>
          <a:r>
            <a:rPr lang="es-PE" dirty="0"/>
            <a:t>Estampado y comercialización de polos con diseños personalizados.</a:t>
          </a:r>
          <a:endParaRPr lang="es-ES" dirty="0"/>
        </a:p>
      </dgm:t>
    </dgm:pt>
    <dgm:pt modelId="{FB35FE24-4CBB-4CD8-9BA9-8847B92F4D30}" type="parTrans" cxnId="{21C962E8-6B21-4348-8749-15101A007126}">
      <dgm:prSet/>
      <dgm:spPr/>
      <dgm:t>
        <a:bodyPr/>
        <a:lstStyle/>
        <a:p>
          <a:endParaRPr lang="es-ES"/>
        </a:p>
      </dgm:t>
    </dgm:pt>
    <dgm:pt modelId="{9B6F9C63-1982-43CE-ABA5-6CCA2ABC7021}" type="sibTrans" cxnId="{21C962E8-6B21-4348-8749-15101A007126}">
      <dgm:prSet/>
      <dgm:spPr/>
      <dgm:t>
        <a:bodyPr/>
        <a:lstStyle/>
        <a:p>
          <a:endParaRPr lang="es-ES"/>
        </a:p>
      </dgm:t>
    </dgm:pt>
    <dgm:pt modelId="{35AD6230-B80C-40BE-ABCB-B00460DDE3E4}">
      <dgm:prSet phldrT="[Texto]"/>
      <dgm:spPr/>
      <dgm:t>
        <a:bodyPr/>
        <a:lstStyle/>
        <a:p>
          <a:r>
            <a:rPr lang="es-ES" dirty="0"/>
            <a:t>UBICACIÓN DEL PROYECTO</a:t>
          </a:r>
        </a:p>
      </dgm:t>
    </dgm:pt>
    <dgm:pt modelId="{F11B5D5B-2343-49E7-BA3C-F1F614719800}" type="parTrans" cxnId="{CE9CD520-512E-4FF4-9771-39E3484CDEFD}">
      <dgm:prSet/>
      <dgm:spPr/>
      <dgm:t>
        <a:bodyPr/>
        <a:lstStyle/>
        <a:p>
          <a:endParaRPr lang="es-ES"/>
        </a:p>
      </dgm:t>
    </dgm:pt>
    <dgm:pt modelId="{6ABC8668-EBF9-4992-A19C-FA3FF2192A48}" type="sibTrans" cxnId="{CE9CD520-512E-4FF4-9771-39E3484CDEFD}">
      <dgm:prSet/>
      <dgm:spPr/>
      <dgm:t>
        <a:bodyPr/>
        <a:lstStyle/>
        <a:p>
          <a:endParaRPr lang="es-ES"/>
        </a:p>
      </dgm:t>
    </dgm:pt>
    <dgm:pt modelId="{DF82901D-65A2-44E9-A73B-07C887AED7D6}">
      <dgm:prSet phldrT="[Texto]"/>
      <dgm:spPr/>
      <dgm:t>
        <a:bodyPr/>
        <a:lstStyle/>
        <a:p>
          <a:r>
            <a:rPr lang="es-ES" dirty="0"/>
            <a:t>1. Macro localización: Ayacucho-huamanga-Jr. Asamblea 251</a:t>
          </a:r>
        </a:p>
        <a:p>
          <a:r>
            <a:rPr lang="es-ES" dirty="0"/>
            <a:t>2 Micro localización: Ubicación- seguridad-costo de alquiler-tamaño stand-facilidad de acceso</a:t>
          </a:r>
        </a:p>
      </dgm:t>
    </dgm:pt>
    <dgm:pt modelId="{CC3FE0B1-B658-4BAD-92B6-1C39AF3173D4}" type="parTrans" cxnId="{29B5764C-394D-4742-84DF-EF4FC3CCB634}">
      <dgm:prSet/>
      <dgm:spPr/>
      <dgm:t>
        <a:bodyPr/>
        <a:lstStyle/>
        <a:p>
          <a:endParaRPr lang="es-ES"/>
        </a:p>
      </dgm:t>
    </dgm:pt>
    <dgm:pt modelId="{2794D1E1-315D-4DC0-9A9D-F1B14B86121D}" type="sibTrans" cxnId="{29B5764C-394D-4742-84DF-EF4FC3CCB634}">
      <dgm:prSet/>
      <dgm:spPr/>
      <dgm:t>
        <a:bodyPr/>
        <a:lstStyle/>
        <a:p>
          <a:endParaRPr lang="es-ES"/>
        </a:p>
      </dgm:t>
    </dgm:pt>
    <dgm:pt modelId="{DFB55674-BE70-4A9B-94BD-7AC3B7D02424}" type="pres">
      <dgm:prSet presAssocID="{4550E80F-82CD-44EE-98DE-0030FAACC0CB}" presName="Name0" presStyleCnt="0">
        <dgm:presLayoutVars>
          <dgm:dir/>
          <dgm:animLvl val="lvl"/>
          <dgm:resizeHandles val="exact"/>
        </dgm:presLayoutVars>
      </dgm:prSet>
      <dgm:spPr/>
    </dgm:pt>
    <dgm:pt modelId="{6FCD3BD1-8E19-45BA-B7AE-4EFD3A87CE39}" type="pres">
      <dgm:prSet presAssocID="{895ACB30-C594-4EA5-A438-A3AD8E253B03}" presName="linNode" presStyleCnt="0"/>
      <dgm:spPr/>
    </dgm:pt>
    <dgm:pt modelId="{8ACEBBE6-2563-4E73-8319-CB6563DC755D}" type="pres">
      <dgm:prSet presAssocID="{895ACB30-C594-4EA5-A438-A3AD8E253B03}" presName="parentText" presStyleLbl="node1" presStyleIdx="0" presStyleCnt="2">
        <dgm:presLayoutVars>
          <dgm:chMax val="1"/>
          <dgm:bulletEnabled val="1"/>
        </dgm:presLayoutVars>
      </dgm:prSet>
      <dgm:spPr/>
    </dgm:pt>
    <dgm:pt modelId="{471DA187-88B4-4D81-8880-84A1C153E4DE}" type="pres">
      <dgm:prSet presAssocID="{895ACB30-C594-4EA5-A438-A3AD8E253B03}" presName="descendantText" presStyleLbl="alignAccFollowNode1" presStyleIdx="0" presStyleCnt="2">
        <dgm:presLayoutVars>
          <dgm:bulletEnabled val="1"/>
        </dgm:presLayoutVars>
      </dgm:prSet>
      <dgm:spPr/>
    </dgm:pt>
    <dgm:pt modelId="{857E8706-4E01-4163-BA65-93376A419883}" type="pres">
      <dgm:prSet presAssocID="{CC6B9213-98D2-48B2-AAF4-D7FE06A8FB0A}" presName="sp" presStyleCnt="0"/>
      <dgm:spPr/>
    </dgm:pt>
    <dgm:pt modelId="{0BCF1BB4-0923-4BA3-A983-A70F0C8F64F2}" type="pres">
      <dgm:prSet presAssocID="{35AD6230-B80C-40BE-ABCB-B00460DDE3E4}" presName="linNode" presStyleCnt="0"/>
      <dgm:spPr/>
    </dgm:pt>
    <dgm:pt modelId="{3DA668D7-AFA2-4BC6-8435-550ED4B5FD66}" type="pres">
      <dgm:prSet presAssocID="{35AD6230-B80C-40BE-ABCB-B00460DDE3E4}" presName="parentText" presStyleLbl="node1" presStyleIdx="1" presStyleCnt="2">
        <dgm:presLayoutVars>
          <dgm:chMax val="1"/>
          <dgm:bulletEnabled val="1"/>
        </dgm:presLayoutVars>
      </dgm:prSet>
      <dgm:spPr/>
    </dgm:pt>
    <dgm:pt modelId="{94740753-CC04-4D5D-B849-D1A5A7E6C125}" type="pres">
      <dgm:prSet presAssocID="{35AD6230-B80C-40BE-ABCB-B00460DDE3E4}" presName="descendantText" presStyleLbl="alignAccFollowNode1" presStyleIdx="1" presStyleCnt="2">
        <dgm:presLayoutVars>
          <dgm:bulletEnabled val="1"/>
        </dgm:presLayoutVars>
      </dgm:prSet>
      <dgm:spPr/>
    </dgm:pt>
  </dgm:ptLst>
  <dgm:cxnLst>
    <dgm:cxn modelId="{4F3E811A-2EEF-43DD-931D-CFE7D28BB1AC}" type="presOf" srcId="{35AD6230-B80C-40BE-ABCB-B00460DDE3E4}" destId="{3DA668D7-AFA2-4BC6-8435-550ED4B5FD66}" srcOrd="0" destOrd="0" presId="urn:microsoft.com/office/officeart/2005/8/layout/vList5"/>
    <dgm:cxn modelId="{D3CDED1E-6330-4604-8450-E0F4BF51DA28}" srcId="{4550E80F-82CD-44EE-98DE-0030FAACC0CB}" destId="{895ACB30-C594-4EA5-A438-A3AD8E253B03}" srcOrd="0" destOrd="0" parTransId="{4AA950E2-AE3E-4CD5-9F7D-6AE72F3910B9}" sibTransId="{CC6B9213-98D2-48B2-AAF4-D7FE06A8FB0A}"/>
    <dgm:cxn modelId="{CE9CD520-512E-4FF4-9771-39E3484CDEFD}" srcId="{4550E80F-82CD-44EE-98DE-0030FAACC0CB}" destId="{35AD6230-B80C-40BE-ABCB-B00460DDE3E4}" srcOrd="1" destOrd="0" parTransId="{F11B5D5B-2343-49E7-BA3C-F1F614719800}" sibTransId="{6ABC8668-EBF9-4992-A19C-FA3FF2192A48}"/>
    <dgm:cxn modelId="{EC00D426-859D-4C72-886E-214C36AFF3A8}" type="presOf" srcId="{895ACB30-C594-4EA5-A438-A3AD8E253B03}" destId="{8ACEBBE6-2563-4E73-8319-CB6563DC755D}" srcOrd="0" destOrd="0" presId="urn:microsoft.com/office/officeart/2005/8/layout/vList5"/>
    <dgm:cxn modelId="{B8BFF241-9B96-4350-9A51-1BAA090A047C}" type="presOf" srcId="{DF82901D-65A2-44E9-A73B-07C887AED7D6}" destId="{94740753-CC04-4D5D-B849-D1A5A7E6C125}" srcOrd="0" destOrd="0" presId="urn:microsoft.com/office/officeart/2005/8/layout/vList5"/>
    <dgm:cxn modelId="{29B5764C-394D-4742-84DF-EF4FC3CCB634}" srcId="{35AD6230-B80C-40BE-ABCB-B00460DDE3E4}" destId="{DF82901D-65A2-44E9-A73B-07C887AED7D6}" srcOrd="0" destOrd="0" parTransId="{CC3FE0B1-B658-4BAD-92B6-1C39AF3173D4}" sibTransId="{2794D1E1-315D-4DC0-9A9D-F1B14B86121D}"/>
    <dgm:cxn modelId="{CC2F9087-6ED6-4017-9A74-E4E4DD6C9926}" type="presOf" srcId="{FE608874-07AB-4EEA-8C91-E53C58F1D36C}" destId="{471DA187-88B4-4D81-8880-84A1C153E4DE}" srcOrd="0" destOrd="0" presId="urn:microsoft.com/office/officeart/2005/8/layout/vList5"/>
    <dgm:cxn modelId="{4C8C4DB6-5201-436F-B9D0-1DC76AC6AA46}" type="presOf" srcId="{4550E80F-82CD-44EE-98DE-0030FAACC0CB}" destId="{DFB55674-BE70-4A9B-94BD-7AC3B7D02424}" srcOrd="0" destOrd="0" presId="urn:microsoft.com/office/officeart/2005/8/layout/vList5"/>
    <dgm:cxn modelId="{21C962E8-6B21-4348-8749-15101A007126}" srcId="{895ACB30-C594-4EA5-A438-A3AD8E253B03}" destId="{FE608874-07AB-4EEA-8C91-E53C58F1D36C}" srcOrd="0" destOrd="0" parTransId="{FB35FE24-4CBB-4CD8-9BA9-8847B92F4D30}" sibTransId="{9B6F9C63-1982-43CE-ABA5-6CCA2ABC7021}"/>
    <dgm:cxn modelId="{6581FA5B-9CF3-4A92-8755-4FEC118B4AE0}" type="presParOf" srcId="{DFB55674-BE70-4A9B-94BD-7AC3B7D02424}" destId="{6FCD3BD1-8E19-45BA-B7AE-4EFD3A87CE39}" srcOrd="0" destOrd="0" presId="urn:microsoft.com/office/officeart/2005/8/layout/vList5"/>
    <dgm:cxn modelId="{5596A520-8A06-4847-A8D3-668E2491978F}" type="presParOf" srcId="{6FCD3BD1-8E19-45BA-B7AE-4EFD3A87CE39}" destId="{8ACEBBE6-2563-4E73-8319-CB6563DC755D}" srcOrd="0" destOrd="0" presId="urn:microsoft.com/office/officeart/2005/8/layout/vList5"/>
    <dgm:cxn modelId="{4E71861F-1AD0-45DA-8CA4-1B42E9515FD3}" type="presParOf" srcId="{6FCD3BD1-8E19-45BA-B7AE-4EFD3A87CE39}" destId="{471DA187-88B4-4D81-8880-84A1C153E4DE}" srcOrd="1" destOrd="0" presId="urn:microsoft.com/office/officeart/2005/8/layout/vList5"/>
    <dgm:cxn modelId="{9AD7E14D-4778-4155-BE71-6259FFA72875}" type="presParOf" srcId="{DFB55674-BE70-4A9B-94BD-7AC3B7D02424}" destId="{857E8706-4E01-4163-BA65-93376A419883}" srcOrd="1" destOrd="0" presId="urn:microsoft.com/office/officeart/2005/8/layout/vList5"/>
    <dgm:cxn modelId="{D29F0C0F-84A2-4042-9434-DD768E2B5DF8}" type="presParOf" srcId="{DFB55674-BE70-4A9B-94BD-7AC3B7D02424}" destId="{0BCF1BB4-0923-4BA3-A983-A70F0C8F64F2}" srcOrd="2" destOrd="0" presId="urn:microsoft.com/office/officeart/2005/8/layout/vList5"/>
    <dgm:cxn modelId="{565E655F-46B5-4D06-A028-A2F42CD61288}" type="presParOf" srcId="{0BCF1BB4-0923-4BA3-A983-A70F0C8F64F2}" destId="{3DA668D7-AFA2-4BC6-8435-550ED4B5FD66}" srcOrd="0" destOrd="0" presId="urn:microsoft.com/office/officeart/2005/8/layout/vList5"/>
    <dgm:cxn modelId="{1C6073FF-3E9C-48AB-9EE1-1121E3AC2579}" type="presParOf" srcId="{0BCF1BB4-0923-4BA3-A983-A70F0C8F64F2}" destId="{94740753-CC04-4D5D-B849-D1A5A7E6C12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39734E-1798-4D34-A810-50F8032DB90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PE"/>
        </a:p>
      </dgm:t>
    </dgm:pt>
    <dgm:pt modelId="{70ABDED3-3C04-42CC-A0D4-309179FE0EAB}">
      <dgm:prSet phldrT="[Texto]" custT="1"/>
      <dgm:spPr/>
      <dgm:t>
        <a:bodyPr/>
        <a:lstStyle/>
        <a:p>
          <a:r>
            <a:rPr lang="es-MX" sz="2400" dirty="0"/>
            <a:t>Personería Jurídica</a:t>
          </a:r>
          <a:endParaRPr lang="es-PE" sz="2400" dirty="0"/>
        </a:p>
      </dgm:t>
    </dgm:pt>
    <dgm:pt modelId="{61096076-471F-4D40-A00E-D4CEDBC6A0CF}" type="parTrans" cxnId="{7870F185-3AB5-4E16-B469-11B674186EE0}">
      <dgm:prSet/>
      <dgm:spPr/>
      <dgm:t>
        <a:bodyPr/>
        <a:lstStyle/>
        <a:p>
          <a:endParaRPr lang="es-PE" sz="3200"/>
        </a:p>
      </dgm:t>
    </dgm:pt>
    <dgm:pt modelId="{F6CC4D8A-B0B7-47D3-8EAE-03C39091425E}" type="sibTrans" cxnId="{7870F185-3AB5-4E16-B469-11B674186EE0}">
      <dgm:prSet/>
      <dgm:spPr/>
      <dgm:t>
        <a:bodyPr/>
        <a:lstStyle/>
        <a:p>
          <a:endParaRPr lang="es-PE" sz="3200"/>
        </a:p>
      </dgm:t>
    </dgm:pt>
    <dgm:pt modelId="{85922F3A-ABEC-4E88-B2B2-EF46B20527DB}">
      <dgm:prSet phldrT="[Texto]" custT="1"/>
      <dgm:spPr/>
      <dgm:t>
        <a:bodyPr/>
        <a:lstStyle/>
        <a:p>
          <a:r>
            <a:rPr lang="es-MX" sz="3200" dirty="0"/>
            <a:t>S.A.C</a:t>
          </a:r>
          <a:endParaRPr lang="es-PE" sz="3200" dirty="0"/>
        </a:p>
      </dgm:t>
    </dgm:pt>
    <dgm:pt modelId="{9E6A5931-2A74-440F-A83E-3FA98EC7B96F}" type="parTrans" cxnId="{28550B31-E9FE-4885-8E1B-6204E3628B71}">
      <dgm:prSet/>
      <dgm:spPr/>
      <dgm:t>
        <a:bodyPr/>
        <a:lstStyle/>
        <a:p>
          <a:endParaRPr lang="es-PE" sz="3200"/>
        </a:p>
      </dgm:t>
    </dgm:pt>
    <dgm:pt modelId="{7AE2F5DE-6C8C-4700-B5A0-4891C73F8BAA}" type="sibTrans" cxnId="{28550B31-E9FE-4885-8E1B-6204E3628B71}">
      <dgm:prSet/>
      <dgm:spPr/>
      <dgm:t>
        <a:bodyPr/>
        <a:lstStyle/>
        <a:p>
          <a:endParaRPr lang="es-PE" sz="3200"/>
        </a:p>
      </dgm:t>
    </dgm:pt>
    <dgm:pt modelId="{D8754CE1-E4EA-485D-8A98-4290976A6E99}">
      <dgm:prSet phldrT="[Texto]" custT="1"/>
      <dgm:spPr/>
      <dgm:t>
        <a:bodyPr/>
        <a:lstStyle/>
        <a:p>
          <a:r>
            <a:rPr lang="es-MX" sz="2000" dirty="0"/>
            <a:t>Microempresa</a:t>
          </a:r>
          <a:endParaRPr lang="es-PE" sz="2000" dirty="0"/>
        </a:p>
      </dgm:t>
    </dgm:pt>
    <dgm:pt modelId="{12FFA607-447B-43D3-8644-081E630066F3}" type="parTrans" cxnId="{A0586820-5101-4010-9FDE-676C751DCEC7}">
      <dgm:prSet/>
      <dgm:spPr/>
      <dgm:t>
        <a:bodyPr/>
        <a:lstStyle/>
        <a:p>
          <a:endParaRPr lang="es-PE" sz="3200"/>
        </a:p>
      </dgm:t>
    </dgm:pt>
    <dgm:pt modelId="{0172B21B-0306-456C-98CD-40E697319E4C}" type="sibTrans" cxnId="{A0586820-5101-4010-9FDE-676C751DCEC7}">
      <dgm:prSet/>
      <dgm:spPr/>
      <dgm:t>
        <a:bodyPr/>
        <a:lstStyle/>
        <a:p>
          <a:endParaRPr lang="es-PE" sz="3200"/>
        </a:p>
      </dgm:t>
    </dgm:pt>
    <dgm:pt modelId="{7DC08A07-7F18-496D-B137-1A4399C3D3A6}">
      <dgm:prSet phldrT="[Texto]" custT="1"/>
      <dgm:spPr/>
      <dgm:t>
        <a:bodyPr/>
        <a:lstStyle/>
        <a:p>
          <a:r>
            <a:rPr lang="es-MX" sz="3200" dirty="0"/>
            <a:t>RER</a:t>
          </a:r>
          <a:endParaRPr lang="es-PE" sz="3200" dirty="0"/>
        </a:p>
      </dgm:t>
    </dgm:pt>
    <dgm:pt modelId="{9D5E4339-4638-4DCB-A8D4-F46C5DE31B7B}" type="parTrans" cxnId="{CA7E87D4-AC16-4D7C-8458-510427DCE521}">
      <dgm:prSet/>
      <dgm:spPr/>
      <dgm:t>
        <a:bodyPr/>
        <a:lstStyle/>
        <a:p>
          <a:endParaRPr lang="es-PE" sz="3200"/>
        </a:p>
      </dgm:t>
    </dgm:pt>
    <dgm:pt modelId="{435FB116-8C8E-4235-BD39-0155A682981A}" type="sibTrans" cxnId="{CA7E87D4-AC16-4D7C-8458-510427DCE521}">
      <dgm:prSet/>
      <dgm:spPr/>
      <dgm:t>
        <a:bodyPr/>
        <a:lstStyle/>
        <a:p>
          <a:endParaRPr lang="es-PE" sz="3200"/>
        </a:p>
      </dgm:t>
    </dgm:pt>
    <dgm:pt modelId="{AF1C818C-8623-4CF8-8718-DC717D2E20CC}" type="pres">
      <dgm:prSet presAssocID="{9C39734E-1798-4D34-A810-50F8032DB905}" presName="hierChild1" presStyleCnt="0">
        <dgm:presLayoutVars>
          <dgm:chPref val="1"/>
          <dgm:dir/>
          <dgm:animOne val="branch"/>
          <dgm:animLvl val="lvl"/>
          <dgm:resizeHandles/>
        </dgm:presLayoutVars>
      </dgm:prSet>
      <dgm:spPr/>
    </dgm:pt>
    <dgm:pt modelId="{1F627ED2-564A-40DA-9BBA-9355FCA4BE2D}" type="pres">
      <dgm:prSet presAssocID="{70ABDED3-3C04-42CC-A0D4-309179FE0EAB}" presName="hierRoot1" presStyleCnt="0"/>
      <dgm:spPr/>
    </dgm:pt>
    <dgm:pt modelId="{873C1674-3C82-4125-82BF-18BE17809684}" type="pres">
      <dgm:prSet presAssocID="{70ABDED3-3C04-42CC-A0D4-309179FE0EAB}" presName="composite" presStyleCnt="0"/>
      <dgm:spPr/>
    </dgm:pt>
    <dgm:pt modelId="{2617839E-5776-464C-BED0-9B9EF8CFD1CC}" type="pres">
      <dgm:prSet presAssocID="{70ABDED3-3C04-42CC-A0D4-309179FE0EAB}" presName="background" presStyleLbl="node0" presStyleIdx="0" presStyleCnt="4"/>
      <dgm:spPr/>
    </dgm:pt>
    <dgm:pt modelId="{D1734019-3259-4422-92FB-1C069A53CF77}" type="pres">
      <dgm:prSet presAssocID="{70ABDED3-3C04-42CC-A0D4-309179FE0EAB}" presName="text" presStyleLbl="fgAcc0" presStyleIdx="0" presStyleCnt="4" custLinFactNeighborX="62163" custLinFactNeighborY="-84703">
        <dgm:presLayoutVars>
          <dgm:chPref val="3"/>
        </dgm:presLayoutVars>
      </dgm:prSet>
      <dgm:spPr/>
    </dgm:pt>
    <dgm:pt modelId="{DC832B35-153B-44DF-9DD9-C90078BB2C5F}" type="pres">
      <dgm:prSet presAssocID="{70ABDED3-3C04-42CC-A0D4-309179FE0EAB}" presName="hierChild2" presStyleCnt="0"/>
      <dgm:spPr/>
    </dgm:pt>
    <dgm:pt modelId="{9CEA2836-7F46-4526-9720-CF7DBCEA0A72}" type="pres">
      <dgm:prSet presAssocID="{85922F3A-ABEC-4E88-B2B2-EF46B20527DB}" presName="hierRoot1" presStyleCnt="0"/>
      <dgm:spPr/>
    </dgm:pt>
    <dgm:pt modelId="{03C69D51-44B8-43AD-823C-5E5AB7A297CB}" type="pres">
      <dgm:prSet presAssocID="{85922F3A-ABEC-4E88-B2B2-EF46B20527DB}" presName="composite" presStyleCnt="0"/>
      <dgm:spPr/>
    </dgm:pt>
    <dgm:pt modelId="{25A080BE-DB9A-485F-9FB8-EB9C7FC603EA}" type="pres">
      <dgm:prSet presAssocID="{85922F3A-ABEC-4E88-B2B2-EF46B20527DB}" presName="background" presStyleLbl="node0" presStyleIdx="1" presStyleCnt="4"/>
      <dgm:spPr/>
    </dgm:pt>
    <dgm:pt modelId="{E2055377-9F49-42BC-A3E0-82F2CB489B0E}" type="pres">
      <dgm:prSet presAssocID="{85922F3A-ABEC-4E88-B2B2-EF46B20527DB}" presName="text" presStyleLbl="fgAcc0" presStyleIdx="1" presStyleCnt="4" custLinFactNeighborX="-62650" custLinFactNeighborY="55984">
        <dgm:presLayoutVars>
          <dgm:chPref val="3"/>
        </dgm:presLayoutVars>
      </dgm:prSet>
      <dgm:spPr/>
    </dgm:pt>
    <dgm:pt modelId="{DC2FEF09-810A-440A-BB1E-4A4F81D4DC04}" type="pres">
      <dgm:prSet presAssocID="{85922F3A-ABEC-4E88-B2B2-EF46B20527DB}" presName="hierChild2" presStyleCnt="0"/>
      <dgm:spPr/>
    </dgm:pt>
    <dgm:pt modelId="{62F83F4A-119A-4C2D-B1E6-D198807E012A}" type="pres">
      <dgm:prSet presAssocID="{D8754CE1-E4EA-485D-8A98-4290976A6E99}" presName="hierRoot1" presStyleCnt="0"/>
      <dgm:spPr/>
    </dgm:pt>
    <dgm:pt modelId="{B09D58F3-7F0C-49AE-B21B-B21392F4952D}" type="pres">
      <dgm:prSet presAssocID="{D8754CE1-E4EA-485D-8A98-4290976A6E99}" presName="composite" presStyleCnt="0"/>
      <dgm:spPr/>
    </dgm:pt>
    <dgm:pt modelId="{F61A8C9B-EE96-45D5-BAD1-41390812B902}" type="pres">
      <dgm:prSet presAssocID="{D8754CE1-E4EA-485D-8A98-4290976A6E99}" presName="background" presStyleLbl="node0" presStyleIdx="2" presStyleCnt="4"/>
      <dgm:spPr/>
    </dgm:pt>
    <dgm:pt modelId="{E1CB68D9-EA43-4872-BA94-45BC8F3485FC}" type="pres">
      <dgm:prSet presAssocID="{D8754CE1-E4EA-485D-8A98-4290976A6E99}" presName="text" presStyleLbl="fgAcc0" presStyleIdx="2" presStyleCnt="4" custLinFactNeighborX="44528" custLinFactNeighborY="-88175">
        <dgm:presLayoutVars>
          <dgm:chPref val="3"/>
        </dgm:presLayoutVars>
      </dgm:prSet>
      <dgm:spPr/>
    </dgm:pt>
    <dgm:pt modelId="{1C5FD93C-BD10-49F5-B9EE-F92E2EC7BACF}" type="pres">
      <dgm:prSet presAssocID="{D8754CE1-E4EA-485D-8A98-4290976A6E99}" presName="hierChild2" presStyleCnt="0"/>
      <dgm:spPr/>
    </dgm:pt>
    <dgm:pt modelId="{70F7E78A-7116-48E2-98DA-D29E01D2A40B}" type="pres">
      <dgm:prSet presAssocID="{7DC08A07-7F18-496D-B137-1A4399C3D3A6}" presName="hierRoot1" presStyleCnt="0"/>
      <dgm:spPr/>
    </dgm:pt>
    <dgm:pt modelId="{2BC3B3C1-AD89-4221-9257-4CA096456FD3}" type="pres">
      <dgm:prSet presAssocID="{7DC08A07-7F18-496D-B137-1A4399C3D3A6}" presName="composite" presStyleCnt="0"/>
      <dgm:spPr/>
    </dgm:pt>
    <dgm:pt modelId="{D8E7927D-E70C-4593-91F9-D6D50D3F8376}" type="pres">
      <dgm:prSet presAssocID="{7DC08A07-7F18-496D-B137-1A4399C3D3A6}" presName="background" presStyleLbl="node0" presStyleIdx="3" presStyleCnt="4"/>
      <dgm:spPr/>
    </dgm:pt>
    <dgm:pt modelId="{BCFA2936-A2FE-42D2-98A2-38488AF28B20}" type="pres">
      <dgm:prSet presAssocID="{7DC08A07-7F18-496D-B137-1A4399C3D3A6}" presName="text" presStyleLbl="fgAcc0" presStyleIdx="3" presStyleCnt="4" custLinFactNeighborX="-81121" custLinFactNeighborY="61058">
        <dgm:presLayoutVars>
          <dgm:chPref val="3"/>
        </dgm:presLayoutVars>
      </dgm:prSet>
      <dgm:spPr/>
    </dgm:pt>
    <dgm:pt modelId="{D52ADB12-C41E-4727-96BE-C267B35BB394}" type="pres">
      <dgm:prSet presAssocID="{7DC08A07-7F18-496D-B137-1A4399C3D3A6}" presName="hierChild2" presStyleCnt="0"/>
      <dgm:spPr/>
    </dgm:pt>
  </dgm:ptLst>
  <dgm:cxnLst>
    <dgm:cxn modelId="{51B2B500-51BE-44A2-AD36-43C59A634871}" type="presOf" srcId="{70ABDED3-3C04-42CC-A0D4-309179FE0EAB}" destId="{D1734019-3259-4422-92FB-1C069A53CF77}" srcOrd="0" destOrd="0" presId="urn:microsoft.com/office/officeart/2005/8/layout/hierarchy1"/>
    <dgm:cxn modelId="{204A0B05-95B6-4E4F-AD4D-C8EB45475B89}" type="presOf" srcId="{9C39734E-1798-4D34-A810-50F8032DB905}" destId="{AF1C818C-8623-4CF8-8718-DC717D2E20CC}" srcOrd="0" destOrd="0" presId="urn:microsoft.com/office/officeart/2005/8/layout/hierarchy1"/>
    <dgm:cxn modelId="{A0586820-5101-4010-9FDE-676C751DCEC7}" srcId="{9C39734E-1798-4D34-A810-50F8032DB905}" destId="{D8754CE1-E4EA-485D-8A98-4290976A6E99}" srcOrd="2" destOrd="0" parTransId="{12FFA607-447B-43D3-8644-081E630066F3}" sibTransId="{0172B21B-0306-456C-98CD-40E697319E4C}"/>
    <dgm:cxn modelId="{28550B31-E9FE-4885-8E1B-6204E3628B71}" srcId="{9C39734E-1798-4D34-A810-50F8032DB905}" destId="{85922F3A-ABEC-4E88-B2B2-EF46B20527DB}" srcOrd="1" destOrd="0" parTransId="{9E6A5931-2A74-440F-A83E-3FA98EC7B96F}" sibTransId="{7AE2F5DE-6C8C-4700-B5A0-4891C73F8BAA}"/>
    <dgm:cxn modelId="{30089B48-0B86-4CD1-8936-E3675915C4D4}" type="presOf" srcId="{85922F3A-ABEC-4E88-B2B2-EF46B20527DB}" destId="{E2055377-9F49-42BC-A3E0-82F2CB489B0E}" srcOrd="0" destOrd="0" presId="urn:microsoft.com/office/officeart/2005/8/layout/hierarchy1"/>
    <dgm:cxn modelId="{72E0377C-E3FD-4891-A623-E23CC0D3BCD6}" type="presOf" srcId="{D8754CE1-E4EA-485D-8A98-4290976A6E99}" destId="{E1CB68D9-EA43-4872-BA94-45BC8F3485FC}" srcOrd="0" destOrd="0" presId="urn:microsoft.com/office/officeart/2005/8/layout/hierarchy1"/>
    <dgm:cxn modelId="{7870F185-3AB5-4E16-B469-11B674186EE0}" srcId="{9C39734E-1798-4D34-A810-50F8032DB905}" destId="{70ABDED3-3C04-42CC-A0D4-309179FE0EAB}" srcOrd="0" destOrd="0" parTransId="{61096076-471F-4D40-A00E-D4CEDBC6A0CF}" sibTransId="{F6CC4D8A-B0B7-47D3-8EAE-03C39091425E}"/>
    <dgm:cxn modelId="{FA7581BA-413A-4897-AA15-2B88B90FA0C2}" type="presOf" srcId="{7DC08A07-7F18-496D-B137-1A4399C3D3A6}" destId="{BCFA2936-A2FE-42D2-98A2-38488AF28B20}" srcOrd="0" destOrd="0" presId="urn:microsoft.com/office/officeart/2005/8/layout/hierarchy1"/>
    <dgm:cxn modelId="{CA7E87D4-AC16-4D7C-8458-510427DCE521}" srcId="{9C39734E-1798-4D34-A810-50F8032DB905}" destId="{7DC08A07-7F18-496D-B137-1A4399C3D3A6}" srcOrd="3" destOrd="0" parTransId="{9D5E4339-4638-4DCB-A8D4-F46C5DE31B7B}" sibTransId="{435FB116-8C8E-4235-BD39-0155A682981A}"/>
    <dgm:cxn modelId="{74ECDD1D-7F7B-4A70-9C94-C36D7E4AD31A}" type="presParOf" srcId="{AF1C818C-8623-4CF8-8718-DC717D2E20CC}" destId="{1F627ED2-564A-40DA-9BBA-9355FCA4BE2D}" srcOrd="0" destOrd="0" presId="urn:microsoft.com/office/officeart/2005/8/layout/hierarchy1"/>
    <dgm:cxn modelId="{CBAD9B7D-356F-46BD-9022-01D89615DEB1}" type="presParOf" srcId="{1F627ED2-564A-40DA-9BBA-9355FCA4BE2D}" destId="{873C1674-3C82-4125-82BF-18BE17809684}" srcOrd="0" destOrd="0" presId="urn:microsoft.com/office/officeart/2005/8/layout/hierarchy1"/>
    <dgm:cxn modelId="{BD60F797-C291-4F87-9D7F-4C63D0D90EDC}" type="presParOf" srcId="{873C1674-3C82-4125-82BF-18BE17809684}" destId="{2617839E-5776-464C-BED0-9B9EF8CFD1CC}" srcOrd="0" destOrd="0" presId="urn:microsoft.com/office/officeart/2005/8/layout/hierarchy1"/>
    <dgm:cxn modelId="{B6366C2E-C40D-46FB-AADD-0B4669496FFE}" type="presParOf" srcId="{873C1674-3C82-4125-82BF-18BE17809684}" destId="{D1734019-3259-4422-92FB-1C069A53CF77}" srcOrd="1" destOrd="0" presId="urn:microsoft.com/office/officeart/2005/8/layout/hierarchy1"/>
    <dgm:cxn modelId="{C571B117-FC41-45E3-A1BB-966FA1120F0E}" type="presParOf" srcId="{1F627ED2-564A-40DA-9BBA-9355FCA4BE2D}" destId="{DC832B35-153B-44DF-9DD9-C90078BB2C5F}" srcOrd="1" destOrd="0" presId="urn:microsoft.com/office/officeart/2005/8/layout/hierarchy1"/>
    <dgm:cxn modelId="{BA4445D8-E1FA-42A8-ACD3-323B68090B30}" type="presParOf" srcId="{AF1C818C-8623-4CF8-8718-DC717D2E20CC}" destId="{9CEA2836-7F46-4526-9720-CF7DBCEA0A72}" srcOrd="1" destOrd="0" presId="urn:microsoft.com/office/officeart/2005/8/layout/hierarchy1"/>
    <dgm:cxn modelId="{14C3C559-4405-4ACD-903E-E0A2F7AC9D24}" type="presParOf" srcId="{9CEA2836-7F46-4526-9720-CF7DBCEA0A72}" destId="{03C69D51-44B8-43AD-823C-5E5AB7A297CB}" srcOrd="0" destOrd="0" presId="urn:microsoft.com/office/officeart/2005/8/layout/hierarchy1"/>
    <dgm:cxn modelId="{D497B3CD-A826-4B8F-9F6E-BA7A05118E64}" type="presParOf" srcId="{03C69D51-44B8-43AD-823C-5E5AB7A297CB}" destId="{25A080BE-DB9A-485F-9FB8-EB9C7FC603EA}" srcOrd="0" destOrd="0" presId="urn:microsoft.com/office/officeart/2005/8/layout/hierarchy1"/>
    <dgm:cxn modelId="{94E976BB-3D8F-496C-B945-D05A899B1968}" type="presParOf" srcId="{03C69D51-44B8-43AD-823C-5E5AB7A297CB}" destId="{E2055377-9F49-42BC-A3E0-82F2CB489B0E}" srcOrd="1" destOrd="0" presId="urn:microsoft.com/office/officeart/2005/8/layout/hierarchy1"/>
    <dgm:cxn modelId="{A36A5658-8191-4904-B488-A69E7E01D8F2}" type="presParOf" srcId="{9CEA2836-7F46-4526-9720-CF7DBCEA0A72}" destId="{DC2FEF09-810A-440A-BB1E-4A4F81D4DC04}" srcOrd="1" destOrd="0" presId="urn:microsoft.com/office/officeart/2005/8/layout/hierarchy1"/>
    <dgm:cxn modelId="{853DA5ED-4859-4615-9B8C-349EADF15194}" type="presParOf" srcId="{AF1C818C-8623-4CF8-8718-DC717D2E20CC}" destId="{62F83F4A-119A-4C2D-B1E6-D198807E012A}" srcOrd="2" destOrd="0" presId="urn:microsoft.com/office/officeart/2005/8/layout/hierarchy1"/>
    <dgm:cxn modelId="{4DE77D70-770F-4C93-A701-0EA4CFA0CA30}" type="presParOf" srcId="{62F83F4A-119A-4C2D-B1E6-D198807E012A}" destId="{B09D58F3-7F0C-49AE-B21B-B21392F4952D}" srcOrd="0" destOrd="0" presId="urn:microsoft.com/office/officeart/2005/8/layout/hierarchy1"/>
    <dgm:cxn modelId="{4F6F6A50-4538-4AAB-8CEC-C58F1846F5A3}" type="presParOf" srcId="{B09D58F3-7F0C-49AE-B21B-B21392F4952D}" destId="{F61A8C9B-EE96-45D5-BAD1-41390812B902}" srcOrd="0" destOrd="0" presId="urn:microsoft.com/office/officeart/2005/8/layout/hierarchy1"/>
    <dgm:cxn modelId="{F68B0466-D188-4EA6-B2CE-65F483AEF338}" type="presParOf" srcId="{B09D58F3-7F0C-49AE-B21B-B21392F4952D}" destId="{E1CB68D9-EA43-4872-BA94-45BC8F3485FC}" srcOrd="1" destOrd="0" presId="urn:microsoft.com/office/officeart/2005/8/layout/hierarchy1"/>
    <dgm:cxn modelId="{7D53BBB7-68CA-4069-9AE1-5D41415152EC}" type="presParOf" srcId="{62F83F4A-119A-4C2D-B1E6-D198807E012A}" destId="{1C5FD93C-BD10-49F5-B9EE-F92E2EC7BACF}" srcOrd="1" destOrd="0" presId="urn:microsoft.com/office/officeart/2005/8/layout/hierarchy1"/>
    <dgm:cxn modelId="{F6B0E16F-6501-4DEC-8F74-805E86A02F5B}" type="presParOf" srcId="{AF1C818C-8623-4CF8-8718-DC717D2E20CC}" destId="{70F7E78A-7116-48E2-98DA-D29E01D2A40B}" srcOrd="3" destOrd="0" presId="urn:microsoft.com/office/officeart/2005/8/layout/hierarchy1"/>
    <dgm:cxn modelId="{E161C94F-CBE7-4B0D-B42C-5A69B7C4B351}" type="presParOf" srcId="{70F7E78A-7116-48E2-98DA-D29E01D2A40B}" destId="{2BC3B3C1-AD89-4221-9257-4CA096456FD3}" srcOrd="0" destOrd="0" presId="urn:microsoft.com/office/officeart/2005/8/layout/hierarchy1"/>
    <dgm:cxn modelId="{2A886058-FD90-482B-9D88-2DA79A09E8F0}" type="presParOf" srcId="{2BC3B3C1-AD89-4221-9257-4CA096456FD3}" destId="{D8E7927D-E70C-4593-91F9-D6D50D3F8376}" srcOrd="0" destOrd="0" presId="urn:microsoft.com/office/officeart/2005/8/layout/hierarchy1"/>
    <dgm:cxn modelId="{CCEEDFE8-3048-4965-8048-B28B6B1B7E1C}" type="presParOf" srcId="{2BC3B3C1-AD89-4221-9257-4CA096456FD3}" destId="{BCFA2936-A2FE-42D2-98A2-38488AF28B20}" srcOrd="1" destOrd="0" presId="urn:microsoft.com/office/officeart/2005/8/layout/hierarchy1"/>
    <dgm:cxn modelId="{9E73D5A2-2542-4C60-B643-CBDCF3B55CBC}" type="presParOf" srcId="{70F7E78A-7116-48E2-98DA-D29E01D2A40B}" destId="{D52ADB12-C41E-4727-96BE-C267B35BB3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C87E15-0AAC-4B8D-BAB3-991FB0F8E102}"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s-ES"/>
        </a:p>
      </dgm:t>
    </dgm:pt>
    <dgm:pt modelId="{EA228E19-D3F8-411A-BA86-05E305692E2E}">
      <dgm:prSet phldrT="[Texto]"/>
      <dgm:spPr/>
      <dgm:t>
        <a:bodyPr/>
        <a:lstStyle/>
        <a:p>
          <a:r>
            <a:rPr lang="es-ES" dirty="0"/>
            <a:t>HORIZONTE DE EVALUACIÓN</a:t>
          </a:r>
        </a:p>
      </dgm:t>
    </dgm:pt>
    <dgm:pt modelId="{E825A8D5-88D1-44DE-AB55-71A9F81F395F}" type="parTrans" cxnId="{93289C7E-E6EB-48AC-A8D4-08AB30232351}">
      <dgm:prSet/>
      <dgm:spPr/>
      <dgm:t>
        <a:bodyPr/>
        <a:lstStyle/>
        <a:p>
          <a:endParaRPr lang="es-ES"/>
        </a:p>
      </dgm:t>
    </dgm:pt>
    <dgm:pt modelId="{0BBA445E-EA47-48A5-80FD-9118EEF1D1CC}" type="sibTrans" cxnId="{93289C7E-E6EB-48AC-A8D4-08AB30232351}">
      <dgm:prSet/>
      <dgm:spPr/>
      <dgm:t>
        <a:bodyPr/>
        <a:lstStyle/>
        <a:p>
          <a:endParaRPr lang="es-ES"/>
        </a:p>
      </dgm:t>
    </dgm:pt>
    <dgm:pt modelId="{021E89D0-B162-428B-A0E2-E796AAA82C77}">
      <dgm:prSet phldrT="[Texto]"/>
      <dgm:spPr/>
      <dgm:t>
        <a:bodyPr/>
        <a:lstStyle/>
        <a:p>
          <a:r>
            <a:rPr lang="es-PE"/>
            <a:t>Se toma un horizonte de evaluación de 5 años en concordancia con el tiempo de vida útil del activo principal de nuestra empresa que es la Plancha Transfer.</a:t>
          </a:r>
          <a:endParaRPr lang="es-ES"/>
        </a:p>
      </dgm:t>
    </dgm:pt>
    <dgm:pt modelId="{99A7A0DE-AE76-4AF8-ACA6-7E56CC88E2D1}" type="parTrans" cxnId="{66D2E0EB-062B-48A9-8CE3-B3C1B74A7F1B}">
      <dgm:prSet/>
      <dgm:spPr/>
      <dgm:t>
        <a:bodyPr/>
        <a:lstStyle/>
        <a:p>
          <a:endParaRPr lang="es-ES"/>
        </a:p>
      </dgm:t>
    </dgm:pt>
    <dgm:pt modelId="{B4E7AB6A-7069-4AE8-A8BF-8162282D947B}" type="sibTrans" cxnId="{66D2E0EB-062B-48A9-8CE3-B3C1B74A7F1B}">
      <dgm:prSet/>
      <dgm:spPr/>
      <dgm:t>
        <a:bodyPr/>
        <a:lstStyle/>
        <a:p>
          <a:endParaRPr lang="es-ES"/>
        </a:p>
      </dgm:t>
    </dgm:pt>
    <dgm:pt modelId="{11528D67-F7D8-4A5B-A842-6D46277D1231}">
      <dgm:prSet phldrT="[Texto]"/>
      <dgm:spPr/>
      <dgm:t>
        <a:bodyPr/>
        <a:lstStyle/>
        <a:p>
          <a:endParaRPr lang="es-ES" dirty="0"/>
        </a:p>
      </dgm:t>
    </dgm:pt>
    <dgm:pt modelId="{DF49ECEB-3CF5-4E2D-84A9-10CC7A0A8333}" type="sibTrans" cxnId="{A0933601-A324-4B38-B730-F0B2965BE40C}">
      <dgm:prSet/>
      <dgm:spPr/>
      <dgm:t>
        <a:bodyPr/>
        <a:lstStyle/>
        <a:p>
          <a:endParaRPr lang="es-ES"/>
        </a:p>
      </dgm:t>
    </dgm:pt>
    <dgm:pt modelId="{8B380DA1-8997-433A-B1AA-85232A407973}" type="parTrans" cxnId="{A0933601-A324-4B38-B730-F0B2965BE40C}">
      <dgm:prSet/>
      <dgm:spPr/>
      <dgm:t>
        <a:bodyPr/>
        <a:lstStyle/>
        <a:p>
          <a:endParaRPr lang="es-ES"/>
        </a:p>
      </dgm:t>
    </dgm:pt>
    <dgm:pt modelId="{0FED3247-2082-4A4A-BB71-5E95C0133D64}">
      <dgm:prSet phldrT="[Texto]"/>
      <dgm:spPr/>
      <dgm:t>
        <a:bodyPr/>
        <a:lstStyle/>
        <a:p>
          <a:r>
            <a:rPr lang="es-ES" dirty="0"/>
            <a:t>VALOR DE RECUPERO</a:t>
          </a:r>
        </a:p>
      </dgm:t>
    </dgm:pt>
    <dgm:pt modelId="{9DA49FE9-6FFD-42BD-AD3B-C56EE2DEB0B6}" type="sibTrans" cxnId="{8C88F15E-E1C9-482F-B909-B4ECCB98E5C8}">
      <dgm:prSet/>
      <dgm:spPr/>
      <dgm:t>
        <a:bodyPr/>
        <a:lstStyle/>
        <a:p>
          <a:endParaRPr lang="es-ES"/>
        </a:p>
      </dgm:t>
    </dgm:pt>
    <dgm:pt modelId="{6016CEC6-EFDD-4365-B43F-791785AB8F21}" type="parTrans" cxnId="{8C88F15E-E1C9-482F-B909-B4ECCB98E5C8}">
      <dgm:prSet/>
      <dgm:spPr/>
      <dgm:t>
        <a:bodyPr/>
        <a:lstStyle/>
        <a:p>
          <a:endParaRPr lang="es-ES"/>
        </a:p>
      </dgm:t>
    </dgm:pt>
    <dgm:pt modelId="{C522414B-A568-4094-BA3C-C4A3EF705E2C}" type="pres">
      <dgm:prSet presAssocID="{9EC87E15-0AAC-4B8D-BAB3-991FB0F8E102}" presName="linear" presStyleCnt="0">
        <dgm:presLayoutVars>
          <dgm:animLvl val="lvl"/>
          <dgm:resizeHandles val="exact"/>
        </dgm:presLayoutVars>
      </dgm:prSet>
      <dgm:spPr/>
    </dgm:pt>
    <dgm:pt modelId="{DA19D715-F7E0-44A7-8F01-7FE62F4CF2C9}" type="pres">
      <dgm:prSet presAssocID="{EA228E19-D3F8-411A-BA86-05E305692E2E}" presName="parentText" presStyleLbl="node1" presStyleIdx="0" presStyleCnt="2">
        <dgm:presLayoutVars>
          <dgm:chMax val="0"/>
          <dgm:bulletEnabled val="1"/>
        </dgm:presLayoutVars>
      </dgm:prSet>
      <dgm:spPr/>
    </dgm:pt>
    <dgm:pt modelId="{464205DB-D4E2-4EC9-855A-59E85EE0B224}" type="pres">
      <dgm:prSet presAssocID="{EA228E19-D3F8-411A-BA86-05E305692E2E}" presName="childText" presStyleLbl="revTx" presStyleIdx="0" presStyleCnt="2">
        <dgm:presLayoutVars>
          <dgm:bulletEnabled val="1"/>
        </dgm:presLayoutVars>
      </dgm:prSet>
      <dgm:spPr/>
    </dgm:pt>
    <dgm:pt modelId="{C6BA4F7E-408D-4CD2-A2B3-61AD46B8E1A2}" type="pres">
      <dgm:prSet presAssocID="{0FED3247-2082-4A4A-BB71-5E95C0133D64}" presName="parentText" presStyleLbl="node1" presStyleIdx="1" presStyleCnt="2">
        <dgm:presLayoutVars>
          <dgm:chMax val="0"/>
          <dgm:bulletEnabled val="1"/>
        </dgm:presLayoutVars>
      </dgm:prSet>
      <dgm:spPr/>
    </dgm:pt>
    <dgm:pt modelId="{88D4F38A-6602-49B2-A0F6-6C2D4172F9B9}" type="pres">
      <dgm:prSet presAssocID="{0FED3247-2082-4A4A-BB71-5E95C0133D64}" presName="childText" presStyleLbl="revTx" presStyleIdx="1" presStyleCnt="2">
        <dgm:presLayoutVars>
          <dgm:bulletEnabled val="1"/>
        </dgm:presLayoutVars>
      </dgm:prSet>
      <dgm:spPr/>
    </dgm:pt>
  </dgm:ptLst>
  <dgm:cxnLst>
    <dgm:cxn modelId="{A0933601-A324-4B38-B730-F0B2965BE40C}" srcId="{0FED3247-2082-4A4A-BB71-5E95C0133D64}" destId="{11528D67-F7D8-4A5B-A842-6D46277D1231}" srcOrd="0" destOrd="0" parTransId="{8B380DA1-8997-433A-B1AA-85232A407973}" sibTransId="{DF49ECEB-3CF5-4E2D-84A9-10CC7A0A8333}"/>
    <dgm:cxn modelId="{220CE12B-3BDF-4130-B428-C7C8890E9BC5}" type="presOf" srcId="{0FED3247-2082-4A4A-BB71-5E95C0133D64}" destId="{C6BA4F7E-408D-4CD2-A2B3-61AD46B8E1A2}" srcOrd="0" destOrd="0" presId="urn:microsoft.com/office/officeart/2005/8/layout/vList2"/>
    <dgm:cxn modelId="{D7E09F5E-B4EE-4E97-86A3-8BE918A79040}" type="presOf" srcId="{11528D67-F7D8-4A5B-A842-6D46277D1231}" destId="{88D4F38A-6602-49B2-A0F6-6C2D4172F9B9}" srcOrd="0" destOrd="0" presId="urn:microsoft.com/office/officeart/2005/8/layout/vList2"/>
    <dgm:cxn modelId="{8C88F15E-E1C9-482F-B909-B4ECCB98E5C8}" srcId="{9EC87E15-0AAC-4B8D-BAB3-991FB0F8E102}" destId="{0FED3247-2082-4A4A-BB71-5E95C0133D64}" srcOrd="1" destOrd="0" parTransId="{6016CEC6-EFDD-4365-B43F-791785AB8F21}" sibTransId="{9DA49FE9-6FFD-42BD-AD3B-C56EE2DEB0B6}"/>
    <dgm:cxn modelId="{1233EB76-954D-4D03-9A7A-D5995A416E9C}" type="presOf" srcId="{021E89D0-B162-428B-A0E2-E796AAA82C77}" destId="{464205DB-D4E2-4EC9-855A-59E85EE0B224}" srcOrd="0" destOrd="0" presId="urn:microsoft.com/office/officeart/2005/8/layout/vList2"/>
    <dgm:cxn modelId="{A9161459-ABB2-4367-B61B-E9FC0D057F83}" type="presOf" srcId="{EA228E19-D3F8-411A-BA86-05E305692E2E}" destId="{DA19D715-F7E0-44A7-8F01-7FE62F4CF2C9}" srcOrd="0" destOrd="0" presId="urn:microsoft.com/office/officeart/2005/8/layout/vList2"/>
    <dgm:cxn modelId="{93289C7E-E6EB-48AC-A8D4-08AB30232351}" srcId="{9EC87E15-0AAC-4B8D-BAB3-991FB0F8E102}" destId="{EA228E19-D3F8-411A-BA86-05E305692E2E}" srcOrd="0" destOrd="0" parTransId="{E825A8D5-88D1-44DE-AB55-71A9F81F395F}" sibTransId="{0BBA445E-EA47-48A5-80FD-9118EEF1D1CC}"/>
    <dgm:cxn modelId="{AB3AD9DB-2832-4D66-B7D4-96BC95653C20}" type="presOf" srcId="{9EC87E15-0AAC-4B8D-BAB3-991FB0F8E102}" destId="{C522414B-A568-4094-BA3C-C4A3EF705E2C}" srcOrd="0" destOrd="0" presId="urn:microsoft.com/office/officeart/2005/8/layout/vList2"/>
    <dgm:cxn modelId="{66D2E0EB-062B-48A9-8CE3-B3C1B74A7F1B}" srcId="{EA228E19-D3F8-411A-BA86-05E305692E2E}" destId="{021E89D0-B162-428B-A0E2-E796AAA82C77}" srcOrd="0" destOrd="0" parTransId="{99A7A0DE-AE76-4AF8-ACA6-7E56CC88E2D1}" sibTransId="{B4E7AB6A-7069-4AE8-A8BF-8162282D947B}"/>
    <dgm:cxn modelId="{E22AF5A2-00C3-4542-AE33-CAC399500F7A}" type="presParOf" srcId="{C522414B-A568-4094-BA3C-C4A3EF705E2C}" destId="{DA19D715-F7E0-44A7-8F01-7FE62F4CF2C9}" srcOrd="0" destOrd="0" presId="urn:microsoft.com/office/officeart/2005/8/layout/vList2"/>
    <dgm:cxn modelId="{38A42A77-BBCF-48E9-9ECA-4F96F55C45B0}" type="presParOf" srcId="{C522414B-A568-4094-BA3C-C4A3EF705E2C}" destId="{464205DB-D4E2-4EC9-855A-59E85EE0B224}" srcOrd="1" destOrd="0" presId="urn:microsoft.com/office/officeart/2005/8/layout/vList2"/>
    <dgm:cxn modelId="{5B7E88F7-4324-459A-A90C-32EEA8846420}" type="presParOf" srcId="{C522414B-A568-4094-BA3C-C4A3EF705E2C}" destId="{C6BA4F7E-408D-4CD2-A2B3-61AD46B8E1A2}" srcOrd="2" destOrd="0" presId="urn:microsoft.com/office/officeart/2005/8/layout/vList2"/>
    <dgm:cxn modelId="{22BC8713-EB62-4F38-BD57-9B957CD7331A}" type="presParOf" srcId="{C522414B-A568-4094-BA3C-C4A3EF705E2C}" destId="{88D4F38A-6602-49B2-A0F6-6C2D4172F9B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64A06-4170-4219-AD90-9910E87DE6D0}">
      <dsp:nvSpPr>
        <dsp:cNvPr id="0" name=""/>
        <dsp:cNvSpPr/>
      </dsp:nvSpPr>
      <dsp:spPr>
        <a:xfrm>
          <a:off x="-6528004" y="-1003121"/>
          <a:ext cx="7806952" cy="7806952"/>
        </a:xfrm>
        <a:prstGeom prst="blockArc">
          <a:avLst>
            <a:gd name="adj1" fmla="val 18900000"/>
            <a:gd name="adj2" fmla="val 2700000"/>
            <a:gd name="adj3" fmla="val 277"/>
          </a:avLst>
        </a:prstGeom>
        <a:noFill/>
        <a:ln w="2222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B5A94D-7FE1-45FE-A517-25FC075A4DBE}">
      <dsp:nvSpPr>
        <dsp:cNvPr id="0" name=""/>
        <dsp:cNvSpPr/>
      </dsp:nvSpPr>
      <dsp:spPr>
        <a:xfrm>
          <a:off x="582082" y="332309"/>
          <a:ext cx="5438194" cy="414426"/>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5723"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a:t>MARCO GENERAL DEL PROYECTO</a:t>
          </a:r>
          <a:endParaRPr lang="es-ES" sz="1800" b="1" kern="1200" dirty="0"/>
        </a:p>
      </dsp:txBody>
      <dsp:txXfrm>
        <a:off x="582082" y="332309"/>
        <a:ext cx="5438194" cy="414426"/>
      </dsp:txXfrm>
    </dsp:sp>
    <dsp:sp modelId="{EFEC4E10-EA26-49D9-AD3E-73A537E547CD}">
      <dsp:nvSpPr>
        <dsp:cNvPr id="0" name=""/>
        <dsp:cNvSpPr/>
      </dsp:nvSpPr>
      <dsp:spPr>
        <a:xfrm>
          <a:off x="0" y="83175"/>
          <a:ext cx="978258" cy="875851"/>
        </a:xfrm>
        <a:prstGeom prst="ellipse">
          <a:avLst/>
        </a:prstGeom>
        <a:solidFill>
          <a:schemeClr val="lt1">
            <a:hueOff val="0"/>
            <a:satOff val="0"/>
            <a:lumOff val="0"/>
            <a:alphaOff val="0"/>
          </a:schemeClr>
        </a:solidFill>
        <a:ln w="22225" cap="rnd" cmpd="sng" algn="ctr">
          <a:solidFill>
            <a:schemeClr val="accent2">
              <a:hueOff val="0"/>
              <a:satOff val="0"/>
              <a:lumOff val="0"/>
              <a:alpha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dsp:style>
    </dsp:sp>
    <dsp:sp modelId="{9B340988-2664-4090-B48F-5C6DFC9F7A39}">
      <dsp:nvSpPr>
        <dsp:cNvPr id="0" name=""/>
        <dsp:cNvSpPr/>
      </dsp:nvSpPr>
      <dsp:spPr>
        <a:xfrm>
          <a:off x="1268538" y="1275008"/>
          <a:ext cx="5173095" cy="414368"/>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5723"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a:t>ESTRATEGIA EMPRESARIAL</a:t>
          </a:r>
          <a:endParaRPr lang="es-ES" sz="1800" b="1" kern="1200" dirty="0"/>
        </a:p>
      </dsp:txBody>
      <dsp:txXfrm>
        <a:off x="1268538" y="1275008"/>
        <a:ext cx="5173095" cy="414368"/>
      </dsp:txXfrm>
    </dsp:sp>
    <dsp:sp modelId="{2D0606E7-A16E-4A0D-952D-4F60CC0591B9}">
      <dsp:nvSpPr>
        <dsp:cNvPr id="0" name=""/>
        <dsp:cNvSpPr/>
      </dsp:nvSpPr>
      <dsp:spPr>
        <a:xfrm>
          <a:off x="635234" y="970669"/>
          <a:ext cx="1038822" cy="1021251"/>
        </a:xfrm>
        <a:prstGeom prst="ellipse">
          <a:avLst/>
        </a:prstGeom>
        <a:solidFill>
          <a:schemeClr val="lt1">
            <a:hueOff val="0"/>
            <a:satOff val="0"/>
            <a:lumOff val="0"/>
            <a:alphaOff val="0"/>
          </a:schemeClr>
        </a:solidFill>
        <a:ln w="22225"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dsp:style>
    </dsp:sp>
    <dsp:sp modelId="{B0A5A7D1-7122-481C-AC4E-DB7208877236}">
      <dsp:nvSpPr>
        <dsp:cNvPr id="0" name=""/>
        <dsp:cNvSpPr/>
      </dsp:nvSpPr>
      <dsp:spPr>
        <a:xfrm>
          <a:off x="1501374" y="2562732"/>
          <a:ext cx="4734965" cy="427591"/>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5723"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dirty="0"/>
            <a:t>MODELO EMPRESARIAL</a:t>
          </a:r>
        </a:p>
      </dsp:txBody>
      <dsp:txXfrm>
        <a:off x="1501374" y="2562732"/>
        <a:ext cx="4734965" cy="427591"/>
      </dsp:txXfrm>
    </dsp:sp>
    <dsp:sp modelId="{D16902E3-CFFD-4DF8-9F75-E8F20E8AEF31}">
      <dsp:nvSpPr>
        <dsp:cNvPr id="0" name=""/>
        <dsp:cNvSpPr/>
      </dsp:nvSpPr>
      <dsp:spPr>
        <a:xfrm>
          <a:off x="778633" y="2262625"/>
          <a:ext cx="1068016" cy="1018440"/>
        </a:xfrm>
        <a:prstGeom prst="ellipse">
          <a:avLst/>
        </a:prstGeom>
        <a:solidFill>
          <a:schemeClr val="lt1">
            <a:hueOff val="0"/>
            <a:satOff val="0"/>
            <a:lumOff val="0"/>
            <a:alphaOff val="0"/>
          </a:schemeClr>
        </a:solidFill>
        <a:ln w="22225" cap="rnd" cmpd="sng" algn="ctr">
          <a:solidFill>
            <a:schemeClr val="accent4">
              <a:hueOff val="0"/>
              <a:satOff val="0"/>
              <a:lumOff val="0"/>
              <a:alpha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dsp:style>
    </dsp:sp>
    <dsp:sp modelId="{910DE963-2022-42ED-B467-6A6C3A644D53}">
      <dsp:nvSpPr>
        <dsp:cNvPr id="0" name=""/>
        <dsp:cNvSpPr/>
      </dsp:nvSpPr>
      <dsp:spPr>
        <a:xfrm>
          <a:off x="1263262" y="3760363"/>
          <a:ext cx="4871204" cy="403677"/>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5723"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a:t>INVERSIÓN Y VALOR  DE RECUPERO</a:t>
          </a:r>
          <a:endParaRPr lang="es-ES" sz="1800" b="1" kern="1200" dirty="0"/>
        </a:p>
      </dsp:txBody>
      <dsp:txXfrm>
        <a:off x="1263262" y="3760363"/>
        <a:ext cx="4871204" cy="403677"/>
      </dsp:txXfrm>
    </dsp:sp>
    <dsp:sp modelId="{071070B7-B322-42C7-84B4-60EB04F47373}">
      <dsp:nvSpPr>
        <dsp:cNvPr id="0" name=""/>
        <dsp:cNvSpPr/>
      </dsp:nvSpPr>
      <dsp:spPr>
        <a:xfrm>
          <a:off x="632586" y="3442319"/>
          <a:ext cx="1073383" cy="1017135"/>
        </a:xfrm>
        <a:prstGeom prst="ellipse">
          <a:avLst/>
        </a:prstGeom>
        <a:solidFill>
          <a:schemeClr val="lt1">
            <a:hueOff val="0"/>
            <a:satOff val="0"/>
            <a:lumOff val="0"/>
            <a:alphaOff val="0"/>
          </a:schemeClr>
        </a:solidFill>
        <a:ln w="22225" cap="rnd" cmpd="sng" algn="ctr">
          <a:solidFill>
            <a:schemeClr val="accent5">
              <a:hueOff val="0"/>
              <a:satOff val="0"/>
              <a:lumOff val="0"/>
              <a:alpha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dsp:style>
    </dsp:sp>
    <dsp:sp modelId="{008CBA15-8F3F-45AD-8147-F6D0DFAE4987}">
      <dsp:nvSpPr>
        <dsp:cNvPr id="0" name=""/>
        <dsp:cNvSpPr/>
      </dsp:nvSpPr>
      <dsp:spPr>
        <a:xfrm>
          <a:off x="576232" y="4889923"/>
          <a:ext cx="6223329" cy="371393"/>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5723" tIns="45720" rIns="45720" bIns="45720" numCol="1" spcCol="1270" anchor="ctr" anchorCtr="0">
          <a:noAutofit/>
        </a:bodyPr>
        <a:lstStyle/>
        <a:p>
          <a:pPr marL="0" lvl="0" indent="0" algn="l" defTabSz="800100">
            <a:lnSpc>
              <a:spcPct val="90000"/>
            </a:lnSpc>
            <a:spcBef>
              <a:spcPct val="0"/>
            </a:spcBef>
            <a:spcAft>
              <a:spcPct val="35000"/>
            </a:spcAft>
            <a:buNone/>
          </a:pPr>
          <a:r>
            <a:rPr lang="es-ES" sz="1800" b="1" kern="1200"/>
            <a:t>HORIZONTE DE EVALUACIÓN</a:t>
          </a:r>
          <a:endParaRPr lang="es-ES" sz="1800" b="1" kern="1200" dirty="0"/>
        </a:p>
      </dsp:txBody>
      <dsp:txXfrm>
        <a:off x="576232" y="4889923"/>
        <a:ext cx="6223329" cy="371393"/>
      </dsp:txXfrm>
    </dsp:sp>
    <dsp:sp modelId="{8E6EB4ED-231E-4BC1-A443-F41150E5A3AA}">
      <dsp:nvSpPr>
        <dsp:cNvPr id="0" name=""/>
        <dsp:cNvSpPr/>
      </dsp:nvSpPr>
      <dsp:spPr>
        <a:xfrm>
          <a:off x="51404" y="4543865"/>
          <a:ext cx="1049656" cy="1063510"/>
        </a:xfrm>
        <a:prstGeom prst="ellipse">
          <a:avLst/>
        </a:prstGeom>
        <a:solidFill>
          <a:schemeClr val="lt1">
            <a:hueOff val="0"/>
            <a:satOff val="0"/>
            <a:lumOff val="0"/>
            <a:alphaOff val="0"/>
          </a:schemeClr>
        </a:solidFill>
        <a:ln w="22225" cap="rnd" cmpd="sng" algn="ctr">
          <a:solidFill>
            <a:schemeClr val="accent6">
              <a:hueOff val="0"/>
              <a:satOff val="0"/>
              <a:lumOff val="0"/>
              <a:alphaOff val="0"/>
            </a:schemeClr>
          </a:solid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DA187-88B4-4D81-8880-84A1C153E4DE}">
      <dsp:nvSpPr>
        <dsp:cNvPr id="0" name=""/>
        <dsp:cNvSpPr/>
      </dsp:nvSpPr>
      <dsp:spPr>
        <a:xfrm rot="5400000">
          <a:off x="4729707" y="-1501511"/>
          <a:ext cx="1858262" cy="5325966"/>
        </a:xfrm>
        <a:prstGeom prst="round2Same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s-PE" sz="2300" kern="1200" dirty="0"/>
            <a:t>Estampado y comercialización de polos con diseños personalizados.</a:t>
          </a:r>
          <a:endParaRPr lang="es-ES" sz="2300" kern="1200" dirty="0"/>
        </a:p>
      </dsp:txBody>
      <dsp:txXfrm rot="-5400000">
        <a:off x="2995856" y="323053"/>
        <a:ext cx="5235253" cy="1676836"/>
      </dsp:txXfrm>
    </dsp:sp>
    <dsp:sp modelId="{8ACEBBE6-2563-4E73-8319-CB6563DC755D}">
      <dsp:nvSpPr>
        <dsp:cNvPr id="0" name=""/>
        <dsp:cNvSpPr/>
      </dsp:nvSpPr>
      <dsp:spPr>
        <a:xfrm>
          <a:off x="0" y="58"/>
          <a:ext cx="2995855" cy="2322827"/>
        </a:xfrm>
        <a:prstGeom prst="round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ES" sz="3500" kern="1200" dirty="0"/>
            <a:t>NOMBRE DEL PROYECTO</a:t>
          </a:r>
        </a:p>
      </dsp:txBody>
      <dsp:txXfrm>
        <a:off x="113391" y="113449"/>
        <a:ext cx="2769073" cy="2096045"/>
      </dsp:txXfrm>
    </dsp:sp>
    <dsp:sp modelId="{94740753-CC04-4D5D-B849-D1A5A7E6C125}">
      <dsp:nvSpPr>
        <dsp:cNvPr id="0" name=""/>
        <dsp:cNvSpPr/>
      </dsp:nvSpPr>
      <dsp:spPr>
        <a:xfrm rot="5400000">
          <a:off x="4729707" y="937457"/>
          <a:ext cx="1858262" cy="5325966"/>
        </a:xfrm>
        <a:prstGeom prst="round2SameRect">
          <a:avLst/>
        </a:prstGeom>
        <a:solidFill>
          <a:schemeClr val="accent5">
            <a:tint val="40000"/>
            <a:alpha val="90000"/>
            <a:hueOff val="4099132"/>
            <a:satOff val="-22118"/>
            <a:lumOff val="-4540"/>
            <a:alphaOff val="0"/>
          </a:schemeClr>
        </a:solidFill>
        <a:ln w="22225" cap="rnd" cmpd="sng" algn="ctr">
          <a:solidFill>
            <a:schemeClr val="accent5">
              <a:tint val="40000"/>
              <a:alpha val="90000"/>
              <a:hueOff val="4099132"/>
              <a:satOff val="-22118"/>
              <a:lumOff val="-45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s-ES" sz="2300" kern="1200" dirty="0"/>
            <a:t>1. Macro localización: Ayacucho-huamanga-Jr. Asamblea 251</a:t>
          </a:r>
        </a:p>
        <a:p>
          <a:pPr marL="228600" lvl="1" indent="-228600" algn="l" defTabSz="1022350">
            <a:lnSpc>
              <a:spcPct val="90000"/>
            </a:lnSpc>
            <a:spcBef>
              <a:spcPct val="0"/>
            </a:spcBef>
            <a:spcAft>
              <a:spcPct val="15000"/>
            </a:spcAft>
            <a:buChar char="•"/>
          </a:pPr>
          <a:r>
            <a:rPr lang="es-ES" sz="2300" kern="1200" dirty="0"/>
            <a:t>2 Micro localización: Ubicación- seguridad-costo de alquiler-tamaño stand-facilidad de acceso</a:t>
          </a:r>
        </a:p>
      </dsp:txBody>
      <dsp:txXfrm rot="-5400000">
        <a:off x="2995856" y="2762022"/>
        <a:ext cx="5235253" cy="1676836"/>
      </dsp:txXfrm>
    </dsp:sp>
    <dsp:sp modelId="{3DA668D7-AFA2-4BC6-8435-550ED4B5FD66}">
      <dsp:nvSpPr>
        <dsp:cNvPr id="0" name=""/>
        <dsp:cNvSpPr/>
      </dsp:nvSpPr>
      <dsp:spPr>
        <a:xfrm>
          <a:off x="0" y="2439027"/>
          <a:ext cx="2995855" cy="2322827"/>
        </a:xfrm>
        <a:prstGeom prst="roundRect">
          <a:avLst/>
        </a:prstGeom>
        <a:solidFill>
          <a:schemeClr val="accent5">
            <a:hueOff val="4460656"/>
            <a:satOff val="-19740"/>
            <a:lumOff val="-1980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s-ES" sz="3500" kern="1200" dirty="0"/>
            <a:t>UBICACIÓN DEL PROYECTO</a:t>
          </a:r>
        </a:p>
      </dsp:txBody>
      <dsp:txXfrm>
        <a:off x="113391" y="2552418"/>
        <a:ext cx="2769073" cy="2096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7839E-5776-464C-BED0-9B9EF8CFD1CC}">
      <dsp:nvSpPr>
        <dsp:cNvPr id="0" name=""/>
        <dsp:cNvSpPr/>
      </dsp:nvSpPr>
      <dsp:spPr>
        <a:xfrm>
          <a:off x="1230672" y="476048"/>
          <a:ext cx="1975299" cy="125431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734019-3259-4422-92FB-1C069A53CF77}">
      <dsp:nvSpPr>
        <dsp:cNvPr id="0" name=""/>
        <dsp:cNvSpPr/>
      </dsp:nvSpPr>
      <dsp:spPr>
        <a:xfrm>
          <a:off x="1450149" y="684552"/>
          <a:ext cx="1975299" cy="125431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MX" sz="2400" kern="1200" dirty="0"/>
            <a:t>Personería Jurídica</a:t>
          </a:r>
          <a:endParaRPr lang="es-PE" sz="2400" kern="1200" dirty="0"/>
        </a:p>
      </dsp:txBody>
      <dsp:txXfrm>
        <a:off x="1486887" y="721290"/>
        <a:ext cx="1901823" cy="1180839"/>
      </dsp:txXfrm>
    </dsp:sp>
    <dsp:sp modelId="{25A080BE-DB9A-485F-9FB8-EB9C7FC603EA}">
      <dsp:nvSpPr>
        <dsp:cNvPr id="0" name=""/>
        <dsp:cNvSpPr/>
      </dsp:nvSpPr>
      <dsp:spPr>
        <a:xfrm>
          <a:off x="1179496" y="2240707"/>
          <a:ext cx="1975299" cy="125431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55377-9F49-42BC-A3E0-82F2CB489B0E}">
      <dsp:nvSpPr>
        <dsp:cNvPr id="0" name=""/>
        <dsp:cNvSpPr/>
      </dsp:nvSpPr>
      <dsp:spPr>
        <a:xfrm>
          <a:off x="1398974" y="2449211"/>
          <a:ext cx="1975299" cy="125431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kern="1200" dirty="0"/>
            <a:t>S.A.C</a:t>
          </a:r>
          <a:endParaRPr lang="es-PE" sz="3200" kern="1200" dirty="0"/>
        </a:p>
      </dsp:txBody>
      <dsp:txXfrm>
        <a:off x="1435712" y="2485949"/>
        <a:ext cx="1901823" cy="1180839"/>
      </dsp:txXfrm>
    </dsp:sp>
    <dsp:sp modelId="{F61A8C9B-EE96-45D5-BAD1-41390812B902}">
      <dsp:nvSpPr>
        <dsp:cNvPr id="0" name=""/>
        <dsp:cNvSpPr/>
      </dsp:nvSpPr>
      <dsp:spPr>
        <a:xfrm>
          <a:off x="5710838" y="432498"/>
          <a:ext cx="1975299" cy="125431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CB68D9-EA43-4872-BA94-45BC8F3485FC}">
      <dsp:nvSpPr>
        <dsp:cNvPr id="0" name=""/>
        <dsp:cNvSpPr/>
      </dsp:nvSpPr>
      <dsp:spPr>
        <a:xfrm>
          <a:off x="5930316" y="641002"/>
          <a:ext cx="1975299" cy="125431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MX" sz="2000" kern="1200" dirty="0"/>
            <a:t>Microempresa</a:t>
          </a:r>
          <a:endParaRPr lang="es-PE" sz="2000" kern="1200" dirty="0"/>
        </a:p>
      </dsp:txBody>
      <dsp:txXfrm>
        <a:off x="5967054" y="677740"/>
        <a:ext cx="1901823" cy="1180839"/>
      </dsp:txXfrm>
    </dsp:sp>
    <dsp:sp modelId="{D8E7927D-E70C-4593-91F9-D6D50D3F8376}">
      <dsp:nvSpPr>
        <dsp:cNvPr id="0" name=""/>
        <dsp:cNvSpPr/>
      </dsp:nvSpPr>
      <dsp:spPr>
        <a:xfrm>
          <a:off x="5643149" y="2304351"/>
          <a:ext cx="1975299" cy="1254315"/>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FA2936-A2FE-42D2-98A2-38488AF28B20}">
      <dsp:nvSpPr>
        <dsp:cNvPr id="0" name=""/>
        <dsp:cNvSpPr/>
      </dsp:nvSpPr>
      <dsp:spPr>
        <a:xfrm>
          <a:off x="5862627" y="2512855"/>
          <a:ext cx="1975299" cy="1254315"/>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s-MX" sz="3200" kern="1200" dirty="0"/>
            <a:t>RER</a:t>
          </a:r>
          <a:endParaRPr lang="es-PE" sz="3200" kern="1200" dirty="0"/>
        </a:p>
      </dsp:txBody>
      <dsp:txXfrm>
        <a:off x="5899365" y="2549593"/>
        <a:ext cx="1901823" cy="11808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9D715-F7E0-44A7-8F01-7FE62F4CF2C9}">
      <dsp:nvSpPr>
        <dsp:cNvPr id="0" name=""/>
        <dsp:cNvSpPr/>
      </dsp:nvSpPr>
      <dsp:spPr>
        <a:xfrm>
          <a:off x="0" y="83475"/>
          <a:ext cx="3409782" cy="888030"/>
        </a:xfrm>
        <a:prstGeom prst="roundRect">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HORIZONTE DE EVALUACIÓN</a:t>
          </a:r>
        </a:p>
      </dsp:txBody>
      <dsp:txXfrm>
        <a:off x="43350" y="126825"/>
        <a:ext cx="3323082" cy="801330"/>
      </dsp:txXfrm>
    </dsp:sp>
    <dsp:sp modelId="{464205DB-D4E2-4EC9-855A-59E85EE0B224}">
      <dsp:nvSpPr>
        <dsp:cNvPr id="0" name=""/>
        <dsp:cNvSpPr/>
      </dsp:nvSpPr>
      <dsp:spPr>
        <a:xfrm>
          <a:off x="0" y="971505"/>
          <a:ext cx="3409782" cy="1499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1"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PE" sz="1800" kern="1200"/>
            <a:t>Se toma un horizonte de evaluación de 5 años en concordancia con el tiempo de vida útil del activo principal de nuestra empresa que es la Plancha Transfer.</a:t>
          </a:r>
          <a:endParaRPr lang="es-ES" sz="1800" kern="1200"/>
        </a:p>
      </dsp:txBody>
      <dsp:txXfrm>
        <a:off x="0" y="971505"/>
        <a:ext cx="3409782" cy="1499715"/>
      </dsp:txXfrm>
    </dsp:sp>
    <dsp:sp modelId="{C6BA4F7E-408D-4CD2-A2B3-61AD46B8E1A2}">
      <dsp:nvSpPr>
        <dsp:cNvPr id="0" name=""/>
        <dsp:cNvSpPr/>
      </dsp:nvSpPr>
      <dsp:spPr>
        <a:xfrm>
          <a:off x="0" y="2471221"/>
          <a:ext cx="3409782" cy="888030"/>
        </a:xfrm>
        <a:prstGeom prst="roundRect">
          <a:avLst/>
        </a:prstGeom>
        <a:gradFill rotWithShape="0">
          <a:gsLst>
            <a:gs pos="0">
              <a:schemeClr val="accent4">
                <a:hueOff val="-7576108"/>
                <a:satOff val="28364"/>
                <a:lumOff val="392"/>
                <a:alphaOff val="0"/>
                <a:tint val="98000"/>
                <a:lumMod val="110000"/>
              </a:schemeClr>
            </a:gs>
            <a:gs pos="84000">
              <a:schemeClr val="accent4">
                <a:hueOff val="-7576108"/>
                <a:satOff val="28364"/>
                <a:lumOff val="39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sz="2300" kern="1200" dirty="0"/>
            <a:t>VALOR DE RECUPERO</a:t>
          </a:r>
        </a:p>
      </dsp:txBody>
      <dsp:txXfrm>
        <a:off x="43350" y="2514571"/>
        <a:ext cx="3323082" cy="801330"/>
      </dsp:txXfrm>
    </dsp:sp>
    <dsp:sp modelId="{88D4F38A-6602-49B2-A0F6-6C2D4172F9B9}">
      <dsp:nvSpPr>
        <dsp:cNvPr id="0" name=""/>
        <dsp:cNvSpPr/>
      </dsp:nvSpPr>
      <dsp:spPr>
        <a:xfrm>
          <a:off x="0" y="3359251"/>
          <a:ext cx="3409782"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261" tIns="29210" rIns="163576" bIns="29210" numCol="1" spcCol="1270" anchor="t" anchorCtr="0">
          <a:noAutofit/>
        </a:bodyPr>
        <a:lstStyle/>
        <a:p>
          <a:pPr marL="171450" lvl="1" indent="-171450" algn="l" defTabSz="800100">
            <a:lnSpc>
              <a:spcPct val="90000"/>
            </a:lnSpc>
            <a:spcBef>
              <a:spcPct val="0"/>
            </a:spcBef>
            <a:spcAft>
              <a:spcPct val="20000"/>
            </a:spcAft>
            <a:buChar char="•"/>
          </a:pPr>
          <a:endParaRPr lang="es-ES" sz="1800" kern="1200" dirty="0"/>
        </a:p>
      </dsp:txBody>
      <dsp:txXfrm>
        <a:off x="0" y="3359251"/>
        <a:ext cx="3409782" cy="3808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5/14/2021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3957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748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5/14/2021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0223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523A-AB11-4E08-84DE-24E613D058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95A2A2-3233-4374-A0E7-528D9A975A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BC480-378C-4DCE-AFA8-B265636A46B4}"/>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5" name="Footer Placeholder 4">
            <a:extLst>
              <a:ext uri="{FF2B5EF4-FFF2-40B4-BE49-F238E27FC236}">
                <a16:creationId xmlns:a16="http://schemas.microsoft.com/office/drawing/2014/main" id="{38B8FFCD-D506-43DF-A46C-5DF26C782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86F6-1853-42DC-8F8D-EA9B093C8CD7}"/>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2161255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1A6B-9BC4-486F-8870-6656D49CF4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33AADF-114E-43D2-857E-CEA788F7D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3A938-1095-4313-B2A0-1F736069598B}"/>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5" name="Footer Placeholder 4">
            <a:extLst>
              <a:ext uri="{FF2B5EF4-FFF2-40B4-BE49-F238E27FC236}">
                <a16:creationId xmlns:a16="http://schemas.microsoft.com/office/drawing/2014/main" id="{E1200711-B843-4273-8447-118247B6B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04DE5-EFF6-45B2-BE32-8FB9379FE066}"/>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4172818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E876-C013-4718-A275-AC0CA4B5E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6C157-C5EA-46CC-A30D-3A4467734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90F10-EC9C-4BA1-B7D5-157F9A276458}"/>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5" name="Footer Placeholder 4">
            <a:extLst>
              <a:ext uri="{FF2B5EF4-FFF2-40B4-BE49-F238E27FC236}">
                <a16:creationId xmlns:a16="http://schemas.microsoft.com/office/drawing/2014/main" id="{D724DF9A-6119-40EF-97CB-7D456D29A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0EB85-286E-4EDF-B3DA-559A5B6344E6}"/>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1512469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DAF5-E0EE-49AC-ACE3-A146623E52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0062F-B997-42C9-87FD-8B08C4EB5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30B822-ADAF-4EF8-A22C-6DE06913CC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D3015E-F3B6-4C4F-A8BE-D4386FE787B9}"/>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6" name="Footer Placeholder 5">
            <a:extLst>
              <a:ext uri="{FF2B5EF4-FFF2-40B4-BE49-F238E27FC236}">
                <a16:creationId xmlns:a16="http://schemas.microsoft.com/office/drawing/2014/main" id="{AECB1285-D392-4E56-9C0D-D19DFCDAC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14BD5-1174-4FBF-985B-7E2CBD0DF3B6}"/>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202538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9B1BE-6461-466D-99FB-363EB7E947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432F4F-D6FA-422F-A1AD-4A865CA628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AD5454-D748-43DC-82B5-5D10A28EB5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58FC0-CAE7-4F2E-828B-0246ED39E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D2FBFF-553A-4E9C-957C-40F05A5C9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B586D-B096-4E90-ABBF-ABFD27D8DE34}"/>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8" name="Footer Placeholder 7">
            <a:extLst>
              <a:ext uri="{FF2B5EF4-FFF2-40B4-BE49-F238E27FC236}">
                <a16:creationId xmlns:a16="http://schemas.microsoft.com/office/drawing/2014/main" id="{F4A7F707-0626-4335-9E5A-B9FE6D9CD2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FD0D16-B20A-4CA0-84D6-70A8901C125B}"/>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3173496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10F6-D5E8-4779-BD0F-51A7F3BCCF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758185-2C83-4B08-ADBB-C0F214564709}"/>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4" name="Footer Placeholder 3">
            <a:extLst>
              <a:ext uri="{FF2B5EF4-FFF2-40B4-BE49-F238E27FC236}">
                <a16:creationId xmlns:a16="http://schemas.microsoft.com/office/drawing/2014/main" id="{CDCFF4AA-47B6-43C3-A0D3-3FC755E024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C1A5E4-18EE-4BB0-AFA1-23C92F86824C}"/>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2282302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4DA1B-E267-43E7-A910-D58870E2B00C}"/>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3" name="Footer Placeholder 2">
            <a:extLst>
              <a:ext uri="{FF2B5EF4-FFF2-40B4-BE49-F238E27FC236}">
                <a16:creationId xmlns:a16="http://schemas.microsoft.com/office/drawing/2014/main" id="{947299DD-6769-4A80-B4D2-AF983CD12F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EBAD84-2B6A-4A2A-8940-156F7A68223D}"/>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4126573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38F4-683F-46DA-A960-4076F5549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7D377F-7371-4D98-BAC8-A7C6D3F61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3AD7CD-32FB-4226-ABA8-97BAD1A78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58F24-7CEA-4ACE-834D-C22021F392CD}"/>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6" name="Footer Placeholder 5">
            <a:extLst>
              <a:ext uri="{FF2B5EF4-FFF2-40B4-BE49-F238E27FC236}">
                <a16:creationId xmlns:a16="http://schemas.microsoft.com/office/drawing/2014/main" id="{AC6E1598-2CED-4ABA-9549-916AD1EDE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36752-CD99-49C0-91D3-9354201CFD0E}"/>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380483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5/14/2021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3039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016F-761D-404C-8D3E-535298093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BB630D-C643-491C-85DD-94EFD6C4A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DD65F1-9A79-46FC-ABBE-F30B6D7E8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F04D1-EC9B-408B-A2E6-1AD39BA07BE2}"/>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6" name="Footer Placeholder 5">
            <a:extLst>
              <a:ext uri="{FF2B5EF4-FFF2-40B4-BE49-F238E27FC236}">
                <a16:creationId xmlns:a16="http://schemas.microsoft.com/office/drawing/2014/main" id="{B4E886F5-3ECE-4F54-9BBD-4621A589E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B5D9B-FBB3-46FC-BBBD-9AFD45E1EE8B}"/>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3278682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918A-5B6E-4FF7-AF2D-E3A3700672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64391-A8BF-491A-903A-94940C3A22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BB90B-F845-4B8F-B527-334520DCC240}"/>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5" name="Footer Placeholder 4">
            <a:extLst>
              <a:ext uri="{FF2B5EF4-FFF2-40B4-BE49-F238E27FC236}">
                <a16:creationId xmlns:a16="http://schemas.microsoft.com/office/drawing/2014/main" id="{CFD6959A-B487-45BB-BF41-EE504F872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130A4-567B-40AB-A21E-34AEB2357176}"/>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20074475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D9EA1-EAC7-4F03-9792-70B0E65AA4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F288C7-209B-4A47-8C70-2DFCFFFD7B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A27CA-D4BD-44FC-B882-539032A8D98E}"/>
              </a:ext>
            </a:extLst>
          </p:cNvPr>
          <p:cNvSpPr>
            <a:spLocks noGrp="1"/>
          </p:cNvSpPr>
          <p:nvPr>
            <p:ph type="dt" sz="half" idx="10"/>
          </p:nvPr>
        </p:nvSpPr>
        <p:spPr/>
        <p:txBody>
          <a:bodyPr/>
          <a:lstStyle/>
          <a:p>
            <a:fld id="{D98AFB38-C425-4DA2-965D-266A2E5AB2B4}" type="datetimeFigureOut">
              <a:rPr lang="en-US" smtClean="0"/>
              <a:t>5/14/2021</a:t>
            </a:fld>
            <a:endParaRPr lang="en-US"/>
          </a:p>
        </p:txBody>
      </p:sp>
      <p:sp>
        <p:nvSpPr>
          <p:cNvPr id="5" name="Footer Placeholder 4">
            <a:extLst>
              <a:ext uri="{FF2B5EF4-FFF2-40B4-BE49-F238E27FC236}">
                <a16:creationId xmlns:a16="http://schemas.microsoft.com/office/drawing/2014/main" id="{A1FA6B45-936B-4E6E-8AD1-DD24A27A2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CE26DA-2B5F-4BBE-B22B-CC2159A5B4AB}"/>
              </a:ext>
            </a:extLst>
          </p:cNvPr>
          <p:cNvSpPr>
            <a:spLocks noGrp="1"/>
          </p:cNvSpPr>
          <p:nvPr>
            <p:ph type="sldNum" sz="quarter" idx="12"/>
          </p:nvPr>
        </p:nvSpPr>
        <p:spPr/>
        <p:txBody>
          <a:bodyPr/>
          <a:lstStyle/>
          <a:p>
            <a:fld id="{A8B0588B-35EB-437D-9EF7-F3B1FCCF2EC2}" type="slidenum">
              <a:rPr lang="en-US" smtClean="0"/>
              <a:t>‹#›</a:t>
            </a:fld>
            <a:endParaRPr lang="en-US"/>
          </a:p>
        </p:txBody>
      </p:sp>
    </p:spTree>
    <p:extLst>
      <p:ext uri="{BB962C8B-B14F-4D97-AF65-F5344CB8AC3E}">
        <p14:creationId xmlns:p14="http://schemas.microsoft.com/office/powerpoint/2010/main" val="2173282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380830" y="1066800"/>
            <a:ext cx="2159170" cy="3428763"/>
          </a:xfrm>
          <a:prstGeom prst="rect">
            <a:avLst/>
          </a:prstGeom>
          <a:solidFill>
            <a:srgbClr val="FFFFFF"/>
          </a:solidFill>
        </p:spPr>
        <p:txBody>
          <a:bodyPr vert="horz"/>
          <a:lstStyle>
            <a:lvl1pPr marL="0" indent="0">
              <a:buNone/>
              <a:defRPr lang="es-ES_tradnl" sz="900" smtClean="0">
                <a:effectLst/>
              </a:defRPr>
            </a:lvl1pPr>
          </a:lstStyle>
          <a:p>
            <a:pPr lvl="0"/>
            <a:r>
              <a:rPr lang="en-GB" noProof="0"/>
              <a:t>Click to edit Master text styles</a:t>
            </a:r>
          </a:p>
        </p:txBody>
      </p:sp>
      <p:sp>
        <p:nvSpPr>
          <p:cNvPr id="10" name="Text Placeholder 8"/>
          <p:cNvSpPr>
            <a:spLocks noGrp="1"/>
          </p:cNvSpPr>
          <p:nvPr>
            <p:ph type="body" sz="quarter" idx="11"/>
          </p:nvPr>
        </p:nvSpPr>
        <p:spPr>
          <a:xfrm>
            <a:off x="2689643" y="1066800"/>
            <a:ext cx="2159170" cy="1530000"/>
          </a:xfrm>
          <a:prstGeom prst="rect">
            <a:avLst/>
          </a:prstGeom>
          <a:solidFill>
            <a:srgbClr val="FFFFFF"/>
          </a:solidFill>
        </p:spPr>
        <p:txBody>
          <a:bodyPr vert="horz"/>
          <a:lstStyle>
            <a:lvl1pPr marL="0" indent="0">
              <a:buNone/>
              <a:defRPr sz="900" baseline="0"/>
            </a:lvl1pPr>
          </a:lstStyle>
          <a:p>
            <a:pPr lvl="0"/>
            <a:r>
              <a:rPr lang="en-GB" noProof="0"/>
              <a:t>Click to edit Master text styles</a:t>
            </a:r>
          </a:p>
        </p:txBody>
      </p:sp>
      <p:sp>
        <p:nvSpPr>
          <p:cNvPr id="11" name="Text Placeholder 8"/>
          <p:cNvSpPr>
            <a:spLocks noGrp="1"/>
          </p:cNvSpPr>
          <p:nvPr>
            <p:ph type="body" sz="quarter" idx="12"/>
          </p:nvPr>
        </p:nvSpPr>
        <p:spPr>
          <a:xfrm>
            <a:off x="5006387" y="1066800"/>
            <a:ext cx="2159170" cy="3428762"/>
          </a:xfrm>
          <a:prstGeom prst="rect">
            <a:avLst/>
          </a:prstGeom>
          <a:solidFill>
            <a:srgbClr val="FFFFFF"/>
          </a:solidFill>
        </p:spPr>
        <p:txBody>
          <a:bodyPr vert="horz"/>
          <a:lstStyle>
            <a:lvl1pPr marL="0" indent="0">
              <a:buNone/>
              <a:defRPr sz="900" baseline="0"/>
            </a:lvl1pPr>
          </a:lstStyle>
          <a:p>
            <a:pPr lvl="0"/>
            <a:r>
              <a:rPr lang="en-GB" noProof="0"/>
              <a:t>Click to edit Master text styles</a:t>
            </a:r>
          </a:p>
        </p:txBody>
      </p:sp>
      <p:sp>
        <p:nvSpPr>
          <p:cNvPr id="12" name="Text Placeholder 8"/>
          <p:cNvSpPr>
            <a:spLocks noGrp="1"/>
          </p:cNvSpPr>
          <p:nvPr>
            <p:ph type="body" sz="quarter" idx="13"/>
          </p:nvPr>
        </p:nvSpPr>
        <p:spPr>
          <a:xfrm>
            <a:off x="7321263" y="1056067"/>
            <a:ext cx="2159170" cy="1530000"/>
          </a:xfrm>
          <a:prstGeom prst="rect">
            <a:avLst/>
          </a:prstGeom>
          <a:solidFill>
            <a:srgbClr val="FFFFFF"/>
          </a:solidFill>
        </p:spPr>
        <p:txBody>
          <a:bodyPr vert="horz"/>
          <a:lstStyle>
            <a:lvl1pPr marL="0" indent="0">
              <a:buNone/>
              <a:defRPr sz="900" baseline="0"/>
            </a:lvl1pPr>
          </a:lstStyle>
          <a:p>
            <a:pPr lvl="0"/>
            <a:r>
              <a:rPr lang="en-GB" noProof="0"/>
              <a:t>Click to edit Master text styles</a:t>
            </a:r>
          </a:p>
        </p:txBody>
      </p:sp>
      <p:sp>
        <p:nvSpPr>
          <p:cNvPr id="13" name="Text Placeholder 8"/>
          <p:cNvSpPr>
            <a:spLocks noGrp="1"/>
          </p:cNvSpPr>
          <p:nvPr>
            <p:ph type="body" sz="quarter" idx="14"/>
          </p:nvPr>
        </p:nvSpPr>
        <p:spPr>
          <a:xfrm>
            <a:off x="9644069" y="1056067"/>
            <a:ext cx="2159170" cy="3439495"/>
          </a:xfrm>
          <a:prstGeom prst="rect">
            <a:avLst/>
          </a:prstGeom>
          <a:solidFill>
            <a:srgbClr val="FFFFFF"/>
          </a:solidFill>
        </p:spPr>
        <p:txBody>
          <a:bodyPr vert="horz"/>
          <a:lstStyle>
            <a:lvl1pPr marL="0" indent="0">
              <a:buNone/>
              <a:defRPr sz="900" baseline="0"/>
            </a:lvl1pPr>
          </a:lstStyle>
          <a:p>
            <a:pPr lvl="0"/>
            <a:r>
              <a:rPr lang="en-GB" noProof="0"/>
              <a:t>Click to edit Master text styles</a:t>
            </a:r>
          </a:p>
        </p:txBody>
      </p:sp>
      <p:sp>
        <p:nvSpPr>
          <p:cNvPr id="15" name="Text Placeholder 8"/>
          <p:cNvSpPr>
            <a:spLocks noGrp="1"/>
          </p:cNvSpPr>
          <p:nvPr>
            <p:ph type="body" sz="quarter" idx="16"/>
          </p:nvPr>
        </p:nvSpPr>
        <p:spPr>
          <a:xfrm>
            <a:off x="2703636" y="2965800"/>
            <a:ext cx="2159170" cy="1530000"/>
          </a:xfrm>
          <a:prstGeom prst="rect">
            <a:avLst/>
          </a:prstGeom>
          <a:solidFill>
            <a:srgbClr val="FFFFFF"/>
          </a:solidFill>
        </p:spPr>
        <p:txBody>
          <a:bodyPr vert="horz"/>
          <a:lstStyle>
            <a:lvl1pPr marL="0" indent="0">
              <a:buNone/>
              <a:defRPr lang="es-ES_tradnl" sz="900" smtClean="0">
                <a:effectLst/>
              </a:defRPr>
            </a:lvl1pPr>
            <a:lvl2pPr marL="457200" indent="0">
              <a:buNone/>
              <a:defRPr/>
            </a:lvl2pPr>
            <a:lvl3pPr marL="914400" indent="0">
              <a:buNone/>
              <a:defRPr/>
            </a:lvl3pPr>
          </a:lstStyle>
          <a:p>
            <a:pPr lvl="0"/>
            <a:r>
              <a:rPr lang="en-GB" noProof="0" dirty="0"/>
              <a:t>Click to edit Master text styles</a:t>
            </a:r>
          </a:p>
        </p:txBody>
      </p:sp>
      <p:sp>
        <p:nvSpPr>
          <p:cNvPr id="17" name="Text Placeholder 8"/>
          <p:cNvSpPr>
            <a:spLocks noGrp="1"/>
          </p:cNvSpPr>
          <p:nvPr>
            <p:ph type="body" sz="quarter" idx="18"/>
          </p:nvPr>
        </p:nvSpPr>
        <p:spPr>
          <a:xfrm>
            <a:off x="7325635" y="2965800"/>
            <a:ext cx="2159170" cy="1530000"/>
          </a:xfrm>
          <a:prstGeom prst="rect">
            <a:avLst/>
          </a:prstGeom>
          <a:solidFill>
            <a:srgbClr val="FFFFFF"/>
          </a:solidFill>
        </p:spPr>
        <p:txBody>
          <a:bodyPr vert="horz"/>
          <a:lstStyle>
            <a:lvl1pPr marL="0" indent="0">
              <a:buNone/>
              <a:defRPr sz="900" baseline="0"/>
            </a:lvl1pPr>
          </a:lstStyle>
          <a:p>
            <a:pPr lvl="0"/>
            <a:r>
              <a:rPr lang="en-GB" noProof="0"/>
              <a:t>Click to edit Master text styles</a:t>
            </a:r>
          </a:p>
        </p:txBody>
      </p:sp>
      <p:sp>
        <p:nvSpPr>
          <p:cNvPr id="19" name="Text Placeholder 8"/>
          <p:cNvSpPr>
            <a:spLocks noGrp="1"/>
          </p:cNvSpPr>
          <p:nvPr>
            <p:ph type="body" sz="quarter" idx="20"/>
          </p:nvPr>
        </p:nvSpPr>
        <p:spPr>
          <a:xfrm>
            <a:off x="380830" y="4876800"/>
            <a:ext cx="5613570" cy="1447800"/>
          </a:xfrm>
          <a:prstGeom prst="rect">
            <a:avLst/>
          </a:prstGeom>
          <a:solidFill>
            <a:srgbClr val="FFFFFF"/>
          </a:solidFill>
        </p:spPr>
        <p:txBody>
          <a:bodyPr vert="horz"/>
          <a:lstStyle>
            <a:lvl1pPr marL="0" indent="0">
              <a:buNone/>
              <a:defRPr sz="900" baseline="0"/>
            </a:lvl1pPr>
          </a:lstStyle>
          <a:p>
            <a:pPr lvl="0"/>
            <a:r>
              <a:rPr lang="en-GB" noProof="0"/>
              <a:t>Click to edit Master text styles</a:t>
            </a:r>
          </a:p>
        </p:txBody>
      </p:sp>
      <p:sp>
        <p:nvSpPr>
          <p:cNvPr id="20" name="Text Placeholder 8"/>
          <p:cNvSpPr>
            <a:spLocks noGrp="1"/>
          </p:cNvSpPr>
          <p:nvPr>
            <p:ph type="body" sz="quarter" idx="21"/>
          </p:nvPr>
        </p:nvSpPr>
        <p:spPr>
          <a:xfrm>
            <a:off x="6223200" y="4876800"/>
            <a:ext cx="5580041" cy="1447800"/>
          </a:xfrm>
          <a:prstGeom prst="rect">
            <a:avLst/>
          </a:prstGeom>
          <a:solidFill>
            <a:srgbClr val="FFFFFF"/>
          </a:solidFill>
        </p:spPr>
        <p:txBody>
          <a:bodyPr vert="horz"/>
          <a:lstStyle>
            <a:lvl1pPr marL="0" indent="0">
              <a:buNone/>
              <a:defRPr sz="900" baseline="0"/>
            </a:lvl1pPr>
          </a:lstStyle>
          <a:p>
            <a:pPr lvl="0"/>
            <a:r>
              <a:rPr lang="en-GB" noProof="0"/>
              <a:t>Click to edit Master text styles</a:t>
            </a:r>
          </a:p>
        </p:txBody>
      </p:sp>
      <p:sp>
        <p:nvSpPr>
          <p:cNvPr id="22" name="Text Placeholder 8"/>
          <p:cNvSpPr>
            <a:spLocks noGrp="1"/>
          </p:cNvSpPr>
          <p:nvPr>
            <p:ph type="body" sz="quarter" idx="22"/>
          </p:nvPr>
        </p:nvSpPr>
        <p:spPr>
          <a:xfrm>
            <a:off x="4876800" y="381000"/>
            <a:ext cx="1727200" cy="228600"/>
          </a:xfrm>
          <a:prstGeom prst="rect">
            <a:avLst/>
          </a:prstGeom>
          <a:solidFill>
            <a:srgbClr val="FFFFFF"/>
          </a:solidFill>
          <a:ln>
            <a:noFill/>
          </a:ln>
        </p:spPr>
        <p:txBody>
          <a:bodyPr vert="horz"/>
          <a:lstStyle>
            <a:lvl1pPr marL="0" indent="0">
              <a:buNone/>
              <a:defRPr sz="900" baseline="0"/>
            </a:lvl1pPr>
          </a:lstStyle>
          <a:p>
            <a:pPr lvl="0"/>
            <a:r>
              <a:rPr lang="en-GB" noProof="0"/>
              <a:t>Click to edit Master text styles</a:t>
            </a:r>
          </a:p>
        </p:txBody>
      </p:sp>
      <p:sp>
        <p:nvSpPr>
          <p:cNvPr id="23" name="Text Placeholder 8"/>
          <p:cNvSpPr>
            <a:spLocks noGrp="1"/>
          </p:cNvSpPr>
          <p:nvPr>
            <p:ph type="body" sz="quarter" idx="23"/>
          </p:nvPr>
        </p:nvSpPr>
        <p:spPr>
          <a:xfrm>
            <a:off x="6997170" y="381000"/>
            <a:ext cx="1727200" cy="228600"/>
          </a:xfrm>
          <a:prstGeom prst="rect">
            <a:avLst/>
          </a:prstGeom>
          <a:solidFill>
            <a:srgbClr val="FFFFFF"/>
          </a:solidFill>
          <a:ln>
            <a:noFill/>
          </a:ln>
        </p:spPr>
        <p:txBody>
          <a:bodyPr vert="horz"/>
          <a:lstStyle>
            <a:lvl1pPr marL="0" indent="0">
              <a:buNone/>
              <a:defRPr sz="900" baseline="0"/>
            </a:lvl1pPr>
          </a:lstStyle>
          <a:p>
            <a:pPr lvl="0"/>
            <a:r>
              <a:rPr lang="en-GB" noProof="0"/>
              <a:t>Click to edit Master text styles</a:t>
            </a:r>
          </a:p>
        </p:txBody>
      </p:sp>
      <p:sp>
        <p:nvSpPr>
          <p:cNvPr id="24" name="Text Placeholder 8"/>
          <p:cNvSpPr>
            <a:spLocks noGrp="1"/>
          </p:cNvSpPr>
          <p:nvPr>
            <p:ph type="body" sz="quarter" idx="24"/>
          </p:nvPr>
        </p:nvSpPr>
        <p:spPr>
          <a:xfrm>
            <a:off x="9550400" y="381000"/>
            <a:ext cx="1422400" cy="228600"/>
          </a:xfrm>
          <a:prstGeom prst="rect">
            <a:avLst/>
          </a:prstGeom>
          <a:solidFill>
            <a:srgbClr val="FFFFFF"/>
          </a:solidFill>
          <a:ln>
            <a:noFill/>
          </a:ln>
        </p:spPr>
        <p:txBody>
          <a:bodyPr vert="horz"/>
          <a:lstStyle>
            <a:lvl1pPr marL="0" indent="0">
              <a:buNone/>
              <a:defRPr sz="900"/>
            </a:lvl1pPr>
          </a:lstStyle>
          <a:p>
            <a:pPr lvl="0"/>
            <a:r>
              <a:rPr lang="en-GB" noProof="0"/>
              <a:t>Click to edit Master text styles</a:t>
            </a:r>
          </a:p>
        </p:txBody>
      </p:sp>
      <p:sp>
        <p:nvSpPr>
          <p:cNvPr id="25" name="Text Placeholder 8"/>
          <p:cNvSpPr>
            <a:spLocks noGrp="1"/>
          </p:cNvSpPr>
          <p:nvPr>
            <p:ph type="body" sz="quarter" idx="25"/>
          </p:nvPr>
        </p:nvSpPr>
        <p:spPr>
          <a:xfrm>
            <a:off x="11379200" y="381000"/>
            <a:ext cx="508000" cy="228600"/>
          </a:xfrm>
          <a:prstGeom prst="rect">
            <a:avLst/>
          </a:prstGeom>
          <a:solidFill>
            <a:srgbClr val="FFFFFF"/>
          </a:solidFill>
          <a:ln>
            <a:noFill/>
          </a:ln>
        </p:spPr>
        <p:txBody>
          <a:bodyPr vert="horz"/>
          <a:lstStyle>
            <a:lvl1pPr marL="0" indent="0">
              <a:buNone/>
              <a:defRPr sz="900"/>
            </a:lvl1pPr>
          </a:lstStyle>
          <a:p>
            <a:pPr lvl="0"/>
            <a:r>
              <a:rPr lang="en-GB" noProof="0"/>
              <a:t>Click to edit Master text styles</a:t>
            </a:r>
          </a:p>
        </p:txBody>
      </p:sp>
    </p:spTree>
    <p:extLst>
      <p:ext uri="{BB962C8B-B14F-4D97-AF65-F5344CB8AC3E}">
        <p14:creationId xmlns:p14="http://schemas.microsoft.com/office/powerpoint/2010/main" val="334731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5/14/2021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579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539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149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545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7260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5/14/2021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05007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589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74265565"/>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D254E3-CBD1-4A75-AFEC-BA5EAAD219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11C934-285E-455C-8E57-E0395F2782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CA7D16-07DF-4595-8B15-8BE153CC87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8AFB38-C425-4DA2-965D-266A2E5AB2B4}" type="datetimeFigureOut">
              <a:rPr lang="en-US" smtClean="0"/>
              <a:t>5/14/2021</a:t>
            </a:fld>
            <a:endParaRPr lang="en-US"/>
          </a:p>
        </p:txBody>
      </p:sp>
      <p:sp>
        <p:nvSpPr>
          <p:cNvPr id="5" name="Footer Placeholder 4">
            <a:extLst>
              <a:ext uri="{FF2B5EF4-FFF2-40B4-BE49-F238E27FC236}">
                <a16:creationId xmlns:a16="http://schemas.microsoft.com/office/drawing/2014/main" id="{0CFC3A9E-8E29-4EF4-8929-1CB00D9843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F34FF4-6F13-4182-A693-E0F340E15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B0588B-35EB-437D-9EF7-F3B1FCCF2EC2}" type="slidenum">
              <a:rPr lang="en-US" smtClean="0"/>
              <a:t>‹#›</a:t>
            </a:fld>
            <a:endParaRPr lang="en-US"/>
          </a:p>
        </p:txBody>
      </p:sp>
    </p:spTree>
    <p:extLst>
      <p:ext uri="{BB962C8B-B14F-4D97-AF65-F5344CB8AC3E}">
        <p14:creationId xmlns:p14="http://schemas.microsoft.com/office/powerpoint/2010/main" val="3313020798"/>
      </p:ext>
    </p:extLst>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94DFD5C-7EB5-4EA8-8B99-4056BCA8F471}"/>
              </a:ext>
            </a:extLst>
          </p:cNvPr>
          <p:cNvSpPr/>
          <p:nvPr userDrawn="1"/>
        </p:nvSpPr>
        <p:spPr>
          <a:xfrm>
            <a:off x="300893" y="762000"/>
            <a:ext cx="11578492" cy="56388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sp>
        <p:nvSpPr>
          <p:cNvPr id="1027" name="TextBox 6">
            <a:extLst>
              <a:ext uri="{FF2B5EF4-FFF2-40B4-BE49-F238E27FC236}">
                <a16:creationId xmlns:a16="http://schemas.microsoft.com/office/drawing/2014/main" id="{A0966DAA-D616-4576-B992-74E630C14522}"/>
              </a:ext>
            </a:extLst>
          </p:cNvPr>
          <p:cNvSpPr txBox="1">
            <a:spLocks noChangeArrowheads="1"/>
          </p:cNvSpPr>
          <p:nvPr userDrawn="1"/>
        </p:nvSpPr>
        <p:spPr bwMode="auto">
          <a:xfrm>
            <a:off x="304800" y="304800"/>
            <a:ext cx="3165231"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s-ES_tradnl" sz="1600" b="1">
                <a:latin typeface="Arial" charset="0"/>
                <a:cs typeface="Arial" charset="0"/>
              </a:rPr>
              <a:t>Business Model Canvas</a:t>
            </a:r>
          </a:p>
        </p:txBody>
      </p:sp>
      <p:sp>
        <p:nvSpPr>
          <p:cNvPr id="1028" name="TextBox 7">
            <a:extLst>
              <a:ext uri="{FF2B5EF4-FFF2-40B4-BE49-F238E27FC236}">
                <a16:creationId xmlns:a16="http://schemas.microsoft.com/office/drawing/2014/main" id="{DD9DFD55-7AB7-435D-874D-F29FD2BC2B91}"/>
              </a:ext>
            </a:extLst>
          </p:cNvPr>
          <p:cNvSpPr txBox="1">
            <a:spLocks noChangeArrowheads="1"/>
          </p:cNvSpPr>
          <p:nvPr userDrawn="1"/>
        </p:nvSpPr>
        <p:spPr bwMode="auto">
          <a:xfrm>
            <a:off x="4751754" y="184151"/>
            <a:ext cx="1727200"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s-ES_tradnl" altLang="en-US" sz="700" i="1">
                <a:latin typeface="Arial" panose="020B0604020202020204" pitchFamily="34" charset="0"/>
                <a:cs typeface="Arial" panose="020B0604020202020204" pitchFamily="34" charset="0"/>
              </a:rPr>
              <a:t>Diseñado para:</a:t>
            </a:r>
          </a:p>
        </p:txBody>
      </p:sp>
      <p:sp>
        <p:nvSpPr>
          <p:cNvPr id="1029" name="TextBox 8">
            <a:extLst>
              <a:ext uri="{FF2B5EF4-FFF2-40B4-BE49-F238E27FC236}">
                <a16:creationId xmlns:a16="http://schemas.microsoft.com/office/drawing/2014/main" id="{86F0D02D-389D-4970-8A51-6A65AE3CFAAF}"/>
              </a:ext>
            </a:extLst>
          </p:cNvPr>
          <p:cNvSpPr txBox="1">
            <a:spLocks noChangeArrowheads="1"/>
          </p:cNvSpPr>
          <p:nvPr userDrawn="1"/>
        </p:nvSpPr>
        <p:spPr bwMode="auto">
          <a:xfrm>
            <a:off x="6875585" y="180976"/>
            <a:ext cx="1727200"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s-ES_tradnl" altLang="en-US" sz="700" i="1">
                <a:latin typeface="Arial" panose="020B0604020202020204" pitchFamily="34" charset="0"/>
                <a:cs typeface="Arial" panose="020B0604020202020204" pitchFamily="34" charset="0"/>
              </a:rPr>
              <a:t>Diseñado por:</a:t>
            </a:r>
          </a:p>
        </p:txBody>
      </p:sp>
      <p:sp>
        <p:nvSpPr>
          <p:cNvPr id="1030" name="TextBox 9">
            <a:extLst>
              <a:ext uri="{FF2B5EF4-FFF2-40B4-BE49-F238E27FC236}">
                <a16:creationId xmlns:a16="http://schemas.microsoft.com/office/drawing/2014/main" id="{2CFDE2DD-24A7-4FC3-BD5F-8C14C1872D73}"/>
              </a:ext>
            </a:extLst>
          </p:cNvPr>
          <p:cNvSpPr txBox="1">
            <a:spLocks noChangeArrowheads="1"/>
          </p:cNvSpPr>
          <p:nvPr userDrawn="1"/>
        </p:nvSpPr>
        <p:spPr bwMode="auto">
          <a:xfrm>
            <a:off x="9433169" y="180976"/>
            <a:ext cx="1494693"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s-ES_tradnl" sz="700" i="1">
                <a:latin typeface="Arial" charset="0"/>
                <a:cs typeface="Arial" charset="0"/>
              </a:rPr>
              <a:t>Fecha:</a:t>
            </a:r>
          </a:p>
        </p:txBody>
      </p:sp>
      <p:sp>
        <p:nvSpPr>
          <p:cNvPr id="1031" name="TextBox 10">
            <a:extLst>
              <a:ext uri="{FF2B5EF4-FFF2-40B4-BE49-F238E27FC236}">
                <a16:creationId xmlns:a16="http://schemas.microsoft.com/office/drawing/2014/main" id="{C4FEFB1C-283D-45AC-AF9B-9F7B56B5FF46}"/>
              </a:ext>
            </a:extLst>
          </p:cNvPr>
          <p:cNvSpPr txBox="1">
            <a:spLocks noChangeArrowheads="1"/>
          </p:cNvSpPr>
          <p:nvPr userDrawn="1"/>
        </p:nvSpPr>
        <p:spPr bwMode="auto">
          <a:xfrm>
            <a:off x="11252201" y="180976"/>
            <a:ext cx="763953"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s-ES_tradnl" altLang="en-US" sz="700" i="1">
                <a:latin typeface="Arial" panose="020B0604020202020204" pitchFamily="34" charset="0"/>
                <a:cs typeface="Arial" panose="020B0604020202020204" pitchFamily="34" charset="0"/>
              </a:rPr>
              <a:t>Versión:</a:t>
            </a:r>
          </a:p>
        </p:txBody>
      </p:sp>
      <p:sp>
        <p:nvSpPr>
          <p:cNvPr id="1032" name="TextBox 11">
            <a:extLst>
              <a:ext uri="{FF2B5EF4-FFF2-40B4-BE49-F238E27FC236}">
                <a16:creationId xmlns:a16="http://schemas.microsoft.com/office/drawing/2014/main" id="{FCA9622D-0EA9-4C82-B618-1CFAE33E2798}"/>
              </a:ext>
            </a:extLst>
          </p:cNvPr>
          <p:cNvSpPr txBox="1">
            <a:spLocks noChangeArrowheads="1"/>
          </p:cNvSpPr>
          <p:nvPr userDrawn="1"/>
        </p:nvSpPr>
        <p:spPr bwMode="auto">
          <a:xfrm>
            <a:off x="300893" y="788988"/>
            <a:ext cx="2153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s-ES_tradnl" sz="1000" b="1">
                <a:latin typeface="Arial" charset="0"/>
                <a:cs typeface="Arial" charset="0"/>
              </a:rPr>
              <a:t>Socios clave</a:t>
            </a:r>
          </a:p>
        </p:txBody>
      </p:sp>
      <p:sp>
        <p:nvSpPr>
          <p:cNvPr id="1033" name="TextBox 13">
            <a:extLst>
              <a:ext uri="{FF2B5EF4-FFF2-40B4-BE49-F238E27FC236}">
                <a16:creationId xmlns:a16="http://schemas.microsoft.com/office/drawing/2014/main" id="{D598634B-3D02-4654-ABE3-8F2FF9D8E08B}"/>
              </a:ext>
            </a:extLst>
          </p:cNvPr>
          <p:cNvSpPr txBox="1">
            <a:spLocks noChangeArrowheads="1"/>
          </p:cNvSpPr>
          <p:nvPr userDrawn="1"/>
        </p:nvSpPr>
        <p:spPr bwMode="auto">
          <a:xfrm>
            <a:off x="300893" y="4572001"/>
            <a:ext cx="2153138"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s-ES_tradnl" sz="1000" b="1">
                <a:latin typeface="Arial" charset="0"/>
                <a:cs typeface="Arial" charset="0"/>
              </a:rPr>
              <a:t>Estructura de costos</a:t>
            </a:r>
          </a:p>
        </p:txBody>
      </p:sp>
      <p:sp>
        <p:nvSpPr>
          <p:cNvPr id="1034" name="TextBox 14">
            <a:extLst>
              <a:ext uri="{FF2B5EF4-FFF2-40B4-BE49-F238E27FC236}">
                <a16:creationId xmlns:a16="http://schemas.microsoft.com/office/drawing/2014/main" id="{E364640F-6726-4EDB-9961-45138C75785B}"/>
              </a:ext>
            </a:extLst>
          </p:cNvPr>
          <p:cNvSpPr txBox="1">
            <a:spLocks noChangeArrowheads="1"/>
          </p:cNvSpPr>
          <p:nvPr userDrawn="1"/>
        </p:nvSpPr>
        <p:spPr bwMode="auto">
          <a:xfrm>
            <a:off x="2614247" y="788988"/>
            <a:ext cx="215509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s-ES_tradnl" sz="1000" b="1">
                <a:latin typeface="Arial" charset="0"/>
                <a:cs typeface="Arial" charset="0"/>
              </a:rPr>
              <a:t>Actividades clave </a:t>
            </a:r>
          </a:p>
        </p:txBody>
      </p:sp>
      <p:sp>
        <p:nvSpPr>
          <p:cNvPr id="1035" name="TextBox 15">
            <a:extLst>
              <a:ext uri="{FF2B5EF4-FFF2-40B4-BE49-F238E27FC236}">
                <a16:creationId xmlns:a16="http://schemas.microsoft.com/office/drawing/2014/main" id="{A6596643-3C86-40C2-9082-229B9ABD85DF}"/>
              </a:ext>
            </a:extLst>
          </p:cNvPr>
          <p:cNvSpPr txBox="1">
            <a:spLocks noChangeArrowheads="1"/>
          </p:cNvSpPr>
          <p:nvPr userDrawn="1"/>
        </p:nvSpPr>
        <p:spPr bwMode="auto">
          <a:xfrm>
            <a:off x="2614247" y="2649538"/>
            <a:ext cx="215509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s-ES_tradnl" sz="1000" b="1">
                <a:latin typeface="Arial" charset="0"/>
                <a:cs typeface="Arial" charset="0"/>
              </a:rPr>
              <a:t>Recursos clave </a:t>
            </a:r>
          </a:p>
        </p:txBody>
      </p:sp>
      <p:sp>
        <p:nvSpPr>
          <p:cNvPr id="1036" name="TextBox 16">
            <a:extLst>
              <a:ext uri="{FF2B5EF4-FFF2-40B4-BE49-F238E27FC236}">
                <a16:creationId xmlns:a16="http://schemas.microsoft.com/office/drawing/2014/main" id="{18C7310C-354C-4F80-B534-E0AC2C1432B0}"/>
              </a:ext>
            </a:extLst>
          </p:cNvPr>
          <p:cNvSpPr txBox="1">
            <a:spLocks noChangeArrowheads="1"/>
          </p:cNvSpPr>
          <p:nvPr userDrawn="1"/>
        </p:nvSpPr>
        <p:spPr bwMode="auto">
          <a:xfrm>
            <a:off x="4954955" y="788988"/>
            <a:ext cx="2153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s-ES_tradnl" sz="1000" b="1">
                <a:latin typeface="Arial" charset="0"/>
                <a:cs typeface="Arial" charset="0"/>
              </a:rPr>
              <a:t>Propuestas de valor</a:t>
            </a:r>
          </a:p>
        </p:txBody>
      </p:sp>
      <p:sp>
        <p:nvSpPr>
          <p:cNvPr id="1037" name="TextBox 18">
            <a:extLst>
              <a:ext uri="{FF2B5EF4-FFF2-40B4-BE49-F238E27FC236}">
                <a16:creationId xmlns:a16="http://schemas.microsoft.com/office/drawing/2014/main" id="{E44DE190-8ECD-42A4-A57E-64F55623DE15}"/>
              </a:ext>
            </a:extLst>
          </p:cNvPr>
          <p:cNvSpPr txBox="1">
            <a:spLocks noChangeArrowheads="1"/>
          </p:cNvSpPr>
          <p:nvPr userDrawn="1"/>
        </p:nvSpPr>
        <p:spPr bwMode="auto">
          <a:xfrm>
            <a:off x="7285894" y="782638"/>
            <a:ext cx="2153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s-ES_tradnl" altLang="en-US" sz="1000" b="1">
                <a:latin typeface="Arial" panose="020B0604020202020204" pitchFamily="34" charset="0"/>
                <a:cs typeface="Arial" panose="020B0604020202020204" pitchFamily="34" charset="0"/>
              </a:rPr>
              <a:t>Relación con clientes</a:t>
            </a:r>
          </a:p>
        </p:txBody>
      </p:sp>
      <p:sp>
        <p:nvSpPr>
          <p:cNvPr id="1038" name="TextBox 19">
            <a:extLst>
              <a:ext uri="{FF2B5EF4-FFF2-40B4-BE49-F238E27FC236}">
                <a16:creationId xmlns:a16="http://schemas.microsoft.com/office/drawing/2014/main" id="{BD136303-FED1-48A5-9C4D-27E69B4DAA57}"/>
              </a:ext>
            </a:extLst>
          </p:cNvPr>
          <p:cNvSpPr txBox="1">
            <a:spLocks noChangeArrowheads="1"/>
          </p:cNvSpPr>
          <p:nvPr userDrawn="1"/>
        </p:nvSpPr>
        <p:spPr bwMode="auto">
          <a:xfrm>
            <a:off x="7285894" y="2643188"/>
            <a:ext cx="2153138"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s-ES_tradnl" sz="1000" b="1">
                <a:latin typeface="Arial" charset="0"/>
                <a:cs typeface="Arial" charset="0"/>
              </a:rPr>
              <a:t>Canales </a:t>
            </a:r>
          </a:p>
        </p:txBody>
      </p:sp>
      <p:sp>
        <p:nvSpPr>
          <p:cNvPr id="1039" name="TextBox 20">
            <a:extLst>
              <a:ext uri="{FF2B5EF4-FFF2-40B4-BE49-F238E27FC236}">
                <a16:creationId xmlns:a16="http://schemas.microsoft.com/office/drawing/2014/main" id="{B55090D0-D51C-4B7E-A137-97BB6643D0F3}"/>
              </a:ext>
            </a:extLst>
          </p:cNvPr>
          <p:cNvSpPr txBox="1">
            <a:spLocks noChangeArrowheads="1"/>
          </p:cNvSpPr>
          <p:nvPr userDrawn="1"/>
        </p:nvSpPr>
        <p:spPr bwMode="auto">
          <a:xfrm>
            <a:off x="9622694" y="788988"/>
            <a:ext cx="2153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s-ES_tradnl" sz="1000" b="1">
                <a:latin typeface="Arial" charset="0"/>
                <a:cs typeface="Arial" charset="0"/>
              </a:rPr>
              <a:t>Segmentos de clientes</a:t>
            </a:r>
          </a:p>
        </p:txBody>
      </p:sp>
      <p:sp>
        <p:nvSpPr>
          <p:cNvPr id="1040" name="TextBox 22">
            <a:extLst>
              <a:ext uri="{FF2B5EF4-FFF2-40B4-BE49-F238E27FC236}">
                <a16:creationId xmlns:a16="http://schemas.microsoft.com/office/drawing/2014/main" id="{94EF6DC5-5A28-4E8E-BDD4-C2E74E2C0073}"/>
              </a:ext>
            </a:extLst>
          </p:cNvPr>
          <p:cNvSpPr txBox="1">
            <a:spLocks noChangeArrowheads="1"/>
          </p:cNvSpPr>
          <p:nvPr userDrawn="1"/>
        </p:nvSpPr>
        <p:spPr bwMode="auto">
          <a:xfrm>
            <a:off x="6121401" y="4572001"/>
            <a:ext cx="2153138"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s-ES_tradnl" sz="1000" b="1">
                <a:latin typeface="Arial" charset="0"/>
                <a:cs typeface="Arial" charset="0"/>
              </a:rPr>
              <a:t>Fuente de ingresos</a:t>
            </a:r>
          </a:p>
        </p:txBody>
      </p:sp>
      <p:sp>
        <p:nvSpPr>
          <p:cNvPr id="25" name="Rectangle 24">
            <a:extLst>
              <a:ext uri="{FF2B5EF4-FFF2-40B4-BE49-F238E27FC236}">
                <a16:creationId xmlns:a16="http://schemas.microsoft.com/office/drawing/2014/main" id="{F662B6AD-B348-43B9-9704-B2E0506709AE}"/>
              </a:ext>
            </a:extLst>
          </p:cNvPr>
          <p:cNvSpPr/>
          <p:nvPr userDrawn="1"/>
        </p:nvSpPr>
        <p:spPr>
          <a:xfrm>
            <a:off x="300892" y="762000"/>
            <a:ext cx="2313354"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sp>
        <p:nvSpPr>
          <p:cNvPr id="26" name="Rectangle 25">
            <a:extLst>
              <a:ext uri="{FF2B5EF4-FFF2-40B4-BE49-F238E27FC236}">
                <a16:creationId xmlns:a16="http://schemas.microsoft.com/office/drawing/2014/main" id="{9B104254-21D1-4C6B-BDAE-A8E5E2B82FB0}"/>
              </a:ext>
            </a:extLst>
          </p:cNvPr>
          <p:cNvSpPr/>
          <p:nvPr userDrawn="1"/>
        </p:nvSpPr>
        <p:spPr>
          <a:xfrm>
            <a:off x="2614246" y="760414"/>
            <a:ext cx="2315308"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sp>
        <p:nvSpPr>
          <p:cNvPr id="27" name="Rectangle 26">
            <a:extLst>
              <a:ext uri="{FF2B5EF4-FFF2-40B4-BE49-F238E27FC236}">
                <a16:creationId xmlns:a16="http://schemas.microsoft.com/office/drawing/2014/main" id="{21AA68FB-469E-4FBF-9AAC-9CDB17D08F50}"/>
              </a:ext>
            </a:extLst>
          </p:cNvPr>
          <p:cNvSpPr/>
          <p:nvPr userDrawn="1"/>
        </p:nvSpPr>
        <p:spPr>
          <a:xfrm>
            <a:off x="2614246" y="2643188"/>
            <a:ext cx="2315308"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sp>
        <p:nvSpPr>
          <p:cNvPr id="28" name="Rectangle 27">
            <a:extLst>
              <a:ext uri="{FF2B5EF4-FFF2-40B4-BE49-F238E27FC236}">
                <a16:creationId xmlns:a16="http://schemas.microsoft.com/office/drawing/2014/main" id="{0DE89052-9AD5-4BC3-98A3-801DAF464697}"/>
              </a:ext>
            </a:extLst>
          </p:cNvPr>
          <p:cNvSpPr/>
          <p:nvPr userDrawn="1"/>
        </p:nvSpPr>
        <p:spPr>
          <a:xfrm>
            <a:off x="4929554" y="762000"/>
            <a:ext cx="2313354"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sp>
        <p:nvSpPr>
          <p:cNvPr id="29" name="Rectangle 28">
            <a:extLst>
              <a:ext uri="{FF2B5EF4-FFF2-40B4-BE49-F238E27FC236}">
                <a16:creationId xmlns:a16="http://schemas.microsoft.com/office/drawing/2014/main" id="{53BFE806-2B77-4EAD-9778-69C9F680F7DC}"/>
              </a:ext>
            </a:extLst>
          </p:cNvPr>
          <p:cNvSpPr/>
          <p:nvPr userDrawn="1"/>
        </p:nvSpPr>
        <p:spPr>
          <a:xfrm>
            <a:off x="7242908" y="762001"/>
            <a:ext cx="2313354"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sp>
        <p:nvSpPr>
          <p:cNvPr id="30" name="Rectangle 29">
            <a:extLst>
              <a:ext uri="{FF2B5EF4-FFF2-40B4-BE49-F238E27FC236}">
                <a16:creationId xmlns:a16="http://schemas.microsoft.com/office/drawing/2014/main" id="{5564ADA7-C17B-4F20-8A8A-A95D6430A091}"/>
              </a:ext>
            </a:extLst>
          </p:cNvPr>
          <p:cNvSpPr/>
          <p:nvPr userDrawn="1"/>
        </p:nvSpPr>
        <p:spPr>
          <a:xfrm>
            <a:off x="7242908" y="2643188"/>
            <a:ext cx="2313354"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sp>
        <p:nvSpPr>
          <p:cNvPr id="31" name="Rectangle 30">
            <a:extLst>
              <a:ext uri="{FF2B5EF4-FFF2-40B4-BE49-F238E27FC236}">
                <a16:creationId xmlns:a16="http://schemas.microsoft.com/office/drawing/2014/main" id="{E0C0452C-7815-403E-B21C-7F58C1737998}"/>
              </a:ext>
            </a:extLst>
          </p:cNvPr>
          <p:cNvSpPr/>
          <p:nvPr userDrawn="1"/>
        </p:nvSpPr>
        <p:spPr>
          <a:xfrm>
            <a:off x="9564078" y="762000"/>
            <a:ext cx="2315307"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sp>
        <p:nvSpPr>
          <p:cNvPr id="32" name="Rectangle 31">
            <a:extLst>
              <a:ext uri="{FF2B5EF4-FFF2-40B4-BE49-F238E27FC236}">
                <a16:creationId xmlns:a16="http://schemas.microsoft.com/office/drawing/2014/main" id="{E761C463-41B4-422F-8569-07CC95C03137}"/>
              </a:ext>
            </a:extLst>
          </p:cNvPr>
          <p:cNvSpPr/>
          <p:nvPr userDrawn="1"/>
        </p:nvSpPr>
        <p:spPr>
          <a:xfrm>
            <a:off x="300892" y="4579938"/>
            <a:ext cx="5800970"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sp>
        <p:nvSpPr>
          <p:cNvPr id="33" name="Rectangle 32">
            <a:extLst>
              <a:ext uri="{FF2B5EF4-FFF2-40B4-BE49-F238E27FC236}">
                <a16:creationId xmlns:a16="http://schemas.microsoft.com/office/drawing/2014/main" id="{78F13063-AC5E-4109-BE79-70C52543F3FA}"/>
              </a:ext>
            </a:extLst>
          </p:cNvPr>
          <p:cNvSpPr/>
          <p:nvPr userDrawn="1"/>
        </p:nvSpPr>
        <p:spPr>
          <a:xfrm>
            <a:off x="6101862" y="4579938"/>
            <a:ext cx="5775569"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_tradnl" sz="1800"/>
          </a:p>
        </p:txBody>
      </p:sp>
      <p:pic>
        <p:nvPicPr>
          <p:cNvPr id="1050" name="Picture 13">
            <a:extLst>
              <a:ext uri="{FF2B5EF4-FFF2-40B4-BE49-F238E27FC236}">
                <a16:creationId xmlns:a16="http://schemas.microsoft.com/office/drawing/2014/main" id="{AAEF680B-B2E4-46F5-A3E1-3CDF4225B17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467124" y="706438"/>
            <a:ext cx="44352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14">
            <a:extLst>
              <a:ext uri="{FF2B5EF4-FFF2-40B4-BE49-F238E27FC236}">
                <a16:creationId xmlns:a16="http://schemas.microsoft.com/office/drawing/2014/main" id="{40E99475-11E2-4972-9C41-65A6AE246D3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84109" y="711201"/>
            <a:ext cx="44352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16">
            <a:extLst>
              <a:ext uri="{FF2B5EF4-FFF2-40B4-BE49-F238E27FC236}">
                <a16:creationId xmlns:a16="http://schemas.microsoft.com/office/drawing/2014/main" id="{CF1FC6AE-4E48-40A4-9FBD-FBEBC192553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097108" y="706438"/>
            <a:ext cx="443524"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17">
            <a:extLst>
              <a:ext uri="{FF2B5EF4-FFF2-40B4-BE49-F238E27FC236}">
                <a16:creationId xmlns:a16="http://schemas.microsoft.com/office/drawing/2014/main" id="{C792D10C-A6D3-4D01-9742-C3D6BB11B162}"/>
              </a:ext>
            </a:extLst>
          </p:cNvPr>
          <p:cNvPicPr>
            <a:picLocks noChangeAspect="1"/>
          </p:cNvPicPr>
          <p:nvPr userDrawn="1"/>
        </p:nvPicPr>
        <p:blipFill>
          <a:blip r:embed="rId6">
            <a:extLst>
              <a:ext uri="{28A0092B-C50C-407E-A947-70E740481C1C}">
                <a14:useLocalDpi xmlns:a14="http://schemas.microsoft.com/office/drawing/2010/main" val="0"/>
              </a:ext>
            </a:extLst>
          </a:blip>
          <a:srcRect l="11171"/>
          <a:stretch>
            <a:fillRect/>
          </a:stretch>
        </p:blipFill>
        <p:spPr bwMode="auto">
          <a:xfrm>
            <a:off x="7784124" y="4495801"/>
            <a:ext cx="443524"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19">
            <a:extLst>
              <a:ext uri="{FF2B5EF4-FFF2-40B4-BE49-F238E27FC236}">
                <a16:creationId xmlns:a16="http://schemas.microsoft.com/office/drawing/2014/main" id="{9A1A1AD1-50B2-4E23-9FD2-1B42F181AEF4}"/>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58139" y="706438"/>
            <a:ext cx="44352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20">
            <a:extLst>
              <a:ext uri="{FF2B5EF4-FFF2-40B4-BE49-F238E27FC236}">
                <a16:creationId xmlns:a16="http://schemas.microsoft.com/office/drawing/2014/main" id="{C41FEC7E-DD0F-4018-B25A-F8A8B559C172}"/>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406770" y="706438"/>
            <a:ext cx="443524"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6" name="Picture 21">
            <a:extLst>
              <a:ext uri="{FF2B5EF4-FFF2-40B4-BE49-F238E27FC236}">
                <a16:creationId xmlns:a16="http://schemas.microsoft.com/office/drawing/2014/main" id="{2FA636DA-87C2-4453-817D-1771AF4A23F4}"/>
              </a:ext>
            </a:extLst>
          </p:cNvPr>
          <p:cNvPicPr>
            <a:picLocks noChangeAspect="1"/>
          </p:cNvPicPr>
          <p:nvPr userDrawn="1"/>
        </p:nvPicPr>
        <p:blipFill>
          <a:blip r:embed="rId9">
            <a:extLst>
              <a:ext uri="{28A0092B-C50C-407E-A947-70E740481C1C}">
                <a14:useLocalDpi xmlns:a14="http://schemas.microsoft.com/office/drawing/2010/main" val="0"/>
              </a:ext>
            </a:extLst>
          </a:blip>
          <a:srcRect t="8025" r="6839"/>
          <a:stretch>
            <a:fillRect/>
          </a:stretch>
        </p:blipFill>
        <p:spPr bwMode="auto">
          <a:xfrm>
            <a:off x="2063262" y="4495801"/>
            <a:ext cx="443524"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7" name="Picture 15">
            <a:extLst>
              <a:ext uri="{FF2B5EF4-FFF2-40B4-BE49-F238E27FC236}">
                <a16:creationId xmlns:a16="http://schemas.microsoft.com/office/drawing/2014/main" id="{AC1C875A-76C1-406E-93AC-7C0A4987DE5B}"/>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065477" y="2590801"/>
            <a:ext cx="443524"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18">
            <a:extLst>
              <a:ext uri="{FF2B5EF4-FFF2-40B4-BE49-F238E27FC236}">
                <a16:creationId xmlns:a16="http://schemas.microsoft.com/office/drawing/2014/main" id="{107A2D0C-BAC1-4D92-8340-F95FA996F2DB}"/>
              </a:ext>
            </a:extLst>
          </p:cNvPr>
          <p:cNvPicPr>
            <a:picLocks noChangeAspect="1"/>
          </p:cNvPicPr>
          <p:nvPr userDrawn="1"/>
        </p:nvPicPr>
        <p:blipFill>
          <a:blip r:embed="rId11">
            <a:extLst>
              <a:ext uri="{28A0092B-C50C-407E-A947-70E740481C1C}">
                <a14:useLocalDpi xmlns:a14="http://schemas.microsoft.com/office/drawing/2010/main" val="0"/>
              </a:ext>
            </a:extLst>
          </a:blip>
          <a:srcRect b="6728"/>
          <a:stretch>
            <a:fillRect/>
          </a:stretch>
        </p:blipFill>
        <p:spPr bwMode="auto">
          <a:xfrm>
            <a:off x="3964355" y="2590801"/>
            <a:ext cx="44352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5730287"/>
      </p:ext>
    </p:extLst>
  </p:cSld>
  <p:clrMap bg1="lt1" tx1="dk1" bg2="lt2" tx2="dk2" accent1="accent1" accent2="accent2" accent3="accent3" accent4="accent4" accent5="accent5" accent6="accent6" hlink="hlink" folHlink="folHlink"/>
  <p:sldLayoutIdLst>
    <p:sldLayoutId id="2147484261" r:id="rId1"/>
  </p:sldLayoutIdLst>
  <p:txStyles>
    <p:titleStyle>
      <a:lvl1pPr algn="ctr" defTabSz="457200" rtl="0" eaLnBrk="0" fontAlgn="base" hangingPunct="0">
        <a:spcBef>
          <a:spcPct val="0"/>
        </a:spcBef>
        <a:spcAft>
          <a:spcPct val="0"/>
        </a:spcAft>
        <a:defRPr sz="4400" kern="1200">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Arial" charset="0"/>
          <a:ea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emf"/><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3.xml"/><Relationship Id="rId5" Type="http://schemas.openxmlformats.org/officeDocument/2006/relationships/image" Target="../media/image15.pn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8EEB8F22-1A32-46CF-A31C-49539AA8C21E}"/>
              </a:ext>
            </a:extLst>
          </p:cNvPr>
          <p:cNvSpPr>
            <a:spLocks noGrp="1"/>
          </p:cNvSpPr>
          <p:nvPr>
            <p:ph type="title"/>
          </p:nvPr>
        </p:nvSpPr>
        <p:spPr>
          <a:xfrm>
            <a:off x="4382724" y="702156"/>
            <a:ext cx="7225075" cy="1013800"/>
          </a:xfrm>
        </p:spPr>
        <p:txBody>
          <a:bodyPr>
            <a:normAutofit/>
          </a:bodyPr>
          <a:lstStyle/>
          <a:p>
            <a:pPr algn="ctr">
              <a:lnSpc>
                <a:spcPct val="90000"/>
              </a:lnSpc>
            </a:pPr>
            <a:r>
              <a:rPr lang="en-US" sz="1500" dirty="0">
                <a:solidFill>
                  <a:schemeClr val="tx2"/>
                </a:solidFill>
              </a:rPr>
              <a:t>UNIVERSIDAD NACIONAL DE SAN CRISTOBAL DE HUAMANGA</a:t>
            </a:r>
            <a:br>
              <a:rPr lang="en-US" sz="1500" dirty="0">
                <a:solidFill>
                  <a:schemeClr val="tx2"/>
                </a:solidFill>
              </a:rPr>
            </a:br>
            <a:r>
              <a:rPr lang="en-US" sz="1500" dirty="0">
                <a:solidFill>
                  <a:schemeClr val="tx2"/>
                </a:solidFill>
              </a:rPr>
              <a:t>FACULTAD DE CIENCIAS ECONÓMICAS, ADMINISTRATICAS Y CONTABLES</a:t>
            </a:r>
            <a:br>
              <a:rPr lang="en-US" sz="1500" dirty="0">
                <a:solidFill>
                  <a:schemeClr val="tx2"/>
                </a:solidFill>
              </a:rPr>
            </a:br>
            <a:r>
              <a:rPr lang="en-US" sz="1500" dirty="0">
                <a:solidFill>
                  <a:schemeClr val="tx2"/>
                </a:solidFill>
              </a:rPr>
              <a:t>ESCUELA PROFESIONAL DE ECONOMÍA</a:t>
            </a:r>
          </a:p>
        </p:txBody>
      </p:sp>
      <p:sp>
        <p:nvSpPr>
          <p:cNvPr id="23" name="Rectangle 15">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72603"/>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7">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5" name="Rectangle 19">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9" name="Content Placeholder 7" descr="Logo, calendar&#10;&#10;Description automatically generated">
            <a:extLst>
              <a:ext uri="{FF2B5EF4-FFF2-40B4-BE49-F238E27FC236}">
                <a16:creationId xmlns:a16="http://schemas.microsoft.com/office/drawing/2014/main" id="{82F1831E-55AD-4B97-9030-E4A7A937685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99" t="-1" r="7992" b="33028"/>
          <a:stretch/>
        </p:blipFill>
        <p:spPr>
          <a:xfrm>
            <a:off x="339701" y="1495365"/>
            <a:ext cx="3703320" cy="3867269"/>
          </a:xfrm>
          <a:prstGeom prst="rect">
            <a:avLst/>
          </a:prstGeom>
        </p:spPr>
      </p:pic>
      <p:sp>
        <p:nvSpPr>
          <p:cNvPr id="8" name="Content Placeholder 7">
            <a:extLst>
              <a:ext uri="{FF2B5EF4-FFF2-40B4-BE49-F238E27FC236}">
                <a16:creationId xmlns:a16="http://schemas.microsoft.com/office/drawing/2014/main" id="{2AB1196E-9AB9-45E1-AAA3-BE721F4CAEA3}"/>
              </a:ext>
            </a:extLst>
          </p:cNvPr>
          <p:cNvSpPr>
            <a:spLocks noGrp="1"/>
          </p:cNvSpPr>
          <p:nvPr>
            <p:ph idx="1"/>
          </p:nvPr>
        </p:nvSpPr>
        <p:spPr>
          <a:xfrm>
            <a:off x="4382726" y="1896533"/>
            <a:ext cx="6878108" cy="3962266"/>
          </a:xfrm>
        </p:spPr>
        <p:txBody>
          <a:bodyPr>
            <a:normAutofit/>
          </a:bodyPr>
          <a:lstStyle/>
          <a:p>
            <a:pPr marL="0" indent="0">
              <a:lnSpc>
                <a:spcPct val="90000"/>
              </a:lnSpc>
              <a:buNone/>
            </a:pPr>
            <a:r>
              <a:rPr lang="es-PE" b="1" dirty="0">
                <a:latin typeface="+mj-lt"/>
              </a:rPr>
              <a:t>ESTAMPADO DE POLOS PERSONALIZADOS</a:t>
            </a:r>
          </a:p>
          <a:p>
            <a:pPr>
              <a:lnSpc>
                <a:spcPct val="90000"/>
              </a:lnSpc>
            </a:pPr>
            <a:endParaRPr lang="es-PE" b="1" dirty="0">
              <a:latin typeface="+mj-lt"/>
            </a:endParaRPr>
          </a:p>
          <a:p>
            <a:pPr marL="0" indent="0">
              <a:lnSpc>
                <a:spcPct val="90000"/>
              </a:lnSpc>
              <a:buNone/>
            </a:pPr>
            <a:r>
              <a:rPr lang="es-PE" b="1" dirty="0">
                <a:latin typeface="+mj-lt"/>
              </a:rPr>
              <a:t>FORMULADORES:</a:t>
            </a:r>
            <a:endParaRPr lang="en-US" b="1" dirty="0">
              <a:latin typeface="+mj-lt"/>
            </a:endParaRPr>
          </a:p>
          <a:p>
            <a:pPr marL="342900" lvl="0" indent="-342900" fontAlgn="base">
              <a:lnSpc>
                <a:spcPct val="90000"/>
              </a:lnSpc>
              <a:buFont typeface="Arial" panose="020B0604020202020204" pitchFamily="34" charset="0"/>
              <a:buChar char="•"/>
            </a:pPr>
            <a:r>
              <a:rPr lang="es-PE" dirty="0">
                <a:latin typeface="+mj-lt"/>
              </a:rPr>
              <a:t>ACHALMA MENDOZA, Elmer Edison.</a:t>
            </a:r>
            <a:endParaRPr lang="en-US" dirty="0">
              <a:latin typeface="+mj-lt"/>
            </a:endParaRPr>
          </a:p>
          <a:p>
            <a:pPr marL="342900" lvl="0" indent="-342900" fontAlgn="base">
              <a:lnSpc>
                <a:spcPct val="90000"/>
              </a:lnSpc>
              <a:buFont typeface="Arial" panose="020B0604020202020204" pitchFamily="34" charset="0"/>
              <a:buChar char="•"/>
            </a:pPr>
            <a:r>
              <a:rPr lang="es-PE" dirty="0">
                <a:latin typeface="+mj-lt"/>
              </a:rPr>
              <a:t>ALCA AYME, Yudith Carolina.</a:t>
            </a:r>
            <a:endParaRPr lang="en-US" dirty="0">
              <a:latin typeface="+mj-lt"/>
            </a:endParaRPr>
          </a:p>
          <a:p>
            <a:pPr marL="342900" lvl="0" indent="-342900" fontAlgn="base">
              <a:lnSpc>
                <a:spcPct val="90000"/>
              </a:lnSpc>
              <a:buFont typeface="Arial" panose="020B0604020202020204" pitchFamily="34" charset="0"/>
              <a:buChar char="•"/>
            </a:pPr>
            <a:r>
              <a:rPr lang="es-PE" dirty="0">
                <a:latin typeface="+mj-lt"/>
              </a:rPr>
              <a:t>GUTIÉRREZ LUCANA, Diana Virginia.</a:t>
            </a:r>
            <a:endParaRPr lang="en-US" dirty="0">
              <a:latin typeface="+mj-lt"/>
            </a:endParaRPr>
          </a:p>
          <a:p>
            <a:pPr marL="342900" lvl="0" indent="-342900" fontAlgn="base">
              <a:lnSpc>
                <a:spcPct val="90000"/>
              </a:lnSpc>
              <a:buFont typeface="Arial" panose="020B0604020202020204" pitchFamily="34" charset="0"/>
              <a:buChar char="•"/>
            </a:pPr>
            <a:r>
              <a:rPr lang="es-PE" dirty="0">
                <a:latin typeface="+mj-lt"/>
              </a:rPr>
              <a:t>HUAMÁN CENTENO, Kely Daysi.</a:t>
            </a:r>
            <a:endParaRPr lang="en-US" dirty="0">
              <a:latin typeface="+mj-lt"/>
            </a:endParaRPr>
          </a:p>
          <a:p>
            <a:pPr marL="342900" lvl="0" indent="-342900" fontAlgn="base">
              <a:lnSpc>
                <a:spcPct val="90000"/>
              </a:lnSpc>
              <a:buFont typeface="Arial" panose="020B0604020202020204" pitchFamily="34" charset="0"/>
              <a:buChar char="•"/>
            </a:pPr>
            <a:r>
              <a:rPr lang="es-PE" dirty="0">
                <a:latin typeface="+mj-lt"/>
              </a:rPr>
              <a:t>HUIZA QUISPE, Brenda Sofía</a:t>
            </a:r>
          </a:p>
          <a:p>
            <a:pPr marL="0" indent="0">
              <a:lnSpc>
                <a:spcPct val="90000"/>
              </a:lnSpc>
              <a:spcAft>
                <a:spcPts val="1000"/>
              </a:spcAft>
              <a:buNone/>
            </a:pPr>
            <a:r>
              <a:rPr lang="es-PE" b="1" dirty="0">
                <a:latin typeface="+mj-lt"/>
                <a:ea typeface="Times New Roman" panose="02020603050405020304" pitchFamily="18" charset="0"/>
              </a:rPr>
              <a:t>PROFESOR       :</a:t>
            </a:r>
            <a:r>
              <a:rPr lang="es-PE" dirty="0">
                <a:latin typeface="+mj-lt"/>
                <a:ea typeface="Times New Roman" panose="02020603050405020304" pitchFamily="18" charset="0"/>
              </a:rPr>
              <a:t>             Econ. Tony Oswaldo, HINOJOSA VIVANCO</a:t>
            </a:r>
            <a:endParaRPr lang="es-PE" dirty="0">
              <a:latin typeface="+mj-lt"/>
              <a:ea typeface="Calibri" panose="020F0502020204030204" pitchFamily="34" charset="0"/>
            </a:endParaRPr>
          </a:p>
          <a:p>
            <a:pPr marL="0" indent="0">
              <a:lnSpc>
                <a:spcPct val="90000"/>
              </a:lnSpc>
              <a:spcAft>
                <a:spcPts val="1000"/>
              </a:spcAft>
              <a:buNone/>
            </a:pPr>
            <a:r>
              <a:rPr lang="es-PE" b="1" dirty="0">
                <a:effectLst/>
                <a:latin typeface="+mj-lt"/>
                <a:ea typeface="Times New Roman" panose="02020603050405020304" pitchFamily="18" charset="0"/>
              </a:rPr>
              <a:t>CURSO               :</a:t>
            </a:r>
            <a:r>
              <a:rPr lang="es-PE" dirty="0">
                <a:effectLst/>
                <a:latin typeface="+mj-lt"/>
                <a:ea typeface="Times New Roman" panose="02020603050405020304" pitchFamily="18" charset="0"/>
              </a:rPr>
              <a:t>             EVALUACIÓN DE PROYECTOS </a:t>
            </a:r>
            <a:endParaRPr lang="es-PE" dirty="0">
              <a:effectLst/>
              <a:latin typeface="+mj-lt"/>
              <a:ea typeface="Calibri" panose="020F0502020204030204" pitchFamily="34" charset="0"/>
            </a:endParaRPr>
          </a:p>
          <a:p>
            <a:pPr>
              <a:lnSpc>
                <a:spcPct val="90000"/>
              </a:lnSpc>
            </a:pPr>
            <a:endParaRPr lang="en-US" dirty="0"/>
          </a:p>
        </p:txBody>
      </p:sp>
    </p:spTree>
    <p:extLst>
      <p:ext uri="{BB962C8B-B14F-4D97-AF65-F5344CB8AC3E}">
        <p14:creationId xmlns:p14="http://schemas.microsoft.com/office/powerpoint/2010/main" val="2278231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DDF952F9-ABB7-4E4F-8934-81FA2E84F900}"/>
              </a:ext>
            </a:extLst>
          </p:cNvPr>
          <p:cNvPicPr>
            <a:picLocks noChangeAspect="1"/>
          </p:cNvPicPr>
          <p:nvPr/>
        </p:nvPicPr>
        <p:blipFill>
          <a:blip r:embed="rId2"/>
          <a:stretch>
            <a:fillRect/>
          </a:stretch>
        </p:blipFill>
        <p:spPr>
          <a:xfrm>
            <a:off x="4241829" y="1076910"/>
            <a:ext cx="7913315" cy="4923839"/>
          </a:xfrm>
          <a:prstGeom prst="rect">
            <a:avLst/>
          </a:prstGeom>
        </p:spPr>
      </p:pic>
      <p:graphicFrame>
        <p:nvGraphicFramePr>
          <p:cNvPr id="9" name="Diagrama 8"/>
          <p:cNvGraphicFramePr/>
          <p:nvPr>
            <p:extLst>
              <p:ext uri="{D42A27DB-BD31-4B8C-83A1-F6EECF244321}">
                <p14:modId xmlns:p14="http://schemas.microsoft.com/office/powerpoint/2010/main" val="236449994"/>
              </p:ext>
            </p:extLst>
          </p:nvPr>
        </p:nvGraphicFramePr>
        <p:xfrm>
          <a:off x="601255" y="2177142"/>
          <a:ext cx="3409782" cy="38236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a:extLst>
              <a:ext uri="{FF2B5EF4-FFF2-40B4-BE49-F238E27FC236}">
                <a16:creationId xmlns:a16="http://schemas.microsoft.com/office/drawing/2014/main" id="{70E94D0F-A163-4918-B091-A54A3B34A598}"/>
              </a:ext>
            </a:extLst>
          </p:cNvPr>
          <p:cNvGrpSpPr/>
          <p:nvPr/>
        </p:nvGrpSpPr>
        <p:grpSpPr>
          <a:xfrm>
            <a:off x="725594" y="36356"/>
            <a:ext cx="8226816" cy="407411"/>
            <a:chOff x="5479439" y="4554647"/>
            <a:chExt cx="6486139" cy="407411"/>
          </a:xfrm>
        </p:grpSpPr>
        <p:sp>
          <p:nvSpPr>
            <p:cNvPr id="13" name="TextBox 12">
              <a:extLst>
                <a:ext uri="{FF2B5EF4-FFF2-40B4-BE49-F238E27FC236}">
                  <a16:creationId xmlns:a16="http://schemas.microsoft.com/office/drawing/2014/main" id="{955D6C55-610B-4680-92B1-D991F3770594}"/>
                </a:ext>
              </a:extLst>
            </p:cNvPr>
            <p:cNvSpPr txBox="1"/>
            <p:nvPr/>
          </p:nvSpPr>
          <p:spPr>
            <a:xfrm>
              <a:off x="5869578" y="4619854"/>
              <a:ext cx="6096000" cy="276999"/>
            </a:xfrm>
            <a:prstGeom prst="rect">
              <a:avLst/>
            </a:prstGeom>
            <a:noFill/>
          </p:spPr>
          <p:txBody>
            <a:bodyPr wrap="square">
              <a:spAutoFit/>
            </a:bodyPr>
            <a:lstStyle/>
            <a:p>
              <a:pPr algn="ctr"/>
              <a:r>
                <a:rPr lang="en-US" sz="1200" dirty="0">
                  <a:solidFill>
                    <a:schemeClr val="bg1"/>
                  </a:solidFill>
                </a:rPr>
                <a:t>UNIVERSIDAD NACIONAL DE SAN CRIST</a:t>
              </a:r>
              <a:r>
                <a:rPr lang="es-US" sz="1200" dirty="0">
                  <a:solidFill>
                    <a:schemeClr val="bg1"/>
                  </a:solidFill>
                </a:rPr>
                <a:t>Ó</a:t>
              </a:r>
              <a:r>
                <a:rPr lang="en-US" sz="1200" dirty="0">
                  <a:solidFill>
                    <a:schemeClr val="bg1"/>
                  </a:solidFill>
                </a:rPr>
                <a:t>BAL DE HUAMANGA </a:t>
              </a:r>
              <a:r>
                <a:rPr lang="en-US" sz="1200" b="1" i="0" dirty="0">
                  <a:solidFill>
                    <a:schemeClr val="bg1"/>
                  </a:solidFill>
                  <a:effectLst/>
                  <a:latin typeface="arial" panose="020B0604020202020204" pitchFamily="34" charset="0"/>
                </a:rPr>
                <a:t>|</a:t>
              </a:r>
              <a:r>
                <a:rPr lang="en-US" sz="1200" dirty="0">
                  <a:solidFill>
                    <a:schemeClr val="bg1"/>
                  </a:solidFill>
                  <a:sym typeface="Wingdings" panose="05000000000000000000" pitchFamily="2" charset="2"/>
                </a:rPr>
                <a:t> </a:t>
              </a:r>
              <a:r>
                <a:rPr lang="en-US" sz="1200" dirty="0">
                  <a:solidFill>
                    <a:schemeClr val="bg1"/>
                  </a:solidFill>
                </a:rPr>
                <a:t>ESCUELA PROFESIONAL DE </a:t>
              </a:r>
              <a:r>
                <a:rPr lang="es-US" sz="1200" dirty="0">
                  <a:solidFill>
                    <a:schemeClr val="bg1"/>
                  </a:solidFill>
                </a:rPr>
                <a:t>ECONOMÍA </a:t>
              </a:r>
              <a:endParaRPr lang="en-US" sz="1200" dirty="0">
                <a:solidFill>
                  <a:schemeClr val="bg1"/>
                </a:solidFill>
              </a:endParaRPr>
            </a:p>
          </p:txBody>
        </p:sp>
        <p:pic>
          <p:nvPicPr>
            <p:cNvPr id="14" name="Content Placeholder 7" descr="Logo, calendar&#10;&#10;Description automatically generated">
              <a:extLst>
                <a:ext uri="{FF2B5EF4-FFF2-40B4-BE49-F238E27FC236}">
                  <a16:creationId xmlns:a16="http://schemas.microsoft.com/office/drawing/2014/main" id="{DE04AA8D-FCAE-4500-96EE-6B773FD75752}"/>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7899" t="-1" r="7992" b="33028"/>
            <a:stretch/>
          </p:blipFill>
          <p:spPr>
            <a:xfrm>
              <a:off x="5479439" y="4554647"/>
              <a:ext cx="390140" cy="407411"/>
            </a:xfrm>
            <a:prstGeom prst="rect">
              <a:avLst/>
            </a:prstGeom>
          </p:spPr>
        </p:pic>
      </p:grpSp>
    </p:spTree>
    <p:extLst>
      <p:ext uri="{BB962C8B-B14F-4D97-AF65-F5344CB8AC3E}">
        <p14:creationId xmlns:p14="http://schemas.microsoft.com/office/powerpoint/2010/main" val="100094667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2829D-326E-4FE1-B202-07FEA84FCADF}"/>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Proyección de ventas en nuevos soles</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25191591-901D-455F-BDD1-BB97C3D44C9C}"/>
              </a:ext>
            </a:extLst>
          </p:cNvPr>
          <p:cNvGraphicFramePr>
            <a:graphicFrameLocks noGrp="1"/>
          </p:cNvGraphicFramePr>
          <p:nvPr>
            <p:extLst>
              <p:ext uri="{D42A27DB-BD31-4B8C-83A1-F6EECF244321}">
                <p14:modId xmlns:p14="http://schemas.microsoft.com/office/powerpoint/2010/main" val="185916425"/>
              </p:ext>
            </p:extLst>
          </p:nvPr>
        </p:nvGraphicFramePr>
        <p:xfrm>
          <a:off x="320040" y="3127832"/>
          <a:ext cx="11496825" cy="2597057"/>
        </p:xfrm>
        <a:graphic>
          <a:graphicData uri="http://schemas.openxmlformats.org/drawingml/2006/table">
            <a:tbl>
              <a:tblPr firstRow="1" bandRow="1">
                <a:noFill/>
                <a:tableStyleId>{5C22544A-7EE6-4342-B048-85BDC9FD1C3A}</a:tableStyleId>
              </a:tblPr>
              <a:tblGrid>
                <a:gridCol w="703319">
                  <a:extLst>
                    <a:ext uri="{9D8B030D-6E8A-4147-A177-3AD203B41FA5}">
                      <a16:colId xmlns:a16="http://schemas.microsoft.com/office/drawing/2014/main" val="3078870439"/>
                    </a:ext>
                  </a:extLst>
                </a:gridCol>
                <a:gridCol w="1003348">
                  <a:extLst>
                    <a:ext uri="{9D8B030D-6E8A-4147-A177-3AD203B41FA5}">
                      <a16:colId xmlns:a16="http://schemas.microsoft.com/office/drawing/2014/main" val="2600727695"/>
                    </a:ext>
                  </a:extLst>
                </a:gridCol>
                <a:gridCol w="746423">
                  <a:extLst>
                    <a:ext uri="{9D8B030D-6E8A-4147-A177-3AD203B41FA5}">
                      <a16:colId xmlns:a16="http://schemas.microsoft.com/office/drawing/2014/main" val="3355042384"/>
                    </a:ext>
                  </a:extLst>
                </a:gridCol>
                <a:gridCol w="746423">
                  <a:extLst>
                    <a:ext uri="{9D8B030D-6E8A-4147-A177-3AD203B41FA5}">
                      <a16:colId xmlns:a16="http://schemas.microsoft.com/office/drawing/2014/main" val="2601832116"/>
                    </a:ext>
                  </a:extLst>
                </a:gridCol>
                <a:gridCol w="746423">
                  <a:extLst>
                    <a:ext uri="{9D8B030D-6E8A-4147-A177-3AD203B41FA5}">
                      <a16:colId xmlns:a16="http://schemas.microsoft.com/office/drawing/2014/main" val="92416535"/>
                    </a:ext>
                  </a:extLst>
                </a:gridCol>
                <a:gridCol w="746423">
                  <a:extLst>
                    <a:ext uri="{9D8B030D-6E8A-4147-A177-3AD203B41FA5}">
                      <a16:colId xmlns:a16="http://schemas.microsoft.com/office/drawing/2014/main" val="1588190017"/>
                    </a:ext>
                  </a:extLst>
                </a:gridCol>
                <a:gridCol w="746423">
                  <a:extLst>
                    <a:ext uri="{9D8B030D-6E8A-4147-A177-3AD203B41FA5}">
                      <a16:colId xmlns:a16="http://schemas.microsoft.com/office/drawing/2014/main" val="669205936"/>
                    </a:ext>
                  </a:extLst>
                </a:gridCol>
                <a:gridCol w="746423">
                  <a:extLst>
                    <a:ext uri="{9D8B030D-6E8A-4147-A177-3AD203B41FA5}">
                      <a16:colId xmlns:a16="http://schemas.microsoft.com/office/drawing/2014/main" val="2425115957"/>
                    </a:ext>
                  </a:extLst>
                </a:gridCol>
                <a:gridCol w="746423">
                  <a:extLst>
                    <a:ext uri="{9D8B030D-6E8A-4147-A177-3AD203B41FA5}">
                      <a16:colId xmlns:a16="http://schemas.microsoft.com/office/drawing/2014/main" val="1719840961"/>
                    </a:ext>
                  </a:extLst>
                </a:gridCol>
                <a:gridCol w="746423">
                  <a:extLst>
                    <a:ext uri="{9D8B030D-6E8A-4147-A177-3AD203B41FA5}">
                      <a16:colId xmlns:a16="http://schemas.microsoft.com/office/drawing/2014/main" val="2377926397"/>
                    </a:ext>
                  </a:extLst>
                </a:gridCol>
                <a:gridCol w="746423">
                  <a:extLst>
                    <a:ext uri="{9D8B030D-6E8A-4147-A177-3AD203B41FA5}">
                      <a16:colId xmlns:a16="http://schemas.microsoft.com/office/drawing/2014/main" val="2319177055"/>
                    </a:ext>
                  </a:extLst>
                </a:gridCol>
                <a:gridCol w="746423">
                  <a:extLst>
                    <a:ext uri="{9D8B030D-6E8A-4147-A177-3AD203B41FA5}">
                      <a16:colId xmlns:a16="http://schemas.microsoft.com/office/drawing/2014/main" val="2453424148"/>
                    </a:ext>
                  </a:extLst>
                </a:gridCol>
                <a:gridCol w="746423">
                  <a:extLst>
                    <a:ext uri="{9D8B030D-6E8A-4147-A177-3AD203B41FA5}">
                      <a16:colId xmlns:a16="http://schemas.microsoft.com/office/drawing/2014/main" val="326034160"/>
                    </a:ext>
                  </a:extLst>
                </a:gridCol>
                <a:gridCol w="746423">
                  <a:extLst>
                    <a:ext uri="{9D8B030D-6E8A-4147-A177-3AD203B41FA5}">
                      <a16:colId xmlns:a16="http://schemas.microsoft.com/office/drawing/2014/main" val="1147205313"/>
                    </a:ext>
                  </a:extLst>
                </a:gridCol>
                <a:gridCol w="833082">
                  <a:extLst>
                    <a:ext uri="{9D8B030D-6E8A-4147-A177-3AD203B41FA5}">
                      <a16:colId xmlns:a16="http://schemas.microsoft.com/office/drawing/2014/main" val="3959074085"/>
                    </a:ext>
                  </a:extLst>
                </a:gridCol>
              </a:tblGrid>
              <a:tr h="676867">
                <a:tc>
                  <a:txBody>
                    <a:bodyPr/>
                    <a:lstStyle/>
                    <a:p>
                      <a:pPr algn="ctr" fontAlgn="ctr"/>
                      <a:r>
                        <a:rPr lang="en-US" sz="1400" u="none" strike="noStrike">
                          <a:solidFill>
                            <a:schemeClr val="tx1">
                              <a:lumMod val="75000"/>
                              <a:lumOff val="25000"/>
                            </a:schemeClr>
                          </a:solidFill>
                          <a:effectLst/>
                        </a:rPr>
                        <a:t>Año</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Valor Unitario</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1</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2</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3</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4</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5</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6</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7</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8</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9</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10</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11</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Mes 12</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r>
                        <a:rPr lang="en-US" sz="1400" u="none" strike="noStrike">
                          <a:solidFill>
                            <a:schemeClr val="tx1">
                              <a:lumMod val="75000"/>
                              <a:lumOff val="25000"/>
                            </a:schemeClr>
                          </a:solidFill>
                          <a:effectLst/>
                        </a:rPr>
                        <a:t>TOTAL</a:t>
                      </a:r>
                      <a:endParaRPr lang="en-US" sz="1400" b="1" i="0" u="none" strike="noStrike">
                        <a:solidFill>
                          <a:schemeClr val="tx1">
                            <a:lumMod val="75000"/>
                            <a:lumOff val="25000"/>
                          </a:schemeClr>
                        </a:solidFill>
                        <a:effectLst/>
                        <a:latin typeface="Calibri" panose="020F0502020204030204" pitchFamily="34" charset="0"/>
                      </a:endParaRPr>
                    </a:p>
                  </a:txBody>
                  <a:tcPr marL="180018" marR="108011" marT="108011" marB="108011"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954964999"/>
                  </a:ext>
                </a:extLst>
              </a:tr>
              <a:tr h="384038">
                <a:tc>
                  <a:txBody>
                    <a:bodyPr/>
                    <a:lstStyle/>
                    <a:p>
                      <a:pPr algn="ctr" fontAlgn="ctr"/>
                      <a:r>
                        <a:rPr lang="en-US" sz="1100" u="none" strike="noStrike">
                          <a:solidFill>
                            <a:schemeClr val="tx1">
                              <a:lumMod val="75000"/>
                              <a:lumOff val="25000"/>
                            </a:schemeClr>
                          </a:solidFill>
                          <a:effectLst/>
                        </a:rPr>
                        <a:t>1</a:t>
                      </a:r>
                      <a:endParaRPr lang="en-US" sz="1100" b="1" i="0" u="none" strike="noStrike">
                        <a:solidFill>
                          <a:schemeClr val="tx1">
                            <a:lumMod val="75000"/>
                            <a:lumOff val="25000"/>
                          </a:schemeClr>
                        </a:solidFill>
                        <a:effectLst/>
                        <a:latin typeface="Calibri" panose="020F0502020204030204" pitchFamily="34" charset="0"/>
                      </a:endParaRPr>
                    </a:p>
                  </a:txBody>
                  <a:tcPr marL="180018" marR="93609" marT="93609" marB="93609"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100" u="none" strike="noStrike">
                          <a:solidFill>
                            <a:schemeClr val="tx1">
                              <a:lumMod val="75000"/>
                              <a:lumOff val="25000"/>
                            </a:schemeClr>
                          </a:solidFill>
                          <a:effectLst/>
                        </a:rPr>
                        <a:t>53</a:t>
                      </a:r>
                      <a:endParaRPr lang="en-US" sz="1100" b="1" i="0" u="none" strike="noStrike">
                        <a:solidFill>
                          <a:schemeClr val="tx1">
                            <a:lumMod val="75000"/>
                            <a:lumOff val="25000"/>
                          </a:schemeClr>
                        </a:solidFill>
                        <a:effectLst/>
                        <a:latin typeface="Calibri" panose="020F0502020204030204" pitchFamily="34" charset="0"/>
                      </a:endParaRPr>
                    </a:p>
                  </a:txBody>
                  <a:tcPr marL="180018" marR="93609" marT="93609" marB="93609"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15900</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17702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17967</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18073</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18762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23479</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19292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21942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16642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23532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20352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17861</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231504</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088271468"/>
                  </a:ext>
                </a:extLst>
              </a:tr>
              <a:tr h="384038">
                <a:tc>
                  <a:txBody>
                    <a:bodyPr/>
                    <a:lstStyle/>
                    <a:p>
                      <a:pPr algn="ctr" fontAlgn="ctr"/>
                      <a:r>
                        <a:rPr lang="en-US" sz="1100" u="none" strike="noStrike">
                          <a:solidFill>
                            <a:schemeClr val="tx1">
                              <a:lumMod val="75000"/>
                              <a:lumOff val="25000"/>
                            </a:schemeClr>
                          </a:solidFill>
                          <a:effectLst/>
                        </a:rPr>
                        <a:t>2</a:t>
                      </a:r>
                      <a:endParaRPr lang="en-US" sz="1100" b="1" i="0" u="none" strike="noStrike">
                        <a:solidFill>
                          <a:schemeClr val="tx1">
                            <a:lumMod val="75000"/>
                            <a:lumOff val="25000"/>
                          </a:schemeClr>
                        </a:solidFill>
                        <a:effectLst/>
                        <a:latin typeface="Calibri" panose="020F0502020204030204" pitchFamily="34" charset="0"/>
                      </a:endParaRPr>
                    </a:p>
                  </a:txBody>
                  <a:tcPr marL="180018" marR="93609" marT="93609" marB="93609"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100" u="none" strike="noStrike">
                          <a:solidFill>
                            <a:schemeClr val="tx1">
                              <a:lumMod val="75000"/>
                              <a:lumOff val="25000"/>
                            </a:schemeClr>
                          </a:solidFill>
                          <a:effectLst/>
                        </a:rPr>
                        <a:t>53</a:t>
                      </a:r>
                      <a:endParaRPr lang="en-US" sz="1100" b="1" i="0" u="none" strike="noStrike">
                        <a:solidFill>
                          <a:schemeClr val="tx1">
                            <a:lumMod val="75000"/>
                            <a:lumOff val="25000"/>
                          </a:schemeClr>
                        </a:solidFill>
                        <a:effectLst/>
                        <a:latin typeface="Calibri" panose="020F0502020204030204" pitchFamily="34" charset="0"/>
                      </a:endParaRPr>
                    </a:p>
                  </a:txBody>
                  <a:tcPr marL="180018" marR="93609" marT="93609" marB="93609"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24645</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24910</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25228</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25493</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25811</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26076</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26341</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26659</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26924</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27242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27507</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27825</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314661</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21570366"/>
                  </a:ext>
                </a:extLst>
              </a:tr>
              <a:tr h="384038">
                <a:tc>
                  <a:txBody>
                    <a:bodyPr/>
                    <a:lstStyle/>
                    <a:p>
                      <a:pPr algn="ctr" fontAlgn="ctr"/>
                      <a:r>
                        <a:rPr lang="en-US" sz="1100" u="none" strike="noStrike">
                          <a:solidFill>
                            <a:schemeClr val="tx1">
                              <a:lumMod val="75000"/>
                              <a:lumOff val="25000"/>
                            </a:schemeClr>
                          </a:solidFill>
                          <a:effectLst/>
                        </a:rPr>
                        <a:t>3</a:t>
                      </a:r>
                      <a:endParaRPr lang="en-US" sz="1100" b="1" i="0" u="none" strike="noStrike">
                        <a:solidFill>
                          <a:schemeClr val="tx1">
                            <a:lumMod val="75000"/>
                            <a:lumOff val="25000"/>
                          </a:schemeClr>
                        </a:solidFill>
                        <a:effectLst/>
                        <a:latin typeface="Calibri" panose="020F0502020204030204" pitchFamily="34" charset="0"/>
                      </a:endParaRPr>
                    </a:p>
                  </a:txBody>
                  <a:tcPr marL="180018" marR="93609" marT="93609" marB="93609"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100" u="none" strike="noStrike">
                          <a:solidFill>
                            <a:schemeClr val="tx1">
                              <a:lumMod val="75000"/>
                              <a:lumOff val="25000"/>
                            </a:schemeClr>
                          </a:solidFill>
                          <a:effectLst/>
                        </a:rPr>
                        <a:t>53</a:t>
                      </a:r>
                      <a:endParaRPr lang="en-US" sz="1100" b="1" i="0" u="none" strike="noStrike">
                        <a:solidFill>
                          <a:schemeClr val="tx1">
                            <a:lumMod val="75000"/>
                            <a:lumOff val="25000"/>
                          </a:schemeClr>
                        </a:solidFill>
                        <a:effectLst/>
                        <a:latin typeface="Calibri" panose="020F0502020204030204" pitchFamily="34" charset="0"/>
                      </a:endParaRPr>
                    </a:p>
                  </a:txBody>
                  <a:tcPr marL="180018" marR="93609" marT="93609" marB="93609"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28090</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28408</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28673</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28938</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29256</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29521</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29839</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30104</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30422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30687</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31005</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31270</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356213</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192334761"/>
                  </a:ext>
                </a:extLst>
              </a:tr>
              <a:tr h="384038">
                <a:tc>
                  <a:txBody>
                    <a:bodyPr/>
                    <a:lstStyle/>
                    <a:p>
                      <a:pPr algn="ctr" fontAlgn="ctr"/>
                      <a:r>
                        <a:rPr lang="en-US" sz="1100" u="none" strike="noStrike">
                          <a:solidFill>
                            <a:schemeClr val="tx1">
                              <a:lumMod val="75000"/>
                              <a:lumOff val="25000"/>
                            </a:schemeClr>
                          </a:solidFill>
                          <a:effectLst/>
                        </a:rPr>
                        <a:t>4</a:t>
                      </a:r>
                      <a:endParaRPr lang="en-US" sz="1100" b="1" i="0" u="none" strike="noStrike">
                        <a:solidFill>
                          <a:schemeClr val="tx1">
                            <a:lumMod val="75000"/>
                            <a:lumOff val="25000"/>
                          </a:schemeClr>
                        </a:solidFill>
                        <a:effectLst/>
                        <a:latin typeface="Calibri" panose="020F0502020204030204" pitchFamily="34" charset="0"/>
                      </a:endParaRPr>
                    </a:p>
                  </a:txBody>
                  <a:tcPr marL="180018" marR="93609" marT="93609" marB="93609"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fontAlgn="ctr"/>
                      <a:r>
                        <a:rPr lang="en-US" sz="1100" u="none" strike="noStrike">
                          <a:solidFill>
                            <a:schemeClr val="tx1">
                              <a:lumMod val="75000"/>
                              <a:lumOff val="25000"/>
                            </a:schemeClr>
                          </a:solidFill>
                          <a:effectLst/>
                        </a:rPr>
                        <a:t>53</a:t>
                      </a:r>
                      <a:endParaRPr lang="en-US" sz="1100" b="1" i="0" u="none" strike="noStrike">
                        <a:solidFill>
                          <a:schemeClr val="tx1">
                            <a:lumMod val="75000"/>
                            <a:lumOff val="25000"/>
                          </a:schemeClr>
                        </a:solidFill>
                        <a:effectLst/>
                        <a:latin typeface="Calibri" panose="020F0502020204030204" pitchFamily="34" charset="0"/>
                      </a:endParaRPr>
                    </a:p>
                  </a:txBody>
                  <a:tcPr marL="180018" marR="93609" marT="93609" marB="93609"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31588</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31853</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32118</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32436</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32701</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33019</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33284</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33602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33867</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34185</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34450</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34715</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397818</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291733175"/>
                  </a:ext>
                </a:extLst>
              </a:tr>
              <a:tr h="384038">
                <a:tc>
                  <a:txBody>
                    <a:bodyPr/>
                    <a:lstStyle/>
                    <a:p>
                      <a:pPr algn="ctr" fontAlgn="ctr"/>
                      <a:r>
                        <a:rPr lang="en-US" sz="1100" u="none" strike="noStrike">
                          <a:solidFill>
                            <a:schemeClr val="tx1">
                              <a:lumMod val="75000"/>
                              <a:lumOff val="25000"/>
                            </a:schemeClr>
                          </a:solidFill>
                          <a:effectLst/>
                        </a:rPr>
                        <a:t>5</a:t>
                      </a:r>
                      <a:endParaRPr lang="en-US" sz="1100" b="1" i="0" u="none" strike="noStrike">
                        <a:solidFill>
                          <a:schemeClr val="tx1">
                            <a:lumMod val="75000"/>
                            <a:lumOff val="25000"/>
                          </a:schemeClr>
                        </a:solidFill>
                        <a:effectLst/>
                        <a:latin typeface="Calibri" panose="020F0502020204030204" pitchFamily="34" charset="0"/>
                      </a:endParaRPr>
                    </a:p>
                  </a:txBody>
                  <a:tcPr marL="180018" marR="93609" marT="93609" marB="93609"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ctr" fontAlgn="ctr"/>
                      <a:r>
                        <a:rPr lang="en-US" sz="1100" u="none" strike="noStrike">
                          <a:solidFill>
                            <a:schemeClr val="tx1">
                              <a:lumMod val="75000"/>
                              <a:lumOff val="25000"/>
                            </a:schemeClr>
                          </a:solidFill>
                          <a:effectLst/>
                        </a:rPr>
                        <a:t>53</a:t>
                      </a:r>
                      <a:endParaRPr lang="en-US" sz="1100" b="1" i="0" u="none" strike="noStrike">
                        <a:solidFill>
                          <a:schemeClr val="tx1">
                            <a:lumMod val="75000"/>
                            <a:lumOff val="25000"/>
                          </a:schemeClr>
                        </a:solidFill>
                        <a:effectLst/>
                        <a:latin typeface="Calibri" panose="020F0502020204030204" pitchFamily="34" charset="0"/>
                      </a:endParaRPr>
                    </a:p>
                  </a:txBody>
                  <a:tcPr marL="180018" marR="93609" marT="93609" marB="93609"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35033</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35298</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35616</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35881</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36199</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36464</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36782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37047</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37312</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37630</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37895</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38213</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u="none" strike="noStrike">
                          <a:solidFill>
                            <a:schemeClr val="tx1">
                              <a:lumMod val="75000"/>
                              <a:lumOff val="25000"/>
                            </a:schemeClr>
                          </a:solidFill>
                          <a:effectLst/>
                        </a:rPr>
                        <a:t>439370</a:t>
                      </a:r>
                      <a:endParaRPr lang="en-US" sz="1100" b="0" i="0" u="none" strike="noStrike">
                        <a:solidFill>
                          <a:schemeClr val="tx1">
                            <a:lumMod val="75000"/>
                            <a:lumOff val="25000"/>
                          </a:schemeClr>
                        </a:solidFill>
                        <a:effectLst/>
                        <a:latin typeface="Calibri" panose="020F0502020204030204" pitchFamily="34" charset="0"/>
                      </a:endParaRPr>
                    </a:p>
                  </a:txBody>
                  <a:tcPr marL="180018" marR="93609" marT="93609" marB="93609"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3594634773"/>
                  </a:ext>
                </a:extLst>
              </a:tr>
            </a:tbl>
          </a:graphicData>
        </a:graphic>
      </p:graphicFrame>
    </p:spTree>
    <p:extLst>
      <p:ext uri="{BB962C8B-B14F-4D97-AF65-F5344CB8AC3E}">
        <p14:creationId xmlns:p14="http://schemas.microsoft.com/office/powerpoint/2010/main" val="198280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A70F4F6-8761-4016-931A-4535464E4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6356FE-D35C-4142-B766-C02A20B26863}"/>
              </a:ext>
            </a:extLst>
          </p:cNvPr>
          <p:cNvSpPr>
            <a:spLocks noGrp="1"/>
          </p:cNvSpPr>
          <p:nvPr>
            <p:ph type="title"/>
          </p:nvPr>
        </p:nvSpPr>
        <p:spPr>
          <a:xfrm>
            <a:off x="1033272" y="954284"/>
            <a:ext cx="10513106" cy="2943432"/>
          </a:xfrm>
        </p:spPr>
        <p:txBody>
          <a:bodyPr vert="horz" lIns="91440" tIns="45720" rIns="91440" bIns="45720" rtlCol="0" anchor="b">
            <a:normAutofit/>
          </a:bodyPr>
          <a:lstStyle/>
          <a:p>
            <a:r>
              <a:rPr lang="en-US" sz="8000" kern="1200">
                <a:solidFill>
                  <a:schemeClr val="tx1"/>
                </a:solidFill>
                <a:latin typeface="+mj-lt"/>
                <a:ea typeface="+mj-ea"/>
                <a:cs typeface="+mj-cs"/>
              </a:rPr>
              <a:t>Gracias</a:t>
            </a:r>
          </a:p>
        </p:txBody>
      </p:sp>
      <p:sp>
        <p:nvSpPr>
          <p:cNvPr id="9" name="Rectangle 8">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4C49FD3-CD95-4BA4-8BD3-B4A4C6844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2" name="Rectangle 64">
              <a:extLst>
                <a:ext uri="{FF2B5EF4-FFF2-40B4-BE49-F238E27FC236}">
                  <a16:creationId xmlns:a16="http://schemas.microsoft.com/office/drawing/2014/main" id="{194125EE-68A0-44AF-9565-81EF0F311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47D98E13-5DFC-4FC3-B217-18D7503F2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1208B249-52C1-45B2-94CA-7FCF767B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8E8EC538-BB99-4192-A555-FD23D92C5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C818F7CD-D8C3-4B0E-8332-5F5D23675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BA3A1026-C945-44C7-95BC-3BF4551EF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E7A2271E-1BF0-4DBF-BDC5-8205DFE2B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C359C9B-D7DB-4D67-BC20-0ED526C67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5DA7CDCF-326D-40F3-9FA1-F6B696E8F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42EAB6A2-C79F-4E11-BA2B-823945037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0409AE1C-32E7-42F0-8174-D8EC28D1D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6D094018-4CC4-4507-BD21-223B12217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4971B5B3-87D2-49C1-9AD0-984AF7579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F8CC77F-5D16-46D1-9E76-844D3D54B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3136B198-9314-404B-9B2A-B12F1C81E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3AD2B785-CD5F-4846-8278-FD202F83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3C6BD3BE-D8A5-4561-9641-5F579267C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83722C6-0687-4FBC-924C-022C334B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50E3342E-EFDF-4EE7-A275-A46FE15FD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02A591D3-77C5-427A-84E7-5040F9C17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4781023-B95F-4EF9-8B45-1CA172DE2C4D}"/>
              </a:ext>
            </a:extLst>
          </p:cNvPr>
          <p:cNvGrpSpPr/>
          <p:nvPr/>
        </p:nvGrpSpPr>
        <p:grpSpPr>
          <a:xfrm>
            <a:off x="5155969" y="4434273"/>
            <a:ext cx="7036031" cy="1118058"/>
            <a:chOff x="5155969" y="4434273"/>
            <a:chExt cx="7036031" cy="1118058"/>
          </a:xfrm>
        </p:grpSpPr>
        <p:sp>
          <p:nvSpPr>
            <p:cNvPr id="36" name="TextBox 35">
              <a:extLst>
                <a:ext uri="{FF2B5EF4-FFF2-40B4-BE49-F238E27FC236}">
                  <a16:creationId xmlns:a16="http://schemas.microsoft.com/office/drawing/2014/main" id="{19D56FD4-02BD-4318-A378-37D209F1E96E}"/>
                </a:ext>
              </a:extLst>
            </p:cNvPr>
            <p:cNvSpPr txBox="1"/>
            <p:nvPr/>
          </p:nvSpPr>
          <p:spPr>
            <a:xfrm>
              <a:off x="6096000" y="4670136"/>
              <a:ext cx="6096000" cy="646331"/>
            </a:xfrm>
            <a:prstGeom prst="rect">
              <a:avLst/>
            </a:prstGeom>
            <a:noFill/>
          </p:spPr>
          <p:txBody>
            <a:bodyPr wrap="square">
              <a:spAutoFit/>
            </a:bodyPr>
            <a:lstStyle/>
            <a:p>
              <a:r>
                <a:rPr lang="en-US" sz="1800" dirty="0">
                  <a:solidFill>
                    <a:schemeClr val="tx2"/>
                  </a:solidFill>
                </a:rPr>
                <a:t>UNIVERSIDAD NACIONAL DE SAN CRISTOBAL DE HUAMANGA</a:t>
              </a:r>
            </a:p>
            <a:p>
              <a:r>
                <a:rPr lang="en-US" dirty="0">
                  <a:solidFill>
                    <a:schemeClr val="tx2"/>
                  </a:solidFill>
                </a:rPr>
                <a:t>ESCUELA PROFESIONA DE </a:t>
              </a:r>
              <a:r>
                <a:rPr lang="es-US" dirty="0">
                  <a:solidFill>
                    <a:schemeClr val="tx2"/>
                  </a:solidFill>
                </a:rPr>
                <a:t>ECONOMÍA </a:t>
              </a:r>
              <a:endParaRPr lang="en-US" dirty="0"/>
            </a:p>
          </p:txBody>
        </p:sp>
        <p:pic>
          <p:nvPicPr>
            <p:cNvPr id="37" name="Content Placeholder 7" descr="Logo, calendar&#10;&#10;Description automatically generated">
              <a:extLst>
                <a:ext uri="{FF2B5EF4-FFF2-40B4-BE49-F238E27FC236}">
                  <a16:creationId xmlns:a16="http://schemas.microsoft.com/office/drawing/2014/main" id="{482A00AF-9345-4593-BDB8-BF81AAF155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99" t="-1" r="7992" b="33028"/>
            <a:stretch/>
          </p:blipFill>
          <p:spPr>
            <a:xfrm>
              <a:off x="5155969" y="4434273"/>
              <a:ext cx="1070659" cy="1118058"/>
            </a:xfrm>
            <a:prstGeom prst="rect">
              <a:avLst/>
            </a:prstGeom>
          </p:spPr>
        </p:pic>
      </p:grpSp>
    </p:spTree>
    <p:extLst>
      <p:ext uri="{BB962C8B-B14F-4D97-AF65-F5344CB8AC3E}">
        <p14:creationId xmlns:p14="http://schemas.microsoft.com/office/powerpoint/2010/main" val="374255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4" name="Diagrama 3"/>
          <p:cNvGraphicFramePr/>
          <p:nvPr>
            <p:extLst>
              <p:ext uri="{D42A27DB-BD31-4B8C-83A1-F6EECF244321}">
                <p14:modId xmlns:p14="http://schemas.microsoft.com/office/powerpoint/2010/main" val="2807992548"/>
              </p:ext>
            </p:extLst>
          </p:nvPr>
        </p:nvGraphicFramePr>
        <p:xfrm>
          <a:off x="4290646" y="661182"/>
          <a:ext cx="6850966" cy="5800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Elipse 5">
            <a:extLst>
              <a:ext uri="{FF2B5EF4-FFF2-40B4-BE49-F238E27FC236}">
                <a16:creationId xmlns:a16="http://schemas.microsoft.com/office/drawing/2014/main" id="{FB062641-247D-4446-A9F3-1A70230BF37C}"/>
              </a:ext>
            </a:extLst>
          </p:cNvPr>
          <p:cNvSpPr/>
          <p:nvPr/>
        </p:nvSpPr>
        <p:spPr>
          <a:xfrm>
            <a:off x="334536" y="1215483"/>
            <a:ext cx="4650059" cy="4427034"/>
          </a:xfrm>
          <a:prstGeom prst="ellipse">
            <a:avLst/>
          </a:prstGeom>
          <a:ln/>
        </p:spPr>
        <p:style>
          <a:lnRef idx="2">
            <a:schemeClr val="accent6"/>
          </a:lnRef>
          <a:fillRef idx="1">
            <a:schemeClr val="lt1"/>
          </a:fillRef>
          <a:effectRef idx="0">
            <a:schemeClr val="accent6"/>
          </a:effectRef>
          <a:fontRef idx="minor">
            <a:schemeClr val="dk1"/>
          </a:fontRef>
        </p:style>
        <p:txBody>
          <a:bodyPr/>
          <a:lstStyle/>
          <a:p>
            <a:pPr algn="ctr"/>
            <a:endParaRPr lang="es-PE" dirty="0"/>
          </a:p>
          <a:p>
            <a:pPr algn="ctr"/>
            <a:endParaRPr lang="es-PE" dirty="0"/>
          </a:p>
          <a:p>
            <a:pPr algn="ctr"/>
            <a:endParaRPr lang="es-PE" dirty="0"/>
          </a:p>
          <a:p>
            <a:pPr algn="ctr"/>
            <a:r>
              <a:rPr lang="es-PE" sz="2800" dirty="0">
                <a:ln w="0"/>
                <a:solidFill>
                  <a:schemeClr val="tx1"/>
                </a:solidFill>
                <a:effectLst>
                  <a:outerShdw blurRad="38100" dist="25400" dir="5400000" algn="ctr" rotWithShape="0">
                    <a:srgbClr val="6E747A">
                      <a:alpha val="43000"/>
                    </a:srgbClr>
                  </a:outerShdw>
                </a:effectLst>
              </a:rPr>
              <a:t>ESTAMPADO DE POLOS PERSONALIZADOS</a:t>
            </a:r>
            <a:endParaRPr lang="en-US" sz="2800" dirty="0">
              <a:ln w="0"/>
              <a:solidFill>
                <a:schemeClr val="tx1"/>
              </a:solidFill>
              <a:effectLst>
                <a:outerShdw blurRad="38100" dist="25400" dir="5400000" algn="ctr" rotWithShape="0">
                  <a:srgbClr val="6E747A">
                    <a:alpha val="43000"/>
                  </a:srgbClr>
                </a:outerShdw>
              </a:effectLst>
            </a:endParaRPr>
          </a:p>
        </p:txBody>
      </p:sp>
      <p:grpSp>
        <p:nvGrpSpPr>
          <p:cNvPr id="9" name="Group 8">
            <a:extLst>
              <a:ext uri="{FF2B5EF4-FFF2-40B4-BE49-F238E27FC236}">
                <a16:creationId xmlns:a16="http://schemas.microsoft.com/office/drawing/2014/main" id="{EFC2510D-1774-4AE9-9B3F-3F8DF2E5F44C}"/>
              </a:ext>
            </a:extLst>
          </p:cNvPr>
          <p:cNvGrpSpPr/>
          <p:nvPr/>
        </p:nvGrpSpPr>
        <p:grpSpPr>
          <a:xfrm>
            <a:off x="725594" y="36356"/>
            <a:ext cx="8226816" cy="407411"/>
            <a:chOff x="5479439" y="4554647"/>
            <a:chExt cx="6486139" cy="407411"/>
          </a:xfrm>
        </p:grpSpPr>
        <p:sp>
          <p:nvSpPr>
            <p:cNvPr id="10" name="TextBox 9">
              <a:extLst>
                <a:ext uri="{FF2B5EF4-FFF2-40B4-BE49-F238E27FC236}">
                  <a16:creationId xmlns:a16="http://schemas.microsoft.com/office/drawing/2014/main" id="{A6850508-2D5E-4A5D-9C8A-8ED393D3E900}"/>
                </a:ext>
              </a:extLst>
            </p:cNvPr>
            <p:cNvSpPr txBox="1"/>
            <p:nvPr/>
          </p:nvSpPr>
          <p:spPr>
            <a:xfrm>
              <a:off x="5869578" y="4619854"/>
              <a:ext cx="6096000" cy="276999"/>
            </a:xfrm>
            <a:prstGeom prst="rect">
              <a:avLst/>
            </a:prstGeom>
            <a:noFill/>
          </p:spPr>
          <p:txBody>
            <a:bodyPr wrap="square">
              <a:spAutoFit/>
            </a:bodyPr>
            <a:lstStyle/>
            <a:p>
              <a:pPr algn="ctr"/>
              <a:r>
                <a:rPr lang="en-US" sz="1200" dirty="0">
                  <a:solidFill>
                    <a:schemeClr val="tx2"/>
                  </a:solidFill>
                </a:rPr>
                <a:t>UNIVERSIDAD NACIONAL DE SAN CRIST</a:t>
              </a:r>
              <a:r>
                <a:rPr lang="es-US" sz="1200" dirty="0">
                  <a:solidFill>
                    <a:schemeClr val="tx2"/>
                  </a:solidFill>
                </a:rPr>
                <a:t>Ó</a:t>
              </a:r>
              <a:r>
                <a:rPr lang="en-US" sz="1200" dirty="0">
                  <a:solidFill>
                    <a:schemeClr val="tx2"/>
                  </a:solidFill>
                </a:rPr>
                <a:t>BAL DE HUAMANGA </a:t>
              </a:r>
              <a:r>
                <a:rPr lang="en-US" sz="1200" b="1" i="0" dirty="0">
                  <a:effectLst/>
                  <a:latin typeface="arial" panose="020B0604020202020204" pitchFamily="34" charset="0"/>
                </a:rPr>
                <a:t>|</a:t>
              </a:r>
              <a:r>
                <a:rPr lang="en-US" sz="1200" dirty="0">
                  <a:solidFill>
                    <a:schemeClr val="tx2"/>
                  </a:solidFill>
                  <a:sym typeface="Wingdings" panose="05000000000000000000" pitchFamily="2" charset="2"/>
                </a:rPr>
                <a:t> </a:t>
              </a:r>
              <a:r>
                <a:rPr lang="en-US" sz="1200" dirty="0">
                  <a:solidFill>
                    <a:schemeClr val="tx2"/>
                  </a:solidFill>
                </a:rPr>
                <a:t>ESCUELA PROFESIONAL DE </a:t>
              </a:r>
              <a:r>
                <a:rPr lang="es-US" sz="1200" dirty="0">
                  <a:solidFill>
                    <a:schemeClr val="tx2"/>
                  </a:solidFill>
                </a:rPr>
                <a:t>ECONOMÍA </a:t>
              </a:r>
              <a:endParaRPr lang="en-US" sz="1200" dirty="0"/>
            </a:p>
          </p:txBody>
        </p:sp>
        <p:pic>
          <p:nvPicPr>
            <p:cNvPr id="11" name="Content Placeholder 7" descr="Logo, calendar&#10;&#10;Description automatically generated">
              <a:extLst>
                <a:ext uri="{FF2B5EF4-FFF2-40B4-BE49-F238E27FC236}">
                  <a16:creationId xmlns:a16="http://schemas.microsoft.com/office/drawing/2014/main" id="{4D0D8205-19E3-4564-B866-D4154D5BDB5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899" t="-1" r="7992" b="33028"/>
            <a:stretch/>
          </p:blipFill>
          <p:spPr>
            <a:xfrm>
              <a:off x="5479439" y="4554647"/>
              <a:ext cx="390140" cy="407411"/>
            </a:xfrm>
            <a:prstGeom prst="rect">
              <a:avLst/>
            </a:prstGeom>
          </p:spPr>
        </p:pic>
      </p:grpSp>
    </p:spTree>
    <p:extLst>
      <p:ext uri="{BB962C8B-B14F-4D97-AF65-F5344CB8AC3E}">
        <p14:creationId xmlns:p14="http://schemas.microsoft.com/office/powerpoint/2010/main" val="165642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554566" y="683209"/>
            <a:ext cx="11082867" cy="1117600"/>
          </a:xfrm>
          <a:prstGeom prst="roundRect">
            <a:avLst>
              <a:gd name="adj" fmla="val 34849"/>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5" name="Rectángulo redondeado 4"/>
          <p:cNvSpPr/>
          <p:nvPr/>
        </p:nvSpPr>
        <p:spPr>
          <a:xfrm>
            <a:off x="757765" y="828068"/>
            <a:ext cx="10676467" cy="827882"/>
          </a:xfrm>
          <a:prstGeom prst="roundRect">
            <a:avLst>
              <a:gd name="adj" fmla="val 23410"/>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ES" sz="2800" dirty="0"/>
              <a:t>MARCO GENERAL DEL PROYECTO</a:t>
            </a:r>
          </a:p>
        </p:txBody>
      </p:sp>
      <p:graphicFrame>
        <p:nvGraphicFramePr>
          <p:cNvPr id="2" name="Diagrama 1"/>
          <p:cNvGraphicFramePr/>
          <p:nvPr>
            <p:extLst>
              <p:ext uri="{D42A27DB-BD31-4B8C-83A1-F6EECF244321}">
                <p14:modId xmlns:p14="http://schemas.microsoft.com/office/powerpoint/2010/main" val="3000224204"/>
              </p:ext>
            </p:extLst>
          </p:nvPr>
        </p:nvGraphicFramePr>
        <p:xfrm>
          <a:off x="554566" y="1885071"/>
          <a:ext cx="8321822" cy="4761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CAC2B996-C8FD-46E8-9659-DE39B0D30638}"/>
              </a:ext>
            </a:extLst>
          </p:cNvPr>
          <p:cNvGrpSpPr/>
          <p:nvPr/>
        </p:nvGrpSpPr>
        <p:grpSpPr>
          <a:xfrm>
            <a:off x="725594" y="36356"/>
            <a:ext cx="8226816" cy="407411"/>
            <a:chOff x="5479439" y="4554647"/>
            <a:chExt cx="6486139" cy="407411"/>
          </a:xfrm>
        </p:grpSpPr>
        <p:sp>
          <p:nvSpPr>
            <p:cNvPr id="10" name="TextBox 9">
              <a:extLst>
                <a:ext uri="{FF2B5EF4-FFF2-40B4-BE49-F238E27FC236}">
                  <a16:creationId xmlns:a16="http://schemas.microsoft.com/office/drawing/2014/main" id="{60D25C2D-997D-42A9-9018-C4CF0A60D915}"/>
                </a:ext>
              </a:extLst>
            </p:cNvPr>
            <p:cNvSpPr txBox="1"/>
            <p:nvPr/>
          </p:nvSpPr>
          <p:spPr>
            <a:xfrm>
              <a:off x="5869578" y="4619854"/>
              <a:ext cx="6096000" cy="276999"/>
            </a:xfrm>
            <a:prstGeom prst="rect">
              <a:avLst/>
            </a:prstGeom>
            <a:noFill/>
          </p:spPr>
          <p:txBody>
            <a:bodyPr wrap="square">
              <a:spAutoFit/>
            </a:bodyPr>
            <a:lstStyle/>
            <a:p>
              <a:pPr algn="ctr"/>
              <a:r>
                <a:rPr lang="en-US" sz="1200" dirty="0">
                  <a:solidFill>
                    <a:schemeClr val="tx2"/>
                  </a:solidFill>
                </a:rPr>
                <a:t>UNIVERSIDAD NACIONAL DE SAN CRIST</a:t>
              </a:r>
              <a:r>
                <a:rPr lang="es-US" sz="1200" dirty="0">
                  <a:solidFill>
                    <a:schemeClr val="tx2"/>
                  </a:solidFill>
                </a:rPr>
                <a:t>Ó</a:t>
              </a:r>
              <a:r>
                <a:rPr lang="en-US" sz="1200" dirty="0">
                  <a:solidFill>
                    <a:schemeClr val="tx2"/>
                  </a:solidFill>
                </a:rPr>
                <a:t>BAL DE HUAMANGA </a:t>
              </a:r>
              <a:r>
                <a:rPr lang="en-US" sz="1200" b="1" i="0" dirty="0">
                  <a:effectLst/>
                  <a:latin typeface="arial" panose="020B0604020202020204" pitchFamily="34" charset="0"/>
                </a:rPr>
                <a:t>|</a:t>
              </a:r>
              <a:r>
                <a:rPr lang="en-US" sz="1200" dirty="0">
                  <a:solidFill>
                    <a:schemeClr val="tx2"/>
                  </a:solidFill>
                  <a:sym typeface="Wingdings" panose="05000000000000000000" pitchFamily="2" charset="2"/>
                </a:rPr>
                <a:t> </a:t>
              </a:r>
              <a:r>
                <a:rPr lang="en-US" sz="1200" dirty="0">
                  <a:solidFill>
                    <a:schemeClr val="tx2"/>
                  </a:solidFill>
                </a:rPr>
                <a:t>ESCUELA PROFESIONAL DE </a:t>
              </a:r>
              <a:r>
                <a:rPr lang="es-US" sz="1200" dirty="0">
                  <a:solidFill>
                    <a:schemeClr val="tx2"/>
                  </a:solidFill>
                </a:rPr>
                <a:t>ECONOMÍA </a:t>
              </a:r>
              <a:endParaRPr lang="en-US" sz="1200" dirty="0"/>
            </a:p>
          </p:txBody>
        </p:sp>
        <p:pic>
          <p:nvPicPr>
            <p:cNvPr id="11" name="Content Placeholder 7" descr="Logo, calendar&#10;&#10;Description automatically generated">
              <a:extLst>
                <a:ext uri="{FF2B5EF4-FFF2-40B4-BE49-F238E27FC236}">
                  <a16:creationId xmlns:a16="http://schemas.microsoft.com/office/drawing/2014/main" id="{52F27E02-386C-4801-8A67-70B864AFA78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899" t="-1" r="7992" b="33028"/>
            <a:stretch/>
          </p:blipFill>
          <p:spPr>
            <a:xfrm>
              <a:off x="5479439" y="4554647"/>
              <a:ext cx="390140" cy="407411"/>
            </a:xfrm>
            <a:prstGeom prst="rect">
              <a:avLst/>
            </a:prstGeom>
          </p:spPr>
        </p:pic>
      </p:grpSp>
    </p:spTree>
    <p:extLst>
      <p:ext uri="{BB962C8B-B14F-4D97-AF65-F5344CB8AC3E}">
        <p14:creationId xmlns:p14="http://schemas.microsoft.com/office/powerpoint/2010/main" val="25444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40">
            <a:extLst>
              <a:ext uri="{FF2B5EF4-FFF2-40B4-BE49-F238E27FC236}">
                <a16:creationId xmlns:a16="http://schemas.microsoft.com/office/drawing/2014/main" id="{1152D093-1B1E-4BC9-BC29-0F26CF4AA4F5}"/>
              </a:ext>
            </a:extLst>
          </p:cNvPr>
          <p:cNvSpPr>
            <a:spLocks noGrp="1"/>
          </p:cNvSpPr>
          <p:nvPr>
            <p:ph type="body" sz="quarter" idx="10"/>
          </p:nvPr>
        </p:nvSpPr>
        <p:spPr bwMode="auto">
          <a:xfrm>
            <a:off x="513556" y="1066800"/>
            <a:ext cx="1754187" cy="34290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dirty="0">
                <a:solidFill>
                  <a:schemeClr val="tx2"/>
                </a:solidFill>
                <a:latin typeface="Arial" panose="020B0604020202020204" pitchFamily="34" charset="0"/>
              </a:rPr>
              <a:t>CENTROS FORJADORES DE FUTUROS ARTISTA DE DISEÑO GRÁFICO:</a:t>
            </a:r>
          </a:p>
          <a:p>
            <a:pPr marL="171450" indent="-171450" eaLnBrk="1" hangingPunct="1">
              <a:buFont typeface="Arial" panose="020B0604020202020204" pitchFamily="34" charset="0"/>
              <a:buChar char="•"/>
            </a:pPr>
            <a:r>
              <a:rPr lang="es-MX" altLang="en-US" dirty="0">
                <a:solidFill>
                  <a:schemeClr val="tx2"/>
                </a:solidFill>
                <a:latin typeface="Arial" panose="020B0604020202020204" pitchFamily="34" charset="0"/>
              </a:rPr>
              <a:t>Escuela de formación artística "Felipe Guamán Poma de Ayala“</a:t>
            </a:r>
          </a:p>
          <a:p>
            <a:pPr marL="171450" indent="-171450" eaLnBrk="1" hangingPunct="1">
              <a:buFont typeface="Arial" panose="020B0604020202020204" pitchFamily="34" charset="0"/>
              <a:buChar char="•"/>
            </a:pPr>
            <a:r>
              <a:rPr lang="en-US" altLang="en-US" dirty="0">
                <a:solidFill>
                  <a:schemeClr val="tx2"/>
                </a:solidFill>
                <a:latin typeface="Arial" panose="020B0604020202020204" pitchFamily="34" charset="0"/>
              </a:rPr>
              <a:t>SENATI</a:t>
            </a:r>
          </a:p>
          <a:p>
            <a:pPr eaLnBrk="1" hangingPunct="1"/>
            <a:r>
              <a:rPr lang="en-US" altLang="en-US" b="1" dirty="0">
                <a:solidFill>
                  <a:schemeClr val="tx2"/>
                </a:solidFill>
                <a:latin typeface="Arial" panose="020B0604020202020204" pitchFamily="34" charset="0"/>
              </a:rPr>
              <a:t>PROVEEDOR EMPRESA SUBLIMAKE </a:t>
            </a:r>
          </a:p>
          <a:p>
            <a:pPr marL="171450" indent="-171450" eaLnBrk="1" hangingPunct="1">
              <a:buFont typeface="Arial" panose="020B0604020202020204" pitchFamily="34" charset="0"/>
              <a:buChar char="•"/>
            </a:pPr>
            <a:r>
              <a:rPr lang="es-US" altLang="en-US" dirty="0">
                <a:solidFill>
                  <a:schemeClr val="tx2"/>
                </a:solidFill>
                <a:latin typeface="Arial" panose="020B0604020202020204" pitchFamily="34" charset="0"/>
              </a:rPr>
              <a:t>Tintas pigmentadas</a:t>
            </a:r>
          </a:p>
          <a:p>
            <a:pPr marL="171450" indent="-171450" eaLnBrk="1" hangingPunct="1">
              <a:buFont typeface="Arial" panose="020B0604020202020204" pitchFamily="34" charset="0"/>
              <a:buChar char="•"/>
            </a:pPr>
            <a:r>
              <a:rPr lang="es-US" altLang="en-US" dirty="0">
                <a:solidFill>
                  <a:schemeClr val="tx2"/>
                </a:solidFill>
                <a:latin typeface="Arial" panose="020B0604020202020204" pitchFamily="34" charset="0"/>
              </a:rPr>
              <a:t>Papel transfer </a:t>
            </a:r>
            <a:br>
              <a:rPr altLang="en-US" dirty="0">
                <a:solidFill>
                  <a:schemeClr val="tx2"/>
                </a:solidFill>
                <a:latin typeface="Arial" panose="020B0604020202020204" pitchFamily="34" charset="0"/>
              </a:rPr>
            </a:br>
            <a:endParaRPr altLang="en-US" dirty="0">
              <a:solidFill>
                <a:schemeClr val="tx2"/>
              </a:solidFill>
              <a:latin typeface="Arial" panose="020B0604020202020204" pitchFamily="34" charset="0"/>
            </a:endParaRPr>
          </a:p>
          <a:p>
            <a:pPr eaLnBrk="1" hangingPunct="1"/>
            <a:r>
              <a:rPr lang="en-US" altLang="en-US" b="1" dirty="0">
                <a:solidFill>
                  <a:schemeClr val="tx2"/>
                </a:solidFill>
                <a:latin typeface="Arial" panose="020B0604020202020204" pitchFamily="34" charset="0"/>
              </a:rPr>
              <a:t>PROVEEDOR MEPRESA ASTEK</a:t>
            </a:r>
          </a:p>
          <a:p>
            <a:pPr eaLnBrk="1" hangingPunct="1"/>
            <a:endParaRPr altLang="en-US" b="1" dirty="0">
              <a:solidFill>
                <a:schemeClr val="tx2"/>
              </a:solidFill>
              <a:latin typeface="Arial" panose="020B0604020202020204" pitchFamily="34" charset="0"/>
            </a:endParaRPr>
          </a:p>
        </p:txBody>
      </p:sp>
      <p:sp>
        <p:nvSpPr>
          <p:cNvPr id="2050" name="Text Placeholder 41">
            <a:extLst>
              <a:ext uri="{FF2B5EF4-FFF2-40B4-BE49-F238E27FC236}">
                <a16:creationId xmlns:a16="http://schemas.microsoft.com/office/drawing/2014/main" id="{148E34AA-C15D-4BFB-8CAC-A4CEB7A8B61E}"/>
              </a:ext>
            </a:extLst>
          </p:cNvPr>
          <p:cNvSpPr>
            <a:spLocks noGrp="1"/>
          </p:cNvSpPr>
          <p:nvPr>
            <p:ph type="body" sz="quarter" idx="11"/>
          </p:nvPr>
        </p:nvSpPr>
        <p:spPr bwMode="auto">
          <a:xfrm>
            <a:off x="2855913" y="1066800"/>
            <a:ext cx="1754187" cy="153035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n-US" dirty="0">
                <a:solidFill>
                  <a:schemeClr val="tx2"/>
                </a:solidFill>
                <a:latin typeface="Arial" panose="020B0604020202020204" pitchFamily="34" charset="0"/>
              </a:rPr>
              <a:t>1. Proceso de creación y cocreación de diseños	</a:t>
            </a:r>
          </a:p>
          <a:p>
            <a:pPr eaLnBrk="1" hangingPunct="1"/>
            <a:r>
              <a:rPr lang="es-MX" altLang="en-US" dirty="0">
                <a:solidFill>
                  <a:schemeClr val="tx2"/>
                </a:solidFill>
                <a:latin typeface="Arial" panose="020B0604020202020204" pitchFamily="34" charset="0"/>
              </a:rPr>
              <a:t>2.Proceso de estampado	</a:t>
            </a:r>
          </a:p>
          <a:p>
            <a:pPr eaLnBrk="1" hangingPunct="1"/>
            <a:r>
              <a:rPr lang="es-MX" altLang="en-US" dirty="0">
                <a:solidFill>
                  <a:schemeClr val="tx2"/>
                </a:solidFill>
                <a:latin typeface="Arial" panose="020B0604020202020204" pitchFamily="34" charset="0"/>
              </a:rPr>
              <a:t>3.Desarrollo de página web</a:t>
            </a:r>
          </a:p>
          <a:p>
            <a:pPr eaLnBrk="1" hangingPunct="1"/>
            <a:r>
              <a:rPr lang="es-MX" altLang="en-US" dirty="0">
                <a:solidFill>
                  <a:schemeClr val="tx2"/>
                </a:solidFill>
                <a:latin typeface="Arial" panose="020B0604020202020204" pitchFamily="34" charset="0"/>
              </a:rPr>
              <a:t>4.Cumplimiento con el horario de envío.</a:t>
            </a:r>
          </a:p>
          <a:p>
            <a:pPr eaLnBrk="1" hangingPunct="1"/>
            <a:r>
              <a:rPr lang="es-MX" altLang="en-US" dirty="0">
                <a:solidFill>
                  <a:schemeClr val="tx2"/>
                </a:solidFill>
                <a:latin typeface="Arial" panose="020B0604020202020204" pitchFamily="34" charset="0"/>
              </a:rPr>
              <a:t>5. Publicidad en redes sociales	</a:t>
            </a:r>
            <a:r>
              <a:rPr lang="es-MX" altLang="en-US" dirty="0">
                <a:solidFill>
                  <a:srgbClr val="919191"/>
                </a:solidFill>
                <a:latin typeface="Arial" panose="020B0604020202020204" pitchFamily="34" charset="0"/>
              </a:rPr>
              <a:t>		</a:t>
            </a:r>
          </a:p>
          <a:p>
            <a:pPr eaLnBrk="1" hangingPunct="1"/>
            <a:endParaRPr lang="es-ES_tradnl" altLang="en-US" dirty="0">
              <a:solidFill>
                <a:srgbClr val="919191"/>
              </a:solidFill>
              <a:latin typeface="Arial" panose="020B0604020202020204" pitchFamily="34" charset="0"/>
            </a:endParaRPr>
          </a:p>
        </p:txBody>
      </p:sp>
      <p:sp>
        <p:nvSpPr>
          <p:cNvPr id="2051" name="Text Placeholder 42">
            <a:extLst>
              <a:ext uri="{FF2B5EF4-FFF2-40B4-BE49-F238E27FC236}">
                <a16:creationId xmlns:a16="http://schemas.microsoft.com/office/drawing/2014/main" id="{F1E29C0F-293A-4782-A191-E6865BF4F7C3}"/>
              </a:ext>
            </a:extLst>
          </p:cNvPr>
          <p:cNvSpPr>
            <a:spLocks noGrp="1"/>
          </p:cNvSpPr>
          <p:nvPr>
            <p:ph type="body" sz="quarter" idx="12"/>
          </p:nvPr>
        </p:nvSpPr>
        <p:spPr bwMode="auto">
          <a:xfrm>
            <a:off x="4982766" y="973546"/>
            <a:ext cx="2175680" cy="3539308"/>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n-US" b="1" dirty="0">
                <a:solidFill>
                  <a:schemeClr val="tx2"/>
                </a:solidFill>
                <a:latin typeface="Arial" panose="020B0604020202020204" pitchFamily="34" charset="0"/>
              </a:rPr>
              <a:t>DIFERENCIACIÓN:</a:t>
            </a:r>
          </a:p>
          <a:p>
            <a:pPr eaLnBrk="1" hangingPunct="1"/>
            <a:r>
              <a:rPr lang="es-MX" altLang="en-US" dirty="0">
                <a:solidFill>
                  <a:schemeClr val="tx2"/>
                </a:solidFill>
                <a:latin typeface="Arial" panose="020B0604020202020204" pitchFamily="34" charset="0"/>
              </a:rPr>
              <a:t>Producto 100%(20/1),algodón y tintas transfer.</a:t>
            </a:r>
          </a:p>
          <a:p>
            <a:pPr eaLnBrk="1" hangingPunct="1"/>
            <a:r>
              <a:rPr lang="es-MX" altLang="en-US" b="1" dirty="0">
                <a:solidFill>
                  <a:schemeClr val="tx2"/>
                </a:solidFill>
                <a:latin typeface="Arial" panose="020B0604020202020204" pitchFamily="34" charset="0"/>
              </a:rPr>
              <a:t>PERSONALIZADA</a:t>
            </a:r>
          </a:p>
          <a:p>
            <a:pPr eaLnBrk="1" hangingPunct="1"/>
            <a:r>
              <a:rPr lang="es-MX" altLang="en-US" dirty="0">
                <a:solidFill>
                  <a:schemeClr val="tx2"/>
                </a:solidFill>
                <a:latin typeface="Arial" panose="020B0604020202020204" pitchFamily="34" charset="0"/>
              </a:rPr>
              <a:t>Estampados con diseños personalizados en base a los gustos y preferencias de nuestros clientes. diseños que los hagan sentir único  y auténticos vistiendo una prenda con una imagen muy significativa para ellos.</a:t>
            </a:r>
          </a:p>
          <a:p>
            <a:pPr eaLnBrk="1" hangingPunct="1"/>
            <a:endParaRPr lang="es-MX" altLang="en-US" dirty="0">
              <a:solidFill>
                <a:schemeClr val="tx2"/>
              </a:solidFill>
              <a:latin typeface="Arial" panose="020B0604020202020204" pitchFamily="34" charset="0"/>
            </a:endParaRPr>
          </a:p>
          <a:p>
            <a:pPr eaLnBrk="1" hangingPunct="1"/>
            <a:r>
              <a:rPr lang="es-MX" altLang="en-US" dirty="0">
                <a:solidFill>
                  <a:schemeClr val="tx2"/>
                </a:solidFill>
                <a:latin typeface="Arial" panose="020B0604020202020204" pitchFamily="34" charset="0"/>
              </a:rPr>
              <a:t>Estampados con diseños único e innovadores , en base a la cultura, música y arquitectura de nuestra región y país.	</a:t>
            </a:r>
          </a:p>
          <a:p>
            <a:pPr eaLnBrk="1" hangingPunct="1"/>
            <a:r>
              <a:rPr lang="es-MX" altLang="en-US" dirty="0">
                <a:solidFill>
                  <a:schemeClr val="tx2"/>
                </a:solidFill>
                <a:latin typeface="Arial" panose="020B0604020202020204" pitchFamily="34" charset="0"/>
              </a:rPr>
              <a:t>	</a:t>
            </a:r>
          </a:p>
          <a:p>
            <a:pPr eaLnBrk="1" hangingPunct="1"/>
            <a:r>
              <a:rPr lang="es-MX" altLang="en-US" dirty="0">
                <a:solidFill>
                  <a:schemeClr val="tx2"/>
                </a:solidFill>
                <a:latin typeface="Arial" panose="020B0604020202020204" pitchFamily="34" charset="0"/>
              </a:rPr>
              <a:t>Bajo este contexto ofrecemos diseños propios de este, estampados que promueven las medidas de bioseguridad como el lavado de manos. Así también diseños con frases que buscan motivar a las peruanas en este </a:t>
            </a:r>
            <a:r>
              <a:rPr lang="es-MX" altLang="en-US" dirty="0" err="1">
                <a:solidFill>
                  <a:schemeClr val="tx2"/>
                </a:solidFill>
                <a:latin typeface="Arial" panose="020B0604020202020204" pitchFamily="34" charset="0"/>
              </a:rPr>
              <a:t>dificil</a:t>
            </a:r>
            <a:r>
              <a:rPr lang="es-MX" altLang="en-US" dirty="0">
                <a:solidFill>
                  <a:schemeClr val="tx2"/>
                </a:solidFill>
                <a:latin typeface="Arial" panose="020B0604020202020204" pitchFamily="34" charset="0"/>
              </a:rPr>
              <a:t> contexto.		</a:t>
            </a:r>
          </a:p>
          <a:p>
            <a:pPr eaLnBrk="1" hangingPunct="1"/>
            <a:r>
              <a:rPr lang="es-MX" altLang="en-US" dirty="0">
                <a:solidFill>
                  <a:srgbClr val="919191"/>
                </a:solidFill>
                <a:latin typeface="Arial" panose="020B0604020202020204" pitchFamily="34" charset="0"/>
              </a:rPr>
              <a:t>			</a:t>
            </a:r>
          </a:p>
          <a:p>
            <a:pPr eaLnBrk="1" hangingPunct="1"/>
            <a:r>
              <a:rPr lang="es-MX" altLang="en-US" dirty="0">
                <a:solidFill>
                  <a:srgbClr val="919191"/>
                </a:solidFill>
                <a:latin typeface="Arial" panose="020B0604020202020204" pitchFamily="34" charset="0"/>
              </a:rPr>
              <a:t>			</a:t>
            </a:r>
          </a:p>
          <a:p>
            <a:pPr eaLnBrk="1" hangingPunct="1"/>
            <a:r>
              <a:rPr lang="es-MX" altLang="en-US" dirty="0">
                <a:solidFill>
                  <a:srgbClr val="919191"/>
                </a:solidFill>
                <a:latin typeface="Arial" panose="020B0604020202020204" pitchFamily="34" charset="0"/>
              </a:rPr>
              <a:t>			</a:t>
            </a:r>
          </a:p>
          <a:p>
            <a:pPr eaLnBrk="1" hangingPunct="1"/>
            <a:r>
              <a:rPr lang="es-MX" altLang="en-US" dirty="0">
                <a:solidFill>
                  <a:srgbClr val="919191"/>
                </a:solidFill>
                <a:latin typeface="Arial" panose="020B0604020202020204" pitchFamily="34" charset="0"/>
              </a:rPr>
              <a:t>			</a:t>
            </a:r>
          </a:p>
          <a:p>
            <a:pPr eaLnBrk="1" hangingPunct="1"/>
            <a:r>
              <a:rPr lang="es-MX" altLang="en-US" dirty="0">
                <a:solidFill>
                  <a:srgbClr val="919191"/>
                </a:solidFill>
                <a:latin typeface="Arial" panose="020B0604020202020204" pitchFamily="34" charset="0"/>
              </a:rPr>
              <a:t>			</a:t>
            </a:r>
          </a:p>
          <a:p>
            <a:pPr eaLnBrk="1" hangingPunct="1"/>
            <a:r>
              <a:rPr lang="es-MX" altLang="en-US" dirty="0">
                <a:solidFill>
                  <a:srgbClr val="919191"/>
                </a:solidFill>
                <a:latin typeface="Arial" panose="020B0604020202020204" pitchFamily="34" charset="0"/>
              </a:rPr>
              <a:t>			</a:t>
            </a:r>
          </a:p>
          <a:p>
            <a:pPr eaLnBrk="1" hangingPunct="1"/>
            <a:r>
              <a:rPr lang="es-MX" altLang="en-US" dirty="0">
                <a:solidFill>
                  <a:srgbClr val="919191"/>
                </a:solidFill>
                <a:latin typeface="Arial" panose="020B0604020202020204" pitchFamily="34" charset="0"/>
              </a:rPr>
              <a:t>			</a:t>
            </a:r>
          </a:p>
          <a:p>
            <a:pPr eaLnBrk="1" hangingPunct="1"/>
            <a:endParaRPr lang="es-ES_tradnl" altLang="en-US" dirty="0">
              <a:solidFill>
                <a:srgbClr val="919191"/>
              </a:solidFill>
              <a:latin typeface="Arial" panose="020B0604020202020204" pitchFamily="34" charset="0"/>
            </a:endParaRPr>
          </a:p>
        </p:txBody>
      </p:sp>
      <p:sp>
        <p:nvSpPr>
          <p:cNvPr id="2052" name="Text Placeholder 43">
            <a:extLst>
              <a:ext uri="{FF2B5EF4-FFF2-40B4-BE49-F238E27FC236}">
                <a16:creationId xmlns:a16="http://schemas.microsoft.com/office/drawing/2014/main" id="{F0F20A46-8658-45E9-B9FB-14902B13BC18}"/>
              </a:ext>
            </a:extLst>
          </p:cNvPr>
          <p:cNvSpPr>
            <a:spLocks noGrp="1"/>
          </p:cNvSpPr>
          <p:nvPr>
            <p:ph type="body" sz="quarter" idx="13"/>
          </p:nvPr>
        </p:nvSpPr>
        <p:spPr bwMode="auto">
          <a:xfrm>
            <a:off x="7325123" y="1071154"/>
            <a:ext cx="2175680" cy="153035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n-US" dirty="0">
                <a:solidFill>
                  <a:schemeClr val="tx2"/>
                </a:solidFill>
                <a:latin typeface="Arial" panose="020B0604020202020204" pitchFamily="34" charset="0"/>
              </a:rPr>
              <a:t>Excelente trato con los clientes.</a:t>
            </a:r>
          </a:p>
          <a:p>
            <a:pPr eaLnBrk="1" hangingPunct="1"/>
            <a:r>
              <a:rPr lang="es-MX" altLang="en-US" dirty="0">
                <a:solidFill>
                  <a:schemeClr val="tx2"/>
                </a:solidFill>
                <a:latin typeface="Arial" panose="020B0604020202020204" pitchFamily="34" charset="0"/>
              </a:rPr>
              <a:t>Respuesta rápida y eficaz.	</a:t>
            </a:r>
          </a:p>
          <a:p>
            <a:pPr eaLnBrk="1" hangingPunct="1"/>
            <a:r>
              <a:rPr lang="es-MX" altLang="en-US" dirty="0">
                <a:solidFill>
                  <a:schemeClr val="tx2"/>
                </a:solidFill>
                <a:latin typeface="Arial" panose="020B0604020202020204" pitchFamily="34" charset="0"/>
              </a:rPr>
              <a:t>	</a:t>
            </a:r>
          </a:p>
          <a:p>
            <a:pPr eaLnBrk="1" hangingPunct="1"/>
            <a:r>
              <a:rPr lang="es-MX" altLang="en-US" dirty="0">
                <a:solidFill>
                  <a:schemeClr val="tx2"/>
                </a:solidFill>
                <a:latin typeface="Arial" panose="020B0604020202020204" pitchFamily="34" charset="0"/>
              </a:rPr>
              <a:t>Asesoría ,atención personalizada y sistematizada por WhatsApp, Facebook e Instagram.</a:t>
            </a:r>
          </a:p>
          <a:p>
            <a:pPr eaLnBrk="1" hangingPunct="1"/>
            <a:r>
              <a:rPr lang="es-MX" altLang="en-US" dirty="0">
                <a:solidFill>
                  <a:schemeClr val="tx2"/>
                </a:solidFill>
                <a:latin typeface="Arial" panose="020B0604020202020204" pitchFamily="34" charset="0"/>
              </a:rPr>
              <a:t>		</a:t>
            </a:r>
          </a:p>
          <a:p>
            <a:pPr eaLnBrk="1" hangingPunct="1"/>
            <a:r>
              <a:rPr lang="es-MX" altLang="en-US" dirty="0">
                <a:solidFill>
                  <a:schemeClr val="tx2"/>
                </a:solidFill>
                <a:latin typeface="Arial" panose="020B0604020202020204" pitchFamily="34" charset="0"/>
              </a:rPr>
              <a:t>Opción de compra de los diseños propuestos por los clientes.		</a:t>
            </a:r>
          </a:p>
          <a:p>
            <a:pPr eaLnBrk="1" hangingPunct="1"/>
            <a:r>
              <a:rPr lang="es-MX" altLang="en-US" dirty="0">
                <a:solidFill>
                  <a:schemeClr val="tx2"/>
                </a:solidFill>
                <a:latin typeface="Arial" panose="020B0604020202020204" pitchFamily="34" charset="0"/>
              </a:rPr>
              <a:t>			</a:t>
            </a:r>
          </a:p>
          <a:p>
            <a:pPr eaLnBrk="1" hangingPunct="1"/>
            <a:endParaRPr lang="es-ES_tradnl" altLang="en-US" dirty="0">
              <a:solidFill>
                <a:srgbClr val="919191"/>
              </a:solidFill>
              <a:latin typeface="Arial" panose="020B0604020202020204" pitchFamily="34" charset="0"/>
            </a:endParaRPr>
          </a:p>
        </p:txBody>
      </p:sp>
      <p:sp>
        <p:nvSpPr>
          <p:cNvPr id="2053" name="Text Placeholder 44">
            <a:extLst>
              <a:ext uri="{FF2B5EF4-FFF2-40B4-BE49-F238E27FC236}">
                <a16:creationId xmlns:a16="http://schemas.microsoft.com/office/drawing/2014/main" id="{6CB6CA69-2B1C-49C4-A6C3-06B7E3B2A758}"/>
              </a:ext>
            </a:extLst>
          </p:cNvPr>
          <p:cNvSpPr>
            <a:spLocks noGrp="1"/>
          </p:cNvSpPr>
          <p:nvPr>
            <p:ph type="body" sz="quarter" idx="14"/>
          </p:nvPr>
        </p:nvSpPr>
        <p:spPr bwMode="auto">
          <a:xfrm>
            <a:off x="9694464" y="1044576"/>
            <a:ext cx="1983979" cy="3440112"/>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n-US" dirty="0">
                <a:solidFill>
                  <a:schemeClr val="tx2"/>
                </a:solidFill>
                <a:latin typeface="Arial" panose="020B0604020202020204" pitchFamily="34" charset="0"/>
              </a:rPr>
              <a:t>Personas que les encanta usar polos único con el estampado que deseen y que tengan sentido de cocreación. 			</a:t>
            </a:r>
          </a:p>
          <a:p>
            <a:pPr eaLnBrk="1" hangingPunct="1"/>
            <a:r>
              <a:rPr lang="es-MX" altLang="en-US" dirty="0">
                <a:solidFill>
                  <a:schemeClr val="tx2"/>
                </a:solidFill>
                <a:latin typeface="Arial" panose="020B0604020202020204" pitchFamily="34" charset="0"/>
              </a:rPr>
              <a:t>Destinado a varones y mujeres  no pobres de  la provincia de Huamanga entre 20 a 39 años, que en base a los datos de INEI son  63,655 personas.			</a:t>
            </a:r>
          </a:p>
        </p:txBody>
      </p:sp>
      <p:sp>
        <p:nvSpPr>
          <p:cNvPr id="2054" name="Text Placeholder 45">
            <a:extLst>
              <a:ext uri="{FF2B5EF4-FFF2-40B4-BE49-F238E27FC236}">
                <a16:creationId xmlns:a16="http://schemas.microsoft.com/office/drawing/2014/main" id="{9D5E0E5B-A640-4E0F-A708-15D87DDCCA96}"/>
              </a:ext>
            </a:extLst>
          </p:cNvPr>
          <p:cNvSpPr>
            <a:spLocks noGrp="1"/>
          </p:cNvSpPr>
          <p:nvPr>
            <p:ph type="body" sz="quarter" idx="16"/>
          </p:nvPr>
        </p:nvSpPr>
        <p:spPr bwMode="auto">
          <a:xfrm>
            <a:off x="2701055" y="2895781"/>
            <a:ext cx="2175680" cy="153035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US" altLang="en-US" dirty="0">
                <a:solidFill>
                  <a:schemeClr val="tx2"/>
                </a:solidFill>
                <a:latin typeface="Arial" panose="020B0604020202020204" pitchFamily="34" charset="0"/>
              </a:rPr>
              <a:t>1.Recursos Humanos		</a:t>
            </a:r>
          </a:p>
          <a:p>
            <a:pPr eaLnBrk="1" hangingPunct="1"/>
            <a:r>
              <a:rPr lang="es-US" altLang="en-US" dirty="0">
                <a:solidFill>
                  <a:schemeClr val="tx2"/>
                </a:solidFill>
                <a:latin typeface="Arial" panose="020B0604020202020204" pitchFamily="34" charset="0"/>
              </a:rPr>
              <a:t>2.Capital.			</a:t>
            </a:r>
          </a:p>
          <a:p>
            <a:pPr eaLnBrk="1" hangingPunct="1"/>
            <a:r>
              <a:rPr lang="es-US" altLang="en-US" dirty="0">
                <a:solidFill>
                  <a:schemeClr val="tx2"/>
                </a:solidFill>
                <a:latin typeface="Arial" panose="020B0604020202020204" pitchFamily="34" charset="0"/>
              </a:rPr>
              <a:t>3.Infrstestructura(tienda física, almacén)			</a:t>
            </a:r>
          </a:p>
          <a:p>
            <a:pPr eaLnBrk="1" hangingPunct="1"/>
            <a:r>
              <a:rPr lang="es-US" altLang="en-US" dirty="0">
                <a:solidFill>
                  <a:schemeClr val="tx2"/>
                </a:solidFill>
                <a:latin typeface="Arial" panose="020B0604020202020204" pitchFamily="34" charset="0"/>
              </a:rPr>
              <a:t>4.Polos 100% algodón "20al 1“</a:t>
            </a:r>
          </a:p>
          <a:p>
            <a:pPr eaLnBrk="1" hangingPunct="1"/>
            <a:r>
              <a:rPr lang="es-US" altLang="en-US" dirty="0">
                <a:solidFill>
                  <a:schemeClr val="tx2"/>
                </a:solidFill>
                <a:latin typeface="Arial" panose="020B0604020202020204" pitchFamily="34" charset="0"/>
              </a:rPr>
              <a:t>5.Maquinaria para estampar, computadora e impresora.</a:t>
            </a:r>
          </a:p>
          <a:p>
            <a:pPr eaLnBrk="1" hangingPunct="1"/>
            <a:r>
              <a:rPr lang="es-US" altLang="en-US" dirty="0">
                <a:solidFill>
                  <a:schemeClr val="tx2"/>
                </a:solidFill>
                <a:latin typeface="Arial" panose="020B0604020202020204" pitchFamily="34" charset="0"/>
              </a:rPr>
              <a:t>6.Programas Photoshop y Corel Draw</a:t>
            </a:r>
          </a:p>
          <a:p>
            <a:pPr eaLnBrk="1" hangingPunct="1"/>
            <a:r>
              <a:rPr lang="es-US" altLang="en-US" dirty="0">
                <a:solidFill>
                  <a:schemeClr val="tx2"/>
                </a:solidFill>
                <a:latin typeface="Arial" panose="020B0604020202020204" pitchFamily="34" charset="0"/>
              </a:rPr>
              <a:t>7.Papel transfer , tintas pigmentadas.			</a:t>
            </a:r>
          </a:p>
          <a:p>
            <a:pPr eaLnBrk="1" hangingPunct="1"/>
            <a:endParaRPr lang="es-US" altLang="en-US" dirty="0">
              <a:solidFill>
                <a:srgbClr val="919191"/>
              </a:solidFill>
              <a:latin typeface="Arial" panose="020B0604020202020204" pitchFamily="34" charset="0"/>
            </a:endParaRPr>
          </a:p>
        </p:txBody>
      </p:sp>
      <p:sp>
        <p:nvSpPr>
          <p:cNvPr id="2055" name="Text Placeholder 46">
            <a:extLst>
              <a:ext uri="{FF2B5EF4-FFF2-40B4-BE49-F238E27FC236}">
                <a16:creationId xmlns:a16="http://schemas.microsoft.com/office/drawing/2014/main" id="{894A1486-30B5-4182-87DC-A1D8252DD9A5}"/>
              </a:ext>
            </a:extLst>
          </p:cNvPr>
          <p:cNvSpPr>
            <a:spLocks noGrp="1"/>
          </p:cNvSpPr>
          <p:nvPr>
            <p:ph type="body" sz="quarter" idx="18"/>
          </p:nvPr>
        </p:nvSpPr>
        <p:spPr bwMode="auto">
          <a:xfrm>
            <a:off x="7325122" y="2982504"/>
            <a:ext cx="1754187" cy="153035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_tradnl" altLang="en-US" dirty="0">
                <a:solidFill>
                  <a:srgbClr val="919191"/>
                </a:solidFill>
                <a:latin typeface="Arial" panose="020B0604020202020204" pitchFamily="34" charset="0"/>
              </a:rPr>
              <a:t> </a:t>
            </a:r>
            <a:r>
              <a:rPr lang="es-ES_tradnl" altLang="en-US" b="1" dirty="0">
                <a:solidFill>
                  <a:schemeClr val="tx2"/>
                </a:solidFill>
                <a:latin typeface="Arial" panose="020B0604020202020204" pitchFamily="34" charset="0"/>
              </a:rPr>
              <a:t>MARKETING DIRECTO</a:t>
            </a:r>
            <a:r>
              <a:rPr lang="es-ES_tradnl" altLang="en-US" dirty="0">
                <a:solidFill>
                  <a:schemeClr val="tx2"/>
                </a:solidFill>
                <a:latin typeface="Arial" panose="020B0604020202020204" pitchFamily="34" charset="0"/>
              </a:rPr>
              <a:t>			</a:t>
            </a:r>
          </a:p>
          <a:p>
            <a:pPr eaLnBrk="1" hangingPunct="1"/>
            <a:r>
              <a:rPr lang="es-ES_tradnl" altLang="en-US" dirty="0">
                <a:solidFill>
                  <a:schemeClr val="tx2"/>
                </a:solidFill>
                <a:latin typeface="Arial" panose="020B0604020202020204" pitchFamily="34" charset="0"/>
              </a:rPr>
              <a:t>Redes sociales: Facebook, WhatsApp e Instagram. Página Web</a:t>
            </a:r>
          </a:p>
          <a:p>
            <a:pPr eaLnBrk="1" hangingPunct="1"/>
            <a:r>
              <a:rPr lang="es-ES_tradnl" altLang="en-US" dirty="0">
                <a:solidFill>
                  <a:schemeClr val="tx2"/>
                </a:solidFill>
                <a:latin typeface="Arial" panose="020B0604020202020204" pitchFamily="34" charset="0"/>
              </a:rPr>
              <a:t>		</a:t>
            </a:r>
          </a:p>
          <a:p>
            <a:pPr eaLnBrk="1" hangingPunct="1"/>
            <a:r>
              <a:rPr lang="es-ES_tradnl" altLang="en-US" b="1" dirty="0">
                <a:solidFill>
                  <a:schemeClr val="tx2"/>
                </a:solidFill>
                <a:latin typeface="Arial" panose="020B0604020202020204" pitchFamily="34" charset="0"/>
              </a:rPr>
              <a:t>TIENDA FÍSICA Y VIRTUAL</a:t>
            </a:r>
            <a:r>
              <a:rPr lang="es-ES_tradnl" altLang="en-US" dirty="0">
                <a:solidFill>
                  <a:schemeClr val="tx2"/>
                </a:solidFill>
                <a:latin typeface="Arial" panose="020B0604020202020204" pitchFamily="34" charset="0"/>
              </a:rPr>
              <a:t>		</a:t>
            </a:r>
          </a:p>
        </p:txBody>
      </p:sp>
      <p:sp>
        <p:nvSpPr>
          <p:cNvPr id="2056" name="Text Placeholder 47">
            <a:extLst>
              <a:ext uri="{FF2B5EF4-FFF2-40B4-BE49-F238E27FC236}">
                <a16:creationId xmlns:a16="http://schemas.microsoft.com/office/drawing/2014/main" id="{A6E31A27-415E-45E1-BA61-78CE6843BE6B}"/>
              </a:ext>
            </a:extLst>
          </p:cNvPr>
          <p:cNvSpPr>
            <a:spLocks noGrp="1"/>
          </p:cNvSpPr>
          <p:nvPr>
            <p:ph type="body" sz="quarter" idx="20"/>
          </p:nvPr>
        </p:nvSpPr>
        <p:spPr bwMode="auto">
          <a:xfrm>
            <a:off x="513555" y="4930776"/>
            <a:ext cx="5479258" cy="14478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n-US" b="1" dirty="0">
                <a:solidFill>
                  <a:schemeClr val="tx2"/>
                </a:solidFill>
                <a:latin typeface="Arial" panose="020B0604020202020204" pitchFamily="34" charset="0"/>
              </a:rPr>
              <a:t>INVERSIÓN</a:t>
            </a:r>
            <a:r>
              <a:rPr lang="es-MX" altLang="en-US" dirty="0">
                <a:solidFill>
                  <a:schemeClr val="tx2"/>
                </a:solidFill>
                <a:latin typeface="Arial" panose="020B0604020202020204" pitchFamily="34" charset="0"/>
              </a:rPr>
              <a:t>:		23,757.00							</a:t>
            </a:r>
          </a:p>
          <a:p>
            <a:pPr eaLnBrk="1" hangingPunct="1"/>
            <a:r>
              <a:rPr lang="es-MX" altLang="en-US" dirty="0">
                <a:solidFill>
                  <a:schemeClr val="tx2"/>
                </a:solidFill>
                <a:latin typeface="Arial" panose="020B0604020202020204" pitchFamily="34" charset="0"/>
              </a:rPr>
              <a:t>Activo tangible		 S/10,838.00 							</a:t>
            </a:r>
          </a:p>
          <a:p>
            <a:pPr eaLnBrk="1" hangingPunct="1"/>
            <a:r>
              <a:rPr lang="es-MX" altLang="en-US" dirty="0">
                <a:solidFill>
                  <a:schemeClr val="tx2"/>
                </a:solidFill>
                <a:latin typeface="Arial" panose="020B0604020202020204" pitchFamily="34" charset="0"/>
              </a:rPr>
              <a:t>Activo Intangible		1,117.00							</a:t>
            </a:r>
          </a:p>
          <a:p>
            <a:pPr eaLnBrk="1" hangingPunct="1"/>
            <a:r>
              <a:rPr lang="es-MX" altLang="en-US" dirty="0">
                <a:solidFill>
                  <a:schemeClr val="tx2"/>
                </a:solidFill>
                <a:latin typeface="Arial" panose="020B0604020202020204" pitchFamily="34" charset="0"/>
              </a:rPr>
              <a:t>Capital de trabajo:	11,802.00</a:t>
            </a:r>
          </a:p>
          <a:p>
            <a:pPr eaLnBrk="1" hangingPunct="1"/>
            <a:r>
              <a:rPr lang="es-MX" altLang="en-US" b="1" dirty="0">
                <a:solidFill>
                  <a:schemeClr val="tx2"/>
                </a:solidFill>
                <a:latin typeface="Arial" panose="020B0604020202020204" pitchFamily="34" charset="0"/>
              </a:rPr>
              <a:t>COSTOS. </a:t>
            </a:r>
            <a:r>
              <a:rPr lang="es-MX" altLang="en-US" dirty="0">
                <a:solidFill>
                  <a:schemeClr val="tx2"/>
                </a:solidFill>
                <a:latin typeface="Arial" panose="020B0604020202020204" pitchFamily="34" charset="0"/>
              </a:rPr>
              <a:t>	               11.621.62 							</a:t>
            </a:r>
          </a:p>
          <a:p>
            <a:pPr eaLnBrk="1" hangingPunct="1"/>
            <a:r>
              <a:rPr lang="es-MX" altLang="en-US" dirty="0">
                <a:solidFill>
                  <a:schemeClr val="tx2"/>
                </a:solidFill>
                <a:latin typeface="Arial" panose="020B0604020202020204" pitchFamily="34" charset="0"/>
              </a:rPr>
              <a:t>Costo fijo:                            4,251.32</a:t>
            </a:r>
          </a:p>
          <a:p>
            <a:pPr eaLnBrk="1" hangingPunct="1"/>
            <a:r>
              <a:rPr lang="es-MX" altLang="en-US" dirty="0">
                <a:solidFill>
                  <a:schemeClr val="tx2"/>
                </a:solidFill>
                <a:latin typeface="Arial" panose="020B0604020202020204" pitchFamily="34" charset="0"/>
              </a:rPr>
              <a:t>Costo variable:                    7,370.00 									</a:t>
            </a:r>
          </a:p>
          <a:p>
            <a:pPr eaLnBrk="1" hangingPunct="1"/>
            <a:r>
              <a:rPr lang="es-MX" altLang="en-US" dirty="0">
                <a:solidFill>
                  <a:srgbClr val="919191"/>
                </a:solidFill>
                <a:latin typeface="Arial" panose="020B0604020202020204" pitchFamily="34" charset="0"/>
              </a:rPr>
              <a:t>									</a:t>
            </a:r>
          </a:p>
          <a:p>
            <a:pPr eaLnBrk="1" hangingPunct="1"/>
            <a:r>
              <a:rPr lang="es-MX" altLang="en-US" dirty="0">
                <a:solidFill>
                  <a:srgbClr val="919191"/>
                </a:solidFill>
                <a:latin typeface="Arial" panose="020B0604020202020204" pitchFamily="34" charset="0"/>
              </a:rPr>
              <a:t>									</a:t>
            </a:r>
          </a:p>
          <a:p>
            <a:pPr eaLnBrk="1" hangingPunct="1"/>
            <a:endParaRPr lang="es-ES_tradnl" altLang="en-US" dirty="0">
              <a:solidFill>
                <a:srgbClr val="919191"/>
              </a:solidFill>
              <a:latin typeface="Arial" panose="020B0604020202020204" pitchFamily="34" charset="0"/>
            </a:endParaRPr>
          </a:p>
        </p:txBody>
      </p:sp>
      <p:sp>
        <p:nvSpPr>
          <p:cNvPr id="2057" name="Text Placeholder 48">
            <a:extLst>
              <a:ext uri="{FF2B5EF4-FFF2-40B4-BE49-F238E27FC236}">
                <a16:creationId xmlns:a16="http://schemas.microsoft.com/office/drawing/2014/main" id="{EB55CAEC-99D9-4A31-B2C9-AAC12CE813E0}"/>
              </a:ext>
            </a:extLst>
          </p:cNvPr>
          <p:cNvSpPr>
            <a:spLocks noGrp="1"/>
          </p:cNvSpPr>
          <p:nvPr>
            <p:ph type="body" sz="quarter" idx="21"/>
          </p:nvPr>
        </p:nvSpPr>
        <p:spPr bwMode="auto">
          <a:xfrm>
            <a:off x="6199188" y="4876800"/>
            <a:ext cx="5592218" cy="14478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MX" altLang="en-US" dirty="0">
                <a:solidFill>
                  <a:schemeClr val="tx2"/>
                </a:solidFill>
                <a:latin typeface="Arial" panose="020B0604020202020204" pitchFamily="34" charset="0"/>
              </a:rPr>
              <a:t>Ingresos provenientes de la venta de polos con estampado personalizado-</a:t>
            </a:r>
          </a:p>
          <a:p>
            <a:pPr eaLnBrk="1" hangingPunct="1"/>
            <a:r>
              <a:rPr lang="es-MX" altLang="en-US" dirty="0">
                <a:solidFill>
                  <a:schemeClr val="tx2"/>
                </a:solidFill>
                <a:latin typeface="Arial" panose="020B0604020202020204" pitchFamily="34" charset="0"/>
              </a:rPr>
              <a:t>Medios de Cobro: Depósitos y transferencia bancarias con BCP Y VISA, cobro en efectivo.									</a:t>
            </a:r>
          </a:p>
          <a:p>
            <a:pPr eaLnBrk="1" hangingPunct="1"/>
            <a:r>
              <a:rPr lang="es-MX" altLang="en-US" dirty="0">
                <a:solidFill>
                  <a:schemeClr val="tx2"/>
                </a:solidFill>
                <a:latin typeface="Arial" panose="020B0604020202020204" pitchFamily="34" charset="0"/>
              </a:rPr>
              <a:t>PRODUCTO: POLOS CON ESTAMPADO PERSONALIZADO </a:t>
            </a:r>
          </a:p>
          <a:p>
            <a:pPr eaLnBrk="1" hangingPunct="1"/>
            <a:r>
              <a:rPr lang="es-MX" altLang="en-US" dirty="0">
                <a:solidFill>
                  <a:schemeClr val="tx2"/>
                </a:solidFill>
                <a:latin typeface="Arial" panose="020B0604020202020204" pitchFamily="34" charset="0"/>
              </a:rPr>
              <a:t>PRECIO(P): S/.53.00 soles.</a:t>
            </a:r>
          </a:p>
          <a:p>
            <a:pPr eaLnBrk="1" hangingPunct="1"/>
            <a:r>
              <a:rPr lang="es-MX" altLang="en-US" dirty="0">
                <a:solidFill>
                  <a:schemeClr val="tx2"/>
                </a:solidFill>
                <a:latin typeface="Arial" panose="020B0604020202020204" pitchFamily="34" charset="0"/>
              </a:rPr>
              <a:t>UNIDADES DEL PUNTO DE EQUILIBRIO (Q):150 polos</a:t>
            </a:r>
          </a:p>
          <a:p>
            <a:pPr eaLnBrk="1" hangingPunct="1"/>
            <a:r>
              <a:rPr lang="es-MX" altLang="en-US" dirty="0">
                <a:solidFill>
                  <a:schemeClr val="tx2"/>
                </a:solidFill>
                <a:latin typeface="Arial" panose="020B0604020202020204" pitchFamily="34" charset="0"/>
              </a:rPr>
              <a:t>PUNTO DE EQUILIBRIO: S/.7950.00 soles</a:t>
            </a:r>
          </a:p>
          <a:p>
            <a:pPr eaLnBrk="1" hangingPunct="1"/>
            <a:r>
              <a:rPr lang="es-MX" altLang="en-US" dirty="0">
                <a:solidFill>
                  <a:schemeClr val="tx2"/>
                </a:solidFill>
                <a:latin typeface="Arial" panose="020B0604020202020204" pitchFamily="34" charset="0"/>
              </a:rPr>
              <a:t>MARGEN DE GANANCIA:S/. 6.00 soles		</a:t>
            </a:r>
            <a:r>
              <a:rPr lang="es-MX" altLang="en-US" dirty="0">
                <a:solidFill>
                  <a:srgbClr val="919191"/>
                </a:solidFill>
                <a:latin typeface="Arial" panose="020B0604020202020204" pitchFamily="34" charset="0"/>
              </a:rPr>
              <a:t>							</a:t>
            </a:r>
          </a:p>
          <a:p>
            <a:pPr eaLnBrk="1" hangingPunct="1"/>
            <a:endParaRPr lang="es-ES_tradnl" altLang="en-US" dirty="0">
              <a:solidFill>
                <a:srgbClr val="919191"/>
              </a:solidFill>
              <a:latin typeface="Arial" panose="020B0604020202020204" pitchFamily="34" charset="0"/>
            </a:endParaRPr>
          </a:p>
        </p:txBody>
      </p:sp>
      <p:sp>
        <p:nvSpPr>
          <p:cNvPr id="2058" name="Text Placeholder 49">
            <a:extLst>
              <a:ext uri="{FF2B5EF4-FFF2-40B4-BE49-F238E27FC236}">
                <a16:creationId xmlns:a16="http://schemas.microsoft.com/office/drawing/2014/main" id="{51519131-CD65-46BA-AB01-6F5BB8C4FAF6}"/>
              </a:ext>
            </a:extLst>
          </p:cNvPr>
          <p:cNvSpPr>
            <a:spLocks noGrp="1"/>
          </p:cNvSpPr>
          <p:nvPr>
            <p:ph type="body" sz="quarter" idx="22"/>
          </p:nvPr>
        </p:nvSpPr>
        <p:spPr bwMode="auto">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_tradnl" altLang="en-US" dirty="0">
                <a:latin typeface="Arial" panose="020B0604020202020204" pitchFamily="34" charset="0"/>
              </a:rPr>
              <a:t>Empresa ADEK</a:t>
            </a:r>
          </a:p>
        </p:txBody>
      </p:sp>
      <p:sp>
        <p:nvSpPr>
          <p:cNvPr id="2059" name="Text Placeholder 50">
            <a:extLst>
              <a:ext uri="{FF2B5EF4-FFF2-40B4-BE49-F238E27FC236}">
                <a16:creationId xmlns:a16="http://schemas.microsoft.com/office/drawing/2014/main" id="{3A8985A2-95AF-4525-8211-2E18935B82C9}"/>
              </a:ext>
            </a:extLst>
          </p:cNvPr>
          <p:cNvSpPr>
            <a:spLocks noGrp="1"/>
          </p:cNvSpPr>
          <p:nvPr>
            <p:ph type="body" sz="quarter" idx="23"/>
          </p:nvPr>
        </p:nvSpPr>
        <p:spPr bwMode="auto">
          <a:xfrm>
            <a:off x="6827838" y="381000"/>
            <a:ext cx="1403350" cy="228600"/>
          </a:xfrm>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_tradnl" altLang="en-US" dirty="0">
                <a:latin typeface="Arial" panose="020B0604020202020204" pitchFamily="34" charset="0"/>
              </a:rPr>
              <a:t>ADEK</a:t>
            </a:r>
          </a:p>
        </p:txBody>
      </p:sp>
      <p:sp>
        <p:nvSpPr>
          <p:cNvPr id="2060" name="Text Placeholder 68">
            <a:extLst>
              <a:ext uri="{FF2B5EF4-FFF2-40B4-BE49-F238E27FC236}">
                <a16:creationId xmlns:a16="http://schemas.microsoft.com/office/drawing/2014/main" id="{25A3C9E9-F0BD-467E-8A5D-F32A390FAE9D}"/>
              </a:ext>
            </a:extLst>
          </p:cNvPr>
          <p:cNvSpPr>
            <a:spLocks noGrp="1"/>
          </p:cNvSpPr>
          <p:nvPr>
            <p:ph type="body" sz="quarter" idx="2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_tradnl" altLang="en-US" dirty="0">
                <a:latin typeface="Arial" panose="020B0604020202020204" pitchFamily="34" charset="0"/>
              </a:rPr>
              <a:t>13/05/2021</a:t>
            </a:r>
          </a:p>
        </p:txBody>
      </p:sp>
      <p:sp>
        <p:nvSpPr>
          <p:cNvPr id="2061" name="Text Placeholder 69">
            <a:extLst>
              <a:ext uri="{FF2B5EF4-FFF2-40B4-BE49-F238E27FC236}">
                <a16:creationId xmlns:a16="http://schemas.microsoft.com/office/drawing/2014/main" id="{350C376B-D393-46E4-B9D0-F0AA48DCB15C}"/>
              </a:ext>
            </a:extLst>
          </p:cNvPr>
          <p:cNvSpPr>
            <a:spLocks noGrp="1"/>
          </p:cNvSpPr>
          <p:nvPr>
            <p:ph type="body" sz="quarter" idx="2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_tradnl" altLang="en-US" dirty="0">
                <a:latin typeface="Arial" panose="020B0604020202020204" pitchFamily="34" charset="0"/>
              </a:rPr>
              <a:t>X.Y</a:t>
            </a:r>
          </a:p>
        </p:txBody>
      </p:sp>
      <p:pic>
        <p:nvPicPr>
          <p:cNvPr id="16" name="Imagen 20" descr="Sublimake Peru - YouTube">
            <a:extLst>
              <a:ext uri="{FF2B5EF4-FFF2-40B4-BE49-F238E27FC236}">
                <a16:creationId xmlns:a16="http://schemas.microsoft.com/office/drawing/2014/main" id="{223F62FC-52F8-46D1-8AA9-303E8323A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55" y="3387433"/>
            <a:ext cx="1672295" cy="904488"/>
          </a:xfrm>
          <a:prstGeom prst="rect">
            <a:avLst/>
          </a:prstGeom>
          <a:noFill/>
          <a:extLst>
            <a:ext uri="{909E8E84-426E-40DD-AFC4-6F175D3DCCD1}">
              <a14:hiddenFill xmlns:a14="http://schemas.microsoft.com/office/drawing/2010/main">
                <a:solidFill>
                  <a:srgbClr val="FFFFFF"/>
                </a:solidFill>
              </a14:hiddenFill>
            </a:ext>
          </a:extLst>
        </p:spPr>
      </p:pic>
      <p:pic>
        <p:nvPicPr>
          <p:cNvPr id="19" name="Imagen 19" descr="Tipos de cliente y cómo lidiar con ellos según sus características">
            <a:extLst>
              <a:ext uri="{FF2B5EF4-FFF2-40B4-BE49-F238E27FC236}">
                <a16:creationId xmlns:a16="http://schemas.microsoft.com/office/drawing/2014/main" id="{7B8D1FEF-731C-446F-9AB7-7EE694CA2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7776" y="2743200"/>
            <a:ext cx="1251424" cy="1595135"/>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n 18" descr="Costo - Concepto, tipos, ejemplos, diferencia con los gastos">
            <a:extLst>
              <a:ext uri="{FF2B5EF4-FFF2-40B4-BE49-F238E27FC236}">
                <a16:creationId xmlns:a16="http://schemas.microsoft.com/office/drawing/2014/main" id="{319BABAC-969D-4466-8AFD-1D417F292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1303" y="5017499"/>
            <a:ext cx="2093806" cy="9424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68E8212-ABD9-411F-BD60-A1D71449E982}"/>
              </a:ext>
            </a:extLst>
          </p:cNvPr>
          <p:cNvPicPr>
            <a:picLocks noChangeAspect="1"/>
          </p:cNvPicPr>
          <p:nvPr/>
        </p:nvPicPr>
        <p:blipFill>
          <a:blip r:embed="rId5">
            <a:duotone>
              <a:prstClr val="black"/>
              <a:schemeClr val="accent1">
                <a:tint val="45000"/>
                <a:satMod val="400000"/>
              </a:schemeClr>
            </a:duotone>
          </a:blip>
          <a:stretch>
            <a:fillRect/>
          </a:stretch>
        </p:blipFill>
        <p:spPr>
          <a:xfrm>
            <a:off x="9853220" y="5261550"/>
            <a:ext cx="1825223" cy="11170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ángulo redondeado 3"/>
          <p:cNvSpPr/>
          <p:nvPr/>
        </p:nvSpPr>
        <p:spPr>
          <a:xfrm>
            <a:off x="397791" y="721011"/>
            <a:ext cx="11082867" cy="1117600"/>
          </a:xfrm>
          <a:prstGeom prst="roundRect">
            <a:avLst>
              <a:gd name="adj" fmla="val 34849"/>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ectángulo redondeado 4"/>
          <p:cNvSpPr/>
          <p:nvPr/>
        </p:nvSpPr>
        <p:spPr>
          <a:xfrm>
            <a:off x="681425" y="839973"/>
            <a:ext cx="10676467" cy="827882"/>
          </a:xfrm>
          <a:prstGeom prst="roundRect">
            <a:avLst>
              <a:gd name="adj" fmla="val 23410"/>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s-ES" sz="2800" dirty="0"/>
              <a:t>ESTRATEGIA EMPRESARIAL</a:t>
            </a:r>
            <a:endParaRPr lang="en-US" sz="2800" dirty="0"/>
          </a:p>
        </p:txBody>
      </p:sp>
      <p:sp>
        <p:nvSpPr>
          <p:cNvPr id="10" name="Rectángulo redondeado 9"/>
          <p:cNvSpPr/>
          <p:nvPr/>
        </p:nvSpPr>
        <p:spPr>
          <a:xfrm>
            <a:off x="168813" y="2302879"/>
            <a:ext cx="4403187" cy="16370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sz="4000" dirty="0"/>
              <a:t>ESTRATEGIA DE OCEANO AZUL</a:t>
            </a:r>
            <a:endParaRPr lang="en-US" sz="4000" dirty="0"/>
          </a:p>
        </p:txBody>
      </p:sp>
      <p:sp>
        <p:nvSpPr>
          <p:cNvPr id="8" name="CuadroTexto 7"/>
          <p:cNvSpPr txBox="1"/>
          <p:nvPr/>
        </p:nvSpPr>
        <p:spPr>
          <a:xfrm>
            <a:off x="5340371" y="2780607"/>
            <a:ext cx="6662739" cy="923330"/>
          </a:xfrm>
          <a:prstGeom prst="rect">
            <a:avLst/>
          </a:prstGeom>
          <a:noFill/>
        </p:spPr>
        <p:txBody>
          <a:bodyPr wrap="square" rtlCol="0">
            <a:spAutoFit/>
          </a:bodyPr>
          <a:lstStyle/>
          <a:p>
            <a:pPr algn="just"/>
            <a:r>
              <a:rPr lang="es-PE" dirty="0"/>
              <a:t>Esta estrategia servirá para obtener la fidelización del cliente mediante la determinación de distintas características fuera de lo común, POR EJEMPLO:</a:t>
            </a:r>
          </a:p>
        </p:txBody>
      </p:sp>
      <p:sp>
        <p:nvSpPr>
          <p:cNvPr id="12" name="Rectángulo redondeado 11"/>
          <p:cNvSpPr/>
          <p:nvPr/>
        </p:nvSpPr>
        <p:spPr>
          <a:xfrm rot="10800000" flipV="1">
            <a:off x="5549720" y="2048108"/>
            <a:ext cx="5873839" cy="623811"/>
          </a:xfrm>
          <a:prstGeom prst="roundRect">
            <a:avLst>
              <a:gd name="adj" fmla="val 2341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ES" sz="2800" dirty="0"/>
              <a:t>ESTRATEGIA DE DIFERENCIACIÓN</a:t>
            </a:r>
            <a:endParaRPr lang="en-US" sz="2800" dirty="0"/>
          </a:p>
        </p:txBody>
      </p:sp>
      <p:graphicFrame>
        <p:nvGraphicFramePr>
          <p:cNvPr id="13" name="Tabla 12"/>
          <p:cNvGraphicFramePr>
            <a:graphicFrameLocks noGrp="1"/>
          </p:cNvGraphicFramePr>
          <p:nvPr>
            <p:extLst>
              <p:ext uri="{D42A27DB-BD31-4B8C-83A1-F6EECF244321}">
                <p14:modId xmlns:p14="http://schemas.microsoft.com/office/powerpoint/2010/main" val="648245179"/>
              </p:ext>
            </p:extLst>
          </p:nvPr>
        </p:nvGraphicFramePr>
        <p:xfrm>
          <a:off x="5340371" y="3778771"/>
          <a:ext cx="6662739" cy="2658226"/>
        </p:xfrm>
        <a:graphic>
          <a:graphicData uri="http://schemas.openxmlformats.org/drawingml/2006/table">
            <a:tbl>
              <a:tblPr/>
              <a:tblGrid>
                <a:gridCol w="3260740">
                  <a:extLst>
                    <a:ext uri="{9D8B030D-6E8A-4147-A177-3AD203B41FA5}">
                      <a16:colId xmlns:a16="http://schemas.microsoft.com/office/drawing/2014/main" val="20000"/>
                    </a:ext>
                  </a:extLst>
                </a:gridCol>
                <a:gridCol w="3401999">
                  <a:extLst>
                    <a:ext uri="{9D8B030D-6E8A-4147-A177-3AD203B41FA5}">
                      <a16:colId xmlns:a16="http://schemas.microsoft.com/office/drawing/2014/main" val="20001"/>
                    </a:ext>
                  </a:extLst>
                </a:gridCol>
              </a:tblGrid>
              <a:tr h="407116">
                <a:tc>
                  <a:txBody>
                    <a:bodyPr/>
                    <a:lstStyle/>
                    <a:p>
                      <a:pPr algn="l" rtl="0" fontAlgn="base"/>
                      <a:r>
                        <a:rPr lang="es-PE" sz="1600" b="1" i="0" dirty="0">
                          <a:solidFill>
                            <a:schemeClr val="tx1"/>
                          </a:solidFill>
                          <a:effectLst/>
                          <a:latin typeface="Times New Roman" panose="02020603050405020304" pitchFamily="18" charset="0"/>
                        </a:rPr>
                        <a:t>TIENDAS TRADICIONALES</a:t>
                      </a:r>
                      <a:r>
                        <a:rPr lang="es-PE" sz="1600" b="0" i="0" dirty="0">
                          <a:solidFill>
                            <a:schemeClr val="tx1"/>
                          </a:solidFill>
                          <a:effectLst/>
                          <a:latin typeface="Times New Roman" panose="02020603050405020304" pitchFamily="18" charset="0"/>
                        </a:rPr>
                        <a:t> </a:t>
                      </a:r>
                      <a:endParaRPr lang="es-PE" sz="1600" b="0" i="0" dirty="0">
                        <a:solidFill>
                          <a:schemeClr val="tx1"/>
                        </a:solidFill>
                        <a:effectLst/>
                      </a:endParaRPr>
                    </a:p>
                  </a:txBody>
                  <a:tcP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ase"/>
                      <a:r>
                        <a:rPr lang="es-PE" sz="1600" b="1" i="0" dirty="0">
                          <a:solidFill>
                            <a:schemeClr val="tx1"/>
                          </a:solidFill>
                          <a:effectLst/>
                          <a:latin typeface="Times New Roman" panose="02020603050405020304" pitchFamily="18" charset="0"/>
                        </a:rPr>
                        <a:t>STAMPADEK</a:t>
                      </a:r>
                      <a:r>
                        <a:rPr lang="es-PE" sz="1600" b="0" i="0" dirty="0">
                          <a:solidFill>
                            <a:schemeClr val="tx1"/>
                          </a:solidFill>
                          <a:effectLst/>
                          <a:latin typeface="Times New Roman" panose="02020603050405020304" pitchFamily="18" charset="0"/>
                        </a:rPr>
                        <a:t> </a:t>
                      </a:r>
                      <a:endParaRPr lang="es-PE" sz="1600" b="0" i="0" dirty="0">
                        <a:solidFill>
                          <a:schemeClr val="tx1"/>
                        </a:solidFill>
                        <a:effectLst/>
                      </a:endParaRPr>
                    </a:p>
                  </a:txBody>
                  <a:tcP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51110">
                <a:tc>
                  <a:txBody>
                    <a:bodyPr/>
                    <a:lstStyle/>
                    <a:p>
                      <a:pPr algn="l" rtl="0" fontAlgn="base">
                        <a:buFont typeface="Arial" panose="020B0604020202020204" pitchFamily="34" charset="0"/>
                        <a:buChar char="•"/>
                      </a:pPr>
                      <a:r>
                        <a:rPr lang="es-MX" sz="1600" b="0" i="0" dirty="0">
                          <a:solidFill>
                            <a:schemeClr val="tx1"/>
                          </a:solidFill>
                          <a:effectLst/>
                          <a:latin typeface="Times New Roman" panose="02020603050405020304" pitchFamily="18" charset="0"/>
                        </a:rPr>
                        <a:t> Polos con diseños comunes y que no tienen un sentido específico. </a:t>
                      </a:r>
                    </a:p>
                    <a:p>
                      <a:pPr algn="l" rtl="0" fontAlgn="base">
                        <a:buFont typeface="Arial" panose="020B0604020202020204" pitchFamily="34" charset="0"/>
                        <a:buChar char="•"/>
                      </a:pPr>
                      <a:r>
                        <a:rPr lang="es-MX" sz="1600" b="0" i="0" dirty="0">
                          <a:solidFill>
                            <a:schemeClr val="tx1"/>
                          </a:solidFill>
                          <a:effectLst/>
                          <a:latin typeface="Times New Roman" panose="02020603050405020304" pitchFamily="18" charset="0"/>
                        </a:rPr>
                        <a:t> Los clientes no participan en la creación de diseños. </a:t>
                      </a:r>
                    </a:p>
                    <a:p>
                      <a:pPr algn="l" rtl="0" fontAlgn="base">
                        <a:buFont typeface="Arial" panose="020B0604020202020204" pitchFamily="34" charset="0"/>
                        <a:buChar char="•"/>
                      </a:pPr>
                      <a:r>
                        <a:rPr lang="es-MX" sz="1600" b="0" i="0" dirty="0">
                          <a:solidFill>
                            <a:schemeClr val="tx1"/>
                          </a:solidFill>
                          <a:effectLst/>
                          <a:latin typeface="Times New Roman" panose="02020603050405020304" pitchFamily="18" charset="0"/>
                        </a:rPr>
                        <a:t>Se realizan estampados, pero al por mayor y no en unidades. </a:t>
                      </a:r>
                    </a:p>
                    <a:p>
                      <a:pPr algn="l" rtl="0" fontAlgn="base">
                        <a:buFont typeface="Arial" panose="020B0604020202020204" pitchFamily="34" charset="0"/>
                        <a:buChar char="•"/>
                      </a:pPr>
                      <a:r>
                        <a:rPr lang="es-MX" sz="1600" b="0" i="0" dirty="0">
                          <a:solidFill>
                            <a:schemeClr val="tx1"/>
                          </a:solidFill>
                          <a:effectLst/>
                          <a:latin typeface="Times New Roman" panose="02020603050405020304" pitchFamily="18" charset="0"/>
                        </a:rPr>
                        <a:t> No hacen uso de una plataforma de servicio al cliente. </a:t>
                      </a:r>
                    </a:p>
                  </a:txBody>
                  <a:tcP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rtl="0" fontAlgn="base">
                        <a:buFont typeface="Arial" panose="020B0604020202020204" pitchFamily="34" charset="0"/>
                        <a:buChar char="•"/>
                      </a:pPr>
                      <a:r>
                        <a:rPr lang="es-MX" sz="1600" b="0" i="0" dirty="0">
                          <a:solidFill>
                            <a:schemeClr val="tx1"/>
                          </a:solidFill>
                          <a:effectLst/>
                          <a:latin typeface="Times New Roman" panose="02020603050405020304" pitchFamily="18" charset="0"/>
                        </a:rPr>
                        <a:t>Polos con diseños que reflejen la identidad cultural. </a:t>
                      </a:r>
                    </a:p>
                    <a:p>
                      <a:pPr algn="l" rtl="0" fontAlgn="base">
                        <a:buFont typeface="Arial" panose="020B0604020202020204" pitchFamily="34" charset="0"/>
                        <a:buChar char="•"/>
                      </a:pPr>
                      <a:r>
                        <a:rPr lang="es-MX" sz="1600" b="0" i="0" dirty="0">
                          <a:solidFill>
                            <a:schemeClr val="tx1"/>
                          </a:solidFill>
                          <a:effectLst/>
                          <a:latin typeface="Times New Roman" panose="02020603050405020304" pitchFamily="18" charset="0"/>
                        </a:rPr>
                        <a:t>Los clientes son creadores y coacreedores de los diseños. </a:t>
                      </a:r>
                    </a:p>
                    <a:p>
                      <a:pPr algn="l" rtl="0" fontAlgn="base">
                        <a:buFont typeface="Arial" panose="020B0604020202020204" pitchFamily="34" charset="0"/>
                        <a:buChar char="•"/>
                      </a:pPr>
                      <a:r>
                        <a:rPr lang="es-MX" sz="1600" b="0" i="0" dirty="0">
                          <a:solidFill>
                            <a:schemeClr val="tx1"/>
                          </a:solidFill>
                          <a:effectLst/>
                          <a:latin typeface="Times New Roman" panose="02020603050405020304" pitchFamily="18" charset="0"/>
                        </a:rPr>
                        <a:t>Se realizan estampados personalizados y venta unitaria. </a:t>
                      </a:r>
                    </a:p>
                    <a:p>
                      <a:pPr algn="l" rtl="0" fontAlgn="base">
                        <a:buFont typeface="Arial" panose="020B0604020202020204" pitchFamily="34" charset="0"/>
                        <a:buChar char="•"/>
                      </a:pPr>
                      <a:r>
                        <a:rPr lang="es-MX" sz="1600" b="0" i="0" dirty="0">
                          <a:solidFill>
                            <a:schemeClr val="tx1"/>
                          </a:solidFill>
                          <a:effectLst/>
                          <a:latin typeface="Times New Roman" panose="02020603050405020304" pitchFamily="18" charset="0"/>
                        </a:rPr>
                        <a:t> Se tendrá una plataforma de servicio al cliente. </a:t>
                      </a:r>
                    </a:p>
                  </a:txBody>
                  <a:tcP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4" name="Rectángulo redondeado 13"/>
          <p:cNvSpPr/>
          <p:nvPr/>
        </p:nvSpPr>
        <p:spPr>
          <a:xfrm rot="10800000" flipV="1">
            <a:off x="235703" y="4149469"/>
            <a:ext cx="4269406" cy="754128"/>
          </a:xfrm>
          <a:prstGeom prst="roundRect">
            <a:avLst>
              <a:gd name="adj" fmla="val 2341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s-ES" sz="2000" dirty="0"/>
              <a:t>ESTRATEGIA DE SEGMENTACIÓN</a:t>
            </a:r>
            <a:endParaRPr lang="en-US" sz="2000" dirty="0"/>
          </a:p>
        </p:txBody>
      </p:sp>
      <p:sp>
        <p:nvSpPr>
          <p:cNvPr id="15" name="Rectángulo 14"/>
          <p:cNvSpPr/>
          <p:nvPr/>
        </p:nvSpPr>
        <p:spPr>
          <a:xfrm>
            <a:off x="397791" y="5113093"/>
            <a:ext cx="3945228" cy="646331"/>
          </a:xfrm>
          <a:prstGeom prst="rect">
            <a:avLst/>
          </a:prstGeom>
        </p:spPr>
        <p:txBody>
          <a:bodyPr wrap="square">
            <a:spAutoFit/>
          </a:bodyPr>
          <a:lstStyle/>
          <a:p>
            <a:pPr algn="just"/>
            <a:r>
              <a:rPr lang="es-MX" dirty="0">
                <a:latin typeface="Times New Roman" panose="02020603050405020304" pitchFamily="18" charset="0"/>
              </a:rPr>
              <a:t>Nuestra segmentación estará enfocada en los jóvenes de entre 20 y 39 años. </a:t>
            </a:r>
            <a:endParaRPr lang="es-PE" dirty="0"/>
          </a:p>
        </p:txBody>
      </p:sp>
      <p:grpSp>
        <p:nvGrpSpPr>
          <p:cNvPr id="18" name="Group 17">
            <a:extLst>
              <a:ext uri="{FF2B5EF4-FFF2-40B4-BE49-F238E27FC236}">
                <a16:creationId xmlns:a16="http://schemas.microsoft.com/office/drawing/2014/main" id="{0496F21C-730E-48D7-95FF-E32B0F2E01FA}"/>
              </a:ext>
            </a:extLst>
          </p:cNvPr>
          <p:cNvGrpSpPr/>
          <p:nvPr/>
        </p:nvGrpSpPr>
        <p:grpSpPr>
          <a:xfrm>
            <a:off x="725594" y="36356"/>
            <a:ext cx="8226816" cy="407411"/>
            <a:chOff x="5479439" y="4554647"/>
            <a:chExt cx="6486139" cy="407411"/>
          </a:xfrm>
        </p:grpSpPr>
        <p:sp>
          <p:nvSpPr>
            <p:cNvPr id="19" name="TextBox 18">
              <a:extLst>
                <a:ext uri="{FF2B5EF4-FFF2-40B4-BE49-F238E27FC236}">
                  <a16:creationId xmlns:a16="http://schemas.microsoft.com/office/drawing/2014/main" id="{CA5AC1A6-C253-4327-BBD0-2BAA70F347AA}"/>
                </a:ext>
              </a:extLst>
            </p:cNvPr>
            <p:cNvSpPr txBox="1"/>
            <p:nvPr/>
          </p:nvSpPr>
          <p:spPr>
            <a:xfrm>
              <a:off x="5869578" y="4619854"/>
              <a:ext cx="6096000" cy="276999"/>
            </a:xfrm>
            <a:prstGeom prst="rect">
              <a:avLst/>
            </a:prstGeom>
            <a:noFill/>
          </p:spPr>
          <p:txBody>
            <a:bodyPr wrap="square">
              <a:spAutoFit/>
            </a:bodyPr>
            <a:lstStyle/>
            <a:p>
              <a:pPr algn="ctr"/>
              <a:r>
                <a:rPr lang="en-US" sz="1200" dirty="0">
                  <a:solidFill>
                    <a:schemeClr val="tx2"/>
                  </a:solidFill>
                </a:rPr>
                <a:t>UNIVERSIDAD NACIONAL DE SAN CRIST</a:t>
              </a:r>
              <a:r>
                <a:rPr lang="es-US" sz="1200" dirty="0">
                  <a:solidFill>
                    <a:schemeClr val="tx2"/>
                  </a:solidFill>
                </a:rPr>
                <a:t>Ó</a:t>
              </a:r>
              <a:r>
                <a:rPr lang="en-US" sz="1200" dirty="0">
                  <a:solidFill>
                    <a:schemeClr val="tx2"/>
                  </a:solidFill>
                </a:rPr>
                <a:t>BAL DE HUAMANGA </a:t>
              </a:r>
              <a:r>
                <a:rPr lang="en-US" sz="1200" b="1" i="0" dirty="0">
                  <a:effectLst/>
                  <a:latin typeface="arial" panose="020B0604020202020204" pitchFamily="34" charset="0"/>
                </a:rPr>
                <a:t>|</a:t>
              </a:r>
              <a:r>
                <a:rPr lang="en-US" sz="1200" dirty="0">
                  <a:solidFill>
                    <a:schemeClr val="tx2"/>
                  </a:solidFill>
                  <a:sym typeface="Wingdings" panose="05000000000000000000" pitchFamily="2" charset="2"/>
                </a:rPr>
                <a:t> </a:t>
              </a:r>
              <a:r>
                <a:rPr lang="en-US" sz="1200" dirty="0">
                  <a:solidFill>
                    <a:schemeClr val="tx2"/>
                  </a:solidFill>
                </a:rPr>
                <a:t>ESCUELA PROFESIONAL DE </a:t>
              </a:r>
              <a:r>
                <a:rPr lang="es-US" sz="1200" dirty="0">
                  <a:solidFill>
                    <a:schemeClr val="tx2"/>
                  </a:solidFill>
                </a:rPr>
                <a:t>ECONOMÍA </a:t>
              </a:r>
              <a:endParaRPr lang="en-US" sz="1200" dirty="0"/>
            </a:p>
          </p:txBody>
        </p:sp>
        <p:pic>
          <p:nvPicPr>
            <p:cNvPr id="20" name="Content Placeholder 7" descr="Logo, calendar&#10;&#10;Description automatically generated">
              <a:extLst>
                <a:ext uri="{FF2B5EF4-FFF2-40B4-BE49-F238E27FC236}">
                  <a16:creationId xmlns:a16="http://schemas.microsoft.com/office/drawing/2014/main" id="{672FB254-80EB-4FBE-86F0-DDA3FCFB9B6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99" t="-1" r="7992" b="33028"/>
            <a:stretch/>
          </p:blipFill>
          <p:spPr>
            <a:xfrm>
              <a:off x="5479439" y="4554647"/>
              <a:ext cx="390140" cy="407411"/>
            </a:xfrm>
            <a:prstGeom prst="rect">
              <a:avLst/>
            </a:prstGeom>
          </p:spPr>
        </p:pic>
      </p:grpSp>
    </p:spTree>
    <p:extLst>
      <p:ext uri="{BB962C8B-B14F-4D97-AF65-F5344CB8AC3E}">
        <p14:creationId xmlns:p14="http://schemas.microsoft.com/office/powerpoint/2010/main" val="380484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o 6">
            <a:extLst>
              <a:ext uri="{FF2B5EF4-FFF2-40B4-BE49-F238E27FC236}">
                <a16:creationId xmlns:a16="http://schemas.microsoft.com/office/drawing/2014/main" id="{45B95A52-0AA8-4DDC-A329-DC059997D051}"/>
              </a:ext>
            </a:extLst>
          </p:cNvPr>
          <p:cNvGrpSpPr/>
          <p:nvPr/>
        </p:nvGrpSpPr>
        <p:grpSpPr>
          <a:xfrm>
            <a:off x="946150" y="378562"/>
            <a:ext cx="10314033" cy="6350230"/>
            <a:chOff x="0" y="0"/>
            <a:chExt cx="10300321" cy="7164705"/>
          </a:xfrm>
        </p:grpSpPr>
        <p:grpSp>
          <p:nvGrpSpPr>
            <p:cNvPr id="5" name="Grupo 23">
              <a:extLst>
                <a:ext uri="{FF2B5EF4-FFF2-40B4-BE49-F238E27FC236}">
                  <a16:creationId xmlns:a16="http://schemas.microsoft.com/office/drawing/2014/main" id="{414FA308-C16B-4051-8DC1-98EAFFB11779}"/>
                </a:ext>
              </a:extLst>
            </p:cNvPr>
            <p:cNvGrpSpPr/>
            <p:nvPr/>
          </p:nvGrpSpPr>
          <p:grpSpPr>
            <a:xfrm>
              <a:off x="411480" y="342900"/>
              <a:ext cx="9888841" cy="6518993"/>
              <a:chOff x="0" y="894"/>
              <a:chExt cx="9888841" cy="6518993"/>
            </a:xfrm>
          </p:grpSpPr>
          <p:sp>
            <p:nvSpPr>
              <p:cNvPr id="9" name="Rectángulo 4">
                <a:extLst>
                  <a:ext uri="{FF2B5EF4-FFF2-40B4-BE49-F238E27FC236}">
                    <a16:creationId xmlns:a16="http://schemas.microsoft.com/office/drawing/2014/main" id="{105818E1-6F3A-4E23-9FCA-750E434F7689}"/>
                  </a:ext>
                </a:extLst>
              </p:cNvPr>
              <p:cNvSpPr/>
              <p:nvPr/>
            </p:nvSpPr>
            <p:spPr>
              <a:xfrm>
                <a:off x="0" y="7180"/>
                <a:ext cx="7638756" cy="68931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Calibri" panose="020F0502020204030204" pitchFamily="34" charset="0"/>
                  </a:rPr>
                  <a:t>INFRAESTRUCTRA DE LA EMPRESA:</a:t>
                </a: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Calibri" panose="020F0502020204030204" pitchFamily="34" charset="0"/>
                  </a:rPr>
                  <a:t> La empresa se financiará con capital propio aportado por los 5 socios, la inversión de Activo Tangible será de S/. 10.838.00, la inversión en intangible será de S/. 1,117.99, un capital de trabajo de S/. 11,802.00 y un total de inversión de S/. 23,788.00</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0" name="Triángulo isósceles 2">
                <a:extLst>
                  <a:ext uri="{FF2B5EF4-FFF2-40B4-BE49-F238E27FC236}">
                    <a16:creationId xmlns:a16="http://schemas.microsoft.com/office/drawing/2014/main" id="{F319D4E6-749D-40A7-8A56-D3D3AF05B2FB}"/>
                  </a:ext>
                </a:extLst>
              </p:cNvPr>
              <p:cNvSpPr/>
              <p:nvPr/>
            </p:nvSpPr>
            <p:spPr>
              <a:xfrm rot="5400000">
                <a:off x="5592724" y="2223736"/>
                <a:ext cx="6518959" cy="2073275"/>
              </a:xfrm>
              <a:prstGeom prst="triangl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El margen que tiene la empresa StampAdek es muy grande, se irá fortaleciendo la cadena de valor mediante la obtención de mayor experiencia y la innovación a lo largo del tiempo.</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1" name="Rectángulo 8">
                <a:extLst>
                  <a:ext uri="{FF2B5EF4-FFF2-40B4-BE49-F238E27FC236}">
                    <a16:creationId xmlns:a16="http://schemas.microsoft.com/office/drawing/2014/main" id="{C4F7742B-64A8-4533-97AA-1C63B2392F5C}"/>
                  </a:ext>
                </a:extLst>
              </p:cNvPr>
              <p:cNvSpPr/>
              <p:nvPr/>
            </p:nvSpPr>
            <p:spPr>
              <a:xfrm>
                <a:off x="4698609" y="3411562"/>
                <a:ext cx="1434904" cy="310832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MARKETING Y VENTAS: </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Redes sociales: Facebook, WhatsApp, TikTok e Instagram, este será manejado por el personal de ventas de la empresa.</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Ofertas especiales por temporadas.</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El costo de las redes sociales y descuentos tendrá un costo anual de S/:459.00</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2" name="Rectángulo 13">
                <a:extLst>
                  <a:ext uri="{FF2B5EF4-FFF2-40B4-BE49-F238E27FC236}">
                    <a16:creationId xmlns:a16="http://schemas.microsoft.com/office/drawing/2014/main" id="{AA6A6725-84F1-4674-972B-97A780B334ED}"/>
                  </a:ext>
                </a:extLst>
              </p:cNvPr>
              <p:cNvSpPr/>
              <p:nvPr/>
            </p:nvSpPr>
            <p:spPr>
              <a:xfrm>
                <a:off x="0" y="793522"/>
                <a:ext cx="7638756" cy="92005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RECURSOS HUMANOS:</a:t>
                </a: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 La capacitación del personal de sublimación recibirá capacitación tercerizada por parte de la empresa distribuidora del material tecnológico “Sublimake Perú” de forma virtual, asimismo el personal de diseño será capacitado de forma virtual a través de la empresa “Ox”. La tienda de StampAdek contará con un total de 5 colaboradores los cuales recibirán su sueldo de forma mensual. El sueldo total anual será de S. 62, 100. 00</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3" name="Rectángulo 14">
                <a:extLst>
                  <a:ext uri="{FF2B5EF4-FFF2-40B4-BE49-F238E27FC236}">
                    <a16:creationId xmlns:a16="http://schemas.microsoft.com/office/drawing/2014/main" id="{7095F7CE-021B-4EA9-A331-925301527C2C}"/>
                  </a:ext>
                </a:extLst>
              </p:cNvPr>
              <p:cNvSpPr/>
              <p:nvPr/>
            </p:nvSpPr>
            <p:spPr>
              <a:xfrm>
                <a:off x="0" y="1859851"/>
                <a:ext cx="7638756" cy="689317"/>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TECNOLOGÍA:</a:t>
                </a: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 En el servicio se implementará las redes sociales para hacer el asesoramiento de los diseños personalizados, de esta forma se brindará mayor comodidad y ahorro de tiempo en el cliente.</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4" name="Rectángulo 15">
                <a:extLst>
                  <a:ext uri="{FF2B5EF4-FFF2-40B4-BE49-F238E27FC236}">
                    <a16:creationId xmlns:a16="http://schemas.microsoft.com/office/drawing/2014/main" id="{77FE9C6A-20F7-41BD-84DB-0A00ECE09137}"/>
                  </a:ext>
                </a:extLst>
              </p:cNvPr>
              <p:cNvSpPr/>
              <p:nvPr/>
            </p:nvSpPr>
            <p:spPr>
              <a:xfrm>
                <a:off x="0" y="2671523"/>
                <a:ext cx="7638756" cy="64828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APROVISIONAMIENTO INSUMOS</a:t>
                </a:r>
                <a:r>
                  <a:rPr kumimoji="0" lang="es-MX"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Tinta pigmentada, papel transfer y polos de algodón. MAQUINARIAS: Plancha plana, computadora, impresora, pistola etiquetadora textil, tijeras.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5" name="Rectángulo 19">
                <a:extLst>
                  <a:ext uri="{FF2B5EF4-FFF2-40B4-BE49-F238E27FC236}">
                    <a16:creationId xmlns:a16="http://schemas.microsoft.com/office/drawing/2014/main" id="{23F74E33-B62F-4BD1-AC86-83518D87F320}"/>
                  </a:ext>
                </a:extLst>
              </p:cNvPr>
              <p:cNvSpPr/>
              <p:nvPr/>
            </p:nvSpPr>
            <p:spPr>
              <a:xfrm>
                <a:off x="6203852" y="3411562"/>
                <a:ext cx="1434904" cy="310832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SERVICIOS:</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El soporte tecnológico utilizado para el servicio y la mejor comunicación con el cliente serán las redes sociales como el WhatsApp empresarial, en donde se atenderán las molestias y sugerencias de los clientes.</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6" name="Rectángulo 20">
                <a:extLst>
                  <a:ext uri="{FF2B5EF4-FFF2-40B4-BE49-F238E27FC236}">
                    <a16:creationId xmlns:a16="http://schemas.microsoft.com/office/drawing/2014/main" id="{FD30EE92-8BFC-4C89-B76B-0359CE8E0F03}"/>
                  </a:ext>
                </a:extLst>
              </p:cNvPr>
              <p:cNvSpPr/>
              <p:nvPr/>
            </p:nvSpPr>
            <p:spPr>
              <a:xfrm>
                <a:off x="3123027" y="3411562"/>
                <a:ext cx="1434904" cy="310832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LOGÍSTICA DE SALIDA:</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DESPACHO DE PEDIDOS: Realizado por el personal de ventas.</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INFORMES: Los informes sobre las ventas será realizado por el Gerente General. </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INVENTARIO: Se tendrá en inventario 300 polos por mes.</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7" name="Rectángulo 21">
                <a:extLst>
                  <a:ext uri="{FF2B5EF4-FFF2-40B4-BE49-F238E27FC236}">
                    <a16:creationId xmlns:a16="http://schemas.microsoft.com/office/drawing/2014/main" id="{AF782D15-E3E1-4A2C-A985-1BA250F176D8}"/>
                  </a:ext>
                </a:extLst>
              </p:cNvPr>
              <p:cNvSpPr/>
              <p:nvPr/>
            </p:nvSpPr>
            <p:spPr>
              <a:xfrm>
                <a:off x="1561513" y="3411562"/>
                <a:ext cx="1434904" cy="310832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OPERACIONES: </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PRODUCCIÓN: Para que el producto final sea considerado como tal deberá pasar por el diseño, impresión, cortado, planchado, sellado y por último el etiquetado.</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PUNTOS DE VENTA: </a:t>
                </a:r>
                <a:r>
                  <a:rPr kumimoji="0" lang="es-E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Jr. Asamblea 251 Stand No 148; con plazo indefinido.</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18" name="Rectángulo 22">
                <a:extLst>
                  <a:ext uri="{FF2B5EF4-FFF2-40B4-BE49-F238E27FC236}">
                    <a16:creationId xmlns:a16="http://schemas.microsoft.com/office/drawing/2014/main" id="{9E39F9CA-2420-43CA-AE50-FFE8635ED7A8}"/>
                  </a:ext>
                </a:extLst>
              </p:cNvPr>
              <p:cNvSpPr/>
              <p:nvPr/>
            </p:nvSpPr>
            <p:spPr>
              <a:xfrm>
                <a:off x="0" y="3411562"/>
                <a:ext cx="1434904" cy="310832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LOGÍSTICA INTERIOR:</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Al concluir un ciclo productivo uno de los miembros socios de la empresa se encargará de ir a recoger insumos enviados por la empresa ASTEK (polos, etiquetas) y SUBLIMAKE (tintas pigmentadas y papel transfer) mediante la empresa de transportes Molina. Estos se almacenarán dentro de la planta de producción.  </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grpSp>
        <p:sp>
          <p:nvSpPr>
            <p:cNvPr id="6" name="Rectángulo 1">
              <a:extLst>
                <a:ext uri="{FF2B5EF4-FFF2-40B4-BE49-F238E27FC236}">
                  <a16:creationId xmlns:a16="http://schemas.microsoft.com/office/drawing/2014/main" id="{77FF176A-D922-46CE-A353-A8D15CA45076}"/>
                </a:ext>
              </a:extLst>
            </p:cNvPr>
            <p:cNvSpPr/>
            <p:nvPr/>
          </p:nvSpPr>
          <p:spPr>
            <a:xfrm>
              <a:off x="3531870" y="0"/>
              <a:ext cx="1859623" cy="276225"/>
            </a:xfrm>
            <a:prstGeom prst="rect">
              <a:avLst/>
            </a:prstGeom>
          </p:spPr>
          <p:style>
            <a:lnRef idx="3">
              <a:schemeClr val="lt1"/>
            </a:lnRef>
            <a:fillRef idx="1">
              <a:schemeClr val="accent4"/>
            </a:fillRef>
            <a:effectRef idx="1">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srgbClr val="000000"/>
                  </a:solidFill>
                  <a:effectLst>
                    <a:outerShdw blurRad="38100" dist="19050" dir="2700000" algn="tl">
                      <a:prstClr val="black">
                        <a:alpha val="40000"/>
                      </a:prstClr>
                    </a:outerShdw>
                  </a:effectLst>
                  <a:uLnTx/>
                  <a:uFillTx/>
                  <a:latin typeface="Times New Roman" panose="02020603050405020304" pitchFamily="18" charset="0"/>
                  <a:ea typeface="Times New Roman" panose="02020603050405020304" pitchFamily="18" charset="0"/>
                  <a:cs typeface="+mn-cs"/>
                </a:rPr>
                <a:t>CADENA DE VALOR</a:t>
              </a:r>
              <a:endParaRPr kumimoji="0" lang="en-US" sz="1200" b="0" i="0" u="none" strike="noStrike" kern="120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mn-cs"/>
              </a:endParaRPr>
            </a:p>
          </p:txBody>
        </p:sp>
        <p:sp>
          <p:nvSpPr>
            <p:cNvPr id="7" name="Rectángulo 3">
              <a:extLst>
                <a:ext uri="{FF2B5EF4-FFF2-40B4-BE49-F238E27FC236}">
                  <a16:creationId xmlns:a16="http://schemas.microsoft.com/office/drawing/2014/main" id="{3BBB947B-155A-4684-A058-E7129C888F35}"/>
                </a:ext>
              </a:extLst>
            </p:cNvPr>
            <p:cNvSpPr/>
            <p:nvPr/>
          </p:nvSpPr>
          <p:spPr>
            <a:xfrm>
              <a:off x="0" y="354330"/>
              <a:ext cx="266700" cy="6461189"/>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ACTIVIDADES</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 DE </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SOPORTE</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
          <p:nvSpPr>
            <p:cNvPr id="8" name="Rectángulo 5">
              <a:extLst>
                <a:ext uri="{FF2B5EF4-FFF2-40B4-BE49-F238E27FC236}">
                  <a16:creationId xmlns:a16="http://schemas.microsoft.com/office/drawing/2014/main" id="{E55D59CA-5B40-4B4F-A2DE-D248C1775417}"/>
                </a:ext>
              </a:extLst>
            </p:cNvPr>
            <p:cNvSpPr/>
            <p:nvPr/>
          </p:nvSpPr>
          <p:spPr>
            <a:xfrm>
              <a:off x="400050" y="6926580"/>
              <a:ext cx="7638276" cy="238125"/>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ACTIVIDADES   PRIMARIAS</a:t>
              </a:r>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grpSp>
      <p:grpSp>
        <p:nvGrpSpPr>
          <p:cNvPr id="19" name="Group 18">
            <a:extLst>
              <a:ext uri="{FF2B5EF4-FFF2-40B4-BE49-F238E27FC236}">
                <a16:creationId xmlns:a16="http://schemas.microsoft.com/office/drawing/2014/main" id="{EFB91AA9-F046-42CC-85B7-AC3951B22A1C}"/>
              </a:ext>
            </a:extLst>
          </p:cNvPr>
          <p:cNvGrpSpPr/>
          <p:nvPr/>
        </p:nvGrpSpPr>
        <p:grpSpPr>
          <a:xfrm>
            <a:off x="725594" y="36356"/>
            <a:ext cx="8226816" cy="407411"/>
            <a:chOff x="5479439" y="4554647"/>
            <a:chExt cx="6486139" cy="407411"/>
          </a:xfrm>
        </p:grpSpPr>
        <p:sp>
          <p:nvSpPr>
            <p:cNvPr id="20" name="TextBox 19">
              <a:extLst>
                <a:ext uri="{FF2B5EF4-FFF2-40B4-BE49-F238E27FC236}">
                  <a16:creationId xmlns:a16="http://schemas.microsoft.com/office/drawing/2014/main" id="{1E03D0A0-CA14-4C8A-9E2E-FB55E28C578E}"/>
                </a:ext>
              </a:extLst>
            </p:cNvPr>
            <p:cNvSpPr txBox="1"/>
            <p:nvPr/>
          </p:nvSpPr>
          <p:spPr>
            <a:xfrm>
              <a:off x="5869578" y="4619854"/>
              <a:ext cx="6096000" cy="276999"/>
            </a:xfrm>
            <a:prstGeom prst="rect">
              <a:avLst/>
            </a:prstGeom>
            <a:noFill/>
          </p:spPr>
          <p:txBody>
            <a:bodyPr wrap="square">
              <a:spAutoFit/>
            </a:bodyPr>
            <a:lstStyle/>
            <a:p>
              <a:pPr algn="ctr"/>
              <a:r>
                <a:rPr lang="en-US" sz="1200" dirty="0">
                  <a:solidFill>
                    <a:schemeClr val="tx2"/>
                  </a:solidFill>
                </a:rPr>
                <a:t>UNIVERSIDAD NACIONAL DE SAN CRIST</a:t>
              </a:r>
              <a:r>
                <a:rPr lang="es-US" sz="1200" dirty="0">
                  <a:solidFill>
                    <a:schemeClr val="tx2"/>
                  </a:solidFill>
                </a:rPr>
                <a:t>Ó</a:t>
              </a:r>
              <a:r>
                <a:rPr lang="en-US" sz="1200" dirty="0">
                  <a:solidFill>
                    <a:schemeClr val="tx2"/>
                  </a:solidFill>
                </a:rPr>
                <a:t>BAL DE HUAMANGA </a:t>
              </a:r>
              <a:r>
                <a:rPr lang="en-US" sz="1200" b="1" i="0" dirty="0">
                  <a:effectLst/>
                  <a:latin typeface="arial" panose="020B0604020202020204" pitchFamily="34" charset="0"/>
                </a:rPr>
                <a:t>|</a:t>
              </a:r>
              <a:r>
                <a:rPr lang="en-US" sz="1200" dirty="0">
                  <a:solidFill>
                    <a:schemeClr val="tx2"/>
                  </a:solidFill>
                  <a:sym typeface="Wingdings" panose="05000000000000000000" pitchFamily="2" charset="2"/>
                </a:rPr>
                <a:t> </a:t>
              </a:r>
              <a:r>
                <a:rPr lang="en-US" sz="1200" dirty="0">
                  <a:solidFill>
                    <a:schemeClr val="tx2"/>
                  </a:solidFill>
                </a:rPr>
                <a:t>ESCUELA PROFESIONAL DE </a:t>
              </a:r>
              <a:r>
                <a:rPr lang="es-US" sz="1200" dirty="0">
                  <a:solidFill>
                    <a:schemeClr val="tx2"/>
                  </a:solidFill>
                </a:rPr>
                <a:t>ECONOMÍA </a:t>
              </a:r>
              <a:endParaRPr lang="en-US" sz="1200" dirty="0"/>
            </a:p>
          </p:txBody>
        </p:sp>
        <p:pic>
          <p:nvPicPr>
            <p:cNvPr id="21" name="Content Placeholder 7" descr="Logo, calendar&#10;&#10;Description automatically generated">
              <a:extLst>
                <a:ext uri="{FF2B5EF4-FFF2-40B4-BE49-F238E27FC236}">
                  <a16:creationId xmlns:a16="http://schemas.microsoft.com/office/drawing/2014/main" id="{F4A5E769-374F-427E-B97C-1764F8BCA43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99" t="-1" r="7992" b="33028"/>
            <a:stretch/>
          </p:blipFill>
          <p:spPr>
            <a:xfrm>
              <a:off x="5479439" y="4554647"/>
              <a:ext cx="390140" cy="407411"/>
            </a:xfrm>
            <a:prstGeom prst="rect">
              <a:avLst/>
            </a:prstGeom>
          </p:spPr>
        </p:pic>
      </p:grpSp>
    </p:spTree>
    <p:extLst>
      <p:ext uri="{BB962C8B-B14F-4D97-AF65-F5344CB8AC3E}">
        <p14:creationId xmlns:p14="http://schemas.microsoft.com/office/powerpoint/2010/main" val="258733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606795" y="965070"/>
            <a:ext cx="11082867" cy="1117600"/>
          </a:xfrm>
          <a:prstGeom prst="roundRect">
            <a:avLst>
              <a:gd name="adj" fmla="val 34849"/>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Rectángulo redondeado 4"/>
          <p:cNvSpPr/>
          <p:nvPr/>
        </p:nvSpPr>
        <p:spPr>
          <a:xfrm>
            <a:off x="908738" y="1109929"/>
            <a:ext cx="10676467" cy="827882"/>
          </a:xfrm>
          <a:prstGeom prst="roundRect">
            <a:avLst>
              <a:gd name="adj" fmla="val 23410"/>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sz="2800" dirty="0"/>
              <a:t>MODELO EMPRESARIAL</a:t>
            </a:r>
            <a:endParaRPr lang="en-US" sz="2800" dirty="0"/>
          </a:p>
        </p:txBody>
      </p:sp>
      <p:graphicFrame>
        <p:nvGraphicFramePr>
          <p:cNvPr id="3" name="Diagrama 2"/>
          <p:cNvGraphicFramePr/>
          <p:nvPr>
            <p:extLst>
              <p:ext uri="{D42A27DB-BD31-4B8C-83A1-F6EECF244321}">
                <p14:modId xmlns:p14="http://schemas.microsoft.com/office/powerpoint/2010/main" val="584293241"/>
              </p:ext>
            </p:extLst>
          </p:nvPr>
        </p:nvGraphicFramePr>
        <p:xfrm>
          <a:off x="1426692" y="2189408"/>
          <a:ext cx="9443077" cy="4539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F0771797-FC54-4579-85E5-588D480E35E5}"/>
              </a:ext>
            </a:extLst>
          </p:cNvPr>
          <p:cNvGrpSpPr/>
          <p:nvPr/>
        </p:nvGrpSpPr>
        <p:grpSpPr>
          <a:xfrm>
            <a:off x="725594" y="36356"/>
            <a:ext cx="8226816" cy="407411"/>
            <a:chOff x="5479439" y="4554647"/>
            <a:chExt cx="6486139" cy="407411"/>
          </a:xfrm>
        </p:grpSpPr>
        <p:sp>
          <p:nvSpPr>
            <p:cNvPr id="7" name="TextBox 6">
              <a:extLst>
                <a:ext uri="{FF2B5EF4-FFF2-40B4-BE49-F238E27FC236}">
                  <a16:creationId xmlns:a16="http://schemas.microsoft.com/office/drawing/2014/main" id="{32BC4B3E-514C-441B-9EF9-E1A720400FF9}"/>
                </a:ext>
              </a:extLst>
            </p:cNvPr>
            <p:cNvSpPr txBox="1"/>
            <p:nvPr/>
          </p:nvSpPr>
          <p:spPr>
            <a:xfrm>
              <a:off x="5869578" y="4619854"/>
              <a:ext cx="6096000" cy="276999"/>
            </a:xfrm>
            <a:prstGeom prst="rect">
              <a:avLst/>
            </a:prstGeom>
            <a:noFill/>
          </p:spPr>
          <p:txBody>
            <a:bodyPr wrap="square">
              <a:spAutoFit/>
            </a:bodyPr>
            <a:lstStyle/>
            <a:p>
              <a:pPr algn="ctr"/>
              <a:r>
                <a:rPr lang="en-US" sz="1200" dirty="0">
                  <a:solidFill>
                    <a:schemeClr val="tx2"/>
                  </a:solidFill>
                </a:rPr>
                <a:t>UNIVERSIDAD NACIONAL DE SAN CRIST</a:t>
              </a:r>
              <a:r>
                <a:rPr lang="es-US" sz="1200" dirty="0">
                  <a:solidFill>
                    <a:schemeClr val="tx2"/>
                  </a:solidFill>
                </a:rPr>
                <a:t>Ó</a:t>
              </a:r>
              <a:r>
                <a:rPr lang="en-US" sz="1200" dirty="0">
                  <a:solidFill>
                    <a:schemeClr val="tx2"/>
                  </a:solidFill>
                </a:rPr>
                <a:t>BAL DE HUAMANGA </a:t>
              </a:r>
              <a:r>
                <a:rPr lang="en-US" sz="1200" b="1" i="0" dirty="0">
                  <a:effectLst/>
                  <a:latin typeface="arial" panose="020B0604020202020204" pitchFamily="34" charset="0"/>
                </a:rPr>
                <a:t>|</a:t>
              </a:r>
              <a:r>
                <a:rPr lang="en-US" sz="1200" dirty="0">
                  <a:solidFill>
                    <a:schemeClr val="tx2"/>
                  </a:solidFill>
                  <a:sym typeface="Wingdings" panose="05000000000000000000" pitchFamily="2" charset="2"/>
                </a:rPr>
                <a:t> </a:t>
              </a:r>
              <a:r>
                <a:rPr lang="en-US" sz="1200" dirty="0">
                  <a:solidFill>
                    <a:schemeClr val="tx2"/>
                  </a:solidFill>
                </a:rPr>
                <a:t>ESCUELA PROFESIONAL DE </a:t>
              </a:r>
              <a:r>
                <a:rPr lang="es-US" sz="1200" dirty="0">
                  <a:solidFill>
                    <a:schemeClr val="tx2"/>
                  </a:solidFill>
                </a:rPr>
                <a:t>ECONOMÍA </a:t>
              </a:r>
              <a:endParaRPr lang="en-US" sz="1200" dirty="0"/>
            </a:p>
          </p:txBody>
        </p:sp>
        <p:pic>
          <p:nvPicPr>
            <p:cNvPr id="8" name="Content Placeholder 7" descr="Logo, calendar&#10;&#10;Description automatically generated">
              <a:extLst>
                <a:ext uri="{FF2B5EF4-FFF2-40B4-BE49-F238E27FC236}">
                  <a16:creationId xmlns:a16="http://schemas.microsoft.com/office/drawing/2014/main" id="{23D588FB-70E1-4288-9EE2-6A519AE0F27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7899" t="-1" r="7992" b="33028"/>
            <a:stretch/>
          </p:blipFill>
          <p:spPr>
            <a:xfrm>
              <a:off x="5479439" y="4554647"/>
              <a:ext cx="390140" cy="407411"/>
            </a:xfrm>
            <a:prstGeom prst="rect">
              <a:avLst/>
            </a:prstGeom>
          </p:spPr>
        </p:pic>
      </p:grpSp>
    </p:spTree>
    <p:extLst>
      <p:ext uri="{BB962C8B-B14F-4D97-AF65-F5344CB8AC3E}">
        <p14:creationId xmlns:p14="http://schemas.microsoft.com/office/powerpoint/2010/main" val="2383689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nvGrpSpPr>
          <p:cNvPr id="39" name="Group 38">
            <a:extLst>
              <a:ext uri="{FF2B5EF4-FFF2-40B4-BE49-F238E27FC236}">
                <a16:creationId xmlns:a16="http://schemas.microsoft.com/office/drawing/2014/main" id="{79394E1F-0B5F-497D-B2A6-8383A2A54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3"/>
            <a:chOff x="438068" y="457200"/>
            <a:chExt cx="3703320" cy="5935133"/>
          </a:xfrm>
        </p:grpSpPr>
        <p:sp>
          <p:nvSpPr>
            <p:cNvPr id="40" name="Rectangle 39">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3" name="Rectangle 4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10A455C-DC95-4BAF-A6C7-E587B39DA389}"/>
              </a:ext>
            </a:extLst>
          </p:cNvPr>
          <p:cNvSpPr>
            <a:spLocks noGrp="1"/>
          </p:cNvSpPr>
          <p:nvPr>
            <p:ph type="ctrTitle"/>
          </p:nvPr>
        </p:nvSpPr>
        <p:spPr>
          <a:xfrm>
            <a:off x="584200" y="1524001"/>
            <a:ext cx="3412067" cy="3478384"/>
          </a:xfrm>
        </p:spPr>
        <p:txBody>
          <a:bodyPr>
            <a:normAutofit/>
          </a:bodyPr>
          <a:lstStyle/>
          <a:p>
            <a:r>
              <a:rPr lang="en-US">
                <a:solidFill>
                  <a:srgbClr val="FFFFFF"/>
                </a:solidFill>
              </a:rPr>
              <a:t>Presupuesto de inversion </a:t>
            </a:r>
          </a:p>
        </p:txBody>
      </p:sp>
      <p:pic>
        <p:nvPicPr>
          <p:cNvPr id="8" name="Picture 7">
            <a:extLst>
              <a:ext uri="{FF2B5EF4-FFF2-40B4-BE49-F238E27FC236}">
                <a16:creationId xmlns:a16="http://schemas.microsoft.com/office/drawing/2014/main" id="{6B3EECF8-7FF8-4246-8A96-E3D42CC354DB}"/>
              </a:ext>
            </a:extLst>
          </p:cNvPr>
          <p:cNvPicPr>
            <a:picLocks noChangeAspect="1"/>
          </p:cNvPicPr>
          <p:nvPr/>
        </p:nvPicPr>
        <p:blipFill>
          <a:blip r:embed="rId2"/>
          <a:stretch>
            <a:fillRect/>
          </a:stretch>
        </p:blipFill>
        <p:spPr>
          <a:xfrm>
            <a:off x="4879451" y="152400"/>
            <a:ext cx="5686734" cy="6586330"/>
          </a:xfrm>
          <a:prstGeom prst="rect">
            <a:avLst/>
          </a:prstGeom>
        </p:spPr>
      </p:pic>
    </p:spTree>
    <p:extLst>
      <p:ext uri="{BB962C8B-B14F-4D97-AF65-F5344CB8AC3E}">
        <p14:creationId xmlns:p14="http://schemas.microsoft.com/office/powerpoint/2010/main" val="213853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67" name="Rectangle 66">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AE16822-B770-4BF2-B648-AB3643020209}"/>
              </a:ext>
            </a:extLst>
          </p:cNvPr>
          <p:cNvSpPr>
            <a:spLocks noGrp="1"/>
          </p:cNvSpPr>
          <p:nvPr>
            <p:ph type="title"/>
          </p:nvPr>
        </p:nvSpPr>
        <p:spPr>
          <a:xfrm>
            <a:off x="596715" y="680928"/>
            <a:ext cx="10993549" cy="1428750"/>
          </a:xfrm>
        </p:spPr>
        <p:txBody>
          <a:bodyPr vert="horz" lIns="91440" tIns="45720" rIns="91440" bIns="45720" rtlCol="0" anchor="b">
            <a:normAutofit/>
          </a:bodyPr>
          <a:lstStyle/>
          <a:p>
            <a:r>
              <a:rPr lang="en-US" sz="3600" dirty="0"/>
              <a:t>Capital de  </a:t>
            </a:r>
            <a:r>
              <a:rPr lang="en-US" sz="3600" dirty="0" err="1"/>
              <a:t>trabajo</a:t>
            </a:r>
            <a:endParaRPr lang="en-US" sz="3600" dirty="0"/>
          </a:p>
        </p:txBody>
      </p:sp>
      <p:sp>
        <p:nvSpPr>
          <p:cNvPr id="69" name="Rectangle 68">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70">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72">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Table 4">
            <a:extLst>
              <a:ext uri="{FF2B5EF4-FFF2-40B4-BE49-F238E27FC236}">
                <a16:creationId xmlns:a16="http://schemas.microsoft.com/office/drawing/2014/main" id="{7324785A-329C-4785-8ECA-F7C2CEAE448E}"/>
              </a:ext>
            </a:extLst>
          </p:cNvPr>
          <p:cNvGraphicFramePr>
            <a:graphicFrameLocks noGrp="1"/>
          </p:cNvGraphicFramePr>
          <p:nvPr>
            <p:extLst>
              <p:ext uri="{D42A27DB-BD31-4B8C-83A1-F6EECF244321}">
                <p14:modId xmlns:p14="http://schemas.microsoft.com/office/powerpoint/2010/main" val="662319472"/>
              </p:ext>
            </p:extLst>
          </p:nvPr>
        </p:nvGraphicFramePr>
        <p:xfrm>
          <a:off x="947469" y="2360299"/>
          <a:ext cx="10077285" cy="3602738"/>
        </p:xfrm>
        <a:graphic>
          <a:graphicData uri="http://schemas.openxmlformats.org/drawingml/2006/table">
            <a:tbl>
              <a:tblPr>
                <a:tableStyleId>{5C22544A-7EE6-4342-B048-85BDC9FD1C3A}</a:tableStyleId>
              </a:tblPr>
              <a:tblGrid>
                <a:gridCol w="6486771">
                  <a:extLst>
                    <a:ext uri="{9D8B030D-6E8A-4147-A177-3AD203B41FA5}">
                      <a16:colId xmlns:a16="http://schemas.microsoft.com/office/drawing/2014/main" val="1088617193"/>
                    </a:ext>
                  </a:extLst>
                </a:gridCol>
                <a:gridCol w="3590514">
                  <a:extLst>
                    <a:ext uri="{9D8B030D-6E8A-4147-A177-3AD203B41FA5}">
                      <a16:colId xmlns:a16="http://schemas.microsoft.com/office/drawing/2014/main" val="1811546984"/>
                    </a:ext>
                  </a:extLst>
                </a:gridCol>
              </a:tblGrid>
              <a:tr h="402303">
                <a:tc gridSpan="2">
                  <a:txBody>
                    <a:bodyPr/>
                    <a:lstStyle/>
                    <a:p>
                      <a:pPr algn="l" fontAlgn="b"/>
                      <a:r>
                        <a:rPr lang="es-MX" sz="2300" u="none" strike="noStrike" dirty="0">
                          <a:effectLst/>
                        </a:rPr>
                        <a:t>CALCULO DEL CAPITAL DE TRABAJO ICT= CO (COPD)</a:t>
                      </a:r>
                      <a:endParaRPr lang="es-MX" sz="2300" b="1"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US"/>
                    </a:p>
                  </a:txBody>
                  <a:tcPr/>
                </a:tc>
                <a:extLst>
                  <a:ext uri="{0D108BD9-81ED-4DB2-BD59-A6C34878D82A}">
                    <a16:rowId xmlns:a16="http://schemas.microsoft.com/office/drawing/2014/main" val="3049297648"/>
                  </a:ext>
                </a:extLst>
              </a:tr>
              <a:tr h="402303">
                <a:tc>
                  <a:txBody>
                    <a:bodyPr/>
                    <a:lstStyle/>
                    <a:p>
                      <a:pPr algn="l" fontAlgn="b"/>
                      <a:r>
                        <a:rPr lang="en-US" sz="2300" u="none" strike="noStrike">
                          <a:effectLst/>
                        </a:rPr>
                        <a:t>Total costos operacionales</a:t>
                      </a:r>
                      <a:endParaRPr lang="en-US" sz="23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1900" u="none" strike="noStrike">
                          <a:effectLst/>
                        </a:rPr>
                        <a:t>$ 11,802 </a:t>
                      </a:r>
                      <a:endParaRPr lang="en-US" sz="1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033947748"/>
                  </a:ext>
                </a:extLst>
              </a:tr>
              <a:tr h="402303">
                <a:tc>
                  <a:txBody>
                    <a:bodyPr/>
                    <a:lstStyle/>
                    <a:p>
                      <a:pPr algn="l" fontAlgn="b"/>
                      <a:r>
                        <a:rPr lang="en-US" sz="2300" u="none" strike="noStrike">
                          <a:effectLst/>
                        </a:rPr>
                        <a:t>(-) depreciación</a:t>
                      </a:r>
                      <a:endParaRPr lang="en-US" sz="23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1900" u="none" strike="noStrike">
                          <a:effectLst/>
                        </a:rPr>
                        <a:t>($ 353)</a:t>
                      </a:r>
                      <a:endParaRPr lang="en-US" sz="1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294630682"/>
                  </a:ext>
                </a:extLst>
              </a:tr>
              <a:tr h="402303">
                <a:tc>
                  <a:txBody>
                    <a:bodyPr/>
                    <a:lstStyle/>
                    <a:p>
                      <a:pPr algn="l" fontAlgn="b"/>
                      <a:r>
                        <a:rPr lang="en-US" sz="2300" u="none" strike="noStrike">
                          <a:effectLst/>
                        </a:rPr>
                        <a:t>(-) amort diferidos</a:t>
                      </a:r>
                      <a:endParaRPr lang="en-US" sz="23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1900" u="none" strike="noStrike">
                          <a:effectLst/>
                        </a:rPr>
                        <a:t>($ 19)</a:t>
                      </a:r>
                      <a:endParaRPr lang="en-US" sz="1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298504050"/>
                  </a:ext>
                </a:extLst>
              </a:tr>
              <a:tr h="402303">
                <a:tc>
                  <a:txBody>
                    <a:bodyPr/>
                    <a:lstStyle/>
                    <a:p>
                      <a:pPr algn="l" fontAlgn="b"/>
                      <a:r>
                        <a:rPr lang="en-US" sz="2300" u="none" strike="noStrike">
                          <a:effectLst/>
                        </a:rPr>
                        <a:t>(=) Costo operacional  mensual</a:t>
                      </a:r>
                      <a:endParaRPr lang="en-US" sz="2300" b="1"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1900" u="none" strike="noStrike">
                          <a:effectLst/>
                        </a:rPr>
                        <a:t>$ 11,430 </a:t>
                      </a:r>
                      <a:endParaRPr lang="en-US" sz="1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961586634"/>
                  </a:ext>
                </a:extLst>
              </a:tr>
              <a:tr h="457906">
                <a:tc>
                  <a:txBody>
                    <a:bodyPr/>
                    <a:lstStyle/>
                    <a:p>
                      <a:pPr algn="l" fontAlgn="b"/>
                      <a:endParaRPr lang="en-US" sz="2300" b="1" i="0" u="none" strike="noStrike">
                        <a:solidFill>
                          <a:srgbClr val="000000"/>
                        </a:solidFill>
                        <a:effectLst/>
                        <a:latin typeface="Calibri" panose="020F0502020204030204" pitchFamily="34" charset="0"/>
                      </a:endParaRPr>
                    </a:p>
                  </a:txBody>
                  <a:tcPr marL="0" marR="0" marT="0" marB="0" anchor="b"/>
                </a:tc>
                <a:tc>
                  <a:txBody>
                    <a:bodyPr/>
                    <a:lstStyle/>
                    <a:p>
                      <a:pPr algn="ctr" fontAlgn="ctr"/>
                      <a:endParaRPr lang="en-US" sz="1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181011679"/>
                  </a:ext>
                </a:extLst>
              </a:tr>
              <a:tr h="402303">
                <a:tc gridSpan="2">
                  <a:txBody>
                    <a:bodyPr/>
                    <a:lstStyle/>
                    <a:p>
                      <a:pPr algn="l" fontAlgn="b"/>
                      <a:r>
                        <a:rPr lang="es-MX" sz="2300" u="none" strike="noStrike">
                          <a:effectLst/>
                        </a:rPr>
                        <a:t>COPD (Costo operacional diario) = COPM/30</a:t>
                      </a:r>
                      <a:endParaRPr lang="es-MX" sz="2300" b="1"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extLst>
                  <a:ext uri="{0D108BD9-81ED-4DB2-BD59-A6C34878D82A}">
                    <a16:rowId xmlns:a16="http://schemas.microsoft.com/office/drawing/2014/main" val="417358460"/>
                  </a:ext>
                </a:extLst>
              </a:tr>
              <a:tr h="402303">
                <a:tc>
                  <a:txBody>
                    <a:bodyPr/>
                    <a:lstStyle/>
                    <a:p>
                      <a:pPr algn="l" fontAlgn="b"/>
                      <a:r>
                        <a:rPr lang="en-US" sz="2300" u="none" strike="noStrike">
                          <a:effectLst/>
                        </a:rPr>
                        <a:t>COPD =</a:t>
                      </a:r>
                      <a:endParaRPr lang="en-US" sz="2300" b="1"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1900" u="none" strike="noStrike">
                          <a:effectLst/>
                        </a:rPr>
                        <a:t>$ 381.01 </a:t>
                      </a:r>
                      <a:endParaRPr lang="en-US" sz="19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492096526"/>
                  </a:ext>
                </a:extLst>
              </a:tr>
              <a:tr h="328711">
                <a:tc>
                  <a:txBody>
                    <a:bodyPr/>
                    <a:lstStyle/>
                    <a:p>
                      <a:pPr algn="l" fontAlgn="b"/>
                      <a:r>
                        <a:rPr lang="en-US" sz="1800" u="none" strike="noStrike">
                          <a:effectLst/>
                        </a:rPr>
                        <a:t>Capital de trabajo</a:t>
                      </a:r>
                      <a:endParaRPr lang="en-US" sz="1800" b="0" i="0" u="none" strike="noStrike">
                        <a:solidFill>
                          <a:srgbClr val="000000"/>
                        </a:solidFill>
                        <a:effectLst/>
                        <a:latin typeface="Calibri" panose="020F0502020204030204" pitchFamily="34" charset="0"/>
                      </a:endParaRPr>
                    </a:p>
                  </a:txBody>
                  <a:tcPr marL="0" marR="0" marT="0" marB="0" anchor="b"/>
                </a:tc>
                <a:tc>
                  <a:txBody>
                    <a:bodyPr/>
                    <a:lstStyle/>
                    <a:p>
                      <a:pPr algn="ctr" fontAlgn="ctr"/>
                      <a:r>
                        <a:rPr lang="en-US" sz="1800" u="none" strike="noStrike" dirty="0">
                          <a:effectLst/>
                        </a:rPr>
                        <a:t>$ 11,811 </a:t>
                      </a:r>
                      <a:endParaRPr lang="en-US" sz="18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90101627"/>
                  </a:ext>
                </a:extLst>
              </a:tr>
            </a:tbl>
          </a:graphicData>
        </a:graphic>
      </p:graphicFrame>
      <p:grpSp>
        <p:nvGrpSpPr>
          <p:cNvPr id="12" name="Group 11">
            <a:extLst>
              <a:ext uri="{FF2B5EF4-FFF2-40B4-BE49-F238E27FC236}">
                <a16:creationId xmlns:a16="http://schemas.microsoft.com/office/drawing/2014/main" id="{04CECF9F-E1C2-44C2-BCA0-61155A300A99}"/>
              </a:ext>
            </a:extLst>
          </p:cNvPr>
          <p:cNvGrpSpPr/>
          <p:nvPr/>
        </p:nvGrpSpPr>
        <p:grpSpPr>
          <a:xfrm>
            <a:off x="725594" y="36356"/>
            <a:ext cx="8226816" cy="407411"/>
            <a:chOff x="5479439" y="4554647"/>
            <a:chExt cx="6486139" cy="407411"/>
          </a:xfrm>
        </p:grpSpPr>
        <p:sp>
          <p:nvSpPr>
            <p:cNvPr id="13" name="TextBox 12">
              <a:extLst>
                <a:ext uri="{FF2B5EF4-FFF2-40B4-BE49-F238E27FC236}">
                  <a16:creationId xmlns:a16="http://schemas.microsoft.com/office/drawing/2014/main" id="{C4BFA4E5-2EB1-416A-83B3-31913B93CB0C}"/>
                </a:ext>
              </a:extLst>
            </p:cNvPr>
            <p:cNvSpPr txBox="1"/>
            <p:nvPr/>
          </p:nvSpPr>
          <p:spPr>
            <a:xfrm>
              <a:off x="5869578" y="4619854"/>
              <a:ext cx="6096000" cy="276999"/>
            </a:xfrm>
            <a:prstGeom prst="rect">
              <a:avLst/>
            </a:prstGeom>
            <a:noFill/>
          </p:spPr>
          <p:txBody>
            <a:bodyPr wrap="square">
              <a:spAutoFit/>
            </a:bodyPr>
            <a:lstStyle/>
            <a:p>
              <a:pPr algn="ctr"/>
              <a:r>
                <a:rPr lang="en-US" sz="1200" dirty="0">
                  <a:solidFill>
                    <a:schemeClr val="tx2"/>
                  </a:solidFill>
                </a:rPr>
                <a:t>UNIVERSIDAD NACIONAL DE SAN CRIST</a:t>
              </a:r>
              <a:r>
                <a:rPr lang="es-US" sz="1200" dirty="0">
                  <a:solidFill>
                    <a:schemeClr val="tx2"/>
                  </a:solidFill>
                </a:rPr>
                <a:t>Ó</a:t>
              </a:r>
              <a:r>
                <a:rPr lang="en-US" sz="1200" dirty="0">
                  <a:solidFill>
                    <a:schemeClr val="tx2"/>
                  </a:solidFill>
                </a:rPr>
                <a:t>BAL DE HUAMANGA </a:t>
              </a:r>
              <a:r>
                <a:rPr lang="en-US" sz="1200" b="1" i="0" dirty="0">
                  <a:effectLst/>
                  <a:latin typeface="arial" panose="020B0604020202020204" pitchFamily="34" charset="0"/>
                </a:rPr>
                <a:t>|</a:t>
              </a:r>
              <a:r>
                <a:rPr lang="en-US" sz="1200" dirty="0">
                  <a:solidFill>
                    <a:schemeClr val="tx2"/>
                  </a:solidFill>
                  <a:sym typeface="Wingdings" panose="05000000000000000000" pitchFamily="2" charset="2"/>
                </a:rPr>
                <a:t> </a:t>
              </a:r>
              <a:r>
                <a:rPr lang="en-US" sz="1200" dirty="0">
                  <a:solidFill>
                    <a:schemeClr val="tx2"/>
                  </a:solidFill>
                </a:rPr>
                <a:t>ESCUELA PROFESIONAL DE </a:t>
              </a:r>
              <a:r>
                <a:rPr lang="es-US" sz="1200" dirty="0">
                  <a:solidFill>
                    <a:schemeClr val="tx2"/>
                  </a:solidFill>
                </a:rPr>
                <a:t>ECONOMÍA </a:t>
              </a:r>
              <a:endParaRPr lang="en-US" sz="1200" dirty="0"/>
            </a:p>
          </p:txBody>
        </p:sp>
        <p:pic>
          <p:nvPicPr>
            <p:cNvPr id="14" name="Content Placeholder 7" descr="Logo, calendar&#10;&#10;Description automatically generated">
              <a:extLst>
                <a:ext uri="{FF2B5EF4-FFF2-40B4-BE49-F238E27FC236}">
                  <a16:creationId xmlns:a16="http://schemas.microsoft.com/office/drawing/2014/main" id="{1CE94647-BE09-4765-8977-3670B344F81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899" t="-1" r="7992" b="33028"/>
            <a:stretch/>
          </p:blipFill>
          <p:spPr>
            <a:xfrm>
              <a:off x="5479439" y="4554647"/>
              <a:ext cx="390140" cy="407411"/>
            </a:xfrm>
            <a:prstGeom prst="rect">
              <a:avLst/>
            </a:prstGeom>
          </p:spPr>
        </p:pic>
      </p:grpSp>
    </p:spTree>
    <p:extLst>
      <p:ext uri="{BB962C8B-B14F-4D97-AF65-F5344CB8AC3E}">
        <p14:creationId xmlns:p14="http://schemas.microsoft.com/office/powerpoint/2010/main" val="3096893481"/>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364</TotalTime>
  <Words>1639</Words>
  <Application>Microsoft Office PowerPoint</Application>
  <PresentationFormat>Widescreen</PresentationFormat>
  <Paragraphs>261</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Arial</vt:lpstr>
      <vt:lpstr>Calibri</vt:lpstr>
      <vt:lpstr>Calibri Light</vt:lpstr>
      <vt:lpstr>Gill Sans MT</vt:lpstr>
      <vt:lpstr>Times New Roman</vt:lpstr>
      <vt:lpstr>Wingdings 2</vt:lpstr>
      <vt:lpstr>DividendVTI</vt:lpstr>
      <vt:lpstr>Office Theme</vt:lpstr>
      <vt:lpstr>1_Office Theme</vt:lpstr>
      <vt:lpstr>UNIVERSIDAD NACIONAL DE SAN CRISTOBAL DE HUAMANGA FACULTAD DE CIENCIAS ECONÓMICAS, ADMINISTRATICAS Y CONTABLES ESCUELA PROFESIONAL DE ECONOMÍA</vt:lpstr>
      <vt:lpstr>PowerPoint Presentation</vt:lpstr>
      <vt:lpstr>PowerPoint Presentation</vt:lpstr>
      <vt:lpstr>PowerPoint Presentation</vt:lpstr>
      <vt:lpstr>PowerPoint Presentation</vt:lpstr>
      <vt:lpstr>PowerPoint Presentation</vt:lpstr>
      <vt:lpstr>PowerPoint Presentation</vt:lpstr>
      <vt:lpstr>Presupuesto de inversion </vt:lpstr>
      <vt:lpstr>Capital de  trabajo</vt:lpstr>
      <vt:lpstr>PowerPoint Presentation</vt:lpstr>
      <vt:lpstr>Proyección de ventas en nuevos soles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CAROLINA</dc:creator>
  <cp:lastModifiedBy>EDISON ACHALMA</cp:lastModifiedBy>
  <cp:revision>39</cp:revision>
  <dcterms:created xsi:type="dcterms:W3CDTF">2021-05-13T16:57:57Z</dcterms:created>
  <dcterms:modified xsi:type="dcterms:W3CDTF">2021-05-14T17:41:29Z</dcterms:modified>
</cp:coreProperties>
</file>