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5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67D7-EEE8-4326-AE52-DB3B75C00834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A4FD-F3A0-4658-BC06-BD4146392DF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.pe/url?sa=i&amp;rct=j&amp;q=&amp;esrc=s&amp;frm=1&amp;source=images&amp;cd=&amp;cad=rja&amp;uact=8&amp;ved=0ahUKEwif1s-l1_HYAhVK2lMKHSm_DisQjRwIBw&amp;url=https%3A%2F%2Fwww.ceplan.gob.pe%2F&amp;psig=AOvVaw1bTEJ2Xuub1zkRCHdKo2Xx&amp;ust=1516920479179433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google.com.pe/url?sa=i&amp;rct=j&amp;q=&amp;esrc=s&amp;frm=1&amp;source=images&amp;cd=&amp;cad=rja&amp;uact=8&amp;ved=0ahUKEwiwjNPnt_HYAhUKslMKHUOiBiEQjRwIBw&amp;url=https%3A%2F%2Fwww.perutrabajos.com%2Fconvocatoria-empleos-cas-Enero-2018-MINISTERIO-ECONOMIA-MEF-4082.html&amp;psig=AOvVaw2TrGsZ1lmspHM2KbiWr-67&amp;ust=151691200613987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.pe/url?sa=i&amp;rct=j&amp;q=&amp;esrc=s&amp;frm=1&amp;source=images&amp;cd=&amp;cad=rja&amp;uact=8&amp;ved=0ahUKEwiB8sL01vHYAhUM7FMKHdIzDDEQjRwIBw&amp;url=https%3A%2F%2Fprezi.com%2Fmmzqb8op2xnm%2Fsistema-de-presupuesto-publico%2F&amp;psig=AOvVaw2CEzbHcUOjNE2g-jvCV0Yj&amp;ust=1516920347270442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gif"/><Relationship Id="rId10" Type="http://schemas.openxmlformats.org/officeDocument/2006/relationships/hyperlink" Target="http://www.google.com.pe/url?sa=i&amp;rct=j&amp;q=&amp;esrc=s&amp;frm=1&amp;source=images&amp;cd=&amp;cad=rja&amp;uact=8&amp;ved=0ahUKEwjDkKqa2PHYAhUEzFMKHU4rC70QjRwIBw&amp;url=http%3A%2F%2Frc-consulting.org%2Fblog%2F2016%2F04%2Fque-es-contabilidad-gubernamental%2F&amp;psig=AOvVaw0TjtZb8MHfILCDOksg0pQI&amp;ust=1516920723550859" TargetMode="External"/><Relationship Id="rId4" Type="http://schemas.openxmlformats.org/officeDocument/2006/relationships/hyperlink" Target="https://www.google.com.pe/url?sa=i&amp;rct=j&amp;q=&amp;esrc=s&amp;frm=1&amp;source=images&amp;cd=&amp;cad=rja&amp;uact=8&amp;ved=0ahUKEwjh2-iv1vHYAhUB21MKHUsBDEcQjRwIBw&amp;url=https%3A%2F%2Fwww.brandsoftheworld.com%2Flogo%2Fsnip&amp;psig=AOvVaw0N8sFj1_fXDCHczgN1E7sL&amp;ust=1516920231292869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868" y="2285992"/>
            <a:ext cx="5143536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SISTEMAS ADMINISTRATIVOS DEL ESTADO PERUANO</a:t>
            </a:r>
          </a:p>
        </p:txBody>
      </p:sp>
      <p:pic>
        <p:nvPicPr>
          <p:cNvPr id="11266" name="Picture 2" descr="Resultado de imagen para logo del mef peru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00042"/>
            <a:ext cx="2381250" cy="2381250"/>
          </a:xfrm>
          <a:prstGeom prst="rect">
            <a:avLst/>
          </a:prstGeom>
          <a:noFill/>
        </p:spPr>
      </p:pic>
      <p:pic>
        <p:nvPicPr>
          <p:cNvPr id="11268" name="Picture 4" descr="Resultado de imagen para Logo del snip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9465" y="292108"/>
            <a:ext cx="1890232" cy="1890232"/>
          </a:xfrm>
          <a:prstGeom prst="rect">
            <a:avLst/>
          </a:prstGeom>
          <a:noFill/>
        </p:spPr>
      </p:pic>
      <p:pic>
        <p:nvPicPr>
          <p:cNvPr id="11270" name="Picture 6" descr="Resultado de imagen para logo del sistema nacional de presupuesto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4" y="3786190"/>
            <a:ext cx="2562225" cy="1524001"/>
          </a:xfrm>
          <a:prstGeom prst="rect">
            <a:avLst/>
          </a:prstGeom>
          <a:noFill/>
        </p:spPr>
      </p:pic>
      <p:pic>
        <p:nvPicPr>
          <p:cNvPr id="11272" name="Picture 8" descr="Resultado de imagen para logo del sistema nacional de planeamiento estrategico peru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3143248"/>
            <a:ext cx="3810000" cy="2066925"/>
          </a:xfrm>
          <a:prstGeom prst="rect">
            <a:avLst/>
          </a:prstGeom>
          <a:noFill/>
        </p:spPr>
      </p:pic>
      <p:sp>
        <p:nvSpPr>
          <p:cNvPr id="11274" name="AutoShape 10" descr="Resultado de imagen para logo del sistema nacional de contabilidad">
            <a:hlinkClick r:id="rId10"/>
          </p:cNvPr>
          <p:cNvSpPr>
            <a:spLocks noChangeAspect="1" noChangeArrowheads="1"/>
          </p:cNvSpPr>
          <p:nvPr/>
        </p:nvSpPr>
        <p:spPr bwMode="auto">
          <a:xfrm>
            <a:off x="155575" y="-1951038"/>
            <a:ext cx="4848225" cy="4076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276" name="AutoShape 12" descr="Resultado de imagen para logo del sistema nacional de contabilidad">
            <a:hlinkClick r:id="rId10"/>
          </p:cNvPr>
          <p:cNvSpPr>
            <a:spLocks noChangeAspect="1" noChangeArrowheads="1"/>
          </p:cNvSpPr>
          <p:nvPr/>
        </p:nvSpPr>
        <p:spPr bwMode="auto">
          <a:xfrm>
            <a:off x="155575" y="-1951038"/>
            <a:ext cx="4848225" cy="4076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278" name="AutoShape 14" descr="Resultado de imagen para logo del sistema nacional de contabilidad">
            <a:hlinkClick r:id="rId10"/>
          </p:cNvPr>
          <p:cNvSpPr>
            <a:spLocks noChangeAspect="1" noChangeArrowheads="1"/>
          </p:cNvSpPr>
          <p:nvPr/>
        </p:nvSpPr>
        <p:spPr bwMode="auto">
          <a:xfrm>
            <a:off x="155575" y="-1951038"/>
            <a:ext cx="4848225" cy="4076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280" name="AutoShape 16" descr="Resultado de imagen para logo del sistema nacional de contabilidad">
            <a:hlinkClick r:id="rId10"/>
          </p:cNvPr>
          <p:cNvSpPr>
            <a:spLocks noChangeAspect="1" noChangeArrowheads="1"/>
          </p:cNvSpPr>
          <p:nvPr/>
        </p:nvSpPr>
        <p:spPr bwMode="auto">
          <a:xfrm>
            <a:off x="155575" y="-1951038"/>
            <a:ext cx="4848225" cy="4076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282" name="AutoShape 18" descr="Resultado de imagen para logo del sistema nacional de contabilidad">
            <a:hlinkClick r:id="rId10"/>
          </p:cNvPr>
          <p:cNvSpPr>
            <a:spLocks noChangeAspect="1" noChangeArrowheads="1"/>
          </p:cNvSpPr>
          <p:nvPr/>
        </p:nvSpPr>
        <p:spPr bwMode="auto">
          <a:xfrm>
            <a:off x="155575" y="-1951038"/>
            <a:ext cx="4848225" cy="4076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292179-657C-4D3B-BE6A-0E5031038F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6612" y="54199"/>
            <a:ext cx="1730879" cy="173087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F4A38A5-3731-4A84-AC8B-0A687FE92CB7}"/>
              </a:ext>
            </a:extLst>
          </p:cNvPr>
          <p:cNvSpPr txBox="1"/>
          <p:nvPr/>
        </p:nvSpPr>
        <p:spPr>
          <a:xfrm>
            <a:off x="5940152" y="5661248"/>
            <a:ext cx="2117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Dr. Pelayo HILARIO VALENZUELA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RINCIPALES SISTEMAS ADMINISTRATIVOS&#10;SISTEMAS ADMINISTRATIVOSSISTEMAS ADMINISTRATIVOSSISTEMAS ADMINISTRATIVOSSISTEMAS ADM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95766"/>
            <a:ext cx="8612957" cy="6466467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onceptualización de los&#10;sistemas administrativos&#10;• Son mecanismos que establecen&#10;procedimientos, estandarizan conductas y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278158" cy="621510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nceptualización de los&#10;sistemas administrativos&#10;• Regulan la forma en que se deben&#10;realizar los procesos a través de&#10;pr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215370" cy="616796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ISTEMA ADMINISTRATIVO ENTIDAD RECTORA&#10;Sistema Nacional de Planeamiento&#10;Estratégico&#10;Centro Nacional de Planeamiento&#10;Estr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21466"/>
            <a:ext cx="8496944" cy="637936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4.bp.blogspot.com/-n2LvpnQvmsY/U2FAovd6gWI/AAAAAAAABCw/MMb6WShgDOA/s1600/SISTEMAS+ADMINISTRATIVOS+PERU+LO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2000232" y="6286520"/>
            <a:ext cx="192882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214546" y="1428736"/>
            <a:ext cx="4465637" cy="1944687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56338"/>
              </a:avLst>
            </a:prstTxWarp>
          </a:bodyPr>
          <a:lstStyle/>
          <a:p>
            <a:pPr algn="ctr"/>
            <a:r>
              <a:rPr lang="es-MX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GRACIAS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57422" y="378619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s-ES" sz="2000" dirty="0"/>
              <a:t>Dr. Pelayo HILARIO VALENZUELA</a:t>
            </a:r>
          </a:p>
          <a:p>
            <a:pPr algn="ctr">
              <a:buNone/>
            </a:pPr>
            <a:r>
              <a:rPr lang="es-ES" dirty="0"/>
              <a:t>E-mail: cvcpelayo@hotmail.com</a:t>
            </a:r>
          </a:p>
          <a:p>
            <a:pPr algn="ctr">
              <a:buNone/>
            </a:pPr>
            <a:r>
              <a:rPr lang="es-ES" dirty="0"/>
              <a:t>RPM: 976660554,  RPC:989173422</a:t>
            </a: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30</Words>
  <Application>Microsoft Office PowerPoint</Application>
  <PresentationFormat>Presentación en pantalla (4:3)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UNSCH</dc:creator>
  <cp:lastModifiedBy>Pelayo Hilario Valenzuela</cp:lastModifiedBy>
  <cp:revision>4</cp:revision>
  <dcterms:created xsi:type="dcterms:W3CDTF">2018-01-24T19:32:47Z</dcterms:created>
  <dcterms:modified xsi:type="dcterms:W3CDTF">2020-08-05T16:28:53Z</dcterms:modified>
</cp:coreProperties>
</file>