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28"/>
  </p:handoutMasterIdLst>
  <p:sldIdLst>
    <p:sldId id="256" r:id="rId2"/>
    <p:sldId id="346" r:id="rId3"/>
    <p:sldId id="399" r:id="rId4"/>
    <p:sldId id="437" r:id="rId5"/>
    <p:sldId id="438" r:id="rId6"/>
    <p:sldId id="400" r:id="rId7"/>
    <p:sldId id="401" r:id="rId8"/>
    <p:sldId id="402" r:id="rId9"/>
    <p:sldId id="403" r:id="rId10"/>
    <p:sldId id="404" r:id="rId11"/>
    <p:sldId id="405" r:id="rId12"/>
    <p:sldId id="441" r:id="rId13"/>
    <p:sldId id="439" r:id="rId14"/>
    <p:sldId id="440" r:id="rId15"/>
    <p:sldId id="406" r:id="rId16"/>
    <p:sldId id="407" r:id="rId17"/>
    <p:sldId id="388" r:id="rId18"/>
    <p:sldId id="389" r:id="rId19"/>
    <p:sldId id="443" r:id="rId20"/>
    <p:sldId id="442" r:id="rId21"/>
    <p:sldId id="412" r:id="rId22"/>
    <p:sldId id="391" r:id="rId23"/>
    <p:sldId id="392" r:id="rId24"/>
    <p:sldId id="393" r:id="rId25"/>
    <p:sldId id="396" r:id="rId26"/>
    <p:sldId id="398" r:id="rId27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0033CC"/>
    <a:srgbClr val="0066FF"/>
    <a:srgbClr val="66FF99"/>
    <a:srgbClr val="A8FAB8"/>
    <a:srgbClr val="77ED8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57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e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25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5.wmf"/><Relationship Id="rId1" Type="http://schemas.openxmlformats.org/officeDocument/2006/relationships/image" Target="../media/image39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D076E35-2225-46C2-BDE9-3B0279F7DE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B82CACA-F17F-43BE-91F0-38429AF22A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B8B2715A-19EC-4F66-A3DE-9229A72517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C042DC8C-3961-462C-8CB1-BD3507C240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8BFB9E6-BB97-4D3F-B5B6-E3EF0BCA3B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8B0E97E0-6573-4D3E-A3B9-9711D960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94362-1248-499A-BD63-57846D9EA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6D157-C1A9-41B7-80D4-8106F380E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790E9-F122-4151-ACC5-9FF5C6D0A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11038-6406-4C63-AF52-684E372D28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7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80C980-A6B8-42AD-A8F2-4DEFB1EE4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2BD8CD-B111-4040-BD72-9E6A340EE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81E7EE7-271B-4A9C-8C9A-19F4531A9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6C7F9-1C76-429A-B0AB-BC1F9EAEB7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62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AF806C-AFA5-4AF0-9727-055590111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BF888E-1FEB-43E6-A3D7-2AF59DF232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B724B99-C45A-4A00-AD5B-2E03400200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2C9B-AAE7-42EF-9553-AACF9B7551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633CF8-6156-48FF-823A-E06CFBB09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84B0D0-5820-4DCC-95A4-F3AE522E5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0E96132-A8F2-46E8-9C12-B3BF2041F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48C25-4AEA-4B89-B018-296E07A275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3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3CDB8F-CBA8-45F7-B1B4-E688A5AC5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83798F-8B1D-4A31-9A4A-4A0DA8617C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7343025-438C-4291-9ACF-C9F800B33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7CA3-6532-4C91-9D3A-01053E1DEF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2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293BA2-9C1C-4D82-B3FE-1AC99B025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791E7B3-80BB-4C8E-AEE3-0F7F984C3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C33E89C-FFF9-4962-BF2A-F6E54143F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8E503-E133-4579-A00B-AF3AB498EF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59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14A61D-C693-4F75-B2C5-EB254A4A3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368E881-71F8-4C2B-B6B0-08BFBB3C10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01FB642-667A-4F9B-95F5-DADE72924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49537-1865-4811-B781-8AA5DF2B85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62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F00A8-23FA-42D4-BB3E-6A2C33100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C7B9E-F1CD-4E63-9D20-0D6E9F73C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A3F86-0D16-42BD-83E7-9A48405A2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B4FA9-9E13-462A-84AD-3BB59248D0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88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E90F56C-2BA6-49E8-BA0C-DE45240BA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26D20D-BC22-4ACB-BC7F-7AC6413716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E834435-8EDC-431A-B916-33FF7CF97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C2670-FB63-48E6-9B8D-76AC9EF7EF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1179290-B37D-4908-860E-062C54CB8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5C1DD4D-69B1-4A7B-A055-304D14FB5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4A325EB-A12D-43B0-9182-F78D6D64A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9059-6594-41DA-99DE-C80F135F38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B04B93-56AC-4AB9-A11C-8124F7715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A0BE4D-69F5-43EF-B3D5-E2070EEC8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240C4AB-F5CE-4B16-9EAB-D40D3EDF7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B81BF-1229-4BF1-BB95-6D2C7F286A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98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DA4960-5AD8-4CE0-8831-997BF3796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37B89F-0536-4C5B-BB39-62778C4F4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8FB498B-50BC-44D4-8777-A4AD7CE4F4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F2208-6858-4263-BA31-CF7B82E034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5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2C46AE-8520-40E6-8D78-A8DB85746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C0D516-E513-4841-A603-185E133E9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C657DFB2-8A3B-4DDA-A2CD-BB09A40B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81BD0F1F-7394-4200-B533-70C1B9845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95F908AB-E08B-4A59-A083-B74162655A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851ADE81-032D-460C-8B1E-239D2469F4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CE2BDA38-88F1-4645-A885-D319C38F4E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D7C61B4-2F9C-49A5-BFDE-966CC705E2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pe/url?sa=i&amp;rct=j&amp;q=&amp;esrc=s&amp;frm=1&amp;source=images&amp;cd=&amp;cad=rja&amp;uact=8&amp;ved=0CAcQjRw&amp;url=http%3A%2F%2Fetidc.blogspot.com%2F2014%2F09%2Fdefinicion.html&amp;ei=vDH2VKe5G4LUggSfp4SwDg&amp;bvm=bv.87269000,d.eXY&amp;psig=AFQjCNFq1xFZOyVcWAXpKwTbkqZVJ0NKAg&amp;ust=1425507123974107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.pe/url?sa=i&amp;rct=j&amp;q=&amp;esrc=s&amp;frm=1&amp;source=images&amp;cd=&amp;cad=rja&amp;uact=8&amp;ved=0CAcQjRw&amp;url=http%3A%2F%2Fwww.freelibros.org%2Festadistica%2Fintroduccion-a-la-inferencia-estadistica-armando-aguilar-marquez-jorge-altamira-ibarra-y-omar-garcia-leon.html&amp;ei=ZDX2VM3TM4quggTWxoLABA&amp;bvm=bv.87269000,d.eXY&amp;psig=AFQjCNHA1hMavmJW3LLCB88r-Q6ycKh_8Q&amp;ust=1425507996646174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m.pe/url?sa=i&amp;rct=j&amp;q=&amp;esrc=s&amp;frm=1&amp;source=images&amp;cd=&amp;cad=rja&amp;uact=8&amp;ved=0CAcQjRw&amp;url=http%3A%2F%2Fwww.universoformulas.com%2Festadistica%2Finferencia%2F&amp;ei=0jT2VJTMMoHlggSvrIH4Bg&amp;bvm=bv.87269000,d.eXY&amp;psig=AFQjCNHVjGwqtGATH2VdoluazRmf4_SMtQ&amp;ust=1425507781452138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package" Target="../embeddings/Microsoft_Excel_Worksheet.xlsx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>
            <a:extLst>
              <a:ext uri="{FF2B5EF4-FFF2-40B4-BE49-F238E27FC236}">
                <a16:creationId xmlns:a16="http://schemas.microsoft.com/office/drawing/2014/main" id="{88C11E3D-84D2-4E48-B345-E18401F6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44675"/>
            <a:ext cx="48958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s-ES_tradnl" altLang="es-PE" sz="1600" b="1" u="sng"/>
              <a:t>CAPITULO II</a:t>
            </a:r>
          </a:p>
          <a:p>
            <a:pPr algn="ctr" eaLnBrk="1" hangingPunct="1"/>
            <a:r>
              <a:rPr lang="es-ES_tradnl" altLang="es-PE" sz="1600" b="1" u="sng"/>
              <a:t>INFERENCIA ESTADÍSTICA: ESTIMACIÓN POR INTERVALOS Y PRUEBA DE HIPÓTESIS</a:t>
            </a:r>
            <a:endParaRPr lang="es-PE" altLang="es-PE" sz="1600" b="1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49AFED22-2982-4B34-A985-BB5B9610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4100" name="Text Box 10">
            <a:extLst>
              <a:ext uri="{FF2B5EF4-FFF2-40B4-BE49-F238E27FC236}">
                <a16:creationId xmlns:a16="http://schemas.microsoft.com/office/drawing/2014/main" id="{B50609EF-4A4E-4E2F-8B52-040FD09D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CF5CAB0D-705D-4318-BAC2-D75FEAC3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s-ES_tradnl" altLang="es-PE" sz="1400" b="1">
                <a:latin typeface="Arial Narrow" panose="020B0606020202030204" pitchFamily="34" charset="0"/>
              </a:rPr>
              <a:t>20 de enero de 2015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4102" name="Picture 13" descr="UNSCH">
            <a:extLst>
              <a:ext uri="{FF2B5EF4-FFF2-40B4-BE49-F238E27FC236}">
                <a16:creationId xmlns:a16="http://schemas.microsoft.com/office/drawing/2014/main" id="{B246268F-96FD-4305-9303-6814C8FD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4">
            <a:extLst>
              <a:ext uri="{FF2B5EF4-FFF2-40B4-BE49-F238E27FC236}">
                <a16:creationId xmlns:a16="http://schemas.microsoft.com/office/drawing/2014/main" id="{B077082C-4B3F-4293-90B6-022D55C3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sp>
        <p:nvSpPr>
          <p:cNvPr id="4104" name="AutoShape 12" descr="data:image/jpeg;base64,/9j/4AAQSkZJRgABAQAAAQABAAD/2wCEAAkGBxQQEhQSEBQUFBQUFBQUFRQVFBQUFRIVFRcWFhQVFxgYHSggGBwlHBQVITEhJSkrLi4uFx8zODMuNygtLisBCgoKDg0OFxAQGywkHyQtLC8sLC0tLy8sLCwsLCwsLCwsNSwsLCwsLCwsLCwsLCwsLCwsLCwsLCwsLCwsLCwsLP/AABEIAMIBAwMBIgACEQEDEQH/xAAbAAEAAQUBAAAAAAAAAAAAAAAAAQIDBAUGB//EAEEQAAEEAAMEBwQIBQMEAwAAAAEAAgMRBBIhBTFBUQYTYXGBkaEiMlKxFCMzQmLB0fBjcqLh8QeSslNzgoMWQ1T/xAAbAQEAAgMBAQAAAAAAAAAAAAAAAQIDBAUGB//EAC0RAAIBAwMDAgUEAwAAAAAAAAABAgMEERIhMQVBUTJhEyIjcYEGFDPBJJHh/9oADAMBAAIRAxEAPwD3FERAEREAREQBERAEREAREQBERAEREAREQBERAEREAREQBERAEREAREQBERAEREAREQBERAEREAREQBERAEREAREQBERAEREAREQBRaFcl0v6XnASMjEQfmZmJzURrVAVru5qspKKyzLQoVK81Cmss620teewf6mR/wD2RSt7sjvkVtsN0+wsmjOtc8C8gidZ8T7I7yVRVoPhmzU6bdU/VBnWoue2Vt+TEShvVCNlE25+Z+m7RooeZXQBZE0+DUnTlB4ksMlERSUCIiAIiIAiIgCIiAIiIAiIgCIiAIiIAiIgCIiAIiIAiIgCIiAgryj/AFUfeLYOULfVz16wV5B/qa68aeyKMerj+a1rr+M7PQVm7X2ZyRW56JN+teeTB6n+y0xW+6IN1lP8o+a59P1I9ldvFGR6F0Vb9aexh+YXVrmeiLfakPYB6n9F066tL0nz++eazCIiyGoEREAREQBERAEREAREQBERAEREARQiAlFCICUUIgClQiAlFCIAiIgC8b/1EdeOl7Awf0j9V7IV4r06deOn7HNHk1q1bv0Hc/T6/wAlv2f9HPOXR9EG+zIfxAeQ/uucK6nom36px5vPoB+i0aa+Y9VfP6LPQuiLfZkPaB6LoVo+ijfqnHm78gt2urD0o8DdvNaRKKEVzXJRQiAlERAEUKUARQiAlFbklA3lWTjmc/QpgjJkotbPtqJnvOA7y0fMrBn6WQNBLXNcRwDhr+SnSxqR0CLkndLXOBLRAABftS5nacmtBJ7gFr3dJsRJ9m2Uj+HhXt/rmLWqypyZV1Irk70q2/ENG8jzXAvfjJN7Xj/u4hrB/thaT6rIOHxbh9ZiI4x/Ch1H/nK4jxpWVLyyrqeEdw14O5VLl9hO6ppqd84LtS90bqI3gZGgDuXQwzBwsKko4ZeMsl9UveALKWseR+cgDdeqqWKxiOTSnX/hd5K8rbpgOKAjr/wu8kbiBdEEd6ra8HcqMSyx2hAXUVqKYHTcVctASvD+l77xmIP8Q+gA/Je3rwjpA+8VOf4sn/IrUu/Sjv8A6e/mm/b+zWldd0YbUA7XPPqVyRXY9HRWHj7QT5krUpeo9F1CX0l9z0To02oB2lx9aW1XMYPabo4mNjYHVqcxIsEk6aaLaYDbMcpym2P+B+hP8p3O8F1Yp6UeBry+pL7mzRRaKShKIEQBERAEREAREQGLjI9Mw3j1HEeS43pO2YOHV5uqIsFt2eeatV3bgtdNh9S3mbb2H7w8d6yU56Xkx1Ialg8tcOasuw98SB2fqvUTggd9Hwv5qzM6CH7SSOP+ZzGfNZ3Wi+UYI0JrhnnWH2CHHN9Ha+tS6V0tDtsur0XSSYpwiYyCWJrxo6opJ2gVuYA4HTtKzp+lOCaaE8b+xpdIfJgKtN6UMI+ow+Kk5FuHLG/7pS1UlUUi8abiYDMJiJN82Kf2RxxYdvrbh5q7D0UzEGSIP116+aWY+R0HkthhNtyuLzNh3RxsY5xJnic/TcOraeO675Lh9tdJtoTEiBv0ePgGOaXkfieePdSrzwidlzI9Kwmy2RDLG1kbeTGho79KWVC0NNh3qKK8A2hs/FSNdJNmeALLnyZgPM+i9Ik6ThrGsw7bAaGhzuQAAIaFVp43LprOx380ns+SyWbtF5G3bM+cOEjs3ADceQyjRemjGZIs7xRDMzmjXUCyAqY8F84WWZeJfQ71ze3tqugyhgBLgTZ4VXBajafSx0ukf1Y7fePnp5LRYnGOfWdxdXM2q3MJ06blwaFe8Tg/hvczpdovebe9199V3VosmLpJJFoJC7sJDh4k7vBaJr7WA5jXbyuZTqyk+TmxuajfJ6Vh+kBfGx5Y0v8AvZTQ36ab1J6QvfYFN3iwPaaeYzaelLnNlHLDHRPf4la52Le1xo8VsXl4rWEds5PQ2dN1o7s2kg2hnzx4wSC/s3t6tpHIll+gC80x+0CZZL353335ja747edGxznNDsrXOq6vKCd/gvLpn5nOd8TifM2tT97+5j9vbB6noduqMqj+xntxi9C2IKgi/kb6i15a0ar1bZ4qNg5Mb8gr0Vuzo9SqLQjf4aQFoog6AaEb63KuRgcKcARyOqsvwzXj2mgmgL3HzGoVcWGLnBrXuBO4Zhw7XAldRHh5vLeTIw2KlhrI7O34JCT/ALX7x42tthtuxuOWS4ncM/unuduKjC7FAbT3Oc7noK7AAFbm2GTYDgWng4fu/JWz5KY8G5BUrk5I34VzWMkDC6y1l52kDeQw7hu3Us6Db5bQnjI/HHb2+LfeHqmnwNXk3yKxh8WyQWxwd3HUd44K8qliURQgKkUIgCs4iOxpv3g8iNyvKCgMEyAjNu59hG9c1tPYsc8xlLMK4kAZnYZsslDdZdpoullZldf3XaHsPA/ktBtHo9LLI5303ERsJ0jjyNDey6s8VeGM7lJ5xsItllo0kkaP4bI4QPEDRY+KGFj1nlb3zYm/TMn/AMGw7vt34mb/ALuIkI9CFkR9FMIxpGHggbJXsuc0S0e3Nd+KyaoruzFpl4X+zVN6SYBltiLHkggtggfISDvF1qPFRsfDRYmUhmFxUbKJD5mBsdjgBmvzWZLH9HIbLO6R3DD4djYr7yyso7dFXiXPmAEhLI6+yYd/87t7vOlOrC7r8kaW32f4Od6X9FZZHB02KijhH2cYjkytHOm2Ce1X+jfRBroheILwCRpEWGuA9onzXQRzmJtNOVo4bmjw3LIbtih7QaR/t+WnoqyqylHS+C8aUYy1Lktx7GgwzbY0ZtPacbd4cvBZW0MRcTwGvNsdrVDcfiq1Ee14ntP3Ru1FA9oI4dqwsb7TSGyaEGqI4+KrHGUTPLTRw0xsaG+5WMK8Z3j8LNOR9q1kYzZ72akeLStZCSJH8fZZv0O9yzdRmpUH+Dz0qWjOUbVzwuTk251biHtBbZAINHRb10w50eR09VyzcIH+1TrOt7x66UuRYWzrSlp7G90uz/cTko9kehbL2gx8MZad4vlzVp0oK0mzcUyNjWuNFoqzu9FuxGOCwdeouPw0/c9TRtv2+zNftU1BMf4b/VpC4wMXY7cbUEna2vMgfmuRbEVoWsfpvHk7li86mgxi9QhFAAb6rxpeawR+00c3Aeq9Hhfr4rpWy5I6lLEV+TUQ9JMTg3dXjY3OHAmg4jmH6NePHxWP0o2tHiXROiNhrTwILXE/2GoXYPhLm5ZWtMZ3iXKGd4zbu8LhNv4SKGYtg9ymms5eATvAcdSN3PvXdzCW6W54C5+JGm03sXdn9IsVB9nPIB8LnF7fJ914LqNj9PcVK4QlsRc/QSU4ZTXvFoNO7tFwYW86IxXiWnk1x9K/NVlFM0aVWopJJndwYU2XW58jqzyOIzHlZOgaL0aNBegWRmbdZwTyYDIf6QR6rK2ZhGSXnaHBtVfM2tzHE1ujQB3Ba0md2kvlOe+gZzmbC/Nwkc4Qkdxbbvkt3go5hWdzaHABzj4ucbKywVVajLMmESiWiElahEQgIiglAUSxhwIPFYpwFn2pJD2Zso/ppWtpbbig0cczzuYwZnnwG7xWlxO0Z5wQfqGng0gyEdp3N8FZJ9yjkuEbLH4vD4fRwzPO5gBkefDX1WrxOOmnFfYM+FpGcjkXfd8FZw+GbHeUb95Ornd7jqVcP74qcpcDS3yYr3xYdp4DeaBc43xNWTaswNlkJe5zo2msjaGetbLrsDhpv0360LG33ZxHAaAneGl2ugYDIQK+8clDX9C2ltlsXst9p3kB3/oqylhZZlpUZVJaYoy5MEHUJC94Bui7S+0Nq1Q+CG9Wx3ypt+RXMYnacsnvOIHIaBYoeQbG8a2td1/B0Y9LePmZ1OLw0RafZZoOQG7duVkCNoHFxA4knsVEcnWx2N5HkeIWLiJerIqiaArl38lr07qpN6VHc1Xa4eCcfthmHaeuIObVkbiLNXrruHatHBt5sz2sdhiHOdQ6p2axzyv1WZiYnzj6xjXcgRTR56+Kr2bgOoaQ1rG2cznNzFxHKzw8l0NdJQxNrUzm3KhCSWtfYYrZseZwzAG9x+X7K0M2xJomWAS26sagjuXUxw6u3G93FYLcSNWMcXFrtSy3NH4SRpm7FkopUW5R7me0qK3k5QXJy00taObRtvAjiOBK6+OUHcf1HgsiRweKkYx/eKPmFjzYSJ24uYe32h+q0eqwqXOlx7HSd7CpjOxgdIHVhyPxRj+tq5kOXQbawMz4y2OpfaadDr7JvcdeC5iSTIcsgdG7k4ELnUKM6cMSXc7PTakMPDL5lye18JDvI2uq6K7aGLmZFTmPdup2p3+7xG5ciGGQtYDWdzWXvrMQL7au13HQ3on9DxkU5kD2NLiXEEOstcAa158FaVxCi/meMmPqtRZS9jtY9jsjNvjJPxPt3qV530sObGTVuBaBX4WNH5L2yGdr/dId3G14l0hkzYqcj/qv9HEfkupZ1lUeUeO6i/ppe5rg1dD0MZ9a93JleZ/sufXT9Dm0JHcy0eQJ/Nb0nscqivqI9C2Oaae0/ILYhy1OzX0weKz2vWq+Tvw2ijKDlUHLHa9VhyFy9aKi1CAyVBdSxsXiHM1azOONGj4c1o8dhvpTvt3gf/nd9X5ke95qUk+Srb7Gbj+kcUZLGXLJ8EftV/Mdw8VqsVi55xTndU072Rn2u4v/AEU/QupGUMyDsFD03qPX5q2UuCulv1FnD4VkYpjQL3nie0neVd/eqm1BKq3nkukkUk/verU0uVpdpQBN3ppzVxy0W15eud9HZuoOmdWgjJI6sE/edVd1qCTHnlfMOuJpjA50TdLeapsh5DeRrrd6bloiVu9pSDLkBoVlHZyru08lz5eWnK/Q8D913dy7lrV3v7Hc6ZBKLXcuqCVS51CzuSMXqdOQ/M9qpTpub2M97dwtYZlz2RnYLF5AWnQE32hZ7WUMzQCPiGo8+C01q7hsU6M2w1zHA9hHFbUqCivlX/Txde4lcSbm3v4Np1nZ6oH3pR9P1V7AyxYg5a6qQ3u911akjn3b1jYu43OZYNfeFiwReg4b/wDCxUadtVm6eHGXg0qts4LVnKMWdglkdneerumxt9hpGmriDbrN6aDsWfDGAA1oAAFAAUAOQC1OEktx7ytvEFtx2WDpReyD2LHGDAJNnW9CbAvesqGN4JzEEcKFHXn8ldyq2DJk1r8OqXtNEO1bxDhmHkVsnNABJ3AWVsMFsoezNIDVDJGRRzHiRz+WqpPCRlpuWco5tvR2EBszouqfmDmNjd7xBttt3cit7h3uodYPLctq3BWc79XcBwaOQUvwy5d1YwuOTYlVlLl5NZtHGBsErgaLY3kcCDlNdy85iNAA7wAF6Xjdnh4LXAEHQg6grncZ0YafctvqPIq/TbNWmrfOTn3sJVUsdjmw5dV0Zdlh73OPlQWjn2BMzc3OOzf5FbnZOzJCxoe1zQOBBF8V1pSWDQo0ZRnujtcC/wBkdwWwjctTs9haAFtoQsDOrGWxfaVeaqGtV1rVBfJKKaRCcmSQsfE4JknvAFZKIDUuwssejHZ2/BJ7Q8DvCxJBGTTw6F3bqw+PDxpdBStyQh2hFoDnp8C5oug5vxN1CxO71W8ds0sNwuLDy3tPe06LFxB/68f/ALI/zb/lAczPjnPkdFDQLCBK83UdgEAD7ziD4ce2mDAthZlbZ3lzibc9x1c5x4klbdmymsbJJhvrczi94aRnc6gNQSNaAC846SbdxDnFmQwgXmidmZKd93dEjS7bp2lZqdJ1HhGOpWVJZZX0n2zHDoDmddUNzT2u3Du3rlpttun9kaC6oXZWy2J0XmxQzszRRXrJJ7hHHL8f71W8PRmGEZYmku4yu94nsrRo7FNehCKwt2ZrK9mp5ltE56O2ZASb1J10Bo0K3aLKOLdz9AqNpbNdEOsc4ZWned5uwAK3kngrOHwcxAJjcCdaNWOwjgqW8dMcM1utzde4U6bysIvHGv5jyCfSnHiqHYKX4D6KuPZsp+7Xef0WxscZU6j8mfsCY/SIiTxd/wAHrYbZkuZ2XfQ+XFYOz9kvY4PJNjdQ5gj81vYMGN+88/1Wn8KUbn43bGDfp0/paH5MDDQOYAQM3PnXGua2+FGgzDKeR4K7FBX7/f77lkNYtlLO5m42KGtVTWWpeA0WdAP2ABzK22x9jl+WWZtAasjNWDVZndtHdwVZyUS8I5LOy9jknrJhoDcbNNSNzjz5jkt31Gtnf6AcgszIoLVrt5NlLBiGJUOiWaWKksQGvdh1bOEWz6tR1akrg1rcKBwV1sKzOrUhiZGCyyILIZGpa1VtCkjSVNarjQoaqwgwSilEBdREUFgoUogIpUObe9VohJrMVsprjmbbXfE00fRa7HYNxAbiIo8UwGxma3OK48iujIVJapTwQ1k5maGOc0x+Rw0ETxlrsA/S1rMXs18fvtIHPePNdfi9nskFOaCsB2Dmi+yfnb8Emo7gd4V4zaKShk5B+x2SOa5zRbDbSfukirA3XRVx+Ha3RovmVv5OpdpK12Hfz3sPju+Ss4jZD2i209vAt19FkUk+TE4tHP8A0UFVNwgWe6Pn/hW3tIBy6mtATVnlfD1WQxYLDYAFEmAEtA3YNggkEHmP7rLw0bnAZhR0vWwD38f33rJcQzRu/iVjbMiXcxxhWxtyjfwCtucGizflZJ5ADeexZMURcVtdl7HEbutl9qQ6MaLAa29KBJo8yquWlYLRjqeexTsXZjqzThuptrANw4Zid5W8pS1vE7/l2KqlhZnWxRSilcpKUElvKoyq5SUgLWVMqu0opCC1lTKrtJSkFsNVQCqpSAgICqCUpCAlERAXUUqEAREQBQpRAQoUogKUpVKEBZlw7XCiAVrXbJMZuBxZ2DVp727luEpAaGeXhiYr/iR/mN/zWOdlh4zQPDxyOhHZ/ml0j2ArX4jZLSczba74mmj6K6m0VcUzQ4gOZ7JaW9/5K3h8LmIq+4cVvHmVgqRomZ2gB36FVQ4iNusTDnOmUgjL/buU68LYr8PfcYfDiEAkW8+60cP3zWdDEfedq4+nYOxW8JhyLc8247z+Q7FlrEZSlKVSICmkpVIgKEpVJSAppKVSilIIpKVVKEIIpKVSICmlKlAgFIpRAXFCIgCIiAIURAFCIgCKEQEooRASVCIgIcrYaL3BEQFxFKKCQoUopBCIigBERSAiIgIREQgIiICUREAUoiA//9k=">
            <a:hlinkClick r:id="rId3"/>
            <a:extLst>
              <a:ext uri="{FF2B5EF4-FFF2-40B4-BE49-F238E27FC236}">
                <a16:creationId xmlns:a16="http://schemas.microsoft.com/office/drawing/2014/main" id="{78CEC2D4-DD8B-467D-A8EF-534677008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" y="-1804988"/>
            <a:ext cx="5029200" cy="377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PE" altLang="es-PE"/>
          </a:p>
        </p:txBody>
      </p:sp>
      <p:sp>
        <p:nvSpPr>
          <p:cNvPr id="4105" name="AutoShape 14" descr="data:image/jpeg;base64,/9j/4AAQSkZJRgABAQAAAQABAAD/2wCEAAkGBxQQEhQSEBQUFBQUFBQUFRQVFBQUFRIVFRcWFhQVFxgYHSggGBwlHBQVITEhJSkrLi4uFx8zODMuNygtLisBCgoKDg0OFxAQGywkHyQtLC8sLC0tLy8sLCwsLCwsLCwsNSwsLCwsLCwsLCwsLCwsLCwsLCwsLCwsLCwsLCwsLP/AABEIAMIBAwMBIgACEQEDEQH/xAAbAAEAAQUBAAAAAAAAAAAAAAAAAQIDBAUGB//EAEEQAAEEAAMEBwQIBQMEAwAAAAEAAgMRBBIhBTFBUQYTYXGBkaEiMlKxFCMzQmLB0fBjcqLh8QeSslNzgoMWQ1T/xAAbAQEAAgMBAQAAAAAAAAAAAAAAAQIDBAUGB//EAC0RAAIBAwMDAgUEAwAAAAAAAAABAgMEERIhMQVBUTJhEyIjcYEGFDPBJJHh/9oADAMBAAIRAxEAPwD3FERAEREAREQBERAEREAREQBERAEREAREQBERAEREAREQBERAEREAREQBERAEREAREQBERAEREAREQBERAEREAREQBERAEREAREQBRaFcl0v6XnASMjEQfmZmJzURrVAVru5qspKKyzLQoVK81Cmss620teewf6mR/wD2RSt7sjvkVtsN0+wsmjOtc8C8gidZ8T7I7yVRVoPhmzU6bdU/VBnWoue2Vt+TEShvVCNlE25+Z+m7RooeZXQBZE0+DUnTlB4ksMlERSUCIiAIiIAiIgCIiAIiIAiIgCIiAIiIAiIgCIiAIiIAiIgCIiAgryj/AFUfeLYOULfVz16wV5B/qa68aeyKMerj+a1rr+M7PQVm7X2ZyRW56JN+teeTB6n+y0xW+6IN1lP8o+a59P1I9ldvFGR6F0Vb9aexh+YXVrmeiLfakPYB6n9F066tL0nz++eazCIiyGoEREAREQBERAEREAREQBERAEREARQiAlFCICUUIgClQiAlFCIAiIgC8b/1EdeOl7Awf0j9V7IV4r06deOn7HNHk1q1bv0Hc/T6/wAlv2f9HPOXR9EG+zIfxAeQ/uucK6nom36px5vPoB+i0aa+Y9VfP6LPQuiLfZkPaB6LoVo+ijfqnHm78gt2urD0o8DdvNaRKKEVzXJRQiAlERAEUKUARQiAlFbklA3lWTjmc/QpgjJkotbPtqJnvOA7y0fMrBn6WQNBLXNcRwDhr+SnSxqR0CLkndLXOBLRAABftS5nacmtBJ7gFr3dJsRJ9m2Uj+HhXt/rmLWqypyZV1Irk70q2/ENG8jzXAvfjJN7Xj/u4hrB/thaT6rIOHxbh9ZiI4x/Ch1H/nK4jxpWVLyyrqeEdw14O5VLl9hO6ppqd84LtS90bqI3gZGgDuXQwzBwsKko4ZeMsl9UveALKWseR+cgDdeqqWKxiOTSnX/hd5K8rbpgOKAjr/wu8kbiBdEEd6ra8HcqMSyx2hAXUVqKYHTcVctASvD+l77xmIP8Q+gA/Je3rwjpA+8VOf4sn/IrUu/Sjv8A6e/mm/b+zWldd0YbUA7XPPqVyRXY9HRWHj7QT5krUpeo9F1CX0l9z0To02oB2lx9aW1XMYPabo4mNjYHVqcxIsEk6aaLaYDbMcpym2P+B+hP8p3O8F1Yp6UeBry+pL7mzRRaKShKIEQBERAEREAREQGLjI9Mw3j1HEeS43pO2YOHV5uqIsFt2eeatV3bgtdNh9S3mbb2H7w8d6yU56Xkx1Ialg8tcOasuw98SB2fqvUTggd9Hwv5qzM6CH7SSOP+ZzGfNZ3Wi+UYI0JrhnnWH2CHHN9Ha+tS6V0tDtsur0XSSYpwiYyCWJrxo6opJ2gVuYA4HTtKzp+lOCaaE8b+xpdIfJgKtN6UMI+ow+Kk5FuHLG/7pS1UlUUi8abiYDMJiJN82Kf2RxxYdvrbh5q7D0UzEGSIP116+aWY+R0HkthhNtyuLzNh3RxsY5xJnic/TcOraeO675Lh9tdJtoTEiBv0ePgGOaXkfieePdSrzwidlzI9Kwmy2RDLG1kbeTGho79KWVC0NNh3qKK8A2hs/FSNdJNmeALLnyZgPM+i9Ik6ThrGsw7bAaGhzuQAAIaFVp43LprOx380ns+SyWbtF5G3bM+cOEjs3ADceQyjRemjGZIs7xRDMzmjXUCyAqY8F84WWZeJfQ71ze3tqugyhgBLgTZ4VXBajafSx0ukf1Y7fePnp5LRYnGOfWdxdXM2q3MJ06blwaFe8Tg/hvczpdovebe9199V3VosmLpJJFoJC7sJDh4k7vBaJr7WA5jXbyuZTqyk+TmxuajfJ6Vh+kBfGx5Y0v8AvZTQ36ab1J6QvfYFN3iwPaaeYzaelLnNlHLDHRPf4la52Le1xo8VsXl4rWEds5PQ2dN1o7s2kg2hnzx4wSC/s3t6tpHIll+gC80x+0CZZL353335ja747edGxznNDsrXOq6vKCd/gvLpn5nOd8TifM2tT97+5j9vbB6noduqMqj+xntxi9C2IKgi/kb6i15a0ar1bZ4qNg5Mb8gr0Vuzo9SqLQjf4aQFoog6AaEb63KuRgcKcARyOqsvwzXj2mgmgL3HzGoVcWGLnBrXuBO4Zhw7XAldRHh5vLeTIw2KlhrI7O34JCT/ALX7x42tthtuxuOWS4ncM/unuduKjC7FAbT3Oc7noK7AAFbm2GTYDgWng4fu/JWz5KY8G5BUrk5I34VzWMkDC6y1l52kDeQw7hu3Us6Db5bQnjI/HHb2+LfeHqmnwNXk3yKxh8WyQWxwd3HUd44K8qliURQgKkUIgCs4iOxpv3g8iNyvKCgMEyAjNu59hG9c1tPYsc8xlLMK4kAZnYZsslDdZdpoullZldf3XaHsPA/ktBtHo9LLI5303ERsJ0jjyNDey6s8VeGM7lJ5xsItllo0kkaP4bI4QPEDRY+KGFj1nlb3zYm/TMn/AMGw7vt34mb/ALuIkI9CFkR9FMIxpGHggbJXsuc0S0e3Nd+KyaoruzFpl4X+zVN6SYBltiLHkggtggfISDvF1qPFRsfDRYmUhmFxUbKJD5mBsdjgBmvzWZLH9HIbLO6R3DD4djYr7yyso7dFXiXPmAEhLI6+yYd/87t7vOlOrC7r8kaW32f4Od6X9FZZHB02KijhH2cYjkytHOm2Ce1X+jfRBroheILwCRpEWGuA9onzXQRzmJtNOVo4bmjw3LIbtih7QaR/t+WnoqyqylHS+C8aUYy1Lktx7GgwzbY0ZtPacbd4cvBZW0MRcTwGvNsdrVDcfiq1Ee14ntP3Ru1FA9oI4dqwsb7TSGyaEGqI4+KrHGUTPLTRw0xsaG+5WMK8Z3j8LNOR9q1kYzZ72akeLStZCSJH8fZZv0O9yzdRmpUH+Dz0qWjOUbVzwuTk251biHtBbZAINHRb10w50eR09VyzcIH+1TrOt7x66UuRYWzrSlp7G90uz/cTko9kehbL2gx8MZad4vlzVp0oK0mzcUyNjWuNFoqzu9FuxGOCwdeouPw0/c9TRtv2+zNftU1BMf4b/VpC4wMXY7cbUEna2vMgfmuRbEVoWsfpvHk7li86mgxi9QhFAAb6rxpeawR+00c3Aeq9Hhfr4rpWy5I6lLEV+TUQ9JMTg3dXjY3OHAmg4jmH6NePHxWP0o2tHiXROiNhrTwILXE/2GoXYPhLm5ZWtMZ3iXKGd4zbu8LhNv4SKGYtg9ymms5eATvAcdSN3PvXdzCW6W54C5+JGm03sXdn9IsVB9nPIB8LnF7fJ914LqNj9PcVK4QlsRc/QSU4ZTXvFoNO7tFwYW86IxXiWnk1x9K/NVlFM0aVWopJJndwYU2XW58jqzyOIzHlZOgaL0aNBegWRmbdZwTyYDIf6QR6rK2ZhGSXnaHBtVfM2tzHE1ujQB3Ba0md2kvlOe+gZzmbC/Nwkc4Qkdxbbvkt3go5hWdzaHABzj4ucbKywVVajLMmESiWiElahEQgIiglAUSxhwIPFYpwFn2pJD2Zso/ppWtpbbig0cczzuYwZnnwG7xWlxO0Z5wQfqGng0gyEdp3N8FZJ9yjkuEbLH4vD4fRwzPO5gBkefDX1WrxOOmnFfYM+FpGcjkXfd8FZw+GbHeUb95Ornd7jqVcP74qcpcDS3yYr3xYdp4DeaBc43xNWTaswNlkJe5zo2msjaGetbLrsDhpv0360LG33ZxHAaAneGl2ugYDIQK+8clDX9C2ltlsXst9p3kB3/oqylhZZlpUZVJaYoy5MEHUJC94Bui7S+0Nq1Q+CG9Wx3ypt+RXMYnacsnvOIHIaBYoeQbG8a2td1/B0Y9LePmZ1OLw0RafZZoOQG7duVkCNoHFxA4knsVEcnWx2N5HkeIWLiJerIqiaArl38lr07qpN6VHc1Xa4eCcfthmHaeuIObVkbiLNXrruHatHBt5sz2sdhiHOdQ6p2axzyv1WZiYnzj6xjXcgRTR56+Kr2bgOoaQ1rG2cznNzFxHKzw8l0NdJQxNrUzm3KhCSWtfYYrZseZwzAG9x+X7K0M2xJomWAS26sagjuXUxw6u3G93FYLcSNWMcXFrtSy3NH4SRpm7FkopUW5R7me0qK3k5QXJy00taObRtvAjiOBK6+OUHcf1HgsiRweKkYx/eKPmFjzYSJ24uYe32h+q0eqwqXOlx7HSd7CpjOxgdIHVhyPxRj+tq5kOXQbawMz4y2OpfaadDr7JvcdeC5iSTIcsgdG7k4ELnUKM6cMSXc7PTakMPDL5lye18JDvI2uq6K7aGLmZFTmPdup2p3+7xG5ciGGQtYDWdzWXvrMQL7au13HQ3on9DxkU5kD2NLiXEEOstcAa158FaVxCi/meMmPqtRZS9jtY9jsjNvjJPxPt3qV530sObGTVuBaBX4WNH5L2yGdr/dId3G14l0hkzYqcj/qv9HEfkupZ1lUeUeO6i/ppe5rg1dD0MZ9a93JleZ/sufXT9Dm0JHcy0eQJ/Nb0nscqivqI9C2Oaae0/ILYhy1OzX0weKz2vWq+Tvw2ijKDlUHLHa9VhyFy9aKi1CAyVBdSxsXiHM1azOONGj4c1o8dhvpTvt3gf/nd9X5ke95qUk+Srb7Gbj+kcUZLGXLJ8EftV/Mdw8VqsVi55xTndU072Rn2u4v/AEU/QupGUMyDsFD03qPX5q2UuCulv1FnD4VkYpjQL3nie0neVd/eqm1BKq3nkukkUk/verU0uVpdpQBN3ppzVxy0W15eud9HZuoOmdWgjJI6sE/edVd1qCTHnlfMOuJpjA50TdLeapsh5DeRrrd6bloiVu9pSDLkBoVlHZyru08lz5eWnK/Q8D913dy7lrV3v7Hc6ZBKLXcuqCVS51CzuSMXqdOQ/M9qpTpub2M97dwtYZlz2RnYLF5AWnQE32hZ7WUMzQCPiGo8+C01q7hsU6M2w1zHA9hHFbUqCivlX/Txde4lcSbm3v4Np1nZ6oH3pR9P1V7AyxYg5a6qQ3u911akjn3b1jYu43OZYNfeFiwReg4b/wDCxUadtVm6eHGXg0qts4LVnKMWdglkdneerumxt9hpGmriDbrN6aDsWfDGAA1oAAFAAUAOQC1OEktx7ytvEFtx2WDpReyD2LHGDAJNnW9CbAvesqGN4JzEEcKFHXn8ldyq2DJk1r8OqXtNEO1bxDhmHkVsnNABJ3AWVsMFsoezNIDVDJGRRzHiRz+WqpPCRlpuWco5tvR2EBszouqfmDmNjd7xBttt3cit7h3uodYPLctq3BWc79XcBwaOQUvwy5d1YwuOTYlVlLl5NZtHGBsErgaLY3kcCDlNdy85iNAA7wAF6Xjdnh4LXAEHQg6grncZ0YafctvqPIq/TbNWmrfOTn3sJVUsdjmw5dV0Zdlh73OPlQWjn2BMzc3OOzf5FbnZOzJCxoe1zQOBBF8V1pSWDQo0ZRnujtcC/wBkdwWwjctTs9haAFtoQsDOrGWxfaVeaqGtV1rVBfJKKaRCcmSQsfE4JknvAFZKIDUuwssejHZ2/BJ7Q8DvCxJBGTTw6F3bqw+PDxpdBStyQh2hFoDnp8C5oug5vxN1CxO71W8ds0sNwuLDy3tPe06LFxB/68f/ALI/zb/lAczPjnPkdFDQLCBK83UdgEAD7ziD4ce2mDAthZlbZ3lzibc9x1c5x4klbdmymsbJJhvrczi94aRnc6gNQSNaAC846SbdxDnFmQwgXmidmZKd93dEjS7bp2lZqdJ1HhGOpWVJZZX0n2zHDoDmddUNzT2u3Du3rlpttun9kaC6oXZWy2J0XmxQzszRRXrJJ7hHHL8f71W8PRmGEZYmku4yu94nsrRo7FNehCKwt2ZrK9mp5ltE56O2ZASb1J10Bo0K3aLKOLdz9AqNpbNdEOsc4ZWned5uwAK3kngrOHwcxAJjcCdaNWOwjgqW8dMcM1utzde4U6bysIvHGv5jyCfSnHiqHYKX4D6KuPZsp+7Xef0WxscZU6j8mfsCY/SIiTxd/wAHrYbZkuZ2XfQ+XFYOz9kvY4PJNjdQ5gj81vYMGN+88/1Wn8KUbn43bGDfp0/paH5MDDQOYAQM3PnXGua2+FGgzDKeR4K7FBX7/f77lkNYtlLO5m42KGtVTWWpeA0WdAP2ABzK22x9jl+WWZtAasjNWDVZndtHdwVZyUS8I5LOy9jknrJhoDcbNNSNzjz5jkt31Gtnf6AcgszIoLVrt5NlLBiGJUOiWaWKksQGvdh1bOEWz6tR1akrg1rcKBwV1sKzOrUhiZGCyyILIZGpa1VtCkjSVNarjQoaqwgwSilEBdREUFgoUogIpUObe9VohJrMVsprjmbbXfE00fRa7HYNxAbiIo8UwGxma3OK48iujIVJapTwQ1k5maGOc0x+Rw0ETxlrsA/S1rMXs18fvtIHPePNdfi9nskFOaCsB2Dmi+yfnb8Emo7gd4V4zaKShk5B+x2SOa5zRbDbSfukirA3XRVx+Ha3RovmVv5OpdpK12Hfz3sPju+Ss4jZD2i209vAt19FkUk+TE4tHP8A0UFVNwgWe6Pn/hW3tIBy6mtATVnlfD1WQxYLDYAFEmAEtA3YNggkEHmP7rLw0bnAZhR0vWwD38f33rJcQzRu/iVjbMiXcxxhWxtyjfwCtucGizflZJ5ADeexZMURcVtdl7HEbutl9qQ6MaLAa29KBJo8yquWlYLRjqeexTsXZjqzThuptrANw4Zid5W8pS1vE7/l2KqlhZnWxRSilcpKUElvKoyq5SUgLWVMqu0opCC1lTKrtJSkFsNVQCqpSAgICqCUpCAlERAXUUqEAREQBQpRAQoUogKUpVKEBZlw7XCiAVrXbJMZuBxZ2DVp727luEpAaGeXhiYr/iR/mN/zWOdlh4zQPDxyOhHZ/ml0j2ArX4jZLSczba74mmj6K6m0VcUzQ4gOZ7JaW9/5K3h8LmIq+4cVvHmVgqRomZ2gB36FVQ4iNusTDnOmUgjL/buU68LYr8PfcYfDiEAkW8+60cP3zWdDEfedq4+nYOxW8JhyLc8247z+Q7FlrEZSlKVSICmkpVIgKEpVJSAppKVSilIIpKVVKEIIpKVSICmlKlAgFIpRAXFCIgCIiAIURAFCIgCKEQEooRASVCIgIcrYaL3BEQFxFKKCQoUopBCIigBERSAiIgIREQgIiICUREAUoiA//9k=">
            <a:hlinkClick r:id="rId3"/>
            <a:extLst>
              <a:ext uri="{FF2B5EF4-FFF2-40B4-BE49-F238E27FC236}">
                <a16:creationId xmlns:a16="http://schemas.microsoft.com/office/drawing/2014/main" id="{1C1E3EC8-7635-44C2-B80D-FDCD1C9E4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275" y="-1652588"/>
            <a:ext cx="5029200" cy="377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PE" altLang="es-PE"/>
          </a:p>
        </p:txBody>
      </p:sp>
      <p:pic>
        <p:nvPicPr>
          <p:cNvPr id="4106" name="Picture 22" descr="http://www.universoformulas.com/imagenes/estadistica/inferencia/proceso-estadistica-inferencial.jpg">
            <a:hlinkClick r:id="rId4"/>
            <a:extLst>
              <a:ext uri="{FF2B5EF4-FFF2-40B4-BE49-F238E27FC236}">
                <a16:creationId xmlns:a16="http://schemas.microsoft.com/office/drawing/2014/main" id="{143C9C06-4A1C-4612-9A5B-E68EC1B8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922588"/>
            <a:ext cx="46085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24" descr="https://encrypted-tbn1.gstatic.com/images?q=tbn:ANd9GcQdcnbt4cEWeAs7xWzDx9mXQsgFiii6OXC0SIjbwmZXEuKyLHZB">
            <a:hlinkClick r:id="rId6"/>
            <a:extLst>
              <a:ext uri="{FF2B5EF4-FFF2-40B4-BE49-F238E27FC236}">
                <a16:creationId xmlns:a16="http://schemas.microsoft.com/office/drawing/2014/main" id="{53425AB7-5C1E-41B6-BDBD-1045C5F33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316865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CF107AA-BC99-4790-9690-70800007A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6DDCDC4-2347-4E3C-8630-C514A259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4CFA596-5CD5-4FBF-A296-63E6C8E0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151B38E-C73B-4591-B24F-3021CD68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56F7322-FBEE-45B4-AA33-CA945C49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2A1EF189-F781-460F-B05E-9DA7A121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F24BDD07-147E-4CC8-A960-05F8B9A1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0426C311-7A7E-4EC1-BEA2-2E33C326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59BF684F-42AB-4D5D-AFDC-015E921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F316D478-2C74-455D-8D7F-64C674ED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65F59051-8476-4509-8A2F-B0EC84C9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619106B6-F672-4A6D-83AC-FAECF897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8A1CE1AE-8AE8-423D-BF9A-0DB24049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850A783F-7453-4FA8-9416-08721E05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CEA51866-2ACF-4B91-9C0B-AACE4A08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CFD9EEE2-F9BA-4B75-8216-AECFFE0B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A35B8153-88E2-4DC0-A83A-7719A6AA0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57B873E3-7700-40DC-8F3B-FE3A2940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561332EF-CF71-4467-A65C-5B49C303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3" name="Rectangle 21">
            <a:extLst>
              <a:ext uri="{FF2B5EF4-FFF2-40B4-BE49-F238E27FC236}">
                <a16:creationId xmlns:a16="http://schemas.microsoft.com/office/drawing/2014/main" id="{651CAAA4-2215-474E-9DEF-CD8D7104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43965DF6-D307-4460-BBB7-582932D8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412F6968-7C38-48E1-AB4E-BC342843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33B62F19-43E0-42F4-9153-7B032DD7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ABFAEC1A-B570-43A6-830F-5DB55EE0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E6E13050-BA57-46DF-A42A-65EECC68B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F32384CB-8D15-48E3-B54B-E5CCFF9C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14C1EA9B-874B-4895-A956-202B6604B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1" name="Rectangle 29">
            <a:extLst>
              <a:ext uri="{FF2B5EF4-FFF2-40B4-BE49-F238E27FC236}">
                <a16:creationId xmlns:a16="http://schemas.microsoft.com/office/drawing/2014/main" id="{7606398A-9684-4D48-A5E3-7B59C021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2" name="Rectangle 30">
            <a:extLst>
              <a:ext uri="{FF2B5EF4-FFF2-40B4-BE49-F238E27FC236}">
                <a16:creationId xmlns:a16="http://schemas.microsoft.com/office/drawing/2014/main" id="{CF723763-FE3E-47AA-899D-41B40534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CBDB2BB8-9ECE-4818-9753-50B7231DB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C447416A-A334-4FE6-BF11-DDCDBA0B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30D0949E-9921-4CF7-AB34-294BCA9C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6" name="Rectangle 34">
            <a:extLst>
              <a:ext uri="{FF2B5EF4-FFF2-40B4-BE49-F238E27FC236}">
                <a16:creationId xmlns:a16="http://schemas.microsoft.com/office/drawing/2014/main" id="{F7AEF7E9-D3FC-4A87-A374-F0DABDB4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CE432305-D10C-4B1C-A4C7-94C7016D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5D0B895B-C013-4C26-BE33-46FEBE91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DED8D22C-7633-4786-B3B5-44DE8DCB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0" name="Rectangle 38">
            <a:extLst>
              <a:ext uri="{FF2B5EF4-FFF2-40B4-BE49-F238E27FC236}">
                <a16:creationId xmlns:a16="http://schemas.microsoft.com/office/drawing/2014/main" id="{8BDAD728-8CE3-4BB6-BA37-EEB1C5BD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1" name="Rectangle 39">
            <a:extLst>
              <a:ext uri="{FF2B5EF4-FFF2-40B4-BE49-F238E27FC236}">
                <a16:creationId xmlns:a16="http://schemas.microsoft.com/office/drawing/2014/main" id="{291D6EF6-C350-4476-8EDD-07D0E26A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Teoremas útiles relacionadas con las distribuciones muestrales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52" name="Rectangle 40">
            <a:extLst>
              <a:ext uri="{FF2B5EF4-FFF2-40B4-BE49-F238E27FC236}">
                <a16:creationId xmlns:a16="http://schemas.microsoft.com/office/drawing/2014/main" id="{50067695-CA62-42CF-968C-CC20536E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3" name="Rectangle 41">
            <a:extLst>
              <a:ext uri="{FF2B5EF4-FFF2-40B4-BE49-F238E27FC236}">
                <a16:creationId xmlns:a16="http://schemas.microsoft.com/office/drawing/2014/main" id="{6488F7E2-6FAC-44F8-81E5-F1C45D4A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4" name="Rectangle 42">
            <a:extLst>
              <a:ext uri="{FF2B5EF4-FFF2-40B4-BE49-F238E27FC236}">
                <a16:creationId xmlns:a16="http://schemas.microsoft.com/office/drawing/2014/main" id="{2A046E43-6672-45EA-92B8-D142C6B8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5" name="Rectangle 43">
            <a:extLst>
              <a:ext uri="{FF2B5EF4-FFF2-40B4-BE49-F238E27FC236}">
                <a16:creationId xmlns:a16="http://schemas.microsoft.com/office/drawing/2014/main" id="{E3BAF145-A9D5-4E73-B22B-CA829A4F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6" name="Rectangle 44">
            <a:extLst>
              <a:ext uri="{FF2B5EF4-FFF2-40B4-BE49-F238E27FC236}">
                <a16:creationId xmlns:a16="http://schemas.microsoft.com/office/drawing/2014/main" id="{B06F70CA-3518-4CD0-A536-466D128D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7" name="Rectangle 45">
            <a:extLst>
              <a:ext uri="{FF2B5EF4-FFF2-40B4-BE49-F238E27FC236}">
                <a16:creationId xmlns:a16="http://schemas.microsoft.com/office/drawing/2014/main" id="{D201CAF3-C658-470F-9F91-5B0508F4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8" name="Rectangle 46">
            <a:extLst>
              <a:ext uri="{FF2B5EF4-FFF2-40B4-BE49-F238E27FC236}">
                <a16:creationId xmlns:a16="http://schemas.microsoft.com/office/drawing/2014/main" id="{76CA0853-EDBF-4F4D-95BA-670AC7FB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59" name="Rectangle 47">
            <a:extLst>
              <a:ext uri="{FF2B5EF4-FFF2-40B4-BE49-F238E27FC236}">
                <a16:creationId xmlns:a16="http://schemas.microsoft.com/office/drawing/2014/main" id="{AF8A3B8F-6059-4E2C-A7BE-BF14E129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0" name="Rectangle 48">
            <a:extLst>
              <a:ext uri="{FF2B5EF4-FFF2-40B4-BE49-F238E27FC236}">
                <a16:creationId xmlns:a16="http://schemas.microsoft.com/office/drawing/2014/main" id="{B308F818-34C1-4206-8AC7-0348AD07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1" name="Rectangle 49">
            <a:extLst>
              <a:ext uri="{FF2B5EF4-FFF2-40B4-BE49-F238E27FC236}">
                <a16:creationId xmlns:a16="http://schemas.microsoft.com/office/drawing/2014/main" id="{1359A450-926C-4092-84C8-05146F1A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2" name="Rectangle 50">
            <a:extLst>
              <a:ext uri="{FF2B5EF4-FFF2-40B4-BE49-F238E27FC236}">
                <a16:creationId xmlns:a16="http://schemas.microsoft.com/office/drawing/2014/main" id="{B805FCE6-401E-4171-ACC3-F0406209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3" name="Rectangle 51">
            <a:extLst>
              <a:ext uri="{FF2B5EF4-FFF2-40B4-BE49-F238E27FC236}">
                <a16:creationId xmlns:a16="http://schemas.microsoft.com/office/drawing/2014/main" id="{20F6D806-0D76-4E10-9595-07916D94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4" name="Rectangle 52">
            <a:extLst>
              <a:ext uri="{FF2B5EF4-FFF2-40B4-BE49-F238E27FC236}">
                <a16:creationId xmlns:a16="http://schemas.microsoft.com/office/drawing/2014/main" id="{3076EB16-C7AA-4B7C-9939-06029A65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5" name="Rectangle 53">
            <a:extLst>
              <a:ext uri="{FF2B5EF4-FFF2-40B4-BE49-F238E27FC236}">
                <a16:creationId xmlns:a16="http://schemas.microsoft.com/office/drawing/2014/main" id="{9716E6B8-85C1-4A40-9B7B-F3BE8E76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6" name="Rectangle 54">
            <a:extLst>
              <a:ext uri="{FF2B5EF4-FFF2-40B4-BE49-F238E27FC236}">
                <a16:creationId xmlns:a16="http://schemas.microsoft.com/office/drawing/2014/main" id="{0F52554B-FB50-47E2-8223-E7D23CE64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7" name="Rectangle 55">
            <a:extLst>
              <a:ext uri="{FF2B5EF4-FFF2-40B4-BE49-F238E27FC236}">
                <a16:creationId xmlns:a16="http://schemas.microsoft.com/office/drawing/2014/main" id="{D2CA2B8D-6216-49F0-883F-12CFFBBD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8" name="Rectangle 56">
            <a:extLst>
              <a:ext uri="{FF2B5EF4-FFF2-40B4-BE49-F238E27FC236}">
                <a16:creationId xmlns:a16="http://schemas.microsoft.com/office/drawing/2014/main" id="{19B28815-3B38-4516-BC73-770F3BD0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69" name="Rectangle 57">
            <a:extLst>
              <a:ext uri="{FF2B5EF4-FFF2-40B4-BE49-F238E27FC236}">
                <a16:creationId xmlns:a16="http://schemas.microsoft.com/office/drawing/2014/main" id="{D9F81DB7-BDEE-4B54-8EE9-A2D7D6BC7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0" name="Rectangle 58">
            <a:extLst>
              <a:ext uri="{FF2B5EF4-FFF2-40B4-BE49-F238E27FC236}">
                <a16:creationId xmlns:a16="http://schemas.microsoft.com/office/drawing/2014/main" id="{249FC478-2DBC-49C0-9AE3-8BC35366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1" name="Rectangle 59">
            <a:extLst>
              <a:ext uri="{FF2B5EF4-FFF2-40B4-BE49-F238E27FC236}">
                <a16:creationId xmlns:a16="http://schemas.microsoft.com/office/drawing/2014/main" id="{B097D552-F5CC-438F-9379-2EB3DB8DD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2" name="Rectangle 60">
            <a:extLst>
              <a:ext uri="{FF2B5EF4-FFF2-40B4-BE49-F238E27FC236}">
                <a16:creationId xmlns:a16="http://schemas.microsoft.com/office/drawing/2014/main" id="{1D6453E3-1610-48B7-B4E9-E58210F0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3" name="Rectangle 61">
            <a:extLst>
              <a:ext uri="{FF2B5EF4-FFF2-40B4-BE49-F238E27FC236}">
                <a16:creationId xmlns:a16="http://schemas.microsoft.com/office/drawing/2014/main" id="{82A1318B-F921-44B2-B350-CB67CBB9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4" name="Rectangle 62">
            <a:extLst>
              <a:ext uri="{FF2B5EF4-FFF2-40B4-BE49-F238E27FC236}">
                <a16:creationId xmlns:a16="http://schemas.microsoft.com/office/drawing/2014/main" id="{499D1AE7-E3A4-4E8F-B98C-0F14654B9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5" name="Rectangle 63">
            <a:extLst>
              <a:ext uri="{FF2B5EF4-FFF2-40B4-BE49-F238E27FC236}">
                <a16:creationId xmlns:a16="http://schemas.microsoft.com/office/drawing/2014/main" id="{7AB3F819-6AB5-4B67-9CB7-2F6684A8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6" name="Rectangle 64">
            <a:extLst>
              <a:ext uri="{FF2B5EF4-FFF2-40B4-BE49-F238E27FC236}">
                <a16:creationId xmlns:a16="http://schemas.microsoft.com/office/drawing/2014/main" id="{6CFF7D48-ABAD-4631-A3B3-1872CF44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7" name="Rectangle 65">
            <a:extLst>
              <a:ext uri="{FF2B5EF4-FFF2-40B4-BE49-F238E27FC236}">
                <a16:creationId xmlns:a16="http://schemas.microsoft.com/office/drawing/2014/main" id="{AAD3CB34-94F7-440F-8A1B-9F483835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8" name="Rectangle 66">
            <a:extLst>
              <a:ext uri="{FF2B5EF4-FFF2-40B4-BE49-F238E27FC236}">
                <a16:creationId xmlns:a16="http://schemas.microsoft.com/office/drawing/2014/main" id="{7ECB7312-E3B3-4491-8182-78F3639E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79" name="Rectangle 67">
            <a:extLst>
              <a:ext uri="{FF2B5EF4-FFF2-40B4-BE49-F238E27FC236}">
                <a16:creationId xmlns:a16="http://schemas.microsoft.com/office/drawing/2014/main" id="{85A26483-0915-410A-99AD-857DE6B8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0" name="Rectangle 68">
            <a:extLst>
              <a:ext uri="{FF2B5EF4-FFF2-40B4-BE49-F238E27FC236}">
                <a16:creationId xmlns:a16="http://schemas.microsoft.com/office/drawing/2014/main" id="{68E3FF47-3F4A-47D3-A54C-D77A41D6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1" name="Rectangle 69">
            <a:extLst>
              <a:ext uri="{FF2B5EF4-FFF2-40B4-BE49-F238E27FC236}">
                <a16:creationId xmlns:a16="http://schemas.microsoft.com/office/drawing/2014/main" id="{57C8C332-4A17-4613-999D-15598F8F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2" name="Rectangle 70">
            <a:extLst>
              <a:ext uri="{FF2B5EF4-FFF2-40B4-BE49-F238E27FC236}">
                <a16:creationId xmlns:a16="http://schemas.microsoft.com/office/drawing/2014/main" id="{5DEBB294-B4D7-4844-BB5E-179BE0E3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3" name="Rectangle 71">
            <a:extLst>
              <a:ext uri="{FF2B5EF4-FFF2-40B4-BE49-F238E27FC236}">
                <a16:creationId xmlns:a16="http://schemas.microsoft.com/office/drawing/2014/main" id="{F79EEC38-77BE-4A26-ADE2-38136C39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4" name="Rectangle 72">
            <a:extLst>
              <a:ext uri="{FF2B5EF4-FFF2-40B4-BE49-F238E27FC236}">
                <a16:creationId xmlns:a16="http://schemas.microsoft.com/office/drawing/2014/main" id="{A51AF229-2149-4D3E-9063-9E506151F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5" name="Rectangle 73">
            <a:extLst>
              <a:ext uri="{FF2B5EF4-FFF2-40B4-BE49-F238E27FC236}">
                <a16:creationId xmlns:a16="http://schemas.microsoft.com/office/drawing/2014/main" id="{BEFAB282-179C-4FD8-9F3E-7E435D7C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6" name="Rectangle 74">
            <a:extLst>
              <a:ext uri="{FF2B5EF4-FFF2-40B4-BE49-F238E27FC236}">
                <a16:creationId xmlns:a16="http://schemas.microsoft.com/office/drawing/2014/main" id="{8E250D11-7AA8-4C78-A6E8-418A1C66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7" name="Rectangle 75">
            <a:extLst>
              <a:ext uri="{FF2B5EF4-FFF2-40B4-BE49-F238E27FC236}">
                <a16:creationId xmlns:a16="http://schemas.microsoft.com/office/drawing/2014/main" id="{B4140D8E-4D83-4169-BB61-8CF36B1B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3388" name="Rectangle 76">
            <a:extLst>
              <a:ext uri="{FF2B5EF4-FFF2-40B4-BE49-F238E27FC236}">
                <a16:creationId xmlns:a16="http://schemas.microsoft.com/office/drawing/2014/main" id="{5BC60F4C-B687-4065-BE71-BE611260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3389" name="Object 79">
            <a:extLst>
              <a:ext uri="{FF2B5EF4-FFF2-40B4-BE49-F238E27FC236}">
                <a16:creationId xmlns:a16="http://schemas.microsoft.com/office/drawing/2014/main" id="{6DE05132-E8D4-4148-AF56-74BE6A260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2025650"/>
          <a:ext cx="2951162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cuación" r:id="rId3" imgW="1600200" imgH="762000" progId="Equation.3">
                  <p:embed/>
                </p:oleObj>
              </mc:Choice>
              <mc:Fallback>
                <p:oleObj name="Ecuación" r:id="rId3" imgW="1600200" imgH="7620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025650"/>
                        <a:ext cx="2951162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0" name="Object 84">
            <a:extLst>
              <a:ext uri="{FF2B5EF4-FFF2-40B4-BE49-F238E27FC236}">
                <a16:creationId xmlns:a16="http://schemas.microsoft.com/office/drawing/2014/main" id="{3782A6FD-6FC4-4D9F-BC87-32E6C794F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5084763"/>
          <a:ext cx="26939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cuación" r:id="rId5" imgW="1459866" imgH="495085" progId="Equation.3">
                  <p:embed/>
                </p:oleObj>
              </mc:Choice>
              <mc:Fallback>
                <p:oleObj name="Ecuación" r:id="rId5" imgW="1459866" imgH="495085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084763"/>
                        <a:ext cx="2693987" cy="92233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1" name="Object 85">
            <a:extLst>
              <a:ext uri="{FF2B5EF4-FFF2-40B4-BE49-F238E27FC236}">
                <a16:creationId xmlns:a16="http://schemas.microsoft.com/office/drawing/2014/main" id="{D64B31DE-0DAC-44AC-8653-C9BA9D9A4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9013" y="3465513"/>
          <a:ext cx="16383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cuación" r:id="rId7" imgW="888614" imgH="761669" progId="Equation.3">
                  <p:embed/>
                </p:oleObj>
              </mc:Choice>
              <mc:Fallback>
                <p:oleObj name="Ecuación" r:id="rId7" imgW="888614" imgH="761669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3465513"/>
                        <a:ext cx="1638300" cy="14192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2" name="Object 86">
            <a:extLst>
              <a:ext uri="{FF2B5EF4-FFF2-40B4-BE49-F238E27FC236}">
                <a16:creationId xmlns:a16="http://schemas.microsoft.com/office/drawing/2014/main" id="{D35EC18A-1E3C-498D-9655-8606DBEF9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060575"/>
          <a:ext cx="2576512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cuación" r:id="rId9" imgW="1396394" imgH="723586" progId="Equation.3">
                  <p:embed/>
                </p:oleObj>
              </mc:Choice>
              <mc:Fallback>
                <p:oleObj name="Ecuación" r:id="rId9" imgW="1396394" imgH="723586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060575"/>
                        <a:ext cx="257651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3" name="Object 87">
            <a:extLst>
              <a:ext uri="{FF2B5EF4-FFF2-40B4-BE49-F238E27FC236}">
                <a16:creationId xmlns:a16="http://schemas.microsoft.com/office/drawing/2014/main" id="{EC0C9FE5-DC6E-4ACE-8820-ECA1AFF83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3465513"/>
          <a:ext cx="20351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cuación" r:id="rId11" imgW="1104900" imgH="762000" progId="Equation.3">
                  <p:embed/>
                </p:oleObj>
              </mc:Choice>
              <mc:Fallback>
                <p:oleObj name="Ecuación" r:id="rId11" imgW="1104900" imgH="7620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465513"/>
                        <a:ext cx="2035175" cy="14192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8C3EB06-877C-4649-B30E-12BBE968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60C2CD5-CC9E-4F52-8B3B-B6B62F78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37EA971-FBB9-4903-87A1-2A315078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C4A7C4C-7CE4-46F5-9FA4-BDA4FCC1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10DAE85-4233-4308-AFCF-9FA88773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2A8DCFA-996E-4FAB-8E19-0DBD841A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653F9890-0B69-4AF9-BDC8-D4F0FA55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4B4C5A03-BA29-4B57-ABBE-AED826AA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AD315F82-AC43-49DB-AA75-9A6B9C42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EADECBEE-F7B3-435D-B136-057E3932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4A113E03-FEE9-41CB-BB5B-A4A2DA68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B0249888-2B0F-415F-8B87-A9C054068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BD92A720-CB6D-4EB3-AC3A-A2F919F5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A1009281-7564-4D68-9966-0C0D3C81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4A422BCB-8910-4222-9885-0C1E1351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E04A4971-945E-430F-B4B7-3E9414C6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E748CC64-2562-4644-BB1A-CF8558D18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93751810-B391-4CD4-BB3F-6859E34B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662A9403-44D8-4B33-8719-2EADBE65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AA9A9C1C-7849-4DA7-91B6-C0F83C5A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F69099F6-2CAE-48CD-A171-C41155AF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A3980C09-ED58-4CF5-ACB1-786A33B5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359CFD52-EDF9-4F4B-8EFE-929C32E5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660517D7-F9B3-4CCE-ACD2-32FA822A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0033FB26-940B-43F8-A3F1-A62CEC0E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78CAFCF6-8148-4640-B4DB-54411E15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AB787397-B78C-4153-A2C5-C33E4B74B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5" name="Rectangle 29">
            <a:extLst>
              <a:ext uri="{FF2B5EF4-FFF2-40B4-BE49-F238E27FC236}">
                <a16:creationId xmlns:a16="http://schemas.microsoft.com/office/drawing/2014/main" id="{1DB654E0-C324-4A93-8B97-1821C5320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A138394E-2335-4267-8DDD-C73DEE03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2E6AB8D9-A9FA-420F-9AD2-043FFBC2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9D107357-A92B-4A63-8C7B-5077F6AE2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1BAB49C4-40AE-4F79-ABE5-C26C6D84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D3E50ADA-B348-4684-92AA-CD83C792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CA42E944-F4D3-461B-A026-CD886962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A65F6D36-08AC-4349-B2AC-33A46690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3" name="Rectangle 37">
            <a:extLst>
              <a:ext uri="{FF2B5EF4-FFF2-40B4-BE49-F238E27FC236}">
                <a16:creationId xmlns:a16="http://schemas.microsoft.com/office/drawing/2014/main" id="{21A34D90-066D-4C8B-8265-35D34125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4" name="Rectangle 38">
            <a:extLst>
              <a:ext uri="{FF2B5EF4-FFF2-40B4-BE49-F238E27FC236}">
                <a16:creationId xmlns:a16="http://schemas.microsoft.com/office/drawing/2014/main" id="{8960ECA6-5433-4CC8-8012-85C16DD2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04194A85-A462-4300-9A27-3CC7288C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Intervalos de confianza de los coeficientes de regresión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76" name="Rectangle 40">
            <a:extLst>
              <a:ext uri="{FF2B5EF4-FFF2-40B4-BE49-F238E27FC236}">
                <a16:creationId xmlns:a16="http://schemas.microsoft.com/office/drawing/2014/main" id="{75931FC9-7D51-4481-820E-B30D58412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CF3FFDB7-70E4-4AB6-96F7-CC6DE5768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689858F1-02B7-46C9-9F2F-A68A64E7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79" name="Rectangle 43">
            <a:extLst>
              <a:ext uri="{FF2B5EF4-FFF2-40B4-BE49-F238E27FC236}">
                <a16:creationId xmlns:a16="http://schemas.microsoft.com/office/drawing/2014/main" id="{86E0DEF9-11FA-453D-9650-8AB6F7BF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0" name="Rectangle 44">
            <a:extLst>
              <a:ext uri="{FF2B5EF4-FFF2-40B4-BE49-F238E27FC236}">
                <a16:creationId xmlns:a16="http://schemas.microsoft.com/office/drawing/2014/main" id="{CCD83536-80CC-44C0-A4FA-E72B5E3D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1" name="Rectangle 45">
            <a:extLst>
              <a:ext uri="{FF2B5EF4-FFF2-40B4-BE49-F238E27FC236}">
                <a16:creationId xmlns:a16="http://schemas.microsoft.com/office/drawing/2014/main" id="{12FC734E-6AC6-4B50-9C38-0FBBA781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2" name="Rectangle 46">
            <a:extLst>
              <a:ext uri="{FF2B5EF4-FFF2-40B4-BE49-F238E27FC236}">
                <a16:creationId xmlns:a16="http://schemas.microsoft.com/office/drawing/2014/main" id="{1FEDE151-00CC-434A-B86F-CB3096E5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3" name="Rectangle 47">
            <a:extLst>
              <a:ext uri="{FF2B5EF4-FFF2-40B4-BE49-F238E27FC236}">
                <a16:creationId xmlns:a16="http://schemas.microsoft.com/office/drawing/2014/main" id="{D60F1F2B-14DB-4EB3-B152-D3883BE6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4E3E90A1-77D6-4937-9C21-190BEE41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A8052CE9-982A-498B-A8C1-55A65161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81BC7D5F-451F-4C44-8829-C7C94ACE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3B0ECB9F-4FB6-4CCB-A46A-EFD885B0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E2B732F1-6274-4B09-8B11-E8B34518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89" name="Rectangle 53">
            <a:extLst>
              <a:ext uri="{FF2B5EF4-FFF2-40B4-BE49-F238E27FC236}">
                <a16:creationId xmlns:a16="http://schemas.microsoft.com/office/drawing/2014/main" id="{BF948821-553B-4585-87CB-0A93EB6A7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0" name="Rectangle 54">
            <a:extLst>
              <a:ext uri="{FF2B5EF4-FFF2-40B4-BE49-F238E27FC236}">
                <a16:creationId xmlns:a16="http://schemas.microsoft.com/office/drawing/2014/main" id="{99237BC0-D49E-4AA4-B606-CFF0EF682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1" name="Rectangle 55">
            <a:extLst>
              <a:ext uri="{FF2B5EF4-FFF2-40B4-BE49-F238E27FC236}">
                <a16:creationId xmlns:a16="http://schemas.microsoft.com/office/drawing/2014/main" id="{DEA099B6-4CF1-4A3E-92A1-76AAE8F5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2" name="Rectangle 56">
            <a:extLst>
              <a:ext uri="{FF2B5EF4-FFF2-40B4-BE49-F238E27FC236}">
                <a16:creationId xmlns:a16="http://schemas.microsoft.com/office/drawing/2014/main" id="{01467DC1-EE1C-4B38-9D76-F366BA6C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67F7B1C2-0002-41BD-AF91-5D899F09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4" name="Rectangle 58">
            <a:extLst>
              <a:ext uri="{FF2B5EF4-FFF2-40B4-BE49-F238E27FC236}">
                <a16:creationId xmlns:a16="http://schemas.microsoft.com/office/drawing/2014/main" id="{D9449F7B-E482-4E3A-82BD-A7DE7E6F2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5" name="Rectangle 59">
            <a:extLst>
              <a:ext uri="{FF2B5EF4-FFF2-40B4-BE49-F238E27FC236}">
                <a16:creationId xmlns:a16="http://schemas.microsoft.com/office/drawing/2014/main" id="{FDF72925-A69D-476F-9781-FE8DDE0ED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6" name="Rectangle 60">
            <a:extLst>
              <a:ext uri="{FF2B5EF4-FFF2-40B4-BE49-F238E27FC236}">
                <a16:creationId xmlns:a16="http://schemas.microsoft.com/office/drawing/2014/main" id="{FA7BF6B8-7AAA-4D88-855B-A2A70E78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7" name="Rectangle 61">
            <a:extLst>
              <a:ext uri="{FF2B5EF4-FFF2-40B4-BE49-F238E27FC236}">
                <a16:creationId xmlns:a16="http://schemas.microsoft.com/office/drawing/2014/main" id="{39D9D602-06E0-4B70-9A5B-5962FF16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8" name="Rectangle 62">
            <a:extLst>
              <a:ext uri="{FF2B5EF4-FFF2-40B4-BE49-F238E27FC236}">
                <a16:creationId xmlns:a16="http://schemas.microsoft.com/office/drawing/2014/main" id="{03202491-ADE3-4FDD-BE8B-44AAEE49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399" name="Rectangle 63">
            <a:extLst>
              <a:ext uri="{FF2B5EF4-FFF2-40B4-BE49-F238E27FC236}">
                <a16:creationId xmlns:a16="http://schemas.microsoft.com/office/drawing/2014/main" id="{A7F4F1DC-A6BF-42A8-8E2A-F6AAD44F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0" name="Rectangle 64">
            <a:extLst>
              <a:ext uri="{FF2B5EF4-FFF2-40B4-BE49-F238E27FC236}">
                <a16:creationId xmlns:a16="http://schemas.microsoft.com/office/drawing/2014/main" id="{78787F12-3700-4818-B208-BC7FF82CB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1" name="Rectangle 65">
            <a:extLst>
              <a:ext uri="{FF2B5EF4-FFF2-40B4-BE49-F238E27FC236}">
                <a16:creationId xmlns:a16="http://schemas.microsoft.com/office/drawing/2014/main" id="{E0DBEEF4-8F73-4B0C-BFC7-8053FEC0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2" name="Rectangle 66">
            <a:extLst>
              <a:ext uri="{FF2B5EF4-FFF2-40B4-BE49-F238E27FC236}">
                <a16:creationId xmlns:a16="http://schemas.microsoft.com/office/drawing/2014/main" id="{EAD442F5-D416-4429-B5D9-C099E751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3" name="Rectangle 67">
            <a:extLst>
              <a:ext uri="{FF2B5EF4-FFF2-40B4-BE49-F238E27FC236}">
                <a16:creationId xmlns:a16="http://schemas.microsoft.com/office/drawing/2014/main" id="{8A3E1127-1749-455C-95E9-E7CD313D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4" name="Rectangle 68">
            <a:extLst>
              <a:ext uri="{FF2B5EF4-FFF2-40B4-BE49-F238E27FC236}">
                <a16:creationId xmlns:a16="http://schemas.microsoft.com/office/drawing/2014/main" id="{04755837-548C-4C65-87B2-8D4B6201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5" name="Rectangle 69">
            <a:extLst>
              <a:ext uri="{FF2B5EF4-FFF2-40B4-BE49-F238E27FC236}">
                <a16:creationId xmlns:a16="http://schemas.microsoft.com/office/drawing/2014/main" id="{0F2D5604-56D4-43C2-93B2-D7386114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6" name="Rectangle 70">
            <a:extLst>
              <a:ext uri="{FF2B5EF4-FFF2-40B4-BE49-F238E27FC236}">
                <a16:creationId xmlns:a16="http://schemas.microsoft.com/office/drawing/2014/main" id="{EF82B6DC-8A5A-4FA9-8C5F-1418E273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7" name="Rectangle 71">
            <a:extLst>
              <a:ext uri="{FF2B5EF4-FFF2-40B4-BE49-F238E27FC236}">
                <a16:creationId xmlns:a16="http://schemas.microsoft.com/office/drawing/2014/main" id="{C4CD770F-F4DC-4A42-A7B1-850AEFA1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8" name="Rectangle 72">
            <a:extLst>
              <a:ext uri="{FF2B5EF4-FFF2-40B4-BE49-F238E27FC236}">
                <a16:creationId xmlns:a16="http://schemas.microsoft.com/office/drawing/2014/main" id="{8DB8498B-B7FB-408D-BB63-13039A79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09" name="Rectangle 73">
            <a:extLst>
              <a:ext uri="{FF2B5EF4-FFF2-40B4-BE49-F238E27FC236}">
                <a16:creationId xmlns:a16="http://schemas.microsoft.com/office/drawing/2014/main" id="{DC5AE0BD-19B3-4EC5-84EB-3ADE1B9C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10" name="Rectangle 74">
            <a:extLst>
              <a:ext uri="{FF2B5EF4-FFF2-40B4-BE49-F238E27FC236}">
                <a16:creationId xmlns:a16="http://schemas.microsoft.com/office/drawing/2014/main" id="{0CE02A83-03DD-4BDC-8258-96E81B90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11" name="Rectangle 75">
            <a:extLst>
              <a:ext uri="{FF2B5EF4-FFF2-40B4-BE49-F238E27FC236}">
                <a16:creationId xmlns:a16="http://schemas.microsoft.com/office/drawing/2014/main" id="{0F8DCF0E-F330-49CB-B47B-4EDC93D8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4412" name="Rectangle 76">
            <a:extLst>
              <a:ext uri="{FF2B5EF4-FFF2-40B4-BE49-F238E27FC236}">
                <a16:creationId xmlns:a16="http://schemas.microsoft.com/office/drawing/2014/main" id="{9E479F62-5BA4-4D75-A852-0153CBDA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4413" name="1 Objeto">
            <a:extLst>
              <a:ext uri="{FF2B5EF4-FFF2-40B4-BE49-F238E27FC236}">
                <a16:creationId xmlns:a16="http://schemas.microsoft.com/office/drawing/2014/main" id="{7A3C00D6-DB0E-42D8-94BC-EABC14CFC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692525"/>
          <a:ext cx="40513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cuación" r:id="rId3" imgW="2197100" imgH="723900" progId="Equation.3">
                  <p:embed/>
                </p:oleObj>
              </mc:Choice>
              <mc:Fallback>
                <p:oleObj name="Ecuación" r:id="rId3" imgW="2197100" imgH="7239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692525"/>
                        <a:ext cx="4051300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4" name="2 Objeto">
            <a:extLst>
              <a:ext uri="{FF2B5EF4-FFF2-40B4-BE49-F238E27FC236}">
                <a16:creationId xmlns:a16="http://schemas.microsoft.com/office/drawing/2014/main" id="{A62AADF8-0FF5-4832-A11E-2B3B556DB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5122863"/>
          <a:ext cx="63944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cuación" r:id="rId5" imgW="3467100" imgH="520700" progId="Equation.3">
                  <p:embed/>
                </p:oleObj>
              </mc:Choice>
              <mc:Fallback>
                <p:oleObj name="Ecuación" r:id="rId5" imgW="3467100" imgH="5207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122863"/>
                        <a:ext cx="63944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5" name="3 Objeto">
            <a:extLst>
              <a:ext uri="{FF2B5EF4-FFF2-40B4-BE49-F238E27FC236}">
                <a16:creationId xmlns:a16="http://schemas.microsoft.com/office/drawing/2014/main" id="{0BBD34E7-A2B4-4E6B-AE71-22E765B53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7613" y="3290888"/>
          <a:ext cx="3114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cuación" r:id="rId7" imgW="1689100" imgH="228600" progId="Equation.3">
                  <p:embed/>
                </p:oleObj>
              </mc:Choice>
              <mc:Fallback>
                <p:oleObj name="Ecuación" r:id="rId7" imgW="1689100" imgH="22860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290888"/>
                        <a:ext cx="3114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6" name="4 Objeto">
            <a:extLst>
              <a:ext uri="{FF2B5EF4-FFF2-40B4-BE49-F238E27FC236}">
                <a16:creationId xmlns:a16="http://schemas.microsoft.com/office/drawing/2014/main" id="{0694909D-F3B1-4561-BCFC-A948BD630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1808163"/>
          <a:ext cx="2036762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cuación" r:id="rId9" imgW="1104900" imgH="723900" progId="Equation.3">
                  <p:embed/>
                </p:oleObj>
              </mc:Choice>
              <mc:Fallback>
                <p:oleObj name="Ecuación" r:id="rId9" imgW="1104900" imgH="7239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1808163"/>
                        <a:ext cx="2036762" cy="13477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26D32C8-C169-4888-8CDC-7E33EA67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069DD24-12E3-40C2-91ED-AEE5E1B4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EE27BFD-210D-4369-9407-0E7D7C62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775E00DD-8FB6-47BD-A124-5F139C0A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B1BC006-8B7E-47F3-B3DD-EF06E70A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FCC6D734-32D3-4559-8E67-9AFAF035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EB4CF8A8-DCF9-491E-BA95-391DB9B8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AA7FDB85-D515-4E84-AAFB-CFE231DD7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91A6473E-725F-4C38-A2A4-254D28D2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AB86F55E-0A4A-4AC6-9113-AF8996A6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F918A4A3-2F56-43C4-A9EA-05F923CD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A290D1C1-6522-4736-BA76-4A910A5A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1CE5D31C-5A43-410F-AC98-DEA709F9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94243D7E-B24B-4FB6-A8C3-B43B2777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39B4D72E-E172-48D4-815C-F139A47F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E3B16DC3-F2F7-4686-B140-4220825D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1F95C3B9-173E-42D3-8E10-139A568B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29ED25E4-A0AB-4AD7-8226-104633F5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42095137-9217-4981-9546-9F11B41A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D2A55C24-E08E-40F2-A3C6-0BC9B701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2C8C290E-3654-464E-A82D-82E489F9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59E6F269-4D17-406B-AC2E-14C8B5D0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4" name="Rectangle 24">
            <a:extLst>
              <a:ext uri="{FF2B5EF4-FFF2-40B4-BE49-F238E27FC236}">
                <a16:creationId xmlns:a16="http://schemas.microsoft.com/office/drawing/2014/main" id="{EA7B2699-7FA5-4E4D-A7CD-9B7B3BC6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914C0A24-D118-4A08-9CE2-082433FA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6" name="Rectangle 26">
            <a:extLst>
              <a:ext uri="{FF2B5EF4-FFF2-40B4-BE49-F238E27FC236}">
                <a16:creationId xmlns:a16="http://schemas.microsoft.com/office/drawing/2014/main" id="{D636BFAB-7324-4E4F-82DC-FFD38826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7" name="Rectangle 27">
            <a:extLst>
              <a:ext uri="{FF2B5EF4-FFF2-40B4-BE49-F238E27FC236}">
                <a16:creationId xmlns:a16="http://schemas.microsoft.com/office/drawing/2014/main" id="{41F1F768-E971-4E28-A2DC-14C57F26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80008CE0-0A58-4BE7-979D-7ED49A56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CADF494B-8600-45B7-B890-B2E9684A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2AF0F013-9914-44B3-9ADE-97E77DAC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DBE2C374-36C5-4D3E-9E61-D81EF728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0BBDF7A2-6E8E-453C-806B-D155D544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7AC79F19-26CB-4C81-9C70-196EB29C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4" name="Rectangle 34">
            <a:extLst>
              <a:ext uri="{FF2B5EF4-FFF2-40B4-BE49-F238E27FC236}">
                <a16:creationId xmlns:a16="http://schemas.microsoft.com/office/drawing/2014/main" id="{285D1266-8D72-4655-9FDA-EAC9068D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B7DC638F-7F59-4E4F-9777-D351CC86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DC3AF031-E64E-4BEA-B0D2-6FC89E9D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CEF67355-3081-4696-8312-92F9FA53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8" name="Rectangle 38">
            <a:extLst>
              <a:ext uri="{FF2B5EF4-FFF2-40B4-BE49-F238E27FC236}">
                <a16:creationId xmlns:a16="http://schemas.microsoft.com/office/drawing/2014/main" id="{29522601-4764-488D-BC75-186CF1FD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399" name="Rectangle 39">
            <a:extLst>
              <a:ext uri="{FF2B5EF4-FFF2-40B4-BE49-F238E27FC236}">
                <a16:creationId xmlns:a16="http://schemas.microsoft.com/office/drawing/2014/main" id="{0FD5A67C-FB6F-437D-85C5-5C71C020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Intervalos de confianza de los coeficientes de regresión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8A12D1D5-50B0-4566-B953-AB47C1AC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1" name="Rectangle 41">
            <a:extLst>
              <a:ext uri="{FF2B5EF4-FFF2-40B4-BE49-F238E27FC236}">
                <a16:creationId xmlns:a16="http://schemas.microsoft.com/office/drawing/2014/main" id="{AF60AFD9-6160-4D36-8AFC-E400D50D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2" name="Rectangle 42">
            <a:extLst>
              <a:ext uri="{FF2B5EF4-FFF2-40B4-BE49-F238E27FC236}">
                <a16:creationId xmlns:a16="http://schemas.microsoft.com/office/drawing/2014/main" id="{3587BB5A-A639-4ED6-9BD8-964DEDF1D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3" name="Rectangle 43">
            <a:extLst>
              <a:ext uri="{FF2B5EF4-FFF2-40B4-BE49-F238E27FC236}">
                <a16:creationId xmlns:a16="http://schemas.microsoft.com/office/drawing/2014/main" id="{A46E7B74-3E02-41E8-9193-5659F421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4" name="Rectangle 44">
            <a:extLst>
              <a:ext uri="{FF2B5EF4-FFF2-40B4-BE49-F238E27FC236}">
                <a16:creationId xmlns:a16="http://schemas.microsoft.com/office/drawing/2014/main" id="{897F6B6E-1BE3-4FA9-BA58-ADB41AEC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5" name="Rectangle 45">
            <a:extLst>
              <a:ext uri="{FF2B5EF4-FFF2-40B4-BE49-F238E27FC236}">
                <a16:creationId xmlns:a16="http://schemas.microsoft.com/office/drawing/2014/main" id="{C7B9B89E-66AA-4913-9FEB-6911E6F73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6" name="Rectangle 46">
            <a:extLst>
              <a:ext uri="{FF2B5EF4-FFF2-40B4-BE49-F238E27FC236}">
                <a16:creationId xmlns:a16="http://schemas.microsoft.com/office/drawing/2014/main" id="{53757678-1D6C-48D2-850E-082175E1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7" name="Rectangle 47">
            <a:extLst>
              <a:ext uri="{FF2B5EF4-FFF2-40B4-BE49-F238E27FC236}">
                <a16:creationId xmlns:a16="http://schemas.microsoft.com/office/drawing/2014/main" id="{8E38C46C-4013-4F65-82F4-4DA4A384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8" name="Rectangle 48">
            <a:extLst>
              <a:ext uri="{FF2B5EF4-FFF2-40B4-BE49-F238E27FC236}">
                <a16:creationId xmlns:a16="http://schemas.microsoft.com/office/drawing/2014/main" id="{2DE47B65-5CCE-4F16-BD82-0AFC66F1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09" name="Rectangle 49">
            <a:extLst>
              <a:ext uri="{FF2B5EF4-FFF2-40B4-BE49-F238E27FC236}">
                <a16:creationId xmlns:a16="http://schemas.microsoft.com/office/drawing/2014/main" id="{F09CDD8E-7EA8-4786-88E1-87DCEFEEE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0" name="Rectangle 50">
            <a:extLst>
              <a:ext uri="{FF2B5EF4-FFF2-40B4-BE49-F238E27FC236}">
                <a16:creationId xmlns:a16="http://schemas.microsoft.com/office/drawing/2014/main" id="{A1D86404-1A5F-4FA7-912A-EBEDB5CB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1" name="Rectangle 51">
            <a:extLst>
              <a:ext uri="{FF2B5EF4-FFF2-40B4-BE49-F238E27FC236}">
                <a16:creationId xmlns:a16="http://schemas.microsoft.com/office/drawing/2014/main" id="{C3DF7359-CD59-4F95-8B8E-5655FEA7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2" name="Rectangle 52">
            <a:extLst>
              <a:ext uri="{FF2B5EF4-FFF2-40B4-BE49-F238E27FC236}">
                <a16:creationId xmlns:a16="http://schemas.microsoft.com/office/drawing/2014/main" id="{38532326-2AF8-4536-B27F-E9F35243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3" name="Rectangle 53">
            <a:extLst>
              <a:ext uri="{FF2B5EF4-FFF2-40B4-BE49-F238E27FC236}">
                <a16:creationId xmlns:a16="http://schemas.microsoft.com/office/drawing/2014/main" id="{6AE6A472-527D-4E28-A631-027F8BA4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4" name="Rectangle 54">
            <a:extLst>
              <a:ext uri="{FF2B5EF4-FFF2-40B4-BE49-F238E27FC236}">
                <a16:creationId xmlns:a16="http://schemas.microsoft.com/office/drawing/2014/main" id="{8E58B5C5-DC0A-4394-B485-E691E4D7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5" name="Rectangle 55">
            <a:extLst>
              <a:ext uri="{FF2B5EF4-FFF2-40B4-BE49-F238E27FC236}">
                <a16:creationId xmlns:a16="http://schemas.microsoft.com/office/drawing/2014/main" id="{F234E68D-B0D1-4F7C-910E-4D2D3BDE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6" name="Rectangle 56">
            <a:extLst>
              <a:ext uri="{FF2B5EF4-FFF2-40B4-BE49-F238E27FC236}">
                <a16:creationId xmlns:a16="http://schemas.microsoft.com/office/drawing/2014/main" id="{A38A8382-3460-4424-8398-5D17EBB6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7" name="Rectangle 57">
            <a:extLst>
              <a:ext uri="{FF2B5EF4-FFF2-40B4-BE49-F238E27FC236}">
                <a16:creationId xmlns:a16="http://schemas.microsoft.com/office/drawing/2014/main" id="{A431C8CC-017D-484D-BF05-27FCA82A3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8" name="Rectangle 58">
            <a:extLst>
              <a:ext uri="{FF2B5EF4-FFF2-40B4-BE49-F238E27FC236}">
                <a16:creationId xmlns:a16="http://schemas.microsoft.com/office/drawing/2014/main" id="{AE926B5B-E350-450D-885F-BA418AC2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19" name="Rectangle 59">
            <a:extLst>
              <a:ext uri="{FF2B5EF4-FFF2-40B4-BE49-F238E27FC236}">
                <a16:creationId xmlns:a16="http://schemas.microsoft.com/office/drawing/2014/main" id="{E7537D15-78EB-41E0-933C-DF0408A1F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0" name="Rectangle 60">
            <a:extLst>
              <a:ext uri="{FF2B5EF4-FFF2-40B4-BE49-F238E27FC236}">
                <a16:creationId xmlns:a16="http://schemas.microsoft.com/office/drawing/2014/main" id="{F7CF87F4-FCAC-4A48-965A-6FD096E1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1" name="Rectangle 61">
            <a:extLst>
              <a:ext uri="{FF2B5EF4-FFF2-40B4-BE49-F238E27FC236}">
                <a16:creationId xmlns:a16="http://schemas.microsoft.com/office/drawing/2014/main" id="{5C6E1C3B-DDD3-4712-B031-2F6F2D416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2" name="Rectangle 62">
            <a:extLst>
              <a:ext uri="{FF2B5EF4-FFF2-40B4-BE49-F238E27FC236}">
                <a16:creationId xmlns:a16="http://schemas.microsoft.com/office/drawing/2014/main" id="{E94AA6F7-A415-4156-BCDC-352D3CB33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3" name="Rectangle 63">
            <a:extLst>
              <a:ext uri="{FF2B5EF4-FFF2-40B4-BE49-F238E27FC236}">
                <a16:creationId xmlns:a16="http://schemas.microsoft.com/office/drawing/2014/main" id="{69BF659C-D514-4408-B25F-A218C66D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4" name="Rectangle 64">
            <a:extLst>
              <a:ext uri="{FF2B5EF4-FFF2-40B4-BE49-F238E27FC236}">
                <a16:creationId xmlns:a16="http://schemas.microsoft.com/office/drawing/2014/main" id="{678FFEB9-B8A1-4782-A624-DCCDC5E1F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5" name="Rectangle 65">
            <a:extLst>
              <a:ext uri="{FF2B5EF4-FFF2-40B4-BE49-F238E27FC236}">
                <a16:creationId xmlns:a16="http://schemas.microsoft.com/office/drawing/2014/main" id="{9DC29F0C-6814-4A2F-B3C1-8F4F1ADD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6" name="Rectangle 66">
            <a:extLst>
              <a:ext uri="{FF2B5EF4-FFF2-40B4-BE49-F238E27FC236}">
                <a16:creationId xmlns:a16="http://schemas.microsoft.com/office/drawing/2014/main" id="{76D4CF09-30F5-4836-B247-5FF6CF3E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7" name="Rectangle 67">
            <a:extLst>
              <a:ext uri="{FF2B5EF4-FFF2-40B4-BE49-F238E27FC236}">
                <a16:creationId xmlns:a16="http://schemas.microsoft.com/office/drawing/2014/main" id="{A66E80A9-C73E-42FF-8D5C-ED64CD2A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8" name="Rectangle 68">
            <a:extLst>
              <a:ext uri="{FF2B5EF4-FFF2-40B4-BE49-F238E27FC236}">
                <a16:creationId xmlns:a16="http://schemas.microsoft.com/office/drawing/2014/main" id="{78B3692F-5F0A-4A9C-886A-F3498D21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29" name="Rectangle 69">
            <a:extLst>
              <a:ext uri="{FF2B5EF4-FFF2-40B4-BE49-F238E27FC236}">
                <a16:creationId xmlns:a16="http://schemas.microsoft.com/office/drawing/2014/main" id="{29F34937-B0AE-4911-9E5F-D2CE506D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30" name="Rectangle 70">
            <a:extLst>
              <a:ext uri="{FF2B5EF4-FFF2-40B4-BE49-F238E27FC236}">
                <a16:creationId xmlns:a16="http://schemas.microsoft.com/office/drawing/2014/main" id="{F6ABCB81-9831-4F2C-8405-D196CC56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31" name="Rectangle 71">
            <a:extLst>
              <a:ext uri="{FF2B5EF4-FFF2-40B4-BE49-F238E27FC236}">
                <a16:creationId xmlns:a16="http://schemas.microsoft.com/office/drawing/2014/main" id="{DECF3245-0928-4930-A842-20A0B2D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32" name="Rectangle 72">
            <a:extLst>
              <a:ext uri="{FF2B5EF4-FFF2-40B4-BE49-F238E27FC236}">
                <a16:creationId xmlns:a16="http://schemas.microsoft.com/office/drawing/2014/main" id="{8DDAC04F-DF81-4B80-BE98-612441665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33" name="Rectangle 73">
            <a:extLst>
              <a:ext uri="{FF2B5EF4-FFF2-40B4-BE49-F238E27FC236}">
                <a16:creationId xmlns:a16="http://schemas.microsoft.com/office/drawing/2014/main" id="{7BF731B0-256E-4A48-81DA-7270A120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34" name="Rectangle 74">
            <a:extLst>
              <a:ext uri="{FF2B5EF4-FFF2-40B4-BE49-F238E27FC236}">
                <a16:creationId xmlns:a16="http://schemas.microsoft.com/office/drawing/2014/main" id="{72B8EA4A-FE0E-4A3A-A561-D922F55D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35" name="Rectangle 75">
            <a:extLst>
              <a:ext uri="{FF2B5EF4-FFF2-40B4-BE49-F238E27FC236}">
                <a16:creationId xmlns:a16="http://schemas.microsoft.com/office/drawing/2014/main" id="{F269AC9C-A4C2-4600-ACE9-59FC640D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5436" name="Rectangle 76">
            <a:extLst>
              <a:ext uri="{FF2B5EF4-FFF2-40B4-BE49-F238E27FC236}">
                <a16:creationId xmlns:a16="http://schemas.microsoft.com/office/drawing/2014/main" id="{3892FE5E-EB0F-4BA8-98E8-16187A0F3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5437" name="1 Objeto">
            <a:extLst>
              <a:ext uri="{FF2B5EF4-FFF2-40B4-BE49-F238E27FC236}">
                <a16:creationId xmlns:a16="http://schemas.microsoft.com/office/drawing/2014/main" id="{1B6C715D-CDA9-4CF9-A0D2-5AF9B01D6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3692525"/>
          <a:ext cx="365283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cuación" r:id="rId3" imgW="1981200" imgH="723900" progId="Equation.3">
                  <p:embed/>
                </p:oleObj>
              </mc:Choice>
              <mc:Fallback>
                <p:oleObj name="Ecuación" r:id="rId3" imgW="1981200" imgH="7239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692525"/>
                        <a:ext cx="3652838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8" name="2 Objeto">
            <a:extLst>
              <a:ext uri="{FF2B5EF4-FFF2-40B4-BE49-F238E27FC236}">
                <a16:creationId xmlns:a16="http://schemas.microsoft.com/office/drawing/2014/main" id="{9CB181F7-C13C-4E47-B18E-1F0AF8A01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5122863"/>
          <a:ext cx="56911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cuación" r:id="rId5" imgW="3086100" imgH="520700" progId="Equation.3">
                  <p:embed/>
                </p:oleObj>
              </mc:Choice>
              <mc:Fallback>
                <p:oleObj name="Ecuación" r:id="rId5" imgW="3086100" imgH="5207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5122863"/>
                        <a:ext cx="569118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9" name="3 Objeto">
            <a:extLst>
              <a:ext uri="{FF2B5EF4-FFF2-40B4-BE49-F238E27FC236}">
                <a16:creationId xmlns:a16="http://schemas.microsoft.com/office/drawing/2014/main" id="{85938A42-A8A1-4979-AD52-FB28BF4A2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7613" y="3290888"/>
          <a:ext cx="3114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cuación" r:id="rId7" imgW="1689100" imgH="228600" progId="Equation.3">
                  <p:embed/>
                </p:oleObj>
              </mc:Choice>
              <mc:Fallback>
                <p:oleObj name="Ecuación" r:id="rId7" imgW="1689100" imgH="22860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290888"/>
                        <a:ext cx="3114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40" name="4 Objeto">
            <a:extLst>
              <a:ext uri="{FF2B5EF4-FFF2-40B4-BE49-F238E27FC236}">
                <a16:creationId xmlns:a16="http://schemas.microsoft.com/office/drawing/2014/main" id="{3420732C-268F-4F6D-B357-6E85B18B6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8525" y="1773238"/>
          <a:ext cx="16383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cuación" r:id="rId9" imgW="888614" imgH="761669" progId="Equation.3">
                  <p:embed/>
                </p:oleObj>
              </mc:Choice>
              <mc:Fallback>
                <p:oleObj name="Ecuación" r:id="rId9" imgW="888614" imgH="761669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773238"/>
                        <a:ext cx="1638300" cy="14192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0A8BB73-2DA4-4823-9C5E-2F9D10E6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31FF47C-4D03-40C1-85D7-D4D48A29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994C678-050A-46A8-9EFE-79263FD5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F115BDA-D791-4AC6-92D6-66CDCE46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B4D4FEDB-350F-4173-8855-4425D87D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FEE75600-5246-4DD4-9B27-898A1389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6A8CE9CD-3794-41F7-A423-8600ACCD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ECA6636F-DAEB-431F-BC3E-CD176FD56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AD101BEF-3966-43B3-BEF8-E8506807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143EAF22-6BDE-499B-AFF3-E4694D5F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9CDF5D5B-27BB-484A-9B63-56FA7B1B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050857C5-B49C-4300-9C0D-56C304B5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70B9AE40-9816-446E-A52A-0B83D78A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5990195A-4648-4542-9C00-3D1428D2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D645514C-ED0D-42FA-8C5F-354EBF0F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B8EEAA4D-48F6-4068-9446-C5CB87D5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4EE691A2-19FA-46C0-917D-F4F7E048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C42C02A4-1EC1-4614-9FC8-310D88CF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9E71A17A-B63B-490D-8CB4-2B4F6F04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575F18AB-B2FB-4B71-9C78-2B75500A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D1B6D7AE-55BC-49EB-857F-F0CC30DA6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9A84CBBF-21B5-402E-B75C-5825DC792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13001591-AF4F-4825-9880-1A274355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706F2F0D-2D11-4FC1-B4D8-ED17EA185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D5ACCFAD-6F10-42FA-A894-2688101D1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EFAEC004-BF2D-4A06-8F5A-2D8CBD48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473B5183-5BE8-4968-9B81-C1B3FA98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3" name="Rectangle 29">
            <a:extLst>
              <a:ext uri="{FF2B5EF4-FFF2-40B4-BE49-F238E27FC236}">
                <a16:creationId xmlns:a16="http://schemas.microsoft.com/office/drawing/2014/main" id="{7A9C8AEB-56B3-45BB-AE61-1F631D95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80FBE336-88F6-4910-9415-2B1E6282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0814E218-976F-43CE-A4ED-26A8FF82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40174C35-B45D-485A-A504-6FCC65EF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DF06CD7D-E0F9-44D7-998C-C9D8EB19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DFDBB802-AD91-4B85-A479-4BC69B1C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836ACC26-5C7C-47F3-9668-5AB2DF73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F17C8F0A-3677-4C7A-A2F5-9584A3D5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1A1DE829-3773-478A-9C54-7326866D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7FE16EFA-9EBF-4D76-A359-125C2963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13689B84-BD5D-4CAA-B0D2-18E884BE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Intervalos de confianza de la varianza de la regresión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956A4ECC-A5D2-42C5-9110-7EB385B6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B5AC5C63-B8E2-4276-99B9-9D2CC1EA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1790CDDE-417C-4D41-AB58-01D892D3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A4C8FACC-EFCB-4F0D-BAD3-284B493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02E46A37-D7B1-4805-B55D-82163DB2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63852730-23B4-44BA-9555-94024F93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3FBFEC6F-9C8F-4111-A7C0-2AECB1D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DF606765-DA36-4F38-8818-77C4B24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77FE6461-00EC-4401-9D26-48A80862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F111DFB1-A84D-4814-9BC2-8165AD33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E1144404-602C-4346-B7A7-E33153D3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41B65DEE-AF3F-4075-AC5C-0E529931C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BD7B3AB4-0D6B-4773-B3C6-0269ABFD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7B2AB0EF-D580-4B6D-9201-7A5D1A0C5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8" name="Rectangle 54">
            <a:extLst>
              <a:ext uri="{FF2B5EF4-FFF2-40B4-BE49-F238E27FC236}">
                <a16:creationId xmlns:a16="http://schemas.microsoft.com/office/drawing/2014/main" id="{3A3FC6FF-A395-412A-9D0C-4DC1CDEC7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39" name="Rectangle 55">
            <a:extLst>
              <a:ext uri="{FF2B5EF4-FFF2-40B4-BE49-F238E27FC236}">
                <a16:creationId xmlns:a16="http://schemas.microsoft.com/office/drawing/2014/main" id="{9A82D523-0555-49E9-98CA-63A0F5DDC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0" name="Rectangle 56">
            <a:extLst>
              <a:ext uri="{FF2B5EF4-FFF2-40B4-BE49-F238E27FC236}">
                <a16:creationId xmlns:a16="http://schemas.microsoft.com/office/drawing/2014/main" id="{18E8B3F6-A346-4BD0-945C-963B492D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1" name="Rectangle 57">
            <a:extLst>
              <a:ext uri="{FF2B5EF4-FFF2-40B4-BE49-F238E27FC236}">
                <a16:creationId xmlns:a16="http://schemas.microsoft.com/office/drawing/2014/main" id="{621C0D51-1A16-463D-A158-40B58BA5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2" name="Rectangle 58">
            <a:extLst>
              <a:ext uri="{FF2B5EF4-FFF2-40B4-BE49-F238E27FC236}">
                <a16:creationId xmlns:a16="http://schemas.microsoft.com/office/drawing/2014/main" id="{8CCF6981-1B68-409F-B779-68625242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3" name="Rectangle 59">
            <a:extLst>
              <a:ext uri="{FF2B5EF4-FFF2-40B4-BE49-F238E27FC236}">
                <a16:creationId xmlns:a16="http://schemas.microsoft.com/office/drawing/2014/main" id="{41CCC1A2-4EB7-4B00-8918-B4ADBF7C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4" name="Rectangle 60">
            <a:extLst>
              <a:ext uri="{FF2B5EF4-FFF2-40B4-BE49-F238E27FC236}">
                <a16:creationId xmlns:a16="http://schemas.microsoft.com/office/drawing/2014/main" id="{71C22023-BC91-47A5-9F7B-5049C265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5" name="Rectangle 61">
            <a:extLst>
              <a:ext uri="{FF2B5EF4-FFF2-40B4-BE49-F238E27FC236}">
                <a16:creationId xmlns:a16="http://schemas.microsoft.com/office/drawing/2014/main" id="{EC0230B1-296D-4CDD-B9F8-C3D0B429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6" name="Rectangle 62">
            <a:extLst>
              <a:ext uri="{FF2B5EF4-FFF2-40B4-BE49-F238E27FC236}">
                <a16:creationId xmlns:a16="http://schemas.microsoft.com/office/drawing/2014/main" id="{A3320622-A00D-4BAD-B0F0-99548C82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F6CAF6ED-F808-44E0-A358-BC514A42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8" name="Rectangle 64">
            <a:extLst>
              <a:ext uri="{FF2B5EF4-FFF2-40B4-BE49-F238E27FC236}">
                <a16:creationId xmlns:a16="http://schemas.microsoft.com/office/drawing/2014/main" id="{1D83FA0D-2E5D-449F-BBC9-2DDE5356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49" name="Rectangle 65">
            <a:extLst>
              <a:ext uri="{FF2B5EF4-FFF2-40B4-BE49-F238E27FC236}">
                <a16:creationId xmlns:a16="http://schemas.microsoft.com/office/drawing/2014/main" id="{2B43B0F4-0128-4145-8BE3-56AAECE3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0" name="Rectangle 66">
            <a:extLst>
              <a:ext uri="{FF2B5EF4-FFF2-40B4-BE49-F238E27FC236}">
                <a16:creationId xmlns:a16="http://schemas.microsoft.com/office/drawing/2014/main" id="{65D96DE2-57FF-42D5-907C-5141E421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1" name="Rectangle 67">
            <a:extLst>
              <a:ext uri="{FF2B5EF4-FFF2-40B4-BE49-F238E27FC236}">
                <a16:creationId xmlns:a16="http://schemas.microsoft.com/office/drawing/2014/main" id="{044157C4-6EE3-4170-AF90-5ACF3CFF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D5076C12-9198-47FE-BF86-ECB3D4AAA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3" name="Rectangle 69">
            <a:extLst>
              <a:ext uri="{FF2B5EF4-FFF2-40B4-BE49-F238E27FC236}">
                <a16:creationId xmlns:a16="http://schemas.microsoft.com/office/drawing/2014/main" id="{F3873061-E4EF-44EE-87C3-6BBE66FF1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4" name="Rectangle 70">
            <a:extLst>
              <a:ext uri="{FF2B5EF4-FFF2-40B4-BE49-F238E27FC236}">
                <a16:creationId xmlns:a16="http://schemas.microsoft.com/office/drawing/2014/main" id="{B087980F-307A-4B8A-B15C-963D7496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2FACFA79-3D32-4D90-A8E1-5A8A6726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A0BC60C1-D386-4459-94DE-6CD76A4C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7" name="Rectangle 73">
            <a:extLst>
              <a:ext uri="{FF2B5EF4-FFF2-40B4-BE49-F238E27FC236}">
                <a16:creationId xmlns:a16="http://schemas.microsoft.com/office/drawing/2014/main" id="{0CC26AD8-DC55-472E-BA88-00699234A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8" name="Rectangle 74">
            <a:extLst>
              <a:ext uri="{FF2B5EF4-FFF2-40B4-BE49-F238E27FC236}">
                <a16:creationId xmlns:a16="http://schemas.microsoft.com/office/drawing/2014/main" id="{A4CA3D32-B696-4435-B032-B5AFE716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59" name="Rectangle 75">
            <a:extLst>
              <a:ext uri="{FF2B5EF4-FFF2-40B4-BE49-F238E27FC236}">
                <a16:creationId xmlns:a16="http://schemas.microsoft.com/office/drawing/2014/main" id="{41F50C90-1C0A-4B20-93A3-174B08AC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8ADE9D6D-091C-40B6-B399-31DC8CD10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6461" name="1 Objeto">
            <a:extLst>
              <a:ext uri="{FF2B5EF4-FFF2-40B4-BE49-F238E27FC236}">
                <a16:creationId xmlns:a16="http://schemas.microsoft.com/office/drawing/2014/main" id="{691AEBA1-2386-4745-9475-49C54C6C3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1916113"/>
          <a:ext cx="19685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cuación" r:id="rId3" imgW="1066800" imgH="482600" progId="Equation.3">
                  <p:embed/>
                </p:oleObj>
              </mc:Choice>
              <mc:Fallback>
                <p:oleObj name="Ecuación" r:id="rId3" imgW="1066800" imgH="482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916113"/>
                        <a:ext cx="1968500" cy="8985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2" name="2 Objeto">
            <a:extLst>
              <a:ext uri="{FF2B5EF4-FFF2-40B4-BE49-F238E27FC236}">
                <a16:creationId xmlns:a16="http://schemas.microsoft.com/office/drawing/2014/main" id="{27229B1A-2C18-49AF-977C-1EB72237B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2997200"/>
          <a:ext cx="34178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cuación" r:id="rId5" imgW="1854200" imgH="241300" progId="Equation.3">
                  <p:embed/>
                </p:oleObj>
              </mc:Choice>
              <mc:Fallback>
                <p:oleObj name="Ecuación" r:id="rId5" imgW="1854200" imgH="2413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997200"/>
                        <a:ext cx="34178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3" name="3 Objeto">
            <a:extLst>
              <a:ext uri="{FF2B5EF4-FFF2-40B4-BE49-F238E27FC236}">
                <a16:creationId xmlns:a16="http://schemas.microsoft.com/office/drawing/2014/main" id="{6D5264A8-D576-465E-A409-B67396662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3716338"/>
          <a:ext cx="40735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cuación" r:id="rId7" imgW="2209800" imgH="482600" progId="Equation.3">
                  <p:embed/>
                </p:oleObj>
              </mc:Choice>
              <mc:Fallback>
                <p:oleObj name="Ecuación" r:id="rId7" imgW="2209800" imgH="48260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716338"/>
                        <a:ext cx="40735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4" name="4 Objeto">
            <a:extLst>
              <a:ext uri="{FF2B5EF4-FFF2-40B4-BE49-F238E27FC236}">
                <a16:creationId xmlns:a16="http://schemas.microsoft.com/office/drawing/2014/main" id="{AD8CD447-E239-4B48-A64F-1C26CCB2F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4857750"/>
          <a:ext cx="48688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cuación" r:id="rId9" imgW="2641600" imgH="469900" progId="Equation.3">
                  <p:embed/>
                </p:oleObj>
              </mc:Choice>
              <mc:Fallback>
                <p:oleObj name="Ecuación" r:id="rId9" imgW="2641600" imgH="4699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857750"/>
                        <a:ext cx="48688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3825595-79BC-4534-9ABD-0C29E926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E80248B-BEAF-4492-B4FF-9A49D66A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1E82171-A5E9-4F84-B962-9AEAA419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E6F9C3B-2AE7-4869-8FFA-59BB6043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5BD134C-293C-4F0C-9852-EA493845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3D3F97DF-1AA0-47CE-BE10-7A59C215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46E19088-4BFD-462F-B1E3-E7295858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1C48ADE7-A19C-4994-81E4-ED923F98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7951B9AC-5B11-4A63-B901-8B03B854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99DBC60C-EC11-4A69-9E85-9ABBDE68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4D14AB0B-B975-4DD1-9304-B5406443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3A131B21-F6EF-4639-BA28-8AC9258F7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49DFAA18-987A-46D2-8423-59BE1ECE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F58F2D7B-9E11-4143-A048-4202C66F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C1EA8772-9042-49E5-BE27-2E60D45C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7FE5C8F9-326F-411C-A1F6-87FC5168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9F9D53CE-64D4-436D-A72C-577779C97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92FCB1E3-B92A-43B1-8975-87FD2FB3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DF64A42A-D1B9-4EE6-800E-E1052F4C2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B422F343-E3E3-4F66-BBA1-8BA14DDB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19885DD0-483A-405F-B565-C2992B38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8E049CFA-7226-44BC-9F10-06072B6E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70201D44-0FFD-4DD1-8912-45951666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594F2F3C-D1DC-47CB-B11B-3A6C4CFD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A237C9A3-1245-4ED2-8B1A-9C616883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C7BB35B3-E719-4DAA-A11A-0BFB0C1B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9ED06C66-348F-4484-8E5A-A745A2BA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10567589-2D66-4D94-A947-4864B7AC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C4B0B7C8-954B-4CDF-B6CC-3371734E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5F0CF4AC-23AA-4121-B711-C333CC88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C1CD92D9-FA9D-48C4-B9CF-DB356D2D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9D8BBCAF-6174-4CB8-85FF-2779175A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9E7C0746-60A7-4D07-974B-EDACB1FE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D1747235-B873-4EC4-9698-BBEB6C552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AA9D1283-2A52-4F15-937B-2AC2A57FF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7D8F85EB-C871-476D-A4BB-EED0F52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96BDE26F-3799-4525-830E-4ADF3930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7" name="Rectangle 39">
            <a:extLst>
              <a:ext uri="{FF2B5EF4-FFF2-40B4-BE49-F238E27FC236}">
                <a16:creationId xmlns:a16="http://schemas.microsoft.com/office/drawing/2014/main" id="{763C1ECB-0E59-4EBC-A879-C7DD3B28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Significancia individual.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4FFED350-1E08-48CE-82F7-5CF65270C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49" name="Rectangle 41">
            <a:extLst>
              <a:ext uri="{FF2B5EF4-FFF2-40B4-BE49-F238E27FC236}">
                <a16:creationId xmlns:a16="http://schemas.microsoft.com/office/drawing/2014/main" id="{3F2003A1-EA55-4E8E-9301-524F94B10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417CBFC7-5D59-4A57-B2FF-ECF307F0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E5DB4750-2D57-458A-968E-54B7EF31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2" name="Rectangle 44">
            <a:extLst>
              <a:ext uri="{FF2B5EF4-FFF2-40B4-BE49-F238E27FC236}">
                <a16:creationId xmlns:a16="http://schemas.microsoft.com/office/drawing/2014/main" id="{932CB3A3-1350-46C1-B0E9-5F7C18B3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2A67343F-F243-44C7-BCFD-904324AC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F47C0B36-8B65-4832-8649-054111F7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F892416B-E18D-4F2C-A37D-7DF6FEFD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8EB08D15-1809-4F66-8D4F-07D72365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5386DFAA-FB0D-46A5-87B9-42595AAA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068005D5-4CC9-4104-AFA0-2164D6EA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48A1FC4C-9DD4-4EA1-B984-E1835522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EC7FBDB2-C476-4301-8A26-66E091E1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313EB698-E264-4A6E-9E50-229F2A11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0C8CD8AE-5963-4370-93B3-A154F1D4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E4338751-CD81-4CB9-B713-0FA02EFD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B36FF5DB-931E-4729-A0B4-705E4F67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5" name="Rectangle 57">
            <a:extLst>
              <a:ext uri="{FF2B5EF4-FFF2-40B4-BE49-F238E27FC236}">
                <a16:creationId xmlns:a16="http://schemas.microsoft.com/office/drawing/2014/main" id="{7F53ACB3-1D87-4225-B1A3-73127A7B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E51CE032-98C0-40A7-BA5C-90D5B7049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7" name="Rectangle 59">
            <a:extLst>
              <a:ext uri="{FF2B5EF4-FFF2-40B4-BE49-F238E27FC236}">
                <a16:creationId xmlns:a16="http://schemas.microsoft.com/office/drawing/2014/main" id="{5337555C-4A36-4F7E-A007-4C8B602F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8" name="Rectangle 60">
            <a:extLst>
              <a:ext uri="{FF2B5EF4-FFF2-40B4-BE49-F238E27FC236}">
                <a16:creationId xmlns:a16="http://schemas.microsoft.com/office/drawing/2014/main" id="{2F6622BA-0921-49B9-96F4-C1238B4A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EAF5CC37-5A32-4E69-B687-A5FD8E6C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0" name="Rectangle 62">
            <a:extLst>
              <a:ext uri="{FF2B5EF4-FFF2-40B4-BE49-F238E27FC236}">
                <a16:creationId xmlns:a16="http://schemas.microsoft.com/office/drawing/2014/main" id="{B1CB16FA-B66E-4528-86DC-4D755E07B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1" name="Rectangle 63">
            <a:extLst>
              <a:ext uri="{FF2B5EF4-FFF2-40B4-BE49-F238E27FC236}">
                <a16:creationId xmlns:a16="http://schemas.microsoft.com/office/drawing/2014/main" id="{0AFD6242-EDEE-43EF-A79C-302B2C32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2" name="Rectangle 64">
            <a:extLst>
              <a:ext uri="{FF2B5EF4-FFF2-40B4-BE49-F238E27FC236}">
                <a16:creationId xmlns:a16="http://schemas.microsoft.com/office/drawing/2014/main" id="{3549252E-1425-44F8-8313-7F7A0BE0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3" name="Rectangle 65">
            <a:extLst>
              <a:ext uri="{FF2B5EF4-FFF2-40B4-BE49-F238E27FC236}">
                <a16:creationId xmlns:a16="http://schemas.microsoft.com/office/drawing/2014/main" id="{EC4FA1C9-D034-413F-A934-9CFBA68D2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4" name="Rectangle 66">
            <a:extLst>
              <a:ext uri="{FF2B5EF4-FFF2-40B4-BE49-F238E27FC236}">
                <a16:creationId xmlns:a16="http://schemas.microsoft.com/office/drawing/2014/main" id="{E51DF6E5-6A1E-41A3-9464-A36E2BFE1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5" name="Rectangle 67">
            <a:extLst>
              <a:ext uri="{FF2B5EF4-FFF2-40B4-BE49-F238E27FC236}">
                <a16:creationId xmlns:a16="http://schemas.microsoft.com/office/drawing/2014/main" id="{55EAB515-2F80-4DD8-B851-6233CF7E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6" name="Rectangle 68">
            <a:extLst>
              <a:ext uri="{FF2B5EF4-FFF2-40B4-BE49-F238E27FC236}">
                <a16:creationId xmlns:a16="http://schemas.microsoft.com/office/drawing/2014/main" id="{0FD83529-6E84-4E4D-98EF-69A599968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7" name="Rectangle 69">
            <a:extLst>
              <a:ext uri="{FF2B5EF4-FFF2-40B4-BE49-F238E27FC236}">
                <a16:creationId xmlns:a16="http://schemas.microsoft.com/office/drawing/2014/main" id="{B9E707C8-A852-4E92-8EA6-6CCA1396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8" name="Rectangle 70">
            <a:extLst>
              <a:ext uri="{FF2B5EF4-FFF2-40B4-BE49-F238E27FC236}">
                <a16:creationId xmlns:a16="http://schemas.microsoft.com/office/drawing/2014/main" id="{93C457F8-EEB1-4931-85FD-1C1F10F0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79" name="Rectangle 71">
            <a:extLst>
              <a:ext uri="{FF2B5EF4-FFF2-40B4-BE49-F238E27FC236}">
                <a16:creationId xmlns:a16="http://schemas.microsoft.com/office/drawing/2014/main" id="{24328EFA-0771-4D08-BBAE-A9510EA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80" name="Rectangle 72">
            <a:extLst>
              <a:ext uri="{FF2B5EF4-FFF2-40B4-BE49-F238E27FC236}">
                <a16:creationId xmlns:a16="http://schemas.microsoft.com/office/drawing/2014/main" id="{DDE3EB55-B64E-4DDA-B890-17BB3280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81" name="Rectangle 73">
            <a:extLst>
              <a:ext uri="{FF2B5EF4-FFF2-40B4-BE49-F238E27FC236}">
                <a16:creationId xmlns:a16="http://schemas.microsoft.com/office/drawing/2014/main" id="{B4D5ACF7-0060-47BF-8D5B-CDAB1D89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82" name="Rectangle 74">
            <a:extLst>
              <a:ext uri="{FF2B5EF4-FFF2-40B4-BE49-F238E27FC236}">
                <a16:creationId xmlns:a16="http://schemas.microsoft.com/office/drawing/2014/main" id="{09B5764C-6464-4183-9E64-0EFB54B8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83" name="Rectangle 75">
            <a:extLst>
              <a:ext uri="{FF2B5EF4-FFF2-40B4-BE49-F238E27FC236}">
                <a16:creationId xmlns:a16="http://schemas.microsoft.com/office/drawing/2014/main" id="{CBE059F6-C8DC-4897-9530-F4BFD922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7484" name="Rectangle 76">
            <a:extLst>
              <a:ext uri="{FF2B5EF4-FFF2-40B4-BE49-F238E27FC236}">
                <a16:creationId xmlns:a16="http://schemas.microsoft.com/office/drawing/2014/main" id="{0BE35002-9812-4DDC-B83F-FA951F5E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7485" name="Object 80">
            <a:extLst>
              <a:ext uri="{FF2B5EF4-FFF2-40B4-BE49-F238E27FC236}">
                <a16:creationId xmlns:a16="http://schemas.microsoft.com/office/drawing/2014/main" id="{A0D22658-2790-40F6-BD30-87E5BB331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11613"/>
          <a:ext cx="1311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cuación" r:id="rId3" imgW="711200" imgH="228600" progId="Equation.3">
                  <p:embed/>
                </p:oleObj>
              </mc:Choice>
              <mc:Fallback>
                <p:oleObj name="Ecuación" r:id="rId3" imgW="711200" imgH="228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11613"/>
                        <a:ext cx="1311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6" name="Text Box 82">
            <a:extLst>
              <a:ext uri="{FF2B5EF4-FFF2-40B4-BE49-F238E27FC236}">
                <a16:creationId xmlns:a16="http://schemas.microsoft.com/office/drawing/2014/main" id="{FC7EAA37-4CFB-4859-BB30-BCCD768F4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38325"/>
            <a:ext cx="79930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La relación entre la variable endógena y exógena viene dada por la dependencia lineal del valor medio de la variable endógena respecto de la variable exógena: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graphicFrame>
        <p:nvGraphicFramePr>
          <p:cNvPr id="17487" name="Object 83">
            <a:extLst>
              <a:ext uri="{FF2B5EF4-FFF2-40B4-BE49-F238E27FC236}">
                <a16:creationId xmlns:a16="http://schemas.microsoft.com/office/drawing/2014/main" id="{80C11582-3B9B-4800-BA52-DA98703B2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2566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cuación" r:id="rId5" imgW="1358900" imgH="228600" progId="Equation.3">
                  <p:embed/>
                </p:oleObj>
              </mc:Choice>
              <mc:Fallback>
                <p:oleObj name="Ecuación" r:id="rId5" imgW="1358900" imgH="228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2566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8" name="Text Box 84">
            <a:extLst>
              <a:ext uri="{FF2B5EF4-FFF2-40B4-BE49-F238E27FC236}">
                <a16:creationId xmlns:a16="http://schemas.microsoft.com/office/drawing/2014/main" id="{1A9E8169-0341-434A-BFF9-88C4BD00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92475"/>
            <a:ext cx="799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La hipótesis de no relación entre la variable endógena y la variable exógena es: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sp>
        <p:nvSpPr>
          <p:cNvPr id="17489" name="Text Box 85">
            <a:extLst>
              <a:ext uri="{FF2B5EF4-FFF2-40B4-BE49-F238E27FC236}">
                <a16:creationId xmlns:a16="http://schemas.microsoft.com/office/drawing/2014/main" id="{38BA0D07-B874-430D-8B20-9F0D8215C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16438"/>
            <a:ext cx="7993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 no tenemos ningún conocimiento previo respecto a los valores de los parámetros de la regresión, la hipótesis alternativa será: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graphicFrame>
        <p:nvGraphicFramePr>
          <p:cNvPr id="17490" name="Object 86">
            <a:extLst>
              <a:ext uri="{FF2B5EF4-FFF2-40B4-BE49-F238E27FC236}">
                <a16:creationId xmlns:a16="http://schemas.microsoft.com/office/drawing/2014/main" id="{4C65633E-624F-4919-A50A-2E25CCE88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5330825"/>
          <a:ext cx="1335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cuación" r:id="rId7" imgW="723586" imgH="215806" progId="Equation.3">
                  <p:embed/>
                </p:oleObj>
              </mc:Choice>
              <mc:Fallback>
                <p:oleObj name="Ecuación" r:id="rId7" imgW="723586" imgH="215806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330825"/>
                        <a:ext cx="13350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FF1BEC-5EA2-4816-86FE-27E9626FE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90DE166-E87E-430F-B94E-676F63E9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87A51AFF-DD92-4ACF-866F-4999143E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256F9E4-5482-49BB-8026-7B37D1C0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F3393B0-B277-4E56-8E62-A6A82C02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10F9CF93-A850-4808-90AA-915CA9CE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D6CF726A-2FEB-433D-A781-EF731DF30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9AC12460-C208-4ED7-8B86-BE289555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672FA72E-7475-4B0B-AA68-560C1597E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A18177DD-2DAE-4BC9-BC32-449C2359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8BEE0AE1-1B28-4062-9F99-82CAE276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E55A787D-97BC-4624-A478-37AF3EF7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54F382C4-B9C4-4EE8-8E17-0A39A21E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08561759-98E0-4846-A82B-6A374C3C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63C7EA9F-E427-48D8-A075-36530984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EBD39531-F08C-4A0E-A78B-AECC58D7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6CD6BEC6-9961-432A-90EE-7A8FEB3F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CB88BECA-D90B-4C3E-B4E9-A40B2A27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0A04A7FE-0E25-4240-A3C8-04891BA09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B384C67A-13E1-4539-912B-BD8D7D3A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0414418F-0E7F-43A4-ACFE-59FE0052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103C4673-0290-407A-8924-1977F5F0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6" name="Rectangle 24">
            <a:extLst>
              <a:ext uri="{FF2B5EF4-FFF2-40B4-BE49-F238E27FC236}">
                <a16:creationId xmlns:a16="http://schemas.microsoft.com/office/drawing/2014/main" id="{095E3B2C-03E8-4964-8160-3EB4CE41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DA6D719A-9C61-48F9-BAB0-240CFA39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D27A984A-06A3-4D08-8D79-906AE636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94C48A3D-5A4C-4984-8B6F-DCD81E7E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0AB4B14E-8E36-4563-BB06-7DA3A79E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1" name="Rectangle 29">
            <a:extLst>
              <a:ext uri="{FF2B5EF4-FFF2-40B4-BE49-F238E27FC236}">
                <a16:creationId xmlns:a16="http://schemas.microsoft.com/office/drawing/2014/main" id="{E541D899-19A5-4A4E-9B00-19CF04FD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2" name="Rectangle 30">
            <a:extLst>
              <a:ext uri="{FF2B5EF4-FFF2-40B4-BE49-F238E27FC236}">
                <a16:creationId xmlns:a16="http://schemas.microsoft.com/office/drawing/2014/main" id="{360A383C-028B-4119-9F1C-31507E83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3" name="Rectangle 31">
            <a:extLst>
              <a:ext uri="{FF2B5EF4-FFF2-40B4-BE49-F238E27FC236}">
                <a16:creationId xmlns:a16="http://schemas.microsoft.com/office/drawing/2014/main" id="{264D1F9C-5E62-40E1-BB4B-23D549C1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CF800D85-298D-4F02-A9AD-EC5FE51F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F42F4502-1C10-4720-A32F-BF03697C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6" name="Rectangle 34">
            <a:extLst>
              <a:ext uri="{FF2B5EF4-FFF2-40B4-BE49-F238E27FC236}">
                <a16:creationId xmlns:a16="http://schemas.microsoft.com/office/drawing/2014/main" id="{1D87F49A-35C8-4287-A72E-B4ED3A7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id="{DD58A219-074B-4B4E-8A9F-C0FA8212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8" name="Rectangle 36">
            <a:extLst>
              <a:ext uri="{FF2B5EF4-FFF2-40B4-BE49-F238E27FC236}">
                <a16:creationId xmlns:a16="http://schemas.microsoft.com/office/drawing/2014/main" id="{A9DFBBD6-6FE4-4F93-AC47-199A1697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69" name="Rectangle 37">
            <a:extLst>
              <a:ext uri="{FF2B5EF4-FFF2-40B4-BE49-F238E27FC236}">
                <a16:creationId xmlns:a16="http://schemas.microsoft.com/office/drawing/2014/main" id="{497337C7-EED8-4527-9B41-569A7C4B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0" name="Rectangle 38">
            <a:extLst>
              <a:ext uri="{FF2B5EF4-FFF2-40B4-BE49-F238E27FC236}">
                <a16:creationId xmlns:a16="http://schemas.microsoft.com/office/drawing/2014/main" id="{453D7A23-FDC4-4FC6-A9F6-32435171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1" name="Rectangle 39">
            <a:extLst>
              <a:ext uri="{FF2B5EF4-FFF2-40B4-BE49-F238E27FC236}">
                <a16:creationId xmlns:a16="http://schemas.microsoft.com/office/drawing/2014/main" id="{B6B32848-053F-423B-BA03-9D73668A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Significancia individual.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72" name="Rectangle 40">
            <a:extLst>
              <a:ext uri="{FF2B5EF4-FFF2-40B4-BE49-F238E27FC236}">
                <a16:creationId xmlns:a16="http://schemas.microsoft.com/office/drawing/2014/main" id="{E3658A49-6D9B-4554-AD11-43C74F75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3" name="Rectangle 41">
            <a:extLst>
              <a:ext uri="{FF2B5EF4-FFF2-40B4-BE49-F238E27FC236}">
                <a16:creationId xmlns:a16="http://schemas.microsoft.com/office/drawing/2014/main" id="{04708E50-7134-4B80-9924-3A493731D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4" name="Rectangle 42">
            <a:extLst>
              <a:ext uri="{FF2B5EF4-FFF2-40B4-BE49-F238E27FC236}">
                <a16:creationId xmlns:a16="http://schemas.microsoft.com/office/drawing/2014/main" id="{2F241B8A-39EC-47F5-B7B7-C41662F3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5" name="Rectangle 43">
            <a:extLst>
              <a:ext uri="{FF2B5EF4-FFF2-40B4-BE49-F238E27FC236}">
                <a16:creationId xmlns:a16="http://schemas.microsoft.com/office/drawing/2014/main" id="{1ECD3243-550B-4C95-9187-C28A4FC7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6" name="Rectangle 44">
            <a:extLst>
              <a:ext uri="{FF2B5EF4-FFF2-40B4-BE49-F238E27FC236}">
                <a16:creationId xmlns:a16="http://schemas.microsoft.com/office/drawing/2014/main" id="{CC8CA954-CA29-4A21-98FF-803FF09E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7" name="Rectangle 45">
            <a:extLst>
              <a:ext uri="{FF2B5EF4-FFF2-40B4-BE49-F238E27FC236}">
                <a16:creationId xmlns:a16="http://schemas.microsoft.com/office/drawing/2014/main" id="{17014A70-E1E7-400C-A83F-A968C50E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8" name="Rectangle 46">
            <a:extLst>
              <a:ext uri="{FF2B5EF4-FFF2-40B4-BE49-F238E27FC236}">
                <a16:creationId xmlns:a16="http://schemas.microsoft.com/office/drawing/2014/main" id="{6BC6F02D-5944-4216-B635-C2D1BDC3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79" name="Rectangle 47">
            <a:extLst>
              <a:ext uri="{FF2B5EF4-FFF2-40B4-BE49-F238E27FC236}">
                <a16:creationId xmlns:a16="http://schemas.microsoft.com/office/drawing/2014/main" id="{E78EAC77-43C5-4196-AA82-DA6EF476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0" name="Rectangle 48">
            <a:extLst>
              <a:ext uri="{FF2B5EF4-FFF2-40B4-BE49-F238E27FC236}">
                <a16:creationId xmlns:a16="http://schemas.microsoft.com/office/drawing/2014/main" id="{0C9A869F-2791-487A-83B9-7B2EC3C3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1" name="Rectangle 49">
            <a:extLst>
              <a:ext uri="{FF2B5EF4-FFF2-40B4-BE49-F238E27FC236}">
                <a16:creationId xmlns:a16="http://schemas.microsoft.com/office/drawing/2014/main" id="{53CD9C91-801F-4603-A179-581C4CE8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2" name="Rectangle 50">
            <a:extLst>
              <a:ext uri="{FF2B5EF4-FFF2-40B4-BE49-F238E27FC236}">
                <a16:creationId xmlns:a16="http://schemas.microsoft.com/office/drawing/2014/main" id="{17F88978-1A1B-4EC0-A112-B832D6E5B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3" name="Rectangle 51">
            <a:extLst>
              <a:ext uri="{FF2B5EF4-FFF2-40B4-BE49-F238E27FC236}">
                <a16:creationId xmlns:a16="http://schemas.microsoft.com/office/drawing/2014/main" id="{E4653321-DD1C-417C-971F-8E89084C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4" name="Rectangle 52">
            <a:extLst>
              <a:ext uri="{FF2B5EF4-FFF2-40B4-BE49-F238E27FC236}">
                <a16:creationId xmlns:a16="http://schemas.microsoft.com/office/drawing/2014/main" id="{7083BB3B-EC64-46F9-B959-94E4C95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5" name="Rectangle 53">
            <a:extLst>
              <a:ext uri="{FF2B5EF4-FFF2-40B4-BE49-F238E27FC236}">
                <a16:creationId xmlns:a16="http://schemas.microsoft.com/office/drawing/2014/main" id="{D5867896-6E29-4960-ACF5-55A190956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6" name="Rectangle 54">
            <a:extLst>
              <a:ext uri="{FF2B5EF4-FFF2-40B4-BE49-F238E27FC236}">
                <a16:creationId xmlns:a16="http://schemas.microsoft.com/office/drawing/2014/main" id="{D7D9E7EE-A2AD-4028-AC3D-A062D155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7" name="Rectangle 55">
            <a:extLst>
              <a:ext uri="{FF2B5EF4-FFF2-40B4-BE49-F238E27FC236}">
                <a16:creationId xmlns:a16="http://schemas.microsoft.com/office/drawing/2014/main" id="{FF5A1E50-B8CF-4B2E-98AE-2EBF1650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8" name="Rectangle 56">
            <a:extLst>
              <a:ext uri="{FF2B5EF4-FFF2-40B4-BE49-F238E27FC236}">
                <a16:creationId xmlns:a16="http://schemas.microsoft.com/office/drawing/2014/main" id="{5AE8E66F-70BA-46B5-B2AE-3E6A82978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89" name="Rectangle 57">
            <a:extLst>
              <a:ext uri="{FF2B5EF4-FFF2-40B4-BE49-F238E27FC236}">
                <a16:creationId xmlns:a16="http://schemas.microsoft.com/office/drawing/2014/main" id="{D76ACD91-C2C3-41DC-B82D-7892EF0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0" name="Rectangle 58">
            <a:extLst>
              <a:ext uri="{FF2B5EF4-FFF2-40B4-BE49-F238E27FC236}">
                <a16:creationId xmlns:a16="http://schemas.microsoft.com/office/drawing/2014/main" id="{F98406E7-6565-4372-A7F3-9A5C9327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1" name="Rectangle 59">
            <a:extLst>
              <a:ext uri="{FF2B5EF4-FFF2-40B4-BE49-F238E27FC236}">
                <a16:creationId xmlns:a16="http://schemas.microsoft.com/office/drawing/2014/main" id="{29B1EACB-768C-47FC-AB38-6D9B126DD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2" name="Rectangle 60">
            <a:extLst>
              <a:ext uri="{FF2B5EF4-FFF2-40B4-BE49-F238E27FC236}">
                <a16:creationId xmlns:a16="http://schemas.microsoft.com/office/drawing/2014/main" id="{EA4B91C9-C6F9-49E5-A7C0-9FA8E8AB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3" name="Rectangle 61">
            <a:extLst>
              <a:ext uri="{FF2B5EF4-FFF2-40B4-BE49-F238E27FC236}">
                <a16:creationId xmlns:a16="http://schemas.microsoft.com/office/drawing/2014/main" id="{0DC1F136-EE52-46A0-B0AB-FC002B79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4" name="Rectangle 62">
            <a:extLst>
              <a:ext uri="{FF2B5EF4-FFF2-40B4-BE49-F238E27FC236}">
                <a16:creationId xmlns:a16="http://schemas.microsoft.com/office/drawing/2014/main" id="{C608134C-AAA7-4AB6-8388-844F7757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5" name="Rectangle 63">
            <a:extLst>
              <a:ext uri="{FF2B5EF4-FFF2-40B4-BE49-F238E27FC236}">
                <a16:creationId xmlns:a16="http://schemas.microsoft.com/office/drawing/2014/main" id="{EC6EF4EF-68D8-44EA-B97C-1090FC5F2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6" name="Rectangle 64">
            <a:extLst>
              <a:ext uri="{FF2B5EF4-FFF2-40B4-BE49-F238E27FC236}">
                <a16:creationId xmlns:a16="http://schemas.microsoft.com/office/drawing/2014/main" id="{2024A252-CC15-4524-9F31-2D260382C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7" name="Rectangle 65">
            <a:extLst>
              <a:ext uri="{FF2B5EF4-FFF2-40B4-BE49-F238E27FC236}">
                <a16:creationId xmlns:a16="http://schemas.microsoft.com/office/drawing/2014/main" id="{F99525EC-92C0-465F-AF50-4C595756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8" name="Rectangle 66">
            <a:extLst>
              <a:ext uri="{FF2B5EF4-FFF2-40B4-BE49-F238E27FC236}">
                <a16:creationId xmlns:a16="http://schemas.microsoft.com/office/drawing/2014/main" id="{44C309E4-925D-474F-9F73-DDEED60A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499" name="Rectangle 67">
            <a:extLst>
              <a:ext uri="{FF2B5EF4-FFF2-40B4-BE49-F238E27FC236}">
                <a16:creationId xmlns:a16="http://schemas.microsoft.com/office/drawing/2014/main" id="{1C6A8158-4E19-435B-B163-8514BFCC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0" name="Rectangle 68">
            <a:extLst>
              <a:ext uri="{FF2B5EF4-FFF2-40B4-BE49-F238E27FC236}">
                <a16:creationId xmlns:a16="http://schemas.microsoft.com/office/drawing/2014/main" id="{3A3AF987-CEE1-471F-8436-0EE13A59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1" name="Rectangle 69">
            <a:extLst>
              <a:ext uri="{FF2B5EF4-FFF2-40B4-BE49-F238E27FC236}">
                <a16:creationId xmlns:a16="http://schemas.microsoft.com/office/drawing/2014/main" id="{0A601D39-0748-4CEF-AF1C-C81636E2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2" name="Rectangle 70">
            <a:extLst>
              <a:ext uri="{FF2B5EF4-FFF2-40B4-BE49-F238E27FC236}">
                <a16:creationId xmlns:a16="http://schemas.microsoft.com/office/drawing/2014/main" id="{2153B629-DADF-4608-8D47-596D9BA3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3" name="Rectangle 71">
            <a:extLst>
              <a:ext uri="{FF2B5EF4-FFF2-40B4-BE49-F238E27FC236}">
                <a16:creationId xmlns:a16="http://schemas.microsoft.com/office/drawing/2014/main" id="{88D17F45-E61D-49C6-8EA6-8D63020B0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4" name="Rectangle 72">
            <a:extLst>
              <a:ext uri="{FF2B5EF4-FFF2-40B4-BE49-F238E27FC236}">
                <a16:creationId xmlns:a16="http://schemas.microsoft.com/office/drawing/2014/main" id="{24084ACA-5A61-4931-A89D-6FEC8BEA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5" name="Rectangle 73">
            <a:extLst>
              <a:ext uri="{FF2B5EF4-FFF2-40B4-BE49-F238E27FC236}">
                <a16:creationId xmlns:a16="http://schemas.microsoft.com/office/drawing/2014/main" id="{D69A5929-CD4B-4CA2-ADE8-FF8720E6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6" name="Rectangle 74">
            <a:extLst>
              <a:ext uri="{FF2B5EF4-FFF2-40B4-BE49-F238E27FC236}">
                <a16:creationId xmlns:a16="http://schemas.microsoft.com/office/drawing/2014/main" id="{F180F64E-FB8D-4C70-8697-82EDC7D0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7" name="Rectangle 75">
            <a:extLst>
              <a:ext uri="{FF2B5EF4-FFF2-40B4-BE49-F238E27FC236}">
                <a16:creationId xmlns:a16="http://schemas.microsoft.com/office/drawing/2014/main" id="{F0D339C3-0C6B-4710-916D-CC1C730B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8" name="Rectangle 76">
            <a:extLst>
              <a:ext uri="{FF2B5EF4-FFF2-40B4-BE49-F238E27FC236}">
                <a16:creationId xmlns:a16="http://schemas.microsoft.com/office/drawing/2014/main" id="{F454CC89-416A-43A6-9B5F-B1605F54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8509" name="Text Box 78">
            <a:extLst>
              <a:ext uri="{FF2B5EF4-FFF2-40B4-BE49-F238E27FC236}">
                <a16:creationId xmlns:a16="http://schemas.microsoft.com/office/drawing/2014/main" id="{C48F6402-3F05-49A8-9EE3-630A52EB7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38325"/>
            <a:ext cx="799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Para contrastar la hipótesis nula utilizamos el estadístico de prueba deducido: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sp>
        <p:nvSpPr>
          <p:cNvPr id="18510" name="Text Box 81">
            <a:extLst>
              <a:ext uri="{FF2B5EF4-FFF2-40B4-BE49-F238E27FC236}">
                <a16:creationId xmlns:a16="http://schemas.microsoft.com/office/drawing/2014/main" id="{587CF2A5-EE29-48F5-B61D-B9E1D1876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54450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cual bajo la hipótesis nula propuesta será: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graphicFrame>
        <p:nvGraphicFramePr>
          <p:cNvPr id="18511" name="Object 83">
            <a:extLst>
              <a:ext uri="{FF2B5EF4-FFF2-40B4-BE49-F238E27FC236}">
                <a16:creationId xmlns:a16="http://schemas.microsoft.com/office/drawing/2014/main" id="{5C25CDFF-C630-46B6-B235-FE7EC118E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2406650"/>
          <a:ext cx="15684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cuación" r:id="rId3" imgW="850531" imgH="761669" progId="Equation.3">
                  <p:embed/>
                </p:oleObj>
              </mc:Choice>
              <mc:Fallback>
                <p:oleObj name="Ecuación" r:id="rId3" imgW="850531" imgH="761669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406650"/>
                        <a:ext cx="15684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2" name="Object 84">
            <a:extLst>
              <a:ext uri="{FF2B5EF4-FFF2-40B4-BE49-F238E27FC236}">
                <a16:creationId xmlns:a16="http://schemas.microsoft.com/office/drawing/2014/main" id="{3997BFDA-89C4-41E2-AD0C-518735B8F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4278313"/>
          <a:ext cx="15684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cuación" r:id="rId5" imgW="850531" imgH="761669" progId="Equation.3">
                  <p:embed/>
                </p:oleObj>
              </mc:Choice>
              <mc:Fallback>
                <p:oleObj name="Ecuación" r:id="rId5" imgW="850531" imgH="761669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278313"/>
                        <a:ext cx="15684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3" name="Text Box 85">
            <a:extLst>
              <a:ext uri="{FF2B5EF4-FFF2-40B4-BE49-F238E27FC236}">
                <a16:creationId xmlns:a16="http://schemas.microsoft.com/office/drawing/2014/main" id="{C06A6FFD-9743-4AB4-8CBE-1E2499316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726113"/>
            <a:ext cx="799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Un valor grande de t será evidencia en contra de la hipótesis nula.</a:t>
            </a:r>
            <a:endParaRPr lang="es-ES_tradnl" altLang="es-PE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6BAD769-BB0C-4722-9AC9-0A52C61B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2F295-F91B-4CD8-BAED-3980AE0F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D0788DA-D356-4696-B14D-335F1495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91267CC-368B-4D26-B926-249D880B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2FDB7170-C085-4CDE-ABAF-99A47202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52DEFBF-2A9C-4ED7-B4CA-5E5DE215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D5C79BEA-4DE4-443F-80F2-90F547CCF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48547E90-2810-4E75-9209-6AB4F62A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BBA10187-C9E1-4254-BD65-ED6E967B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2BCBC44A-0654-4D0E-B914-E7FD04A1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5D048F11-8A00-4BE6-982C-70AFAB443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067C8D9F-4F35-47B2-9FF4-ED4821D2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5C6BD0EC-1C25-4F6C-B230-BB2DCB40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EB1D6B0A-DEC1-4A64-B040-A107CA818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063A11EF-F497-4E3C-90D1-C6E885B3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D4E4FB6E-9F7F-480C-8C02-31F7D317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B665D29C-41B5-4649-8554-581665C3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C39937D3-AAB6-4557-A662-CD8E4BCD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6A3CA960-3F7A-4BBD-859C-9DFD1E5B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F67A623C-56BB-422C-ABC4-608E6EB6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8EA25E31-4068-4503-9A28-9EA7BF1C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1861B291-B42D-47A5-B2BE-2E1EF678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FDD69376-0BB2-4C90-9C5C-2807675A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977D401E-66D1-4D45-9DE1-660466A4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3D06AAA5-B4A3-4115-8195-082384087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56D57F8F-9E53-4AF3-8611-D64177AC6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17DBA96E-21C1-46B4-84A1-977D7F761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5" name="Rectangle 29">
            <a:extLst>
              <a:ext uri="{FF2B5EF4-FFF2-40B4-BE49-F238E27FC236}">
                <a16:creationId xmlns:a16="http://schemas.microsoft.com/office/drawing/2014/main" id="{372EEFDF-A0A2-4998-B6A3-4431905C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34356221-10A0-420D-AE10-1D3B9C3A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EEB1633D-90F8-430A-9472-F69A78EC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8" name="Rectangle 32">
            <a:extLst>
              <a:ext uri="{FF2B5EF4-FFF2-40B4-BE49-F238E27FC236}">
                <a16:creationId xmlns:a16="http://schemas.microsoft.com/office/drawing/2014/main" id="{922520A8-4165-4898-9A88-0CE557063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89" name="Rectangle 33">
            <a:extLst>
              <a:ext uri="{FF2B5EF4-FFF2-40B4-BE49-F238E27FC236}">
                <a16:creationId xmlns:a16="http://schemas.microsoft.com/office/drawing/2014/main" id="{14C0AFB4-E130-4EE2-A9EE-F5158DC2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0" name="Rectangle 34">
            <a:extLst>
              <a:ext uri="{FF2B5EF4-FFF2-40B4-BE49-F238E27FC236}">
                <a16:creationId xmlns:a16="http://schemas.microsoft.com/office/drawing/2014/main" id="{3B4740CB-1118-4D09-9D4C-286C36B8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id="{6C6775FF-AD2A-4D0A-9235-4F52ADFB0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2" name="Rectangle 36">
            <a:extLst>
              <a:ext uri="{FF2B5EF4-FFF2-40B4-BE49-F238E27FC236}">
                <a16:creationId xmlns:a16="http://schemas.microsoft.com/office/drawing/2014/main" id="{3FF839A6-7902-4375-A42B-47D003EE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3" name="Rectangle 37">
            <a:extLst>
              <a:ext uri="{FF2B5EF4-FFF2-40B4-BE49-F238E27FC236}">
                <a16:creationId xmlns:a16="http://schemas.microsoft.com/office/drawing/2014/main" id="{613008BE-C5C0-4535-84E2-1BD7BABA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4" name="Rectangle 38">
            <a:extLst>
              <a:ext uri="{FF2B5EF4-FFF2-40B4-BE49-F238E27FC236}">
                <a16:creationId xmlns:a16="http://schemas.microsoft.com/office/drawing/2014/main" id="{CCFE1C51-1499-4C0C-9AEE-E0DCE38E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FA21D1D8-C130-401E-BF39-5B9257FA9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Significancia individual.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322B3E23-3E5A-4154-96A5-05E0441B9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7" name="Rectangle 41">
            <a:extLst>
              <a:ext uri="{FF2B5EF4-FFF2-40B4-BE49-F238E27FC236}">
                <a16:creationId xmlns:a16="http://schemas.microsoft.com/office/drawing/2014/main" id="{B8379C24-A2C5-4DC8-89A3-26A9971D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8" name="Rectangle 42">
            <a:extLst>
              <a:ext uri="{FF2B5EF4-FFF2-40B4-BE49-F238E27FC236}">
                <a16:creationId xmlns:a16="http://schemas.microsoft.com/office/drawing/2014/main" id="{EB4327F1-742F-4E46-A07D-458BABB9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499" name="Rectangle 43">
            <a:extLst>
              <a:ext uri="{FF2B5EF4-FFF2-40B4-BE49-F238E27FC236}">
                <a16:creationId xmlns:a16="http://schemas.microsoft.com/office/drawing/2014/main" id="{5BE0F8E2-0AD1-479A-9519-E44389D2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0" name="Rectangle 44">
            <a:extLst>
              <a:ext uri="{FF2B5EF4-FFF2-40B4-BE49-F238E27FC236}">
                <a16:creationId xmlns:a16="http://schemas.microsoft.com/office/drawing/2014/main" id="{90FE627F-9A1A-4F11-B619-035DC8D3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1" name="Rectangle 45">
            <a:extLst>
              <a:ext uri="{FF2B5EF4-FFF2-40B4-BE49-F238E27FC236}">
                <a16:creationId xmlns:a16="http://schemas.microsoft.com/office/drawing/2014/main" id="{855905EC-7F55-448B-A154-E4025B70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2" name="Rectangle 46">
            <a:extLst>
              <a:ext uri="{FF2B5EF4-FFF2-40B4-BE49-F238E27FC236}">
                <a16:creationId xmlns:a16="http://schemas.microsoft.com/office/drawing/2014/main" id="{125B893E-E06A-4686-9EF1-034B324B0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3" name="Rectangle 47">
            <a:extLst>
              <a:ext uri="{FF2B5EF4-FFF2-40B4-BE49-F238E27FC236}">
                <a16:creationId xmlns:a16="http://schemas.microsoft.com/office/drawing/2014/main" id="{F0E0F73E-CB01-4296-BFE0-B2137CBFE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4" name="Rectangle 48">
            <a:extLst>
              <a:ext uri="{FF2B5EF4-FFF2-40B4-BE49-F238E27FC236}">
                <a16:creationId xmlns:a16="http://schemas.microsoft.com/office/drawing/2014/main" id="{6082D14C-9B1A-4E90-BF59-247CE9C5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5" name="Rectangle 49">
            <a:extLst>
              <a:ext uri="{FF2B5EF4-FFF2-40B4-BE49-F238E27FC236}">
                <a16:creationId xmlns:a16="http://schemas.microsoft.com/office/drawing/2014/main" id="{C08A55A4-9E6B-42DC-9578-D319C0CD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6" name="Rectangle 50">
            <a:extLst>
              <a:ext uri="{FF2B5EF4-FFF2-40B4-BE49-F238E27FC236}">
                <a16:creationId xmlns:a16="http://schemas.microsoft.com/office/drawing/2014/main" id="{3747941C-0BA0-493F-949C-60232130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7" name="Rectangle 51">
            <a:extLst>
              <a:ext uri="{FF2B5EF4-FFF2-40B4-BE49-F238E27FC236}">
                <a16:creationId xmlns:a16="http://schemas.microsoft.com/office/drawing/2014/main" id="{D4B01C51-A66B-4D0D-882E-6E49D090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8" name="Rectangle 52">
            <a:extLst>
              <a:ext uri="{FF2B5EF4-FFF2-40B4-BE49-F238E27FC236}">
                <a16:creationId xmlns:a16="http://schemas.microsoft.com/office/drawing/2014/main" id="{4E474848-C2AF-4075-BB58-2E8D7D2D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09" name="Rectangle 53">
            <a:extLst>
              <a:ext uri="{FF2B5EF4-FFF2-40B4-BE49-F238E27FC236}">
                <a16:creationId xmlns:a16="http://schemas.microsoft.com/office/drawing/2014/main" id="{50C50914-3468-4EC1-9CE5-E7292491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0" name="Rectangle 54">
            <a:extLst>
              <a:ext uri="{FF2B5EF4-FFF2-40B4-BE49-F238E27FC236}">
                <a16:creationId xmlns:a16="http://schemas.microsoft.com/office/drawing/2014/main" id="{3E191716-F512-4B1A-98B3-36D5088F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1" name="Rectangle 55">
            <a:extLst>
              <a:ext uri="{FF2B5EF4-FFF2-40B4-BE49-F238E27FC236}">
                <a16:creationId xmlns:a16="http://schemas.microsoft.com/office/drawing/2014/main" id="{44648FE1-7200-437A-848A-CB4442E8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2" name="Rectangle 56">
            <a:extLst>
              <a:ext uri="{FF2B5EF4-FFF2-40B4-BE49-F238E27FC236}">
                <a16:creationId xmlns:a16="http://schemas.microsoft.com/office/drawing/2014/main" id="{AA41F5DD-4FA0-4531-806F-47A407C9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3" name="Rectangle 57">
            <a:extLst>
              <a:ext uri="{FF2B5EF4-FFF2-40B4-BE49-F238E27FC236}">
                <a16:creationId xmlns:a16="http://schemas.microsoft.com/office/drawing/2014/main" id="{AEB5B461-F48C-4131-988C-85AC7F6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4" name="Rectangle 58">
            <a:extLst>
              <a:ext uri="{FF2B5EF4-FFF2-40B4-BE49-F238E27FC236}">
                <a16:creationId xmlns:a16="http://schemas.microsoft.com/office/drawing/2014/main" id="{CE2EEAF6-F51E-41FA-8564-CC772B54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5" name="Rectangle 59">
            <a:extLst>
              <a:ext uri="{FF2B5EF4-FFF2-40B4-BE49-F238E27FC236}">
                <a16:creationId xmlns:a16="http://schemas.microsoft.com/office/drawing/2014/main" id="{5B3B6CF0-4998-4522-A153-F545AA81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6" name="Rectangle 60">
            <a:extLst>
              <a:ext uri="{FF2B5EF4-FFF2-40B4-BE49-F238E27FC236}">
                <a16:creationId xmlns:a16="http://schemas.microsoft.com/office/drawing/2014/main" id="{FE31DD6A-489E-4B07-8EA1-653FE3FC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7" name="Rectangle 61">
            <a:extLst>
              <a:ext uri="{FF2B5EF4-FFF2-40B4-BE49-F238E27FC236}">
                <a16:creationId xmlns:a16="http://schemas.microsoft.com/office/drawing/2014/main" id="{E4C9CE60-8DEC-4C2C-AF75-FD8B8EE0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8" name="Rectangle 62">
            <a:extLst>
              <a:ext uri="{FF2B5EF4-FFF2-40B4-BE49-F238E27FC236}">
                <a16:creationId xmlns:a16="http://schemas.microsoft.com/office/drawing/2014/main" id="{6C41D55A-90AE-4396-B943-367983A2D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19" name="Rectangle 63">
            <a:extLst>
              <a:ext uri="{FF2B5EF4-FFF2-40B4-BE49-F238E27FC236}">
                <a16:creationId xmlns:a16="http://schemas.microsoft.com/office/drawing/2014/main" id="{1E3B465B-C20A-461B-8938-C82C6005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0" name="Rectangle 64">
            <a:extLst>
              <a:ext uri="{FF2B5EF4-FFF2-40B4-BE49-F238E27FC236}">
                <a16:creationId xmlns:a16="http://schemas.microsoft.com/office/drawing/2014/main" id="{1CA53634-71C0-49BB-B2BA-76434C1AB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1" name="Rectangle 65">
            <a:extLst>
              <a:ext uri="{FF2B5EF4-FFF2-40B4-BE49-F238E27FC236}">
                <a16:creationId xmlns:a16="http://schemas.microsoft.com/office/drawing/2014/main" id="{759B5A5B-4630-488D-8DFC-5B004C61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2" name="Rectangle 66">
            <a:extLst>
              <a:ext uri="{FF2B5EF4-FFF2-40B4-BE49-F238E27FC236}">
                <a16:creationId xmlns:a16="http://schemas.microsoft.com/office/drawing/2014/main" id="{CAF8B3C7-46EF-469B-80ED-604F24AF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3" name="Rectangle 67">
            <a:extLst>
              <a:ext uri="{FF2B5EF4-FFF2-40B4-BE49-F238E27FC236}">
                <a16:creationId xmlns:a16="http://schemas.microsoft.com/office/drawing/2014/main" id="{FC136251-64B8-45DE-84B1-6DF57E31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4" name="Rectangle 68">
            <a:extLst>
              <a:ext uri="{FF2B5EF4-FFF2-40B4-BE49-F238E27FC236}">
                <a16:creationId xmlns:a16="http://schemas.microsoft.com/office/drawing/2014/main" id="{B031C455-0467-4BA8-9D05-9E8D6B04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5" name="Rectangle 69">
            <a:extLst>
              <a:ext uri="{FF2B5EF4-FFF2-40B4-BE49-F238E27FC236}">
                <a16:creationId xmlns:a16="http://schemas.microsoft.com/office/drawing/2014/main" id="{D7982ED4-9DE3-4DF9-BFFF-6582E1FD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6" name="Rectangle 70">
            <a:extLst>
              <a:ext uri="{FF2B5EF4-FFF2-40B4-BE49-F238E27FC236}">
                <a16:creationId xmlns:a16="http://schemas.microsoft.com/office/drawing/2014/main" id="{F2FC9DD5-B984-4F25-879A-B55A4C93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7" name="Rectangle 71">
            <a:extLst>
              <a:ext uri="{FF2B5EF4-FFF2-40B4-BE49-F238E27FC236}">
                <a16:creationId xmlns:a16="http://schemas.microsoft.com/office/drawing/2014/main" id="{AA77E3B2-5DF7-400A-803A-57F9F2BF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8" name="Rectangle 72">
            <a:extLst>
              <a:ext uri="{FF2B5EF4-FFF2-40B4-BE49-F238E27FC236}">
                <a16:creationId xmlns:a16="http://schemas.microsoft.com/office/drawing/2014/main" id="{B618177D-5E9F-4D35-BE39-07723027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29" name="Rectangle 73">
            <a:extLst>
              <a:ext uri="{FF2B5EF4-FFF2-40B4-BE49-F238E27FC236}">
                <a16:creationId xmlns:a16="http://schemas.microsoft.com/office/drawing/2014/main" id="{2EDA7F6E-32BA-41B4-B90B-2B3027F9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30" name="Rectangle 74">
            <a:extLst>
              <a:ext uri="{FF2B5EF4-FFF2-40B4-BE49-F238E27FC236}">
                <a16:creationId xmlns:a16="http://schemas.microsoft.com/office/drawing/2014/main" id="{A2331781-E2E2-4391-BF7B-4168D5AC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31" name="Rectangle 75">
            <a:extLst>
              <a:ext uri="{FF2B5EF4-FFF2-40B4-BE49-F238E27FC236}">
                <a16:creationId xmlns:a16="http://schemas.microsoft.com/office/drawing/2014/main" id="{B6B2D8B9-65E3-41B5-9E48-FC1D32A9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32" name="Rectangle 76">
            <a:extLst>
              <a:ext uri="{FF2B5EF4-FFF2-40B4-BE49-F238E27FC236}">
                <a16:creationId xmlns:a16="http://schemas.microsoft.com/office/drawing/2014/main" id="{506E551A-21B2-4128-A498-A17BA2B6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9533" name="Text Box 77">
            <a:extLst>
              <a:ext uri="{FF2B5EF4-FFF2-40B4-BE49-F238E27FC236}">
                <a16:creationId xmlns:a16="http://schemas.microsoft.com/office/drawing/2014/main" id="{FA3DEF6C-8D31-4B3C-9655-1CEDFAC3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79930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Debido a que el estadístico de prueba sigue una distribución t se puede utilizar para determinar si un valor t particular es grande o pequeño estableciendo intervalos de confianza como el siguiente: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sp>
        <p:nvSpPr>
          <p:cNvPr id="19534" name="Text Box 78">
            <a:extLst>
              <a:ext uri="{FF2B5EF4-FFF2-40B4-BE49-F238E27FC236}">
                <a16:creationId xmlns:a16="http://schemas.microsoft.com/office/drawing/2014/main" id="{DEF2F5D6-33FF-4513-BFA0-37F677F98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54450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graphicFrame>
        <p:nvGraphicFramePr>
          <p:cNvPr id="19535" name="Object 79">
            <a:extLst>
              <a:ext uri="{FF2B5EF4-FFF2-40B4-BE49-F238E27FC236}">
                <a16:creationId xmlns:a16="http://schemas.microsoft.com/office/drawing/2014/main" id="{9D3EDE5E-7F52-44EA-8FDA-3E3E9E8D8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3013" y="2586038"/>
          <a:ext cx="348932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cuación" r:id="rId3" imgW="1892300" imgH="723900" progId="Equation.3">
                  <p:embed/>
                </p:oleObj>
              </mc:Choice>
              <mc:Fallback>
                <p:oleObj name="Ecuación" r:id="rId3" imgW="1892300" imgH="7239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2586038"/>
                        <a:ext cx="3489325" cy="1347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6" name="Object 81">
            <a:extLst>
              <a:ext uri="{FF2B5EF4-FFF2-40B4-BE49-F238E27FC236}">
                <a16:creationId xmlns:a16="http://schemas.microsoft.com/office/drawing/2014/main" id="{A4C941A8-C176-47FA-9E29-1B42B31B4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92600"/>
          <a:ext cx="4206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cuación" r:id="rId5" imgW="228600" imgH="228600" progId="Equation.3">
                  <p:embed/>
                </p:oleObj>
              </mc:Choice>
              <mc:Fallback>
                <p:oleObj name="Ecuación" r:id="rId5" imgW="228600" imgH="2286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4206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37" name="Text Box 82">
            <a:extLst>
              <a:ext uri="{FF2B5EF4-FFF2-40B4-BE49-F238E27FC236}">
                <a16:creationId xmlns:a16="http://schemas.microsoft.com/office/drawing/2014/main" id="{0A6950CE-8029-46C5-B016-6B3013AB9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371975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Es el valor crítico obtenido de la tabla t (student) para un nivel de significancia y grados de libertad dados.</a:t>
            </a:r>
            <a:endParaRPr lang="es-ES_tradnl" altLang="es-PE">
              <a:sym typeface="Wingdings" panose="05000000000000000000" pitchFamily="2" charset="2"/>
            </a:endParaRPr>
          </a:p>
        </p:txBody>
      </p:sp>
      <p:sp>
        <p:nvSpPr>
          <p:cNvPr id="19538" name="Text Box 83">
            <a:extLst>
              <a:ext uri="{FF2B5EF4-FFF2-40B4-BE49-F238E27FC236}">
                <a16:creationId xmlns:a16="http://schemas.microsoft.com/office/drawing/2014/main" id="{DCE8D95D-020E-4976-80DE-BABF2E662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7993063" cy="925512"/>
          </a:xfrm>
          <a:prstGeom prst="rect">
            <a:avLst/>
          </a:prstGeom>
          <a:solidFill>
            <a:srgbClr val="77ED8B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intervalo de confianza establecido es conocido como la región de aceptación (de la hipótesis nula) y las regiones que quedan por fuera del intervalo de confianza son llamadas las regiones de rechazo. </a:t>
            </a:r>
            <a:endParaRPr lang="es-ES_tradnl" altLang="es-PE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1">
            <a:extLst>
              <a:ext uri="{FF2B5EF4-FFF2-40B4-BE49-F238E27FC236}">
                <a16:creationId xmlns:a16="http://schemas.microsoft.com/office/drawing/2014/main" id="{34529B10-AA83-4985-91D3-FBC0BB77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MX" altLang="es-PE" sz="1200">
              <a:latin typeface="Arial" panose="020B0604020202020204" pitchFamily="34" charset="0"/>
            </a:endParaRPr>
          </a:p>
        </p:txBody>
      </p:sp>
      <p:sp>
        <p:nvSpPr>
          <p:cNvPr id="20483" name="Rectangle 23">
            <a:extLst>
              <a:ext uri="{FF2B5EF4-FFF2-40B4-BE49-F238E27FC236}">
                <a16:creationId xmlns:a16="http://schemas.microsoft.com/office/drawing/2014/main" id="{9D001CDB-F7EB-43B7-979D-17193E98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-7205663"/>
            <a:ext cx="4572000" cy="107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s-PE" altLang="es-PE" sz="1200">
              <a:latin typeface="Arial" panose="020B0604020202020204" pitchFamily="34" charset="0"/>
            </a:endParaRPr>
          </a:p>
        </p:txBody>
      </p:sp>
      <p:pic>
        <p:nvPicPr>
          <p:cNvPr id="20484" name="Picture 25" descr="normareacopy">
            <a:extLst>
              <a:ext uri="{FF2B5EF4-FFF2-40B4-BE49-F238E27FC236}">
                <a16:creationId xmlns:a16="http://schemas.microsoft.com/office/drawing/2014/main" id="{39BC583C-2FD6-4EB2-9C29-2E0A2DFB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6985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26">
            <a:extLst>
              <a:ext uri="{FF2B5EF4-FFF2-40B4-BE49-F238E27FC236}">
                <a16:creationId xmlns:a16="http://schemas.microsoft.com/office/drawing/2014/main" id="{36ED8EAA-278D-4FC0-98CF-4261A7D1D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2276475"/>
            <a:ext cx="2400300" cy="755650"/>
          </a:xfrm>
          <a:prstGeom prst="rect">
            <a:avLst/>
          </a:prstGeom>
          <a:solidFill>
            <a:srgbClr val="A8FAB8"/>
          </a:solidFill>
          <a:ln w="9525">
            <a:solidFill>
              <a:srgbClr val="66FF99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Se acepta la hipótesis nula si el estadístico de la prueba cae dentro de esta región. </a:t>
            </a:r>
            <a:endParaRPr kumimoji="1" lang="es-ES" altLang="es-PE" sz="1200" b="1">
              <a:latin typeface="Arial" panose="020B0604020202020204" pitchFamily="34" charset="0"/>
            </a:endParaRPr>
          </a:p>
        </p:txBody>
      </p:sp>
      <p:sp>
        <p:nvSpPr>
          <p:cNvPr id="20486" name="Text Box 27">
            <a:extLst>
              <a:ext uri="{FF2B5EF4-FFF2-40B4-BE49-F238E27FC236}">
                <a16:creationId xmlns:a16="http://schemas.microsoft.com/office/drawing/2014/main" id="{2E69D552-89AB-4310-8120-80A3E19DD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2295525"/>
            <a:ext cx="1223963" cy="628650"/>
          </a:xfrm>
          <a:prstGeom prst="rect">
            <a:avLst/>
          </a:prstGeom>
          <a:solidFill>
            <a:srgbClr val="E5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kumimoji="1" lang="es-ES_tradnl" altLang="zh-CN" sz="1200">
                <a:latin typeface="Arial" panose="020B0604020202020204" pitchFamily="34" charset="0"/>
                <a:ea typeface="SimSun" panose="02010600030101010101" pitchFamily="2" charset="-122"/>
              </a:rPr>
              <a:t>Se rechaza la hipótesis nula</a:t>
            </a:r>
            <a:endParaRPr kumimoji="1" lang="es-ES" altLang="es-PE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87" name="Text Box 28">
            <a:extLst>
              <a:ext uri="{FF2B5EF4-FFF2-40B4-BE49-F238E27FC236}">
                <a16:creationId xmlns:a16="http://schemas.microsoft.com/office/drawing/2014/main" id="{B9CD9034-6CC2-4847-9D58-652A8EA43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276475"/>
            <a:ext cx="1138238" cy="628650"/>
          </a:xfrm>
          <a:prstGeom prst="rect">
            <a:avLst/>
          </a:prstGeom>
          <a:solidFill>
            <a:srgbClr val="E5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kumimoji="1" lang="es-ES_tradnl" altLang="zh-CN" sz="1200">
                <a:latin typeface="Arial" panose="020B0604020202020204" pitchFamily="34" charset="0"/>
                <a:ea typeface="SimSun" panose="02010600030101010101" pitchFamily="2" charset="-122"/>
              </a:rPr>
              <a:t>Se rechaza la hipótesis nula</a:t>
            </a:r>
            <a:endParaRPr kumimoji="1" lang="es-ES" altLang="es-PE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88" name="Line 29">
            <a:extLst>
              <a:ext uri="{FF2B5EF4-FFF2-40B4-BE49-F238E27FC236}">
                <a16:creationId xmlns:a16="http://schemas.microsoft.com/office/drawing/2014/main" id="{8DC43A25-D443-4719-87C5-23DA6006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349500"/>
            <a:ext cx="0" cy="280828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89" name="Line 30">
            <a:extLst>
              <a:ext uri="{FF2B5EF4-FFF2-40B4-BE49-F238E27FC236}">
                <a16:creationId xmlns:a16="http://schemas.microsoft.com/office/drawing/2014/main" id="{ADA49A3F-992A-447D-AC6B-1A88DBF9B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349500"/>
            <a:ext cx="0" cy="280828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90" name="Line 31">
            <a:extLst>
              <a:ext uri="{FF2B5EF4-FFF2-40B4-BE49-F238E27FC236}">
                <a16:creationId xmlns:a16="http://schemas.microsoft.com/office/drawing/2014/main" id="{E0CD3CC2-49FD-401B-9E79-923D5A888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2708275"/>
            <a:ext cx="571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91" name="Text Box 32">
            <a:extLst>
              <a:ext uri="{FF2B5EF4-FFF2-40B4-BE49-F238E27FC236}">
                <a16:creationId xmlns:a16="http://schemas.microsoft.com/office/drawing/2014/main" id="{0BD63F34-758B-4F87-8815-78A6191D7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141663"/>
            <a:ext cx="1368425" cy="1030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kumimoji="1" lang="es-ES_tradnl" altLang="zh-CN" sz="1200" b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Area A = área B  (A+B) = el nivel deseado de significancia</a:t>
            </a:r>
            <a:endParaRPr kumimoji="1" lang="es-ES" altLang="es-PE" sz="1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92" name="Text Box 33">
            <a:extLst>
              <a:ext uri="{FF2B5EF4-FFF2-40B4-BE49-F238E27FC236}">
                <a16:creationId xmlns:a16="http://schemas.microsoft.com/office/drawing/2014/main" id="{FFBB44FF-8FDB-427D-A959-5A1EF7A6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5300663"/>
            <a:ext cx="831850" cy="614362"/>
          </a:xfrm>
          <a:prstGeom prst="rect">
            <a:avLst/>
          </a:prstGeom>
          <a:solidFill>
            <a:srgbClr val="77ED8B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s-ES_tradnl" altLang="zh-CN" sz="1200">
                <a:latin typeface="Arial" panose="020B0604020202020204" pitchFamily="34" charset="0"/>
                <a:ea typeface="SimSun" panose="02010600030101010101" pitchFamily="2" charset="-122"/>
              </a:rPr>
              <a:t>-</a:t>
            </a:r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 Valor critico</a:t>
            </a:r>
            <a:endParaRPr kumimoji="1" lang="es-ES" altLang="es-PE" sz="1200" b="1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93" name="Text Box 35">
            <a:extLst>
              <a:ext uri="{FF2B5EF4-FFF2-40B4-BE49-F238E27FC236}">
                <a16:creationId xmlns:a16="http://schemas.microsoft.com/office/drawing/2014/main" id="{4D8C0898-9407-4658-9CE5-CDA6FFA08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300663"/>
            <a:ext cx="792162" cy="628650"/>
          </a:xfrm>
          <a:prstGeom prst="rect">
            <a:avLst/>
          </a:prstGeom>
          <a:solidFill>
            <a:srgbClr val="77ED8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+ Valor critico</a:t>
            </a:r>
            <a:endParaRPr kumimoji="1" lang="es-ES" altLang="es-PE" sz="1200" b="1">
              <a:latin typeface="Arial" panose="020B0604020202020204" pitchFamily="34" charset="0"/>
            </a:endParaRPr>
          </a:p>
        </p:txBody>
      </p:sp>
      <p:sp>
        <p:nvSpPr>
          <p:cNvPr id="20494" name="Text Box 36" descr="Pergamino">
            <a:extLst>
              <a:ext uri="{FF2B5EF4-FFF2-40B4-BE49-F238E27FC236}">
                <a16:creationId xmlns:a16="http://schemas.microsoft.com/office/drawing/2014/main" id="{E94CEB28-E3E5-41F7-A016-BC5E49C70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46575"/>
            <a:ext cx="936625" cy="3778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Area A</a:t>
            </a:r>
            <a:endParaRPr kumimoji="1" lang="es-ES" altLang="es-PE" sz="1200" b="1">
              <a:latin typeface="Arial" panose="020B0604020202020204" pitchFamily="34" charset="0"/>
            </a:endParaRPr>
          </a:p>
        </p:txBody>
      </p:sp>
      <p:sp>
        <p:nvSpPr>
          <p:cNvPr id="20495" name="Text Box 37" descr="Pergamino">
            <a:extLst>
              <a:ext uri="{FF2B5EF4-FFF2-40B4-BE49-F238E27FC236}">
                <a16:creationId xmlns:a16="http://schemas.microsoft.com/office/drawing/2014/main" id="{78E9E743-8006-4F35-BD95-5DA25722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346575"/>
            <a:ext cx="863600" cy="3778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Area B</a:t>
            </a:r>
            <a:endParaRPr kumimoji="1" lang="es-ES" altLang="es-PE" sz="1200" b="1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96" name="Line 38">
            <a:extLst>
              <a:ext uri="{FF2B5EF4-FFF2-40B4-BE49-F238E27FC236}">
                <a16:creationId xmlns:a16="http://schemas.microsoft.com/office/drawing/2014/main" id="{F3B78954-04F4-4C8E-B0A8-597F6CD08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4581525"/>
            <a:ext cx="55880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97" name="Line 39">
            <a:extLst>
              <a:ext uri="{FF2B5EF4-FFF2-40B4-BE49-F238E27FC236}">
                <a16:creationId xmlns:a16="http://schemas.microsoft.com/office/drawing/2014/main" id="{982D3300-AE5C-4C99-BF54-5F123E031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4581525"/>
            <a:ext cx="431800" cy="45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498" name="Line 41">
            <a:extLst>
              <a:ext uri="{FF2B5EF4-FFF2-40B4-BE49-F238E27FC236}">
                <a16:creationId xmlns:a16="http://schemas.microsoft.com/office/drawing/2014/main" id="{4C497292-C129-4100-B54C-242E50567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706688"/>
            <a:ext cx="503237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0499" name="Rectangle 42">
            <a:extLst>
              <a:ext uri="{FF2B5EF4-FFF2-40B4-BE49-F238E27FC236}">
                <a16:creationId xmlns:a16="http://schemas.microsoft.com/office/drawing/2014/main" id="{F45693E9-6995-4EB9-ACE5-BFA20976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Significancia individual.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 descr="normareacopy">
            <a:extLst>
              <a:ext uri="{FF2B5EF4-FFF2-40B4-BE49-F238E27FC236}">
                <a16:creationId xmlns:a16="http://schemas.microsoft.com/office/drawing/2014/main" id="{B134C146-2E96-47B4-9570-26879A7F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49500"/>
            <a:ext cx="55435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6">
            <a:extLst>
              <a:ext uri="{FF2B5EF4-FFF2-40B4-BE49-F238E27FC236}">
                <a16:creationId xmlns:a16="http://schemas.microsoft.com/office/drawing/2014/main" id="{F47BF311-591D-48B7-B27A-8A3034E1A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724400"/>
            <a:ext cx="2808287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Nivel de significancia: 1%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49C8EE62-5AEA-4878-9E19-5DD58B40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229225"/>
            <a:ext cx="2808287" cy="2841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Grados de libertad: 20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1509" name="Line 8">
            <a:extLst>
              <a:ext uri="{FF2B5EF4-FFF2-40B4-BE49-F238E27FC236}">
                <a16:creationId xmlns:a16="http://schemas.microsoft.com/office/drawing/2014/main" id="{1D89B41C-8E48-45FF-AF9F-149C92812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995613"/>
            <a:ext cx="0" cy="1296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1510" name="Line 9">
            <a:extLst>
              <a:ext uri="{FF2B5EF4-FFF2-40B4-BE49-F238E27FC236}">
                <a16:creationId xmlns:a16="http://schemas.microsoft.com/office/drawing/2014/main" id="{28E207F0-6ADB-46D8-B769-B27FE7B050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2995613"/>
            <a:ext cx="0" cy="1296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1511" name="Text Box 10">
            <a:extLst>
              <a:ext uri="{FF2B5EF4-FFF2-40B4-BE49-F238E27FC236}">
                <a16:creationId xmlns:a16="http://schemas.microsoft.com/office/drawing/2014/main" id="{805643EE-0D98-4821-95CD-9C523C7E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432300"/>
            <a:ext cx="792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- 2.845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1512" name="Text Box 11">
            <a:extLst>
              <a:ext uri="{FF2B5EF4-FFF2-40B4-BE49-F238E27FC236}">
                <a16:creationId xmlns:a16="http://schemas.microsoft.com/office/drawing/2014/main" id="{83CF315E-A9C4-4644-8BD8-AD08D4F9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32300"/>
            <a:ext cx="792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+ 2.845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1513" name="Text Box 12">
            <a:extLst>
              <a:ext uri="{FF2B5EF4-FFF2-40B4-BE49-F238E27FC236}">
                <a16:creationId xmlns:a16="http://schemas.microsoft.com/office/drawing/2014/main" id="{7DD9515D-2CCC-46F6-BF3F-5A0F13725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0767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800" b="1"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21514" name="Text Box 13">
            <a:extLst>
              <a:ext uri="{FF2B5EF4-FFF2-40B4-BE49-F238E27FC236}">
                <a16:creationId xmlns:a16="http://schemas.microsoft.com/office/drawing/2014/main" id="{A917AA45-403C-45AB-8EC8-6719FD13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644900"/>
            <a:ext cx="647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0.005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1515" name="Text Box 14">
            <a:extLst>
              <a:ext uri="{FF2B5EF4-FFF2-40B4-BE49-F238E27FC236}">
                <a16:creationId xmlns:a16="http://schemas.microsoft.com/office/drawing/2014/main" id="{625DC9F0-01D3-411D-AC21-CFF125A4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644900"/>
            <a:ext cx="647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0.005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1516" name="Line 15">
            <a:extLst>
              <a:ext uri="{FF2B5EF4-FFF2-40B4-BE49-F238E27FC236}">
                <a16:creationId xmlns:a16="http://schemas.microsoft.com/office/drawing/2014/main" id="{80CD9E04-A261-4629-A9D2-4EED43623C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3932238"/>
            <a:ext cx="288925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1517" name="Line 17">
            <a:extLst>
              <a:ext uri="{FF2B5EF4-FFF2-40B4-BE49-F238E27FC236}">
                <a16:creationId xmlns:a16="http://schemas.microsoft.com/office/drawing/2014/main" id="{8F2FF207-3760-4888-B4C9-8471A087D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932238"/>
            <a:ext cx="21590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1518" name="Text Box 18">
            <a:extLst>
              <a:ext uri="{FF2B5EF4-FFF2-40B4-BE49-F238E27FC236}">
                <a16:creationId xmlns:a16="http://schemas.microsoft.com/office/drawing/2014/main" id="{6EDFDA0C-37D4-4530-A442-A2621C27E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984375"/>
            <a:ext cx="2808288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Distribución de t Student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1519" name="Rectangle 19">
            <a:extLst>
              <a:ext uri="{FF2B5EF4-FFF2-40B4-BE49-F238E27FC236}">
                <a16:creationId xmlns:a16="http://schemas.microsoft.com/office/drawing/2014/main" id="{064B2A29-67DD-4AD5-BF50-C073E215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Determinación de los valores críticos.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normareacopy">
            <a:extLst>
              <a:ext uri="{FF2B5EF4-FFF2-40B4-BE49-F238E27FC236}">
                <a16:creationId xmlns:a16="http://schemas.microsoft.com/office/drawing/2014/main" id="{5403B0FE-9ABF-4116-8B5A-31CE4CAE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49500"/>
            <a:ext cx="55435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6">
            <a:extLst>
              <a:ext uri="{FF2B5EF4-FFF2-40B4-BE49-F238E27FC236}">
                <a16:creationId xmlns:a16="http://schemas.microsoft.com/office/drawing/2014/main" id="{26EE099B-B6B7-457F-9A34-430B450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724400"/>
            <a:ext cx="2808287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Nivel de significancia: 5%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2532" name="Text Box 7">
            <a:extLst>
              <a:ext uri="{FF2B5EF4-FFF2-40B4-BE49-F238E27FC236}">
                <a16:creationId xmlns:a16="http://schemas.microsoft.com/office/drawing/2014/main" id="{3280D545-F29E-4243-93DD-3A4BA3AC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229225"/>
            <a:ext cx="2808287" cy="2841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Grados de libertad: 20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2533" name="Line 8">
            <a:extLst>
              <a:ext uri="{FF2B5EF4-FFF2-40B4-BE49-F238E27FC236}">
                <a16:creationId xmlns:a16="http://schemas.microsoft.com/office/drawing/2014/main" id="{681DE61B-1EDF-44BE-8F10-99E234357E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995613"/>
            <a:ext cx="0" cy="1296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2534" name="Line 9">
            <a:extLst>
              <a:ext uri="{FF2B5EF4-FFF2-40B4-BE49-F238E27FC236}">
                <a16:creationId xmlns:a16="http://schemas.microsoft.com/office/drawing/2014/main" id="{22413C1F-C436-4432-ADE6-F7E116CFB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2995613"/>
            <a:ext cx="0" cy="1296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2535" name="Text Box 10">
            <a:extLst>
              <a:ext uri="{FF2B5EF4-FFF2-40B4-BE49-F238E27FC236}">
                <a16:creationId xmlns:a16="http://schemas.microsoft.com/office/drawing/2014/main" id="{6C3CD753-FBC3-4736-8A74-DCD6E6D8A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432300"/>
            <a:ext cx="792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- 2.086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2536" name="Text Box 11">
            <a:extLst>
              <a:ext uri="{FF2B5EF4-FFF2-40B4-BE49-F238E27FC236}">
                <a16:creationId xmlns:a16="http://schemas.microsoft.com/office/drawing/2014/main" id="{7AA14DCA-4374-47F5-8FD8-E4A63A8F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32300"/>
            <a:ext cx="792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+ 2.086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2537" name="Text Box 12">
            <a:extLst>
              <a:ext uri="{FF2B5EF4-FFF2-40B4-BE49-F238E27FC236}">
                <a16:creationId xmlns:a16="http://schemas.microsoft.com/office/drawing/2014/main" id="{A6D9B208-2589-4121-ABDC-AFEC773B7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0767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800" b="1"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22538" name="Text Box 13">
            <a:extLst>
              <a:ext uri="{FF2B5EF4-FFF2-40B4-BE49-F238E27FC236}">
                <a16:creationId xmlns:a16="http://schemas.microsoft.com/office/drawing/2014/main" id="{6CD845D1-FD7B-4445-A1B2-5B9FD9A6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644900"/>
            <a:ext cx="647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0.025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F8909E8A-7709-4CEC-8E20-71D0B42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644900"/>
            <a:ext cx="647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0.025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2540" name="Line 15">
            <a:extLst>
              <a:ext uri="{FF2B5EF4-FFF2-40B4-BE49-F238E27FC236}">
                <a16:creationId xmlns:a16="http://schemas.microsoft.com/office/drawing/2014/main" id="{4AC46AE6-AB37-4C7A-9B89-B935DBA853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3932238"/>
            <a:ext cx="288925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2541" name="Line 17">
            <a:extLst>
              <a:ext uri="{FF2B5EF4-FFF2-40B4-BE49-F238E27FC236}">
                <a16:creationId xmlns:a16="http://schemas.microsoft.com/office/drawing/2014/main" id="{74665712-3BB2-4CD3-AE5B-C9B4A52A1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932238"/>
            <a:ext cx="21590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2542" name="Text Box 18">
            <a:extLst>
              <a:ext uri="{FF2B5EF4-FFF2-40B4-BE49-F238E27FC236}">
                <a16:creationId xmlns:a16="http://schemas.microsoft.com/office/drawing/2014/main" id="{0CD5C33E-A552-4140-8D95-9D651117B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984375"/>
            <a:ext cx="2808288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Distribución de t Student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2543" name="Rectangle 19">
            <a:extLst>
              <a:ext uri="{FF2B5EF4-FFF2-40B4-BE49-F238E27FC236}">
                <a16:creationId xmlns:a16="http://schemas.microsoft.com/office/drawing/2014/main" id="{E0150D34-4284-4AED-A633-B485C68D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Determinación de los valores críticos.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779650-932A-4D94-AB6B-58A613D8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3F39D07-B27C-4F11-A155-313E11C6A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Variable de perturbación aleatoria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Variable endógena aleatoria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Estimadores mínimos cuadrados aleatorios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Estimadores mínimo cuadráticos bajo el supuesto de normalidad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Teoremas útiles relacionados con las distribuciones muestrales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Intervalos de confianza de los coeficientes de regresión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Intervalos de confianza de la varianza de la regresión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hipótesis de significancia individual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Prueba de hipótesis de significancia global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normareacopy">
            <a:extLst>
              <a:ext uri="{FF2B5EF4-FFF2-40B4-BE49-F238E27FC236}">
                <a16:creationId xmlns:a16="http://schemas.microsoft.com/office/drawing/2014/main" id="{85D7FDBA-540A-4F95-98F8-6CCA3A3B0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49500"/>
            <a:ext cx="55435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6">
            <a:extLst>
              <a:ext uri="{FF2B5EF4-FFF2-40B4-BE49-F238E27FC236}">
                <a16:creationId xmlns:a16="http://schemas.microsoft.com/office/drawing/2014/main" id="{3D5CFDEA-A1EC-4CA7-90AC-409EC32E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724400"/>
            <a:ext cx="2808287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Nivel de significancia: 10%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3556" name="Text Box 7">
            <a:extLst>
              <a:ext uri="{FF2B5EF4-FFF2-40B4-BE49-F238E27FC236}">
                <a16:creationId xmlns:a16="http://schemas.microsoft.com/office/drawing/2014/main" id="{A5635BED-FC9E-42BA-99A5-BB8F9FF3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229225"/>
            <a:ext cx="2808287" cy="2841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Grados de libertad: 20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3557" name="Line 8">
            <a:extLst>
              <a:ext uri="{FF2B5EF4-FFF2-40B4-BE49-F238E27FC236}">
                <a16:creationId xmlns:a16="http://schemas.microsoft.com/office/drawing/2014/main" id="{2CA40F0F-E256-4CD1-934B-ED5D0389D2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995613"/>
            <a:ext cx="0" cy="1296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3558" name="Line 9">
            <a:extLst>
              <a:ext uri="{FF2B5EF4-FFF2-40B4-BE49-F238E27FC236}">
                <a16:creationId xmlns:a16="http://schemas.microsoft.com/office/drawing/2014/main" id="{6F0144B0-7019-47AA-951A-7113DAB71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2995613"/>
            <a:ext cx="0" cy="1296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3559" name="Text Box 10">
            <a:extLst>
              <a:ext uri="{FF2B5EF4-FFF2-40B4-BE49-F238E27FC236}">
                <a16:creationId xmlns:a16="http://schemas.microsoft.com/office/drawing/2014/main" id="{44BDCAA9-AFB8-466F-B413-6A67BC44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432300"/>
            <a:ext cx="792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- 1.725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3560" name="Text Box 11">
            <a:extLst>
              <a:ext uri="{FF2B5EF4-FFF2-40B4-BE49-F238E27FC236}">
                <a16:creationId xmlns:a16="http://schemas.microsoft.com/office/drawing/2014/main" id="{95F621AA-5A1C-46F5-B633-DDC7FDA8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32300"/>
            <a:ext cx="792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+ 1.725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3561" name="Text Box 12">
            <a:extLst>
              <a:ext uri="{FF2B5EF4-FFF2-40B4-BE49-F238E27FC236}">
                <a16:creationId xmlns:a16="http://schemas.microsoft.com/office/drawing/2014/main" id="{823C9741-2664-4707-8DA2-12B79965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0767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800" b="1"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23562" name="Text Box 13">
            <a:extLst>
              <a:ext uri="{FF2B5EF4-FFF2-40B4-BE49-F238E27FC236}">
                <a16:creationId xmlns:a16="http://schemas.microsoft.com/office/drawing/2014/main" id="{BF769B2D-55E6-4DC2-9DB2-DA12F0C1A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644900"/>
            <a:ext cx="647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0.05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3563" name="Text Box 14">
            <a:extLst>
              <a:ext uri="{FF2B5EF4-FFF2-40B4-BE49-F238E27FC236}">
                <a16:creationId xmlns:a16="http://schemas.microsoft.com/office/drawing/2014/main" id="{25AA3498-A4E3-4CAA-B03D-B3E2D35F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644900"/>
            <a:ext cx="647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latin typeface="Arial" panose="020B0604020202020204" pitchFamily="34" charset="0"/>
              </a:rPr>
              <a:t>0.05</a:t>
            </a:r>
            <a:endParaRPr lang="es-ES_tradnl" altLang="es-PE" sz="1200" b="1">
              <a:sym typeface="Wingdings" panose="05000000000000000000" pitchFamily="2" charset="2"/>
            </a:endParaRPr>
          </a:p>
        </p:txBody>
      </p:sp>
      <p:sp>
        <p:nvSpPr>
          <p:cNvPr id="23564" name="Line 15">
            <a:extLst>
              <a:ext uri="{FF2B5EF4-FFF2-40B4-BE49-F238E27FC236}">
                <a16:creationId xmlns:a16="http://schemas.microsoft.com/office/drawing/2014/main" id="{89F95F8A-9111-4E2D-A6C6-C5CBB104B8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3932238"/>
            <a:ext cx="288925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3565" name="Line 17">
            <a:extLst>
              <a:ext uri="{FF2B5EF4-FFF2-40B4-BE49-F238E27FC236}">
                <a16:creationId xmlns:a16="http://schemas.microsoft.com/office/drawing/2014/main" id="{F8E39F40-88E3-4721-A4CE-D4A22A221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932238"/>
            <a:ext cx="21590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3566" name="Text Box 18">
            <a:extLst>
              <a:ext uri="{FF2B5EF4-FFF2-40B4-BE49-F238E27FC236}">
                <a16:creationId xmlns:a16="http://schemas.microsoft.com/office/drawing/2014/main" id="{1EDA1EC2-42D5-40D1-9E78-58B4DE02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984375"/>
            <a:ext cx="2808288" cy="2746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200" b="1">
                <a:solidFill>
                  <a:schemeClr val="bg1"/>
                </a:solidFill>
                <a:latin typeface="Arial" panose="020B0604020202020204" pitchFamily="34" charset="0"/>
              </a:rPr>
              <a:t>Distribución de t Student</a:t>
            </a:r>
            <a:endParaRPr lang="es-ES_tradnl" altLang="es-PE" sz="12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3567" name="Rectangle 19">
            <a:extLst>
              <a:ext uri="{FF2B5EF4-FFF2-40B4-BE49-F238E27FC236}">
                <a16:creationId xmlns:a16="http://schemas.microsoft.com/office/drawing/2014/main" id="{A69CF1B8-83C8-4A70-8045-2B4D83FA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Determinación de los valores críticos.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446FBC6-F929-4A85-AAA4-C18FF174A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Algunos aspectos prácticos.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923B827-90AF-4A89-B33D-0785A1DD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792162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Si el número de grados de libertad es 20 y si el nivel de significancia, se fija en 0.10, entonces la hipótesis nula puede ser rechazada si el t calculado excede a 2 en valor absoluto.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¿Cómo se formula las hipótesis?: no existe regla práctica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Rechazar o no rechazar la hipótesis nula depende en forma crítica del nivel de significancia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Una vez que se ha obtenido un estadístico de prueba se puede obtener la probabilidad exacta de cometer un error tipo I: el nivel de significancia bajo el cual puede rechazarse una hipótesis nula.</a:t>
            </a:r>
            <a:endParaRPr lang="es-ES_tradnl" altLang="es-PE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s-ES_tradnl" altLang="es-PE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s-ES_tradnl" altLang="es-PE" sz="180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580" name="Text Box 11" descr="Papel seda azul">
            <a:extLst>
              <a:ext uri="{FF2B5EF4-FFF2-40B4-BE49-F238E27FC236}">
                <a16:creationId xmlns:a16="http://schemas.microsoft.com/office/drawing/2014/main" id="{0740446F-A6A3-41A1-ADA8-29A1DBE8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164138"/>
            <a:ext cx="7191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s-ES_tradnl" altLang="zh-CN" sz="9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0.05</a:t>
            </a:r>
            <a:endParaRPr kumimoji="1" lang="es-ES" altLang="es-PE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9FF5637-FA2A-4234-86E6-A137FBB4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EDFE83C-C6F5-46C5-BACF-75803607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57FBC731-B48E-4F39-A091-0207DC8A5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14ECC07-BE96-4ED8-BB7A-3E362571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625344EB-1F93-4579-940A-45B0D9A4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8CE987-44EC-4729-AE47-E3F0A1A2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27D46B92-D32C-4ABC-AD80-413B8A52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4B44185B-CBFA-4A42-BF13-62670B55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0DB65F72-9666-4B47-AB5D-2235B9057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B8627F4C-DD64-48C1-ABF4-E040EDA2A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0489B9B7-91A4-4E5B-8974-430C013D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AB2EEFA0-7B16-4B64-B0F6-D9E90414D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FF3F96FE-E9F9-4B6A-9893-846C1B35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057F77F4-B32A-469F-99F2-C40E3947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C1EFCB5C-12AC-43E1-A9FD-268312FF8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7" name="Rectangle 17">
            <a:extLst>
              <a:ext uri="{FF2B5EF4-FFF2-40B4-BE49-F238E27FC236}">
                <a16:creationId xmlns:a16="http://schemas.microsoft.com/office/drawing/2014/main" id="{7E3F45B0-F004-4787-9829-53550F00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8" name="Rectangle 18">
            <a:extLst>
              <a:ext uri="{FF2B5EF4-FFF2-40B4-BE49-F238E27FC236}">
                <a16:creationId xmlns:a16="http://schemas.microsoft.com/office/drawing/2014/main" id="{A6D3ADE0-EA8B-4A4D-AC31-6FC0E6DA6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23971DD7-DDF6-4D6E-82D6-1BE5E1515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0" name="Rectangle 20">
            <a:extLst>
              <a:ext uri="{FF2B5EF4-FFF2-40B4-BE49-F238E27FC236}">
                <a16:creationId xmlns:a16="http://schemas.microsoft.com/office/drawing/2014/main" id="{7238AC83-6A1B-4508-BB78-63B80857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1" name="Rectangle 21">
            <a:extLst>
              <a:ext uri="{FF2B5EF4-FFF2-40B4-BE49-F238E27FC236}">
                <a16:creationId xmlns:a16="http://schemas.microsoft.com/office/drawing/2014/main" id="{95484EB6-2FE9-4C1A-B67E-185D9095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2" name="Rectangle 22">
            <a:extLst>
              <a:ext uri="{FF2B5EF4-FFF2-40B4-BE49-F238E27FC236}">
                <a16:creationId xmlns:a16="http://schemas.microsoft.com/office/drawing/2014/main" id="{17A60A60-A63A-4B9F-91C7-42880498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3" name="Rectangle 23">
            <a:extLst>
              <a:ext uri="{FF2B5EF4-FFF2-40B4-BE49-F238E27FC236}">
                <a16:creationId xmlns:a16="http://schemas.microsoft.com/office/drawing/2014/main" id="{58B4057E-B9D4-4732-9A07-458B7454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4" name="Rectangle 24">
            <a:extLst>
              <a:ext uri="{FF2B5EF4-FFF2-40B4-BE49-F238E27FC236}">
                <a16:creationId xmlns:a16="http://schemas.microsoft.com/office/drawing/2014/main" id="{9748B343-345C-4512-A3C9-5B252706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5" name="Rectangle 25">
            <a:extLst>
              <a:ext uri="{FF2B5EF4-FFF2-40B4-BE49-F238E27FC236}">
                <a16:creationId xmlns:a16="http://schemas.microsoft.com/office/drawing/2014/main" id="{BB690BC3-93D5-44AA-B7F1-8B0E6248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6" name="Rectangle 26">
            <a:extLst>
              <a:ext uri="{FF2B5EF4-FFF2-40B4-BE49-F238E27FC236}">
                <a16:creationId xmlns:a16="http://schemas.microsoft.com/office/drawing/2014/main" id="{7EC5ED08-3D6D-4B26-9E18-CABACB7DF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7" name="Rectangle 27">
            <a:extLst>
              <a:ext uri="{FF2B5EF4-FFF2-40B4-BE49-F238E27FC236}">
                <a16:creationId xmlns:a16="http://schemas.microsoft.com/office/drawing/2014/main" id="{6523B6EE-FE1B-45DB-BFED-8F0655382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8" name="Rectangle 28">
            <a:extLst>
              <a:ext uri="{FF2B5EF4-FFF2-40B4-BE49-F238E27FC236}">
                <a16:creationId xmlns:a16="http://schemas.microsoft.com/office/drawing/2014/main" id="{266ABE0C-5B8F-4C64-B87F-0225C5EA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387B3704-B98F-416E-81C8-15E0821A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0" name="Rectangle 30">
            <a:extLst>
              <a:ext uri="{FF2B5EF4-FFF2-40B4-BE49-F238E27FC236}">
                <a16:creationId xmlns:a16="http://schemas.microsoft.com/office/drawing/2014/main" id="{9DE7D2CC-D91B-42A7-A0A7-38481925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AF1E0A07-54D3-4ED5-8E50-85F27005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2" name="Rectangle 32">
            <a:extLst>
              <a:ext uri="{FF2B5EF4-FFF2-40B4-BE49-F238E27FC236}">
                <a16:creationId xmlns:a16="http://schemas.microsoft.com/office/drawing/2014/main" id="{06ACAC81-EC8C-4DD9-B0BC-27490F2D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3" name="Rectangle 33">
            <a:extLst>
              <a:ext uri="{FF2B5EF4-FFF2-40B4-BE49-F238E27FC236}">
                <a16:creationId xmlns:a16="http://schemas.microsoft.com/office/drawing/2014/main" id="{0D849B36-8E6B-44AF-B2A3-A0F32F5A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4" name="Rectangle 34">
            <a:extLst>
              <a:ext uri="{FF2B5EF4-FFF2-40B4-BE49-F238E27FC236}">
                <a16:creationId xmlns:a16="http://schemas.microsoft.com/office/drawing/2014/main" id="{CDEECBBD-4D10-469E-AED7-B51787905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5" name="Rectangle 35">
            <a:extLst>
              <a:ext uri="{FF2B5EF4-FFF2-40B4-BE49-F238E27FC236}">
                <a16:creationId xmlns:a16="http://schemas.microsoft.com/office/drawing/2014/main" id="{89FCC4BD-4A32-4279-AF95-F5F839408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6" name="Rectangle 36">
            <a:extLst>
              <a:ext uri="{FF2B5EF4-FFF2-40B4-BE49-F238E27FC236}">
                <a16:creationId xmlns:a16="http://schemas.microsoft.com/office/drawing/2014/main" id="{C1BA1462-DD0D-419B-B834-80C6E19F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7" name="Rectangle 37">
            <a:extLst>
              <a:ext uri="{FF2B5EF4-FFF2-40B4-BE49-F238E27FC236}">
                <a16:creationId xmlns:a16="http://schemas.microsoft.com/office/drawing/2014/main" id="{34A7F25E-3349-4BA1-A0B0-09D59E7E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8" name="Rectangle 38">
            <a:extLst>
              <a:ext uri="{FF2B5EF4-FFF2-40B4-BE49-F238E27FC236}">
                <a16:creationId xmlns:a16="http://schemas.microsoft.com/office/drawing/2014/main" id="{EA2FC0EE-3FE5-495A-BEE1-AEE439EF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39" name="Rectangle 39">
            <a:extLst>
              <a:ext uri="{FF2B5EF4-FFF2-40B4-BE49-F238E27FC236}">
                <a16:creationId xmlns:a16="http://schemas.microsoft.com/office/drawing/2014/main" id="{6D742FEC-F620-46C9-A7A8-3C784CD2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Significancia global.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5640" name="Rectangle 40">
            <a:extLst>
              <a:ext uri="{FF2B5EF4-FFF2-40B4-BE49-F238E27FC236}">
                <a16:creationId xmlns:a16="http://schemas.microsoft.com/office/drawing/2014/main" id="{6E0E93F9-2293-46D4-B9AE-A7338345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1" name="Rectangle 41">
            <a:extLst>
              <a:ext uri="{FF2B5EF4-FFF2-40B4-BE49-F238E27FC236}">
                <a16:creationId xmlns:a16="http://schemas.microsoft.com/office/drawing/2014/main" id="{0984517D-F9DC-41E4-8631-4A055487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2" name="Rectangle 42">
            <a:extLst>
              <a:ext uri="{FF2B5EF4-FFF2-40B4-BE49-F238E27FC236}">
                <a16:creationId xmlns:a16="http://schemas.microsoft.com/office/drawing/2014/main" id="{7FCC66DE-339E-43B7-89B5-ACAFE0A05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3" name="Rectangle 43">
            <a:extLst>
              <a:ext uri="{FF2B5EF4-FFF2-40B4-BE49-F238E27FC236}">
                <a16:creationId xmlns:a16="http://schemas.microsoft.com/office/drawing/2014/main" id="{990C7C79-F51A-4E94-BA84-CE5F2BE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4" name="Rectangle 44">
            <a:extLst>
              <a:ext uri="{FF2B5EF4-FFF2-40B4-BE49-F238E27FC236}">
                <a16:creationId xmlns:a16="http://schemas.microsoft.com/office/drawing/2014/main" id="{5BC01A83-2ED0-4332-9EEF-46EAA12A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5" name="Rectangle 45">
            <a:extLst>
              <a:ext uri="{FF2B5EF4-FFF2-40B4-BE49-F238E27FC236}">
                <a16:creationId xmlns:a16="http://schemas.microsoft.com/office/drawing/2014/main" id="{0AF2D9A2-B057-41D2-A0F6-B326973B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6" name="Rectangle 46">
            <a:extLst>
              <a:ext uri="{FF2B5EF4-FFF2-40B4-BE49-F238E27FC236}">
                <a16:creationId xmlns:a16="http://schemas.microsoft.com/office/drawing/2014/main" id="{2BA79DA9-F1D9-499B-8AD7-67C71897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7" name="Rectangle 47">
            <a:extLst>
              <a:ext uri="{FF2B5EF4-FFF2-40B4-BE49-F238E27FC236}">
                <a16:creationId xmlns:a16="http://schemas.microsoft.com/office/drawing/2014/main" id="{F3674640-C965-4FBA-878E-D2533713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8" name="Rectangle 48">
            <a:extLst>
              <a:ext uri="{FF2B5EF4-FFF2-40B4-BE49-F238E27FC236}">
                <a16:creationId xmlns:a16="http://schemas.microsoft.com/office/drawing/2014/main" id="{6D43BA6A-5861-473B-93D8-9044310B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49" name="Rectangle 49">
            <a:extLst>
              <a:ext uri="{FF2B5EF4-FFF2-40B4-BE49-F238E27FC236}">
                <a16:creationId xmlns:a16="http://schemas.microsoft.com/office/drawing/2014/main" id="{2DA22F9F-9E05-45BC-A438-F597C9A5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0" name="Rectangle 50">
            <a:extLst>
              <a:ext uri="{FF2B5EF4-FFF2-40B4-BE49-F238E27FC236}">
                <a16:creationId xmlns:a16="http://schemas.microsoft.com/office/drawing/2014/main" id="{6466671A-F0CF-4F6C-973E-B0885A6C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1" name="Rectangle 51">
            <a:extLst>
              <a:ext uri="{FF2B5EF4-FFF2-40B4-BE49-F238E27FC236}">
                <a16:creationId xmlns:a16="http://schemas.microsoft.com/office/drawing/2014/main" id="{DF92D2C0-A145-4C65-A80A-6D322F4DC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2" name="Rectangle 52">
            <a:extLst>
              <a:ext uri="{FF2B5EF4-FFF2-40B4-BE49-F238E27FC236}">
                <a16:creationId xmlns:a16="http://schemas.microsoft.com/office/drawing/2014/main" id="{D8AFD842-C0CE-46A2-A58C-ECAFF6FE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3" name="Rectangle 53">
            <a:extLst>
              <a:ext uri="{FF2B5EF4-FFF2-40B4-BE49-F238E27FC236}">
                <a16:creationId xmlns:a16="http://schemas.microsoft.com/office/drawing/2014/main" id="{C07E09C1-899E-4DA0-A0C7-60BB65ABF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4" name="Rectangle 54">
            <a:extLst>
              <a:ext uri="{FF2B5EF4-FFF2-40B4-BE49-F238E27FC236}">
                <a16:creationId xmlns:a16="http://schemas.microsoft.com/office/drawing/2014/main" id="{804D572D-6A44-404A-85C6-21AB1C6E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5" name="Rectangle 55">
            <a:extLst>
              <a:ext uri="{FF2B5EF4-FFF2-40B4-BE49-F238E27FC236}">
                <a16:creationId xmlns:a16="http://schemas.microsoft.com/office/drawing/2014/main" id="{02EFAA3E-A475-45CD-AFA9-5DA218BFB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6" name="Rectangle 56">
            <a:extLst>
              <a:ext uri="{FF2B5EF4-FFF2-40B4-BE49-F238E27FC236}">
                <a16:creationId xmlns:a16="http://schemas.microsoft.com/office/drawing/2014/main" id="{938A38F2-2D14-4085-9E4F-A1713DE7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7" name="Rectangle 57">
            <a:extLst>
              <a:ext uri="{FF2B5EF4-FFF2-40B4-BE49-F238E27FC236}">
                <a16:creationId xmlns:a16="http://schemas.microsoft.com/office/drawing/2014/main" id="{0F3DD790-02DB-4C1D-9BB6-031349AD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8" name="Rectangle 58">
            <a:extLst>
              <a:ext uri="{FF2B5EF4-FFF2-40B4-BE49-F238E27FC236}">
                <a16:creationId xmlns:a16="http://schemas.microsoft.com/office/drawing/2014/main" id="{BA0222DD-2E12-4C06-972F-FABFC88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59" name="Rectangle 59">
            <a:extLst>
              <a:ext uri="{FF2B5EF4-FFF2-40B4-BE49-F238E27FC236}">
                <a16:creationId xmlns:a16="http://schemas.microsoft.com/office/drawing/2014/main" id="{E79546DD-E7A1-40EF-90F8-F9C9E056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0" name="Rectangle 60">
            <a:extLst>
              <a:ext uri="{FF2B5EF4-FFF2-40B4-BE49-F238E27FC236}">
                <a16:creationId xmlns:a16="http://schemas.microsoft.com/office/drawing/2014/main" id="{77568EDC-8525-4F39-AD2B-63146EBB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1" name="Rectangle 61">
            <a:extLst>
              <a:ext uri="{FF2B5EF4-FFF2-40B4-BE49-F238E27FC236}">
                <a16:creationId xmlns:a16="http://schemas.microsoft.com/office/drawing/2014/main" id="{65E80586-B499-4A87-9611-486938118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2" name="Rectangle 62">
            <a:extLst>
              <a:ext uri="{FF2B5EF4-FFF2-40B4-BE49-F238E27FC236}">
                <a16:creationId xmlns:a16="http://schemas.microsoft.com/office/drawing/2014/main" id="{95357760-9424-48BE-8E4C-8275332A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3" name="Rectangle 63">
            <a:extLst>
              <a:ext uri="{FF2B5EF4-FFF2-40B4-BE49-F238E27FC236}">
                <a16:creationId xmlns:a16="http://schemas.microsoft.com/office/drawing/2014/main" id="{97FDE39C-9536-4378-B667-9AD91868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4" name="Rectangle 64">
            <a:extLst>
              <a:ext uri="{FF2B5EF4-FFF2-40B4-BE49-F238E27FC236}">
                <a16:creationId xmlns:a16="http://schemas.microsoft.com/office/drawing/2014/main" id="{5A637100-B840-4389-AABB-8DE1ABFC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5" name="Rectangle 65">
            <a:extLst>
              <a:ext uri="{FF2B5EF4-FFF2-40B4-BE49-F238E27FC236}">
                <a16:creationId xmlns:a16="http://schemas.microsoft.com/office/drawing/2014/main" id="{FD69B655-23F1-4212-9459-6643CCAB1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6" name="Rectangle 66">
            <a:extLst>
              <a:ext uri="{FF2B5EF4-FFF2-40B4-BE49-F238E27FC236}">
                <a16:creationId xmlns:a16="http://schemas.microsoft.com/office/drawing/2014/main" id="{37B4B633-2336-414E-BACC-078702B7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7" name="Rectangle 67">
            <a:extLst>
              <a:ext uri="{FF2B5EF4-FFF2-40B4-BE49-F238E27FC236}">
                <a16:creationId xmlns:a16="http://schemas.microsoft.com/office/drawing/2014/main" id="{1775F0E0-F5BB-461A-B365-E26753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8" name="Rectangle 68">
            <a:extLst>
              <a:ext uri="{FF2B5EF4-FFF2-40B4-BE49-F238E27FC236}">
                <a16:creationId xmlns:a16="http://schemas.microsoft.com/office/drawing/2014/main" id="{0475C2F2-6EDA-4741-ADD5-3B3D4967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69" name="Rectangle 69">
            <a:extLst>
              <a:ext uri="{FF2B5EF4-FFF2-40B4-BE49-F238E27FC236}">
                <a16:creationId xmlns:a16="http://schemas.microsoft.com/office/drawing/2014/main" id="{26E49FD6-5865-4343-91B5-B01CC470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70" name="Rectangle 70">
            <a:extLst>
              <a:ext uri="{FF2B5EF4-FFF2-40B4-BE49-F238E27FC236}">
                <a16:creationId xmlns:a16="http://schemas.microsoft.com/office/drawing/2014/main" id="{7754963D-AF50-406E-AF16-38E1F466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71" name="Rectangle 71">
            <a:extLst>
              <a:ext uri="{FF2B5EF4-FFF2-40B4-BE49-F238E27FC236}">
                <a16:creationId xmlns:a16="http://schemas.microsoft.com/office/drawing/2014/main" id="{3008F0DB-7789-49FE-A41A-EF3F97FA8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72" name="Rectangle 72">
            <a:extLst>
              <a:ext uri="{FF2B5EF4-FFF2-40B4-BE49-F238E27FC236}">
                <a16:creationId xmlns:a16="http://schemas.microsoft.com/office/drawing/2014/main" id="{9D60A4D1-2188-41E3-A7F8-A35D6F78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73" name="Rectangle 73">
            <a:extLst>
              <a:ext uri="{FF2B5EF4-FFF2-40B4-BE49-F238E27FC236}">
                <a16:creationId xmlns:a16="http://schemas.microsoft.com/office/drawing/2014/main" id="{D2461725-A391-415C-B1F1-D490098A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74" name="Rectangle 74">
            <a:extLst>
              <a:ext uri="{FF2B5EF4-FFF2-40B4-BE49-F238E27FC236}">
                <a16:creationId xmlns:a16="http://schemas.microsoft.com/office/drawing/2014/main" id="{293581C1-12D9-448D-9BF4-0DF09692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5675" name="Rectangle 75">
            <a:extLst>
              <a:ext uri="{FF2B5EF4-FFF2-40B4-BE49-F238E27FC236}">
                <a16:creationId xmlns:a16="http://schemas.microsoft.com/office/drawing/2014/main" id="{03F86BF8-F4F6-4EE1-859C-C01CE7E76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25676" name="Object 77">
            <a:extLst>
              <a:ext uri="{FF2B5EF4-FFF2-40B4-BE49-F238E27FC236}">
                <a16:creationId xmlns:a16="http://schemas.microsoft.com/office/drawing/2014/main" id="{75DDA4D7-20ED-4A9B-96A8-127A800B5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2349500"/>
          <a:ext cx="1311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cuación" r:id="rId3" imgW="711200" imgH="228600" progId="Equation.3">
                  <p:embed/>
                </p:oleObj>
              </mc:Choice>
              <mc:Fallback>
                <p:oleObj name="Ecuación" r:id="rId3" imgW="711200" imgH="228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349500"/>
                        <a:ext cx="1311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7" name="Text Box 80">
            <a:extLst>
              <a:ext uri="{FF2B5EF4-FFF2-40B4-BE49-F238E27FC236}">
                <a16:creationId xmlns:a16="http://schemas.microsoft.com/office/drawing/2014/main" id="{00A7E013-69F8-4CAF-AC6C-40226273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5"/>
            <a:ext cx="12954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Hipótesis: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5678" name="Text Box 86">
            <a:extLst>
              <a:ext uri="{FF2B5EF4-FFF2-40B4-BE49-F238E27FC236}">
                <a16:creationId xmlns:a16="http://schemas.microsoft.com/office/drawing/2014/main" id="{9B893757-FC08-4CEE-B752-12BD3745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349500"/>
            <a:ext cx="6408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La variable explicativa, X, no tiene influencia lineal sobre Y. Toda la variación de Y es explicada por las perturbaciones aleatorias. </a:t>
            </a:r>
            <a:endParaRPr lang="es-ES_tradnl" altLang="es-PE">
              <a:sym typeface="Wingdings" panose="05000000000000000000" pitchFamily="2" charset="2"/>
            </a:endParaRPr>
          </a:p>
        </p:txBody>
      </p:sp>
      <p:graphicFrame>
        <p:nvGraphicFramePr>
          <p:cNvPr id="25679" name="Object 87">
            <a:extLst>
              <a:ext uri="{FF2B5EF4-FFF2-40B4-BE49-F238E27FC236}">
                <a16:creationId xmlns:a16="http://schemas.microsoft.com/office/drawing/2014/main" id="{D636FE43-EDC8-444F-9345-BD17B0369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284538"/>
          <a:ext cx="1311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cuación" r:id="rId5" imgW="711200" imgH="228600" progId="Equation.3">
                  <p:embed/>
                </p:oleObj>
              </mc:Choice>
              <mc:Fallback>
                <p:oleObj name="Ecuación" r:id="rId5" imgW="711200" imgH="2286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1311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80" name="Text Box 88">
            <a:extLst>
              <a:ext uri="{FF2B5EF4-FFF2-40B4-BE49-F238E27FC236}">
                <a16:creationId xmlns:a16="http://schemas.microsoft.com/office/drawing/2014/main" id="{A3DC0169-BBBD-43F2-8981-C4E9C0E8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84538"/>
            <a:ext cx="6408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La variable explicativa, X, tiene influencia lineal sobre Y. parte de la variación de Y se atribuirá a X.</a:t>
            </a:r>
            <a:endParaRPr lang="es-ES_tradnl" altLang="es-PE">
              <a:sym typeface="Wingdings" panose="05000000000000000000" pitchFamily="2" charset="2"/>
            </a:endParaRPr>
          </a:p>
        </p:txBody>
      </p:sp>
      <p:sp>
        <p:nvSpPr>
          <p:cNvPr id="25681" name="Text Box 85">
            <a:extLst>
              <a:ext uri="{FF2B5EF4-FFF2-40B4-BE49-F238E27FC236}">
                <a16:creationId xmlns:a16="http://schemas.microsoft.com/office/drawing/2014/main" id="{B772D776-D658-432E-8B9D-1D032644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70350"/>
            <a:ext cx="2592387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Estadístico de prueba: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5682" name="Object 82">
            <a:extLst>
              <a:ext uri="{FF2B5EF4-FFF2-40B4-BE49-F238E27FC236}">
                <a16:creationId xmlns:a16="http://schemas.microsoft.com/office/drawing/2014/main" id="{5E275DF5-9130-43B4-A056-7B79FF12A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8" y="4691063"/>
          <a:ext cx="2717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cuación" r:id="rId7" imgW="1473200" imgH="482600" progId="Equation.3">
                  <p:embed/>
                </p:oleObj>
              </mc:Choice>
              <mc:Fallback>
                <p:oleObj name="Ecuación" r:id="rId7" imgW="1473200" imgH="4826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691063"/>
                        <a:ext cx="27178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83" name="AutoShape 83">
            <a:extLst>
              <a:ext uri="{FF2B5EF4-FFF2-40B4-BE49-F238E27FC236}">
                <a16:creationId xmlns:a16="http://schemas.microsoft.com/office/drawing/2014/main" id="{04FE1AFA-33DE-4805-908E-E150386D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50498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25684" name="Object 84">
            <a:extLst>
              <a:ext uri="{FF2B5EF4-FFF2-40B4-BE49-F238E27FC236}">
                <a16:creationId xmlns:a16="http://schemas.microsoft.com/office/drawing/2014/main" id="{3D0D5B2F-B92F-4150-B19B-E1301B9A1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691063"/>
          <a:ext cx="1920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cuación" r:id="rId9" imgW="1040948" imgH="482391" progId="Equation.3">
                  <p:embed/>
                </p:oleObj>
              </mc:Choice>
              <mc:Fallback>
                <p:oleObj name="Ecuación" r:id="rId9" imgW="1040948" imgH="482391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91063"/>
                        <a:ext cx="1920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3E86271-2B68-4D53-BC22-E787FCF1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9A00308-3F53-4798-A465-616440D7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E9D748C-B547-4D63-B3EE-52AD8221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08A4D0D-1A35-44B7-9F71-9CA115A1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FD552BEB-966C-47CE-ADCE-3A588397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90965CA8-4174-4345-800F-ED54A449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5B110E95-A083-4B5E-AD3A-F61C3E5B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88AD52FC-507F-409E-8FEE-55B1B6FA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87102D30-9ACC-46ED-963C-22919439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E11E87FA-515C-416E-A61D-EF1B7406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FCC6A676-963B-43E1-B937-3F0B4C6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6B00BC59-56CF-448D-8083-4ECF3121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86B6E472-9FFB-40CD-9AE0-03CC005C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26E4DE1D-BACF-4C6D-87A1-AAB10253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D45E4560-B03E-4B59-A863-108F9903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8EBE13AC-831F-4A12-A1F6-7985C237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6993BC3F-B436-4B95-93C2-67EED46CD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6B46645B-93D4-4951-BFC1-4D2A94FC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4" name="Rectangle 20">
            <a:extLst>
              <a:ext uri="{FF2B5EF4-FFF2-40B4-BE49-F238E27FC236}">
                <a16:creationId xmlns:a16="http://schemas.microsoft.com/office/drawing/2014/main" id="{4304261F-6676-432C-AA5D-D28D063F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5" name="Rectangle 21">
            <a:extLst>
              <a:ext uri="{FF2B5EF4-FFF2-40B4-BE49-F238E27FC236}">
                <a16:creationId xmlns:a16="http://schemas.microsoft.com/office/drawing/2014/main" id="{BC4F3A48-CE2E-48F0-8D2A-0266A87F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6" name="Rectangle 22">
            <a:extLst>
              <a:ext uri="{FF2B5EF4-FFF2-40B4-BE49-F238E27FC236}">
                <a16:creationId xmlns:a16="http://schemas.microsoft.com/office/drawing/2014/main" id="{377DA1E4-810F-4570-A486-DB79F169A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7" name="Rectangle 23">
            <a:extLst>
              <a:ext uri="{FF2B5EF4-FFF2-40B4-BE49-F238E27FC236}">
                <a16:creationId xmlns:a16="http://schemas.microsoft.com/office/drawing/2014/main" id="{006B45CE-B891-4360-BE95-62D5DAF19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8" name="Rectangle 24">
            <a:extLst>
              <a:ext uri="{FF2B5EF4-FFF2-40B4-BE49-F238E27FC236}">
                <a16:creationId xmlns:a16="http://schemas.microsoft.com/office/drawing/2014/main" id="{8D6E4AD4-7C67-400C-8320-4AC3D5AD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49" name="Rectangle 25">
            <a:extLst>
              <a:ext uri="{FF2B5EF4-FFF2-40B4-BE49-F238E27FC236}">
                <a16:creationId xmlns:a16="http://schemas.microsoft.com/office/drawing/2014/main" id="{FE659D9B-8D6C-4F05-9156-B64E7B06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0" name="Rectangle 26">
            <a:extLst>
              <a:ext uri="{FF2B5EF4-FFF2-40B4-BE49-F238E27FC236}">
                <a16:creationId xmlns:a16="http://schemas.microsoft.com/office/drawing/2014/main" id="{32489F3C-CE3B-4248-9AEF-AA013597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1" name="Rectangle 27">
            <a:extLst>
              <a:ext uri="{FF2B5EF4-FFF2-40B4-BE49-F238E27FC236}">
                <a16:creationId xmlns:a16="http://schemas.microsoft.com/office/drawing/2014/main" id="{7E3DC63F-0A1A-468A-BA9C-D6C1844F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6828E37F-563C-404C-B004-3B30FE14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6F36A33D-A98B-46F6-8147-71265D70C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4" name="Rectangle 30">
            <a:extLst>
              <a:ext uri="{FF2B5EF4-FFF2-40B4-BE49-F238E27FC236}">
                <a16:creationId xmlns:a16="http://schemas.microsoft.com/office/drawing/2014/main" id="{53A892F8-32BB-4295-AC96-196A7616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5" name="Rectangle 31">
            <a:extLst>
              <a:ext uri="{FF2B5EF4-FFF2-40B4-BE49-F238E27FC236}">
                <a16:creationId xmlns:a16="http://schemas.microsoft.com/office/drawing/2014/main" id="{03A85919-7B95-46D2-B30E-9729800A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6" name="Rectangle 32">
            <a:extLst>
              <a:ext uri="{FF2B5EF4-FFF2-40B4-BE49-F238E27FC236}">
                <a16:creationId xmlns:a16="http://schemas.microsoft.com/office/drawing/2014/main" id="{31547870-8EBE-4068-9092-2F6AFC10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7" name="Rectangle 33">
            <a:extLst>
              <a:ext uri="{FF2B5EF4-FFF2-40B4-BE49-F238E27FC236}">
                <a16:creationId xmlns:a16="http://schemas.microsoft.com/office/drawing/2014/main" id="{2CF19908-5BC9-4ED1-A0AE-396545F9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8" name="Rectangle 34">
            <a:extLst>
              <a:ext uri="{FF2B5EF4-FFF2-40B4-BE49-F238E27FC236}">
                <a16:creationId xmlns:a16="http://schemas.microsoft.com/office/drawing/2014/main" id="{C926A29C-6F5A-4F7D-9901-1C553223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59" name="Rectangle 35">
            <a:extLst>
              <a:ext uri="{FF2B5EF4-FFF2-40B4-BE49-F238E27FC236}">
                <a16:creationId xmlns:a16="http://schemas.microsoft.com/office/drawing/2014/main" id="{A001C1B8-CEA1-4C46-B7FA-53AE1F34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0" name="Rectangle 36">
            <a:extLst>
              <a:ext uri="{FF2B5EF4-FFF2-40B4-BE49-F238E27FC236}">
                <a16:creationId xmlns:a16="http://schemas.microsoft.com/office/drawing/2014/main" id="{CE20C686-B357-4854-BA15-1A8F7220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1" name="Rectangle 37">
            <a:extLst>
              <a:ext uri="{FF2B5EF4-FFF2-40B4-BE49-F238E27FC236}">
                <a16:creationId xmlns:a16="http://schemas.microsoft.com/office/drawing/2014/main" id="{583779A2-86BC-45F7-97FD-FA6B5E47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2" name="Rectangle 38">
            <a:extLst>
              <a:ext uri="{FF2B5EF4-FFF2-40B4-BE49-F238E27FC236}">
                <a16:creationId xmlns:a16="http://schemas.microsoft.com/office/drawing/2014/main" id="{148B6A2E-D9BA-4F3E-A44C-C90BCA50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3" name="Rectangle 39">
            <a:extLst>
              <a:ext uri="{FF2B5EF4-FFF2-40B4-BE49-F238E27FC236}">
                <a16:creationId xmlns:a16="http://schemas.microsoft.com/office/drawing/2014/main" id="{7543B8D5-0A32-4118-920D-30ED19AE8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Significación global.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6664" name="Rectangle 40">
            <a:extLst>
              <a:ext uri="{FF2B5EF4-FFF2-40B4-BE49-F238E27FC236}">
                <a16:creationId xmlns:a16="http://schemas.microsoft.com/office/drawing/2014/main" id="{5818534A-DEE5-438E-8A1A-2DC34BCF0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5" name="Rectangle 41">
            <a:extLst>
              <a:ext uri="{FF2B5EF4-FFF2-40B4-BE49-F238E27FC236}">
                <a16:creationId xmlns:a16="http://schemas.microsoft.com/office/drawing/2014/main" id="{E2534AC7-BE58-4145-8AED-D772341D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6" name="Rectangle 42">
            <a:extLst>
              <a:ext uri="{FF2B5EF4-FFF2-40B4-BE49-F238E27FC236}">
                <a16:creationId xmlns:a16="http://schemas.microsoft.com/office/drawing/2014/main" id="{6CF6320A-6680-4AD5-A68D-965253E2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7" name="Rectangle 43">
            <a:extLst>
              <a:ext uri="{FF2B5EF4-FFF2-40B4-BE49-F238E27FC236}">
                <a16:creationId xmlns:a16="http://schemas.microsoft.com/office/drawing/2014/main" id="{4E63839A-02EC-4D3D-A722-202D99C6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8" name="Rectangle 44">
            <a:extLst>
              <a:ext uri="{FF2B5EF4-FFF2-40B4-BE49-F238E27FC236}">
                <a16:creationId xmlns:a16="http://schemas.microsoft.com/office/drawing/2014/main" id="{1516EBEA-702D-4A63-BAFD-E4F47524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69" name="Rectangle 45">
            <a:extLst>
              <a:ext uri="{FF2B5EF4-FFF2-40B4-BE49-F238E27FC236}">
                <a16:creationId xmlns:a16="http://schemas.microsoft.com/office/drawing/2014/main" id="{CC8EA8D7-2021-451E-B154-B6E3D0EC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0" name="Rectangle 46">
            <a:extLst>
              <a:ext uri="{FF2B5EF4-FFF2-40B4-BE49-F238E27FC236}">
                <a16:creationId xmlns:a16="http://schemas.microsoft.com/office/drawing/2014/main" id="{A1EE2DC0-1752-42AB-ABF5-A8B37B2C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1" name="Rectangle 47">
            <a:extLst>
              <a:ext uri="{FF2B5EF4-FFF2-40B4-BE49-F238E27FC236}">
                <a16:creationId xmlns:a16="http://schemas.microsoft.com/office/drawing/2014/main" id="{671DAF61-DF42-4C57-AFCB-B947E2CF8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2" name="Rectangle 48">
            <a:extLst>
              <a:ext uri="{FF2B5EF4-FFF2-40B4-BE49-F238E27FC236}">
                <a16:creationId xmlns:a16="http://schemas.microsoft.com/office/drawing/2014/main" id="{73AD935E-8E1F-44E3-99AB-7DD12235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3" name="Rectangle 49">
            <a:extLst>
              <a:ext uri="{FF2B5EF4-FFF2-40B4-BE49-F238E27FC236}">
                <a16:creationId xmlns:a16="http://schemas.microsoft.com/office/drawing/2014/main" id="{AE8F3548-11B9-4ECC-9966-80E941C9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4" name="Rectangle 50">
            <a:extLst>
              <a:ext uri="{FF2B5EF4-FFF2-40B4-BE49-F238E27FC236}">
                <a16:creationId xmlns:a16="http://schemas.microsoft.com/office/drawing/2014/main" id="{5AD12B4D-8D90-4B12-B582-57888706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5" name="Rectangle 51">
            <a:extLst>
              <a:ext uri="{FF2B5EF4-FFF2-40B4-BE49-F238E27FC236}">
                <a16:creationId xmlns:a16="http://schemas.microsoft.com/office/drawing/2014/main" id="{EC936EFF-A52F-4570-BEB3-E97DC3FAF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6" name="Rectangle 52">
            <a:extLst>
              <a:ext uri="{FF2B5EF4-FFF2-40B4-BE49-F238E27FC236}">
                <a16:creationId xmlns:a16="http://schemas.microsoft.com/office/drawing/2014/main" id="{5E0AA707-1222-4BD9-9D60-29D44FE4D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7" name="Rectangle 53">
            <a:extLst>
              <a:ext uri="{FF2B5EF4-FFF2-40B4-BE49-F238E27FC236}">
                <a16:creationId xmlns:a16="http://schemas.microsoft.com/office/drawing/2014/main" id="{D4F8DFAA-BC78-48E4-A2E9-AA2EB5F8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8" name="Rectangle 54">
            <a:extLst>
              <a:ext uri="{FF2B5EF4-FFF2-40B4-BE49-F238E27FC236}">
                <a16:creationId xmlns:a16="http://schemas.microsoft.com/office/drawing/2014/main" id="{945F4FAA-B8D5-470F-B1E5-E35992B78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79" name="Rectangle 55">
            <a:extLst>
              <a:ext uri="{FF2B5EF4-FFF2-40B4-BE49-F238E27FC236}">
                <a16:creationId xmlns:a16="http://schemas.microsoft.com/office/drawing/2014/main" id="{5BBB99AE-0E53-413D-95CF-E3D40722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0" name="Rectangle 56">
            <a:extLst>
              <a:ext uri="{FF2B5EF4-FFF2-40B4-BE49-F238E27FC236}">
                <a16:creationId xmlns:a16="http://schemas.microsoft.com/office/drawing/2014/main" id="{B21BC5E4-F10C-4E6D-B577-8319C1A3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1" name="Rectangle 57">
            <a:extLst>
              <a:ext uri="{FF2B5EF4-FFF2-40B4-BE49-F238E27FC236}">
                <a16:creationId xmlns:a16="http://schemas.microsoft.com/office/drawing/2014/main" id="{575100DD-771B-4244-8EC5-C3341ECA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2" name="Rectangle 58">
            <a:extLst>
              <a:ext uri="{FF2B5EF4-FFF2-40B4-BE49-F238E27FC236}">
                <a16:creationId xmlns:a16="http://schemas.microsoft.com/office/drawing/2014/main" id="{C91748DB-EDC6-4742-8BD6-8CA9CFEF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3" name="Rectangle 59">
            <a:extLst>
              <a:ext uri="{FF2B5EF4-FFF2-40B4-BE49-F238E27FC236}">
                <a16:creationId xmlns:a16="http://schemas.microsoft.com/office/drawing/2014/main" id="{2B58A21F-A2ED-4174-AF3B-5DF79DE4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4" name="Rectangle 60">
            <a:extLst>
              <a:ext uri="{FF2B5EF4-FFF2-40B4-BE49-F238E27FC236}">
                <a16:creationId xmlns:a16="http://schemas.microsoft.com/office/drawing/2014/main" id="{19202B09-9C05-4261-AA84-7FC05189D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5" name="Rectangle 61">
            <a:extLst>
              <a:ext uri="{FF2B5EF4-FFF2-40B4-BE49-F238E27FC236}">
                <a16:creationId xmlns:a16="http://schemas.microsoft.com/office/drawing/2014/main" id="{1785C935-A130-4E00-A7AE-00DD055D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6" name="Rectangle 62">
            <a:extLst>
              <a:ext uri="{FF2B5EF4-FFF2-40B4-BE49-F238E27FC236}">
                <a16:creationId xmlns:a16="http://schemas.microsoft.com/office/drawing/2014/main" id="{6CA94134-A19C-4CEE-B6EC-394568C4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7" name="Rectangle 63">
            <a:extLst>
              <a:ext uri="{FF2B5EF4-FFF2-40B4-BE49-F238E27FC236}">
                <a16:creationId xmlns:a16="http://schemas.microsoft.com/office/drawing/2014/main" id="{77F3D71F-D8D8-4DA6-8FA6-79E12D88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8" name="Rectangle 64">
            <a:extLst>
              <a:ext uri="{FF2B5EF4-FFF2-40B4-BE49-F238E27FC236}">
                <a16:creationId xmlns:a16="http://schemas.microsoft.com/office/drawing/2014/main" id="{A94FC74D-AD30-4F8E-8D81-F495D4E6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89" name="Rectangle 65">
            <a:extLst>
              <a:ext uri="{FF2B5EF4-FFF2-40B4-BE49-F238E27FC236}">
                <a16:creationId xmlns:a16="http://schemas.microsoft.com/office/drawing/2014/main" id="{E16FA48D-65AA-48A4-AF3C-FD0F2EC82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0" name="Rectangle 66">
            <a:extLst>
              <a:ext uri="{FF2B5EF4-FFF2-40B4-BE49-F238E27FC236}">
                <a16:creationId xmlns:a16="http://schemas.microsoft.com/office/drawing/2014/main" id="{261FE7E8-AA39-4D91-A741-D5097601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1" name="Rectangle 67">
            <a:extLst>
              <a:ext uri="{FF2B5EF4-FFF2-40B4-BE49-F238E27FC236}">
                <a16:creationId xmlns:a16="http://schemas.microsoft.com/office/drawing/2014/main" id="{D4DFD972-664B-47CD-B3E3-2CBC2D0F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2" name="Rectangle 68">
            <a:extLst>
              <a:ext uri="{FF2B5EF4-FFF2-40B4-BE49-F238E27FC236}">
                <a16:creationId xmlns:a16="http://schemas.microsoft.com/office/drawing/2014/main" id="{EDEE01FB-1843-4DC0-B9B4-9B107D15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3" name="Rectangle 69">
            <a:extLst>
              <a:ext uri="{FF2B5EF4-FFF2-40B4-BE49-F238E27FC236}">
                <a16:creationId xmlns:a16="http://schemas.microsoft.com/office/drawing/2014/main" id="{1816D163-93DF-4893-9BED-9DCD9D25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4" name="Rectangle 70">
            <a:extLst>
              <a:ext uri="{FF2B5EF4-FFF2-40B4-BE49-F238E27FC236}">
                <a16:creationId xmlns:a16="http://schemas.microsoft.com/office/drawing/2014/main" id="{20BC2FC5-8130-4DB1-BD5D-6E47362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5" name="Rectangle 71">
            <a:extLst>
              <a:ext uri="{FF2B5EF4-FFF2-40B4-BE49-F238E27FC236}">
                <a16:creationId xmlns:a16="http://schemas.microsoft.com/office/drawing/2014/main" id="{31527C7C-0ED5-428D-9B51-6AB5A8FA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6" name="Rectangle 72">
            <a:extLst>
              <a:ext uri="{FF2B5EF4-FFF2-40B4-BE49-F238E27FC236}">
                <a16:creationId xmlns:a16="http://schemas.microsoft.com/office/drawing/2014/main" id="{CA237006-34F1-40FB-81B8-F1641CDB0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7" name="Rectangle 73">
            <a:extLst>
              <a:ext uri="{FF2B5EF4-FFF2-40B4-BE49-F238E27FC236}">
                <a16:creationId xmlns:a16="http://schemas.microsoft.com/office/drawing/2014/main" id="{1097E9B2-E385-43ED-B86E-04BFE756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8" name="Rectangle 74">
            <a:extLst>
              <a:ext uri="{FF2B5EF4-FFF2-40B4-BE49-F238E27FC236}">
                <a16:creationId xmlns:a16="http://schemas.microsoft.com/office/drawing/2014/main" id="{97E5E188-0D50-4C77-89FF-60895AE7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699" name="Rectangle 75">
            <a:extLst>
              <a:ext uri="{FF2B5EF4-FFF2-40B4-BE49-F238E27FC236}">
                <a16:creationId xmlns:a16="http://schemas.microsoft.com/office/drawing/2014/main" id="{5D366336-C78C-4458-802A-2370B346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700" name="Rectangle 76">
            <a:extLst>
              <a:ext uri="{FF2B5EF4-FFF2-40B4-BE49-F238E27FC236}">
                <a16:creationId xmlns:a16="http://schemas.microsoft.com/office/drawing/2014/main" id="{B512B972-915D-4741-A27F-BA459C66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6701" name="Text Box 81">
            <a:extLst>
              <a:ext uri="{FF2B5EF4-FFF2-40B4-BE49-F238E27FC236}">
                <a16:creationId xmlns:a16="http://schemas.microsoft.com/office/drawing/2014/main" id="{D902EAF9-A793-4029-8B48-71D24E0C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Un valor grande de F será evidencia en contra de la hipótesis nula.</a:t>
            </a:r>
            <a:endParaRPr lang="es-ES_tradnl" altLang="es-PE">
              <a:sym typeface="Wingdings" panose="05000000000000000000" pitchFamily="2" charset="2"/>
            </a:endParaRPr>
          </a:p>
        </p:txBody>
      </p:sp>
      <p:sp>
        <p:nvSpPr>
          <p:cNvPr id="26702" name="Text Box 86">
            <a:extLst>
              <a:ext uri="{FF2B5EF4-FFF2-40B4-BE49-F238E27FC236}">
                <a16:creationId xmlns:a16="http://schemas.microsoft.com/office/drawing/2014/main" id="{EC8A4865-DF1E-4EF8-9915-CC821270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79930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Este estadístico es una razón de varianzas. Debido a que el estadístico de prueba es una distribución F se puede utilizar para determinar si esta razón es grande o pequeño estableciendo intervalos de confianza como el siguiente:</a:t>
            </a:r>
            <a:endParaRPr lang="es-ES_tradnl" altLang="es-PE">
              <a:sym typeface="Wingdings" panose="05000000000000000000" pitchFamily="2" charset="2"/>
            </a:endParaRPr>
          </a:p>
        </p:txBody>
      </p:sp>
      <p:graphicFrame>
        <p:nvGraphicFramePr>
          <p:cNvPr id="26703" name="Object 87">
            <a:extLst>
              <a:ext uri="{FF2B5EF4-FFF2-40B4-BE49-F238E27FC236}">
                <a16:creationId xmlns:a16="http://schemas.microsoft.com/office/drawing/2014/main" id="{0B57D1D6-FBE9-4236-BFA6-9A9F3FFD1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3241675"/>
          <a:ext cx="40259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cuación" r:id="rId3" imgW="2184400" imgH="482600" progId="Equation.3">
                  <p:embed/>
                </p:oleObj>
              </mc:Choice>
              <mc:Fallback>
                <p:oleObj name="Ecuación" r:id="rId3" imgW="2184400" imgH="4826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241675"/>
                        <a:ext cx="4025900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0E1E0AF1-6699-452F-9EAF-7F23538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7"/>
          <a:stretch>
            <a:fillRect/>
          </a:stretch>
        </p:blipFill>
        <p:spPr bwMode="auto">
          <a:xfrm>
            <a:off x="1547813" y="2492375"/>
            <a:ext cx="5688012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>
            <a:extLst>
              <a:ext uri="{FF2B5EF4-FFF2-40B4-BE49-F238E27FC236}">
                <a16:creationId xmlns:a16="http://schemas.microsoft.com/office/drawing/2014/main" id="{BC5FE990-EA59-496D-841B-5C85522CD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MX" altLang="es-PE" sz="1200">
              <a:latin typeface="Arial" panose="020B0604020202020204" pitchFamily="34" charset="0"/>
            </a:endParaRP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45380060-BCEF-4BF3-81C6-548E1A50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060575"/>
            <a:ext cx="2400300" cy="755650"/>
          </a:xfrm>
          <a:prstGeom prst="rect">
            <a:avLst/>
          </a:prstGeom>
          <a:solidFill>
            <a:srgbClr val="A8FAB8"/>
          </a:solidFill>
          <a:ln w="9525">
            <a:solidFill>
              <a:srgbClr val="66FF99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Se acepta la hipótesis nula si el estadístico de la prueba cae dentro de esta región. </a:t>
            </a:r>
            <a:endParaRPr kumimoji="1" lang="es-ES" altLang="es-PE" sz="1200" b="1">
              <a:latin typeface="Arial" panose="020B0604020202020204" pitchFamily="34" charset="0"/>
            </a:endParaRPr>
          </a:p>
        </p:txBody>
      </p:sp>
      <p:sp>
        <p:nvSpPr>
          <p:cNvPr id="27653" name="Text Box 8">
            <a:extLst>
              <a:ext uri="{FF2B5EF4-FFF2-40B4-BE49-F238E27FC236}">
                <a16:creationId xmlns:a16="http://schemas.microsoft.com/office/drawing/2014/main" id="{C4342CB1-E3E9-4563-BE8D-682F74FD9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420938"/>
            <a:ext cx="1138238" cy="628650"/>
          </a:xfrm>
          <a:prstGeom prst="rect">
            <a:avLst/>
          </a:prstGeom>
          <a:solidFill>
            <a:srgbClr val="E5D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kumimoji="1" lang="es-ES_tradnl" altLang="zh-CN" sz="1200">
                <a:latin typeface="Arial" panose="020B0604020202020204" pitchFamily="34" charset="0"/>
                <a:ea typeface="SimSun" panose="02010600030101010101" pitchFamily="2" charset="-122"/>
              </a:rPr>
              <a:t>Se rechaza la hipótesis nula</a:t>
            </a:r>
            <a:endParaRPr kumimoji="1" lang="es-ES" altLang="es-PE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654" name="Line 10">
            <a:extLst>
              <a:ext uri="{FF2B5EF4-FFF2-40B4-BE49-F238E27FC236}">
                <a16:creationId xmlns:a16="http://schemas.microsoft.com/office/drawing/2014/main" id="{E261CB9E-F1A1-49EB-859A-79C968B47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420938"/>
            <a:ext cx="0" cy="28082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55" name="Text Box 14">
            <a:extLst>
              <a:ext uri="{FF2B5EF4-FFF2-40B4-BE49-F238E27FC236}">
                <a16:creationId xmlns:a16="http://schemas.microsoft.com/office/drawing/2014/main" id="{19D07CC6-E461-4078-A649-78F70C30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464175"/>
            <a:ext cx="792162" cy="628650"/>
          </a:xfrm>
          <a:prstGeom prst="rect">
            <a:avLst/>
          </a:prstGeom>
          <a:solidFill>
            <a:srgbClr val="77ED8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+ Valor critico</a:t>
            </a:r>
            <a:endParaRPr kumimoji="1" lang="es-ES" altLang="es-PE" sz="1200" b="1">
              <a:latin typeface="Arial" panose="020B0604020202020204" pitchFamily="34" charset="0"/>
            </a:endParaRPr>
          </a:p>
        </p:txBody>
      </p:sp>
      <p:sp>
        <p:nvSpPr>
          <p:cNvPr id="27656" name="Text Box 16" descr="Pergamino">
            <a:extLst>
              <a:ext uri="{FF2B5EF4-FFF2-40B4-BE49-F238E27FC236}">
                <a16:creationId xmlns:a16="http://schemas.microsoft.com/office/drawing/2014/main" id="{C86DFB94-4E40-4674-B435-D0AB8C4DF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292600"/>
            <a:ext cx="2016125" cy="431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s-ES_tradnl" altLang="zh-CN" sz="1200" b="1">
                <a:latin typeface="Arial" panose="020B0604020202020204" pitchFamily="34" charset="0"/>
                <a:ea typeface="SimSun" panose="02010600030101010101" pitchFamily="2" charset="-122"/>
              </a:rPr>
              <a:t>Nivel de significancia deseado</a:t>
            </a:r>
            <a:endParaRPr kumimoji="1" lang="es-ES" altLang="es-PE" sz="1200" b="1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657" name="Line 18">
            <a:extLst>
              <a:ext uri="{FF2B5EF4-FFF2-40B4-BE49-F238E27FC236}">
                <a16:creationId xmlns:a16="http://schemas.microsoft.com/office/drawing/2014/main" id="{25A40246-C2A5-46B1-8BCC-AC209666D1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4724400"/>
            <a:ext cx="431800" cy="45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58" name="Line 19">
            <a:extLst>
              <a:ext uri="{FF2B5EF4-FFF2-40B4-BE49-F238E27FC236}">
                <a16:creationId xmlns:a16="http://schemas.microsoft.com/office/drawing/2014/main" id="{D3860DED-DACD-4D3D-8518-D3A3F9525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706688"/>
            <a:ext cx="503237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7659" name="Rectangle 20">
            <a:extLst>
              <a:ext uri="{FF2B5EF4-FFF2-40B4-BE49-F238E27FC236}">
                <a16:creationId xmlns:a16="http://schemas.microsoft.com/office/drawing/2014/main" id="{66F1D35C-8D14-4B93-A273-16BEA444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Significancia global.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Line 21">
            <a:extLst>
              <a:ext uri="{FF2B5EF4-FFF2-40B4-BE49-F238E27FC236}">
                <a16:creationId xmlns:a16="http://schemas.microsoft.com/office/drawing/2014/main" id="{E19BF0F5-FC2F-4406-8076-B07AC5730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530066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7661" name="Line 22">
            <a:extLst>
              <a:ext uri="{FF2B5EF4-FFF2-40B4-BE49-F238E27FC236}">
                <a16:creationId xmlns:a16="http://schemas.microsoft.com/office/drawing/2014/main" id="{7E31EE65-23FD-4634-9E0F-A821AF858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2781300"/>
            <a:ext cx="647700" cy="1728788"/>
          </a:xfrm>
          <a:prstGeom prst="line">
            <a:avLst/>
          </a:prstGeom>
          <a:noFill/>
          <a:ln w="28575">
            <a:solidFill>
              <a:srgbClr val="77ED8B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f44.bmp (41014 bytes)">
            <a:extLst>
              <a:ext uri="{FF2B5EF4-FFF2-40B4-BE49-F238E27FC236}">
                <a16:creationId xmlns:a16="http://schemas.microsoft.com/office/drawing/2014/main" id="{B4DF2911-FE04-4AE9-B7AC-8A2C44891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16113"/>
            <a:ext cx="57610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Line 4">
            <a:extLst>
              <a:ext uri="{FF2B5EF4-FFF2-40B4-BE49-F238E27FC236}">
                <a16:creationId xmlns:a16="http://schemas.microsoft.com/office/drawing/2014/main" id="{AEB78BA5-68A4-4485-BB56-9F06CC4165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0788" y="2349500"/>
            <a:ext cx="0" cy="1943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8676" name="Text Box 8">
            <a:extLst>
              <a:ext uri="{FF2B5EF4-FFF2-40B4-BE49-F238E27FC236}">
                <a16:creationId xmlns:a16="http://schemas.microsoft.com/office/drawing/2014/main" id="{6B6BC63A-867F-4D0F-8C54-894439C0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5000625"/>
            <a:ext cx="5668962" cy="3079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400" b="1">
                <a:solidFill>
                  <a:schemeClr val="bg1"/>
                </a:solidFill>
                <a:latin typeface="Arial" panose="020B0604020202020204" pitchFamily="34" charset="0"/>
              </a:rPr>
              <a:t>Nivel de significancia: 10%</a:t>
            </a:r>
            <a:endParaRPr lang="es-ES_tradnl" altLang="es-PE" sz="14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8677" name="Text Box 9">
            <a:extLst>
              <a:ext uri="{FF2B5EF4-FFF2-40B4-BE49-F238E27FC236}">
                <a16:creationId xmlns:a16="http://schemas.microsoft.com/office/drawing/2014/main" id="{AC262C3B-5226-4EFB-80E6-0A0AC253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5456238"/>
            <a:ext cx="5668962" cy="3079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400" b="1">
                <a:solidFill>
                  <a:schemeClr val="bg1"/>
                </a:solidFill>
                <a:latin typeface="Arial" panose="020B0604020202020204" pitchFamily="34" charset="0"/>
              </a:rPr>
              <a:t>Grados de libertad: 4 en el numerador y 4 en el denominador</a:t>
            </a:r>
            <a:endParaRPr lang="es-ES_tradnl" altLang="es-PE" sz="14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8678" name="Text Box 11">
            <a:extLst>
              <a:ext uri="{FF2B5EF4-FFF2-40B4-BE49-F238E27FC236}">
                <a16:creationId xmlns:a16="http://schemas.microsoft.com/office/drawing/2014/main" id="{A3FBC852-8738-4B26-A9CE-E96B61AB1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4438650"/>
            <a:ext cx="1214438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400" b="1">
                <a:solidFill>
                  <a:srgbClr val="0000FF"/>
                </a:solidFill>
                <a:latin typeface="Tahoma" panose="020B0604030504040204" pitchFamily="34" charset="0"/>
              </a:rPr>
              <a:t>+ 4.11</a:t>
            </a:r>
            <a:endParaRPr lang="es-ES_tradnl" altLang="es-PE" sz="1400" b="1">
              <a:solidFill>
                <a:srgbClr val="0000FF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28679" name="Text Box 12">
            <a:extLst>
              <a:ext uri="{FF2B5EF4-FFF2-40B4-BE49-F238E27FC236}">
                <a16:creationId xmlns:a16="http://schemas.microsoft.com/office/drawing/2014/main" id="{61488751-926D-40C0-B0F7-946EA1941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930400"/>
            <a:ext cx="5761038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600" b="1">
                <a:solidFill>
                  <a:schemeClr val="bg1"/>
                </a:solidFill>
                <a:latin typeface="Arial" panose="020B0604020202020204" pitchFamily="34" charset="0"/>
              </a:rPr>
              <a:t>Distribución F Snedecor</a:t>
            </a:r>
            <a:endParaRPr lang="es-ES_tradnl" altLang="es-PE" sz="1600" b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8680" name="Rectangle 13">
            <a:extLst>
              <a:ext uri="{FF2B5EF4-FFF2-40B4-BE49-F238E27FC236}">
                <a16:creationId xmlns:a16="http://schemas.microsoft.com/office/drawing/2014/main" id="{D72149AA-BF0F-46E1-9DD8-D6C79230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-255697038"/>
            <a:ext cx="4572000" cy="105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 </a:t>
            </a:r>
            <a:r>
              <a:rPr lang="es-ES" altLang="es-PE" sz="800"/>
              <a:t>= grados de libertad del numerador</a:t>
            </a:r>
          </a:p>
          <a:p>
            <a:pPr eaLnBrk="1" hangingPunct="1"/>
            <a:r>
              <a:rPr lang="es-ES" altLang="es-PE" sz="800" b="1"/>
              <a:t>1 - a = P ( F £ fa,n1,n2 ) </a:t>
            </a:r>
            <a:r>
              <a:rPr lang="es-ES" altLang="es-PE" sz="800"/>
              <a:t>= grados de libertad del denominador</a:t>
            </a:r>
          </a:p>
          <a:p>
            <a:pPr eaLnBrk="1" hangingPunct="1"/>
            <a:r>
              <a:rPr lang="es-ES" altLang="es-PE" sz="800"/>
              <a:t>1 2 3 4 5 6 7 8 9 10 11 12 13 14 15 16 17 18 19 20</a:t>
            </a:r>
          </a:p>
          <a:p>
            <a:pPr eaLnBrk="1" hangingPunct="1"/>
            <a:r>
              <a:rPr lang="es-ES" altLang="es-PE" sz="800"/>
              <a:t>1 39.864 49.500 53.593 55.833 57.240 58.204 58.906 59.439 59.857 60.195 60.473 60.705 60.902 61.073 61.220 61.350 61.465 61.566 61.658 61.740</a:t>
            </a:r>
          </a:p>
          <a:p>
            <a:pPr eaLnBrk="1" hangingPunct="1"/>
            <a:r>
              <a:rPr lang="es-ES" altLang="es-PE" sz="800"/>
              <a:t>2 8.526 9.000 9.162 9.243 9.293 9.326 9.349 9.367 9.381 9.392 9.401 9.408 9.415 9.420 9.425 9.429 9.433 9.436 9.439 9.441</a:t>
            </a:r>
          </a:p>
          <a:p>
            <a:pPr eaLnBrk="1" hangingPunct="1"/>
            <a:r>
              <a:rPr lang="es-ES" altLang="es-PE" sz="800"/>
              <a:t>3 5.538 5.462 5.391 5.343 5.309 5.285 5.266 5.252 5.240 5.230 5.222 5.216 5.210 5.205 5.200 5.196 5.193 5.190 5.187 5.184</a:t>
            </a:r>
          </a:p>
          <a:p>
            <a:pPr eaLnBrk="1" hangingPunct="1"/>
            <a:r>
              <a:rPr lang="es-ES" altLang="es-PE" sz="800"/>
              <a:t>4 4.545 4.325 4.191 4.107 4.051 4.010 3.979 3.955 3.936 3.920 3.907 3.896 3.886 3.878 3.870 3.864 3.858 3.853 3.848 3.844</a:t>
            </a:r>
          </a:p>
          <a:p>
            <a:pPr eaLnBrk="1" hangingPunct="1"/>
            <a:r>
              <a:rPr lang="es-ES" altLang="es-PE" sz="800"/>
              <a:t>5 4.060 3.780 3.619 3.520 3.453 3.405 3.368 3.339 3.316 3.297 3.282 3.268 3.257 3.247 3.238 3.230 3.223 3.217 3.212 3.207</a:t>
            </a:r>
          </a:p>
          <a:p>
            <a:pPr eaLnBrk="1" hangingPunct="1"/>
            <a:r>
              <a:rPr lang="es-ES" altLang="es-PE" sz="800"/>
              <a:t>6 3.776 3.463 3.289 3.181 3.108 3.055 3.014 2.983 2.958 2.937 2.920 2.905 2.892 2.881 2.871 2.863 2.855 2.848 2.842 2.836</a:t>
            </a:r>
          </a:p>
          <a:p>
            <a:pPr eaLnBrk="1" hangingPunct="1"/>
            <a:r>
              <a:rPr lang="es-ES" altLang="es-PE" sz="800"/>
              <a:t>7 3.589 3.257 3.074 2.961 2.883 2.827 2.785 2.752 2.725 2.703 2.684 2.668 2.654 2.643 2.632 2.623 2.615 2.607 2.601 2.595</a:t>
            </a:r>
          </a:p>
          <a:p>
            <a:pPr eaLnBrk="1" hangingPunct="1"/>
            <a:r>
              <a:rPr lang="es-ES" altLang="es-PE" sz="800"/>
              <a:t>8 3.458 3.113 2.924 2.806 2.726 2.668 2.624 2.589 2.561 2.538 2.519 2.502 2.488 2.475 2.464 2.454 2.446 2.438 2.431 2.425</a:t>
            </a:r>
          </a:p>
          <a:p>
            <a:pPr eaLnBrk="1" hangingPunct="1"/>
            <a:r>
              <a:rPr lang="es-ES" altLang="es-PE" sz="800"/>
              <a:t>9 3.360 3.006 2.813 2.693 2.611 2.551 2.505 2.469 2.440 2.416 2.396 2.379 2.364 2.351 2.340 2.330 2.320 2.312 2.305 2.298</a:t>
            </a:r>
          </a:p>
          <a:p>
            <a:pPr eaLnBrk="1" hangingPunct="1"/>
            <a:r>
              <a:rPr lang="es-ES" altLang="es-PE" sz="800"/>
              <a:t>10 3.285 2.924 2.728 2.605 2.522 2.461 2.414 2.377 2.347 2.323 2.302 2.284 2.269 2.255 2.244 2.233 2.224 2.215 2.208 2.201</a:t>
            </a:r>
          </a:p>
          <a:p>
            <a:pPr eaLnBrk="1" hangingPunct="1"/>
            <a:r>
              <a:rPr lang="es-ES" altLang="es-PE" sz="800"/>
              <a:t>11 3.225 2.860 2.660 2.536 2.451 2.389 2.342 2.304 2.274 2.248 2.227 2.209 2.193 2.179 2.167 2.156 2.147 2.138 2.130 2.123</a:t>
            </a:r>
          </a:p>
          <a:p>
            <a:pPr eaLnBrk="1" hangingPunct="1"/>
            <a:r>
              <a:rPr lang="es-ES" altLang="es-PE" sz="800"/>
              <a:t>12 3.177 2.807 2.606 2.480 2.394 2.331 2.283 2.245 2.214 2.188 2.166 2.147 2.131 2.117 2.105 2.094 2.084 2.075 2.067 2.060</a:t>
            </a:r>
          </a:p>
          <a:p>
            <a:pPr eaLnBrk="1" hangingPunct="1"/>
            <a:r>
              <a:rPr lang="es-ES" altLang="es-PE" sz="800"/>
              <a:t>13 3.136 2.763 2.560 2.434 2.347 2.283 2.234 2.195 2.164 2.138 2.116 2.097 2.080 2.066 2.053 2.042 2.032 2.023 2.014 2.007</a:t>
            </a:r>
          </a:p>
          <a:p>
            <a:pPr eaLnBrk="1" hangingPunct="1"/>
            <a:r>
              <a:rPr lang="es-ES" altLang="es-PE" sz="800"/>
              <a:t>14 3.102 2.726 2.522 2.395 2.307 2.243 2.193 2.154 2.122 2.095 2.073 2.054 2.037 2.022 2.010 1.998 1.988 1.978 1.970 1.962</a:t>
            </a:r>
          </a:p>
          <a:p>
            <a:pPr eaLnBrk="1" hangingPunct="1"/>
            <a:r>
              <a:rPr lang="es-ES" altLang="es-PE" sz="800"/>
              <a:t>15 3.073 2.695 2.490 2.361 2.273 2.208 2.158 2.119 2.086 2.059 2.037 2.017 2.000 1.985 1.972 1.961 1.950 1.941 1.932 1.924</a:t>
            </a:r>
          </a:p>
          <a:p>
            <a:pPr eaLnBrk="1" hangingPunct="1"/>
            <a:r>
              <a:rPr lang="es-ES" altLang="es-PE" sz="800"/>
              <a:t>16 3.048 2.668 2.462 2.333 2.244 2.178 2.128 2.088 2.055 2.028 2.005 1.985 1.968 1.953 1.940 1.928 1.917 1.908 1.899 1.891</a:t>
            </a:r>
          </a:p>
          <a:p>
            <a:pPr eaLnBrk="1" hangingPunct="1"/>
            <a:r>
              <a:rPr lang="es-ES" altLang="es-PE" sz="800"/>
              <a:t>17 3.026 2.645 2.437 2.308 2.218 2.152 2.102 2.061 2.028 2.001 1.978 1.958 1.940 1.925 1.912 1.900 1.889 1.879 1.870 1.862</a:t>
            </a:r>
          </a:p>
          <a:p>
            <a:pPr eaLnBrk="1" hangingPunct="1"/>
            <a:r>
              <a:rPr lang="es-ES" altLang="es-PE" sz="800"/>
              <a:t>18 3.007 2.624 2.416 2.286 2.196 2.130 2.079 2.038 2.005 1.977 1.954 1.933 1.916 1.900 1.887 1.875 1.864 1.854 1.845 1.837</a:t>
            </a:r>
          </a:p>
          <a:p>
            <a:pPr eaLnBrk="1" hangingPunct="1"/>
            <a:r>
              <a:rPr lang="es-ES" altLang="es-PE" sz="800"/>
              <a:t>19 2.990 2.606 2.397 2.266 2.176 2.109 2.058 2.017 1.984 1.956 1.932 1.912 1.894 1.878 1.865 1.852 1.841 1.831 1.822 1.814</a:t>
            </a:r>
          </a:p>
          <a:p>
            <a:pPr eaLnBrk="1" hangingPunct="1"/>
            <a:r>
              <a:rPr lang="es-ES" altLang="es-PE" sz="800"/>
              <a:t>20 2.975 2.589 2.380 2.249 2.158 2.091 2.040 1.999 1.965 1.937 1.913 1.892 1.875 1.859 1.845 1.833 1.821 1.811 1.802 1.794</a:t>
            </a:r>
          </a:p>
          <a:p>
            <a:pPr eaLnBrk="1" hangingPunct="1"/>
            <a:r>
              <a:rPr lang="es-ES" altLang="es-PE" sz="800"/>
              <a:t>21 2.961 2.575 2.365 2.233 2.142 2.075 2.023 1.982 1.948 1.920 1.896 1.875 1.857 1.841 1.827 1.815 1.803 1.793 1.784 1.776</a:t>
            </a:r>
          </a:p>
          <a:p>
            <a:pPr eaLnBrk="1" hangingPunct="1"/>
            <a:r>
              <a:rPr lang="es-ES" altLang="es-PE" sz="800"/>
              <a:t>22 2.949 2.561 2.351 2.219 2.128 2.060 2.008 1.967 1.933 1.904 1.880 1.859 1.841 1.825 1.811 1.798 1.787 1.777 1.768 1.759</a:t>
            </a:r>
          </a:p>
          <a:p>
            <a:pPr eaLnBrk="1" hangingPunct="1"/>
            <a:r>
              <a:rPr lang="es-ES" altLang="es-PE" sz="800"/>
              <a:t>23 2.937 2.549 2.339 2.207 2.115 2.047 1.995 1.953 1.919 1.890 1.866 1.845 1.827 1.811 1.796 1.784 1.772 1.762 1.753 1.744</a:t>
            </a:r>
          </a:p>
          <a:p>
            <a:pPr eaLnBrk="1" hangingPunct="1"/>
            <a:r>
              <a:rPr lang="es-ES" altLang="es-PE" sz="800"/>
              <a:t>24 2.927 2.538 2.327 2.195 2.103 2.035 1.983 1.941 1.906 1.877 1.853 1.832 1.814 1.797 1.783 1.770 1.759 1.748 1.739 1.730</a:t>
            </a:r>
          </a:p>
          <a:p>
            <a:pPr eaLnBrk="1" hangingPunct="1"/>
            <a:r>
              <a:rPr lang="es-ES" altLang="es-PE" sz="800"/>
              <a:t>25 2.918 2.528 2.317 2.184 2.092 2.024 1.971 1.929 1.895 1.866 1.841 1.820 1.802 1.785 1.771 1.758 1.746 1.736 1.726 1.718</a:t>
            </a:r>
          </a:p>
          <a:p>
            <a:pPr eaLnBrk="1" hangingPunct="1"/>
            <a:r>
              <a:rPr lang="es-ES" altLang="es-PE" sz="800"/>
              <a:t>26 2.909 2.519 2.307 2.174 2.082 2.014 1.961 1.919 1.884 1.855 1.830 1.809 1.790 1.774 1.760 1.747 1.735 1.724 1.715 1.706</a:t>
            </a:r>
          </a:p>
          <a:p>
            <a:pPr eaLnBrk="1" hangingPunct="1"/>
            <a:r>
              <a:rPr lang="es-ES" altLang="es-PE" sz="800"/>
              <a:t>27 2.901 2.511 2.299 2.165 2.073 2.005 1.952 1.909 1.874 1.845 1.820 1.799 1.780 1.764 1.749 1.736 1.724 1.714 1.704 1.695</a:t>
            </a:r>
          </a:p>
          <a:p>
            <a:pPr eaLnBrk="1" hangingPunct="1"/>
            <a:r>
              <a:rPr lang="es-ES" altLang="es-PE" sz="800"/>
              <a:t>28 2.894 2.503 2.291 2.157 2.064 1.996 1.943 1.900 1.865 1.836 1.811 1.790 1.771 1.754 1.740 1.726 1.715 1.704 1.694 1.685</a:t>
            </a:r>
          </a:p>
          <a:p>
            <a:pPr eaLnBrk="1" hangingPunct="1"/>
            <a:r>
              <a:rPr lang="es-ES" altLang="es-PE" sz="800"/>
              <a:t>29 2.887 2.495 2.283 2.149 2.057 1.988 1.935 1.892 1.857 1.827 1.802 1.781 1.762 1.745 1.731 1.717 1.705 1.695 1.685 1.676</a:t>
            </a:r>
          </a:p>
          <a:p>
            <a:pPr eaLnBrk="1" hangingPunct="1"/>
            <a:r>
              <a:rPr lang="es-ES" altLang="es-PE" sz="800"/>
              <a:t>30 2.881 2.489 2.276 2.142 2.049 1.980 1.927 1.884 1.849 1.819 1.794 1.773 1.754 1.737 1.722 1.709 1.697 1.686 1.676 1.667</a:t>
            </a:r>
          </a:p>
          <a:p>
            <a:pPr eaLnBrk="1" hangingPunct="1"/>
            <a:r>
              <a:rPr lang="es-ES" altLang="es-PE" sz="800"/>
              <a:t>40 2.835 2.440 2.226 2.091 1.997 1.927 1.873 1.829 1.793 1.763 1.737 1.715 1.695 1.678 1.662 1.649 1.636 1.625 1.615 1.605</a:t>
            </a:r>
          </a:p>
          <a:p>
            <a:pPr eaLnBrk="1" hangingPunct="1"/>
            <a:r>
              <a:rPr lang="es-ES" altLang="es-PE" sz="800"/>
              <a:t>50 2.809 2.412 2.197 2.061 1.966 1.895 1.840 1.796 1.760 1.729 1.703 1.680 1.660 1.643 1.627 1.613 1.600 1.588 1.578 1.568</a:t>
            </a:r>
          </a:p>
          <a:p>
            <a:pPr eaLnBrk="1" hangingPunct="1"/>
            <a:r>
              <a:rPr lang="es-ES" altLang="es-PE" sz="800"/>
              <a:t>60 2.791 2.393 2.177 2.041 1.946 1.875 1.819 1.775 1.738 1.707 1.680 1.657 1.637 1.619 1.603 1.589 1.576 1.564 1.553 1.543</a:t>
            </a:r>
          </a:p>
          <a:p>
            <a:pPr eaLnBrk="1" hangingPunct="1"/>
            <a:r>
              <a:rPr lang="es-ES" altLang="es-PE" sz="800"/>
              <a:t>70 2.779 2.380 2.164 2.027 1.931 1.860 1.804 1.760 1.723 1.691 1.665 1.641 1.621 1.603 1.587 1.572 1.559 1.547 1.536 1.526</a:t>
            </a:r>
          </a:p>
          <a:p>
            <a:pPr eaLnBrk="1" hangingPunct="1"/>
            <a:r>
              <a:rPr lang="es-ES" altLang="es-PE" sz="800"/>
              <a:t>80 2.769 2.370 2.154 2.016 1.921 1.849 1.793 1.748 1.711 1.680 1.653 1.629 1.609 1.590 1.574 1.559 1.546 1.534 1.523 1.513</a:t>
            </a:r>
          </a:p>
          <a:p>
            <a:pPr eaLnBrk="1" hangingPunct="1"/>
            <a:r>
              <a:rPr lang="es-ES" altLang="es-PE" sz="800"/>
              <a:t>90 2.762 2.363 2.146 2.008 1.912 1.841 1.785 1.739 1.702 1.670 1.643 1.620 1.599 1.581 1.564 1.550 1.536 1.524 1.513 1.503</a:t>
            </a:r>
          </a:p>
          <a:p>
            <a:pPr eaLnBrk="1" hangingPunct="1"/>
            <a:r>
              <a:rPr lang="es-ES" altLang="es-PE" sz="800"/>
              <a:t>100 2.756 2.356 2.139 2.002 1.906 1.834 1.778 1.732 1.695 1.663 1.636 1.612 1.592 1.573 1.557 1.542 1.528 1.516 1.505 1.494</a:t>
            </a:r>
          </a:p>
          <a:p>
            <a:pPr eaLnBrk="1" hangingPunct="1"/>
            <a:r>
              <a:rPr lang="es-ES" altLang="es-PE" sz="800"/>
              <a:t>200 2.731 2.329 2.111 1.973 1.876 1.804 1.747 1.701 1.663 1.631 1.603 1.579 1.558 1.539 1.522 1.507 1.493 1.480 1.468 1.458</a:t>
            </a:r>
          </a:p>
          <a:p>
            <a:pPr eaLnBrk="1" hangingPunct="1"/>
            <a:r>
              <a:rPr lang="es-ES" altLang="es-PE" sz="800"/>
              <a:t>500 2.716 2.313 2.095 1.956 1.859 1.786 1.729 1.683 1.644 1.612 1.583 1.559 1.537 1.518 1.501 1.485 1.471 1.458 1.446 1.435</a:t>
            </a:r>
          </a:p>
          <a:p>
            <a:pPr eaLnBrk="1" hangingPunct="1"/>
            <a:r>
              <a:rPr lang="es-ES" altLang="es-PE" sz="800"/>
              <a:t>1000 2.711 2.308 2.089 1.950 1.853 1.780 1.723 1.676 1.638 1.605 1.577 1.552 1.531 1.511 1.494 1.478 1.464 1.451 1.439 1.428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n1</a:t>
            </a:r>
          </a:p>
          <a:p>
            <a:pPr eaLnBrk="1" hangingPunct="1"/>
            <a:r>
              <a:rPr lang="es-ES" altLang="es-PE" sz="800" b="1"/>
              <a:t>n2</a:t>
            </a:r>
          </a:p>
          <a:p>
            <a:pPr eaLnBrk="1" hangingPunct="1"/>
            <a:r>
              <a:rPr lang="es-ES" altLang="es-PE" sz="800"/>
              <a:t>1</a:t>
            </a:r>
          </a:p>
          <a:p>
            <a:pPr eaLnBrk="1" hangingPunct="1"/>
            <a:r>
              <a:rPr lang="es-ES" altLang="es-PE" sz="800"/>
              <a:t>2</a:t>
            </a:r>
          </a:p>
          <a:p>
            <a:pPr eaLnBrk="1" hangingPunct="1"/>
            <a:r>
              <a:rPr lang="es-ES" altLang="es-PE" sz="800"/>
              <a:t>3</a:t>
            </a:r>
          </a:p>
          <a:p>
            <a:pPr eaLnBrk="1" hangingPunct="1"/>
            <a:r>
              <a:rPr lang="es-ES" altLang="es-PE" sz="800"/>
              <a:t>4</a:t>
            </a:r>
          </a:p>
          <a:p>
            <a:pPr eaLnBrk="1" hangingPunct="1"/>
            <a:r>
              <a:rPr lang="es-ES" altLang="es-PE" sz="800"/>
              <a:t>5</a:t>
            </a:r>
          </a:p>
          <a:p>
            <a:pPr eaLnBrk="1" hangingPunct="1"/>
            <a:r>
              <a:rPr lang="es-ES" altLang="es-PE" sz="800"/>
              <a:t>6</a:t>
            </a:r>
          </a:p>
          <a:p>
            <a:pPr eaLnBrk="1" hangingPunct="1"/>
            <a:r>
              <a:rPr lang="es-ES" altLang="es-PE" sz="800"/>
              <a:t>7</a:t>
            </a:r>
          </a:p>
          <a:p>
            <a:pPr eaLnBrk="1" hangingPunct="1"/>
            <a:r>
              <a:rPr lang="es-ES" altLang="es-PE" sz="800"/>
              <a:t>8</a:t>
            </a:r>
          </a:p>
          <a:p>
            <a:pPr eaLnBrk="1" hangingPunct="1"/>
            <a:r>
              <a:rPr lang="es-ES" altLang="es-PE" sz="800"/>
              <a:t>9</a:t>
            </a:r>
          </a:p>
          <a:p>
            <a:pPr eaLnBrk="1" hangingPunct="1"/>
            <a:r>
              <a:rPr lang="es-ES" altLang="es-PE" sz="800"/>
              <a:t>10</a:t>
            </a:r>
          </a:p>
          <a:p>
            <a:pPr eaLnBrk="1" hangingPunct="1"/>
            <a:r>
              <a:rPr lang="es-ES" altLang="es-PE" sz="800"/>
              <a:t>11</a:t>
            </a:r>
          </a:p>
          <a:p>
            <a:pPr eaLnBrk="1" hangingPunct="1"/>
            <a:r>
              <a:rPr lang="es-ES" altLang="es-PE" sz="800"/>
              <a:t>12</a:t>
            </a:r>
          </a:p>
          <a:p>
            <a:pPr eaLnBrk="1" hangingPunct="1"/>
            <a:r>
              <a:rPr lang="es-ES" altLang="es-PE" sz="800"/>
              <a:t>13</a:t>
            </a:r>
          </a:p>
          <a:p>
            <a:pPr eaLnBrk="1" hangingPunct="1"/>
            <a:r>
              <a:rPr lang="es-ES" altLang="es-PE" sz="800"/>
              <a:t>14</a:t>
            </a:r>
          </a:p>
          <a:p>
            <a:pPr eaLnBrk="1" hangingPunct="1"/>
            <a:r>
              <a:rPr lang="es-ES" altLang="es-PE" sz="800"/>
              <a:t>15</a:t>
            </a:r>
          </a:p>
          <a:p>
            <a:pPr eaLnBrk="1" hangingPunct="1"/>
            <a:r>
              <a:rPr lang="es-ES" altLang="es-PE" sz="800"/>
              <a:t>16</a:t>
            </a:r>
          </a:p>
          <a:p>
            <a:pPr eaLnBrk="1" hangingPunct="1"/>
            <a:r>
              <a:rPr lang="es-ES" altLang="es-PE" sz="800"/>
              <a:t>17</a:t>
            </a:r>
          </a:p>
          <a:p>
            <a:pPr eaLnBrk="1" hangingPunct="1"/>
            <a:r>
              <a:rPr lang="es-ES" altLang="es-PE" sz="800"/>
              <a:t>18</a:t>
            </a:r>
          </a:p>
          <a:p>
            <a:pPr eaLnBrk="1" hangingPunct="1"/>
            <a:r>
              <a:rPr lang="es-ES" altLang="es-PE" sz="800"/>
              <a:t>19</a:t>
            </a:r>
          </a:p>
          <a:p>
            <a:pPr eaLnBrk="1" hangingPunct="1"/>
            <a:r>
              <a:rPr lang="es-ES" altLang="es-PE" sz="800"/>
              <a:t>20</a:t>
            </a:r>
          </a:p>
          <a:p>
            <a:pPr eaLnBrk="1" hangingPunct="1"/>
            <a:r>
              <a:rPr lang="es-ES" altLang="es-PE" sz="800"/>
              <a:t>21</a:t>
            </a:r>
          </a:p>
          <a:p>
            <a:pPr eaLnBrk="1" hangingPunct="1"/>
            <a:r>
              <a:rPr lang="es-ES" altLang="es-PE" sz="800"/>
              <a:t>22</a:t>
            </a:r>
          </a:p>
          <a:p>
            <a:pPr eaLnBrk="1" hangingPunct="1"/>
            <a:r>
              <a:rPr lang="es-ES" altLang="es-PE" sz="800"/>
              <a:t>23</a:t>
            </a:r>
          </a:p>
          <a:p>
            <a:pPr eaLnBrk="1" hangingPunct="1"/>
            <a:r>
              <a:rPr lang="es-ES" altLang="es-PE" sz="800"/>
              <a:t>24</a:t>
            </a:r>
          </a:p>
          <a:p>
            <a:pPr eaLnBrk="1" hangingPunct="1"/>
            <a:r>
              <a:rPr lang="es-ES" altLang="es-PE" sz="800"/>
              <a:t>25</a:t>
            </a:r>
          </a:p>
          <a:p>
            <a:pPr eaLnBrk="1" hangingPunct="1"/>
            <a:r>
              <a:rPr lang="es-ES" altLang="es-PE" sz="800"/>
              <a:t>26</a:t>
            </a:r>
          </a:p>
          <a:p>
            <a:pPr eaLnBrk="1" hangingPunct="1"/>
            <a:r>
              <a:rPr lang="es-ES" altLang="es-PE" sz="800"/>
              <a:t>27</a:t>
            </a:r>
          </a:p>
          <a:p>
            <a:pPr eaLnBrk="1" hangingPunct="1"/>
            <a:r>
              <a:rPr lang="es-ES" altLang="es-PE" sz="800"/>
              <a:t>28</a:t>
            </a:r>
          </a:p>
          <a:p>
            <a:pPr eaLnBrk="1" hangingPunct="1"/>
            <a:r>
              <a:rPr lang="es-ES" altLang="es-PE" sz="800"/>
              <a:t>29</a:t>
            </a:r>
          </a:p>
          <a:p>
            <a:pPr eaLnBrk="1" hangingPunct="1"/>
            <a:r>
              <a:rPr lang="es-ES" altLang="es-PE" sz="800"/>
              <a:t>30</a:t>
            </a:r>
          </a:p>
          <a:p>
            <a:pPr eaLnBrk="1" hangingPunct="1"/>
            <a:r>
              <a:rPr lang="es-ES" altLang="es-PE" sz="800"/>
              <a:t>40</a:t>
            </a:r>
          </a:p>
          <a:p>
            <a:pPr eaLnBrk="1" hangingPunct="1"/>
            <a:r>
              <a:rPr lang="es-ES" altLang="es-PE" sz="800"/>
              <a:t>50</a:t>
            </a:r>
          </a:p>
          <a:p>
            <a:pPr eaLnBrk="1" hangingPunct="1"/>
            <a:r>
              <a:rPr lang="es-ES" altLang="es-PE" sz="800"/>
              <a:t>60</a:t>
            </a:r>
          </a:p>
          <a:p>
            <a:pPr eaLnBrk="1" hangingPunct="1"/>
            <a:r>
              <a:rPr lang="es-ES" altLang="es-PE" sz="800"/>
              <a:t>70</a:t>
            </a:r>
          </a:p>
          <a:p>
            <a:pPr eaLnBrk="1" hangingPunct="1"/>
            <a:r>
              <a:rPr lang="es-ES" altLang="es-PE" sz="800"/>
              <a:t>80</a:t>
            </a:r>
          </a:p>
          <a:p>
            <a:pPr eaLnBrk="1" hangingPunct="1"/>
            <a:r>
              <a:rPr lang="es-ES" altLang="es-PE" sz="800"/>
              <a:t>90</a:t>
            </a:r>
          </a:p>
          <a:p>
            <a:pPr eaLnBrk="1" hangingPunct="1"/>
            <a:r>
              <a:rPr lang="es-ES" altLang="es-PE" sz="800"/>
              <a:t>100</a:t>
            </a:r>
          </a:p>
          <a:p>
            <a:pPr eaLnBrk="1" hangingPunct="1"/>
            <a:r>
              <a:rPr lang="es-ES" altLang="es-PE" sz="800"/>
              <a:t>200</a:t>
            </a:r>
          </a:p>
          <a:p>
            <a:pPr eaLnBrk="1" hangingPunct="1"/>
            <a:r>
              <a:rPr lang="es-ES" altLang="es-PE" sz="800"/>
              <a:t>500</a:t>
            </a:r>
          </a:p>
          <a:p>
            <a:pPr eaLnBrk="1" hangingPunct="1"/>
            <a:r>
              <a:rPr lang="es-ES" altLang="es-PE" sz="800"/>
              <a:t>1000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</a:t>
            </a:r>
          </a:p>
          <a:p>
            <a:pPr eaLnBrk="1" hangingPunct="1"/>
            <a:r>
              <a:rPr lang="es-ES" altLang="es-PE" sz="800" b="1"/>
              <a:t>1 - a = P ( F £ fa,n1,n2 )</a:t>
            </a:r>
          </a:p>
          <a:p>
            <a:pPr eaLnBrk="1" hangingPunct="1"/>
            <a:r>
              <a:rPr lang="es-ES" altLang="es-PE" sz="800"/>
              <a:t>21 22 23 24 25 26 27 28 29 30 40 50 60 70 80 90 100 200 500 1000</a:t>
            </a:r>
          </a:p>
          <a:p>
            <a:pPr eaLnBrk="1" hangingPunct="1"/>
            <a:r>
              <a:rPr lang="es-ES" altLang="es-PE" sz="800"/>
              <a:t>61.815 61.883 61.945 62.002 62.055 62.103 62.148 62.189 62.229 62.265 62.529 62.688 62.794 62.871 62.927 62.972 63.007 63.167 63.264 63.296</a:t>
            </a:r>
          </a:p>
          <a:p>
            <a:pPr eaLnBrk="1" hangingPunct="1"/>
            <a:r>
              <a:rPr lang="es-ES" altLang="es-PE" sz="800"/>
              <a:t>9.444 9.446 9.448 9.450 9.451 9.453 9.454 9.456 9.457 9.458 9.466 9.471 9.475 9.477 9.479 9.480 9.481 9.486 9.489 9.490</a:t>
            </a:r>
          </a:p>
          <a:p>
            <a:pPr eaLnBrk="1" hangingPunct="1"/>
            <a:r>
              <a:rPr lang="es-ES" altLang="es-PE" sz="800"/>
              <a:t>5.182 5.180 5.178 5.176 5.175 5.173 5.172 5.170 5.169 5.168 5.160 5.155 5.151 5.149 5.147 5.145 5.144 5.139 5.136 5.135</a:t>
            </a:r>
          </a:p>
          <a:p>
            <a:pPr eaLnBrk="1" hangingPunct="1"/>
            <a:r>
              <a:rPr lang="es-ES" altLang="es-PE" sz="800"/>
              <a:t>3.841 3.837 3.834 3.831 3.828 3.826 3.823 3.821 3.819 3.817 3.804 3.795 3.790 3.786 3.782 3.780 3.778 3.769 3.764 3.762</a:t>
            </a:r>
          </a:p>
          <a:p>
            <a:pPr eaLnBrk="1" hangingPunct="1"/>
            <a:r>
              <a:rPr lang="es-ES" altLang="es-PE" sz="800"/>
              <a:t>3.202 3.198 3.194 3.191 3.187 3.184 3.181 3.179 3.176 3.174 3.157 3.147 3.140 3.135 3.132 3.129 3.126 3.116 3.109 3.107</a:t>
            </a:r>
          </a:p>
          <a:p>
            <a:pPr eaLnBrk="1" hangingPunct="1"/>
            <a:r>
              <a:rPr lang="es-ES" altLang="es-PE" sz="800"/>
              <a:t>2.831 2.827 2.822 2.818 2.815 2.811 2.808 2.805 2.803 2.800 2.781 2.770 2.762 2.756 2.752 2.749 2.746 2.734 2.727 2.725</a:t>
            </a:r>
          </a:p>
          <a:p>
            <a:pPr eaLnBrk="1" hangingPunct="1"/>
            <a:r>
              <a:rPr lang="es-ES" altLang="es-PE" sz="800"/>
              <a:t>2.589 2.584 2.580 2.575 2.571 2.568 2.564 2.561 2.558 2.555 2.535 2.523 2.514 2.508 2.504 2.500 2.497 2.484 2.476 2.473</a:t>
            </a:r>
          </a:p>
          <a:p>
            <a:pPr eaLnBrk="1" hangingPunct="1"/>
            <a:r>
              <a:rPr lang="es-ES" altLang="es-PE" sz="800"/>
              <a:t>2.419 2.414 2.409 2.404 2.400 2.396 2.392 2.389 2.386 2.383 2.361 2.348 2.339 2.333 2.328 2.324 2.321 2.307 2.298 2.295</a:t>
            </a:r>
          </a:p>
          <a:p>
            <a:pPr eaLnBrk="1" hangingPunct="1"/>
            <a:r>
              <a:rPr lang="es-ES" altLang="es-PE" sz="800"/>
              <a:t>2.292 2.287 2.282 2.277 2.272 2.268 2.265 2.261 2.258 2.255 2.232 2.218 2.208 2.202 2.196 2.192 2.189 2.174 2.165 2.162</a:t>
            </a:r>
          </a:p>
          <a:p>
            <a:pPr eaLnBrk="1" hangingPunct="1"/>
            <a:r>
              <a:rPr lang="es-ES" altLang="es-PE" sz="800"/>
              <a:t>2.194 2.189 2.183 2.178 2.174 2.170 2.166 2.162 2.159 2.155 2.132 2.117 2.107 2.100 2.095 2.090 2.087 2.071 2.062 2.059</a:t>
            </a:r>
          </a:p>
          <a:p>
            <a:pPr eaLnBrk="1" hangingPunct="1"/>
            <a:r>
              <a:rPr lang="es-ES" altLang="es-PE" sz="800"/>
              <a:t>2.117 2.111 2.105 2.100 2.095 2.091 2.087 2.083 2.080 2.076 2.052 2.036 2.026 2.019 2.013 2.009 2.005 1.989 1.979 1.975</a:t>
            </a:r>
          </a:p>
          <a:p>
            <a:pPr eaLnBrk="1" hangingPunct="1"/>
            <a:r>
              <a:rPr lang="es-ES" altLang="es-PE" sz="800"/>
              <a:t>2.053 2.047 2.041 2.036 2.031 2.027 2.022 2.019 2.015 2.011 1.986 1.970 1.960 1.952 1.946 1.942 1.938 1.921 1.911 1.907</a:t>
            </a:r>
          </a:p>
          <a:p>
            <a:pPr eaLnBrk="1" hangingPunct="1"/>
            <a:r>
              <a:rPr lang="es-ES" altLang="es-PE" sz="800"/>
              <a:t>2.000 1.994 1.988 1.983 1.978 1.973 1.969 1.965 1.961 1.958 1.931 1.915 1.904 1.896 1.890 1.886 1.882 1.864 1.853 1.850</a:t>
            </a:r>
          </a:p>
          <a:p>
            <a:pPr eaLnBrk="1" hangingPunct="1"/>
            <a:r>
              <a:rPr lang="es-ES" altLang="es-PE" sz="800"/>
              <a:t>1.955 1.949 1.943 1.938 1.933 1.928 1.923 1.919 1.916 1.912 1.885 1.869 1.857 1.849 1.843 1.838 1.834 1.816 1.805 1.801</a:t>
            </a:r>
          </a:p>
          <a:p>
            <a:pPr eaLnBrk="1" hangingPunct="1"/>
            <a:r>
              <a:rPr lang="es-ES" altLang="es-PE" sz="800"/>
              <a:t>1.917 1.911 1.905 1.899 1.894 1.889 1.885 1.880 1.876 1.873 1.845 1.828 1.817 1.808 1.802 1.797 1.793 1.774 1.763 1.759</a:t>
            </a:r>
          </a:p>
          <a:p>
            <a:pPr eaLnBrk="1" hangingPunct="1"/>
            <a:r>
              <a:rPr lang="es-ES" altLang="es-PE" sz="800"/>
              <a:t>1.884 1.877 1.871 1.866 1.860 1.855 1.851 1.847 1.843 1.839 1.811 1.793 1.782 1.773 1.766 1.761 1.757 1.738 1.726 1.722</a:t>
            </a:r>
          </a:p>
          <a:p>
            <a:pPr eaLnBrk="1" hangingPunct="1"/>
            <a:r>
              <a:rPr lang="es-ES" altLang="es-PE" sz="800"/>
              <a:t>1.855 1.848 1.842 1.836 1.831 1.826 1.821 1.817 1.813 1.809 1.781 1.763 1.751 1.742 1.735 1.730 1.726 1.706 1.694 1.690</a:t>
            </a:r>
          </a:p>
          <a:p>
            <a:pPr eaLnBrk="1" hangingPunct="1"/>
            <a:r>
              <a:rPr lang="es-ES" altLang="es-PE" sz="800"/>
              <a:t>1.829 1.823 1.816 1.810 1.805 1.800 1.795 1.791 1.787 1.783 1.754 1.736 1.723 1.714 1.707 1.702 1.698 1.678 1.665 1.661</a:t>
            </a:r>
          </a:p>
          <a:p>
            <a:pPr eaLnBrk="1" hangingPunct="1"/>
            <a:r>
              <a:rPr lang="es-ES" altLang="es-PE" sz="800"/>
              <a:t>1.807 1.800 1.793 1.787 1.782 1.777 1.772 1.767 1.763 1.759 1.730 1.711 1.699 1.690 1.683 1.677 1.673 1.652 1.639 1.635</a:t>
            </a:r>
          </a:p>
          <a:p>
            <a:pPr eaLnBrk="1" hangingPunct="1"/>
            <a:r>
              <a:rPr lang="es-ES" altLang="es-PE" sz="800"/>
              <a:t>1.786 1.779 1.773 1.767 1.761 1.756 1.751 1.746 1.742 1.738 1.708 1.690 1.677 1.667 1.660 1.655 1.650 1.629 1.616 1.612</a:t>
            </a:r>
          </a:p>
          <a:p>
            <a:pPr eaLnBrk="1" hangingPunct="1"/>
            <a:r>
              <a:rPr lang="es-ES" altLang="es-PE" sz="800"/>
              <a:t>1.768 1.761 1.754 1.748 1.742 1.737 1.732 1.728 1.723 1.719 1.689 1.670 1.657 1.647 1.640 1.634 1.630 1.608 1.595 1.591</a:t>
            </a:r>
          </a:p>
          <a:p>
            <a:pPr eaLnBrk="1" hangingPunct="1"/>
            <a:r>
              <a:rPr lang="es-ES" altLang="es-PE" sz="800"/>
              <a:t>1.751 1.744 1.737 1.731 1.726 1.720 1.715 1.711 1.706 1.702 1.671 1.652 1.639 1.629 1.622 1.616 1.611 1.590 1.576 1.571</a:t>
            </a:r>
          </a:p>
          <a:p>
            <a:pPr eaLnBrk="1" hangingPunct="1"/>
            <a:r>
              <a:rPr lang="es-ES" altLang="es-PE" sz="800"/>
              <a:t>1.736 1.729 1.722 1.716 1.710 1.705 1.700 1.695 1.691 1.686 1.655 1.636 1.622 1.613 1.605 1.599 1.594 1.572 1.558 1.554</a:t>
            </a:r>
          </a:p>
          <a:p>
            <a:pPr eaLnBrk="1" hangingPunct="1"/>
            <a:r>
              <a:rPr lang="es-ES" altLang="es-PE" sz="800"/>
              <a:t>1.722 1.715 1.708 1.702 1.696 1.691 1.686 1.681 1.676 1.672 1.641 1.621 1.607 1.597 1.590 1.584 1.579 1.556 1.542 1.538</a:t>
            </a:r>
          </a:p>
          <a:p>
            <a:pPr eaLnBrk="1" hangingPunct="1"/>
            <a:r>
              <a:rPr lang="es-ES" altLang="es-PE" sz="800"/>
              <a:t>1.710 1.702 1.695 1.689 1.683 1.678 1.672 1.668 1.663 1.659 1.627 1.607 1.593 1.583 1.576 1.569 1.565 1.542 1.527 1.523</a:t>
            </a:r>
          </a:p>
          <a:p>
            <a:pPr eaLnBrk="1" hangingPunct="1"/>
            <a:r>
              <a:rPr lang="es-ES" altLang="es-PE" sz="800"/>
              <a:t>1.698 1.690 1.683 1.677 1.671 1.666 1.660 1.656 1.651 1.647 1.615 1.594 1.581 1.570 1.562 1.556 1.551 1.528 1.514 1.509</a:t>
            </a:r>
          </a:p>
          <a:p>
            <a:pPr eaLnBrk="1" hangingPunct="1"/>
            <a:r>
              <a:rPr lang="es-ES" altLang="es-PE" sz="800"/>
              <a:t>1.687 1.680 1.673 1.666 1.660 1.655 1.649 1.645 1.640 1.636 1.603 1.583 1.569 1.558 1.550 1.544 1.539 1.515 1.501 1.496</a:t>
            </a:r>
          </a:p>
          <a:p>
            <a:pPr eaLnBrk="1" hangingPunct="1"/>
            <a:r>
              <a:rPr lang="es-ES" altLang="es-PE" sz="800"/>
              <a:t>1.677 1.669 1.662 1.656 1.650 1.644 1.639 1.634 1.630 1.625 1.592 1.572 1.558 1.547 1.539 1.533 1.528 1.504 1.489 1.484</a:t>
            </a:r>
          </a:p>
          <a:p>
            <a:pPr eaLnBrk="1" hangingPunct="1"/>
            <a:r>
              <a:rPr lang="es-ES" altLang="es-PE" sz="800"/>
              <a:t>1.668 1.660 1.653 1.647 1.640 1.635 1.630 1.625 1.620 1.616 1.583 1.562 1.547 1.537 1.529 1.522 1.517 1.493 1.478 1.472</a:t>
            </a:r>
          </a:p>
          <a:p>
            <a:pPr eaLnBrk="1" hangingPunct="1"/>
            <a:r>
              <a:rPr lang="es-ES" altLang="es-PE" sz="800"/>
              <a:t>1.659 1.651 1.644 1.638 1.632 1.626 1.621 1.616 1.611 1.606 1.573 1.552 1.538 1.527 1.519 1.512 1.507 1.482 1.467 1.462</a:t>
            </a:r>
          </a:p>
          <a:p>
            <a:pPr eaLnBrk="1" hangingPunct="1"/>
            <a:r>
              <a:rPr lang="es-ES" altLang="es-PE" sz="800"/>
              <a:t>1.596 1.588 1.581 1.574 1.568 1.562 1.556 1.551 1.546 1.541 1.506 1.483 1.467 1.455 1.447 1.439 1.434 1.406 1.389 1.383</a:t>
            </a:r>
          </a:p>
          <a:p>
            <a:pPr eaLnBrk="1" hangingPunct="1"/>
            <a:r>
              <a:rPr lang="es-ES" altLang="es-PE" sz="800"/>
              <a:t>1.559 1.551 1.543 1.536 1.529 1.523 1.517 1.512 1.507 1.502 1.465 1.441 1.424 1.412 1.402 1.395 1.388 1.359 1.340 1.333</a:t>
            </a:r>
          </a:p>
          <a:p>
            <a:pPr eaLnBrk="1" hangingPunct="1"/>
            <a:r>
              <a:rPr lang="es-ES" altLang="es-PE" sz="800"/>
              <a:t>1.534 1.526 1.518 1.511 1.504 1.498 1.492 1.486 1.481 1.476 1.437 1.413 1.395 1.382 1.372 1.364 1.358 1.326 1.306 1.299</a:t>
            </a:r>
          </a:p>
          <a:p>
            <a:pPr eaLnBrk="1" hangingPunct="1"/>
            <a:r>
              <a:rPr lang="es-ES" altLang="es-PE" sz="800"/>
              <a:t>1.517 1.508 1.500 1.493 1.486 1.479 1.473 1.467 1.462 1.457 1.418 1.392 1.374 1.361 1.350 1.342 1.335 1.302 1.281 1.273</a:t>
            </a:r>
          </a:p>
          <a:p>
            <a:pPr eaLnBrk="1" hangingPunct="1"/>
            <a:r>
              <a:rPr lang="es-ES" altLang="es-PE" sz="800"/>
              <a:t>1.503 1.495 1.487 1.479 1.472 1.465 1.459 1.453 1.448 1.443 1.403 1.377 1.358 1.344 1.334 1.325 1.318 1.284 1.261 1.253</a:t>
            </a:r>
          </a:p>
          <a:p>
            <a:pPr eaLnBrk="1" hangingPunct="1"/>
            <a:r>
              <a:rPr lang="es-ES" altLang="es-PE" sz="800"/>
              <a:t>1.493 1.484 1.476 1.468 1.461 1.455 1.448 1.442 1.437 1.432 1.391 1.365 1.346 1.332 1.321 1.312 1.304 1.269 1.245 1.237</a:t>
            </a:r>
          </a:p>
          <a:p>
            <a:pPr eaLnBrk="1" hangingPunct="1"/>
            <a:r>
              <a:rPr lang="es-ES" altLang="es-PE" sz="800"/>
              <a:t>1.485 1.476 1.468 1.460 1.453 1.446 1.440 1.434 1.428 1.423 1.382 1.355 1.336 1.321 1.310 1.301 1.293 1.257 1.232 1.223</a:t>
            </a:r>
          </a:p>
          <a:p>
            <a:pPr eaLnBrk="1" hangingPunct="1"/>
            <a:r>
              <a:rPr lang="es-ES" altLang="es-PE" sz="800"/>
              <a:t>1.448 1.438 1.430 1.422 1.414 1.407 1.400 1.394 1.388 1.383 1.339 1.310 1.289 1.273 1.261 1.250 1.242 1.199 1.168 1.157</a:t>
            </a:r>
          </a:p>
          <a:p>
            <a:pPr eaLnBrk="1" hangingPunct="1"/>
            <a:r>
              <a:rPr lang="es-ES" altLang="es-PE" sz="800"/>
              <a:t>1.425 1.416 1.407 1.399 1.391 1.384 1.377 1.370 1.364 1.358 1.313 1.282 1.260 1.243 1.229 1.218 1.209 1.160 1.122 1.106</a:t>
            </a:r>
          </a:p>
          <a:p>
            <a:pPr eaLnBrk="1" hangingPunct="1"/>
            <a:r>
              <a:rPr lang="es-ES" altLang="es-PE" sz="800"/>
              <a:t>1.418 1.408 1.399 1.391 1.383 1.376 1.369 1.362 1.356 1.350 1.304 1.273 1.250 1.232 1.218 1.207 1.197 1.145 1.103 1.084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=0.95 </a:t>
            </a:r>
            <a:r>
              <a:rPr lang="es-ES" altLang="es-PE" sz="800"/>
              <a:t>= grados de libertad del numerador</a:t>
            </a:r>
          </a:p>
          <a:p>
            <a:pPr eaLnBrk="1" hangingPunct="1"/>
            <a:r>
              <a:rPr lang="es-ES" altLang="es-PE" sz="800" b="1"/>
              <a:t>1 - a = P ( F £ fa,n1,n2 ) </a:t>
            </a:r>
            <a:r>
              <a:rPr lang="es-ES" altLang="es-PE" sz="800"/>
              <a:t>= grados de libertad del denominador</a:t>
            </a:r>
          </a:p>
          <a:p>
            <a:pPr eaLnBrk="1" hangingPunct="1"/>
            <a:r>
              <a:rPr lang="es-ES" altLang="es-PE" sz="800"/>
              <a:t>1 2 3 4 5 6 7 8 9 10 11 12 13 14 15 16 17 18 19 20</a:t>
            </a:r>
          </a:p>
          <a:p>
            <a:pPr eaLnBrk="1" hangingPunct="1"/>
            <a:r>
              <a:rPr lang="es-ES" altLang="es-PE" sz="800"/>
              <a:t>1 161.446 199.499 215.707 224.583 230.160 233.988 236.767 238.884 240.543 241.882 242.981 243.905 244.690 245.363 245.949 246.466 246.917 247.324 247.688 248.016</a:t>
            </a:r>
          </a:p>
          <a:p>
            <a:pPr eaLnBrk="1" hangingPunct="1"/>
            <a:r>
              <a:rPr lang="es-ES" altLang="es-PE" sz="800"/>
              <a:t>2 18.513 19.000 19.164 19.247 19.296 19.329 19.353 19.371 19.385 19.396 19.405 19.412 19.419 19.424 19.429 19.433 19.437 19.440 19.443 19.446</a:t>
            </a:r>
          </a:p>
          <a:p>
            <a:pPr eaLnBrk="1" hangingPunct="1"/>
            <a:r>
              <a:rPr lang="es-ES" altLang="es-PE" sz="800"/>
              <a:t>3 10.128 9.552 9.277 9.117 9.013 8.941 8.887 8.845 8.812 8.785 8.763 8.745 8.729 8.715 8.703 8.692 8.683 8.675 8.667 8.660</a:t>
            </a:r>
          </a:p>
          <a:p>
            <a:pPr eaLnBrk="1" hangingPunct="1"/>
            <a:r>
              <a:rPr lang="es-ES" altLang="es-PE" sz="800"/>
              <a:t>4 7.709 6.944 6.591 6.388 6.256 6.163 6.094 6.041 5.999 5.964 5.936 5.912 5.891 5.873 5.858 5.844 5.832 5.821 5.811 5.803</a:t>
            </a:r>
          </a:p>
          <a:p>
            <a:pPr eaLnBrk="1" hangingPunct="1"/>
            <a:r>
              <a:rPr lang="es-ES" altLang="es-PE" sz="800"/>
              <a:t>5 6.608 5.786 5.409 5.192 5.050 4.950 4.876 4.818 4.772 4.735 4.704 4.678 4.655 4.636 4.619 4.604 4.590 4.579 4.568 4.558</a:t>
            </a:r>
          </a:p>
          <a:p>
            <a:pPr eaLnBrk="1" hangingPunct="1"/>
            <a:r>
              <a:rPr lang="es-ES" altLang="es-PE" sz="800"/>
              <a:t>6 5.987 5.143 4.757 4.534 4.387 4.284 4.207 4.147 4.099 4.060 4.027 4.000 3.976 3.956 3.938 3.922 3.908 3.896 3.884 3.874</a:t>
            </a:r>
          </a:p>
          <a:p>
            <a:pPr eaLnBrk="1" hangingPunct="1"/>
            <a:r>
              <a:rPr lang="es-ES" altLang="es-PE" sz="800"/>
              <a:t>7 5.591 4.737 4.347 4.120 3.972 3.866 3.787 3.726 3.677 3.637 3.603 3.575 3.550 3.529 3.511 3.494 3.480 3.467 3.455 3.445</a:t>
            </a:r>
          </a:p>
          <a:p>
            <a:pPr eaLnBrk="1" hangingPunct="1"/>
            <a:r>
              <a:rPr lang="es-ES" altLang="es-PE" sz="800"/>
              <a:t>8 5.318 4.459 4.066 3.838 3.688 3.581 3.500 3.438 3.388 3.347 3.313 3.284 3.259 3.237 3.218 3.202 3.187 3.173 3.161 3.150</a:t>
            </a:r>
          </a:p>
          <a:p>
            <a:pPr eaLnBrk="1" hangingPunct="1"/>
            <a:r>
              <a:rPr lang="es-ES" altLang="es-PE" sz="800"/>
              <a:t>9 5.117 4.256 3.863 3.633 3.482 3.374 3.293 3.230 3.179 3.137 3.102 3.073 3.048 3.025 3.006 2.989 2.974 2.960 2.948 2.936</a:t>
            </a:r>
          </a:p>
          <a:p>
            <a:pPr eaLnBrk="1" hangingPunct="1"/>
            <a:r>
              <a:rPr lang="es-ES" altLang="es-PE" sz="800"/>
              <a:t>10 4.965 4.103 3.708 3.478 3.326 3.217 3.135 3.072 3.020 2.978 2.943 2.913 2.887 2.865 2.845 2.828 2.812 2.798 2.785 2.774</a:t>
            </a:r>
          </a:p>
          <a:p>
            <a:pPr eaLnBrk="1" hangingPunct="1"/>
            <a:r>
              <a:rPr lang="es-ES" altLang="es-PE" sz="800"/>
              <a:t>11 4.844 3.982 3.587 3.357 3.204 3.095 3.012 2.948 2.896 2.854 2.818 2.788 2.761 2.739 2.719 2.701 2.685 2.671 2.658 2.646</a:t>
            </a:r>
          </a:p>
          <a:p>
            <a:pPr eaLnBrk="1" hangingPunct="1"/>
            <a:r>
              <a:rPr lang="es-ES" altLang="es-PE" sz="800"/>
              <a:t>12 4.747 3.885 3.490 3.259 3.106 2.996 2.913 2.849 2.796 2.753 2.717 2.687 2.660 2.637 2.617 2.599 2.583 2.568 2.555 2.544</a:t>
            </a:r>
          </a:p>
          <a:p>
            <a:pPr eaLnBrk="1" hangingPunct="1"/>
            <a:r>
              <a:rPr lang="es-ES" altLang="es-PE" sz="800"/>
              <a:t>13 4.667 3.806 3.411 3.179 3.025 2.915 2.832 2.767 2.714 2.671 2.635 2.604 2.577 2.554 2.533 2.515 2.499 2.484 2.471 2.459</a:t>
            </a:r>
          </a:p>
          <a:p>
            <a:pPr eaLnBrk="1" hangingPunct="1"/>
            <a:r>
              <a:rPr lang="es-ES" altLang="es-PE" sz="800"/>
              <a:t>14 4.600 3.739 3.344 3.112 2.958 2.848 2.764 2.699 2.646 2.602 2.565 2.534 2.507 2.484 2.463 2.445 2.428 2.413 2.400 2.388</a:t>
            </a:r>
          </a:p>
          <a:p>
            <a:pPr eaLnBrk="1" hangingPunct="1"/>
            <a:r>
              <a:rPr lang="es-ES" altLang="es-PE" sz="800"/>
              <a:t>15 4.543 3.682 3.287 3.056 2.901 2.790 2.707 2.641 2.588 2.544 2.507 2.475 2.448 2.424 2.403 2.385 2.368 2.353 2.340 2.328</a:t>
            </a:r>
          </a:p>
          <a:p>
            <a:pPr eaLnBrk="1" hangingPunct="1"/>
            <a:r>
              <a:rPr lang="es-ES" altLang="es-PE" sz="800"/>
              <a:t>16 4.494 3.634 3.239 3.007 2.852 2.741 2.657 2.591 2.538 2.494 2.456 2.425 2.397 2.373 2.352 2.333 2.317 2.302 2.288 2.276</a:t>
            </a:r>
          </a:p>
          <a:p>
            <a:pPr eaLnBrk="1" hangingPunct="1"/>
            <a:r>
              <a:rPr lang="es-ES" altLang="es-PE" sz="800"/>
              <a:t>17 4.451 3.592 3.197 2.965 2.810 2.699 2.614 2.548 2.494 2.450 2.413 2.381 2.353 2.329 2.308 2.289 2.272 2.257 2.243 2.230</a:t>
            </a:r>
          </a:p>
          <a:p>
            <a:pPr eaLnBrk="1" hangingPunct="1"/>
            <a:r>
              <a:rPr lang="es-ES" altLang="es-PE" sz="800"/>
              <a:t>18 4.414 3.555 3.160 2.928 2.773 2.661 2.577 2.510 2.456 2.412 2.374 2.342 2.314 2.290 2.269 2.250 2.233 2.217 2.203 2.191</a:t>
            </a:r>
          </a:p>
          <a:p>
            <a:pPr eaLnBrk="1" hangingPunct="1"/>
            <a:r>
              <a:rPr lang="es-ES" altLang="es-PE" sz="800"/>
              <a:t>19 4.381 3.522 3.127 2.895 2.740 2.628 2.544 2.477 2.423 2.378 2.340 2.308 2.280 2.256 2.234 2.215 2.198 2.182 2.168 2.155</a:t>
            </a:r>
          </a:p>
          <a:p>
            <a:pPr eaLnBrk="1" hangingPunct="1"/>
            <a:r>
              <a:rPr lang="es-ES" altLang="es-PE" sz="800"/>
              <a:t>20 4.351 3.493 3.098 2.866 2.711 2.599 2.514 2.447 2.393 2.348 2.310 2.278 2.250 2.225 2.203 2.184 2.167 2.151 2.137 2.124</a:t>
            </a:r>
          </a:p>
          <a:p>
            <a:pPr eaLnBrk="1" hangingPunct="1"/>
            <a:r>
              <a:rPr lang="es-ES" altLang="es-PE" sz="800"/>
              <a:t>21 4.325 3.467 3.072 2.840 2.685 2.573 2.488 2.420 2.366 2.321 2.283 2.250 2.222 2.197 2.176 2.156 2.139 2.123 2.109 2.096</a:t>
            </a:r>
          </a:p>
          <a:p>
            <a:pPr eaLnBrk="1" hangingPunct="1"/>
            <a:r>
              <a:rPr lang="es-ES" altLang="es-PE" sz="800"/>
              <a:t>22 4.301 3.443 3.049 2.817 2.661 2.549 2.464 2.397 2.342 2.297 2.259 2.226 2.198 2.173 2.151 2.131 2.114 2.098 2.084 2.071</a:t>
            </a:r>
          </a:p>
          <a:p>
            <a:pPr eaLnBrk="1" hangingPunct="1"/>
            <a:r>
              <a:rPr lang="es-ES" altLang="es-PE" sz="800"/>
              <a:t>23 4.279 3.422 3.028 2.796 2.640 2.528 2.442 2.375 2.320 2.275 2.236 2.204 2.175 2.150 2.128 2.109 2.091 2.075 2.061 2.048</a:t>
            </a:r>
          </a:p>
          <a:p>
            <a:pPr eaLnBrk="1" hangingPunct="1"/>
            <a:r>
              <a:rPr lang="es-ES" altLang="es-PE" sz="800"/>
              <a:t>24 4.260 3.403 3.009 2.776 2.621 2.508 2.423 2.355 2.300 2.255 2.216 2.183 2.155 2.130 2.108 2.088 2.070 2.054 2.040 2.027</a:t>
            </a:r>
          </a:p>
          <a:p>
            <a:pPr eaLnBrk="1" hangingPunct="1"/>
            <a:r>
              <a:rPr lang="es-ES" altLang="es-PE" sz="800"/>
              <a:t>25 4.242 3.385 2.991 2.759 2.603 2.490 2.405 2.337 2.282 2.236 2.198 2.165 2.136 2.111 2.089 2.069 2.051 2.035 2.021 2.007</a:t>
            </a:r>
          </a:p>
          <a:p>
            <a:pPr eaLnBrk="1" hangingPunct="1"/>
            <a:r>
              <a:rPr lang="es-ES" altLang="es-PE" sz="800"/>
              <a:t>26 4.225 3.369 2.975 2.743 2.587 2.474 2.388 2.321 2.265 2.220 2.181 2.148 2.119 2.094 2.072 2.052 2.034 2.018 2.003 1.990</a:t>
            </a:r>
          </a:p>
          <a:p>
            <a:pPr eaLnBrk="1" hangingPunct="1"/>
            <a:r>
              <a:rPr lang="es-ES" altLang="es-PE" sz="800"/>
              <a:t>27 4.210 3.354 2.960 2.728 2.572 2.459 2.373 2.305 2.250 2.204 2.166 2.132 2.103 2.078 2.056 2.036 2.018 2.002 1.987 1.974</a:t>
            </a:r>
          </a:p>
          <a:p>
            <a:pPr eaLnBrk="1" hangingPunct="1"/>
            <a:r>
              <a:rPr lang="es-ES" altLang="es-PE" sz="800"/>
              <a:t>28 4.196 3.340 2.947 2.714 2.558 2.445 2.359 2.291 2.236 2.190 2.151 2.118 2.089 2.064 2.041 2.021 2.003 1.987 1.972 1.959</a:t>
            </a:r>
          </a:p>
          <a:p>
            <a:pPr eaLnBrk="1" hangingPunct="1"/>
            <a:r>
              <a:rPr lang="es-ES" altLang="es-PE" sz="800"/>
              <a:t>29 4.183 3.328 2.934 2.701 2.545 2.432 2.346 2.278 2.223 2.177 2.138 2.104 2.075 2.050 2.027 2.007 1.989 1.973 1.958 1.945</a:t>
            </a:r>
          </a:p>
          <a:p>
            <a:pPr eaLnBrk="1" hangingPunct="1"/>
            <a:r>
              <a:rPr lang="es-ES" altLang="es-PE" sz="800"/>
              <a:t>30 4.171 3.316 2.922 2.690 2.534 2.421 2.334 2.266 2.211 2.165 2.126 2.092 2.063 2.037 2.015 1.995 1.976 1.960 1.945 1.932</a:t>
            </a:r>
          </a:p>
          <a:p>
            <a:pPr eaLnBrk="1" hangingPunct="1"/>
            <a:r>
              <a:rPr lang="es-ES" altLang="es-PE" sz="800"/>
              <a:t>40 4.085 3.232 2.839 2.606 2.449 2.336 2.249 2.180 2.124 2.077 2.038 2.003 1.974 1.948 1.924 1.904 1.885 1.868 1.853 1.839</a:t>
            </a:r>
          </a:p>
          <a:p>
            <a:pPr eaLnBrk="1" hangingPunct="1"/>
            <a:r>
              <a:rPr lang="es-ES" altLang="es-PE" sz="800"/>
              <a:t>50 4.034 3.183 2.790 2.557 2.400 2.286 2.199 2.130 2.073 2.026 1.986 1.952 1.921 1.895 1.871 1.850 1.831 1.814 1.798 1.784</a:t>
            </a:r>
          </a:p>
          <a:p>
            <a:pPr eaLnBrk="1" hangingPunct="1"/>
            <a:r>
              <a:rPr lang="es-ES" altLang="es-PE" sz="800"/>
              <a:t>60 4.001 3.150 2.758 2.525 2.368 2.254 2.167 2.097 2.040 1.993 1.952 1.917 1.887 1.860 1.836 1.815 1.796 1.778 1.763 1.748</a:t>
            </a:r>
          </a:p>
          <a:p>
            <a:pPr eaLnBrk="1" hangingPunct="1"/>
            <a:r>
              <a:rPr lang="es-ES" altLang="es-PE" sz="800"/>
              <a:t>70 3.978 3.128 2.736 2.503 2.346 2.231 2.143 2.074 2.017 1.969 1.928 1.893 1.863 1.836 1.812 1.790 1.771 1.753 1.737 1.722</a:t>
            </a:r>
          </a:p>
          <a:p>
            <a:pPr eaLnBrk="1" hangingPunct="1"/>
            <a:r>
              <a:rPr lang="es-ES" altLang="es-PE" sz="800"/>
              <a:t>80 3.960 3.111 2.719 2.486 2.329 2.214 2.126 2.056 1.999 1.951 1.910 1.875 1.845 1.817 1.793 1.772 1.752 1.734 1.718 1.703</a:t>
            </a:r>
          </a:p>
          <a:p>
            <a:pPr eaLnBrk="1" hangingPunct="1"/>
            <a:r>
              <a:rPr lang="es-ES" altLang="es-PE" sz="800"/>
              <a:t>90 3.947 3.098 2.706 2.473 2.316 2.201 2.113 2.043 1.986 1.938 1.897 1.861 1.830 1.803 1.779 1.757 1.737 1.720 1.703 1.688</a:t>
            </a:r>
          </a:p>
          <a:p>
            <a:pPr eaLnBrk="1" hangingPunct="1"/>
            <a:r>
              <a:rPr lang="es-ES" altLang="es-PE" sz="800"/>
              <a:t>100 3.936 3.087 2.696 2.463 2.305 2.191 2.103 2.032 1.975 1.927 1.886 1.850 1.819 1.792 1.768 1.746 1.726 1.708 1.691 1.676</a:t>
            </a:r>
          </a:p>
          <a:p>
            <a:pPr eaLnBrk="1" hangingPunct="1"/>
            <a:r>
              <a:rPr lang="es-ES" altLang="es-PE" sz="800"/>
              <a:t>200 3.888 3.041 2.650 2.417 2.259 2.144 2.056 1.985 1.927 1.878 1.837 1.801 1.769 1.742 1.717 1.694 1.674 1.656 1.639 1.623</a:t>
            </a:r>
          </a:p>
          <a:p>
            <a:pPr eaLnBrk="1" hangingPunct="1"/>
            <a:r>
              <a:rPr lang="es-ES" altLang="es-PE" sz="800"/>
              <a:t>500 3.860 3.014 2.623 2.390 2.232 2.117 2.028 1.957 1.899 1.850 1.808 1.772 1.740 1.712 1.686 1.664 1.643 1.625 1.607 1.592</a:t>
            </a:r>
          </a:p>
          <a:p>
            <a:pPr eaLnBrk="1" hangingPunct="1"/>
            <a:r>
              <a:rPr lang="es-ES" altLang="es-PE" sz="800"/>
              <a:t>1000 3.851 3.005 2.614 2.381 2.223 2.108 2.019 1.948 1.889 1.840 1.798 1.762 1.730 1.702 1.676 1.654 1.633 1.614 1.597 1.581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n1</a:t>
            </a:r>
          </a:p>
          <a:p>
            <a:pPr eaLnBrk="1" hangingPunct="1"/>
            <a:r>
              <a:rPr lang="es-ES" altLang="es-PE" sz="800" b="1"/>
              <a:t>n2</a:t>
            </a:r>
          </a:p>
          <a:p>
            <a:pPr eaLnBrk="1" hangingPunct="1"/>
            <a:r>
              <a:rPr lang="es-ES" altLang="es-PE" sz="800"/>
              <a:t>1</a:t>
            </a:r>
          </a:p>
          <a:p>
            <a:pPr eaLnBrk="1" hangingPunct="1"/>
            <a:r>
              <a:rPr lang="es-ES" altLang="es-PE" sz="800"/>
              <a:t>2</a:t>
            </a:r>
          </a:p>
          <a:p>
            <a:pPr eaLnBrk="1" hangingPunct="1"/>
            <a:r>
              <a:rPr lang="es-ES" altLang="es-PE" sz="800"/>
              <a:t>3</a:t>
            </a:r>
          </a:p>
          <a:p>
            <a:pPr eaLnBrk="1" hangingPunct="1"/>
            <a:r>
              <a:rPr lang="es-ES" altLang="es-PE" sz="800"/>
              <a:t>4</a:t>
            </a:r>
          </a:p>
          <a:p>
            <a:pPr eaLnBrk="1" hangingPunct="1"/>
            <a:r>
              <a:rPr lang="es-ES" altLang="es-PE" sz="800"/>
              <a:t>5</a:t>
            </a:r>
          </a:p>
          <a:p>
            <a:pPr eaLnBrk="1" hangingPunct="1"/>
            <a:r>
              <a:rPr lang="es-ES" altLang="es-PE" sz="800"/>
              <a:t>6</a:t>
            </a:r>
          </a:p>
          <a:p>
            <a:pPr eaLnBrk="1" hangingPunct="1"/>
            <a:r>
              <a:rPr lang="es-ES" altLang="es-PE" sz="800"/>
              <a:t>7</a:t>
            </a:r>
          </a:p>
          <a:p>
            <a:pPr eaLnBrk="1" hangingPunct="1"/>
            <a:r>
              <a:rPr lang="es-ES" altLang="es-PE" sz="800"/>
              <a:t>8</a:t>
            </a:r>
          </a:p>
          <a:p>
            <a:pPr eaLnBrk="1" hangingPunct="1"/>
            <a:r>
              <a:rPr lang="es-ES" altLang="es-PE" sz="800"/>
              <a:t>9</a:t>
            </a:r>
          </a:p>
          <a:p>
            <a:pPr eaLnBrk="1" hangingPunct="1"/>
            <a:r>
              <a:rPr lang="es-ES" altLang="es-PE" sz="800"/>
              <a:t>10</a:t>
            </a:r>
          </a:p>
          <a:p>
            <a:pPr eaLnBrk="1" hangingPunct="1"/>
            <a:r>
              <a:rPr lang="es-ES" altLang="es-PE" sz="800"/>
              <a:t>11</a:t>
            </a:r>
          </a:p>
          <a:p>
            <a:pPr eaLnBrk="1" hangingPunct="1"/>
            <a:r>
              <a:rPr lang="es-ES" altLang="es-PE" sz="800"/>
              <a:t>12</a:t>
            </a:r>
          </a:p>
          <a:p>
            <a:pPr eaLnBrk="1" hangingPunct="1"/>
            <a:r>
              <a:rPr lang="es-ES" altLang="es-PE" sz="800"/>
              <a:t>13</a:t>
            </a:r>
          </a:p>
          <a:p>
            <a:pPr eaLnBrk="1" hangingPunct="1"/>
            <a:r>
              <a:rPr lang="es-ES" altLang="es-PE" sz="800"/>
              <a:t>14</a:t>
            </a:r>
          </a:p>
          <a:p>
            <a:pPr eaLnBrk="1" hangingPunct="1"/>
            <a:r>
              <a:rPr lang="es-ES" altLang="es-PE" sz="800"/>
              <a:t>15</a:t>
            </a:r>
          </a:p>
          <a:p>
            <a:pPr eaLnBrk="1" hangingPunct="1"/>
            <a:r>
              <a:rPr lang="es-ES" altLang="es-PE" sz="800"/>
              <a:t>16</a:t>
            </a:r>
          </a:p>
          <a:p>
            <a:pPr eaLnBrk="1" hangingPunct="1"/>
            <a:r>
              <a:rPr lang="es-ES" altLang="es-PE" sz="800"/>
              <a:t>17</a:t>
            </a:r>
          </a:p>
          <a:p>
            <a:pPr eaLnBrk="1" hangingPunct="1"/>
            <a:r>
              <a:rPr lang="es-ES" altLang="es-PE" sz="800"/>
              <a:t>18</a:t>
            </a:r>
          </a:p>
          <a:p>
            <a:pPr eaLnBrk="1" hangingPunct="1"/>
            <a:r>
              <a:rPr lang="es-ES" altLang="es-PE" sz="800"/>
              <a:t>19</a:t>
            </a:r>
          </a:p>
          <a:p>
            <a:pPr eaLnBrk="1" hangingPunct="1"/>
            <a:r>
              <a:rPr lang="es-ES" altLang="es-PE" sz="800"/>
              <a:t>20</a:t>
            </a:r>
          </a:p>
          <a:p>
            <a:pPr eaLnBrk="1" hangingPunct="1"/>
            <a:r>
              <a:rPr lang="es-ES" altLang="es-PE" sz="800"/>
              <a:t>21</a:t>
            </a:r>
          </a:p>
          <a:p>
            <a:pPr eaLnBrk="1" hangingPunct="1"/>
            <a:r>
              <a:rPr lang="es-ES" altLang="es-PE" sz="800"/>
              <a:t>22</a:t>
            </a:r>
          </a:p>
          <a:p>
            <a:pPr eaLnBrk="1" hangingPunct="1"/>
            <a:r>
              <a:rPr lang="es-ES" altLang="es-PE" sz="800"/>
              <a:t>23</a:t>
            </a:r>
          </a:p>
          <a:p>
            <a:pPr eaLnBrk="1" hangingPunct="1"/>
            <a:r>
              <a:rPr lang="es-ES" altLang="es-PE" sz="800"/>
              <a:t>24</a:t>
            </a:r>
          </a:p>
          <a:p>
            <a:pPr eaLnBrk="1" hangingPunct="1"/>
            <a:r>
              <a:rPr lang="es-ES" altLang="es-PE" sz="800"/>
              <a:t>25</a:t>
            </a:r>
          </a:p>
          <a:p>
            <a:pPr eaLnBrk="1" hangingPunct="1"/>
            <a:r>
              <a:rPr lang="es-ES" altLang="es-PE" sz="800"/>
              <a:t>26</a:t>
            </a:r>
          </a:p>
          <a:p>
            <a:pPr eaLnBrk="1" hangingPunct="1"/>
            <a:r>
              <a:rPr lang="es-ES" altLang="es-PE" sz="800"/>
              <a:t>27</a:t>
            </a:r>
          </a:p>
          <a:p>
            <a:pPr eaLnBrk="1" hangingPunct="1"/>
            <a:r>
              <a:rPr lang="es-ES" altLang="es-PE" sz="800"/>
              <a:t>28</a:t>
            </a:r>
          </a:p>
          <a:p>
            <a:pPr eaLnBrk="1" hangingPunct="1"/>
            <a:r>
              <a:rPr lang="es-ES" altLang="es-PE" sz="800"/>
              <a:t>29</a:t>
            </a:r>
          </a:p>
          <a:p>
            <a:pPr eaLnBrk="1" hangingPunct="1"/>
            <a:r>
              <a:rPr lang="es-ES" altLang="es-PE" sz="800"/>
              <a:t>30</a:t>
            </a:r>
          </a:p>
          <a:p>
            <a:pPr eaLnBrk="1" hangingPunct="1"/>
            <a:r>
              <a:rPr lang="es-ES" altLang="es-PE" sz="800"/>
              <a:t>40</a:t>
            </a:r>
          </a:p>
          <a:p>
            <a:pPr eaLnBrk="1" hangingPunct="1"/>
            <a:r>
              <a:rPr lang="es-ES" altLang="es-PE" sz="800"/>
              <a:t>50</a:t>
            </a:r>
          </a:p>
          <a:p>
            <a:pPr eaLnBrk="1" hangingPunct="1"/>
            <a:r>
              <a:rPr lang="es-ES" altLang="es-PE" sz="800"/>
              <a:t>60</a:t>
            </a:r>
          </a:p>
          <a:p>
            <a:pPr eaLnBrk="1" hangingPunct="1"/>
            <a:r>
              <a:rPr lang="es-ES" altLang="es-PE" sz="800"/>
              <a:t>70</a:t>
            </a:r>
          </a:p>
          <a:p>
            <a:pPr eaLnBrk="1" hangingPunct="1"/>
            <a:r>
              <a:rPr lang="es-ES" altLang="es-PE" sz="800"/>
              <a:t>80</a:t>
            </a:r>
          </a:p>
          <a:p>
            <a:pPr eaLnBrk="1" hangingPunct="1"/>
            <a:r>
              <a:rPr lang="es-ES" altLang="es-PE" sz="800"/>
              <a:t>90</a:t>
            </a:r>
          </a:p>
          <a:p>
            <a:pPr eaLnBrk="1" hangingPunct="1"/>
            <a:r>
              <a:rPr lang="es-ES" altLang="es-PE" sz="800"/>
              <a:t>100</a:t>
            </a:r>
          </a:p>
          <a:p>
            <a:pPr eaLnBrk="1" hangingPunct="1"/>
            <a:r>
              <a:rPr lang="es-ES" altLang="es-PE" sz="800"/>
              <a:t>200</a:t>
            </a:r>
          </a:p>
          <a:p>
            <a:pPr eaLnBrk="1" hangingPunct="1"/>
            <a:r>
              <a:rPr lang="es-ES" altLang="es-PE" sz="800"/>
              <a:t>500</a:t>
            </a:r>
          </a:p>
          <a:p>
            <a:pPr eaLnBrk="1" hangingPunct="1"/>
            <a:r>
              <a:rPr lang="es-ES" altLang="es-PE" sz="800"/>
              <a:t>1000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=0.95</a:t>
            </a:r>
          </a:p>
          <a:p>
            <a:pPr eaLnBrk="1" hangingPunct="1"/>
            <a:r>
              <a:rPr lang="es-ES" altLang="es-PE" sz="800" b="1"/>
              <a:t>1 - a = P ( F £ fa,n1,n2 )</a:t>
            </a:r>
          </a:p>
          <a:p>
            <a:pPr eaLnBrk="1" hangingPunct="1"/>
            <a:r>
              <a:rPr lang="es-ES" altLang="es-PE" sz="800"/>
              <a:t>21 22 23 24 25 26 27 28 29 30 40 50 60 70 80 90 100 200 500 1000</a:t>
            </a:r>
          </a:p>
          <a:p>
            <a:pPr eaLnBrk="1" hangingPunct="1"/>
            <a:r>
              <a:rPr lang="es-ES" altLang="es-PE" sz="800"/>
              <a:t>248.307 248.579 248.823 249.052 249.260 249.453 249.631 249.798 249.951 250.096 251.144 251.774 252.196 252.498 252.723 252.898 253.043 253.676 254.062 254.186</a:t>
            </a:r>
          </a:p>
          <a:p>
            <a:pPr eaLnBrk="1" hangingPunct="1"/>
            <a:r>
              <a:rPr lang="es-ES" altLang="es-PE" sz="800"/>
              <a:t>19.448 19.450 19.452 19.454 19.456 19.457 19.459 19.460 19.461 19.463 19.471 19.476 19.479 19.481 19.483 19.485 19.486 19.491 19.494 19.495</a:t>
            </a:r>
          </a:p>
          <a:p>
            <a:pPr eaLnBrk="1" hangingPunct="1"/>
            <a:r>
              <a:rPr lang="es-ES" altLang="es-PE" sz="800"/>
              <a:t>8.654 8.648 8.643 8.638 8.634 8.630 8.626 8.623 8.620 8.617 8.594 8.581 8.572 8.566 8.561 8.557 8.554 8.540 8.532 8.529</a:t>
            </a:r>
          </a:p>
          <a:p>
            <a:pPr eaLnBrk="1" hangingPunct="1"/>
            <a:r>
              <a:rPr lang="es-ES" altLang="es-PE" sz="800"/>
              <a:t>5.795 5.787 5.781 5.774 5.769 5.763 5.759 5.754 5.750 5.746 5.717 5.699 5.688 5.679 5.673 5.668 5.664 5.646 5.635 5.632</a:t>
            </a:r>
          </a:p>
          <a:p>
            <a:pPr eaLnBrk="1" hangingPunct="1"/>
            <a:r>
              <a:rPr lang="es-ES" altLang="es-PE" sz="800"/>
              <a:t>4.549 4.541 4.534 4.527 4.521 4.515 4.510 4.505 4.500 4.496 4.464 4.444 4.431 4.422 4.415 4.409 4.405 4.385 4.373 4.369</a:t>
            </a:r>
          </a:p>
          <a:p>
            <a:pPr eaLnBrk="1" hangingPunct="1"/>
            <a:r>
              <a:rPr lang="es-ES" altLang="es-PE" sz="800"/>
              <a:t>3.865 3.856 3.849 3.841 3.835 3.829 3.823 3.818 3.813 3.808 3.774 3.754 3.740 3.730 3.722 3.716 3.712 3.690 3.678 3.673</a:t>
            </a:r>
          </a:p>
          <a:p>
            <a:pPr eaLnBrk="1" hangingPunct="1"/>
            <a:r>
              <a:rPr lang="es-ES" altLang="es-PE" sz="800"/>
              <a:t>3.435 3.426 3.418 3.410 3.404 3.397 3.391 3.386 3.381 3.376 3.340 3.319 3.304 3.294 3.286 3.280 3.275 3.252 3.239 3.234</a:t>
            </a:r>
          </a:p>
          <a:p>
            <a:pPr eaLnBrk="1" hangingPunct="1"/>
            <a:r>
              <a:rPr lang="es-ES" altLang="es-PE" sz="800"/>
              <a:t>3.140 3.131 3.123 3.115 3.108 3.102 3.095 3.090 3.084 3.079 3.043 3.020 3.005 2.994 2.986 2.980 2.975 2.951 2.937 2.932</a:t>
            </a:r>
          </a:p>
          <a:p>
            <a:pPr eaLnBrk="1" hangingPunct="1"/>
            <a:r>
              <a:rPr lang="es-ES" altLang="es-PE" sz="800"/>
              <a:t>2.926 2.917 2.908 2.900 2.893 2.886 2.880 2.874 2.869 2.864 2.826 2.803 2.787 2.776 2.768 2.761 2.756 2.731 2.717 2.712</a:t>
            </a:r>
          </a:p>
          <a:p>
            <a:pPr eaLnBrk="1" hangingPunct="1"/>
            <a:r>
              <a:rPr lang="es-ES" altLang="es-PE" sz="800"/>
              <a:t>2.764 2.754 2.745 2.737 2.730 2.723 2.716 2.710 2.705 2.700 2.661 2.637 2.621 2.609 2.601 2.594 2.588 2.563 2.548 2.543</a:t>
            </a:r>
          </a:p>
          <a:p>
            <a:pPr eaLnBrk="1" hangingPunct="1"/>
            <a:r>
              <a:rPr lang="es-ES" altLang="es-PE" sz="800"/>
              <a:t>2.636 2.626 2.617 2.609 2.601 2.594 2.588 2.582 2.576 2.570 2.531 2.507 2.490 2.478 2.469 2.462 2.457 2.431 2.415 2.410</a:t>
            </a:r>
          </a:p>
          <a:p>
            <a:pPr eaLnBrk="1" hangingPunct="1"/>
            <a:r>
              <a:rPr lang="es-ES" altLang="es-PE" sz="800"/>
              <a:t>2.533 2.523 2.514 2.505 2.498 2.491 2.484 2.478 2.472 2.466 2.426 2.401 2.384 2.372 2.363 2.356 2.350 2.323 2.307 2.302</a:t>
            </a:r>
          </a:p>
          <a:p>
            <a:pPr eaLnBrk="1" hangingPunct="1"/>
            <a:r>
              <a:rPr lang="es-ES" altLang="es-PE" sz="800"/>
              <a:t>2.448 2.438 2.429 2.420 2.412 2.405 2.398 2.392 2.386 2.380 2.339 2.314 2.297 2.284 2.275 2.267 2.261 2.234 2.218 2.212</a:t>
            </a:r>
          </a:p>
          <a:p>
            <a:pPr eaLnBrk="1" hangingPunct="1"/>
            <a:r>
              <a:rPr lang="es-ES" altLang="es-PE" sz="800"/>
              <a:t>2.377 2.367 2.357 2.349 2.341 2.333 2.326 2.320 2.314 2.308 2.266 2.241 2.223 2.210 2.201 2.193 2.187 2.159 2.142 2.136</a:t>
            </a:r>
          </a:p>
          <a:p>
            <a:pPr eaLnBrk="1" hangingPunct="1"/>
            <a:r>
              <a:rPr lang="es-ES" altLang="es-PE" sz="800"/>
              <a:t>2.316 2.306 2.297 2.288 2.280 2.272 2.265 2.259 2.253 2.247 2.204 2.178 2.160 2.147 2.137 2.130 2.123 2.095 2.078 2.072</a:t>
            </a:r>
          </a:p>
          <a:p>
            <a:pPr eaLnBrk="1" hangingPunct="1"/>
            <a:r>
              <a:rPr lang="es-ES" altLang="es-PE" sz="800"/>
              <a:t>2.264 2.254 2.244 2.235 2.227 2.220 2.212 2.206 2.200 2.194 2.151 2.124 2.106 2.093 2.083 2.075 2.068 2.039 2.022 2.016</a:t>
            </a:r>
          </a:p>
          <a:p>
            <a:pPr eaLnBrk="1" hangingPunct="1"/>
            <a:r>
              <a:rPr lang="es-ES" altLang="es-PE" sz="800"/>
              <a:t>2.219 2.208 2.199 2.190 2.181 2.174 2.167 2.160 2.154 2.148 2.104 2.077 2.058 2.045 2.035 2.027 2.020 1.991 1.973 1.967</a:t>
            </a:r>
          </a:p>
          <a:p>
            <a:pPr eaLnBrk="1" hangingPunct="1"/>
            <a:r>
              <a:rPr lang="es-ES" altLang="es-PE" sz="800"/>
              <a:t>2.179 2.168 2.159 2.150 2.141 2.134 2.126 2.119 2.113 2.107 2.063 2.035 2.017 2.003 1.993 1.985 1.978 1.948 1.929 1.923</a:t>
            </a:r>
          </a:p>
          <a:p>
            <a:pPr eaLnBrk="1" hangingPunct="1"/>
            <a:r>
              <a:rPr lang="es-ES" altLang="es-PE" sz="800"/>
              <a:t>2.144 2.133 2.123 2.114 2.106 2.098 2.090 2.084 2.077 2.071 2.026 1.999 1.980 1.966 1.955 1.947 1.940 1.910 1.891 1.884</a:t>
            </a:r>
          </a:p>
          <a:p>
            <a:pPr eaLnBrk="1" hangingPunct="1"/>
            <a:r>
              <a:rPr lang="es-ES" altLang="es-PE" sz="800"/>
              <a:t>2.112 2.102 2.092 2.082 2.074 2.066 2.059 2.052 2.045 2.039 1.994 1.966 1.946 1.932 1.922 1.913 1.907 1.875 1.856 1.850</a:t>
            </a:r>
          </a:p>
          <a:p>
            <a:pPr eaLnBrk="1" hangingPunct="1"/>
            <a:r>
              <a:rPr lang="es-ES" altLang="es-PE" sz="800"/>
              <a:t>2.084 2.073 2.063 2.054 2.045 2.037 2.030 2.023 2.016 2.010 1.965 1.936 1.916 1.902 1.891 1.883 1.876 1.845 1.825 1.818</a:t>
            </a:r>
          </a:p>
          <a:p>
            <a:pPr eaLnBrk="1" hangingPunct="1"/>
            <a:r>
              <a:rPr lang="es-ES" altLang="es-PE" sz="800"/>
              <a:t>2.059 2.048 2.038 2.028 2.020 2.012 2.004 1.997 1.990 1.984 1.938 1.909 1.889 1.875 1.864 1.856 1.849 1.817 1.797 1.790</a:t>
            </a:r>
          </a:p>
          <a:p>
            <a:pPr eaLnBrk="1" hangingPunct="1"/>
            <a:r>
              <a:rPr lang="es-ES" altLang="es-PE" sz="800"/>
              <a:t>2.036 2.025 2.014 2.005 1.996 1.988 1.981 1.973 1.967 1.961 1.914 1.885 1.865 1.850 1.839 1.830 1.823 1.791 1.771 1.764</a:t>
            </a:r>
          </a:p>
          <a:p>
            <a:pPr eaLnBrk="1" hangingPunct="1"/>
            <a:r>
              <a:rPr lang="es-ES" altLang="es-PE" sz="800"/>
              <a:t>2.015 2.003 1.993 1.984 1.975 1.967 1.959 1.952 1.945 1.939 1.892 1.863 1.842 1.828 1.816 1.808 1.800 1.768 1.747 1.740</a:t>
            </a:r>
          </a:p>
          <a:p>
            <a:pPr eaLnBrk="1" hangingPunct="1"/>
            <a:r>
              <a:rPr lang="es-ES" altLang="es-PE" sz="800"/>
              <a:t>1.995 1.984 1.974 1.964 1.955 1.947 1.939 1.932 1.926 1.919 1.872 1.842 1.822 1.807 1.796 1.787 1.779 1.746 1.725 1.718</a:t>
            </a:r>
          </a:p>
          <a:p>
            <a:pPr eaLnBrk="1" hangingPunct="1"/>
            <a:r>
              <a:rPr lang="es-ES" altLang="es-PE" sz="800"/>
              <a:t>1.978 1.966 1.956 1.946 1.938 1.929 1.921 1.914 1.907 1.901 1.853 1.823 1.803 1.788 1.776 1.767 1.760 1.726 1.705 1.698</a:t>
            </a:r>
          </a:p>
          <a:p>
            <a:pPr eaLnBrk="1" hangingPunct="1"/>
            <a:r>
              <a:rPr lang="es-ES" altLang="es-PE" sz="800"/>
              <a:t>1.961 1.950 1.940 1.930 1.921 1.913 1.905 1.898 1.891 1.884 1.836 1.806 1.785 1.770 1.758 1.749 1.742 1.708 1.686 1.679</a:t>
            </a:r>
          </a:p>
          <a:p>
            <a:pPr eaLnBrk="1" hangingPunct="1"/>
            <a:r>
              <a:rPr lang="es-ES" altLang="es-PE" sz="800"/>
              <a:t>1.946 1.935 1.924 1.915 1.906 1.897 1.889 1.882 1.875 1.869 1.820 1.790 1.769 1.754 1.742 1.733 1.725 1.691 1.669 1.662</a:t>
            </a:r>
          </a:p>
          <a:p>
            <a:pPr eaLnBrk="1" hangingPunct="1"/>
            <a:r>
              <a:rPr lang="es-ES" altLang="es-PE" sz="800"/>
              <a:t>1.932 1.921 1.910 1.901 1.891 1.883 1.875 1.868 1.861 1.854 1.806 1.775 1.754 1.738 1.726 1.717 1.710 1.675 1.653 1.645</a:t>
            </a:r>
          </a:p>
          <a:p>
            <a:pPr eaLnBrk="1" hangingPunct="1"/>
            <a:r>
              <a:rPr lang="es-ES" altLang="es-PE" sz="800"/>
              <a:t>1.919 1.908 1.897 1.887 1.878 1.870 1.862 1.854 1.847 1.841 1.792 1.761 1.740 1.724 1.712 1.703 1.695 1.660 1.637 1.630</a:t>
            </a:r>
          </a:p>
          <a:p>
            <a:pPr eaLnBrk="1" hangingPunct="1"/>
            <a:r>
              <a:rPr lang="es-ES" altLang="es-PE" sz="800"/>
              <a:t>1.826 1.814 1.803 1.793 1.783 1.775 1.766 1.759 1.751 1.744 1.693 1.660 1.637 1.621 1.608 1.597 1.589 1.551 1.526 1.517</a:t>
            </a:r>
          </a:p>
          <a:p>
            <a:pPr eaLnBrk="1" hangingPunct="1"/>
            <a:r>
              <a:rPr lang="es-ES" altLang="es-PE" sz="800"/>
              <a:t>1.771 1.759 1.748 1.737 1.727 1.718 1.710 1.702 1.694 1.687 1.634 1.599 1.576 1.558 1.544 1.534 1.525 1.484 1.457 1.448</a:t>
            </a:r>
          </a:p>
          <a:p>
            <a:pPr eaLnBrk="1" hangingPunct="1"/>
            <a:r>
              <a:rPr lang="es-ES" altLang="es-PE" sz="800"/>
              <a:t>1.735 1.722 1.711 1.700 1.690 1.681 1.672 1.664 1.656 1.649 1.594 1.559 1.534 1.516 1.502 1.491 1.481 1.438 1.409 1.399</a:t>
            </a:r>
          </a:p>
          <a:p>
            <a:pPr eaLnBrk="1" hangingPunct="1"/>
            <a:r>
              <a:rPr lang="es-ES" altLang="es-PE" sz="800"/>
              <a:t>1.709 1.696 1.685 1.674 1.664 1.654 1.646 1.637 1.629 1.622 1.566 1.530 1.505 1.486 1.471 1.459 1.450 1.404 1.374 1.364</a:t>
            </a:r>
          </a:p>
          <a:p>
            <a:pPr eaLnBrk="1" hangingPunct="1"/>
            <a:r>
              <a:rPr lang="es-ES" altLang="es-PE" sz="800"/>
              <a:t>1.689 1.677 1.665 1.654 1.644 1.634 1.626 1.617 1.609 1.602 1.545 1.508 1.482 1.463 1.448 1.436 1.426 1.379 1.347 1.336</a:t>
            </a:r>
          </a:p>
          <a:p>
            <a:pPr eaLnBrk="1" hangingPunct="1"/>
            <a:r>
              <a:rPr lang="es-ES" altLang="es-PE" sz="800"/>
              <a:t>1.675 1.662 1.650 1.639 1.629 1.619 1.610 1.601 1.593 1.586 1.528 1.491 1.465 1.445 1.429 1.417 1.407 1.358 1.326 1.314</a:t>
            </a:r>
          </a:p>
          <a:p>
            <a:pPr eaLnBrk="1" hangingPunct="1"/>
            <a:r>
              <a:rPr lang="es-ES" altLang="es-PE" sz="800"/>
              <a:t>1.663 1.650 1.638 1.627 1.616 1.607 1.598 1.589 1.581 1.573 1.515 1.477 1.450 1.430 1.415 1.402 1.392 1.342 1.308 1.296</a:t>
            </a:r>
          </a:p>
          <a:p>
            <a:pPr eaLnBrk="1" hangingPunct="1"/>
            <a:r>
              <a:rPr lang="es-ES" altLang="es-PE" sz="800"/>
              <a:t>1.609 1.596 1.583 1.572 1.561 1.551 1.542 1.533 1.524 1.516 1.455 1.415 1.386 1.364 1.346 1.332 1.321 1.263 1.221 1.205</a:t>
            </a:r>
          </a:p>
          <a:p>
            <a:pPr eaLnBrk="1" hangingPunct="1"/>
            <a:r>
              <a:rPr lang="es-ES" altLang="es-PE" sz="800"/>
              <a:t>1.577 1.563 1.551 1.539 1.528 1.518 1.508 1.499 1.490 1.482 1.419 1.376 1.345 1.322 1.303 1.288 1.275 1.210 1.159 1.138</a:t>
            </a:r>
          </a:p>
          <a:p>
            <a:pPr eaLnBrk="1" hangingPunct="1"/>
            <a:r>
              <a:rPr lang="es-ES" altLang="es-PE" sz="800"/>
              <a:t>1.566 1.553 1.540 1.528 1.517 1.507 1.497 1.488 1.479 1.471 1.406 1.363 1.332 1.308 1.289 1.273 1.260 1.190 1.134 1.110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=0.975 </a:t>
            </a:r>
            <a:r>
              <a:rPr lang="es-ES" altLang="es-PE" sz="800"/>
              <a:t>= grados de libertad del numerador</a:t>
            </a:r>
          </a:p>
          <a:p>
            <a:pPr eaLnBrk="1" hangingPunct="1"/>
            <a:r>
              <a:rPr lang="es-ES" altLang="es-PE" sz="800" b="1"/>
              <a:t>1 - a = P ( F £ fa,n1,n2 ) </a:t>
            </a:r>
            <a:r>
              <a:rPr lang="es-ES" altLang="es-PE" sz="800"/>
              <a:t>= grados de libertad del denominador</a:t>
            </a:r>
          </a:p>
          <a:p>
            <a:pPr eaLnBrk="1" hangingPunct="1"/>
            <a:r>
              <a:rPr lang="es-ES" altLang="es-PE" sz="800"/>
              <a:t>1 2 3 4 5 6 7 8 9 10 11 12 13 14 15 16 17 18 19 20</a:t>
            </a:r>
          </a:p>
          <a:p>
            <a:pPr eaLnBrk="1" hangingPunct="1"/>
            <a:r>
              <a:rPr lang="es-ES" altLang="es-PE" sz="800"/>
              <a:t>1 647.793 799.482 864.151 899.599 921.835 937.114 948.203 956.643 963.279 968.634 973.028 976.725 979.839 982.545 984.874 986.911 988.715 990.345 991.800 993.081</a:t>
            </a:r>
          </a:p>
          <a:p>
            <a:pPr eaLnBrk="1" hangingPunct="1"/>
            <a:r>
              <a:rPr lang="es-ES" altLang="es-PE" sz="800"/>
              <a:t>2 38.506 39.000 39.166 39.248 39.298 39.331 39.356 39.373 39.387 39.398 39.407 39.415 39.421 39.427 39.431 39.436 39.439 39.442 39.446 39.448</a:t>
            </a:r>
          </a:p>
          <a:p>
            <a:pPr eaLnBrk="1" hangingPunct="1"/>
            <a:r>
              <a:rPr lang="es-ES" altLang="es-PE" sz="800"/>
              <a:t>3 17.443 16.044 15.439 15.101 14.885 14.735 14.624 14.540 14.473 14.419 14.374 14.337 14.305 14.277 14.253 14.232 14.213 14.196 14.181 14.167</a:t>
            </a:r>
          </a:p>
          <a:p>
            <a:pPr eaLnBrk="1" hangingPunct="1"/>
            <a:r>
              <a:rPr lang="es-ES" altLang="es-PE" sz="800"/>
              <a:t>4 12.218 10.649 9.979 9.604 9.364 9.197 9.074 8.980 8.905 8.844 8.794 8.751 8.715 8.684 8.657 8.633 8.611 8.592 8.575 8.560</a:t>
            </a:r>
          </a:p>
          <a:p>
            <a:pPr eaLnBrk="1" hangingPunct="1"/>
            <a:r>
              <a:rPr lang="es-ES" altLang="es-PE" sz="800"/>
              <a:t>5 10.007 8.434 7.764 7.388 7.146 6.978 6.853 6.757 6.681 6.619 6.568 6.525 6.488 6.456 6.428 6.403 6.381 6.362 6.344 6.329</a:t>
            </a:r>
          </a:p>
          <a:p>
            <a:pPr eaLnBrk="1" hangingPunct="1"/>
            <a:r>
              <a:rPr lang="es-ES" altLang="es-PE" sz="800"/>
              <a:t>6 8.813 7.260 6.599 6.227 5.988 5.820 5.695 5.600 5.523 5.461 5.410 5.366 5.329 5.297 5.269 5.244 5.222 5.202 5.184 5.168</a:t>
            </a:r>
          </a:p>
          <a:p>
            <a:pPr eaLnBrk="1" hangingPunct="1"/>
            <a:r>
              <a:rPr lang="es-ES" altLang="es-PE" sz="800"/>
              <a:t>7 8.073 6.542 5.890 5.523 5.285 5.119 4.995 4.899 4.823 4.761 4.709 4.666 4.628 4.596 4.568 4.543 4.521 4.501 4.483 4.467</a:t>
            </a:r>
          </a:p>
          <a:p>
            <a:pPr eaLnBrk="1" hangingPunct="1"/>
            <a:r>
              <a:rPr lang="es-ES" altLang="es-PE" sz="800"/>
              <a:t>8 7.571 6.059 5.416 5.053 4.817 4.652 4.529 4.433 4.357 4.295 4.243 4.200 4.162 4.130 4.101 4.076 4.054 4.034 4.016 3.999</a:t>
            </a:r>
          </a:p>
          <a:p>
            <a:pPr eaLnBrk="1" hangingPunct="1"/>
            <a:r>
              <a:rPr lang="es-ES" altLang="es-PE" sz="800"/>
              <a:t>9 7.209 5.715 5.078 4.718 4.484 4.320 4.197 4.102 4.026 3.964 3.912 3.868 3.831 3.798 3.769 3.744 3.722 3.701 3.683 3.667</a:t>
            </a:r>
          </a:p>
          <a:p>
            <a:pPr eaLnBrk="1" hangingPunct="1"/>
            <a:r>
              <a:rPr lang="es-ES" altLang="es-PE" sz="800"/>
              <a:t>10 6.937 5.456 4.826 4.468 4.236 4.072 3.950 3.855 3.779 3.717 3.665 3.621 3.583 3.550 3.522 3.496 3.474 3.453 3.435 3.419</a:t>
            </a:r>
          </a:p>
          <a:p>
            <a:pPr eaLnBrk="1" hangingPunct="1"/>
            <a:r>
              <a:rPr lang="es-ES" altLang="es-PE" sz="800"/>
              <a:t>11 6.724 5.256 4.630 4.275 4.044 3.881 3.759 3.664 3.588 3.526 3.474 3.430 3.392 3.359 3.330 3.304 3.282 3.261 3.243 3.226</a:t>
            </a:r>
          </a:p>
          <a:p>
            <a:pPr eaLnBrk="1" hangingPunct="1"/>
            <a:r>
              <a:rPr lang="es-ES" altLang="es-PE" sz="800"/>
              <a:t>12 6.554 5.096 4.474 4.121 3.891 3.728 3.607 3.512 3.436 3.374 3.321 3.277 3.239 3.206 3.177 3.152 3.129 3.108 3.090 3.073</a:t>
            </a:r>
          </a:p>
          <a:p>
            <a:pPr eaLnBrk="1" hangingPunct="1"/>
            <a:r>
              <a:rPr lang="es-ES" altLang="es-PE" sz="800"/>
              <a:t>13 6.414 4.965 4.347 3.996 3.767 3.604 3.483 3.388 3.312 3.250 3.197 3.153 3.115 3.082 3.053 3.027 3.004 2.983 2.965 2.948</a:t>
            </a:r>
          </a:p>
          <a:p>
            <a:pPr eaLnBrk="1" hangingPunct="1"/>
            <a:r>
              <a:rPr lang="es-ES" altLang="es-PE" sz="800"/>
              <a:t>14 6.298 4.857 4.242 3.892 3.663 3.501 3.380 3.285 3.209 3.147 3.095 3.050 3.012 2.979 2.949 2.923 2.900 2.879 2.861 2.844</a:t>
            </a:r>
          </a:p>
          <a:p>
            <a:pPr eaLnBrk="1" hangingPunct="1"/>
            <a:r>
              <a:rPr lang="es-ES" altLang="es-PE" sz="800"/>
              <a:t>15 6.200 4.765 4.153 3.804 3.576 3.415 3.293 3.199 3.123 3.060 3.008 2.963 2.925 2.891 2.862 2.836 2.813 2.792 2.773 2.756</a:t>
            </a:r>
          </a:p>
          <a:p>
            <a:pPr eaLnBrk="1" hangingPunct="1"/>
            <a:r>
              <a:rPr lang="es-ES" altLang="es-PE" sz="800"/>
              <a:t>16 6.115 4.687 4.077 3.729 3.502 3.341 3.219 3.125 3.049 2.986 2.934 2.889 2.851 2.817 2.788 2.761 2.738 2.717 2.698 2.681</a:t>
            </a:r>
          </a:p>
          <a:p>
            <a:pPr eaLnBrk="1" hangingPunct="1"/>
            <a:r>
              <a:rPr lang="es-ES" altLang="es-PE" sz="800"/>
              <a:t>17 6.042 4.619 4.011 3.665 3.438 3.277 3.156 3.061 2.985 2.922 2.870 2.825 2.786 2.753 2.723 2.697 2.673 2.652 2.633 2.616</a:t>
            </a:r>
          </a:p>
          <a:p>
            <a:pPr eaLnBrk="1" hangingPunct="1"/>
            <a:r>
              <a:rPr lang="es-ES" altLang="es-PE" sz="800"/>
              <a:t>18 5.978 4.560 3.954 3.608 3.382 3.221 3.100 3.005 2.929 2.866 2.814 2.769 2.730 2.696 2.667 2.640 2.617 2.596 2.576 2.559</a:t>
            </a:r>
          </a:p>
          <a:p>
            <a:pPr eaLnBrk="1" hangingPunct="1"/>
            <a:r>
              <a:rPr lang="es-ES" altLang="es-PE" sz="800"/>
              <a:t>19 5.922 4.508 3.903 3.559 3.333 3.172 3.051 2.956 2.880 2.817 2.765 2.720 2.681 2.647 2.617 2.591 2.567 2.546 2.526 2.509</a:t>
            </a:r>
          </a:p>
          <a:p>
            <a:pPr eaLnBrk="1" hangingPunct="1"/>
            <a:r>
              <a:rPr lang="es-ES" altLang="es-PE" sz="800"/>
              <a:t>20 5.871 4.461 3.859 3.515 3.289 3.128 3.007 2.913 2.837 2.774 2.721 2.676 2.637 2.603 2.573 2.547 2.523 2.501 2.482 2.464</a:t>
            </a:r>
          </a:p>
          <a:p>
            <a:pPr eaLnBrk="1" hangingPunct="1"/>
            <a:r>
              <a:rPr lang="es-ES" altLang="es-PE" sz="800"/>
              <a:t>21 5.827 4.420 3.819 3.475 3.250 3.090 2.969 2.874 2.798 2.735 2.682 2.637 2.598 2.564 2.534 2.507 2.483 2.462 2.442 2.425</a:t>
            </a:r>
          </a:p>
          <a:p>
            <a:pPr eaLnBrk="1" hangingPunct="1"/>
            <a:r>
              <a:rPr lang="es-ES" altLang="es-PE" sz="800"/>
              <a:t>22 5.786 4.383 3.783 3.440 3.215 3.055 2.934 2.839 2.763 2.700 2.647 2.602 2.563 2.528 2.498 2.472 2.448 2.426 2.407 2.389</a:t>
            </a:r>
          </a:p>
          <a:p>
            <a:pPr eaLnBrk="1" hangingPunct="1"/>
            <a:r>
              <a:rPr lang="es-ES" altLang="es-PE" sz="800"/>
              <a:t>23 5.750 4.349 3.750 3.408 3.183 3.023 2.902 2.808 2.731 2.668 2.615 2.570 2.531 2.497 2.466 2.440 2.416 2.394 2.374 2.357</a:t>
            </a:r>
          </a:p>
          <a:p>
            <a:pPr eaLnBrk="1" hangingPunct="1"/>
            <a:r>
              <a:rPr lang="es-ES" altLang="es-PE" sz="800"/>
              <a:t>24 5.717 4.319 3.721 3.379 3.155 2.995 2.874 2.779 2.703 2.640 2.586 2.541 2.502 2.468 2.437 2.411 2.386 2.365 2.345 2.327</a:t>
            </a:r>
          </a:p>
          <a:p>
            <a:pPr eaLnBrk="1" hangingPunct="1"/>
            <a:r>
              <a:rPr lang="es-ES" altLang="es-PE" sz="800"/>
              <a:t>25 5.686 4.291 3.694 3.353 3.129 2.969 2.848 2.753 2.677 2.613 2.560 2.515 2.476 2.441 2.411 2.384 2.360 2.338 2.318 2.300</a:t>
            </a:r>
          </a:p>
          <a:p>
            <a:pPr eaLnBrk="1" hangingPunct="1"/>
            <a:r>
              <a:rPr lang="es-ES" altLang="es-PE" sz="800"/>
              <a:t>26 5.659 4.265 3.670 3.329 3.105 2.945 2.824 2.729 2.653 2.590 2.536 2.491 2.452 2.417 2.387 2.360 2.335 2.314 2.294 2.276</a:t>
            </a:r>
          </a:p>
          <a:p>
            <a:pPr eaLnBrk="1" hangingPunct="1"/>
            <a:r>
              <a:rPr lang="es-ES" altLang="es-PE" sz="800"/>
              <a:t>27 5.633 4.242 3.647 3.307 3.083 2.923 2.802 2.707 2.631 2.568 2.514 2.469 2.429 2.395 2.364 2.337 2.313 2.291 2.271 2.253</a:t>
            </a:r>
          </a:p>
          <a:p>
            <a:pPr eaLnBrk="1" hangingPunct="1"/>
            <a:r>
              <a:rPr lang="es-ES" altLang="es-PE" sz="800"/>
              <a:t>28 5.610 4.221 3.626 3.286 3.063 2.903 2.782 2.687 2.611 2.547 2.494 2.448 2.409 2.374 2.344 2.317 2.292 2.270 2.251 2.232</a:t>
            </a:r>
          </a:p>
          <a:p>
            <a:pPr eaLnBrk="1" hangingPunct="1"/>
            <a:r>
              <a:rPr lang="es-ES" altLang="es-PE" sz="800"/>
              <a:t>29 5.588 4.201 3.607 3.267 3.044 2.884 2.763 2.669 2.592 2.529 2.475 2.430 2.390 2.355 2.325 2.298 2.273 2.251 2.231 2.213</a:t>
            </a:r>
          </a:p>
          <a:p>
            <a:pPr eaLnBrk="1" hangingPunct="1"/>
            <a:r>
              <a:rPr lang="es-ES" altLang="es-PE" sz="800"/>
              <a:t>30 5.568 4.182 3.589 3.250 3.026 2.867 2.746 2.651 2.575 2.511 2.458 2.412 2.372 2.338 2.307 2.280 2.255 2.233 2.213 2.195</a:t>
            </a:r>
          </a:p>
          <a:p>
            <a:pPr eaLnBrk="1" hangingPunct="1"/>
            <a:r>
              <a:rPr lang="es-ES" altLang="es-PE" sz="800"/>
              <a:t>40 5.424 4.051 3.463 3.126 2.904 2.744 2.624 2.529 2.452 2.388 2.334 2.288 2.248 2.213 2.182 2.154 2.129 2.107 2.086 2.068</a:t>
            </a:r>
          </a:p>
          <a:p>
            <a:pPr eaLnBrk="1" hangingPunct="1"/>
            <a:r>
              <a:rPr lang="es-ES" altLang="es-PE" sz="800"/>
              <a:t>50 5.340 3.975 3.390 3.054 2.833 2.674 2.553 2.458 2.381 2.317 2.263 2.216 2.176 2.140 2.109 2.081 2.056 2.033 2.012 1.993</a:t>
            </a:r>
          </a:p>
          <a:p>
            <a:pPr eaLnBrk="1" hangingPunct="1"/>
            <a:r>
              <a:rPr lang="es-ES" altLang="es-PE" sz="800"/>
              <a:t>60 5.286 3.925 3.343 3.008 2.786 2.627 2.507 2.412 2.334 2.270 2.216 2.169 2.129 2.093 2.061 2.033 2.008 1.985 1.964 1.944</a:t>
            </a:r>
          </a:p>
          <a:p>
            <a:pPr eaLnBrk="1" hangingPunct="1"/>
            <a:r>
              <a:rPr lang="es-ES" altLang="es-PE" sz="800"/>
              <a:t>70 5.247 3.890 3.309 2.975 2.754 2.595 2.474 2.379 2.302 2.237 2.183 2.136 2.095 2.059 2.028 1.999 1.974 1.950 1.929 1.910</a:t>
            </a:r>
          </a:p>
          <a:p>
            <a:pPr eaLnBrk="1" hangingPunct="1"/>
            <a:r>
              <a:rPr lang="es-ES" altLang="es-PE" sz="800"/>
              <a:t>80 5.218 3.864 3.284 2.950 2.730 2.571 2.450 2.355 2.277 2.213 2.158 2.111 2.071 2.035 2.003 1.974 1.948 1.925 1.904 1.884</a:t>
            </a:r>
          </a:p>
          <a:p>
            <a:pPr eaLnBrk="1" hangingPunct="1"/>
            <a:r>
              <a:rPr lang="es-ES" altLang="es-PE" sz="800"/>
              <a:t>90 5.196 3.844 3.265 2.932 2.711 2.552 2.432 2.336 2.259 2.194 2.140 2.092 2.051 2.015 1.983 1.955 1.929 1.905 1.884 1.864</a:t>
            </a:r>
          </a:p>
          <a:p>
            <a:pPr eaLnBrk="1" hangingPunct="1"/>
            <a:r>
              <a:rPr lang="es-ES" altLang="es-PE" sz="800"/>
              <a:t>100 5.179 3.828 3.250 2.917 2.696 2.537 2.417 2.321 2.244 2.179 2.124 2.077 2.036 2.000 1.968 1.939 1.913 1.890 1.868 1.849</a:t>
            </a:r>
          </a:p>
          <a:p>
            <a:pPr eaLnBrk="1" hangingPunct="1"/>
            <a:r>
              <a:rPr lang="es-ES" altLang="es-PE" sz="800"/>
              <a:t>200 5.100 3.758 3.182 2.850 2.630 2.472 2.351 2.256 2.178 2.113 2.058 2.010 1.969 1.932 1.900 1.870 1.844 1.820 1.798 1.778</a:t>
            </a:r>
          </a:p>
          <a:p>
            <a:pPr eaLnBrk="1" hangingPunct="1"/>
            <a:r>
              <a:rPr lang="es-ES" altLang="es-PE" sz="800"/>
              <a:t>500 5.054 3.716 3.142 2.811 2.592 2.434 2.313 2.217 2.139 2.074 2.019 1.971 1.929 1.892 1.859 1.830 1.803 1.779 1.757 1.736</a:t>
            </a:r>
          </a:p>
          <a:p>
            <a:pPr eaLnBrk="1" hangingPunct="1"/>
            <a:r>
              <a:rPr lang="es-ES" altLang="es-PE" sz="800"/>
              <a:t>1000 5.039 3.703 3.129 2.799 2.579 2.421 2.300 2.204 2.126 2.061 2.006 1.958 1.916 1.879 1.846 1.816 1.789 1.765 1.743 1.722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n1</a:t>
            </a:r>
          </a:p>
          <a:p>
            <a:pPr eaLnBrk="1" hangingPunct="1"/>
            <a:r>
              <a:rPr lang="es-ES" altLang="es-PE" sz="800" b="1"/>
              <a:t>n2</a:t>
            </a:r>
          </a:p>
          <a:p>
            <a:pPr eaLnBrk="1" hangingPunct="1"/>
            <a:r>
              <a:rPr lang="es-ES" altLang="es-PE" sz="800"/>
              <a:t>1</a:t>
            </a:r>
          </a:p>
          <a:p>
            <a:pPr eaLnBrk="1" hangingPunct="1"/>
            <a:r>
              <a:rPr lang="es-ES" altLang="es-PE" sz="800"/>
              <a:t>2</a:t>
            </a:r>
          </a:p>
          <a:p>
            <a:pPr eaLnBrk="1" hangingPunct="1"/>
            <a:r>
              <a:rPr lang="es-ES" altLang="es-PE" sz="800"/>
              <a:t>3</a:t>
            </a:r>
          </a:p>
          <a:p>
            <a:pPr eaLnBrk="1" hangingPunct="1"/>
            <a:r>
              <a:rPr lang="es-ES" altLang="es-PE" sz="800"/>
              <a:t>4</a:t>
            </a:r>
          </a:p>
          <a:p>
            <a:pPr eaLnBrk="1" hangingPunct="1"/>
            <a:r>
              <a:rPr lang="es-ES" altLang="es-PE" sz="800"/>
              <a:t>5</a:t>
            </a:r>
          </a:p>
          <a:p>
            <a:pPr eaLnBrk="1" hangingPunct="1"/>
            <a:r>
              <a:rPr lang="es-ES" altLang="es-PE" sz="800"/>
              <a:t>6</a:t>
            </a:r>
          </a:p>
          <a:p>
            <a:pPr eaLnBrk="1" hangingPunct="1"/>
            <a:r>
              <a:rPr lang="es-ES" altLang="es-PE" sz="800"/>
              <a:t>7</a:t>
            </a:r>
          </a:p>
          <a:p>
            <a:pPr eaLnBrk="1" hangingPunct="1"/>
            <a:r>
              <a:rPr lang="es-ES" altLang="es-PE" sz="800"/>
              <a:t>8</a:t>
            </a:r>
          </a:p>
          <a:p>
            <a:pPr eaLnBrk="1" hangingPunct="1"/>
            <a:r>
              <a:rPr lang="es-ES" altLang="es-PE" sz="800"/>
              <a:t>9</a:t>
            </a:r>
          </a:p>
          <a:p>
            <a:pPr eaLnBrk="1" hangingPunct="1"/>
            <a:r>
              <a:rPr lang="es-ES" altLang="es-PE" sz="800"/>
              <a:t>10</a:t>
            </a:r>
          </a:p>
          <a:p>
            <a:pPr eaLnBrk="1" hangingPunct="1"/>
            <a:r>
              <a:rPr lang="es-ES" altLang="es-PE" sz="800"/>
              <a:t>11</a:t>
            </a:r>
          </a:p>
          <a:p>
            <a:pPr eaLnBrk="1" hangingPunct="1"/>
            <a:r>
              <a:rPr lang="es-ES" altLang="es-PE" sz="800"/>
              <a:t>12</a:t>
            </a:r>
          </a:p>
          <a:p>
            <a:pPr eaLnBrk="1" hangingPunct="1"/>
            <a:r>
              <a:rPr lang="es-ES" altLang="es-PE" sz="800"/>
              <a:t>13</a:t>
            </a:r>
          </a:p>
          <a:p>
            <a:pPr eaLnBrk="1" hangingPunct="1"/>
            <a:r>
              <a:rPr lang="es-ES" altLang="es-PE" sz="800"/>
              <a:t>14</a:t>
            </a:r>
          </a:p>
          <a:p>
            <a:pPr eaLnBrk="1" hangingPunct="1"/>
            <a:r>
              <a:rPr lang="es-ES" altLang="es-PE" sz="800"/>
              <a:t>15</a:t>
            </a:r>
          </a:p>
          <a:p>
            <a:pPr eaLnBrk="1" hangingPunct="1"/>
            <a:r>
              <a:rPr lang="es-ES" altLang="es-PE" sz="800"/>
              <a:t>16</a:t>
            </a:r>
          </a:p>
          <a:p>
            <a:pPr eaLnBrk="1" hangingPunct="1"/>
            <a:r>
              <a:rPr lang="es-ES" altLang="es-PE" sz="800"/>
              <a:t>17</a:t>
            </a:r>
          </a:p>
          <a:p>
            <a:pPr eaLnBrk="1" hangingPunct="1"/>
            <a:r>
              <a:rPr lang="es-ES" altLang="es-PE" sz="800"/>
              <a:t>18</a:t>
            </a:r>
          </a:p>
          <a:p>
            <a:pPr eaLnBrk="1" hangingPunct="1"/>
            <a:r>
              <a:rPr lang="es-ES" altLang="es-PE" sz="800"/>
              <a:t>19</a:t>
            </a:r>
          </a:p>
          <a:p>
            <a:pPr eaLnBrk="1" hangingPunct="1"/>
            <a:r>
              <a:rPr lang="es-ES" altLang="es-PE" sz="800"/>
              <a:t>20</a:t>
            </a:r>
          </a:p>
          <a:p>
            <a:pPr eaLnBrk="1" hangingPunct="1"/>
            <a:r>
              <a:rPr lang="es-ES" altLang="es-PE" sz="800"/>
              <a:t>21</a:t>
            </a:r>
          </a:p>
          <a:p>
            <a:pPr eaLnBrk="1" hangingPunct="1"/>
            <a:r>
              <a:rPr lang="es-ES" altLang="es-PE" sz="800"/>
              <a:t>22</a:t>
            </a:r>
          </a:p>
          <a:p>
            <a:pPr eaLnBrk="1" hangingPunct="1"/>
            <a:r>
              <a:rPr lang="es-ES" altLang="es-PE" sz="800"/>
              <a:t>23</a:t>
            </a:r>
          </a:p>
          <a:p>
            <a:pPr eaLnBrk="1" hangingPunct="1"/>
            <a:r>
              <a:rPr lang="es-ES" altLang="es-PE" sz="800"/>
              <a:t>24</a:t>
            </a:r>
          </a:p>
          <a:p>
            <a:pPr eaLnBrk="1" hangingPunct="1"/>
            <a:r>
              <a:rPr lang="es-ES" altLang="es-PE" sz="800"/>
              <a:t>25</a:t>
            </a:r>
          </a:p>
          <a:p>
            <a:pPr eaLnBrk="1" hangingPunct="1"/>
            <a:r>
              <a:rPr lang="es-ES" altLang="es-PE" sz="800"/>
              <a:t>26</a:t>
            </a:r>
          </a:p>
          <a:p>
            <a:pPr eaLnBrk="1" hangingPunct="1"/>
            <a:r>
              <a:rPr lang="es-ES" altLang="es-PE" sz="800"/>
              <a:t>27</a:t>
            </a:r>
          </a:p>
          <a:p>
            <a:pPr eaLnBrk="1" hangingPunct="1"/>
            <a:r>
              <a:rPr lang="es-ES" altLang="es-PE" sz="800"/>
              <a:t>28</a:t>
            </a:r>
          </a:p>
          <a:p>
            <a:pPr eaLnBrk="1" hangingPunct="1"/>
            <a:r>
              <a:rPr lang="es-ES" altLang="es-PE" sz="800"/>
              <a:t>29</a:t>
            </a:r>
          </a:p>
          <a:p>
            <a:pPr eaLnBrk="1" hangingPunct="1"/>
            <a:r>
              <a:rPr lang="es-ES" altLang="es-PE" sz="800"/>
              <a:t>30</a:t>
            </a:r>
          </a:p>
          <a:p>
            <a:pPr eaLnBrk="1" hangingPunct="1"/>
            <a:r>
              <a:rPr lang="es-ES" altLang="es-PE" sz="800"/>
              <a:t>40</a:t>
            </a:r>
          </a:p>
          <a:p>
            <a:pPr eaLnBrk="1" hangingPunct="1"/>
            <a:r>
              <a:rPr lang="es-ES" altLang="es-PE" sz="800"/>
              <a:t>50</a:t>
            </a:r>
          </a:p>
          <a:p>
            <a:pPr eaLnBrk="1" hangingPunct="1"/>
            <a:r>
              <a:rPr lang="es-ES" altLang="es-PE" sz="800"/>
              <a:t>60</a:t>
            </a:r>
          </a:p>
          <a:p>
            <a:pPr eaLnBrk="1" hangingPunct="1"/>
            <a:r>
              <a:rPr lang="es-ES" altLang="es-PE" sz="800"/>
              <a:t>70</a:t>
            </a:r>
          </a:p>
          <a:p>
            <a:pPr eaLnBrk="1" hangingPunct="1"/>
            <a:r>
              <a:rPr lang="es-ES" altLang="es-PE" sz="800"/>
              <a:t>80</a:t>
            </a:r>
          </a:p>
          <a:p>
            <a:pPr eaLnBrk="1" hangingPunct="1"/>
            <a:r>
              <a:rPr lang="es-ES" altLang="es-PE" sz="800"/>
              <a:t>90</a:t>
            </a:r>
          </a:p>
          <a:p>
            <a:pPr eaLnBrk="1" hangingPunct="1"/>
            <a:r>
              <a:rPr lang="es-ES" altLang="es-PE" sz="800"/>
              <a:t>100</a:t>
            </a:r>
          </a:p>
          <a:p>
            <a:pPr eaLnBrk="1" hangingPunct="1"/>
            <a:r>
              <a:rPr lang="es-ES" altLang="es-PE" sz="800"/>
              <a:t>200</a:t>
            </a:r>
          </a:p>
          <a:p>
            <a:pPr eaLnBrk="1" hangingPunct="1"/>
            <a:r>
              <a:rPr lang="es-ES" altLang="es-PE" sz="800"/>
              <a:t>500</a:t>
            </a:r>
          </a:p>
          <a:p>
            <a:pPr eaLnBrk="1" hangingPunct="1"/>
            <a:r>
              <a:rPr lang="es-ES" altLang="es-PE" sz="800"/>
              <a:t>1000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=0.975</a:t>
            </a:r>
          </a:p>
          <a:p>
            <a:pPr eaLnBrk="1" hangingPunct="1"/>
            <a:r>
              <a:rPr lang="es-ES" altLang="es-PE" sz="800" b="1"/>
              <a:t>1 - a = P ( F £ fa,n1,n2 )</a:t>
            </a:r>
          </a:p>
          <a:p>
            <a:pPr eaLnBrk="1" hangingPunct="1"/>
            <a:r>
              <a:rPr lang="es-ES" altLang="es-PE" sz="800"/>
              <a:t>21 22 23 24 25 26 27 28 29 30 40 50 60 70 80 90 100 200 500 1000</a:t>
            </a:r>
          </a:p>
          <a:p>
            <a:pPr eaLnBrk="1" hangingPunct="1"/>
            <a:r>
              <a:rPr lang="es-ES" altLang="es-PE" sz="800"/>
              <a:t>994.303 995.351 996.341 997.272 998.087 998.843 999.542 1000.240 1000.823 1001.405 1005.596 1008.098 1009.787 1011.009 1011.911 1012.610 1013.163 1015.724 1017.237 1017.761</a:t>
            </a:r>
          </a:p>
          <a:p>
            <a:pPr eaLnBrk="1" hangingPunct="1"/>
            <a:r>
              <a:rPr lang="es-ES" altLang="es-PE" sz="800"/>
              <a:t>39.450 39.452 39.455 39.457 39.458 39.459 39.461 39.462 39.463 39.465 39.473 39.478 39.481 39.484 39.486 39.487 39.488 39.493 39.496 39.497</a:t>
            </a:r>
          </a:p>
          <a:p>
            <a:pPr eaLnBrk="1" hangingPunct="1"/>
            <a:r>
              <a:rPr lang="es-ES" altLang="es-PE" sz="800"/>
              <a:t>14.155 14.144 14.134 14.124 14.115 14.107 14.100 14.093 14.086 14.081 14.036 14.010 13.992 13.979 13.970 13.962 13.956 13.929 13.913 13.908</a:t>
            </a:r>
          </a:p>
          <a:p>
            <a:pPr eaLnBrk="1" hangingPunct="1"/>
            <a:r>
              <a:rPr lang="es-ES" altLang="es-PE" sz="800"/>
              <a:t>8.546 8.533 8.522 8.511 8.501 8.492 8.483 8.475 8.468 8.461 8.411 8.381 8.360 8.346 8.335 8.326 8.319 8.288 8.270 8.264</a:t>
            </a:r>
          </a:p>
          <a:p>
            <a:pPr eaLnBrk="1" hangingPunct="1"/>
            <a:r>
              <a:rPr lang="es-ES" altLang="es-PE" sz="800"/>
              <a:t>6.314 6.301 6.289 6.278 6.268 6.258 6.250 6.242 6.234 6.227 6.175 6.144 6.123 6.107 6.096 6.087 6.080 6.048 6.028 6.022</a:t>
            </a:r>
          </a:p>
          <a:p>
            <a:pPr eaLnBrk="1" hangingPunct="1"/>
            <a:r>
              <a:rPr lang="es-ES" altLang="es-PE" sz="800"/>
              <a:t>5.154 5.141 5.128 5.117 5.107 5.097 5.088 5.080 5.072 5.065 5.012 4.980 4.959 4.943 4.932 4.923 4.915 4.882 4.862 4.856</a:t>
            </a:r>
          </a:p>
          <a:p>
            <a:pPr eaLnBrk="1" hangingPunct="1"/>
            <a:r>
              <a:rPr lang="es-ES" altLang="es-PE" sz="800"/>
              <a:t>4.452 4.439 4.426 4.415 4.405 4.395 4.386 4.378 4.370 4.362 4.309 4.276 4.254 4.239 4.227 4.218 4.210 4.176 4.156 4.149</a:t>
            </a:r>
          </a:p>
          <a:p>
            <a:pPr eaLnBrk="1" hangingPunct="1"/>
            <a:r>
              <a:rPr lang="es-ES" altLang="es-PE" sz="800"/>
              <a:t>3.985 3.971 3.959 3.947 3.937 3.927 3.918 3.909 3.901 3.894 3.840 3.807 3.784 3.768 3.756 3.747 3.739 3.705 3.684 3.677</a:t>
            </a:r>
          </a:p>
          <a:p>
            <a:pPr eaLnBrk="1" hangingPunct="1"/>
            <a:r>
              <a:rPr lang="es-ES" altLang="es-PE" sz="800"/>
              <a:t>3.652 3.638 3.626 3.614 3.604 3.594 3.584 3.576 3.568 3.560 3.505 3.472 3.449 3.433 3.421 3.411 3.403 3.368 3.347 3.340</a:t>
            </a:r>
          </a:p>
          <a:p>
            <a:pPr eaLnBrk="1" hangingPunct="1"/>
            <a:r>
              <a:rPr lang="es-ES" altLang="es-PE" sz="800"/>
              <a:t>3.403 3.390 3.377 3.365 3.355 3.345 3.335 3.327 3.319 3.311 3.255 3.221 3.198 3.182 3.169 3.160 3.152 3.116 3.094 3.087</a:t>
            </a:r>
          </a:p>
          <a:p>
            <a:pPr eaLnBrk="1" hangingPunct="1"/>
            <a:r>
              <a:rPr lang="es-ES" altLang="es-PE" sz="800"/>
              <a:t>3.211 3.197 3.184 3.173 3.162 3.152 3.142 3.133 3.125 3.118 3.061 3.027 3.004 2.987 2.974 2.964 2.956 2.920 2.898 2.890</a:t>
            </a:r>
          </a:p>
          <a:p>
            <a:pPr eaLnBrk="1" hangingPunct="1"/>
            <a:r>
              <a:rPr lang="es-ES" altLang="es-PE" sz="800"/>
              <a:t>3.057 3.043 3.031 3.019 3.008 2.998 2.988 2.979 2.971 2.963 2.906 2.871 2.848 2.831 2.818 2.808 2.800 2.763 2.740 2.733</a:t>
            </a:r>
          </a:p>
          <a:p>
            <a:pPr eaLnBrk="1" hangingPunct="1"/>
            <a:r>
              <a:rPr lang="es-ES" altLang="es-PE" sz="800"/>
              <a:t>2.932 2.918 2.905 2.893 2.882 2.872 2.862 2.853 2.845 2.837 2.780 2.744 2.720 2.703 2.690 2.680 2.671 2.634 2.611 2.603</a:t>
            </a:r>
          </a:p>
          <a:p>
            <a:pPr eaLnBrk="1" hangingPunct="1"/>
            <a:r>
              <a:rPr lang="es-ES" altLang="es-PE" sz="800"/>
              <a:t>2.828 2.814 2.801 2.789 2.778 2.767 2.758 2.749 2.740 2.732 2.674 2.638 2.614 2.597 2.583 2.573 2.565 2.526 2.503 2.495</a:t>
            </a:r>
          </a:p>
          <a:p>
            <a:pPr eaLnBrk="1" hangingPunct="1"/>
            <a:r>
              <a:rPr lang="es-ES" altLang="es-PE" sz="800"/>
              <a:t>2.740 2.726 2.713 2.701 2.689 2.679 2.669 2.660 2.652 2.644 2.585 2.549 2.524 2.506 2.493 2.482 2.474 2.435 2.411 2.403</a:t>
            </a:r>
          </a:p>
          <a:p>
            <a:pPr eaLnBrk="1" hangingPunct="1"/>
            <a:r>
              <a:rPr lang="es-ES" altLang="es-PE" sz="800"/>
              <a:t>2.665 2.651 2.637 2.625 2.614 2.603 2.594 2.584 2.576 2.568 2.509 2.472 2.447 2.429 2.415 2.405 2.396 2.357 2.333 2.324</a:t>
            </a:r>
          </a:p>
          <a:p>
            <a:pPr eaLnBrk="1" hangingPunct="1"/>
            <a:r>
              <a:rPr lang="es-ES" altLang="es-PE" sz="800"/>
              <a:t>2.600 2.585 2.572 2.560 2.548 2.538 2.528 2.519 2.510 2.502 2.442 2.405 2.380 2.362 2.348 2.337 2.329 2.289 2.264 2.256</a:t>
            </a:r>
          </a:p>
          <a:p>
            <a:pPr eaLnBrk="1" hangingPunct="1"/>
            <a:r>
              <a:rPr lang="es-ES" altLang="es-PE" sz="800"/>
              <a:t>2.543 2.529 2.515 2.503 2.491 2.481 2.471 2.461 2.453 2.445 2.384 2.347 2.321 2.303 2.289 2.278 2.269 2.229 2.204 2.195</a:t>
            </a:r>
          </a:p>
          <a:p>
            <a:pPr eaLnBrk="1" hangingPunct="1"/>
            <a:r>
              <a:rPr lang="es-ES" altLang="es-PE" sz="800"/>
              <a:t>2.493 2.478 2.465 2.452 2.441 2.430 2.420 2.411 2.402 2.394 2.333 2.295 2.270 2.251 2.237 2.226 2.217 2.176 2.150 2.142</a:t>
            </a:r>
          </a:p>
          <a:p>
            <a:pPr eaLnBrk="1" hangingPunct="1"/>
            <a:r>
              <a:rPr lang="es-ES" altLang="es-PE" sz="800"/>
              <a:t>2.448 2.434 2.420 2.408 2.396 2.385 2.375 2.366 2.357 2.349 2.287 2.249 2.223 2.205 2.190 2.179 2.170 2.128 2.103 2.094</a:t>
            </a:r>
          </a:p>
          <a:p>
            <a:pPr eaLnBrk="1" hangingPunct="1"/>
            <a:r>
              <a:rPr lang="es-ES" altLang="es-PE" sz="800"/>
              <a:t>2.409 2.394 2.380 2.368 2.356 2.345 2.335 2.325 2.317 2.308 2.246 2.208 2.182 2.163 2.148 2.137 2.128 2.086 2.060 2.051</a:t>
            </a:r>
          </a:p>
          <a:p>
            <a:pPr eaLnBrk="1" hangingPunct="1"/>
            <a:r>
              <a:rPr lang="es-ES" altLang="es-PE" sz="800"/>
              <a:t>2.373 2.358 2.344 2.332 2.320 2.309 2.299 2.289 2.280 2.272 2.210 2.171 2.145 2.125 2.111 2.099 2.090 2.047 2.021 2.012</a:t>
            </a:r>
          </a:p>
          <a:p>
            <a:pPr eaLnBrk="1" hangingPunct="1"/>
            <a:r>
              <a:rPr lang="es-ES" altLang="es-PE" sz="800"/>
              <a:t>2.340 2.325 2.312 2.299 2.287 2.276 2.266 2.256 2.247 2.239 2.176 2.137 2.111 2.091 2.077 2.065 2.056 2.013 1.986 1.977</a:t>
            </a:r>
          </a:p>
          <a:p>
            <a:pPr eaLnBrk="1" hangingPunct="1"/>
            <a:r>
              <a:rPr lang="es-ES" altLang="es-PE" sz="800"/>
              <a:t>2.311 2.296 2.282 2.269 2.257 2.246 2.236 2.226 2.217 2.209 2.146 2.107 2.080 2.060 2.045 2.034 2.024 1.981 1.954 1.945</a:t>
            </a:r>
          </a:p>
          <a:p>
            <a:pPr eaLnBrk="1" hangingPunct="1"/>
            <a:r>
              <a:rPr lang="es-ES" altLang="es-PE" sz="800"/>
              <a:t>2.284 2.269 2.255 2.242 2.230 2.219 2.209 2.199 2.190 2.182 2.118 2.079 2.052 2.032 2.017 2.005 1.996 1.952 1.924 1.915</a:t>
            </a:r>
          </a:p>
          <a:p>
            <a:pPr eaLnBrk="1" hangingPunct="1"/>
            <a:r>
              <a:rPr lang="es-ES" altLang="es-PE" sz="800"/>
              <a:t>2.259 2.244 2.230 2.217 2.205 2.194 2.184 2.174 2.165 2.157 2.093 2.053 2.026 2.006 1.991 1.979 1.969 1.925 1.897 1.888</a:t>
            </a:r>
          </a:p>
          <a:p>
            <a:pPr eaLnBrk="1" hangingPunct="1"/>
            <a:r>
              <a:rPr lang="es-ES" altLang="es-PE" sz="800"/>
              <a:t>2.237 2.222 2.208 2.195 2.183 2.171 2.161 2.151 2.142 2.133 2.069 2.029 2.002 1.982 1.966 1.954 1.945 1.900 1.872 1.862</a:t>
            </a:r>
          </a:p>
          <a:p>
            <a:pPr eaLnBrk="1" hangingPunct="1"/>
            <a:r>
              <a:rPr lang="es-ES" altLang="es-PE" sz="800"/>
              <a:t>2.216 2.201 2.187 2.174 2.161 2.150 2.140 2.130 2.121 2.112 2.048 2.007 1.980 1.959 1.944 1.932 1.922 1.877 1.848 1.839</a:t>
            </a:r>
          </a:p>
          <a:p>
            <a:pPr eaLnBrk="1" hangingPunct="1"/>
            <a:r>
              <a:rPr lang="es-ES" altLang="es-PE" sz="800"/>
              <a:t>2.196 2.181 2.167 2.154 2.142 2.131 2.120 2.110 2.101 2.092 2.028 1.987 1.959 1.939 1.923 1.911 1.901 1.855 1.827 1.817</a:t>
            </a:r>
          </a:p>
          <a:p>
            <a:pPr eaLnBrk="1" hangingPunct="1"/>
            <a:r>
              <a:rPr lang="es-ES" altLang="es-PE" sz="800"/>
              <a:t>2.178 2.163 2.149 2.136 2.124 2.112 2.102 2.092 2.083 2.074 2.009 1.968 1.940 1.920 1.904 1.892 1.882 1.835 1.806 1.797</a:t>
            </a:r>
          </a:p>
          <a:p>
            <a:pPr eaLnBrk="1" hangingPunct="1"/>
            <a:r>
              <a:rPr lang="es-ES" altLang="es-PE" sz="800"/>
              <a:t>2.051 2.035 2.020 2.007 1.994 1.983 1.972 1.962 1.952 1.943 1.875 1.832 1.803 1.781 1.764 1.751 1.741 1.691 1.659 1.648</a:t>
            </a:r>
          </a:p>
          <a:p>
            <a:pPr eaLnBrk="1" hangingPunct="1"/>
            <a:r>
              <a:rPr lang="es-ES" altLang="es-PE" sz="800"/>
              <a:t>1.976 1.960 1.945 1.931 1.919 1.907 1.895 1.885 1.875 1.866 1.796 1.752 1.721 1.698 1.681 1.667 1.656 1.603 1.569 1.557</a:t>
            </a:r>
          </a:p>
          <a:p>
            <a:pPr eaLnBrk="1" hangingPunct="1"/>
            <a:r>
              <a:rPr lang="es-ES" altLang="es-PE" sz="800"/>
              <a:t>1.927 1.911 1.896 1.882 1.869 1.857 1.845 1.835 1.825 1.815 1.744 1.699 1.667 1.643 1.625 1.611 1.599 1.543 1.507 1.495</a:t>
            </a:r>
          </a:p>
          <a:p>
            <a:pPr eaLnBrk="1" hangingPunct="1"/>
            <a:r>
              <a:rPr lang="es-ES" altLang="es-PE" sz="800"/>
              <a:t>1.892 1.876 1.861 1.847 1.833 1.821 1.810 1.799 1.789 1.779 1.707 1.660 1.628 1.604 1.585 1.570 1.558 1.500 1.463 1.449</a:t>
            </a:r>
          </a:p>
          <a:p>
            <a:pPr eaLnBrk="1" hangingPunct="1"/>
            <a:r>
              <a:rPr lang="es-ES" altLang="es-PE" sz="800"/>
              <a:t>1.866 1.850 1.835 1.820 1.807 1.795 1.783 1.772 1.762 1.752 1.679 1.632 1.599 1.574 1.555 1.540 1.527 1.467 1.428 1.414</a:t>
            </a:r>
          </a:p>
          <a:p>
            <a:pPr eaLnBrk="1" hangingPunct="1"/>
            <a:r>
              <a:rPr lang="es-ES" altLang="es-PE" sz="800"/>
              <a:t>1.846 1.830 1.814 1.800 1.787 1.774 1.763 1.752 1.741 1.731 1.657 1.610 1.576 1.551 1.531 1.516 1.503 1.441 1.401 1.386</a:t>
            </a:r>
          </a:p>
          <a:p>
            <a:pPr eaLnBrk="1" hangingPunct="1"/>
            <a:r>
              <a:rPr lang="es-ES" altLang="es-PE" sz="800"/>
              <a:t>1.830 1.814 1.798 1.784 1.770 1.758 1.746 1.735 1.725 1.715 1.640 1.592 1.558 1.532 1.512 1.496 1.483 1.420 1.378 1.363</a:t>
            </a:r>
          </a:p>
          <a:p>
            <a:pPr eaLnBrk="1" hangingPunct="1"/>
            <a:r>
              <a:rPr lang="es-ES" altLang="es-PE" sz="800"/>
              <a:t>1.759 1.742 1.726 1.712 1.698 1.685 1.673 1.661 1.650 1.640 1.562 1.511 1.474 1.447 1.425 1.407 1.393 1.320 1.269 1.250</a:t>
            </a:r>
          </a:p>
          <a:p>
            <a:pPr eaLnBrk="1" hangingPunct="1"/>
            <a:r>
              <a:rPr lang="es-ES" altLang="es-PE" sz="800"/>
              <a:t>1.717 1.700 1.684 1.669 1.655 1.641 1.629 1.617 1.606 1.596 1.515 1.462 1.423 1.394 1.370 1.351 1.336 1.254 1.192 1.166</a:t>
            </a:r>
          </a:p>
          <a:p>
            <a:pPr eaLnBrk="1" hangingPunct="1"/>
            <a:r>
              <a:rPr lang="es-ES" altLang="es-PE" sz="800"/>
              <a:t>1.703 1.686 1.670 1.654 1.640 1.627 1.614 1.603 1.591 1.581 1.499 1.445 1.406 1.376 1.352 1.332 1.316 1.230 1.162 1.132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=0.99 </a:t>
            </a:r>
            <a:r>
              <a:rPr lang="es-ES" altLang="es-PE" sz="800"/>
              <a:t>= grados de libertad del numerador</a:t>
            </a:r>
          </a:p>
          <a:p>
            <a:pPr eaLnBrk="1" hangingPunct="1"/>
            <a:r>
              <a:rPr lang="es-ES" altLang="es-PE" sz="800" b="1"/>
              <a:t>1 - a = P ( F £ fa,n1,n2 ) </a:t>
            </a:r>
            <a:r>
              <a:rPr lang="es-ES" altLang="es-PE" sz="800"/>
              <a:t>= grados de libertad del denominador</a:t>
            </a:r>
          </a:p>
          <a:p>
            <a:pPr eaLnBrk="1" hangingPunct="1"/>
            <a:r>
              <a:rPr lang="es-ES" altLang="es-PE" sz="800"/>
              <a:t>1 2 3 4 5 6 7 8 9 10 11 12 13 14 15 16 17 18 19 20</a:t>
            </a:r>
          </a:p>
          <a:p>
            <a:pPr eaLnBrk="1" hangingPunct="1"/>
            <a:r>
              <a:rPr lang="es-ES" altLang="es-PE" sz="800"/>
              <a:t>1 4052.185 4999.340 5403.534 5624.257 5763.955 5858.950 5928.334 5980.954 6022.397 6055.925 6083.399 6106.682 6125.774 6143.004 6156.974 6170.012 6181.188 6191.432 6200.746 6208.662</a:t>
            </a:r>
          </a:p>
          <a:p>
            <a:pPr eaLnBrk="1" hangingPunct="1"/>
            <a:r>
              <a:rPr lang="es-ES" altLang="es-PE" sz="800"/>
              <a:t>2 98.502 99.000 99.164 99.251 99.302 99.331 99.357 99.375 99.390 99.397 99.408 99.419 99.422 99.426 99.433 99.437 99.441 99.444 99.448 99.448</a:t>
            </a:r>
          </a:p>
          <a:p>
            <a:pPr eaLnBrk="1" hangingPunct="1"/>
            <a:r>
              <a:rPr lang="es-ES" altLang="es-PE" sz="800"/>
              <a:t>3 34.116 30.816 29.457 28.710 28.237 27.911 27.671 27.489 27.345 27.228 27.132 27.052 26.983 26.924 26.872 26.826 26.786 26.751 26.719 26.690</a:t>
            </a:r>
          </a:p>
          <a:p>
            <a:pPr eaLnBrk="1" hangingPunct="1"/>
            <a:r>
              <a:rPr lang="es-ES" altLang="es-PE" sz="800"/>
              <a:t>4 21.198 18.000 16.694 15.977 15.522 15.207 14.976 14.799 14.659 14.546 14.452 14.374 14.306 14.249 14.198 14.154 14.114 14.079 14.048 14.019</a:t>
            </a:r>
          </a:p>
          <a:p>
            <a:pPr eaLnBrk="1" hangingPunct="1"/>
            <a:r>
              <a:rPr lang="es-ES" altLang="es-PE" sz="800"/>
              <a:t>5 16.258 13.274 12.060 11.392 10.967 10.672 10.456 10.289 10.158 10.051 9.963 9.888 9.825 9.770 9.722 9.680 9.643 9.609 9.580 9.553</a:t>
            </a:r>
          </a:p>
          <a:p>
            <a:pPr eaLnBrk="1" hangingPunct="1"/>
            <a:r>
              <a:rPr lang="es-ES" altLang="es-PE" sz="800"/>
              <a:t>6 13.745 10.925 9.780 9.148 8.746 8.466 8.260 8.102 7.976 7.874 7.790 7.718 7.657 7.605 7.559 7.519 7.483 7.451 7.422 7.396</a:t>
            </a:r>
          </a:p>
          <a:p>
            <a:pPr eaLnBrk="1" hangingPunct="1"/>
            <a:r>
              <a:rPr lang="es-ES" altLang="es-PE" sz="800"/>
              <a:t>7 12.246 9.547 8.451 7.847 7.460 7.191 6.993 6.840 6.719 6.620 6.538 6.469 6.410 6.359 6.314 6.275 6.240 6.209 6.181 6.155</a:t>
            </a:r>
          </a:p>
          <a:p>
            <a:pPr eaLnBrk="1" hangingPunct="1"/>
            <a:r>
              <a:rPr lang="es-ES" altLang="es-PE" sz="800"/>
              <a:t>8 11.259 8.649 7.591 7.006 6.632 6.371 6.178 6.029 5.911 5.814 5.734 5.667 5.609 5.559 5.515 5.477 5.442 5.412 5.384 5.359</a:t>
            </a:r>
          </a:p>
          <a:p>
            <a:pPr eaLnBrk="1" hangingPunct="1"/>
            <a:r>
              <a:rPr lang="es-ES" altLang="es-PE" sz="800"/>
              <a:t>9 10.562 8.022 6.992 6.422 6.057 5.802 5.613 5.467 5.351 5.257 5.178 5.111 5.055 5.005 4.962 4.924 4.890 4.860 4.833 4.808</a:t>
            </a:r>
          </a:p>
          <a:p>
            <a:pPr eaLnBrk="1" hangingPunct="1"/>
            <a:r>
              <a:rPr lang="es-ES" altLang="es-PE" sz="800"/>
              <a:t>10 10.044 7.559 6.552 5.994 5.636 5.386 5.200 5.057 4.942 4.849 4.772 4.706 4.650 4.601 4.558 4.520 4.487 4.457 4.430 4.405</a:t>
            </a:r>
          </a:p>
          <a:p>
            <a:pPr eaLnBrk="1" hangingPunct="1"/>
            <a:r>
              <a:rPr lang="es-ES" altLang="es-PE" sz="800"/>
              <a:t>11 9.646 7.206 6.217 5.668 5.316 5.069 4.886 4.744 4.632 4.539 4.462 4.397 4.342 4.293 4.251 4.213 4.180 4.150 4.123 4.099</a:t>
            </a:r>
          </a:p>
          <a:p>
            <a:pPr eaLnBrk="1" hangingPunct="1"/>
            <a:r>
              <a:rPr lang="es-ES" altLang="es-PE" sz="800"/>
              <a:t>12 9.330 6.927 5.953 5.412 5.064 4.821 4.640 4.499 4.388 4.296 4.220 4.155 4.100 4.052 4.010 3.972 3.939 3.910 3.883 3.858</a:t>
            </a:r>
          </a:p>
          <a:p>
            <a:pPr eaLnBrk="1" hangingPunct="1"/>
            <a:r>
              <a:rPr lang="es-ES" altLang="es-PE" sz="800"/>
              <a:t>13 9.074 6.701 5.739 5.205 4.862 4.620 4.441 4.302 4.191 4.100 4.025 3.960 3.905 3.857 3.815 3.778 3.745 3.716 3.689 3.665</a:t>
            </a:r>
          </a:p>
          <a:p>
            <a:pPr eaLnBrk="1" hangingPunct="1"/>
            <a:r>
              <a:rPr lang="es-ES" altLang="es-PE" sz="800"/>
              <a:t>14 8.862 6.515 5.564 5.035 4.695 4.456 4.278 4.140 4.030 3.939 3.864 3.800 3.745 3.698 3.656 3.619 3.586 3.556 3.529 3.505</a:t>
            </a:r>
          </a:p>
          <a:p>
            <a:pPr eaLnBrk="1" hangingPunct="1"/>
            <a:r>
              <a:rPr lang="es-ES" altLang="es-PE" sz="800"/>
              <a:t>15 8.683 6.359 5.417 4.893 4.556 4.318 4.142 4.004 3.895 3.805 3.730 3.666 3.612 3.564 3.522 3.485 3.452 3.423 3.396 3.372</a:t>
            </a:r>
          </a:p>
          <a:p>
            <a:pPr eaLnBrk="1" hangingPunct="1"/>
            <a:r>
              <a:rPr lang="es-ES" altLang="es-PE" sz="800"/>
              <a:t>16 8.531 6.226 5.292 4.773 4.437 4.202 4.026 3.890 3.780 3.691 3.616 3.553 3.498 3.451 3.409 3.372 3.339 3.310 3.283 3.259</a:t>
            </a:r>
          </a:p>
          <a:p>
            <a:pPr eaLnBrk="1" hangingPunct="1"/>
            <a:r>
              <a:rPr lang="es-ES" altLang="es-PE" sz="800"/>
              <a:t>17 8.400 6.112 5.185 4.669 4.336 4.101 3.927 3.791 3.682 3.593 3.518 3.455 3.401 3.353 3.312 3.275 3.242 3.212 3.186 3.162</a:t>
            </a:r>
          </a:p>
          <a:p>
            <a:pPr eaLnBrk="1" hangingPunct="1"/>
            <a:r>
              <a:rPr lang="es-ES" altLang="es-PE" sz="800"/>
              <a:t>18 8.285 6.013 5.092 4.579 4.248 4.015 3.841 3.705 3.597 3.508 3.434 3.371 3.316 3.269 3.227 3.190 3.158 3.128 3.101 3.077</a:t>
            </a:r>
          </a:p>
          <a:p>
            <a:pPr eaLnBrk="1" hangingPunct="1"/>
            <a:r>
              <a:rPr lang="es-ES" altLang="es-PE" sz="800"/>
              <a:t>19 8.185 5.926 5.010 4.500 4.171 3.939 3.765 3.631 3.523 3.434 3.360 3.297 3.242 3.195 3.153 3.116 3.084 3.054 3.027 3.003</a:t>
            </a:r>
          </a:p>
          <a:p>
            <a:pPr eaLnBrk="1" hangingPunct="1"/>
            <a:r>
              <a:rPr lang="es-ES" altLang="es-PE" sz="800"/>
              <a:t>20 8.096 5.849 4.938 4.431 4.103 3.871 3.699 3.564 3.457 3.368 3.294 3.231 3.177 3.130 3.088 3.051 3.018 2.989 2.962 2.938</a:t>
            </a:r>
          </a:p>
          <a:p>
            <a:pPr eaLnBrk="1" hangingPunct="1"/>
            <a:r>
              <a:rPr lang="es-ES" altLang="es-PE" sz="800"/>
              <a:t>21 8.017 5.780 4.874 4.369 4.042 3.812 3.640 3.506 3.398 3.310 3.236 3.173 3.119 3.072 3.030 2.993 2.960 2.931 2.904 2.880</a:t>
            </a:r>
          </a:p>
          <a:p>
            <a:pPr eaLnBrk="1" hangingPunct="1"/>
            <a:r>
              <a:rPr lang="es-ES" altLang="es-PE" sz="800"/>
              <a:t>22 7.945 5.719 4.817 4.313 3.988 3.758 3.587 3.453 3.346 3.258 3.184 3.121 3.067 3.019 2.978 2.941 2.908 2.879 2.852 2.827</a:t>
            </a:r>
          </a:p>
          <a:p>
            <a:pPr eaLnBrk="1" hangingPunct="1"/>
            <a:r>
              <a:rPr lang="es-ES" altLang="es-PE" sz="800"/>
              <a:t>23 7.881 5.664 4.765 4.264 3.939 3.710 3.539 3.406 3.299 3.211 3.137 3.074 3.020 2.973 2.931 2.894 2.861 2.832 2.805 2.780</a:t>
            </a:r>
          </a:p>
          <a:p>
            <a:pPr eaLnBrk="1" hangingPunct="1"/>
            <a:r>
              <a:rPr lang="es-ES" altLang="es-PE" sz="800"/>
              <a:t>24 7.823 5.614 4.718 4.218 3.895 3.667 3.496 3.363 3.256 3.168 3.094 3.032 2.977 2.930 2.889 2.852 2.819 2.789 2.762 2.738</a:t>
            </a:r>
          </a:p>
          <a:p>
            <a:pPr eaLnBrk="1" hangingPunct="1"/>
            <a:r>
              <a:rPr lang="es-ES" altLang="es-PE" sz="800"/>
              <a:t>25 7.770 5.568 4.675 4.177 3.855 3.627 3.457 3.324 3.217 3.129 3.056 2.993 2.939 2.892 2.850 2.813 2.780 2.751 2.724 2.699</a:t>
            </a:r>
          </a:p>
          <a:p>
            <a:pPr eaLnBrk="1" hangingPunct="1"/>
            <a:r>
              <a:rPr lang="es-ES" altLang="es-PE" sz="800"/>
              <a:t>26 7.721 5.526 4.637 4.140 3.818 3.591 3.421 3.288 3.182 3.094 3.021 2.958 2.904 2.857 2.815 2.778 2.745 2.715 2.688 2.664</a:t>
            </a:r>
          </a:p>
          <a:p>
            <a:pPr eaLnBrk="1" hangingPunct="1"/>
            <a:r>
              <a:rPr lang="es-ES" altLang="es-PE" sz="800"/>
              <a:t>27 7.677 5.488 4.601 4.106 3.785 3.558 3.388 3.256 3.149 3.062 2.988 2.926 2.872 2.824 2.783 2.746 2.713 2.683 2.656 2.632</a:t>
            </a:r>
          </a:p>
          <a:p>
            <a:pPr eaLnBrk="1" hangingPunct="1"/>
            <a:r>
              <a:rPr lang="es-ES" altLang="es-PE" sz="800"/>
              <a:t>28 7.636 5.453 4.568 4.074 3.754 3.528 3.358 3.226 3.120 3.032 2.959 2.896 2.842 2.795 2.753 2.716 2.683 2.653 2.626 2.602</a:t>
            </a:r>
          </a:p>
          <a:p>
            <a:pPr eaLnBrk="1" hangingPunct="1"/>
            <a:r>
              <a:rPr lang="es-ES" altLang="es-PE" sz="800"/>
              <a:t>29 7.598 5.420 4.538 4.045 3.725 3.499 3.330 3.198 3.092 3.005 2.931 2.868 2.814 2.767 2.726 2.689 2.656 2.626 2.599 2.574</a:t>
            </a:r>
          </a:p>
          <a:p>
            <a:pPr eaLnBrk="1" hangingPunct="1"/>
            <a:r>
              <a:rPr lang="es-ES" altLang="es-PE" sz="800"/>
              <a:t>30 7.562 5.390 4.510 4.018 3.699 3.473 3.305 3.173 3.067 2.979 2.906 2.843 2.789 2.742 2.700 2.663 2.630 2.600 2.573 2.549</a:t>
            </a:r>
          </a:p>
          <a:p>
            <a:pPr eaLnBrk="1" hangingPunct="1"/>
            <a:r>
              <a:rPr lang="es-ES" altLang="es-PE" sz="800"/>
              <a:t>40 7.314 5.178 4.313 3.828 3.514 3.291 3.124 2.993 2.888 2.801 2.727 2.665 2.611 2.563 2.522 2.484 2.451 2.421 2.394 2.369</a:t>
            </a:r>
          </a:p>
          <a:p>
            <a:pPr eaLnBrk="1" hangingPunct="1"/>
            <a:r>
              <a:rPr lang="es-ES" altLang="es-PE" sz="800"/>
              <a:t>50 7.171 5.057 4.199 3.720 3.408 3.186 3.020 2.890 2.785 2.698 2.625 2.563 2.508 2.461 2.419 2.382 2.348 2.318 2.290 2.265</a:t>
            </a:r>
          </a:p>
          <a:p>
            <a:pPr eaLnBrk="1" hangingPunct="1"/>
            <a:r>
              <a:rPr lang="es-ES" altLang="es-PE" sz="800"/>
              <a:t>60 7.077 4.977 4.126 3.649 3.339 3.119 2.953 2.823 2.718 2.632 2.559 2.496 2.442 2.394 2.352 2.315 2.281 2.251 2.223 2.198</a:t>
            </a:r>
          </a:p>
          <a:p>
            <a:pPr eaLnBrk="1" hangingPunct="1"/>
            <a:r>
              <a:rPr lang="es-ES" altLang="es-PE" sz="800"/>
              <a:t>70 7.011 4.922 4.074 3.600 3.291 3.071 2.906 2.777 2.672 2.585 2.512 2.450 2.395 2.348 2.306 2.268 2.234 2.204 2.176 2.150</a:t>
            </a:r>
          </a:p>
          <a:p>
            <a:pPr eaLnBrk="1" hangingPunct="1"/>
            <a:r>
              <a:rPr lang="es-ES" altLang="es-PE" sz="800"/>
              <a:t>80 6.963 4.881 4.036 3.563 3.255 3.036 2.871 2.742 2.637 2.551 2.478 2.415 2.361 2.313 2.271 2.233 2.199 2.169 2.141 2.115</a:t>
            </a:r>
          </a:p>
          <a:p>
            <a:pPr eaLnBrk="1" hangingPunct="1"/>
            <a:r>
              <a:rPr lang="es-ES" altLang="es-PE" sz="800"/>
              <a:t>90 6.925 4.849 4.007 3.535 3.228 3.009 2.845 2.715 2.611 2.524 2.451 2.389 2.334 2.286 2.244 2.206 2.172 2.142 2.114 2.088</a:t>
            </a:r>
          </a:p>
          <a:p>
            <a:pPr eaLnBrk="1" hangingPunct="1"/>
            <a:r>
              <a:rPr lang="es-ES" altLang="es-PE" sz="800"/>
              <a:t>100 6.895 4.824 3.984 3.513 3.206 2.988 2.823 2.694 2.590 2.503 2.430 2.368 2.313 2.265 2.223 2.185 2.151 2.120 2.092 2.067</a:t>
            </a:r>
          </a:p>
          <a:p>
            <a:pPr eaLnBrk="1" hangingPunct="1"/>
            <a:r>
              <a:rPr lang="es-ES" altLang="es-PE" sz="800"/>
              <a:t>200 6.763 4.713 3.881 3.414 3.110 2.893 2.730 2.601 2.497 2.411 2.338 2.275 2.220 2.172 2.129 2.091 2.057 2.026 1.997 1.971</a:t>
            </a:r>
          </a:p>
          <a:p>
            <a:pPr eaLnBrk="1" hangingPunct="1"/>
            <a:r>
              <a:rPr lang="es-ES" altLang="es-PE" sz="800"/>
              <a:t>500 6.686 4.648 3.821 3.357 3.054 2.838 2.675 2.547 2.443 2.356 2.283 2.220 2.166 2.117 2.075 2.036 2.002 1.970 1.942 1.915</a:t>
            </a:r>
          </a:p>
          <a:p>
            <a:pPr eaLnBrk="1" hangingPunct="1"/>
            <a:r>
              <a:rPr lang="es-ES" altLang="es-PE" sz="800"/>
              <a:t>1000 6.660 4.626 3.801 3.338 3.036 2.820 2.657 2.529 2.425 2.339 2.265 2.203 2.148 2.099 2.056 2.018 1.983 1.952 1.923 1.897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n1</a:t>
            </a:r>
          </a:p>
          <a:p>
            <a:pPr eaLnBrk="1" hangingPunct="1"/>
            <a:r>
              <a:rPr lang="es-ES" altLang="es-PE" sz="800" b="1"/>
              <a:t>n2</a:t>
            </a:r>
          </a:p>
          <a:p>
            <a:pPr eaLnBrk="1" hangingPunct="1"/>
            <a:r>
              <a:rPr lang="es-ES" altLang="es-PE" sz="800"/>
              <a:t>1</a:t>
            </a:r>
          </a:p>
          <a:p>
            <a:pPr eaLnBrk="1" hangingPunct="1"/>
            <a:r>
              <a:rPr lang="es-ES" altLang="es-PE" sz="800"/>
              <a:t>2</a:t>
            </a:r>
          </a:p>
          <a:p>
            <a:pPr eaLnBrk="1" hangingPunct="1"/>
            <a:r>
              <a:rPr lang="es-ES" altLang="es-PE" sz="800"/>
              <a:t>3</a:t>
            </a:r>
          </a:p>
          <a:p>
            <a:pPr eaLnBrk="1" hangingPunct="1"/>
            <a:r>
              <a:rPr lang="es-ES" altLang="es-PE" sz="800"/>
              <a:t>4</a:t>
            </a:r>
          </a:p>
          <a:p>
            <a:pPr eaLnBrk="1" hangingPunct="1"/>
            <a:r>
              <a:rPr lang="es-ES" altLang="es-PE" sz="800"/>
              <a:t>5</a:t>
            </a:r>
          </a:p>
          <a:p>
            <a:pPr eaLnBrk="1" hangingPunct="1"/>
            <a:r>
              <a:rPr lang="es-ES" altLang="es-PE" sz="800"/>
              <a:t>6</a:t>
            </a:r>
          </a:p>
          <a:p>
            <a:pPr eaLnBrk="1" hangingPunct="1"/>
            <a:r>
              <a:rPr lang="es-ES" altLang="es-PE" sz="800"/>
              <a:t>7</a:t>
            </a:r>
          </a:p>
          <a:p>
            <a:pPr eaLnBrk="1" hangingPunct="1"/>
            <a:r>
              <a:rPr lang="es-ES" altLang="es-PE" sz="800"/>
              <a:t>8</a:t>
            </a:r>
          </a:p>
          <a:p>
            <a:pPr eaLnBrk="1" hangingPunct="1"/>
            <a:r>
              <a:rPr lang="es-ES" altLang="es-PE" sz="800"/>
              <a:t>9</a:t>
            </a:r>
          </a:p>
          <a:p>
            <a:pPr eaLnBrk="1" hangingPunct="1"/>
            <a:r>
              <a:rPr lang="es-ES" altLang="es-PE" sz="800"/>
              <a:t>10</a:t>
            </a:r>
          </a:p>
          <a:p>
            <a:pPr eaLnBrk="1" hangingPunct="1"/>
            <a:r>
              <a:rPr lang="es-ES" altLang="es-PE" sz="800"/>
              <a:t>11</a:t>
            </a:r>
          </a:p>
          <a:p>
            <a:pPr eaLnBrk="1" hangingPunct="1"/>
            <a:r>
              <a:rPr lang="es-ES" altLang="es-PE" sz="800"/>
              <a:t>12</a:t>
            </a:r>
          </a:p>
          <a:p>
            <a:pPr eaLnBrk="1" hangingPunct="1"/>
            <a:r>
              <a:rPr lang="es-ES" altLang="es-PE" sz="800"/>
              <a:t>13</a:t>
            </a:r>
          </a:p>
          <a:p>
            <a:pPr eaLnBrk="1" hangingPunct="1"/>
            <a:r>
              <a:rPr lang="es-ES" altLang="es-PE" sz="800"/>
              <a:t>14</a:t>
            </a:r>
          </a:p>
          <a:p>
            <a:pPr eaLnBrk="1" hangingPunct="1"/>
            <a:r>
              <a:rPr lang="es-ES" altLang="es-PE" sz="800"/>
              <a:t>15</a:t>
            </a:r>
          </a:p>
          <a:p>
            <a:pPr eaLnBrk="1" hangingPunct="1"/>
            <a:r>
              <a:rPr lang="es-ES" altLang="es-PE" sz="800"/>
              <a:t>16</a:t>
            </a:r>
          </a:p>
          <a:p>
            <a:pPr eaLnBrk="1" hangingPunct="1"/>
            <a:r>
              <a:rPr lang="es-ES" altLang="es-PE" sz="800"/>
              <a:t>17</a:t>
            </a:r>
          </a:p>
          <a:p>
            <a:pPr eaLnBrk="1" hangingPunct="1"/>
            <a:r>
              <a:rPr lang="es-ES" altLang="es-PE" sz="800"/>
              <a:t>18</a:t>
            </a:r>
          </a:p>
          <a:p>
            <a:pPr eaLnBrk="1" hangingPunct="1"/>
            <a:r>
              <a:rPr lang="es-ES" altLang="es-PE" sz="800"/>
              <a:t>19</a:t>
            </a:r>
          </a:p>
          <a:p>
            <a:pPr eaLnBrk="1" hangingPunct="1"/>
            <a:r>
              <a:rPr lang="es-ES" altLang="es-PE" sz="800"/>
              <a:t>20</a:t>
            </a:r>
          </a:p>
          <a:p>
            <a:pPr eaLnBrk="1" hangingPunct="1"/>
            <a:r>
              <a:rPr lang="es-ES" altLang="es-PE" sz="800"/>
              <a:t>21</a:t>
            </a:r>
          </a:p>
          <a:p>
            <a:pPr eaLnBrk="1" hangingPunct="1"/>
            <a:r>
              <a:rPr lang="es-ES" altLang="es-PE" sz="800"/>
              <a:t>22</a:t>
            </a:r>
          </a:p>
          <a:p>
            <a:pPr eaLnBrk="1" hangingPunct="1"/>
            <a:r>
              <a:rPr lang="es-ES" altLang="es-PE" sz="800"/>
              <a:t>23</a:t>
            </a:r>
          </a:p>
          <a:p>
            <a:pPr eaLnBrk="1" hangingPunct="1"/>
            <a:r>
              <a:rPr lang="es-ES" altLang="es-PE" sz="800"/>
              <a:t>24</a:t>
            </a:r>
          </a:p>
          <a:p>
            <a:pPr eaLnBrk="1" hangingPunct="1"/>
            <a:r>
              <a:rPr lang="es-ES" altLang="es-PE" sz="800"/>
              <a:t>25</a:t>
            </a:r>
          </a:p>
          <a:p>
            <a:pPr eaLnBrk="1" hangingPunct="1"/>
            <a:r>
              <a:rPr lang="es-ES" altLang="es-PE" sz="800"/>
              <a:t>26</a:t>
            </a:r>
          </a:p>
          <a:p>
            <a:pPr eaLnBrk="1" hangingPunct="1"/>
            <a:r>
              <a:rPr lang="es-ES" altLang="es-PE" sz="800"/>
              <a:t>27</a:t>
            </a:r>
          </a:p>
          <a:p>
            <a:pPr eaLnBrk="1" hangingPunct="1"/>
            <a:r>
              <a:rPr lang="es-ES" altLang="es-PE" sz="800"/>
              <a:t>28</a:t>
            </a:r>
          </a:p>
          <a:p>
            <a:pPr eaLnBrk="1" hangingPunct="1"/>
            <a:r>
              <a:rPr lang="es-ES" altLang="es-PE" sz="800"/>
              <a:t>29</a:t>
            </a:r>
          </a:p>
          <a:p>
            <a:pPr eaLnBrk="1" hangingPunct="1"/>
            <a:r>
              <a:rPr lang="es-ES" altLang="es-PE" sz="800"/>
              <a:t>30</a:t>
            </a:r>
          </a:p>
          <a:p>
            <a:pPr eaLnBrk="1" hangingPunct="1"/>
            <a:r>
              <a:rPr lang="es-ES" altLang="es-PE" sz="800"/>
              <a:t>40</a:t>
            </a:r>
          </a:p>
          <a:p>
            <a:pPr eaLnBrk="1" hangingPunct="1"/>
            <a:r>
              <a:rPr lang="es-ES" altLang="es-PE" sz="800"/>
              <a:t>50</a:t>
            </a:r>
          </a:p>
          <a:p>
            <a:pPr eaLnBrk="1" hangingPunct="1"/>
            <a:r>
              <a:rPr lang="es-ES" altLang="es-PE" sz="800"/>
              <a:t>60</a:t>
            </a:r>
          </a:p>
          <a:p>
            <a:pPr eaLnBrk="1" hangingPunct="1"/>
            <a:r>
              <a:rPr lang="es-ES" altLang="es-PE" sz="800"/>
              <a:t>70</a:t>
            </a:r>
          </a:p>
          <a:p>
            <a:pPr eaLnBrk="1" hangingPunct="1"/>
            <a:r>
              <a:rPr lang="es-ES" altLang="es-PE" sz="800"/>
              <a:t>80</a:t>
            </a:r>
          </a:p>
          <a:p>
            <a:pPr eaLnBrk="1" hangingPunct="1"/>
            <a:r>
              <a:rPr lang="es-ES" altLang="es-PE" sz="800"/>
              <a:t>90</a:t>
            </a:r>
          </a:p>
          <a:p>
            <a:pPr eaLnBrk="1" hangingPunct="1"/>
            <a:r>
              <a:rPr lang="es-ES" altLang="es-PE" sz="800"/>
              <a:t>100</a:t>
            </a:r>
          </a:p>
          <a:p>
            <a:pPr eaLnBrk="1" hangingPunct="1"/>
            <a:r>
              <a:rPr lang="es-ES" altLang="es-PE" sz="800"/>
              <a:t>200</a:t>
            </a:r>
          </a:p>
          <a:p>
            <a:pPr eaLnBrk="1" hangingPunct="1"/>
            <a:r>
              <a:rPr lang="es-ES" altLang="es-PE" sz="800"/>
              <a:t>500</a:t>
            </a:r>
          </a:p>
          <a:p>
            <a:pPr eaLnBrk="1" hangingPunct="1"/>
            <a:r>
              <a:rPr lang="es-ES" altLang="es-PE" sz="800"/>
              <a:t>1000</a:t>
            </a:r>
          </a:p>
          <a:p>
            <a:pPr eaLnBrk="1" hangingPunct="1"/>
            <a:r>
              <a:rPr lang="es-ES" altLang="es-PE" sz="800" b="1"/>
              <a:t>n1 n2</a:t>
            </a:r>
          </a:p>
          <a:p>
            <a:pPr eaLnBrk="1" hangingPunct="1"/>
            <a:r>
              <a:rPr lang="es-ES" altLang="es-PE" sz="800" b="1"/>
              <a:t>Tabla 5. VALORES F DE LA DISTRIBUCIÓN F DE FISHER</a:t>
            </a:r>
          </a:p>
          <a:p>
            <a:pPr eaLnBrk="1" hangingPunct="1"/>
            <a:r>
              <a:rPr lang="es-ES" altLang="es-PE" sz="800" b="1"/>
              <a:t>1 - a =0.99</a:t>
            </a:r>
          </a:p>
          <a:p>
            <a:pPr eaLnBrk="1" hangingPunct="1"/>
            <a:r>
              <a:rPr lang="es-ES" altLang="es-PE" sz="800" b="1"/>
              <a:t>1 - a = P ( F £ fa,n1,n2 )</a:t>
            </a:r>
          </a:p>
          <a:p>
            <a:pPr eaLnBrk="1" hangingPunct="1"/>
            <a:r>
              <a:rPr lang="es-ES" altLang="es-PE" sz="800"/>
              <a:t>21 22 23 24 25 26 27 28 29 30 40 50 60 70 80 90 100 200 500 1000</a:t>
            </a:r>
          </a:p>
          <a:p>
            <a:pPr eaLnBrk="1" hangingPunct="1"/>
            <a:r>
              <a:rPr lang="es-ES" altLang="es-PE" sz="800"/>
              <a:t>6216.113 6223.097 6228.685 6234.273 6239.861 6244.518 6249.174 6252.900 6257.091 6260.350 6286.427 6302.260 6312.970 6320.886 6326.474 6330.665 6333.925 6349.757 6359.536 6362.796</a:t>
            </a:r>
          </a:p>
          <a:p>
            <a:pPr eaLnBrk="1" hangingPunct="1"/>
            <a:r>
              <a:rPr lang="es-ES" altLang="es-PE" sz="800"/>
              <a:t>99.451 99.455 99.455 99.455 99.459 99.462 99.462 99.462 99.462 99.466 99.477 99.477 99.484 99.484 99.484 99.488 99.491 99.491 99.499 99.499</a:t>
            </a:r>
          </a:p>
          <a:p>
            <a:pPr eaLnBrk="1" hangingPunct="1"/>
            <a:r>
              <a:rPr lang="es-ES" altLang="es-PE" sz="800"/>
              <a:t>26.664 26.639 26.617 26.597 26.579 26.562 26.546 26.531 26.517 26.504 26.411 26.354 26.316 26.289 26.269 26.253 26.241 26.183 26.148 26.137</a:t>
            </a:r>
          </a:p>
          <a:p>
            <a:pPr eaLnBrk="1" hangingPunct="1"/>
            <a:r>
              <a:rPr lang="es-ES" altLang="es-PE" sz="800"/>
              <a:t>13.994 13.970 13.949 13.929 13.911 13.894 13.878 13.864 13.850 13.838 13.745 13.690 13.652 13.626 13.605 13.590 13.577 13.520 13.486 13.475</a:t>
            </a:r>
          </a:p>
          <a:p>
            <a:pPr eaLnBrk="1" hangingPunct="1"/>
            <a:r>
              <a:rPr lang="es-ES" altLang="es-PE" sz="800"/>
              <a:t>9.528 9.506 9.485 9.466 9.449 9.433 9.418 9.404 9.391 9.379 9.291 9.238 9.202 9.176 9.157 9.142 9.130 9.075 9.042 9.032</a:t>
            </a:r>
          </a:p>
          <a:p>
            <a:pPr eaLnBrk="1" hangingPunct="1"/>
            <a:r>
              <a:rPr lang="es-ES" altLang="es-PE" sz="800"/>
              <a:t>7.372 7.351 7.331 7.313 7.296 7.281 7.266 7.253 7.240 7.229 7.143 7.091 7.057 7.032 7.013 6.998 6.987 6.934 6.901 6.891</a:t>
            </a:r>
          </a:p>
          <a:p>
            <a:pPr eaLnBrk="1" hangingPunct="1"/>
            <a:r>
              <a:rPr lang="es-ES" altLang="es-PE" sz="800"/>
              <a:t>6.132 6.111 6.092 6.074 6.058 6.043 6.029 6.016 6.003 5.992 5.908 5.858 5.824 5.799 5.781 5.766 5.755 5.702 5.671 5.660</a:t>
            </a:r>
          </a:p>
          <a:p>
            <a:pPr eaLnBrk="1" hangingPunct="1"/>
            <a:r>
              <a:rPr lang="es-ES" altLang="es-PE" sz="800"/>
              <a:t>5.336 5.316 5.297 5.279 5.263 5.248 5.234 5.221 5.209 5.198 5.116 5.065 5.032 5.007 4.989 4.975 4.963 4.911 4.880 4.869</a:t>
            </a:r>
          </a:p>
          <a:p>
            <a:pPr eaLnBrk="1" hangingPunct="1"/>
            <a:r>
              <a:rPr lang="es-ES" altLang="es-PE" sz="800"/>
              <a:t>4.786 4.765 4.746 4.729 4.713 4.698 4.684 4.672 4.660 4.649 4.567 4.517 4.483 4.459 4.441 4.426 4.415 4.363 4.332 4.321</a:t>
            </a:r>
          </a:p>
          <a:p>
            <a:pPr eaLnBrk="1" hangingPunct="1"/>
            <a:r>
              <a:rPr lang="es-ES" altLang="es-PE" sz="800"/>
              <a:t>4.383 4.363 4.344 4.327 4.311 4.296 4.283 4.270 4.258 4.247 4.165 4.115 4.082 4.058 4.039 4.025 4.014 3.962 3.930 3.920</a:t>
            </a:r>
          </a:p>
          <a:p>
            <a:pPr eaLnBrk="1" hangingPunct="1"/>
            <a:r>
              <a:rPr lang="es-ES" altLang="es-PE" sz="800"/>
              <a:t>4.077 4.057 4.038 4.021 4.005 3.990 3.977 3.964 3.952 3.941 3.860 3.810 3.776 3.752 3.734 3.719 3.708 3.656 3.624 3.613</a:t>
            </a:r>
          </a:p>
          <a:p>
            <a:pPr eaLnBrk="1" hangingPunct="1"/>
            <a:r>
              <a:rPr lang="es-ES" altLang="es-PE" sz="800"/>
              <a:t>3.836 3.816 3.798 3.780 3.765 3.750 3.736 3.724 3.712 3.701 3.619 3.569 3.535 3.511 3.493 3.478 3.467 3.414 3.382 3.372</a:t>
            </a:r>
          </a:p>
          <a:p>
            <a:pPr eaLnBrk="1" hangingPunct="1"/>
            <a:r>
              <a:rPr lang="es-ES" altLang="es-PE" sz="800"/>
              <a:t>3.643 3.622 3.604 3.587 3.571 3.556 3.543 3.530 3.518 3.507 3.425 3.375 3.341 3.317 3.298 3.284 3.272 3.219 3.187 3.176</a:t>
            </a:r>
          </a:p>
          <a:p>
            <a:pPr eaLnBrk="1" hangingPunct="1"/>
            <a:r>
              <a:rPr lang="es-ES" altLang="es-PE" sz="800"/>
              <a:t>3.483 3.463 3.444 3.427 3.412 3.397 3.383 3.371 3.359 3.348 3.266 3.215 3.181 3.157 3.138 3.124 3.112 3.059 3.026 3.015</a:t>
            </a:r>
          </a:p>
          <a:p>
            <a:pPr eaLnBrk="1" hangingPunct="1"/>
            <a:r>
              <a:rPr lang="es-ES" altLang="es-PE" sz="800"/>
              <a:t>3.350 3.330 3.311 3.294 3.278 3.264 3.250 3.237 3.225 3.214 3.132 3.081 3.047 3.022 3.004 2.989 2.977 2.923 2.891 2.880</a:t>
            </a:r>
          </a:p>
          <a:p>
            <a:pPr eaLnBrk="1" hangingPunct="1"/>
            <a:r>
              <a:rPr lang="es-ES" altLang="es-PE" sz="800"/>
              <a:t>3.237 3.216 3.198 3.181 3.165 3.150 3.137 3.124 3.112 3.101 3.018 2.967 2.933 2.908 2.889 2.875 2.863 2.808 2.775 2.764</a:t>
            </a:r>
          </a:p>
          <a:p>
            <a:pPr eaLnBrk="1" hangingPunct="1"/>
            <a:r>
              <a:rPr lang="es-ES" altLang="es-PE" sz="800"/>
              <a:t>3.139 3.119 3.101 3.083 3.068 3.053 3.039 3.026 3.014 3.003 2.920 2.869 2.835 2.810 2.791 2.776 2.764 2.709 2.676 2.664</a:t>
            </a:r>
          </a:p>
          <a:p>
            <a:pPr eaLnBrk="1" hangingPunct="1"/>
            <a:r>
              <a:rPr lang="es-ES" altLang="es-PE" sz="800"/>
              <a:t>3.055 3.035 3.016 2.999 2.983 2.968 2.955 2.942 2.930 2.919 2.835 2.784 2.749 2.724 2.705 2.690 2.678 2.623 2.589 2.577</a:t>
            </a:r>
          </a:p>
          <a:p>
            <a:pPr eaLnBrk="1" hangingPunct="1"/>
            <a:r>
              <a:rPr lang="es-ES" altLang="es-PE" sz="800"/>
              <a:t>2.981 2.961 2.942 2.925 2.909 2.894 2.880 2.868 2.855 2.844 2.761 2.709 2.674 2.649 2.630 2.614 2.602 2.547 2.512 2.501</a:t>
            </a:r>
          </a:p>
          <a:p>
            <a:pPr eaLnBrk="1" hangingPunct="1"/>
            <a:r>
              <a:rPr lang="es-ES" altLang="es-PE" sz="800"/>
              <a:t>2.916 2.895 2.877 2.859 2.843 2.829 2.815 2.802 2.790 2.778 2.695 2.643 2.608 2.582 2.563 2.548 2.535 2.479 2.445 2.433</a:t>
            </a:r>
          </a:p>
          <a:p>
            <a:pPr eaLnBrk="1" hangingPunct="1"/>
            <a:r>
              <a:rPr lang="es-ES" altLang="es-PE" sz="800"/>
              <a:t>2.857 2.837 2.818 2.801 2.785 2.770 2.756 2.743 2.731 2.720 2.636 2.584 2.548 2.523 2.503 2.488 2.476 2.419 2.384 2.372</a:t>
            </a:r>
          </a:p>
          <a:p>
            <a:pPr eaLnBrk="1" hangingPunct="1"/>
            <a:r>
              <a:rPr lang="es-ES" altLang="es-PE" sz="800"/>
              <a:t>2.805 2.785 2.766 2.749 2.733 2.718 2.704 2.691 2.679 2.667 2.583 2.531 2.495 2.469 2.450 2.434 2.422 2.365 2.329 2.317</a:t>
            </a:r>
          </a:p>
          <a:p>
            <a:pPr eaLnBrk="1" hangingPunct="1"/>
            <a:r>
              <a:rPr lang="es-ES" altLang="es-PE" sz="800"/>
              <a:t>2.758 2.738 2.719 2.702 2.686 2.671 2.657 2.644 2.632 2.620 2.536 2.483 2.447 2.421 2.401 2.386 2.373 2.316 2.280 2.268</a:t>
            </a:r>
          </a:p>
          <a:p>
            <a:pPr eaLnBrk="1" hangingPunct="1"/>
            <a:r>
              <a:rPr lang="es-ES" altLang="es-PE" sz="800"/>
              <a:t>2.716 2.695 2.676 2.659 2.643 2.628 2.614 2.601 2.589 2.577 2.492 2.440 2.403 2.377 2.357 2.342 2.329 2.271 2.235 2.223</a:t>
            </a:r>
          </a:p>
          <a:p>
            <a:pPr eaLnBrk="1" hangingPunct="1"/>
            <a:r>
              <a:rPr lang="es-ES" altLang="es-PE" sz="800"/>
              <a:t>2.677 2.657 2.638 2.620 2.604 2.589 2.575 2.562 2.550 2.538 2.453 2.400 2.364 2.337 2.317 2.302 2.289 2.230 2.194 2.182</a:t>
            </a:r>
          </a:p>
          <a:p>
            <a:pPr eaLnBrk="1" hangingPunct="1"/>
            <a:r>
              <a:rPr lang="es-ES" altLang="es-PE" sz="800"/>
              <a:t>2.642 2.621 2.602 2.585 2.569 2.554 2.540 2.526 2.514 2.503 2.417 2.364 2.327 2.301 2.281 2.265 2.252 2.193 2.156 2.144</a:t>
            </a:r>
          </a:p>
          <a:p>
            <a:pPr eaLnBrk="1" hangingPunct="1"/>
            <a:r>
              <a:rPr lang="es-ES" altLang="es-PE" sz="800"/>
              <a:t>2.609 2.589 2.570 2.552 2.536 2.521 2.507 2.494 2.481 2.470 2.384 2.330 2.294 2.267 2.247 2.231 2.218 2.159 2.122 2.109</a:t>
            </a:r>
          </a:p>
          <a:p>
            <a:pPr eaLnBrk="1" hangingPunct="1"/>
            <a:r>
              <a:rPr lang="es-ES" altLang="es-PE" sz="800"/>
              <a:t>2.579 2.559 2.540 2.522 2.506 2.491 2.477 2.464 2.451 2.440 2.354 2.300 2.263 2.236 2.216 2.200 2.187 2.127 2.090 2.077</a:t>
            </a:r>
          </a:p>
          <a:p>
            <a:pPr eaLnBrk="1" hangingPunct="1"/>
            <a:r>
              <a:rPr lang="es-ES" altLang="es-PE" sz="800"/>
              <a:t>2.552 2.531 2.512 2.495 2.478 2.463 2.449 2.436 2.423 2.412 2.325 2.271 2.234 2.207 2.187 2.171 2.158 2.097 2.060 2.047</a:t>
            </a:r>
          </a:p>
          <a:p>
            <a:pPr eaLnBrk="1" hangingPunct="1"/>
            <a:r>
              <a:rPr lang="es-ES" altLang="es-PE" sz="800"/>
              <a:t>2.526 2.506 2.487 2.469 2.453 2.437 2.423 2.410 2.398 2.386 2.299 2.245 2.208 2.181 2.160 2.144 2.131 2.070 2.032 2.019</a:t>
            </a:r>
          </a:p>
          <a:p>
            <a:pPr eaLnBrk="1" hangingPunct="1"/>
            <a:r>
              <a:rPr lang="es-ES" altLang="es-PE" sz="800"/>
              <a:t>2.346 2.325 2.306 2.288 2.271 2.256 2.241 2.228 2.215 2.203 2.114 2.058 2.019 1.991 1.969 1.952 1.938 1.874 1.833 1.819</a:t>
            </a:r>
          </a:p>
          <a:p>
            <a:pPr eaLnBrk="1" hangingPunct="1"/>
            <a:r>
              <a:rPr lang="es-ES" altLang="es-PE" sz="800"/>
              <a:t>2.242 2.221 2.202 2.183 2.167 2.151 2.136 2.123 2.110 2.098 2.007 1.949 1.909 1.880 1.857 1.839 1.825 1.757 1.713 1.698</a:t>
            </a:r>
          </a:p>
          <a:p>
            <a:pPr eaLnBrk="1" hangingPunct="1"/>
            <a:r>
              <a:rPr lang="es-ES" altLang="es-PE" sz="800"/>
              <a:t>2.175 2.153 2.134 2.115 2.098 2.083 2.068 2.054 2.041 2.028 1.936 1.877 1.836 1.806 1.783 1.764 1.749 1.678 1.633 1.617</a:t>
            </a:r>
          </a:p>
          <a:p>
            <a:pPr eaLnBrk="1" hangingPunct="1"/>
            <a:r>
              <a:rPr lang="es-ES" altLang="es-PE" sz="800"/>
              <a:t>2.127 2.106 2.086 2.067 2.050 2.034 2.019 2.005 1.992 1.980 1.886 1.826 1.785 1.754 1.730 1.711 1.695 1.622 1.574 1.558</a:t>
            </a:r>
          </a:p>
          <a:p>
            <a:pPr eaLnBrk="1" hangingPunct="1"/>
            <a:r>
              <a:rPr lang="es-ES" altLang="es-PE" sz="800"/>
              <a:t>2.092 2.070 2.050 2.032 2.015 1.999 1.983 1.969 1.956 1.944 1.849 1.788 1.746 1.714 1.690 1.671 1.655 1.579 1.530 1.512</a:t>
            </a:r>
          </a:p>
          <a:p>
            <a:pPr eaLnBrk="1" hangingPunct="1"/>
            <a:r>
              <a:rPr lang="es-ES" altLang="es-PE" sz="800"/>
              <a:t>2.065 2.043 2.023 2.004 1.987 1.971 1.956 1.942 1.928 1.916 1.820 1.759 1.716 1.684 1.659 1.639 1.623 1.546 1.494 1.476</a:t>
            </a:r>
          </a:p>
          <a:p>
            <a:pPr eaLnBrk="1" hangingPunct="1"/>
            <a:r>
              <a:rPr lang="es-ES" altLang="es-PE" sz="800"/>
              <a:t>2.043 2.021 2.001 1.983 1.965 1.949 1.934 1.919 1.906 1.893 1.797 1.735 1.692 1.659 1.634 1.614 1.598 1.518 1.466 1.447</a:t>
            </a:r>
          </a:p>
          <a:p>
            <a:pPr eaLnBrk="1" hangingPunct="1"/>
            <a:r>
              <a:rPr lang="es-ES" altLang="es-PE" sz="800"/>
              <a:t>1.947 1.925 1.905 1.886 1.868 1.851 1.836 1.821 1.807 1.794 1.694 1.629 1.583 1.548 1.521 1.499 1.481 1.391 1.328 1.304</a:t>
            </a:r>
          </a:p>
          <a:p>
            <a:pPr eaLnBrk="1" hangingPunct="1"/>
            <a:r>
              <a:rPr lang="es-ES" altLang="es-PE" sz="800"/>
              <a:t>1.891 1.869 1.848 1.829 1.810 1.794 1.778 1.763 1.749 1.735 1.633 1.566 1.517 1.481 1.452 1.428 1.408 1.308 1.232 1.201</a:t>
            </a:r>
          </a:p>
          <a:p>
            <a:pPr eaLnBrk="1" hangingPunct="1"/>
            <a:r>
              <a:rPr lang="es-ES" altLang="es-PE" sz="800"/>
              <a:t>1.872 1.850 1.829 1.810 1.791 1.774 1.758 1.743 1.729 1.716 1.613 1.544 1.495 1.458 1.428 1.404 1.383 1.278 1.195 1.159</a:t>
            </a:r>
          </a:p>
          <a:p>
            <a:pPr eaLnBrk="1" hangingPunct="1"/>
            <a:r>
              <a:rPr lang="es-ES" altLang="es-PE" sz="800" b="1"/>
              <a:t>Elaborada por Irene Patricia Valdez y Alfaro.</a:t>
            </a:r>
          </a:p>
        </p:txBody>
      </p:sp>
      <p:sp>
        <p:nvSpPr>
          <p:cNvPr id="28681" name="Rectangle 16">
            <a:extLst>
              <a:ext uri="{FF2B5EF4-FFF2-40B4-BE49-F238E27FC236}">
                <a16:creationId xmlns:a16="http://schemas.microsoft.com/office/drawing/2014/main" id="{2B4B1295-5D03-4E70-A892-C55A37F0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PRUEBAS DE HIPÓTESIS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Determinación de los valores críticos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33224A-4666-4CE6-81C9-945BEFF5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6A71BAB-E49E-400B-BDC1-0769BA68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5605F30-D44F-4BD6-AF53-19F29B0B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3B1AC6B-6D9F-4EB8-B9AF-4A749AC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66583BB7-D988-4993-9E35-8C90684D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35213C6B-6DEE-42EB-8479-633596AC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78365121-AE28-4396-BA0B-077F33C3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BA21AD52-A593-485D-BD8A-20C58275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AD477680-85A3-4948-B337-A8F20EE8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AB2C0EF9-DDA0-4694-9C6B-57661CFC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1C77B05E-E98C-4ABA-9505-BD3D68E55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E0B86A5B-E0E9-48BC-970A-45372FE59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CA762874-F2FD-4644-A95A-BC92402D8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DF9DC9E9-1F4B-4C3A-B205-9D7D0CF4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2" name="Rectangle 16">
            <a:extLst>
              <a:ext uri="{FF2B5EF4-FFF2-40B4-BE49-F238E27FC236}">
                <a16:creationId xmlns:a16="http://schemas.microsoft.com/office/drawing/2014/main" id="{39504AFC-B3F1-4711-ADD5-74A7689E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0E4A7ECF-CB34-485F-A6A1-76428B1BC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51A773C5-3BC2-484A-921F-854803DD6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03FFE1F5-17BA-4629-B6C4-FB9DDB97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C4EC9B3D-9626-4917-BB18-5F85F428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7" name="Rectangle 21">
            <a:extLst>
              <a:ext uri="{FF2B5EF4-FFF2-40B4-BE49-F238E27FC236}">
                <a16:creationId xmlns:a16="http://schemas.microsoft.com/office/drawing/2014/main" id="{752D4489-DF79-450D-B1B4-169D0EDA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8" name="Rectangle 22">
            <a:extLst>
              <a:ext uri="{FF2B5EF4-FFF2-40B4-BE49-F238E27FC236}">
                <a16:creationId xmlns:a16="http://schemas.microsoft.com/office/drawing/2014/main" id="{C9FCE349-7065-4E1B-8AEF-1F608CB0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05CF1D49-FFE1-4E1E-9D54-6D7FBA64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0" name="Rectangle 24">
            <a:extLst>
              <a:ext uri="{FF2B5EF4-FFF2-40B4-BE49-F238E27FC236}">
                <a16:creationId xmlns:a16="http://schemas.microsoft.com/office/drawing/2014/main" id="{1B386080-B9AC-47A0-8E00-E394708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6E70ACE1-10A6-441C-82BC-23C2A113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2" name="Rectangle 26">
            <a:extLst>
              <a:ext uri="{FF2B5EF4-FFF2-40B4-BE49-F238E27FC236}">
                <a16:creationId xmlns:a16="http://schemas.microsoft.com/office/drawing/2014/main" id="{BEBB6DE4-A508-4A0F-8324-BEE3965E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3" name="Rectangle 27">
            <a:extLst>
              <a:ext uri="{FF2B5EF4-FFF2-40B4-BE49-F238E27FC236}">
                <a16:creationId xmlns:a16="http://schemas.microsoft.com/office/drawing/2014/main" id="{8DF04751-22FA-4F22-9383-6F9B79324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33E108A2-5201-4777-865C-731D6FDA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5" name="Rectangle 29">
            <a:extLst>
              <a:ext uri="{FF2B5EF4-FFF2-40B4-BE49-F238E27FC236}">
                <a16:creationId xmlns:a16="http://schemas.microsoft.com/office/drawing/2014/main" id="{0925EF10-C416-4342-8CAD-08D9AB35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0CEC370E-5FFE-4A73-AC51-1DAE4594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7" name="Rectangle 31">
            <a:extLst>
              <a:ext uri="{FF2B5EF4-FFF2-40B4-BE49-F238E27FC236}">
                <a16:creationId xmlns:a16="http://schemas.microsoft.com/office/drawing/2014/main" id="{9C8321BD-8C96-4D9F-981B-A417C07BB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8" name="Rectangle 32">
            <a:extLst>
              <a:ext uri="{FF2B5EF4-FFF2-40B4-BE49-F238E27FC236}">
                <a16:creationId xmlns:a16="http://schemas.microsoft.com/office/drawing/2014/main" id="{6FE06F98-BEB6-4951-9610-7D265F4B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29" name="Rectangle 33">
            <a:extLst>
              <a:ext uri="{FF2B5EF4-FFF2-40B4-BE49-F238E27FC236}">
                <a16:creationId xmlns:a16="http://schemas.microsoft.com/office/drawing/2014/main" id="{264D5347-833B-4985-8B5A-41347B25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0" name="Rectangle 34">
            <a:extLst>
              <a:ext uri="{FF2B5EF4-FFF2-40B4-BE49-F238E27FC236}">
                <a16:creationId xmlns:a16="http://schemas.microsoft.com/office/drawing/2014/main" id="{2B6C5956-BE15-4A3C-B7A1-47B1374C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1" name="Rectangle 35">
            <a:extLst>
              <a:ext uri="{FF2B5EF4-FFF2-40B4-BE49-F238E27FC236}">
                <a16:creationId xmlns:a16="http://schemas.microsoft.com/office/drawing/2014/main" id="{541FACFC-1917-470F-88A3-A522C129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2" name="Rectangle 36">
            <a:extLst>
              <a:ext uri="{FF2B5EF4-FFF2-40B4-BE49-F238E27FC236}">
                <a16:creationId xmlns:a16="http://schemas.microsoft.com/office/drawing/2014/main" id="{82D11F42-F77D-4A7D-8A97-7BFDA219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3" name="Rectangle 37">
            <a:extLst>
              <a:ext uri="{FF2B5EF4-FFF2-40B4-BE49-F238E27FC236}">
                <a16:creationId xmlns:a16="http://schemas.microsoft.com/office/drawing/2014/main" id="{0BB50DCB-4F31-4B7F-937A-EA73B8B4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4" name="Rectangle 38">
            <a:extLst>
              <a:ext uri="{FF2B5EF4-FFF2-40B4-BE49-F238E27FC236}">
                <a16:creationId xmlns:a16="http://schemas.microsoft.com/office/drawing/2014/main" id="{232EA11E-A11E-49EB-814E-7456879E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D78124CF-4CBC-4B82-9333-95BC7F4E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Prueba de hipótesis … Ejemplo de una Tabla ANOVA.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736" name="Rectangle 40">
            <a:extLst>
              <a:ext uri="{FF2B5EF4-FFF2-40B4-BE49-F238E27FC236}">
                <a16:creationId xmlns:a16="http://schemas.microsoft.com/office/drawing/2014/main" id="{E63BDB4C-54D9-4D41-901E-35539508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7" name="Rectangle 41">
            <a:extLst>
              <a:ext uri="{FF2B5EF4-FFF2-40B4-BE49-F238E27FC236}">
                <a16:creationId xmlns:a16="http://schemas.microsoft.com/office/drawing/2014/main" id="{4CA4B307-4FAA-419A-8103-470A6ED9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3785A24F-CAB1-4EDD-9167-F4536A0F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39" name="Rectangle 43">
            <a:extLst>
              <a:ext uri="{FF2B5EF4-FFF2-40B4-BE49-F238E27FC236}">
                <a16:creationId xmlns:a16="http://schemas.microsoft.com/office/drawing/2014/main" id="{209BDC02-A712-4759-9BEA-DC1A49D6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0" name="Rectangle 44">
            <a:extLst>
              <a:ext uri="{FF2B5EF4-FFF2-40B4-BE49-F238E27FC236}">
                <a16:creationId xmlns:a16="http://schemas.microsoft.com/office/drawing/2014/main" id="{7D024B1B-8656-481D-AB63-981796D6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48534CA1-498C-4B59-8CDD-80644B87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4E90EBF7-962D-446A-82BC-16B2B786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3" name="Rectangle 47">
            <a:extLst>
              <a:ext uri="{FF2B5EF4-FFF2-40B4-BE49-F238E27FC236}">
                <a16:creationId xmlns:a16="http://schemas.microsoft.com/office/drawing/2014/main" id="{55AEB97B-9A65-4EE5-B14A-82DB4E4B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4" name="Rectangle 48">
            <a:extLst>
              <a:ext uri="{FF2B5EF4-FFF2-40B4-BE49-F238E27FC236}">
                <a16:creationId xmlns:a16="http://schemas.microsoft.com/office/drawing/2014/main" id="{6753AD34-CA5B-42A1-B1FA-74F290BD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5" name="Rectangle 49">
            <a:extLst>
              <a:ext uri="{FF2B5EF4-FFF2-40B4-BE49-F238E27FC236}">
                <a16:creationId xmlns:a16="http://schemas.microsoft.com/office/drawing/2014/main" id="{C38E5DD3-99DE-4CC4-8E10-37D46538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6" name="Rectangle 50">
            <a:extLst>
              <a:ext uri="{FF2B5EF4-FFF2-40B4-BE49-F238E27FC236}">
                <a16:creationId xmlns:a16="http://schemas.microsoft.com/office/drawing/2014/main" id="{F7CDB5D4-69B9-422F-B076-9F2CFBDE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7" name="Rectangle 51">
            <a:extLst>
              <a:ext uri="{FF2B5EF4-FFF2-40B4-BE49-F238E27FC236}">
                <a16:creationId xmlns:a16="http://schemas.microsoft.com/office/drawing/2014/main" id="{3D065ED8-9764-447E-9F9C-CF1BC3B4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8" name="Rectangle 52">
            <a:extLst>
              <a:ext uri="{FF2B5EF4-FFF2-40B4-BE49-F238E27FC236}">
                <a16:creationId xmlns:a16="http://schemas.microsoft.com/office/drawing/2014/main" id="{5A0A84B8-0892-4A87-BDC7-2D34D7DDA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49" name="Rectangle 53">
            <a:extLst>
              <a:ext uri="{FF2B5EF4-FFF2-40B4-BE49-F238E27FC236}">
                <a16:creationId xmlns:a16="http://schemas.microsoft.com/office/drawing/2014/main" id="{3B2EB27B-28F9-4838-B79C-C4645C56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0" name="Rectangle 54">
            <a:extLst>
              <a:ext uri="{FF2B5EF4-FFF2-40B4-BE49-F238E27FC236}">
                <a16:creationId xmlns:a16="http://schemas.microsoft.com/office/drawing/2014/main" id="{46E899BB-2231-471C-B410-912466560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1" name="Rectangle 55">
            <a:extLst>
              <a:ext uri="{FF2B5EF4-FFF2-40B4-BE49-F238E27FC236}">
                <a16:creationId xmlns:a16="http://schemas.microsoft.com/office/drawing/2014/main" id="{117B06A9-BAAA-4126-A45C-D6688AC3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2" name="Rectangle 56">
            <a:extLst>
              <a:ext uri="{FF2B5EF4-FFF2-40B4-BE49-F238E27FC236}">
                <a16:creationId xmlns:a16="http://schemas.microsoft.com/office/drawing/2014/main" id="{E2198F84-9C48-4234-8117-D7FABDB4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3" name="Rectangle 57">
            <a:extLst>
              <a:ext uri="{FF2B5EF4-FFF2-40B4-BE49-F238E27FC236}">
                <a16:creationId xmlns:a16="http://schemas.microsoft.com/office/drawing/2014/main" id="{43537051-2A03-4C0D-AC11-547EA35D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4" name="Rectangle 58">
            <a:extLst>
              <a:ext uri="{FF2B5EF4-FFF2-40B4-BE49-F238E27FC236}">
                <a16:creationId xmlns:a16="http://schemas.microsoft.com/office/drawing/2014/main" id="{7A3204CF-BAB2-4EE8-B039-245BAA9E2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5" name="Rectangle 59">
            <a:extLst>
              <a:ext uri="{FF2B5EF4-FFF2-40B4-BE49-F238E27FC236}">
                <a16:creationId xmlns:a16="http://schemas.microsoft.com/office/drawing/2014/main" id="{F9C1ECDF-C01A-42EE-8D8D-BFB29F3B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6" name="Rectangle 60">
            <a:extLst>
              <a:ext uri="{FF2B5EF4-FFF2-40B4-BE49-F238E27FC236}">
                <a16:creationId xmlns:a16="http://schemas.microsoft.com/office/drawing/2014/main" id="{2F1ED34F-A6FA-45DC-A8CA-BB1B186F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7" name="Rectangle 61">
            <a:extLst>
              <a:ext uri="{FF2B5EF4-FFF2-40B4-BE49-F238E27FC236}">
                <a16:creationId xmlns:a16="http://schemas.microsoft.com/office/drawing/2014/main" id="{0D7D8FF2-C9C4-4EFF-A02A-039BBC2C7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8" name="Rectangle 62">
            <a:extLst>
              <a:ext uri="{FF2B5EF4-FFF2-40B4-BE49-F238E27FC236}">
                <a16:creationId xmlns:a16="http://schemas.microsoft.com/office/drawing/2014/main" id="{7829D81C-A5BF-483A-9430-81302712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59" name="Rectangle 63">
            <a:extLst>
              <a:ext uri="{FF2B5EF4-FFF2-40B4-BE49-F238E27FC236}">
                <a16:creationId xmlns:a16="http://schemas.microsoft.com/office/drawing/2014/main" id="{75F12084-D375-42F6-A7A6-99E3C8D9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0" name="Rectangle 64">
            <a:extLst>
              <a:ext uri="{FF2B5EF4-FFF2-40B4-BE49-F238E27FC236}">
                <a16:creationId xmlns:a16="http://schemas.microsoft.com/office/drawing/2014/main" id="{0D082718-9548-4AEE-82E9-6210864A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1" name="Rectangle 65">
            <a:extLst>
              <a:ext uri="{FF2B5EF4-FFF2-40B4-BE49-F238E27FC236}">
                <a16:creationId xmlns:a16="http://schemas.microsoft.com/office/drawing/2014/main" id="{8B87DABD-7C08-495E-8C84-BBA05C21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79B93606-7BA2-4017-85B7-5B77AC6E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3" name="Rectangle 67">
            <a:extLst>
              <a:ext uri="{FF2B5EF4-FFF2-40B4-BE49-F238E27FC236}">
                <a16:creationId xmlns:a16="http://schemas.microsoft.com/office/drawing/2014/main" id="{48965C6E-1F78-4771-959D-CB2867C8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4" name="Rectangle 68">
            <a:extLst>
              <a:ext uri="{FF2B5EF4-FFF2-40B4-BE49-F238E27FC236}">
                <a16:creationId xmlns:a16="http://schemas.microsoft.com/office/drawing/2014/main" id="{1F076831-C74B-4D24-8EC7-953EC689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5" name="Rectangle 69">
            <a:extLst>
              <a:ext uri="{FF2B5EF4-FFF2-40B4-BE49-F238E27FC236}">
                <a16:creationId xmlns:a16="http://schemas.microsoft.com/office/drawing/2014/main" id="{D8B87C8D-40DA-4690-939D-67E17743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6" name="Rectangle 70">
            <a:extLst>
              <a:ext uri="{FF2B5EF4-FFF2-40B4-BE49-F238E27FC236}">
                <a16:creationId xmlns:a16="http://schemas.microsoft.com/office/drawing/2014/main" id="{CFA497BB-D0A0-40CD-B2FF-D64D034D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7" name="Rectangle 71">
            <a:extLst>
              <a:ext uri="{FF2B5EF4-FFF2-40B4-BE49-F238E27FC236}">
                <a16:creationId xmlns:a16="http://schemas.microsoft.com/office/drawing/2014/main" id="{5D9CEA23-7A6E-4CBA-A37F-FB9648D2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8" name="Rectangle 72">
            <a:extLst>
              <a:ext uri="{FF2B5EF4-FFF2-40B4-BE49-F238E27FC236}">
                <a16:creationId xmlns:a16="http://schemas.microsoft.com/office/drawing/2014/main" id="{7D36CABA-A14F-4DA8-8EB7-27937DEA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69" name="Rectangle 73">
            <a:extLst>
              <a:ext uri="{FF2B5EF4-FFF2-40B4-BE49-F238E27FC236}">
                <a16:creationId xmlns:a16="http://schemas.microsoft.com/office/drawing/2014/main" id="{745D7ECD-863D-47D4-97C2-2D380429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70" name="Rectangle 74">
            <a:extLst>
              <a:ext uri="{FF2B5EF4-FFF2-40B4-BE49-F238E27FC236}">
                <a16:creationId xmlns:a16="http://schemas.microsoft.com/office/drawing/2014/main" id="{242B396D-6547-4F61-BE87-8827DE7A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29771" name="Rectangle 75">
            <a:extLst>
              <a:ext uri="{FF2B5EF4-FFF2-40B4-BE49-F238E27FC236}">
                <a16:creationId xmlns:a16="http://schemas.microsoft.com/office/drawing/2014/main" id="{214B4F35-C905-4DF4-A213-332668A7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29772" name="Object 78">
            <a:extLst>
              <a:ext uri="{FF2B5EF4-FFF2-40B4-BE49-F238E27FC236}">
                <a16:creationId xmlns:a16="http://schemas.microsoft.com/office/drawing/2014/main" id="{000DA3CF-005B-479E-88F0-0EEA02103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763838"/>
          <a:ext cx="6635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cuación" r:id="rId3" imgW="380835" imgH="253890" progId="Equation.3">
                  <p:embed/>
                </p:oleObj>
              </mc:Choice>
              <mc:Fallback>
                <p:oleObj name="Ecuación" r:id="rId3" imgW="380835" imgH="25389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63838"/>
                        <a:ext cx="6635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3" name="Object 80">
            <a:extLst>
              <a:ext uri="{FF2B5EF4-FFF2-40B4-BE49-F238E27FC236}">
                <a16:creationId xmlns:a16="http://schemas.microsoft.com/office/drawing/2014/main" id="{968A5F83-B2C8-41B0-856D-F55D267C7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357563"/>
          <a:ext cx="647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cuación" r:id="rId5" imgW="355446" imgH="291973" progId="Equation.3">
                  <p:embed/>
                </p:oleObj>
              </mc:Choice>
              <mc:Fallback>
                <p:oleObj name="Ecuación" r:id="rId5" imgW="355446" imgH="291973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647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4" name="Object 194">
            <a:extLst>
              <a:ext uri="{FF2B5EF4-FFF2-40B4-BE49-F238E27FC236}">
                <a16:creationId xmlns:a16="http://schemas.microsoft.com/office/drawing/2014/main" id="{440F8205-97F7-4791-8644-D1AA739A3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005263"/>
          <a:ext cx="703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cuación" r:id="rId7" imgW="380835" imgH="253890" progId="Equation.3">
                  <p:embed/>
                </p:oleObj>
              </mc:Choice>
              <mc:Fallback>
                <p:oleObj name="Ecuación" r:id="rId7" imgW="380835" imgH="25389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703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5" name="Object 195">
            <a:extLst>
              <a:ext uri="{FF2B5EF4-FFF2-40B4-BE49-F238E27FC236}">
                <a16:creationId xmlns:a16="http://schemas.microsoft.com/office/drawing/2014/main" id="{7C10615C-B162-4DCE-A7C2-42B41ABB0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0" y="2781300"/>
          <a:ext cx="936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cuación" r:id="rId9" imgW="558558" imgH="253890" progId="Equation.3">
                  <p:embed/>
                </p:oleObj>
              </mc:Choice>
              <mc:Fallback>
                <p:oleObj name="Ecuación" r:id="rId9" imgW="558558" imgH="25389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781300"/>
                        <a:ext cx="936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6" name="Object 196">
            <a:extLst>
              <a:ext uri="{FF2B5EF4-FFF2-40B4-BE49-F238E27FC236}">
                <a16:creationId xmlns:a16="http://schemas.microsoft.com/office/drawing/2014/main" id="{FDA71B7A-FCD1-4034-9F0B-1AA9D0CCC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188" y="3355975"/>
          <a:ext cx="1104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cuación" r:id="rId11" imgW="736600" imgH="292100" progId="Equation.3">
                  <p:embed/>
                </p:oleObj>
              </mc:Choice>
              <mc:Fallback>
                <p:oleObj name="Ecuación" r:id="rId11" imgW="736600" imgH="29210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3355975"/>
                        <a:ext cx="11049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7" name="Text Box 197">
            <a:extLst>
              <a:ext uri="{FF2B5EF4-FFF2-40B4-BE49-F238E27FC236}">
                <a16:creationId xmlns:a16="http://schemas.microsoft.com/office/drawing/2014/main" id="{96A5BBBD-FEF8-4430-9E6D-0944C9CA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776788"/>
            <a:ext cx="1728788" cy="3079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400">
                <a:solidFill>
                  <a:schemeClr val="bg1"/>
                </a:solidFill>
                <a:latin typeface="Arial" panose="020B0604020202020204" pitchFamily="34" charset="0"/>
              </a:rPr>
              <a:t>Regla de decisión:</a:t>
            </a:r>
            <a:endParaRPr lang="es-ES_tradnl" altLang="es-PE" sz="140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9778" name="Object 198">
            <a:extLst>
              <a:ext uri="{FF2B5EF4-FFF2-40B4-BE49-F238E27FC236}">
                <a16:creationId xmlns:a16="http://schemas.microsoft.com/office/drawing/2014/main" id="{59648DEB-8AFD-49E3-BF17-900EBE42F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235575"/>
          <a:ext cx="936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cuación" r:id="rId13" imgW="508000" imgH="228600" progId="Equation.3">
                  <p:embed/>
                </p:oleObj>
              </mc:Choice>
              <mc:Fallback>
                <p:oleObj name="Ecuación" r:id="rId13" imgW="508000" imgH="228600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35575"/>
                        <a:ext cx="936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9" name="Text Box 199">
            <a:extLst>
              <a:ext uri="{FF2B5EF4-FFF2-40B4-BE49-F238E27FC236}">
                <a16:creationId xmlns:a16="http://schemas.microsoft.com/office/drawing/2014/main" id="{6F3D8EC0-6667-45EA-B783-EF3F24AD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251450"/>
            <a:ext cx="2736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600">
                <a:latin typeface="Arial" panose="020B0604020202020204" pitchFamily="34" charset="0"/>
              </a:rPr>
              <a:t>Se rechaza la hipótesis.</a:t>
            </a:r>
            <a:endParaRPr lang="es-ES_tradnl" altLang="es-PE" sz="1600">
              <a:sym typeface="Wingdings" panose="05000000000000000000" pitchFamily="2" charset="2"/>
            </a:endParaRPr>
          </a:p>
        </p:txBody>
      </p:sp>
      <p:graphicFrame>
        <p:nvGraphicFramePr>
          <p:cNvPr id="29780" name="Objeto 3">
            <a:extLst>
              <a:ext uri="{FF2B5EF4-FFF2-40B4-BE49-F238E27FC236}">
                <a16:creationId xmlns:a16="http://schemas.microsoft.com/office/drawing/2014/main" id="{B45DFBF5-FBFB-44D8-A392-5CDFEEA86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56076"/>
              </p:ext>
            </p:extLst>
          </p:nvPr>
        </p:nvGraphicFramePr>
        <p:xfrm>
          <a:off x="639763" y="1800225"/>
          <a:ext cx="7923212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Worksheet" r:id="rId15" imgW="8058214" imgH="2209721" progId="Excel.Sheet.12">
                  <p:embed/>
                </p:oleObj>
              </mc:Choice>
              <mc:Fallback>
                <p:oleObj name="Worksheet" r:id="rId15" imgW="8058214" imgH="2209721" progId="Excel.Sheet.12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800225"/>
                        <a:ext cx="7923212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507556-0009-416C-829C-8AADC212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A8053C-F133-4386-B112-9142912B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E5E2108-1E59-4154-808C-16615302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F14C5B3-559B-4001-9C45-995A3B72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00AADB4-EE16-43BB-B560-BA221F44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D58F91E-9A2C-405B-8A8F-36D44B8D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0CC87FD4-74C3-4492-9459-45F02921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3C65BDD0-F997-47EE-8EEB-02F58B17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49376A2F-367A-44BE-8DBC-5E3718F9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A5B3EF70-3DF2-4790-AA34-7F459821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87777A5A-0A24-4AF4-83A3-C7B30225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460D1ED7-984A-4D9F-A500-974AC6F0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323727BF-5613-4577-93D7-7718025D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1441DF88-08A9-4063-B46F-1905D63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85C626D5-77B1-4F03-B6E1-AE837891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1378D4B2-A792-466D-9E16-30510A48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C3E181E2-F2C6-4F9E-9C06-6FEDF62A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F087F6A7-935E-4EBB-AD4C-C51E9C54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9A741BD2-ED57-4281-9D4E-925B91A4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5" name="Rectangle 21">
            <a:extLst>
              <a:ext uri="{FF2B5EF4-FFF2-40B4-BE49-F238E27FC236}">
                <a16:creationId xmlns:a16="http://schemas.microsoft.com/office/drawing/2014/main" id="{719A475E-C0D5-4A2A-A39B-4E01C809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A7FC1071-DABA-4051-9AC1-77F5BC7C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98E08C7E-0076-4C9C-9BD1-7B532EC1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4BAB5FA7-7EB6-40B8-95F7-59D35B5F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69" name="Rectangle 25">
            <a:extLst>
              <a:ext uri="{FF2B5EF4-FFF2-40B4-BE49-F238E27FC236}">
                <a16:creationId xmlns:a16="http://schemas.microsoft.com/office/drawing/2014/main" id="{A38F9DAE-64F1-4E5F-BFA5-4E1E3E25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2829C03F-3A08-4439-A3A1-000CD629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464C9A42-1983-4C95-8AEB-1CBA578C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F0864FD-92F5-4E1E-BC59-CCD49BA1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F0AB22D8-255E-45D1-B6FA-23E5A80CD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4" name="Rectangle 30">
            <a:extLst>
              <a:ext uri="{FF2B5EF4-FFF2-40B4-BE49-F238E27FC236}">
                <a16:creationId xmlns:a16="http://schemas.microsoft.com/office/drawing/2014/main" id="{4BEC030E-854C-4AD0-8BF1-0D1885C1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5" name="Rectangle 31">
            <a:extLst>
              <a:ext uri="{FF2B5EF4-FFF2-40B4-BE49-F238E27FC236}">
                <a16:creationId xmlns:a16="http://schemas.microsoft.com/office/drawing/2014/main" id="{92B7A4B7-6858-47A5-B821-155D57FB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6" name="Rectangle 32">
            <a:extLst>
              <a:ext uri="{FF2B5EF4-FFF2-40B4-BE49-F238E27FC236}">
                <a16:creationId xmlns:a16="http://schemas.microsoft.com/office/drawing/2014/main" id="{D43D33E6-D1C7-4816-AADA-0AB9877A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7" name="Rectangle 33">
            <a:extLst>
              <a:ext uri="{FF2B5EF4-FFF2-40B4-BE49-F238E27FC236}">
                <a16:creationId xmlns:a16="http://schemas.microsoft.com/office/drawing/2014/main" id="{F4BBCEF1-7A13-41E6-97C5-BABBF2C9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8" name="Rectangle 34">
            <a:extLst>
              <a:ext uri="{FF2B5EF4-FFF2-40B4-BE49-F238E27FC236}">
                <a16:creationId xmlns:a16="http://schemas.microsoft.com/office/drawing/2014/main" id="{FD1A7A3A-5E7B-41A9-9FE3-8C6375B2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79" name="Rectangle 35">
            <a:extLst>
              <a:ext uri="{FF2B5EF4-FFF2-40B4-BE49-F238E27FC236}">
                <a16:creationId xmlns:a16="http://schemas.microsoft.com/office/drawing/2014/main" id="{ECBF6549-53F3-4BDE-A750-1134BEC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0" name="Rectangle 36">
            <a:extLst>
              <a:ext uri="{FF2B5EF4-FFF2-40B4-BE49-F238E27FC236}">
                <a16:creationId xmlns:a16="http://schemas.microsoft.com/office/drawing/2014/main" id="{453AAC82-4819-4FA6-8B3A-5A2C6720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1" name="Rectangle 37">
            <a:extLst>
              <a:ext uri="{FF2B5EF4-FFF2-40B4-BE49-F238E27FC236}">
                <a16:creationId xmlns:a16="http://schemas.microsoft.com/office/drawing/2014/main" id="{DAA35A4E-E48B-435A-B545-F366AAE3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2" name="Rectangle 38">
            <a:extLst>
              <a:ext uri="{FF2B5EF4-FFF2-40B4-BE49-F238E27FC236}">
                <a16:creationId xmlns:a16="http://schemas.microsoft.com/office/drawing/2014/main" id="{DB3635C4-F9B1-41EA-AA6D-00A9ED26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3" name="Rectangle 39">
            <a:extLst>
              <a:ext uri="{FF2B5EF4-FFF2-40B4-BE49-F238E27FC236}">
                <a16:creationId xmlns:a16="http://schemas.microsoft.com/office/drawing/2014/main" id="{3ECCE9A6-2ED4-45F1-9197-46DF967C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Variable de perturbación aleatoria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84" name="Rectangle 40">
            <a:extLst>
              <a:ext uri="{FF2B5EF4-FFF2-40B4-BE49-F238E27FC236}">
                <a16:creationId xmlns:a16="http://schemas.microsoft.com/office/drawing/2014/main" id="{A736CC13-2805-45E1-B4F3-9DE9B6BC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5" name="Rectangle 41">
            <a:extLst>
              <a:ext uri="{FF2B5EF4-FFF2-40B4-BE49-F238E27FC236}">
                <a16:creationId xmlns:a16="http://schemas.microsoft.com/office/drawing/2014/main" id="{D82EF74C-EB55-4CC6-9AC6-8C643961F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6" name="Rectangle 42">
            <a:extLst>
              <a:ext uri="{FF2B5EF4-FFF2-40B4-BE49-F238E27FC236}">
                <a16:creationId xmlns:a16="http://schemas.microsoft.com/office/drawing/2014/main" id="{C5E5ECE1-0FAB-4675-B010-08F7A92D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7" name="Rectangle 43">
            <a:extLst>
              <a:ext uri="{FF2B5EF4-FFF2-40B4-BE49-F238E27FC236}">
                <a16:creationId xmlns:a16="http://schemas.microsoft.com/office/drawing/2014/main" id="{13B6A9A1-24A6-46A0-BC90-3480B6A3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8" name="Rectangle 44">
            <a:extLst>
              <a:ext uri="{FF2B5EF4-FFF2-40B4-BE49-F238E27FC236}">
                <a16:creationId xmlns:a16="http://schemas.microsoft.com/office/drawing/2014/main" id="{4E65061F-95FB-4C59-83E5-8E7407B5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89" name="Rectangle 45">
            <a:extLst>
              <a:ext uri="{FF2B5EF4-FFF2-40B4-BE49-F238E27FC236}">
                <a16:creationId xmlns:a16="http://schemas.microsoft.com/office/drawing/2014/main" id="{1B0A4A3F-27F5-49F5-BFB1-70855BAF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0" name="Rectangle 46">
            <a:extLst>
              <a:ext uri="{FF2B5EF4-FFF2-40B4-BE49-F238E27FC236}">
                <a16:creationId xmlns:a16="http://schemas.microsoft.com/office/drawing/2014/main" id="{B49A70E7-AF44-47F6-A95E-A0893784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1" name="Rectangle 47">
            <a:extLst>
              <a:ext uri="{FF2B5EF4-FFF2-40B4-BE49-F238E27FC236}">
                <a16:creationId xmlns:a16="http://schemas.microsoft.com/office/drawing/2014/main" id="{2ED52CFD-8063-4393-8BFD-BFDF7D77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2" name="Rectangle 48">
            <a:extLst>
              <a:ext uri="{FF2B5EF4-FFF2-40B4-BE49-F238E27FC236}">
                <a16:creationId xmlns:a16="http://schemas.microsoft.com/office/drawing/2014/main" id="{D588F80A-F547-4976-A38C-4A302647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3" name="Rectangle 49">
            <a:extLst>
              <a:ext uri="{FF2B5EF4-FFF2-40B4-BE49-F238E27FC236}">
                <a16:creationId xmlns:a16="http://schemas.microsoft.com/office/drawing/2014/main" id="{364CC162-2467-4313-87B8-61D4D489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4" name="Rectangle 50">
            <a:extLst>
              <a:ext uri="{FF2B5EF4-FFF2-40B4-BE49-F238E27FC236}">
                <a16:creationId xmlns:a16="http://schemas.microsoft.com/office/drawing/2014/main" id="{ED227177-0374-4691-BFF9-FD5C1015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5" name="Rectangle 51">
            <a:extLst>
              <a:ext uri="{FF2B5EF4-FFF2-40B4-BE49-F238E27FC236}">
                <a16:creationId xmlns:a16="http://schemas.microsoft.com/office/drawing/2014/main" id="{99802809-EFE6-452D-A36D-1249F3DD7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6" name="Rectangle 52">
            <a:extLst>
              <a:ext uri="{FF2B5EF4-FFF2-40B4-BE49-F238E27FC236}">
                <a16:creationId xmlns:a16="http://schemas.microsoft.com/office/drawing/2014/main" id="{C8900274-F277-472C-B941-6AD55A29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7" name="Rectangle 53">
            <a:extLst>
              <a:ext uri="{FF2B5EF4-FFF2-40B4-BE49-F238E27FC236}">
                <a16:creationId xmlns:a16="http://schemas.microsoft.com/office/drawing/2014/main" id="{B193D417-A876-4C7A-A54B-574BC2E9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8" name="Rectangle 54">
            <a:extLst>
              <a:ext uri="{FF2B5EF4-FFF2-40B4-BE49-F238E27FC236}">
                <a16:creationId xmlns:a16="http://schemas.microsoft.com/office/drawing/2014/main" id="{88965BBD-86A7-4467-B7E3-7495138E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199" name="Rectangle 55">
            <a:extLst>
              <a:ext uri="{FF2B5EF4-FFF2-40B4-BE49-F238E27FC236}">
                <a16:creationId xmlns:a16="http://schemas.microsoft.com/office/drawing/2014/main" id="{4FB6C715-DE3C-4B69-8E0F-ED0B8C24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0" name="Rectangle 56">
            <a:extLst>
              <a:ext uri="{FF2B5EF4-FFF2-40B4-BE49-F238E27FC236}">
                <a16:creationId xmlns:a16="http://schemas.microsoft.com/office/drawing/2014/main" id="{47AB0969-EA7C-4937-9430-46EE30D6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1" name="Rectangle 57">
            <a:extLst>
              <a:ext uri="{FF2B5EF4-FFF2-40B4-BE49-F238E27FC236}">
                <a16:creationId xmlns:a16="http://schemas.microsoft.com/office/drawing/2014/main" id="{C3121BA7-C065-4586-8A10-B365B7F6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2" name="Rectangle 58">
            <a:extLst>
              <a:ext uri="{FF2B5EF4-FFF2-40B4-BE49-F238E27FC236}">
                <a16:creationId xmlns:a16="http://schemas.microsoft.com/office/drawing/2014/main" id="{BCE4C722-56B9-449F-B325-F4C211AB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3" name="Rectangle 59">
            <a:extLst>
              <a:ext uri="{FF2B5EF4-FFF2-40B4-BE49-F238E27FC236}">
                <a16:creationId xmlns:a16="http://schemas.microsoft.com/office/drawing/2014/main" id="{4E721F9C-DB67-4E94-8419-D0DFB41A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4" name="Rectangle 60">
            <a:extLst>
              <a:ext uri="{FF2B5EF4-FFF2-40B4-BE49-F238E27FC236}">
                <a16:creationId xmlns:a16="http://schemas.microsoft.com/office/drawing/2014/main" id="{D8FC9BC6-2CD9-424D-A75E-7FAA7BF6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5" name="Rectangle 61">
            <a:extLst>
              <a:ext uri="{FF2B5EF4-FFF2-40B4-BE49-F238E27FC236}">
                <a16:creationId xmlns:a16="http://schemas.microsoft.com/office/drawing/2014/main" id="{D5795648-DF4C-4D67-8115-919469B4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6" name="Rectangle 62">
            <a:extLst>
              <a:ext uri="{FF2B5EF4-FFF2-40B4-BE49-F238E27FC236}">
                <a16:creationId xmlns:a16="http://schemas.microsoft.com/office/drawing/2014/main" id="{A73A1BCF-E85E-429B-AC20-937F5308D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7" name="Rectangle 63">
            <a:extLst>
              <a:ext uri="{FF2B5EF4-FFF2-40B4-BE49-F238E27FC236}">
                <a16:creationId xmlns:a16="http://schemas.microsoft.com/office/drawing/2014/main" id="{CADCCCD1-28EA-4CFA-8163-45E2B10F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8" name="Rectangle 64">
            <a:extLst>
              <a:ext uri="{FF2B5EF4-FFF2-40B4-BE49-F238E27FC236}">
                <a16:creationId xmlns:a16="http://schemas.microsoft.com/office/drawing/2014/main" id="{70294D95-0082-46A7-B960-CC963E64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09" name="Rectangle 65">
            <a:extLst>
              <a:ext uri="{FF2B5EF4-FFF2-40B4-BE49-F238E27FC236}">
                <a16:creationId xmlns:a16="http://schemas.microsoft.com/office/drawing/2014/main" id="{46E4A56A-0230-4DEC-B64E-DCE11FF7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0" name="Rectangle 66">
            <a:extLst>
              <a:ext uri="{FF2B5EF4-FFF2-40B4-BE49-F238E27FC236}">
                <a16:creationId xmlns:a16="http://schemas.microsoft.com/office/drawing/2014/main" id="{F573BAA3-0989-4D82-B633-068613A4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1" name="Rectangle 67">
            <a:extLst>
              <a:ext uri="{FF2B5EF4-FFF2-40B4-BE49-F238E27FC236}">
                <a16:creationId xmlns:a16="http://schemas.microsoft.com/office/drawing/2014/main" id="{44C294D5-B809-465F-983E-6B9A3718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2" name="Rectangle 68">
            <a:extLst>
              <a:ext uri="{FF2B5EF4-FFF2-40B4-BE49-F238E27FC236}">
                <a16:creationId xmlns:a16="http://schemas.microsoft.com/office/drawing/2014/main" id="{E1211DE1-D730-4FA6-BD31-FFDB8598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3" name="Rectangle 69">
            <a:extLst>
              <a:ext uri="{FF2B5EF4-FFF2-40B4-BE49-F238E27FC236}">
                <a16:creationId xmlns:a16="http://schemas.microsoft.com/office/drawing/2014/main" id="{D63779BA-4EB0-471C-A1C7-789D90B8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4" name="Rectangle 70">
            <a:extLst>
              <a:ext uri="{FF2B5EF4-FFF2-40B4-BE49-F238E27FC236}">
                <a16:creationId xmlns:a16="http://schemas.microsoft.com/office/drawing/2014/main" id="{03B2D9E6-4B98-42A2-92B3-9871CDEF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3510AF3A-B784-49DF-9307-E831D124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55D31FCF-A698-4D73-BC59-385360BC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C1A0C153-1FAA-4292-9611-054DFC73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8" name="Rectangle 74">
            <a:extLst>
              <a:ext uri="{FF2B5EF4-FFF2-40B4-BE49-F238E27FC236}">
                <a16:creationId xmlns:a16="http://schemas.microsoft.com/office/drawing/2014/main" id="{01FCDC56-929E-4381-BC32-6F1324EA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19" name="Rectangle 75">
            <a:extLst>
              <a:ext uri="{FF2B5EF4-FFF2-40B4-BE49-F238E27FC236}">
                <a16:creationId xmlns:a16="http://schemas.microsoft.com/office/drawing/2014/main" id="{78732C52-8430-46A8-86CF-779D07D3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20" name="Rectangle 76">
            <a:extLst>
              <a:ext uri="{FF2B5EF4-FFF2-40B4-BE49-F238E27FC236}">
                <a16:creationId xmlns:a16="http://schemas.microsoft.com/office/drawing/2014/main" id="{1C673CB1-FF52-4413-8377-E3E34B17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21" name="Rectangle 78">
            <a:extLst>
              <a:ext uri="{FF2B5EF4-FFF2-40B4-BE49-F238E27FC236}">
                <a16:creationId xmlns:a16="http://schemas.microsoft.com/office/drawing/2014/main" id="{9B026371-73C6-4C1B-9078-377429DA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6222" name="Text Box 77">
            <a:extLst>
              <a:ext uri="{FF2B5EF4-FFF2-40B4-BE49-F238E27FC236}">
                <a16:creationId xmlns:a16="http://schemas.microsoft.com/office/drawing/2014/main" id="{D3BEF842-86BC-4A3A-9EEF-361E77EE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87675"/>
            <a:ext cx="1368425" cy="3698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Supuestos: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6223" name="Object 81">
            <a:extLst>
              <a:ext uri="{FF2B5EF4-FFF2-40B4-BE49-F238E27FC236}">
                <a16:creationId xmlns:a16="http://schemas.microsoft.com/office/drawing/2014/main" id="{F98C1EE5-F3C0-48BF-B23B-B56CC5954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643313"/>
          <a:ext cx="163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cuación" r:id="rId3" imgW="889000" imgH="228600" progId="Equation.3">
                  <p:embed/>
                </p:oleObj>
              </mc:Choice>
              <mc:Fallback>
                <p:oleObj name="Ecuación" r:id="rId3" imgW="889000" imgH="2286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3313"/>
                        <a:ext cx="16351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4" name="Object 82">
            <a:extLst>
              <a:ext uri="{FF2B5EF4-FFF2-40B4-BE49-F238E27FC236}">
                <a16:creationId xmlns:a16="http://schemas.microsoft.com/office/drawing/2014/main" id="{B30B2169-E8D2-4441-9E3A-96382FE79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4062413"/>
          <a:ext cx="305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cuación" r:id="rId5" imgW="1765300" imgH="254000" progId="Equation.3">
                  <p:embed/>
                </p:oleObj>
              </mc:Choice>
              <mc:Fallback>
                <p:oleObj name="Ecuación" r:id="rId5" imgW="17653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062413"/>
                        <a:ext cx="305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" name="Object 83">
            <a:extLst>
              <a:ext uri="{FF2B5EF4-FFF2-40B4-BE49-F238E27FC236}">
                <a16:creationId xmlns:a16="http://schemas.microsoft.com/office/drawing/2014/main" id="{641F16D5-6E7C-47F8-94AB-AB178FD3A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259388"/>
          <a:ext cx="1944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cuación" r:id="rId7" imgW="1054100" imgH="254000" progId="Equation.3">
                  <p:embed/>
                </p:oleObj>
              </mc:Choice>
              <mc:Fallback>
                <p:oleObj name="Ecuación" r:id="rId7" imgW="1054100" imgH="2540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59388"/>
                        <a:ext cx="1944687" cy="4730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" name="Object 84">
            <a:extLst>
              <a:ext uri="{FF2B5EF4-FFF2-40B4-BE49-F238E27FC236}">
                <a16:creationId xmlns:a16="http://schemas.microsoft.com/office/drawing/2014/main" id="{02444E0A-C5DF-4CEF-81B8-184057F4D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4659313"/>
          <a:ext cx="3228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cuación" r:id="rId9" imgW="1866900" imgH="241300" progId="Equation.3">
                  <p:embed/>
                </p:oleObj>
              </mc:Choice>
              <mc:Fallback>
                <p:oleObj name="Ecuación" r:id="rId9" imgW="1866900" imgH="2413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659313"/>
                        <a:ext cx="3228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7" name="Text Box 29">
            <a:extLst>
              <a:ext uri="{FF2B5EF4-FFF2-40B4-BE49-F238E27FC236}">
                <a16:creationId xmlns:a16="http://schemas.microsoft.com/office/drawing/2014/main" id="{D209B970-47F7-4952-BDCF-FB934DB92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16463"/>
            <a:ext cx="1439862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Covarianza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6228" name="Text Box 30">
            <a:extLst>
              <a:ext uri="{FF2B5EF4-FFF2-40B4-BE49-F238E27FC236}">
                <a16:creationId xmlns:a16="http://schemas.microsoft.com/office/drawing/2014/main" id="{C1D8D5DF-88BB-4CE6-A322-25E81EB7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221163"/>
            <a:ext cx="1152525" cy="3651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Varianza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6229" name="Text Box 31">
            <a:extLst>
              <a:ext uri="{FF2B5EF4-FFF2-40B4-BE49-F238E27FC236}">
                <a16:creationId xmlns:a16="http://schemas.microsoft.com/office/drawing/2014/main" id="{84D5E083-2E69-42DD-9F8D-4F36E014A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716338"/>
            <a:ext cx="1152525" cy="368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Media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6230" name="Text Box 77">
            <a:extLst>
              <a:ext uri="{FF2B5EF4-FFF2-40B4-BE49-F238E27FC236}">
                <a16:creationId xmlns:a16="http://schemas.microsoft.com/office/drawing/2014/main" id="{411A04D9-3D3A-4606-A315-8CAF80E9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2016125" cy="3698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El modelo: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6231" name="Object 87">
            <a:extLst>
              <a:ext uri="{FF2B5EF4-FFF2-40B4-BE49-F238E27FC236}">
                <a16:creationId xmlns:a16="http://schemas.microsoft.com/office/drawing/2014/main" id="{B4869A39-C215-43BC-B0A3-93EF77A07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2324100"/>
          <a:ext cx="2460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cuación" r:id="rId11" imgW="1206500" imgH="228600" progId="Equation.3">
                  <p:embed/>
                </p:oleObj>
              </mc:Choice>
              <mc:Fallback>
                <p:oleObj name="Ecuación" r:id="rId11" imgW="1206500" imgH="2286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324100"/>
                        <a:ext cx="2460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4DE383F-5EFF-4AEA-80CD-068901F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4A21CA-DD9C-4AD1-B4E2-4C82664E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3BF57A3-6147-467D-8190-98BA8F18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1AD82CC-9F40-435B-B5A4-1CFF5F40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9997F11-064F-4532-B6A1-33AFDD2E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6603F8F-B384-43A7-98F6-0DA50AE7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26B5750C-0184-414D-9148-AB2AC61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8EE82EF5-BCFD-48F7-A230-B1F9165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5332505B-21E2-48A8-A13C-DE6667DF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DE454314-1DDF-4F58-AA36-245E2C5F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29B02B9C-C3BD-497F-A07B-00E8B358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7E9C4A97-4E5D-45E9-A730-81C0F5C8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A03FD02C-B58F-472C-83CC-CCFD383A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4A62151C-AEB0-4F3E-9285-28BBD0726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467CB814-014B-4483-B26F-51B598E7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B4043F18-F861-46C1-886F-78FA6480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6" name="Rectangle 18">
            <a:extLst>
              <a:ext uri="{FF2B5EF4-FFF2-40B4-BE49-F238E27FC236}">
                <a16:creationId xmlns:a16="http://schemas.microsoft.com/office/drawing/2014/main" id="{82451F6A-1847-4B03-A957-9B5C0A76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18CC4074-3825-4A86-BF96-C443B132A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8" name="Rectangle 20">
            <a:extLst>
              <a:ext uri="{FF2B5EF4-FFF2-40B4-BE49-F238E27FC236}">
                <a16:creationId xmlns:a16="http://schemas.microsoft.com/office/drawing/2014/main" id="{886A74BE-A9E1-4AD7-83A9-3BC4A3B1C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1E2EDC1C-3889-4444-B6EC-9A4C8D94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D70E6C75-190B-4FD2-9CA2-FB401685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9054A4D1-CDA7-4178-83E7-B2D80BF5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FBA874F6-5798-40D6-AE96-D402DF7C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3AA2A394-ED23-4546-BE6E-F2C11AF8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8E6B15A3-098C-4BCA-A38C-F334DA3C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5" name="Rectangle 27">
            <a:extLst>
              <a:ext uri="{FF2B5EF4-FFF2-40B4-BE49-F238E27FC236}">
                <a16:creationId xmlns:a16="http://schemas.microsoft.com/office/drawing/2014/main" id="{CD694F13-A73E-4107-84C5-CF3DAFD3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6" name="Rectangle 28">
            <a:extLst>
              <a:ext uri="{FF2B5EF4-FFF2-40B4-BE49-F238E27FC236}">
                <a16:creationId xmlns:a16="http://schemas.microsoft.com/office/drawing/2014/main" id="{9D2447EE-5340-4EC6-B951-F1CF2DFAA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D394FA44-038E-4A43-9A70-39E33FBA0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14DD9DDC-7930-4D6A-9034-94FD11E7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199" name="Rectangle 31">
            <a:extLst>
              <a:ext uri="{FF2B5EF4-FFF2-40B4-BE49-F238E27FC236}">
                <a16:creationId xmlns:a16="http://schemas.microsoft.com/office/drawing/2014/main" id="{D32EA375-EFB2-45CA-9FE4-ECEDB2FD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0DE0C801-9E77-4797-BEDD-5B126C1A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7D723189-988F-4AC8-A578-60F5B9C8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2" name="Rectangle 34">
            <a:extLst>
              <a:ext uri="{FF2B5EF4-FFF2-40B4-BE49-F238E27FC236}">
                <a16:creationId xmlns:a16="http://schemas.microsoft.com/office/drawing/2014/main" id="{3682A448-FB56-4FAD-834F-5DCFF735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3" name="Rectangle 35">
            <a:extLst>
              <a:ext uri="{FF2B5EF4-FFF2-40B4-BE49-F238E27FC236}">
                <a16:creationId xmlns:a16="http://schemas.microsoft.com/office/drawing/2014/main" id="{2B14040D-3BC5-4822-90EB-6C0277E2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4" name="Rectangle 36">
            <a:extLst>
              <a:ext uri="{FF2B5EF4-FFF2-40B4-BE49-F238E27FC236}">
                <a16:creationId xmlns:a16="http://schemas.microsoft.com/office/drawing/2014/main" id="{88065A78-9B09-40AA-91BA-2B8ACA91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5" name="Rectangle 37">
            <a:extLst>
              <a:ext uri="{FF2B5EF4-FFF2-40B4-BE49-F238E27FC236}">
                <a16:creationId xmlns:a16="http://schemas.microsoft.com/office/drawing/2014/main" id="{600219DE-80FE-4303-8509-C44B39C4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5468A566-7498-4526-8564-957BA597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EC67C7FC-5119-483C-903B-395E1ED49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Variable endógena aleatoria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E44FFD85-596E-4579-AAE7-1FD0E03F1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09" name="Rectangle 41">
            <a:extLst>
              <a:ext uri="{FF2B5EF4-FFF2-40B4-BE49-F238E27FC236}">
                <a16:creationId xmlns:a16="http://schemas.microsoft.com/office/drawing/2014/main" id="{C921C1C2-EC11-495C-9DED-99A0ABB7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0" name="Rectangle 42">
            <a:extLst>
              <a:ext uri="{FF2B5EF4-FFF2-40B4-BE49-F238E27FC236}">
                <a16:creationId xmlns:a16="http://schemas.microsoft.com/office/drawing/2014/main" id="{0ABD4F19-7DAA-460D-87E5-5405EE21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1" name="Rectangle 43">
            <a:extLst>
              <a:ext uri="{FF2B5EF4-FFF2-40B4-BE49-F238E27FC236}">
                <a16:creationId xmlns:a16="http://schemas.microsoft.com/office/drawing/2014/main" id="{3D7B0B47-D367-48EB-B78E-8B53FA02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2" name="Rectangle 44">
            <a:extLst>
              <a:ext uri="{FF2B5EF4-FFF2-40B4-BE49-F238E27FC236}">
                <a16:creationId xmlns:a16="http://schemas.microsoft.com/office/drawing/2014/main" id="{7BAF9BA3-55CB-499E-8D5C-7C259996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3" name="Rectangle 45">
            <a:extLst>
              <a:ext uri="{FF2B5EF4-FFF2-40B4-BE49-F238E27FC236}">
                <a16:creationId xmlns:a16="http://schemas.microsoft.com/office/drawing/2014/main" id="{5739A53F-63A9-4529-BE54-4FEDE895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4" name="Rectangle 46">
            <a:extLst>
              <a:ext uri="{FF2B5EF4-FFF2-40B4-BE49-F238E27FC236}">
                <a16:creationId xmlns:a16="http://schemas.microsoft.com/office/drawing/2014/main" id="{499FC6CE-2007-495A-8D27-5F3DC968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64C32BDF-8801-419B-B8D6-AD4275EB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A2CAED11-9EF0-4B3D-94FD-70C88530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7" name="Rectangle 49">
            <a:extLst>
              <a:ext uri="{FF2B5EF4-FFF2-40B4-BE49-F238E27FC236}">
                <a16:creationId xmlns:a16="http://schemas.microsoft.com/office/drawing/2014/main" id="{0BB9C6D2-B62C-4E0A-AE5D-337347E2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E48DF5FB-6404-4867-8631-C50D1375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19" name="Rectangle 51">
            <a:extLst>
              <a:ext uri="{FF2B5EF4-FFF2-40B4-BE49-F238E27FC236}">
                <a16:creationId xmlns:a16="http://schemas.microsoft.com/office/drawing/2014/main" id="{5AE57578-B687-425B-9F17-966AE96F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0" name="Rectangle 52">
            <a:extLst>
              <a:ext uri="{FF2B5EF4-FFF2-40B4-BE49-F238E27FC236}">
                <a16:creationId xmlns:a16="http://schemas.microsoft.com/office/drawing/2014/main" id="{27C8D5A1-9DDF-4943-A1D6-431B004C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1" name="Rectangle 53">
            <a:extLst>
              <a:ext uri="{FF2B5EF4-FFF2-40B4-BE49-F238E27FC236}">
                <a16:creationId xmlns:a16="http://schemas.microsoft.com/office/drawing/2014/main" id="{50C03A2C-062B-4964-8D10-E9B9F3FA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2" name="Rectangle 54">
            <a:extLst>
              <a:ext uri="{FF2B5EF4-FFF2-40B4-BE49-F238E27FC236}">
                <a16:creationId xmlns:a16="http://schemas.microsoft.com/office/drawing/2014/main" id="{38BE108D-D1AA-40EA-B3E5-AA426E89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3" name="Rectangle 55">
            <a:extLst>
              <a:ext uri="{FF2B5EF4-FFF2-40B4-BE49-F238E27FC236}">
                <a16:creationId xmlns:a16="http://schemas.microsoft.com/office/drawing/2014/main" id="{2C91B566-9719-4871-99DC-44F99700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4" name="Rectangle 56">
            <a:extLst>
              <a:ext uri="{FF2B5EF4-FFF2-40B4-BE49-F238E27FC236}">
                <a16:creationId xmlns:a16="http://schemas.microsoft.com/office/drawing/2014/main" id="{57F53F91-40BB-4D8E-AFE9-8C2A35F98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5" name="Rectangle 57">
            <a:extLst>
              <a:ext uri="{FF2B5EF4-FFF2-40B4-BE49-F238E27FC236}">
                <a16:creationId xmlns:a16="http://schemas.microsoft.com/office/drawing/2014/main" id="{EEDCCB39-9240-447D-9842-7B33EC9A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6" name="Rectangle 58">
            <a:extLst>
              <a:ext uri="{FF2B5EF4-FFF2-40B4-BE49-F238E27FC236}">
                <a16:creationId xmlns:a16="http://schemas.microsoft.com/office/drawing/2014/main" id="{464236EE-30E9-4E7F-96F8-40730A6A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7" name="Rectangle 59">
            <a:extLst>
              <a:ext uri="{FF2B5EF4-FFF2-40B4-BE49-F238E27FC236}">
                <a16:creationId xmlns:a16="http://schemas.microsoft.com/office/drawing/2014/main" id="{A13E7591-4328-4CE6-950C-A03913A1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8" name="Rectangle 60">
            <a:extLst>
              <a:ext uri="{FF2B5EF4-FFF2-40B4-BE49-F238E27FC236}">
                <a16:creationId xmlns:a16="http://schemas.microsoft.com/office/drawing/2014/main" id="{DA13CD68-1C28-444E-BB03-F0D70F94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29" name="Rectangle 61">
            <a:extLst>
              <a:ext uri="{FF2B5EF4-FFF2-40B4-BE49-F238E27FC236}">
                <a16:creationId xmlns:a16="http://schemas.microsoft.com/office/drawing/2014/main" id="{F35B8608-B809-43C8-B978-3149329C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0" name="Rectangle 62">
            <a:extLst>
              <a:ext uri="{FF2B5EF4-FFF2-40B4-BE49-F238E27FC236}">
                <a16:creationId xmlns:a16="http://schemas.microsoft.com/office/drawing/2014/main" id="{E4BA2491-9703-400C-8C7A-E51FC784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1" name="Rectangle 63">
            <a:extLst>
              <a:ext uri="{FF2B5EF4-FFF2-40B4-BE49-F238E27FC236}">
                <a16:creationId xmlns:a16="http://schemas.microsoft.com/office/drawing/2014/main" id="{7FD1BE3D-1D30-438B-A5AB-644547B8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2" name="Rectangle 64">
            <a:extLst>
              <a:ext uri="{FF2B5EF4-FFF2-40B4-BE49-F238E27FC236}">
                <a16:creationId xmlns:a16="http://schemas.microsoft.com/office/drawing/2014/main" id="{C0584495-8A37-4E0C-9AEE-94A1449C9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3" name="Rectangle 65">
            <a:extLst>
              <a:ext uri="{FF2B5EF4-FFF2-40B4-BE49-F238E27FC236}">
                <a16:creationId xmlns:a16="http://schemas.microsoft.com/office/drawing/2014/main" id="{312C9C04-D132-48BF-A827-0306233C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4" name="Rectangle 66">
            <a:extLst>
              <a:ext uri="{FF2B5EF4-FFF2-40B4-BE49-F238E27FC236}">
                <a16:creationId xmlns:a16="http://schemas.microsoft.com/office/drawing/2014/main" id="{E85177AF-A896-4242-8DD8-8012B340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5" name="Rectangle 67">
            <a:extLst>
              <a:ext uri="{FF2B5EF4-FFF2-40B4-BE49-F238E27FC236}">
                <a16:creationId xmlns:a16="http://schemas.microsoft.com/office/drawing/2014/main" id="{6FEFEB45-8998-484E-BFB3-8621A3C2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6" name="Rectangle 68">
            <a:extLst>
              <a:ext uri="{FF2B5EF4-FFF2-40B4-BE49-F238E27FC236}">
                <a16:creationId xmlns:a16="http://schemas.microsoft.com/office/drawing/2014/main" id="{58087440-285F-4918-AC41-19C4F8C2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7" name="Rectangle 69">
            <a:extLst>
              <a:ext uri="{FF2B5EF4-FFF2-40B4-BE49-F238E27FC236}">
                <a16:creationId xmlns:a16="http://schemas.microsoft.com/office/drawing/2014/main" id="{D8FFED1B-8515-4CD2-A362-D70888EC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8" name="Rectangle 70">
            <a:extLst>
              <a:ext uri="{FF2B5EF4-FFF2-40B4-BE49-F238E27FC236}">
                <a16:creationId xmlns:a16="http://schemas.microsoft.com/office/drawing/2014/main" id="{53706BC0-63B1-4828-8447-2EF8DC15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39" name="Rectangle 71">
            <a:extLst>
              <a:ext uri="{FF2B5EF4-FFF2-40B4-BE49-F238E27FC236}">
                <a16:creationId xmlns:a16="http://schemas.microsoft.com/office/drawing/2014/main" id="{B4BE7B87-7626-444D-B348-74DBC6B9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40" name="Rectangle 72">
            <a:extLst>
              <a:ext uri="{FF2B5EF4-FFF2-40B4-BE49-F238E27FC236}">
                <a16:creationId xmlns:a16="http://schemas.microsoft.com/office/drawing/2014/main" id="{F57E9F28-E7A6-4207-94CC-48ED9BBD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41" name="Rectangle 73">
            <a:extLst>
              <a:ext uri="{FF2B5EF4-FFF2-40B4-BE49-F238E27FC236}">
                <a16:creationId xmlns:a16="http://schemas.microsoft.com/office/drawing/2014/main" id="{96DAB440-3D6E-4542-A0DD-C34CE79A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42" name="Rectangle 74">
            <a:extLst>
              <a:ext uri="{FF2B5EF4-FFF2-40B4-BE49-F238E27FC236}">
                <a16:creationId xmlns:a16="http://schemas.microsoft.com/office/drawing/2014/main" id="{3B7A3A80-59FD-4F90-B914-B77BA1AC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43" name="Rectangle 75">
            <a:extLst>
              <a:ext uri="{FF2B5EF4-FFF2-40B4-BE49-F238E27FC236}">
                <a16:creationId xmlns:a16="http://schemas.microsoft.com/office/drawing/2014/main" id="{BB08BE66-A537-489E-BDAD-C29E8FA2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44" name="Rectangle 76">
            <a:extLst>
              <a:ext uri="{FF2B5EF4-FFF2-40B4-BE49-F238E27FC236}">
                <a16:creationId xmlns:a16="http://schemas.microsoft.com/office/drawing/2014/main" id="{49565E38-757C-43E4-9CF0-6909D88F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7245" name="Rectangle 78">
            <a:extLst>
              <a:ext uri="{FF2B5EF4-FFF2-40B4-BE49-F238E27FC236}">
                <a16:creationId xmlns:a16="http://schemas.microsoft.com/office/drawing/2014/main" id="{7C5F998B-1FBA-4557-BF6F-D7EEBAF9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7246" name="Object 82">
            <a:extLst>
              <a:ext uri="{FF2B5EF4-FFF2-40B4-BE49-F238E27FC236}">
                <a16:creationId xmlns:a16="http://schemas.microsoft.com/office/drawing/2014/main" id="{2715184E-3545-4C4F-911A-653F19AC4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21163"/>
          <a:ext cx="3924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cuación" r:id="rId3" imgW="1714500" imgH="254000" progId="Equation.3">
                  <p:embed/>
                </p:oleObj>
              </mc:Choice>
              <mc:Fallback>
                <p:oleObj name="Ecuación" r:id="rId3" imgW="17145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3924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7" name="Object 83">
            <a:extLst>
              <a:ext uri="{FF2B5EF4-FFF2-40B4-BE49-F238E27FC236}">
                <a16:creationId xmlns:a16="http://schemas.microsoft.com/office/drawing/2014/main" id="{49CC18BE-EDD4-45B0-A013-003A20A21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5589588"/>
          <a:ext cx="3359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cuación" r:id="rId5" imgW="1562100" imgH="254000" progId="Equation.3">
                  <p:embed/>
                </p:oleObj>
              </mc:Choice>
              <mc:Fallback>
                <p:oleObj name="Ecuación" r:id="rId5" imgW="1562100" imgH="2540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5589588"/>
                        <a:ext cx="3359150" cy="5048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8" name="Object 84">
            <a:extLst>
              <a:ext uri="{FF2B5EF4-FFF2-40B4-BE49-F238E27FC236}">
                <a16:creationId xmlns:a16="http://schemas.microsoft.com/office/drawing/2014/main" id="{CD9016F6-F112-4A6A-8A92-2C35453D7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4948238"/>
          <a:ext cx="5394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cuación" r:id="rId7" imgW="2286000" imgH="241300" progId="Equation.3">
                  <p:embed/>
                </p:oleObj>
              </mc:Choice>
              <mc:Fallback>
                <p:oleObj name="Ecuación" r:id="rId7" imgW="2286000" imgH="2413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948238"/>
                        <a:ext cx="53943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" name="1 Objeto">
            <a:extLst>
              <a:ext uri="{FF2B5EF4-FFF2-40B4-BE49-F238E27FC236}">
                <a16:creationId xmlns:a16="http://schemas.microsoft.com/office/drawing/2014/main" id="{7A1B3094-7169-4CA8-954D-52DC7A4D7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48063"/>
          <a:ext cx="2357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cuación" r:id="rId9" imgW="1155700" imgH="228600" progId="Equation.3">
                  <p:embed/>
                </p:oleObj>
              </mc:Choice>
              <mc:Fallback>
                <p:oleObj name="Ecuación" r:id="rId9" imgW="1155700" imgH="2286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48063"/>
                        <a:ext cx="23574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" name="2 Objeto">
            <a:extLst>
              <a:ext uri="{FF2B5EF4-FFF2-40B4-BE49-F238E27FC236}">
                <a16:creationId xmlns:a16="http://schemas.microsoft.com/office/drawing/2014/main" id="{65939788-1F5C-41B7-898E-655776CC2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349500"/>
          <a:ext cx="2460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cuación" r:id="rId11" imgW="1206500" imgH="228600" progId="Equation.3">
                  <p:embed/>
                </p:oleObj>
              </mc:Choice>
              <mc:Fallback>
                <p:oleObj name="Ecuación" r:id="rId11" imgW="1206500" imgH="2286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2460625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1" name="Text Box 29">
            <a:extLst>
              <a:ext uri="{FF2B5EF4-FFF2-40B4-BE49-F238E27FC236}">
                <a16:creationId xmlns:a16="http://schemas.microsoft.com/office/drawing/2014/main" id="{D6F50E80-C41D-458F-9EBB-B34D3002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933950"/>
            <a:ext cx="1439863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Covarianza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7252" name="Text Box 30">
            <a:extLst>
              <a:ext uri="{FF2B5EF4-FFF2-40B4-BE49-F238E27FC236}">
                <a16:creationId xmlns:a16="http://schemas.microsoft.com/office/drawing/2014/main" id="{1A2E0ED4-EAFA-45AB-B4D7-CAC938F4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286250"/>
            <a:ext cx="1150938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Varianza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7253" name="Text Box 31">
            <a:extLst>
              <a:ext uri="{FF2B5EF4-FFF2-40B4-BE49-F238E27FC236}">
                <a16:creationId xmlns:a16="http://schemas.microsoft.com/office/drawing/2014/main" id="{F3F19FDC-C105-4D0A-842B-49F4E2D58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638550"/>
            <a:ext cx="1150937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Media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7254" name="Text Box 77">
            <a:extLst>
              <a:ext uri="{FF2B5EF4-FFF2-40B4-BE49-F238E27FC236}">
                <a16:creationId xmlns:a16="http://schemas.microsoft.com/office/drawing/2014/main" id="{0949DAA1-CCD7-4C51-9DEC-12DAEEC5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87675"/>
            <a:ext cx="1368425" cy="3698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Entonces: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255" name="Text Box 77">
            <a:extLst>
              <a:ext uri="{FF2B5EF4-FFF2-40B4-BE49-F238E27FC236}">
                <a16:creationId xmlns:a16="http://schemas.microsoft.com/office/drawing/2014/main" id="{7968CC9F-6E10-40EE-8A2B-39028B1E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1152525" cy="3698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Siendo: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84AC4B4-72D4-4F4A-B1B1-75AB2505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9539DC4-D190-48F6-B576-1638EC61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84E3EDF-DB22-4539-9C20-F853A6EF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A20B1C7-5E7E-4452-ADB7-AC017F24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0A5BBFEF-09A3-4590-A4B8-290B49FC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3E4CDD0E-4150-4AA1-BA7D-8AC6AAC6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0D8D2587-6E63-4C42-9E7A-E2D3BB2E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E24EAC4-EE49-407E-A405-CCFC93B3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E33F7319-BA55-4DFD-88DF-A19749F0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EDCC35C2-24F0-475D-86B9-4B29A42E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3D041184-2D36-48F9-9952-DD32B05C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7647504D-3D18-43FC-AB0A-1506B890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33FC6648-A317-4B3B-8177-9FEBA23B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EFEFDAF9-FB1A-43B9-9D8A-FE275D4C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1CF54BE4-BECB-4710-81FB-A1CFCDC7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26B738BE-A50A-4BC4-8E18-A07C9B80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E9F3A717-FEE0-44F0-B27E-23858D5C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270315DD-87AA-491B-8064-7E7FCB643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ABFAA898-534F-4289-BAED-28819C939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EE6B3C54-3E82-441E-834F-272A105B6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ACA6E9AA-77F1-4537-ACE7-EDF5DC1C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62F9093C-BE50-46B5-A9F6-E903A4D3E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2889BFBE-DEA7-4506-ADBA-D0CF9892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34A30476-15F4-4211-937F-B1E5CF56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13BB759C-7E77-4165-882C-2C970FB8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6AE2822D-3F2E-4FCC-9352-AA28D41A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7D44D42C-9BC5-4EEE-B65B-F888BB40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1" name="Rectangle 29">
            <a:extLst>
              <a:ext uri="{FF2B5EF4-FFF2-40B4-BE49-F238E27FC236}">
                <a16:creationId xmlns:a16="http://schemas.microsoft.com/office/drawing/2014/main" id="{AC0B8BD8-40AB-4965-AA5C-CC5D633D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2" name="Rectangle 30">
            <a:extLst>
              <a:ext uri="{FF2B5EF4-FFF2-40B4-BE49-F238E27FC236}">
                <a16:creationId xmlns:a16="http://schemas.microsoft.com/office/drawing/2014/main" id="{37BE924B-4054-407E-94EC-3FA7DC895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3" name="Rectangle 31">
            <a:extLst>
              <a:ext uri="{FF2B5EF4-FFF2-40B4-BE49-F238E27FC236}">
                <a16:creationId xmlns:a16="http://schemas.microsoft.com/office/drawing/2014/main" id="{E55B6ECD-4EB3-49B7-9019-C25C7FD89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0F7F7935-7445-4ADF-984A-0BB74AC7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703AF5F6-DD27-46D9-B831-15CFF4DA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0ACB6568-CE35-47AA-8DF1-AB9ECFC2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7" name="Rectangle 35">
            <a:extLst>
              <a:ext uri="{FF2B5EF4-FFF2-40B4-BE49-F238E27FC236}">
                <a16:creationId xmlns:a16="http://schemas.microsoft.com/office/drawing/2014/main" id="{5A2F28F2-7218-42C8-B3EA-6732652F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8" name="Rectangle 36">
            <a:extLst>
              <a:ext uri="{FF2B5EF4-FFF2-40B4-BE49-F238E27FC236}">
                <a16:creationId xmlns:a16="http://schemas.microsoft.com/office/drawing/2014/main" id="{7D429875-045A-4D5C-902F-8413E292E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29" name="Rectangle 37">
            <a:extLst>
              <a:ext uri="{FF2B5EF4-FFF2-40B4-BE49-F238E27FC236}">
                <a16:creationId xmlns:a16="http://schemas.microsoft.com/office/drawing/2014/main" id="{707925E6-1891-4E6C-BFA4-31839595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0" name="Rectangle 38">
            <a:extLst>
              <a:ext uri="{FF2B5EF4-FFF2-40B4-BE49-F238E27FC236}">
                <a16:creationId xmlns:a16="http://schemas.microsoft.com/office/drawing/2014/main" id="{12FE25A9-C37E-4542-BD3A-5FA480AF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60831AA5-F1C7-4F1A-BE5D-E15ABE34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 Mínimo cuadrático aleatorio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232" name="Rectangle 40">
            <a:extLst>
              <a:ext uri="{FF2B5EF4-FFF2-40B4-BE49-F238E27FC236}">
                <a16:creationId xmlns:a16="http://schemas.microsoft.com/office/drawing/2014/main" id="{E2E04803-FB36-414B-B643-50E59C386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D6366972-D6E1-4EE9-8C7F-743229B1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4" name="Rectangle 42">
            <a:extLst>
              <a:ext uri="{FF2B5EF4-FFF2-40B4-BE49-F238E27FC236}">
                <a16:creationId xmlns:a16="http://schemas.microsoft.com/office/drawing/2014/main" id="{7320396E-C82B-4C54-9BCB-B547E72ED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57981ED6-E8F6-492B-BCB3-1560EFAD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6" name="Rectangle 44">
            <a:extLst>
              <a:ext uri="{FF2B5EF4-FFF2-40B4-BE49-F238E27FC236}">
                <a16:creationId xmlns:a16="http://schemas.microsoft.com/office/drawing/2014/main" id="{6B10B843-7144-4A88-BFD7-E3D15E16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7" name="Rectangle 45">
            <a:extLst>
              <a:ext uri="{FF2B5EF4-FFF2-40B4-BE49-F238E27FC236}">
                <a16:creationId xmlns:a16="http://schemas.microsoft.com/office/drawing/2014/main" id="{47541B29-A804-45E1-AC5F-CCCD412B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8" name="Rectangle 46">
            <a:extLst>
              <a:ext uri="{FF2B5EF4-FFF2-40B4-BE49-F238E27FC236}">
                <a16:creationId xmlns:a16="http://schemas.microsoft.com/office/drawing/2014/main" id="{327DFA41-AEC8-4FA9-B6D3-79DEE8CE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39" name="Rectangle 47">
            <a:extLst>
              <a:ext uri="{FF2B5EF4-FFF2-40B4-BE49-F238E27FC236}">
                <a16:creationId xmlns:a16="http://schemas.microsoft.com/office/drawing/2014/main" id="{65D3E78E-D15A-4135-A6A7-A22A5CC6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0" name="Rectangle 48">
            <a:extLst>
              <a:ext uri="{FF2B5EF4-FFF2-40B4-BE49-F238E27FC236}">
                <a16:creationId xmlns:a16="http://schemas.microsoft.com/office/drawing/2014/main" id="{7B14E31C-1C79-45C1-894E-CD5A22AB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1" name="Rectangle 49">
            <a:extLst>
              <a:ext uri="{FF2B5EF4-FFF2-40B4-BE49-F238E27FC236}">
                <a16:creationId xmlns:a16="http://schemas.microsoft.com/office/drawing/2014/main" id="{E16A4F4D-CA72-418D-9DB4-51FDCA3B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2" name="Rectangle 50">
            <a:extLst>
              <a:ext uri="{FF2B5EF4-FFF2-40B4-BE49-F238E27FC236}">
                <a16:creationId xmlns:a16="http://schemas.microsoft.com/office/drawing/2014/main" id="{568A33CE-EE8B-4303-B223-DCA6FB00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3" name="Rectangle 51">
            <a:extLst>
              <a:ext uri="{FF2B5EF4-FFF2-40B4-BE49-F238E27FC236}">
                <a16:creationId xmlns:a16="http://schemas.microsoft.com/office/drawing/2014/main" id="{A462CD0B-42C5-49C9-AA6C-85520C5E6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4" name="Rectangle 52">
            <a:extLst>
              <a:ext uri="{FF2B5EF4-FFF2-40B4-BE49-F238E27FC236}">
                <a16:creationId xmlns:a16="http://schemas.microsoft.com/office/drawing/2014/main" id="{A467E51A-6A45-46D4-82E9-DD1FD998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5" name="Rectangle 53">
            <a:extLst>
              <a:ext uri="{FF2B5EF4-FFF2-40B4-BE49-F238E27FC236}">
                <a16:creationId xmlns:a16="http://schemas.microsoft.com/office/drawing/2014/main" id="{D34193A6-6BE7-4A3F-B63D-D860DEAF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6" name="Rectangle 54">
            <a:extLst>
              <a:ext uri="{FF2B5EF4-FFF2-40B4-BE49-F238E27FC236}">
                <a16:creationId xmlns:a16="http://schemas.microsoft.com/office/drawing/2014/main" id="{2666B629-184D-4E1F-801D-61852840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7" name="Rectangle 55">
            <a:extLst>
              <a:ext uri="{FF2B5EF4-FFF2-40B4-BE49-F238E27FC236}">
                <a16:creationId xmlns:a16="http://schemas.microsoft.com/office/drawing/2014/main" id="{03153815-4BBA-42E6-A6EB-9E3126D1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8" name="Rectangle 56">
            <a:extLst>
              <a:ext uri="{FF2B5EF4-FFF2-40B4-BE49-F238E27FC236}">
                <a16:creationId xmlns:a16="http://schemas.microsoft.com/office/drawing/2014/main" id="{CCA7C385-E3A7-4564-8093-CC4E0019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49" name="Rectangle 57">
            <a:extLst>
              <a:ext uri="{FF2B5EF4-FFF2-40B4-BE49-F238E27FC236}">
                <a16:creationId xmlns:a16="http://schemas.microsoft.com/office/drawing/2014/main" id="{A67D364A-6E26-427C-B267-B02EB0CA3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0" name="Rectangle 58">
            <a:extLst>
              <a:ext uri="{FF2B5EF4-FFF2-40B4-BE49-F238E27FC236}">
                <a16:creationId xmlns:a16="http://schemas.microsoft.com/office/drawing/2014/main" id="{268AC100-07E5-4987-A225-CAB8401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1" name="Rectangle 59">
            <a:extLst>
              <a:ext uri="{FF2B5EF4-FFF2-40B4-BE49-F238E27FC236}">
                <a16:creationId xmlns:a16="http://schemas.microsoft.com/office/drawing/2014/main" id="{DCE0A912-804D-4094-A49F-F59F26A6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2" name="Rectangle 60">
            <a:extLst>
              <a:ext uri="{FF2B5EF4-FFF2-40B4-BE49-F238E27FC236}">
                <a16:creationId xmlns:a16="http://schemas.microsoft.com/office/drawing/2014/main" id="{7022B67A-EB7E-4636-9ACF-F5D1ED3E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3" name="Rectangle 61">
            <a:extLst>
              <a:ext uri="{FF2B5EF4-FFF2-40B4-BE49-F238E27FC236}">
                <a16:creationId xmlns:a16="http://schemas.microsoft.com/office/drawing/2014/main" id="{EA6BDEF7-6B31-472A-AB67-272F06629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4" name="Rectangle 62">
            <a:extLst>
              <a:ext uri="{FF2B5EF4-FFF2-40B4-BE49-F238E27FC236}">
                <a16:creationId xmlns:a16="http://schemas.microsoft.com/office/drawing/2014/main" id="{B2E173AC-AD4C-4163-A7FF-E56FFEFB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5" name="Rectangle 63">
            <a:extLst>
              <a:ext uri="{FF2B5EF4-FFF2-40B4-BE49-F238E27FC236}">
                <a16:creationId xmlns:a16="http://schemas.microsoft.com/office/drawing/2014/main" id="{2CF474A6-8A79-4340-80E3-DE9CDC55F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6" name="Rectangle 64">
            <a:extLst>
              <a:ext uri="{FF2B5EF4-FFF2-40B4-BE49-F238E27FC236}">
                <a16:creationId xmlns:a16="http://schemas.microsoft.com/office/drawing/2014/main" id="{7203FC6F-B807-44D8-8127-C63D912B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7" name="Rectangle 65">
            <a:extLst>
              <a:ext uri="{FF2B5EF4-FFF2-40B4-BE49-F238E27FC236}">
                <a16:creationId xmlns:a16="http://schemas.microsoft.com/office/drawing/2014/main" id="{A2BC8FA1-66A0-40BA-AA03-873E7060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8" name="Rectangle 66">
            <a:extLst>
              <a:ext uri="{FF2B5EF4-FFF2-40B4-BE49-F238E27FC236}">
                <a16:creationId xmlns:a16="http://schemas.microsoft.com/office/drawing/2014/main" id="{CE39C6E7-1E3A-4239-B2D0-5EBD05B12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59" name="Rectangle 67">
            <a:extLst>
              <a:ext uri="{FF2B5EF4-FFF2-40B4-BE49-F238E27FC236}">
                <a16:creationId xmlns:a16="http://schemas.microsoft.com/office/drawing/2014/main" id="{9F78FAE3-1E38-46B7-8D12-28433725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0" name="Rectangle 68">
            <a:extLst>
              <a:ext uri="{FF2B5EF4-FFF2-40B4-BE49-F238E27FC236}">
                <a16:creationId xmlns:a16="http://schemas.microsoft.com/office/drawing/2014/main" id="{76BD67F1-00B5-4ACD-BE32-A92674C6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1" name="Rectangle 69">
            <a:extLst>
              <a:ext uri="{FF2B5EF4-FFF2-40B4-BE49-F238E27FC236}">
                <a16:creationId xmlns:a16="http://schemas.microsoft.com/office/drawing/2014/main" id="{7B56B571-C44B-4E9D-B70E-FB041DD4E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2" name="Rectangle 70">
            <a:extLst>
              <a:ext uri="{FF2B5EF4-FFF2-40B4-BE49-F238E27FC236}">
                <a16:creationId xmlns:a16="http://schemas.microsoft.com/office/drawing/2014/main" id="{4C73DD68-4F95-4C4F-A7CB-870D289D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3" name="Rectangle 71">
            <a:extLst>
              <a:ext uri="{FF2B5EF4-FFF2-40B4-BE49-F238E27FC236}">
                <a16:creationId xmlns:a16="http://schemas.microsoft.com/office/drawing/2014/main" id="{663421D8-7093-4419-ADE2-BF09457F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4" name="Rectangle 72">
            <a:extLst>
              <a:ext uri="{FF2B5EF4-FFF2-40B4-BE49-F238E27FC236}">
                <a16:creationId xmlns:a16="http://schemas.microsoft.com/office/drawing/2014/main" id="{ECF2BFE6-2115-4148-B6B7-3166BC1F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5" name="Rectangle 73">
            <a:extLst>
              <a:ext uri="{FF2B5EF4-FFF2-40B4-BE49-F238E27FC236}">
                <a16:creationId xmlns:a16="http://schemas.microsoft.com/office/drawing/2014/main" id="{4FBAA2C5-EB27-48F6-8B06-B5CF3B5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6" name="Rectangle 74">
            <a:extLst>
              <a:ext uri="{FF2B5EF4-FFF2-40B4-BE49-F238E27FC236}">
                <a16:creationId xmlns:a16="http://schemas.microsoft.com/office/drawing/2014/main" id="{83A1BB48-E103-4025-A2D1-BAEEB26D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7" name="Rectangle 75">
            <a:extLst>
              <a:ext uri="{FF2B5EF4-FFF2-40B4-BE49-F238E27FC236}">
                <a16:creationId xmlns:a16="http://schemas.microsoft.com/office/drawing/2014/main" id="{40819155-21C2-4750-BA9C-8012C0D6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8268" name="Rectangle 76">
            <a:extLst>
              <a:ext uri="{FF2B5EF4-FFF2-40B4-BE49-F238E27FC236}">
                <a16:creationId xmlns:a16="http://schemas.microsoft.com/office/drawing/2014/main" id="{B853711F-3CFC-4251-B2C6-0A6A11CF6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8269" name="Object 83">
            <a:extLst>
              <a:ext uri="{FF2B5EF4-FFF2-40B4-BE49-F238E27FC236}">
                <a16:creationId xmlns:a16="http://schemas.microsoft.com/office/drawing/2014/main" id="{F7FAAC93-130E-41A5-B8E8-A66703963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5838" y="5157788"/>
          <a:ext cx="25384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cuación" r:id="rId3" imgW="1180588" imgH="482391" progId="Equation.3">
                  <p:embed/>
                </p:oleObj>
              </mc:Choice>
              <mc:Fallback>
                <p:oleObj name="Ecuación" r:id="rId3" imgW="1180588" imgH="482391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5157788"/>
                        <a:ext cx="2538412" cy="95885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0" name="Text Box 29">
            <a:extLst>
              <a:ext uri="{FF2B5EF4-FFF2-40B4-BE49-F238E27FC236}">
                <a16:creationId xmlns:a16="http://schemas.microsoft.com/office/drawing/2014/main" id="{C7D553B0-8895-4977-8952-9451A7EB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437063"/>
            <a:ext cx="1439863" cy="3667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Covarianza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8271" name="Text Box 30">
            <a:extLst>
              <a:ext uri="{FF2B5EF4-FFF2-40B4-BE49-F238E27FC236}">
                <a16:creationId xmlns:a16="http://schemas.microsoft.com/office/drawing/2014/main" id="{48D27FE8-D4CA-49BB-AB4E-07487537E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3500438"/>
            <a:ext cx="1150938" cy="3667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Varianza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8272" name="Text Box 31">
            <a:extLst>
              <a:ext uri="{FF2B5EF4-FFF2-40B4-BE49-F238E27FC236}">
                <a16:creationId xmlns:a16="http://schemas.microsoft.com/office/drawing/2014/main" id="{B5DC5A1A-20DB-4A43-9431-0AE11496F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2781300"/>
            <a:ext cx="1150938" cy="366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accent2"/>
                </a:solidFill>
                <a:latin typeface="Arial" panose="020B0604020202020204" pitchFamily="34" charset="0"/>
              </a:rPr>
              <a:t>Media</a:t>
            </a:r>
            <a:endParaRPr lang="es-ES_tradnl" altLang="es-PE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273" name="2 Objeto">
            <a:extLst>
              <a:ext uri="{FF2B5EF4-FFF2-40B4-BE49-F238E27FC236}">
                <a16:creationId xmlns:a16="http://schemas.microsoft.com/office/drawing/2014/main" id="{5EC4427E-CA4A-4F98-A92C-DF68A3333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844675"/>
          <a:ext cx="1606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cuación" r:id="rId5" imgW="787058" imgH="253890" progId="Equation.3">
                  <p:embed/>
                </p:oleObj>
              </mc:Choice>
              <mc:Fallback>
                <p:oleObj name="Ecuación" r:id="rId5" imgW="787058" imgH="25389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844675"/>
                        <a:ext cx="1606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" name="4 Objeto">
            <a:extLst>
              <a:ext uri="{FF2B5EF4-FFF2-40B4-BE49-F238E27FC236}">
                <a16:creationId xmlns:a16="http://schemas.microsoft.com/office/drawing/2014/main" id="{75D0B655-C6E4-41E2-9854-86F62FB36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2708275"/>
          <a:ext cx="1400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cuación" r:id="rId7" imgW="685800" imgH="228600" progId="Equation.3">
                  <p:embed/>
                </p:oleObj>
              </mc:Choice>
              <mc:Fallback>
                <p:oleObj name="Ecuación" r:id="rId7" imgW="685800" imgH="2286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708275"/>
                        <a:ext cx="1400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5" name="5 Objeto">
            <a:extLst>
              <a:ext uri="{FF2B5EF4-FFF2-40B4-BE49-F238E27FC236}">
                <a16:creationId xmlns:a16="http://schemas.microsoft.com/office/drawing/2014/main" id="{6AE3CD8D-614D-437A-8047-BF8090741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3213100"/>
          <a:ext cx="2536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cuación" r:id="rId9" imgW="1244600" imgH="482600" progId="Equation.3">
                  <p:embed/>
                </p:oleObj>
              </mc:Choice>
              <mc:Fallback>
                <p:oleObj name="Ecuación" r:id="rId9" imgW="1244600" imgH="482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3213100"/>
                        <a:ext cx="2536825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6" name="6 Objeto">
            <a:extLst>
              <a:ext uri="{FF2B5EF4-FFF2-40B4-BE49-F238E27FC236}">
                <a16:creationId xmlns:a16="http://schemas.microsoft.com/office/drawing/2014/main" id="{E16BADC3-B264-4750-A512-2115A7C71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4149725"/>
          <a:ext cx="28209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cuación" r:id="rId11" imgW="1384300" imgH="482600" progId="Equation.3">
                  <p:embed/>
                </p:oleObj>
              </mc:Choice>
              <mc:Fallback>
                <p:oleObj name="Ecuación" r:id="rId11" imgW="1384300" imgH="4826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149725"/>
                        <a:ext cx="2820987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7" name="4 Objeto">
            <a:extLst>
              <a:ext uri="{FF2B5EF4-FFF2-40B4-BE49-F238E27FC236}">
                <a16:creationId xmlns:a16="http://schemas.microsoft.com/office/drawing/2014/main" id="{0A98EA5E-3E50-4D3E-8C61-9C734E5E1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8088" y="2708275"/>
          <a:ext cx="1452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cuación" r:id="rId13" imgW="711200" imgH="228600" progId="Equation.3">
                  <p:embed/>
                </p:oleObj>
              </mc:Choice>
              <mc:Fallback>
                <p:oleObj name="Ecuación" r:id="rId13" imgW="711200" imgH="2286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2708275"/>
                        <a:ext cx="1452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8" name="5 Objeto">
            <a:extLst>
              <a:ext uri="{FF2B5EF4-FFF2-40B4-BE49-F238E27FC236}">
                <a16:creationId xmlns:a16="http://schemas.microsoft.com/office/drawing/2014/main" id="{13198994-D0E1-472F-B97A-4D3D0FADB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213100"/>
          <a:ext cx="21224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cuación" r:id="rId15" imgW="1040948" imgH="482391" progId="Equation.3">
                  <p:embed/>
                </p:oleObj>
              </mc:Choice>
              <mc:Fallback>
                <p:oleObj name="Ecuación" r:id="rId15" imgW="1040948" imgH="482391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213100"/>
                        <a:ext cx="2122487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9" name="Object 83">
            <a:extLst>
              <a:ext uri="{FF2B5EF4-FFF2-40B4-BE49-F238E27FC236}">
                <a16:creationId xmlns:a16="http://schemas.microsoft.com/office/drawing/2014/main" id="{41C8A5B4-CF23-4F49-BD6D-2E0F7197B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5157788"/>
          <a:ext cx="29749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cuación" r:id="rId17" imgW="1384300" imgH="482600" progId="Equation.3">
                  <p:embed/>
                </p:oleObj>
              </mc:Choice>
              <mc:Fallback>
                <p:oleObj name="Ecuación" r:id="rId17" imgW="1384300" imgH="482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157788"/>
                        <a:ext cx="2974975" cy="95885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0" name="2 Objeto">
            <a:extLst>
              <a:ext uri="{FF2B5EF4-FFF2-40B4-BE49-F238E27FC236}">
                <a16:creationId xmlns:a16="http://schemas.microsoft.com/office/drawing/2014/main" id="{809931FC-0590-4A01-BCDB-4818EB53E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1912938"/>
          <a:ext cx="15033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cuación" r:id="rId19" imgW="736280" imgH="253890" progId="Equation.3">
                  <p:embed/>
                </p:oleObj>
              </mc:Choice>
              <mc:Fallback>
                <p:oleObj name="Ecuación" r:id="rId19" imgW="736280" imgH="25389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912938"/>
                        <a:ext cx="15033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6C0099B-759F-4260-9920-4F9F104A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0AE1EB4-A482-41F5-8B6A-ED10ABCB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CC0EE67-0EAE-49AE-9EB6-BF37EA5F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E91D837-B17A-4851-9557-B8E6E61A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0B3BE3-D8B3-4395-AC70-EC4060857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6991AD7-FE6E-4ADE-84A1-54841479F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CF97BF4-E468-4113-9179-697DBD4A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6922B2C7-6998-4A9A-998A-CAF0D9E87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E34FC43-AD4D-4F71-A455-AEF1D206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D40AAB46-5E2E-4609-ABC1-DE721CCE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033B539-5E37-4A69-99FB-BD0EEE8C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C6C4218-FC1F-4943-860B-2ABAF9E5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517B585C-F4E8-4810-9042-26F45C63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61EFF80D-9E35-4DF2-B199-71A612C2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C6D992BE-E3E4-43B9-8189-D0B50B98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0C8F5F34-4544-4182-8C0C-DBD6925A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E6E1366A-24EE-48D9-BBA6-CAA7755A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90435DE9-049B-4DC9-A9E6-2CE2904F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D8DFC4BF-F927-4293-B27F-CAAA89293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97AEFC22-6D09-446D-BD9D-6776912E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FC60433E-82EB-4A0C-9BF5-257D7109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5EE2E373-7123-4008-8900-90237DB0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DB20D752-D891-4968-B2EF-B82E4CBF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7C4E6CD1-2687-4305-BE7D-9687EB06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C96D7AE7-7EB2-4446-A37C-C4321FC2E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74747842-8AA9-4DAA-ADA7-F68AF3E5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4E42D2BF-4CD1-4065-9A5B-DBC7ACEE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478F2CF3-F683-470E-8384-29962AAA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1FFC6BCE-B936-4DBD-B626-1D0E63CE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7" name="Rectangle 31">
            <a:extLst>
              <a:ext uri="{FF2B5EF4-FFF2-40B4-BE49-F238E27FC236}">
                <a16:creationId xmlns:a16="http://schemas.microsoft.com/office/drawing/2014/main" id="{20D4B948-372B-4166-AE70-4BEE0563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8" name="Rectangle 32">
            <a:extLst>
              <a:ext uri="{FF2B5EF4-FFF2-40B4-BE49-F238E27FC236}">
                <a16:creationId xmlns:a16="http://schemas.microsoft.com/office/drawing/2014/main" id="{DDD19E2A-D85F-4722-A79B-81E7065D5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7A3B5AF3-D5B5-49A0-8420-F8644C7A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F1891750-DE88-4B3C-8726-AEA7BE8E4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140B33D4-B18B-449B-ACD2-88D6BB43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2" name="Rectangle 36">
            <a:extLst>
              <a:ext uri="{FF2B5EF4-FFF2-40B4-BE49-F238E27FC236}">
                <a16:creationId xmlns:a16="http://schemas.microsoft.com/office/drawing/2014/main" id="{FA22B414-F63B-451A-8DFF-2C5DEEF7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3" name="Rectangle 37">
            <a:extLst>
              <a:ext uri="{FF2B5EF4-FFF2-40B4-BE49-F238E27FC236}">
                <a16:creationId xmlns:a16="http://schemas.microsoft.com/office/drawing/2014/main" id="{B7134BB0-4A56-4F8A-B57E-CB56DEB6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4" name="Rectangle 38">
            <a:extLst>
              <a:ext uri="{FF2B5EF4-FFF2-40B4-BE49-F238E27FC236}">
                <a16:creationId xmlns:a16="http://schemas.microsoft.com/office/drawing/2014/main" id="{4601B658-056F-4CB1-8B79-DFDA88EE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5" name="Rectangle 39">
            <a:extLst>
              <a:ext uri="{FF2B5EF4-FFF2-40B4-BE49-F238E27FC236}">
                <a16:creationId xmlns:a16="http://schemas.microsoft.com/office/drawing/2014/main" id="{438D9CF5-D763-45BA-8199-2689B9E8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Estimadores MCO bajo el supuesto de normalidad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56" name="Rectangle 40">
            <a:extLst>
              <a:ext uri="{FF2B5EF4-FFF2-40B4-BE49-F238E27FC236}">
                <a16:creationId xmlns:a16="http://schemas.microsoft.com/office/drawing/2014/main" id="{29565D9E-EDA2-4A62-88F9-FBF3F264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7" name="Rectangle 41">
            <a:extLst>
              <a:ext uri="{FF2B5EF4-FFF2-40B4-BE49-F238E27FC236}">
                <a16:creationId xmlns:a16="http://schemas.microsoft.com/office/drawing/2014/main" id="{C606CC50-0F59-4485-9B1F-AEF966C8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8" name="Rectangle 42">
            <a:extLst>
              <a:ext uri="{FF2B5EF4-FFF2-40B4-BE49-F238E27FC236}">
                <a16:creationId xmlns:a16="http://schemas.microsoft.com/office/drawing/2014/main" id="{F24222BF-DCBE-4D08-8CA2-61F16FA7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59" name="Rectangle 43">
            <a:extLst>
              <a:ext uri="{FF2B5EF4-FFF2-40B4-BE49-F238E27FC236}">
                <a16:creationId xmlns:a16="http://schemas.microsoft.com/office/drawing/2014/main" id="{EE5FE7B1-6DB8-4192-A37F-B44D8FD77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0" name="Rectangle 44">
            <a:extLst>
              <a:ext uri="{FF2B5EF4-FFF2-40B4-BE49-F238E27FC236}">
                <a16:creationId xmlns:a16="http://schemas.microsoft.com/office/drawing/2014/main" id="{69071A01-4A34-4179-AE06-3D722465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1" name="Rectangle 45">
            <a:extLst>
              <a:ext uri="{FF2B5EF4-FFF2-40B4-BE49-F238E27FC236}">
                <a16:creationId xmlns:a16="http://schemas.microsoft.com/office/drawing/2014/main" id="{DA1A39B7-3631-4DDC-B1A2-E4C22AC2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2" name="Rectangle 46">
            <a:extLst>
              <a:ext uri="{FF2B5EF4-FFF2-40B4-BE49-F238E27FC236}">
                <a16:creationId xmlns:a16="http://schemas.microsoft.com/office/drawing/2014/main" id="{A3E490DC-B73B-494F-B6C0-1E77346C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3" name="Rectangle 47">
            <a:extLst>
              <a:ext uri="{FF2B5EF4-FFF2-40B4-BE49-F238E27FC236}">
                <a16:creationId xmlns:a16="http://schemas.microsoft.com/office/drawing/2014/main" id="{98EDA7B2-32F6-40AC-BC31-5FC04B0E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4" name="Rectangle 48">
            <a:extLst>
              <a:ext uri="{FF2B5EF4-FFF2-40B4-BE49-F238E27FC236}">
                <a16:creationId xmlns:a16="http://schemas.microsoft.com/office/drawing/2014/main" id="{83136E66-7A4B-4116-8242-26F5E464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5" name="Rectangle 49">
            <a:extLst>
              <a:ext uri="{FF2B5EF4-FFF2-40B4-BE49-F238E27FC236}">
                <a16:creationId xmlns:a16="http://schemas.microsoft.com/office/drawing/2014/main" id="{C3306464-91D5-418B-8379-34EB8E42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6" name="Rectangle 50">
            <a:extLst>
              <a:ext uri="{FF2B5EF4-FFF2-40B4-BE49-F238E27FC236}">
                <a16:creationId xmlns:a16="http://schemas.microsoft.com/office/drawing/2014/main" id="{C7B0D64A-DF91-4627-895F-E1DF5912F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7" name="Rectangle 51">
            <a:extLst>
              <a:ext uri="{FF2B5EF4-FFF2-40B4-BE49-F238E27FC236}">
                <a16:creationId xmlns:a16="http://schemas.microsoft.com/office/drawing/2014/main" id="{9C7EB3B0-3271-49A0-A1B6-A211F3E6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8" name="Rectangle 52">
            <a:extLst>
              <a:ext uri="{FF2B5EF4-FFF2-40B4-BE49-F238E27FC236}">
                <a16:creationId xmlns:a16="http://schemas.microsoft.com/office/drawing/2014/main" id="{C4AA2C1E-3C3C-4AC9-A79D-46AF9C8A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69" name="Rectangle 53">
            <a:extLst>
              <a:ext uri="{FF2B5EF4-FFF2-40B4-BE49-F238E27FC236}">
                <a16:creationId xmlns:a16="http://schemas.microsoft.com/office/drawing/2014/main" id="{8E41F358-6FCF-46B5-80E1-EE03F01F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0" name="Rectangle 54">
            <a:extLst>
              <a:ext uri="{FF2B5EF4-FFF2-40B4-BE49-F238E27FC236}">
                <a16:creationId xmlns:a16="http://schemas.microsoft.com/office/drawing/2014/main" id="{7E817331-077E-469C-B887-F16A0B72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1" name="Rectangle 55">
            <a:extLst>
              <a:ext uri="{FF2B5EF4-FFF2-40B4-BE49-F238E27FC236}">
                <a16:creationId xmlns:a16="http://schemas.microsoft.com/office/drawing/2014/main" id="{ED5E667D-30A7-4F43-8C7F-A0738984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2" name="Rectangle 56">
            <a:extLst>
              <a:ext uri="{FF2B5EF4-FFF2-40B4-BE49-F238E27FC236}">
                <a16:creationId xmlns:a16="http://schemas.microsoft.com/office/drawing/2014/main" id="{900554C8-858F-4AFD-B579-F150CB9C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3" name="Rectangle 57">
            <a:extLst>
              <a:ext uri="{FF2B5EF4-FFF2-40B4-BE49-F238E27FC236}">
                <a16:creationId xmlns:a16="http://schemas.microsoft.com/office/drawing/2014/main" id="{C6EF51E9-F92D-4CFD-90F4-BF7D52AF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4" name="Rectangle 58">
            <a:extLst>
              <a:ext uri="{FF2B5EF4-FFF2-40B4-BE49-F238E27FC236}">
                <a16:creationId xmlns:a16="http://schemas.microsoft.com/office/drawing/2014/main" id="{1DA6CD7C-0847-404B-8339-EA4971D9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5" name="Rectangle 59">
            <a:extLst>
              <a:ext uri="{FF2B5EF4-FFF2-40B4-BE49-F238E27FC236}">
                <a16:creationId xmlns:a16="http://schemas.microsoft.com/office/drawing/2014/main" id="{E4F0C1B2-EA91-49C8-A994-EFAEBE86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6" name="Rectangle 60">
            <a:extLst>
              <a:ext uri="{FF2B5EF4-FFF2-40B4-BE49-F238E27FC236}">
                <a16:creationId xmlns:a16="http://schemas.microsoft.com/office/drawing/2014/main" id="{E1AB82C9-6FBB-4EF4-B4E9-69F52957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7" name="Rectangle 61">
            <a:extLst>
              <a:ext uri="{FF2B5EF4-FFF2-40B4-BE49-F238E27FC236}">
                <a16:creationId xmlns:a16="http://schemas.microsoft.com/office/drawing/2014/main" id="{092E7D17-19B9-4724-A20E-96CF7CC0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8" name="Rectangle 62">
            <a:extLst>
              <a:ext uri="{FF2B5EF4-FFF2-40B4-BE49-F238E27FC236}">
                <a16:creationId xmlns:a16="http://schemas.microsoft.com/office/drawing/2014/main" id="{273D3E87-C2F3-4F45-B56B-2B6C9FE71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79" name="Rectangle 63">
            <a:extLst>
              <a:ext uri="{FF2B5EF4-FFF2-40B4-BE49-F238E27FC236}">
                <a16:creationId xmlns:a16="http://schemas.microsoft.com/office/drawing/2014/main" id="{0ECC1EA7-A094-4D56-97F9-D45461D9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0" name="Rectangle 64">
            <a:extLst>
              <a:ext uri="{FF2B5EF4-FFF2-40B4-BE49-F238E27FC236}">
                <a16:creationId xmlns:a16="http://schemas.microsoft.com/office/drawing/2014/main" id="{EFA01DB8-C9C7-4310-A53D-6B4AAAFF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1" name="Rectangle 65">
            <a:extLst>
              <a:ext uri="{FF2B5EF4-FFF2-40B4-BE49-F238E27FC236}">
                <a16:creationId xmlns:a16="http://schemas.microsoft.com/office/drawing/2014/main" id="{F7A7ED55-780C-4F74-A86B-E22858FB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2" name="Rectangle 66">
            <a:extLst>
              <a:ext uri="{FF2B5EF4-FFF2-40B4-BE49-F238E27FC236}">
                <a16:creationId xmlns:a16="http://schemas.microsoft.com/office/drawing/2014/main" id="{7F49CFA5-6DD6-4FF3-9995-B649B21D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3" name="Rectangle 67">
            <a:extLst>
              <a:ext uri="{FF2B5EF4-FFF2-40B4-BE49-F238E27FC236}">
                <a16:creationId xmlns:a16="http://schemas.microsoft.com/office/drawing/2014/main" id="{26B86BA5-AFD0-4265-8EFD-7E76CCF9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4" name="Rectangle 68">
            <a:extLst>
              <a:ext uri="{FF2B5EF4-FFF2-40B4-BE49-F238E27FC236}">
                <a16:creationId xmlns:a16="http://schemas.microsoft.com/office/drawing/2014/main" id="{6D4E83F7-520A-4375-9035-1973B2C0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5" name="Rectangle 69">
            <a:extLst>
              <a:ext uri="{FF2B5EF4-FFF2-40B4-BE49-F238E27FC236}">
                <a16:creationId xmlns:a16="http://schemas.microsoft.com/office/drawing/2014/main" id="{56AB6579-5589-4C57-9F02-C1E42DE0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6" name="Rectangle 70">
            <a:extLst>
              <a:ext uri="{FF2B5EF4-FFF2-40B4-BE49-F238E27FC236}">
                <a16:creationId xmlns:a16="http://schemas.microsoft.com/office/drawing/2014/main" id="{CA16E594-19BD-4630-8794-01C14AA2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7" name="Rectangle 71">
            <a:extLst>
              <a:ext uri="{FF2B5EF4-FFF2-40B4-BE49-F238E27FC236}">
                <a16:creationId xmlns:a16="http://schemas.microsoft.com/office/drawing/2014/main" id="{FB8A2673-5EA7-4D1F-B638-8E3C78A64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8" name="Rectangle 72">
            <a:extLst>
              <a:ext uri="{FF2B5EF4-FFF2-40B4-BE49-F238E27FC236}">
                <a16:creationId xmlns:a16="http://schemas.microsoft.com/office/drawing/2014/main" id="{1912CB16-0742-4CE7-AF3F-2040753B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89" name="Rectangle 73">
            <a:extLst>
              <a:ext uri="{FF2B5EF4-FFF2-40B4-BE49-F238E27FC236}">
                <a16:creationId xmlns:a16="http://schemas.microsoft.com/office/drawing/2014/main" id="{85459DCE-E14C-4925-90C0-86B8F0DA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90" name="Rectangle 74">
            <a:extLst>
              <a:ext uri="{FF2B5EF4-FFF2-40B4-BE49-F238E27FC236}">
                <a16:creationId xmlns:a16="http://schemas.microsoft.com/office/drawing/2014/main" id="{11523C06-5331-4753-B9F8-6E44BE87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91" name="Rectangle 75">
            <a:extLst>
              <a:ext uri="{FF2B5EF4-FFF2-40B4-BE49-F238E27FC236}">
                <a16:creationId xmlns:a16="http://schemas.microsoft.com/office/drawing/2014/main" id="{C19CA8BE-8F15-41D7-B528-249F6589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92" name="Rectangle 76">
            <a:extLst>
              <a:ext uri="{FF2B5EF4-FFF2-40B4-BE49-F238E27FC236}">
                <a16:creationId xmlns:a16="http://schemas.microsoft.com/office/drawing/2014/main" id="{3FE84EB3-7D6C-4A1F-85AB-950E21C5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9293" name="Text Box 77">
            <a:extLst>
              <a:ext uri="{FF2B5EF4-FFF2-40B4-BE49-F238E27FC236}">
                <a16:creationId xmlns:a16="http://schemas.microsoft.com/office/drawing/2014/main" id="{96EC4F26-A6F5-41CF-A718-1DD60E1A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6264275" cy="369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De acuerdo con las propiedades de la distribución normal: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9294" name="Object 87">
            <a:extLst>
              <a:ext uri="{FF2B5EF4-FFF2-40B4-BE49-F238E27FC236}">
                <a16:creationId xmlns:a16="http://schemas.microsoft.com/office/drawing/2014/main" id="{03352CC3-CDC4-4E5A-B024-872191033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586038"/>
          <a:ext cx="295275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cuación" r:id="rId3" imgW="1600200" imgH="723900" progId="Equation.3">
                  <p:embed/>
                </p:oleObj>
              </mc:Choice>
              <mc:Fallback>
                <p:oleObj name="Ecuación" r:id="rId3" imgW="1600200" imgH="7239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86038"/>
                        <a:ext cx="2952750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5" name="Text Box 93">
            <a:extLst>
              <a:ext uri="{FF2B5EF4-FFF2-40B4-BE49-F238E27FC236}">
                <a16:creationId xmlns:a16="http://schemas.microsoft.com/office/drawing/2014/main" id="{54B4BD39-503C-4118-B2DC-42B914B3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11638"/>
            <a:ext cx="3924300" cy="369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Además se puede demostrar que: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9296" name="Object 95">
            <a:extLst>
              <a:ext uri="{FF2B5EF4-FFF2-40B4-BE49-F238E27FC236}">
                <a16:creationId xmlns:a16="http://schemas.microsoft.com/office/drawing/2014/main" id="{ED272D7F-DACA-4C40-970A-7A77AC585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3588" y="2565400"/>
          <a:ext cx="2576512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cuación" r:id="rId5" imgW="1396394" imgH="723586" progId="Equation.3">
                  <p:embed/>
                </p:oleObj>
              </mc:Choice>
              <mc:Fallback>
                <p:oleObj name="Ecuación" r:id="rId5" imgW="1396394" imgH="723586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565400"/>
                        <a:ext cx="257651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7" name="Object 96">
            <a:extLst>
              <a:ext uri="{FF2B5EF4-FFF2-40B4-BE49-F238E27FC236}">
                <a16:creationId xmlns:a16="http://schemas.microsoft.com/office/drawing/2014/main" id="{149E34D2-74E8-4BEE-8D8B-D366AA9AD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826000"/>
          <a:ext cx="19685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cuación" r:id="rId7" imgW="1066800" imgH="482600" progId="Equation.3">
                  <p:embed/>
                </p:oleObj>
              </mc:Choice>
              <mc:Fallback>
                <p:oleObj name="Ecuación" r:id="rId7" imgW="1066800" imgH="4826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26000"/>
                        <a:ext cx="19685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8" name="Object 97">
            <a:extLst>
              <a:ext uri="{FF2B5EF4-FFF2-40B4-BE49-F238E27FC236}">
                <a16:creationId xmlns:a16="http://schemas.microsoft.com/office/drawing/2014/main" id="{AAB9E3FE-0AFC-423A-870C-DCE48C038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4688" y="4835525"/>
          <a:ext cx="14763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cuación" r:id="rId9" imgW="799753" imgH="482391" progId="Equation.3">
                  <p:embed/>
                </p:oleObj>
              </mc:Choice>
              <mc:Fallback>
                <p:oleObj name="Ecuación" r:id="rId9" imgW="799753" imgH="482391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4835525"/>
                        <a:ext cx="14763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9" name="Text Box 98">
            <a:extLst>
              <a:ext uri="{FF2B5EF4-FFF2-40B4-BE49-F238E27FC236}">
                <a16:creationId xmlns:a16="http://schemas.microsoft.com/office/drawing/2014/main" id="{0C3D1438-DAC6-4E8F-90DB-09ED96A1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78413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O alternativamente,</a:t>
            </a:r>
            <a:endParaRPr lang="es-ES_tradnl" altLang="es-PE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F6CC6A-BFF9-47B7-A8A0-A3BDD84F1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EC46202-7484-4962-A80B-8D60E473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8943889-0F2F-441F-8CA4-6BC6EAFE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0206BE1-7BB6-4F11-AE57-7CDA019E7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0F3D4B2-3519-49D2-875F-B2976A5C3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5B687B2-4AE6-43AB-822F-854244B3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66024AB4-4DD3-42E4-9E3D-A77881C3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93E2F7A4-8A93-4984-AE7B-5C058B94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6A564BE6-1235-4499-BD6B-39377618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97F48AD0-607F-48FB-8C4A-85B34C80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1A59534F-4E80-4A2B-93C4-694C0204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A8E2B70A-19DA-4B29-A2F2-3173FDB9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9E65304-B717-4E29-AFF7-6694956B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C0D3386-9867-4C87-9D73-9CB2804C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094100F6-5510-4EBA-B9C8-845ABF6B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984DAA4C-13CD-4DDA-B84E-E49BE09E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1C341019-F525-4328-BAE5-8701C371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5379AB58-F664-453E-B31B-235C5A74F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2839226B-4424-4A8E-A9FD-6ABAAC62C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1" name="Rectangle 21">
            <a:extLst>
              <a:ext uri="{FF2B5EF4-FFF2-40B4-BE49-F238E27FC236}">
                <a16:creationId xmlns:a16="http://schemas.microsoft.com/office/drawing/2014/main" id="{CABB90DF-D8C7-40AC-BBA1-08CEA9B9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E8FBB07D-E420-427A-9A81-A73FAB63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DA362E0F-235E-4E2D-B7A0-46FF18FB6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4" name="Rectangle 24">
            <a:extLst>
              <a:ext uri="{FF2B5EF4-FFF2-40B4-BE49-F238E27FC236}">
                <a16:creationId xmlns:a16="http://schemas.microsoft.com/office/drawing/2014/main" id="{53ACEE90-E591-479B-B8F0-397E60C9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5" name="Rectangle 25">
            <a:extLst>
              <a:ext uri="{FF2B5EF4-FFF2-40B4-BE49-F238E27FC236}">
                <a16:creationId xmlns:a16="http://schemas.microsoft.com/office/drawing/2014/main" id="{A93F91E6-5E13-4C34-8F80-F25BD5B60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D0A055B5-28AB-447A-9E70-7F64D428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A76F7FE8-E30D-4F84-B652-0E6E32AA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951F1584-18CD-4148-BE8B-52952D45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51D1A4AA-C667-4B38-831A-C9E5BE12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AF86CD17-1B08-4B51-989F-27045B1C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6AD3F8FD-1EC5-4989-ADC9-ADA80C07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2" name="Rectangle 32">
            <a:extLst>
              <a:ext uri="{FF2B5EF4-FFF2-40B4-BE49-F238E27FC236}">
                <a16:creationId xmlns:a16="http://schemas.microsoft.com/office/drawing/2014/main" id="{E046EDD2-057A-4CBB-987F-0EA549CE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3" name="Rectangle 33">
            <a:extLst>
              <a:ext uri="{FF2B5EF4-FFF2-40B4-BE49-F238E27FC236}">
                <a16:creationId xmlns:a16="http://schemas.microsoft.com/office/drawing/2014/main" id="{91DBB7AA-CAA1-4421-8B53-1267B8E67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4" name="Rectangle 34">
            <a:extLst>
              <a:ext uri="{FF2B5EF4-FFF2-40B4-BE49-F238E27FC236}">
                <a16:creationId xmlns:a16="http://schemas.microsoft.com/office/drawing/2014/main" id="{89F6A2D5-D502-4045-9821-A0E1ECC3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592F50BD-F4D9-4ACE-83AA-5E2C57FC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6" name="Rectangle 36">
            <a:extLst>
              <a:ext uri="{FF2B5EF4-FFF2-40B4-BE49-F238E27FC236}">
                <a16:creationId xmlns:a16="http://schemas.microsoft.com/office/drawing/2014/main" id="{1E8D10A4-E854-4BB3-9F1D-ECBF065A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F205CA55-F7D1-4258-A091-87B6BF1A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481554A6-874C-4BC0-A507-8531B34F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C0DF54E3-6C0A-4DDF-A404-969ED297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Teoremas útiles relacionadas con las distribuciones muestrales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B7856902-19C0-4016-81CE-5E5686D9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DF828B01-CAF6-4842-B6C3-D451DD50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F87A6B1B-D73B-4BAF-BA1C-7A789F163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E4D4BCB9-AF23-459E-9AC4-C25C7C37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459CE3D2-89F6-472D-AAA9-04989D862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5" name="Rectangle 45">
            <a:extLst>
              <a:ext uri="{FF2B5EF4-FFF2-40B4-BE49-F238E27FC236}">
                <a16:creationId xmlns:a16="http://schemas.microsoft.com/office/drawing/2014/main" id="{76BA1756-A78D-4EB1-8D8A-F990F0A0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870CC41E-89BC-403F-8E84-70013A1E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7" name="Rectangle 47">
            <a:extLst>
              <a:ext uri="{FF2B5EF4-FFF2-40B4-BE49-F238E27FC236}">
                <a16:creationId xmlns:a16="http://schemas.microsoft.com/office/drawing/2014/main" id="{C1C673E2-CDA0-43D6-87FF-51FDF6A5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8" name="Rectangle 48">
            <a:extLst>
              <a:ext uri="{FF2B5EF4-FFF2-40B4-BE49-F238E27FC236}">
                <a16:creationId xmlns:a16="http://schemas.microsoft.com/office/drawing/2014/main" id="{04FC1A9F-D40A-4914-93C9-B35218A5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89" name="Rectangle 49">
            <a:extLst>
              <a:ext uri="{FF2B5EF4-FFF2-40B4-BE49-F238E27FC236}">
                <a16:creationId xmlns:a16="http://schemas.microsoft.com/office/drawing/2014/main" id="{333598AE-57EE-4B2F-B457-F124672C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0" name="Rectangle 50">
            <a:extLst>
              <a:ext uri="{FF2B5EF4-FFF2-40B4-BE49-F238E27FC236}">
                <a16:creationId xmlns:a16="http://schemas.microsoft.com/office/drawing/2014/main" id="{45789A06-17F1-404B-BF0A-FF3335BA4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1" name="Rectangle 51">
            <a:extLst>
              <a:ext uri="{FF2B5EF4-FFF2-40B4-BE49-F238E27FC236}">
                <a16:creationId xmlns:a16="http://schemas.microsoft.com/office/drawing/2014/main" id="{166B3AE4-3042-4D68-BC8F-6170188B2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2" name="Rectangle 52">
            <a:extLst>
              <a:ext uri="{FF2B5EF4-FFF2-40B4-BE49-F238E27FC236}">
                <a16:creationId xmlns:a16="http://schemas.microsoft.com/office/drawing/2014/main" id="{2C384F3D-47BA-47C1-8D50-81050D2B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3" name="Rectangle 53">
            <a:extLst>
              <a:ext uri="{FF2B5EF4-FFF2-40B4-BE49-F238E27FC236}">
                <a16:creationId xmlns:a16="http://schemas.microsoft.com/office/drawing/2014/main" id="{89B96CD5-B81C-4554-A786-66594C37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4" name="Rectangle 54">
            <a:extLst>
              <a:ext uri="{FF2B5EF4-FFF2-40B4-BE49-F238E27FC236}">
                <a16:creationId xmlns:a16="http://schemas.microsoft.com/office/drawing/2014/main" id="{4B07CC3E-B0B6-41BC-A6EE-8DB56337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5" name="Rectangle 55">
            <a:extLst>
              <a:ext uri="{FF2B5EF4-FFF2-40B4-BE49-F238E27FC236}">
                <a16:creationId xmlns:a16="http://schemas.microsoft.com/office/drawing/2014/main" id="{A0835CDE-24C4-4EB8-A236-1A7C8FFF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6" name="Rectangle 56">
            <a:extLst>
              <a:ext uri="{FF2B5EF4-FFF2-40B4-BE49-F238E27FC236}">
                <a16:creationId xmlns:a16="http://schemas.microsoft.com/office/drawing/2014/main" id="{4231D1B5-1762-42E3-816F-15F58569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7" name="Rectangle 57">
            <a:extLst>
              <a:ext uri="{FF2B5EF4-FFF2-40B4-BE49-F238E27FC236}">
                <a16:creationId xmlns:a16="http://schemas.microsoft.com/office/drawing/2014/main" id="{ECBCDCDB-2A5D-4308-BA21-E2AE4A3D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8" name="Rectangle 58">
            <a:extLst>
              <a:ext uri="{FF2B5EF4-FFF2-40B4-BE49-F238E27FC236}">
                <a16:creationId xmlns:a16="http://schemas.microsoft.com/office/drawing/2014/main" id="{2570B57F-C015-4CE0-B9BF-C4E0FC08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299" name="Rectangle 59">
            <a:extLst>
              <a:ext uri="{FF2B5EF4-FFF2-40B4-BE49-F238E27FC236}">
                <a16:creationId xmlns:a16="http://schemas.microsoft.com/office/drawing/2014/main" id="{22635C32-F798-4B19-BA30-A84BF43E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0" name="Rectangle 60">
            <a:extLst>
              <a:ext uri="{FF2B5EF4-FFF2-40B4-BE49-F238E27FC236}">
                <a16:creationId xmlns:a16="http://schemas.microsoft.com/office/drawing/2014/main" id="{8640DEC8-9477-486F-BFE2-E7245C9B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1" name="Rectangle 61">
            <a:extLst>
              <a:ext uri="{FF2B5EF4-FFF2-40B4-BE49-F238E27FC236}">
                <a16:creationId xmlns:a16="http://schemas.microsoft.com/office/drawing/2014/main" id="{C0ED325D-5767-4B42-924C-BDC3DA20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2" name="Rectangle 62">
            <a:extLst>
              <a:ext uri="{FF2B5EF4-FFF2-40B4-BE49-F238E27FC236}">
                <a16:creationId xmlns:a16="http://schemas.microsoft.com/office/drawing/2014/main" id="{64A979F5-40CF-4F75-8097-B07A68A7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3" name="Rectangle 63">
            <a:extLst>
              <a:ext uri="{FF2B5EF4-FFF2-40B4-BE49-F238E27FC236}">
                <a16:creationId xmlns:a16="http://schemas.microsoft.com/office/drawing/2014/main" id="{51C30B09-3560-469A-B331-93C0B78A3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4" name="Rectangle 64">
            <a:extLst>
              <a:ext uri="{FF2B5EF4-FFF2-40B4-BE49-F238E27FC236}">
                <a16:creationId xmlns:a16="http://schemas.microsoft.com/office/drawing/2014/main" id="{D5CC6F42-A3AB-4B78-8FF7-B13016B3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5" name="Rectangle 65">
            <a:extLst>
              <a:ext uri="{FF2B5EF4-FFF2-40B4-BE49-F238E27FC236}">
                <a16:creationId xmlns:a16="http://schemas.microsoft.com/office/drawing/2014/main" id="{BB7BEF2A-13BA-4BD4-BE17-428E756C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6" name="Rectangle 66">
            <a:extLst>
              <a:ext uri="{FF2B5EF4-FFF2-40B4-BE49-F238E27FC236}">
                <a16:creationId xmlns:a16="http://schemas.microsoft.com/office/drawing/2014/main" id="{030FDFA2-B0EA-4DA6-9EC6-E571E643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7" name="Rectangle 67">
            <a:extLst>
              <a:ext uri="{FF2B5EF4-FFF2-40B4-BE49-F238E27FC236}">
                <a16:creationId xmlns:a16="http://schemas.microsoft.com/office/drawing/2014/main" id="{D45D853D-A2C9-4114-9059-94A627EF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8" name="Rectangle 68">
            <a:extLst>
              <a:ext uri="{FF2B5EF4-FFF2-40B4-BE49-F238E27FC236}">
                <a16:creationId xmlns:a16="http://schemas.microsoft.com/office/drawing/2014/main" id="{C06770B4-ADBD-4D49-A427-F6DC301F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09" name="Rectangle 69">
            <a:extLst>
              <a:ext uri="{FF2B5EF4-FFF2-40B4-BE49-F238E27FC236}">
                <a16:creationId xmlns:a16="http://schemas.microsoft.com/office/drawing/2014/main" id="{50EEC016-FD3C-4934-8293-724D11216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0" name="Rectangle 70">
            <a:extLst>
              <a:ext uri="{FF2B5EF4-FFF2-40B4-BE49-F238E27FC236}">
                <a16:creationId xmlns:a16="http://schemas.microsoft.com/office/drawing/2014/main" id="{0D5E1FDA-4A10-4179-9653-05C9C2F0C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1" name="Rectangle 71">
            <a:extLst>
              <a:ext uri="{FF2B5EF4-FFF2-40B4-BE49-F238E27FC236}">
                <a16:creationId xmlns:a16="http://schemas.microsoft.com/office/drawing/2014/main" id="{19A3B1CE-EEE5-470C-9AAB-03594AE1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2" name="Rectangle 72">
            <a:extLst>
              <a:ext uri="{FF2B5EF4-FFF2-40B4-BE49-F238E27FC236}">
                <a16:creationId xmlns:a16="http://schemas.microsoft.com/office/drawing/2014/main" id="{3434B22D-F344-48FB-929D-35264774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3" name="Rectangle 73">
            <a:extLst>
              <a:ext uri="{FF2B5EF4-FFF2-40B4-BE49-F238E27FC236}">
                <a16:creationId xmlns:a16="http://schemas.microsoft.com/office/drawing/2014/main" id="{A958D7E7-8789-4023-B596-AB4B3F06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4" name="Rectangle 74">
            <a:extLst>
              <a:ext uri="{FF2B5EF4-FFF2-40B4-BE49-F238E27FC236}">
                <a16:creationId xmlns:a16="http://schemas.microsoft.com/office/drawing/2014/main" id="{A24A03CF-F2A9-44D3-BB12-D785537EB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5" name="Rectangle 75">
            <a:extLst>
              <a:ext uri="{FF2B5EF4-FFF2-40B4-BE49-F238E27FC236}">
                <a16:creationId xmlns:a16="http://schemas.microsoft.com/office/drawing/2014/main" id="{D75D3638-1522-4940-9B08-15B9E694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6" name="Rectangle 76">
            <a:extLst>
              <a:ext uri="{FF2B5EF4-FFF2-40B4-BE49-F238E27FC236}">
                <a16:creationId xmlns:a16="http://schemas.microsoft.com/office/drawing/2014/main" id="{2219A860-46FC-4E49-BFB5-847B93F4F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17" name="Text Box 88">
            <a:extLst>
              <a:ext uri="{FF2B5EF4-FFF2-40B4-BE49-F238E27FC236}">
                <a16:creationId xmlns:a16="http://schemas.microsoft.com/office/drawing/2014/main" id="{83966FBD-99E9-4427-BFBB-BD1FFCCB5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1512887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 1: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0318" name="Object 89">
            <a:extLst>
              <a:ext uri="{FF2B5EF4-FFF2-40B4-BE49-F238E27FC236}">
                <a16:creationId xmlns:a16="http://schemas.microsoft.com/office/drawing/2014/main" id="{82DF2BEC-40D1-4CB2-9869-A7E291A5F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2060575"/>
          <a:ext cx="1360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cuación" r:id="rId3" imgW="736600" imgH="228600" progId="Equation.3">
                  <p:embed/>
                </p:oleObj>
              </mc:Choice>
              <mc:Fallback>
                <p:oleObj name="Ecuación" r:id="rId3" imgW="736600" imgH="2286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060575"/>
                        <a:ext cx="13604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9" name="AutoShape 90">
            <a:extLst>
              <a:ext uri="{FF2B5EF4-FFF2-40B4-BE49-F238E27FC236}">
                <a16:creationId xmlns:a16="http://schemas.microsoft.com/office/drawing/2014/main" id="{3CB93858-18D3-474C-8DAC-B03EDB00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2050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0320" name="Object 91">
            <a:extLst>
              <a:ext uri="{FF2B5EF4-FFF2-40B4-BE49-F238E27FC236}">
                <a16:creationId xmlns:a16="http://schemas.microsoft.com/office/drawing/2014/main" id="{9A315E93-9E32-40B2-A5FD-D45E14EA5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1773238"/>
          <a:ext cx="13128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cuación" r:id="rId5" imgW="710891" imgH="431613" progId="Equation.3">
                  <p:embed/>
                </p:oleObj>
              </mc:Choice>
              <mc:Fallback>
                <p:oleObj name="Ecuación" r:id="rId5" imgW="710891" imgH="431613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773238"/>
                        <a:ext cx="13128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1" name="Text Box 92">
            <a:extLst>
              <a:ext uri="{FF2B5EF4-FFF2-40B4-BE49-F238E27FC236}">
                <a16:creationId xmlns:a16="http://schemas.microsoft.com/office/drawing/2014/main" id="{05B4125D-AD98-40A4-A7A7-FC8CBCB75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1512887" cy="3667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 2: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0322" name="Object 93">
            <a:extLst>
              <a:ext uri="{FF2B5EF4-FFF2-40B4-BE49-F238E27FC236}">
                <a16:creationId xmlns:a16="http://schemas.microsoft.com/office/drawing/2014/main" id="{2961CD19-77BA-44E2-B4A1-29F82EAD3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2852738"/>
          <a:ext cx="13843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cuación" r:id="rId7" imgW="748975" imgH="215806" progId="Equation.3">
                  <p:embed/>
                </p:oleObj>
              </mc:Choice>
              <mc:Fallback>
                <p:oleObj name="Ecuación" r:id="rId7" imgW="748975" imgH="215806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852738"/>
                        <a:ext cx="13843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3" name="Object 95">
            <a:extLst>
              <a:ext uri="{FF2B5EF4-FFF2-40B4-BE49-F238E27FC236}">
                <a16:creationId xmlns:a16="http://schemas.microsoft.com/office/drawing/2014/main" id="{A0AA5608-28CA-4DB0-AF62-28532C718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255963"/>
          <a:ext cx="9810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cuación" r:id="rId9" imgW="533169" imgH="253890" progId="Equation.3">
                  <p:embed/>
                </p:oleObj>
              </mc:Choice>
              <mc:Fallback>
                <p:oleObj name="Ecuación" r:id="rId9" imgW="533169" imgH="25389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55963"/>
                        <a:ext cx="9810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4" name="AutoShape 96">
            <a:extLst>
              <a:ext uri="{FF2B5EF4-FFF2-40B4-BE49-F238E27FC236}">
                <a16:creationId xmlns:a16="http://schemas.microsoft.com/office/drawing/2014/main" id="{0898D26B-36DF-4ADD-AC43-6D4748DC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2131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0325" name="Object 97">
            <a:extLst>
              <a:ext uri="{FF2B5EF4-FFF2-40B4-BE49-F238E27FC236}">
                <a16:creationId xmlns:a16="http://schemas.microsoft.com/office/drawing/2014/main" id="{D112CD77-6364-4597-B0EF-C6FAAA3E0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8725" y="2667000"/>
          <a:ext cx="117157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cuación" r:id="rId11" imgW="634725" imgH="660113" progId="Equation.3">
                  <p:embed/>
                </p:oleObj>
              </mc:Choice>
              <mc:Fallback>
                <p:oleObj name="Ecuación" r:id="rId11" imgW="634725" imgH="660113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667000"/>
                        <a:ext cx="117157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6" name="Text Box 98">
            <a:extLst>
              <a:ext uri="{FF2B5EF4-FFF2-40B4-BE49-F238E27FC236}">
                <a16:creationId xmlns:a16="http://schemas.microsoft.com/office/drawing/2014/main" id="{170D92A1-AD1A-4425-B3ED-D8B59D6D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89363"/>
            <a:ext cx="1512887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 3: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0327" name="Object 100">
            <a:extLst>
              <a:ext uri="{FF2B5EF4-FFF2-40B4-BE49-F238E27FC236}">
                <a16:creationId xmlns:a16="http://schemas.microsoft.com/office/drawing/2014/main" id="{7FB85F04-A566-42DA-BCF9-0F7C8E28E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149725"/>
          <a:ext cx="911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cuación" r:id="rId13" imgW="494870" imgH="253780" progId="Equation.3">
                  <p:embed/>
                </p:oleObj>
              </mc:Choice>
              <mc:Fallback>
                <p:oleObj name="Ecuación" r:id="rId13" imgW="494870" imgH="25378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911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8" name="Object 101">
            <a:extLst>
              <a:ext uri="{FF2B5EF4-FFF2-40B4-BE49-F238E27FC236}">
                <a16:creationId xmlns:a16="http://schemas.microsoft.com/office/drawing/2014/main" id="{9371342B-68AF-4B59-B68D-2EAF86894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4581525"/>
          <a:ext cx="9842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cuación" r:id="rId15" imgW="533169" imgH="253890" progId="Equation.3">
                  <p:embed/>
                </p:oleObj>
              </mc:Choice>
              <mc:Fallback>
                <p:oleObj name="Ecuación" r:id="rId15" imgW="533169" imgH="25389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581525"/>
                        <a:ext cx="9842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9" name="Object 102">
            <a:extLst>
              <a:ext uri="{FF2B5EF4-FFF2-40B4-BE49-F238E27FC236}">
                <a16:creationId xmlns:a16="http://schemas.microsoft.com/office/drawing/2014/main" id="{D2E67DDF-6A48-4835-ADDE-464D31CD7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4208463"/>
          <a:ext cx="16192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cuación" r:id="rId17" imgW="876300" imgH="431800" progId="Equation.3">
                  <p:embed/>
                </p:oleObj>
              </mc:Choice>
              <mc:Fallback>
                <p:oleObj name="Ecuación" r:id="rId17" imgW="876300" imgH="4318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208463"/>
                        <a:ext cx="16192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0" name="AutoShape 103">
            <a:extLst>
              <a:ext uri="{FF2B5EF4-FFF2-40B4-BE49-F238E27FC236}">
                <a16:creationId xmlns:a16="http://schemas.microsoft.com/office/drawing/2014/main" id="{C960597F-BB36-4880-AAC0-3531D73B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5085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0331" name="Text Box 104">
            <a:extLst>
              <a:ext uri="{FF2B5EF4-FFF2-40B4-BE49-F238E27FC236}">
                <a16:creationId xmlns:a16="http://schemas.microsoft.com/office/drawing/2014/main" id="{22BE7A88-A2C7-477A-8D83-6424E1E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78413"/>
            <a:ext cx="1439862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Teorema 4: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0332" name="Object 105">
            <a:extLst>
              <a:ext uri="{FF2B5EF4-FFF2-40B4-BE49-F238E27FC236}">
                <a16:creationId xmlns:a16="http://schemas.microsoft.com/office/drawing/2014/main" id="{A2946225-AF0C-4D95-8530-00F89E1C8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548313"/>
          <a:ext cx="9350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cuación" r:id="rId19" imgW="507780" imgH="253890" progId="Equation.3">
                  <p:embed/>
                </p:oleObj>
              </mc:Choice>
              <mc:Fallback>
                <p:oleObj name="Ecuación" r:id="rId19" imgW="507780" imgH="25389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548313"/>
                        <a:ext cx="9350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3584DE-A9E6-4181-84C8-D7E5ABE0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B18E912-7B61-4133-807A-A68CBC9B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4329957-9A15-471A-82FE-B8B748CD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D51A4DD-D346-4702-B6E7-C3C986DE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DDA0F86-C504-4205-93AB-1ABF32FB2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E72F2690-0FC9-4DDA-A305-69E16823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1B9D4F36-57E4-4378-B673-EBC09314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FBE7D306-3C5D-4E98-A656-7827F186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DB97E17A-98B6-48CC-A31C-C2FBF02E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E8529C80-E7A8-4057-99CF-47BEDF78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F52656FF-BB20-4302-842D-7311E6D2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C421020B-C999-4A19-A241-40D45528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A61DAB9B-6F94-44C0-A426-4ED9F043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65392F5F-EF5C-4654-AB0C-D03C02DCB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E88DA7C0-AFFE-4E63-A2DE-6B802DC1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1921B566-82B5-4322-BF56-E5CAE0F7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98AE6BBD-9648-40A6-80C9-2E3A253D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3" name="Rectangle 19">
            <a:extLst>
              <a:ext uri="{FF2B5EF4-FFF2-40B4-BE49-F238E27FC236}">
                <a16:creationId xmlns:a16="http://schemas.microsoft.com/office/drawing/2014/main" id="{FF9E7C8B-D96D-4324-A194-6AD9FA3C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4" name="Rectangle 20">
            <a:extLst>
              <a:ext uri="{FF2B5EF4-FFF2-40B4-BE49-F238E27FC236}">
                <a16:creationId xmlns:a16="http://schemas.microsoft.com/office/drawing/2014/main" id="{B950F3CD-45E8-4BA2-BBC9-936C63B13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5" name="Rectangle 21">
            <a:extLst>
              <a:ext uri="{FF2B5EF4-FFF2-40B4-BE49-F238E27FC236}">
                <a16:creationId xmlns:a16="http://schemas.microsoft.com/office/drawing/2014/main" id="{F805FBA4-636D-4A74-8B79-A28E25FC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6" name="Rectangle 22">
            <a:extLst>
              <a:ext uri="{FF2B5EF4-FFF2-40B4-BE49-F238E27FC236}">
                <a16:creationId xmlns:a16="http://schemas.microsoft.com/office/drawing/2014/main" id="{ABA4E7F9-834C-45A7-9586-10160EAD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7" name="Rectangle 23">
            <a:extLst>
              <a:ext uri="{FF2B5EF4-FFF2-40B4-BE49-F238E27FC236}">
                <a16:creationId xmlns:a16="http://schemas.microsoft.com/office/drawing/2014/main" id="{6D0F392A-D6A2-4424-AA8A-9DC5198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8" name="Rectangle 24">
            <a:extLst>
              <a:ext uri="{FF2B5EF4-FFF2-40B4-BE49-F238E27FC236}">
                <a16:creationId xmlns:a16="http://schemas.microsoft.com/office/drawing/2014/main" id="{538ADC6B-7FF9-4549-9F44-40797685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89" name="Rectangle 25">
            <a:extLst>
              <a:ext uri="{FF2B5EF4-FFF2-40B4-BE49-F238E27FC236}">
                <a16:creationId xmlns:a16="http://schemas.microsoft.com/office/drawing/2014/main" id="{ECE783FE-7C44-4676-97B4-6543739B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0" name="Rectangle 26">
            <a:extLst>
              <a:ext uri="{FF2B5EF4-FFF2-40B4-BE49-F238E27FC236}">
                <a16:creationId xmlns:a16="http://schemas.microsoft.com/office/drawing/2014/main" id="{0DEE0EC1-A06B-4DB4-8156-F3DEE72E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1" name="Rectangle 27">
            <a:extLst>
              <a:ext uri="{FF2B5EF4-FFF2-40B4-BE49-F238E27FC236}">
                <a16:creationId xmlns:a16="http://schemas.microsoft.com/office/drawing/2014/main" id="{29D3513E-1CC3-4856-95C6-39939E10E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2" name="Rectangle 28">
            <a:extLst>
              <a:ext uri="{FF2B5EF4-FFF2-40B4-BE49-F238E27FC236}">
                <a16:creationId xmlns:a16="http://schemas.microsoft.com/office/drawing/2014/main" id="{0D8D42DE-5A6A-4585-AF49-E8D4B1F6F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3" name="Rectangle 29">
            <a:extLst>
              <a:ext uri="{FF2B5EF4-FFF2-40B4-BE49-F238E27FC236}">
                <a16:creationId xmlns:a16="http://schemas.microsoft.com/office/drawing/2014/main" id="{75C8B5D8-9B84-4D83-8B25-9D6F9636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4" name="Rectangle 30">
            <a:extLst>
              <a:ext uri="{FF2B5EF4-FFF2-40B4-BE49-F238E27FC236}">
                <a16:creationId xmlns:a16="http://schemas.microsoft.com/office/drawing/2014/main" id="{D6400DE1-9DCC-455B-96CB-B013AD94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id="{D11471C3-40FE-46A2-92D6-4DF7320A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id="{B9993C65-CB4A-4D12-90EA-13D26057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7" name="Rectangle 33">
            <a:extLst>
              <a:ext uri="{FF2B5EF4-FFF2-40B4-BE49-F238E27FC236}">
                <a16:creationId xmlns:a16="http://schemas.microsoft.com/office/drawing/2014/main" id="{A00B5234-98A4-48C4-8139-1718D5BE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F15C6D28-C010-42F0-B563-12CD7C78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7BC6E227-333E-4643-8DF7-3FB5F17D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0" name="Rectangle 36">
            <a:extLst>
              <a:ext uri="{FF2B5EF4-FFF2-40B4-BE49-F238E27FC236}">
                <a16:creationId xmlns:a16="http://schemas.microsoft.com/office/drawing/2014/main" id="{2D192720-4BC4-42D4-AEB0-54899F84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7847074B-1107-4CD1-8B3F-5B13CD10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2" name="Rectangle 38">
            <a:extLst>
              <a:ext uri="{FF2B5EF4-FFF2-40B4-BE49-F238E27FC236}">
                <a16:creationId xmlns:a16="http://schemas.microsoft.com/office/drawing/2014/main" id="{8235A450-7857-457C-A6F8-56C3FD186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3" name="Rectangle 39">
            <a:extLst>
              <a:ext uri="{FF2B5EF4-FFF2-40B4-BE49-F238E27FC236}">
                <a16:creationId xmlns:a16="http://schemas.microsoft.com/office/drawing/2014/main" id="{0F426541-70BC-4A1F-88D7-C1D54D4E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Teoremas útiles relacionadas con las distribuciones muestrales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E1C76D21-B0F1-4741-B52B-8936C4C1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B07BC259-634C-4B56-8CF6-10178313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6" name="Rectangle 42">
            <a:extLst>
              <a:ext uri="{FF2B5EF4-FFF2-40B4-BE49-F238E27FC236}">
                <a16:creationId xmlns:a16="http://schemas.microsoft.com/office/drawing/2014/main" id="{881155E9-1569-46AC-A299-47C98EE8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7" name="Rectangle 43">
            <a:extLst>
              <a:ext uri="{FF2B5EF4-FFF2-40B4-BE49-F238E27FC236}">
                <a16:creationId xmlns:a16="http://schemas.microsoft.com/office/drawing/2014/main" id="{601BD6AD-1F66-42EA-984B-DCD92379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8" name="Rectangle 44">
            <a:extLst>
              <a:ext uri="{FF2B5EF4-FFF2-40B4-BE49-F238E27FC236}">
                <a16:creationId xmlns:a16="http://schemas.microsoft.com/office/drawing/2014/main" id="{8BF838F6-FD16-4016-B48B-3B01E434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09" name="Rectangle 45">
            <a:extLst>
              <a:ext uri="{FF2B5EF4-FFF2-40B4-BE49-F238E27FC236}">
                <a16:creationId xmlns:a16="http://schemas.microsoft.com/office/drawing/2014/main" id="{096FF840-14D5-4257-9B3D-CE425E69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0" name="Rectangle 46">
            <a:extLst>
              <a:ext uri="{FF2B5EF4-FFF2-40B4-BE49-F238E27FC236}">
                <a16:creationId xmlns:a16="http://schemas.microsoft.com/office/drawing/2014/main" id="{19EF0DC8-5FDA-487B-87FD-AA67B860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1" name="Rectangle 47">
            <a:extLst>
              <a:ext uri="{FF2B5EF4-FFF2-40B4-BE49-F238E27FC236}">
                <a16:creationId xmlns:a16="http://schemas.microsoft.com/office/drawing/2014/main" id="{0C8272B6-7849-440D-84BC-C58060C1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2" name="Rectangle 48">
            <a:extLst>
              <a:ext uri="{FF2B5EF4-FFF2-40B4-BE49-F238E27FC236}">
                <a16:creationId xmlns:a16="http://schemas.microsoft.com/office/drawing/2014/main" id="{4E9201B1-9D8F-45BC-9BE7-CB695E86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3" name="Rectangle 49">
            <a:extLst>
              <a:ext uri="{FF2B5EF4-FFF2-40B4-BE49-F238E27FC236}">
                <a16:creationId xmlns:a16="http://schemas.microsoft.com/office/drawing/2014/main" id="{BB9582F5-EFE5-49A6-A93B-8586D1F1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4" name="Rectangle 50">
            <a:extLst>
              <a:ext uri="{FF2B5EF4-FFF2-40B4-BE49-F238E27FC236}">
                <a16:creationId xmlns:a16="http://schemas.microsoft.com/office/drawing/2014/main" id="{3B90DC99-9616-4E2D-8EB1-17E8E439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5" name="Rectangle 51">
            <a:extLst>
              <a:ext uri="{FF2B5EF4-FFF2-40B4-BE49-F238E27FC236}">
                <a16:creationId xmlns:a16="http://schemas.microsoft.com/office/drawing/2014/main" id="{3DB985A4-FF19-485C-9EA8-24F7ECD3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6" name="Rectangle 52">
            <a:extLst>
              <a:ext uri="{FF2B5EF4-FFF2-40B4-BE49-F238E27FC236}">
                <a16:creationId xmlns:a16="http://schemas.microsoft.com/office/drawing/2014/main" id="{296AAFBB-93D1-418D-B954-2F8708F9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7" name="Rectangle 53">
            <a:extLst>
              <a:ext uri="{FF2B5EF4-FFF2-40B4-BE49-F238E27FC236}">
                <a16:creationId xmlns:a16="http://schemas.microsoft.com/office/drawing/2014/main" id="{229EA80C-B3E0-4FBD-8338-0BBA94C0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8" name="Rectangle 54">
            <a:extLst>
              <a:ext uri="{FF2B5EF4-FFF2-40B4-BE49-F238E27FC236}">
                <a16:creationId xmlns:a16="http://schemas.microsoft.com/office/drawing/2014/main" id="{62EB55DF-7967-47C8-BCF2-C4BE8D73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19" name="Rectangle 55">
            <a:extLst>
              <a:ext uri="{FF2B5EF4-FFF2-40B4-BE49-F238E27FC236}">
                <a16:creationId xmlns:a16="http://schemas.microsoft.com/office/drawing/2014/main" id="{37497315-9F86-409B-9D9F-39A4149E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0" name="Rectangle 56">
            <a:extLst>
              <a:ext uri="{FF2B5EF4-FFF2-40B4-BE49-F238E27FC236}">
                <a16:creationId xmlns:a16="http://schemas.microsoft.com/office/drawing/2014/main" id="{2BB86763-A4BA-4CBD-8BB1-015F51ED4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1" name="Rectangle 57">
            <a:extLst>
              <a:ext uri="{FF2B5EF4-FFF2-40B4-BE49-F238E27FC236}">
                <a16:creationId xmlns:a16="http://schemas.microsoft.com/office/drawing/2014/main" id="{671A772B-CF86-4E09-8BA2-407E1492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2" name="Rectangle 58">
            <a:extLst>
              <a:ext uri="{FF2B5EF4-FFF2-40B4-BE49-F238E27FC236}">
                <a16:creationId xmlns:a16="http://schemas.microsoft.com/office/drawing/2014/main" id="{D036064F-7DEA-4263-BE57-D5B7E12E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3" name="Rectangle 59">
            <a:extLst>
              <a:ext uri="{FF2B5EF4-FFF2-40B4-BE49-F238E27FC236}">
                <a16:creationId xmlns:a16="http://schemas.microsoft.com/office/drawing/2014/main" id="{27FA63AC-D41C-4315-B427-E541CF26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4" name="Rectangle 60">
            <a:extLst>
              <a:ext uri="{FF2B5EF4-FFF2-40B4-BE49-F238E27FC236}">
                <a16:creationId xmlns:a16="http://schemas.microsoft.com/office/drawing/2014/main" id="{AA35A514-4E76-48D2-84AD-BB3FAC9D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5" name="Rectangle 61">
            <a:extLst>
              <a:ext uri="{FF2B5EF4-FFF2-40B4-BE49-F238E27FC236}">
                <a16:creationId xmlns:a16="http://schemas.microsoft.com/office/drawing/2014/main" id="{D3E5838C-9DB5-48B9-9F25-0D7769B3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6" name="Rectangle 62">
            <a:extLst>
              <a:ext uri="{FF2B5EF4-FFF2-40B4-BE49-F238E27FC236}">
                <a16:creationId xmlns:a16="http://schemas.microsoft.com/office/drawing/2014/main" id="{5F6C40E6-5306-4218-9DA1-FB825CDE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7" name="Rectangle 63">
            <a:extLst>
              <a:ext uri="{FF2B5EF4-FFF2-40B4-BE49-F238E27FC236}">
                <a16:creationId xmlns:a16="http://schemas.microsoft.com/office/drawing/2014/main" id="{E2F4C107-91F4-4334-AF1F-63E44A21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8" name="Rectangle 64">
            <a:extLst>
              <a:ext uri="{FF2B5EF4-FFF2-40B4-BE49-F238E27FC236}">
                <a16:creationId xmlns:a16="http://schemas.microsoft.com/office/drawing/2014/main" id="{FE6AEB3B-D666-467C-95EF-11496C2C6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29" name="Rectangle 65">
            <a:extLst>
              <a:ext uri="{FF2B5EF4-FFF2-40B4-BE49-F238E27FC236}">
                <a16:creationId xmlns:a16="http://schemas.microsoft.com/office/drawing/2014/main" id="{BB28B3A4-1C4E-4364-B865-3C23A76B7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0" name="Rectangle 66">
            <a:extLst>
              <a:ext uri="{FF2B5EF4-FFF2-40B4-BE49-F238E27FC236}">
                <a16:creationId xmlns:a16="http://schemas.microsoft.com/office/drawing/2014/main" id="{6C709836-6EFA-485C-9840-256E7627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1" name="Rectangle 67">
            <a:extLst>
              <a:ext uri="{FF2B5EF4-FFF2-40B4-BE49-F238E27FC236}">
                <a16:creationId xmlns:a16="http://schemas.microsoft.com/office/drawing/2014/main" id="{49CE966B-6950-4C2F-B50B-0E756FF7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2" name="Rectangle 68">
            <a:extLst>
              <a:ext uri="{FF2B5EF4-FFF2-40B4-BE49-F238E27FC236}">
                <a16:creationId xmlns:a16="http://schemas.microsoft.com/office/drawing/2014/main" id="{5BA56E10-7D89-433C-8871-A1A4C2E5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3" name="Rectangle 69">
            <a:extLst>
              <a:ext uri="{FF2B5EF4-FFF2-40B4-BE49-F238E27FC236}">
                <a16:creationId xmlns:a16="http://schemas.microsoft.com/office/drawing/2014/main" id="{6089197E-7EB1-4CE0-A94C-A7D5CB5F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4" name="Rectangle 70">
            <a:extLst>
              <a:ext uri="{FF2B5EF4-FFF2-40B4-BE49-F238E27FC236}">
                <a16:creationId xmlns:a16="http://schemas.microsoft.com/office/drawing/2014/main" id="{72D9425A-18C9-44BF-9B42-C8CC70EE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5" name="Rectangle 71">
            <a:extLst>
              <a:ext uri="{FF2B5EF4-FFF2-40B4-BE49-F238E27FC236}">
                <a16:creationId xmlns:a16="http://schemas.microsoft.com/office/drawing/2014/main" id="{D83AE3D1-67A0-42DC-9365-7CDE37BC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6" name="Rectangle 72">
            <a:extLst>
              <a:ext uri="{FF2B5EF4-FFF2-40B4-BE49-F238E27FC236}">
                <a16:creationId xmlns:a16="http://schemas.microsoft.com/office/drawing/2014/main" id="{60E939EA-7C35-490C-AE0F-644FCD0E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7" name="Rectangle 73">
            <a:extLst>
              <a:ext uri="{FF2B5EF4-FFF2-40B4-BE49-F238E27FC236}">
                <a16:creationId xmlns:a16="http://schemas.microsoft.com/office/drawing/2014/main" id="{7354C9D7-BFDD-4591-BA86-AC03F5B1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8" name="Rectangle 74">
            <a:extLst>
              <a:ext uri="{FF2B5EF4-FFF2-40B4-BE49-F238E27FC236}">
                <a16:creationId xmlns:a16="http://schemas.microsoft.com/office/drawing/2014/main" id="{FFC8D295-A926-479F-B872-A72F3B19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39" name="Rectangle 75">
            <a:extLst>
              <a:ext uri="{FF2B5EF4-FFF2-40B4-BE49-F238E27FC236}">
                <a16:creationId xmlns:a16="http://schemas.microsoft.com/office/drawing/2014/main" id="{2FACBEE8-A65E-48CA-A543-6546BA1B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40" name="Rectangle 76">
            <a:extLst>
              <a:ext uri="{FF2B5EF4-FFF2-40B4-BE49-F238E27FC236}">
                <a16:creationId xmlns:a16="http://schemas.microsoft.com/office/drawing/2014/main" id="{C7CB73A7-C1F8-4460-A67E-F6F90A3A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1341" name="Text Box 81">
            <a:extLst>
              <a:ext uri="{FF2B5EF4-FFF2-40B4-BE49-F238E27FC236}">
                <a16:creationId xmlns:a16="http://schemas.microsoft.com/office/drawing/2014/main" id="{D379494D-E668-4214-B644-0411519A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66888"/>
            <a:ext cx="2376487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Considerando que: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1342" name="Object 95">
            <a:extLst>
              <a:ext uri="{FF2B5EF4-FFF2-40B4-BE49-F238E27FC236}">
                <a16:creationId xmlns:a16="http://schemas.microsoft.com/office/drawing/2014/main" id="{B6F7482B-80E2-4713-A2B4-40D86273D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5650" y="1989138"/>
          <a:ext cx="2508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cuación" r:id="rId3" imgW="1358310" imgH="482391" progId="Equation.3">
                  <p:embed/>
                </p:oleObj>
              </mc:Choice>
              <mc:Fallback>
                <p:oleObj name="Ecuación" r:id="rId3" imgW="1358310" imgH="482391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989138"/>
                        <a:ext cx="25082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3" name="Object 96">
            <a:extLst>
              <a:ext uri="{FF2B5EF4-FFF2-40B4-BE49-F238E27FC236}">
                <a16:creationId xmlns:a16="http://schemas.microsoft.com/office/drawing/2014/main" id="{858C8617-2A8C-47BF-9584-19FD4C082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060575"/>
          <a:ext cx="2576512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cuación" r:id="rId5" imgW="1396394" imgH="723586" progId="Equation.3">
                  <p:embed/>
                </p:oleObj>
              </mc:Choice>
              <mc:Fallback>
                <p:oleObj name="Ecuación" r:id="rId5" imgW="1396394" imgH="723586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257651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4" name="Text Box 97">
            <a:extLst>
              <a:ext uri="{FF2B5EF4-FFF2-40B4-BE49-F238E27FC236}">
                <a16:creationId xmlns:a16="http://schemas.microsoft.com/office/drawing/2014/main" id="{B502DE2D-8C2C-4538-8DC1-DFABE1EB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349625"/>
            <a:ext cx="3852863" cy="3667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Utilizando el teorema 2, se obtiene: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1345" name="Object 98">
            <a:extLst>
              <a:ext uri="{FF2B5EF4-FFF2-40B4-BE49-F238E27FC236}">
                <a16:creationId xmlns:a16="http://schemas.microsoft.com/office/drawing/2014/main" id="{FE23523A-7D01-4868-AA26-BA0824F36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3635375"/>
          <a:ext cx="4541837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cuación" r:id="rId7" imgW="2463800" imgH="1397000" progId="Equation.3">
                  <p:embed/>
                </p:oleObj>
              </mc:Choice>
              <mc:Fallback>
                <p:oleObj name="Ecuación" r:id="rId7" imgW="2463800" imgH="13970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635375"/>
                        <a:ext cx="4541837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6" name="Text Box 99">
            <a:extLst>
              <a:ext uri="{FF2B5EF4-FFF2-40B4-BE49-F238E27FC236}">
                <a16:creationId xmlns:a16="http://schemas.microsoft.com/office/drawing/2014/main" id="{3F0D9C07-D3C7-4179-96F6-BF96492A4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70125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y</a:t>
            </a:r>
            <a:endParaRPr lang="es-ES_tradnl" altLang="es-PE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EF23CE-48AB-4FAC-9D9A-4F53E4B3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760BBB-2137-402E-9F4D-7D26E8B3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6A165C5-5A46-4221-B29F-F615F9A1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93D369F-49FB-4AEF-AD04-0AF83726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C44D35E-982F-41F1-BE7C-FDA897DE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97A95C74-CCE1-4229-97BB-D0763147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73BE4F30-3424-4763-88BF-2E9E46B8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50FAA88C-B881-4CD0-831C-CC2C5800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A0F5A3E6-02B9-4F52-A7A7-D0E3AB30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15DA770B-396C-47BF-9D0E-D296CC5C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F12ABA32-6E3A-422E-9506-40408F2F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9823556B-B3F3-4D1A-89C9-24388C17B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D90D0AAF-3E9C-45FB-883E-3266B289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0AF0A624-ACB1-4838-B826-F32C799F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D5350D57-43F2-4A00-9AA2-E9FDA81EA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F0CEEC9F-B5FB-4124-84FF-FD7576CA4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385032F0-00B0-4D38-85A5-F4AA6A9E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CD3D1F1A-5DD2-4121-B4D5-BDBD7CB8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0E02994E-3636-439F-BDFB-A6847B3B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BD51E405-22EE-4EEA-8F68-E950140C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35D8B887-6BD4-41AE-8844-E07BA32C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65B6104F-FB3C-4E29-8537-7A0EBB5E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2" name="Rectangle 24">
            <a:extLst>
              <a:ext uri="{FF2B5EF4-FFF2-40B4-BE49-F238E27FC236}">
                <a16:creationId xmlns:a16="http://schemas.microsoft.com/office/drawing/2014/main" id="{4E173F95-8B2F-4C60-A721-F0A2CBC7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424988D2-A553-420C-8215-B42F5A33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1D30AAD5-0320-453B-85CB-C2853B0C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E35D6B97-BD2B-4FD7-907D-229BBCFB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CD2B4D74-F94B-412C-8E2B-057A5AD1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0EA32852-E878-4EBE-A951-197ACF8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03F4C19C-05F0-4972-8CCA-EB136E0E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0B9752A2-46E5-49E0-82A4-4D10FE5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2EEDC9FF-6D90-4C71-A978-8BEFF1AF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87C26C79-5832-4D53-AA42-B8D7B8FC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D8CE2602-7503-4840-8754-008B5A96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186974A4-A0E9-4635-B231-2CB66B21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06191FE9-E5DD-4883-8050-5C868EC1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FF274B3D-DBC2-4ABF-A866-EB32553B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FE0A6F1D-7867-4617-AA56-D1E29CA61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0BA4A4AF-D031-48EA-A0E7-DBA3D054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993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INFERENCIA ESTADÍSTICA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Teoremas útiles relacionadas con las distribuciones muestrales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191B669E-CD59-441D-96D1-CADD01F5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8883D718-057C-4FD9-9FA2-5DCFE531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F4F3F892-F619-46C7-A567-DCA8BB9F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F1B819F3-E8D4-49A3-B28B-EE8C3891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2" name="Rectangle 44">
            <a:extLst>
              <a:ext uri="{FF2B5EF4-FFF2-40B4-BE49-F238E27FC236}">
                <a16:creationId xmlns:a16="http://schemas.microsoft.com/office/drawing/2014/main" id="{4F080286-1EB2-44FE-97D2-20D39AB4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C86F7387-9E08-419C-A5FB-03CE4687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D25AFA85-CAD1-4D96-8B18-824868D8D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F36D2094-4C12-4B18-AA0D-275E1CCE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18C24783-0DE2-4C51-A0BE-998FDC86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C0AC43F3-EB8F-4A41-B880-8FAC0565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4BF516EE-D517-4EEA-B77F-5665BAA1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E4E37167-761F-4CBB-B44D-7DAA0CE4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A4BE176D-8F5E-416A-A282-B53BDDF0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BD8E143F-4FF7-4105-8E2E-2AF76262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2CB1C1B4-DBA2-4BD4-8D38-0619A0CE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A2A966C2-D88C-48CD-A740-E12392ED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AA943DE1-2587-41AD-9D15-ECA905F9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B58A6751-B7EB-4047-A27D-E190E366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1B2318BB-A8DC-4886-9C04-9588E717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7" name="Rectangle 59">
            <a:extLst>
              <a:ext uri="{FF2B5EF4-FFF2-40B4-BE49-F238E27FC236}">
                <a16:creationId xmlns:a16="http://schemas.microsoft.com/office/drawing/2014/main" id="{C9952529-3EDF-45B2-B616-295D3E57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E08EF503-117B-4195-999B-C7E724854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49" name="Rectangle 61">
            <a:extLst>
              <a:ext uri="{FF2B5EF4-FFF2-40B4-BE49-F238E27FC236}">
                <a16:creationId xmlns:a16="http://schemas.microsoft.com/office/drawing/2014/main" id="{B8D041AD-11E7-453F-8555-C3A980C0E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0D50BD7F-65EB-4ADE-A332-2FD2EEAC7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8F2CD83D-64D3-47F2-8A75-5903FCA6F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2" name="Rectangle 64">
            <a:extLst>
              <a:ext uri="{FF2B5EF4-FFF2-40B4-BE49-F238E27FC236}">
                <a16:creationId xmlns:a16="http://schemas.microsoft.com/office/drawing/2014/main" id="{D07C1106-8B06-4FB8-B875-F56170FB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3" name="Rectangle 65">
            <a:extLst>
              <a:ext uri="{FF2B5EF4-FFF2-40B4-BE49-F238E27FC236}">
                <a16:creationId xmlns:a16="http://schemas.microsoft.com/office/drawing/2014/main" id="{29C4C352-110F-4833-B2A1-64C09597E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4" name="Rectangle 66">
            <a:extLst>
              <a:ext uri="{FF2B5EF4-FFF2-40B4-BE49-F238E27FC236}">
                <a16:creationId xmlns:a16="http://schemas.microsoft.com/office/drawing/2014/main" id="{2F15E86F-1382-4B3F-AB99-ADE03C04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5" name="Rectangle 67">
            <a:extLst>
              <a:ext uri="{FF2B5EF4-FFF2-40B4-BE49-F238E27FC236}">
                <a16:creationId xmlns:a16="http://schemas.microsoft.com/office/drawing/2014/main" id="{DDC07181-A698-48DD-89CB-0B540FF6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6" name="Rectangle 68">
            <a:extLst>
              <a:ext uri="{FF2B5EF4-FFF2-40B4-BE49-F238E27FC236}">
                <a16:creationId xmlns:a16="http://schemas.microsoft.com/office/drawing/2014/main" id="{474EC8DF-8B6A-4DB6-9E98-9DE56CA85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7" name="Rectangle 69">
            <a:extLst>
              <a:ext uri="{FF2B5EF4-FFF2-40B4-BE49-F238E27FC236}">
                <a16:creationId xmlns:a16="http://schemas.microsoft.com/office/drawing/2014/main" id="{55978536-2B5F-43E3-BFD3-F2EC72B6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8" name="Rectangle 70">
            <a:extLst>
              <a:ext uri="{FF2B5EF4-FFF2-40B4-BE49-F238E27FC236}">
                <a16:creationId xmlns:a16="http://schemas.microsoft.com/office/drawing/2014/main" id="{2658FC42-ED77-42FF-8099-1C1EB6A1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59" name="Rectangle 71">
            <a:extLst>
              <a:ext uri="{FF2B5EF4-FFF2-40B4-BE49-F238E27FC236}">
                <a16:creationId xmlns:a16="http://schemas.microsoft.com/office/drawing/2014/main" id="{11CCDFBC-E3BA-48B1-9DA9-99B73F22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60" name="Rectangle 72">
            <a:extLst>
              <a:ext uri="{FF2B5EF4-FFF2-40B4-BE49-F238E27FC236}">
                <a16:creationId xmlns:a16="http://schemas.microsoft.com/office/drawing/2014/main" id="{3475E0D4-4099-45E8-B5D3-DA3D4745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61" name="Rectangle 73">
            <a:extLst>
              <a:ext uri="{FF2B5EF4-FFF2-40B4-BE49-F238E27FC236}">
                <a16:creationId xmlns:a16="http://schemas.microsoft.com/office/drawing/2014/main" id="{102834B7-C391-4F14-A6E4-CC97B7D8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62" name="Rectangle 74">
            <a:extLst>
              <a:ext uri="{FF2B5EF4-FFF2-40B4-BE49-F238E27FC236}">
                <a16:creationId xmlns:a16="http://schemas.microsoft.com/office/drawing/2014/main" id="{2824B65D-AE1B-44F6-81F4-92B40191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63" name="Rectangle 75">
            <a:extLst>
              <a:ext uri="{FF2B5EF4-FFF2-40B4-BE49-F238E27FC236}">
                <a16:creationId xmlns:a16="http://schemas.microsoft.com/office/drawing/2014/main" id="{2E4E3988-311C-4650-83B0-7E8C8F94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64" name="Rectangle 76">
            <a:extLst>
              <a:ext uri="{FF2B5EF4-FFF2-40B4-BE49-F238E27FC236}">
                <a16:creationId xmlns:a16="http://schemas.microsoft.com/office/drawing/2014/main" id="{60B23C52-709D-4460-B506-C54E2504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sp>
        <p:nvSpPr>
          <p:cNvPr id="12365" name="Text Box 77">
            <a:extLst>
              <a:ext uri="{FF2B5EF4-FFF2-40B4-BE49-F238E27FC236}">
                <a16:creationId xmlns:a16="http://schemas.microsoft.com/office/drawing/2014/main" id="{77C45327-6562-4AC5-A813-939DC3469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20891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Por el teorema 1: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2366" name="Object 78">
            <a:extLst>
              <a:ext uri="{FF2B5EF4-FFF2-40B4-BE49-F238E27FC236}">
                <a16:creationId xmlns:a16="http://schemas.microsoft.com/office/drawing/2014/main" id="{258AB649-4FCE-4022-90DC-47E8A3855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3898900"/>
          <a:ext cx="25066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cuación" r:id="rId3" imgW="1358310" imgH="482391" progId="Equation.3">
                  <p:embed/>
                </p:oleObj>
              </mc:Choice>
              <mc:Fallback>
                <p:oleObj name="Ecuación" r:id="rId3" imgW="1358310" imgH="482391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898900"/>
                        <a:ext cx="25066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7" name="Object 79">
            <a:extLst>
              <a:ext uri="{FF2B5EF4-FFF2-40B4-BE49-F238E27FC236}">
                <a16:creationId xmlns:a16="http://schemas.microsoft.com/office/drawing/2014/main" id="{B4E4EB02-E3E4-4A0C-BBDB-FED2ABF2E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060575"/>
          <a:ext cx="2576512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cuación" r:id="rId5" imgW="1396394" imgH="723586" progId="Equation.3">
                  <p:embed/>
                </p:oleObj>
              </mc:Choice>
              <mc:Fallback>
                <p:oleObj name="Ecuación" r:id="rId5" imgW="1396394" imgH="723586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257651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8" name="Text Box 80">
            <a:extLst>
              <a:ext uri="{FF2B5EF4-FFF2-40B4-BE49-F238E27FC236}">
                <a16:creationId xmlns:a16="http://schemas.microsoft.com/office/drawing/2014/main" id="{9EACA122-76D0-422F-93EB-ECE41FBD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94088"/>
            <a:ext cx="1943100" cy="369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Como también: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2369" name="AutoShape 83">
            <a:extLst>
              <a:ext uri="{FF2B5EF4-FFF2-40B4-BE49-F238E27FC236}">
                <a16:creationId xmlns:a16="http://schemas.microsoft.com/office/drawing/2014/main" id="{98B2CD76-E988-4CD6-85D2-D6E9E035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3495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MX" altLang="es-PE"/>
          </a:p>
        </p:txBody>
      </p:sp>
      <p:graphicFrame>
        <p:nvGraphicFramePr>
          <p:cNvPr id="12370" name="Object 84">
            <a:extLst>
              <a:ext uri="{FF2B5EF4-FFF2-40B4-BE49-F238E27FC236}">
                <a16:creationId xmlns:a16="http://schemas.microsoft.com/office/drawing/2014/main" id="{14971CFB-988B-4374-9F86-650D0421C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038350"/>
          <a:ext cx="44037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cuación" r:id="rId7" imgW="2387600" imgH="749300" progId="Equation.3">
                  <p:embed/>
                </p:oleObj>
              </mc:Choice>
              <mc:Fallback>
                <p:oleObj name="Ecuación" r:id="rId7" imgW="2387600" imgH="7493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038350"/>
                        <a:ext cx="44037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1" name="Text Box 85">
            <a:extLst>
              <a:ext uri="{FF2B5EF4-FFF2-40B4-BE49-F238E27FC236}">
                <a16:creationId xmlns:a16="http://schemas.microsoft.com/office/drawing/2014/main" id="{7EC186C7-F888-429A-8886-1CDB0F4E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1075"/>
            <a:ext cx="4895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Entonces, utilizando el Teorema 3, se deduce:</a:t>
            </a:r>
            <a:endParaRPr lang="es-ES_tradnl" altLang="es-PE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2372" name="Object 86">
            <a:extLst>
              <a:ext uri="{FF2B5EF4-FFF2-40B4-BE49-F238E27FC236}">
                <a16:creationId xmlns:a16="http://schemas.microsoft.com/office/drawing/2014/main" id="{CEA72C6D-FB44-4D40-9F49-B1331E352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3789363"/>
          <a:ext cx="2811463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cuación" r:id="rId9" imgW="1524000" imgH="1282700" progId="Equation.3">
                  <p:embed/>
                </p:oleObj>
              </mc:Choice>
              <mc:Fallback>
                <p:oleObj name="Ecuación" r:id="rId9" imgW="1524000" imgH="12827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89363"/>
                        <a:ext cx="2811463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5379</TotalTime>
  <Words>8261</Words>
  <Application>Microsoft Office PowerPoint</Application>
  <PresentationFormat>Presentación en pantalla (4:3)</PresentationFormat>
  <Paragraphs>701</Paragraphs>
  <Slides>26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Verdana</vt:lpstr>
      <vt:lpstr>Arial</vt:lpstr>
      <vt:lpstr>Wingdings</vt:lpstr>
      <vt:lpstr>Calibri</vt:lpstr>
      <vt:lpstr>Times New Roman</vt:lpstr>
      <vt:lpstr>Arial Narrow</vt:lpstr>
      <vt:lpstr>SimSun</vt:lpstr>
      <vt:lpstr>Tahoma</vt:lpstr>
      <vt:lpstr>Perfil</vt:lpstr>
      <vt:lpstr>Microsoft Editor de ecuaciones 3.0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CARE_PERU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DESARROLLO</dc:title>
  <dc:creator>CARE</dc:creator>
  <cp:lastModifiedBy>Edison Achalma</cp:lastModifiedBy>
  <cp:revision>184</cp:revision>
  <dcterms:created xsi:type="dcterms:W3CDTF">2006-01-31T20:24:07Z</dcterms:created>
  <dcterms:modified xsi:type="dcterms:W3CDTF">2020-02-09T02:27:57Z</dcterms:modified>
</cp:coreProperties>
</file>