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346" r:id="rId3"/>
    <p:sldId id="460" r:id="rId4"/>
    <p:sldId id="465" r:id="rId5"/>
    <p:sldId id="466" r:id="rId6"/>
    <p:sldId id="467" r:id="rId7"/>
    <p:sldId id="400" r:id="rId8"/>
    <p:sldId id="401" r:id="rId9"/>
    <p:sldId id="402" r:id="rId10"/>
    <p:sldId id="461" r:id="rId11"/>
    <p:sldId id="462" r:id="rId12"/>
    <p:sldId id="403" r:id="rId13"/>
    <p:sldId id="468" r:id="rId14"/>
    <p:sldId id="469" r:id="rId15"/>
    <p:sldId id="398" r:id="rId16"/>
  </p:sldIdLst>
  <p:sldSz cx="9144000" cy="6858000" type="screen4x3"/>
  <p:notesSz cx="6858000" cy="973772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FAB8"/>
    <a:srgbClr val="FF3300"/>
    <a:srgbClr val="0033CC"/>
    <a:srgbClr val="66FF99"/>
    <a:srgbClr val="77ED8B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2" autoAdjust="0"/>
    <p:restoredTop sz="94662" autoAdjust="0"/>
  </p:normalViewPr>
  <p:slideViewPr>
    <p:cSldViewPr>
      <p:cViewPr varScale="1">
        <p:scale>
          <a:sx n="74" d="100"/>
          <a:sy n="74" d="100"/>
        </p:scale>
        <p:origin x="16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4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A57A8DC-2F36-43C6-A1A6-C1C3F894D6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36EF5A1-8A87-4683-B85D-AB7F4690A28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12D5D069-287B-47C6-8FD2-DF188E3900D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03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03D942A7-5CCB-4F2D-AF96-B43CE64F414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503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7A81503-9714-4E31-999F-7B5F07EBA1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9CB0B5CB-2923-46D8-818F-5986170399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5DC5E7E1-5B4E-4F97-BD7D-32DC8F5B0EC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0916583-7C78-4B98-9B01-508360CFE21F}" type="datetimeFigureOut">
              <a:rPr lang="es-PE"/>
              <a:pPr>
                <a:defRPr/>
              </a:pPr>
              <a:t>8 Feb. 2020</a:t>
            </a:fld>
            <a:endParaRPr lang="es-PE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59B23E8D-9678-438D-8F10-CE2617B637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30250"/>
            <a:ext cx="4867275" cy="365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DDC813CD-C38A-46F3-8AB5-C65CA72EF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625975"/>
            <a:ext cx="5486400" cy="4381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4D0A51C0-FFE8-4B79-BE66-44FC4E29D0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248775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BAED0C4-B216-4F49-B4FB-70C7AE7E3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248775"/>
            <a:ext cx="2971800" cy="4873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369A31A-528F-455E-AEE2-AA9D93CC853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12A9FB75-7FB5-40E9-AEBE-B4D453D3E9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B00C9CAA-D260-4987-B801-9F99E7789A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E9ABD9BF-91A9-44EA-AFDD-39E1DC17D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3FF91C-401E-42AD-BB91-635EE49A3129}" type="slidenum">
              <a:rPr lang="es-PE" altLang="es-PE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s-PE" altLang="es-PE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5EB72811-6A29-437F-9DC5-7683732DA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D1AC4-6947-432B-9D0F-366C5C9701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B30553-60A8-426C-B80A-143CAC0AB4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C91A77-DDE9-456D-BFA8-449A2A696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17AF6-2BC5-4A40-BF52-EC19C0838D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23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EC2A55-914B-4492-9ECA-21BC9DEF4E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6869319-24CF-4B38-8028-21C9FBD5B9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59B9FF5-F73B-43A5-A985-20FFC61886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27776-4D47-4B25-9CB8-F683FA46061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72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894158E-A93B-46AD-8947-C9F41DA711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89619E4-A119-4CF2-92D3-3F85C69A2B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35C3D88-6934-48FA-ABE5-4F000A0B58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6A5C6-6DE2-4DF3-A2C8-70E5C8B776F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51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6C0CFFB-964D-456E-BB90-BD5FFBC4C0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96F8C57-CB05-41B6-94B1-275D0FDD8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C57AE6E-F054-4565-BAE6-DB324508A7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3B2FC-D403-4859-B493-C3DF12AA1CE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96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754FF60-B389-4ADD-9C36-274348BC6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AE9675-7BB9-421C-8A09-4F5219B408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78E5139-6AEF-462A-85F2-80903ABAF4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DD71B-7C3C-4317-BAED-044F1D06138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03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347803-8BFB-43A8-9A2F-52568F8981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04B056E-44A1-459F-B7F0-28627F9626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6421A4C-8DD9-460C-AE9F-C82CEF34F4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D689A-8623-4AEE-B87A-41CA043118E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56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D87733-11B9-4967-891B-8442326D36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E108A04-8498-450F-9F86-DB58B19E94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8BB9B45-D114-4EA4-8804-E2D98721A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CF700-E141-415C-965D-DDCC4ED7BBB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42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8D7A2-1814-4BE1-B25B-95E3275CAB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FF267E-845D-41FB-9E5D-6BCD5C10B1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20D14B-F697-425A-8B31-AA189442BE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A25D5-3032-4399-92D1-AC5097A12B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04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9A2A03B-3945-4799-87CB-9284B7093D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A1E3F13-4835-4DE6-8B58-9C77BEFFE3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50E68F5-ADEB-466C-9F81-95B24CD53A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3044F-42B0-45BC-B84E-80C043FC51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90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DE702C7-C08D-4D1F-BDEA-55E6373595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AF09E75-734E-42C2-902E-EC87D322CC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C9217F4-29BC-4A4D-9E24-4C5E77DC83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720DB-2145-47A5-AD2D-1280F3AA4EB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86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9D73AB-EECD-45FA-BF2E-008ECDBAFE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91DC0A-AF14-4675-97E1-7063279B9D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84AA38E-438E-4167-A370-64325DAC55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1F558-6843-4523-872C-694D3763D7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6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73CDDA-C3FD-4528-8964-78F147DAE9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59C2A25-51FA-41DC-B80E-C3ECB98C91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420B03B-A011-4E60-9CBD-FC7A669843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BFCE-B388-4C15-9CEF-E6F4E6D505A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20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F4583B8-D35E-4261-B531-D73A28E49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29C87A0-9D08-492C-B6FF-6B724B350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56D75314-4C20-4980-AF6B-37F4D7088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F9D133FE-2CB8-4FF5-90B5-1B19C41EA6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0C124E31-FA48-4160-9AFB-E1B0B69257D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8B6DD4A4-B451-4C91-B0CF-863A074F99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6" name="Rectangle 8">
            <a:extLst>
              <a:ext uri="{FF2B5EF4-FFF2-40B4-BE49-F238E27FC236}">
                <a16:creationId xmlns:a16="http://schemas.microsoft.com/office/drawing/2014/main" id="{9C0D4891-8A7B-4205-907F-3CF67CF2B9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CF28930-EB77-411C-92F6-3E710FF2751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hyperlink" Target="http://www.google.com.pe/url?sa=i&amp;rct=j&amp;q=&amp;esrc=s&amp;frm=1&amp;source=images&amp;cd=&amp;cad=rja&amp;uact=8&amp;docid=KKPBBujX6prq6M&amp;tbnid=iJeDNVp3VKwEeM:&amp;ved=0CAUQjRw&amp;url=http%3A%2F%2Fbusinessmicrosoft.wordpress.com%2F2014%2F04%2F20%2Fminitab-17-espanol-full-crackeado%2F50e79-minitab-17%2F&amp;ei=lHKHU5OIAemD8QHYnYGoAw&amp;bvm=bv.67720277,d.b2U&amp;psig=AFQjCNEIpMu9Zn87kIlz1vMAugFbZurZbw&amp;ust=1401472004029740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2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>
            <a:extLst>
              <a:ext uri="{FF2B5EF4-FFF2-40B4-BE49-F238E27FC236}">
                <a16:creationId xmlns:a16="http://schemas.microsoft.com/office/drawing/2014/main" id="{69BC3F49-AB35-42E0-8441-57CB81915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1773238"/>
            <a:ext cx="4895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600" b="1" u="sng"/>
              <a:t>CAPITULO 4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600" b="1" u="sng"/>
              <a:t>INFERENCIA ESTADÍSTICA</a:t>
            </a:r>
            <a:endParaRPr lang="es-PE" altLang="es-PE" sz="1600" b="1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9">
            <a:extLst>
              <a:ext uri="{FF2B5EF4-FFF2-40B4-BE49-F238E27FC236}">
                <a16:creationId xmlns:a16="http://schemas.microsoft.com/office/drawing/2014/main" id="{47C41B63-BC1E-427B-AE78-EC78929CD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19213"/>
            <a:ext cx="5486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5124" name="Text Box 10">
            <a:extLst>
              <a:ext uri="{FF2B5EF4-FFF2-40B4-BE49-F238E27FC236}">
                <a16:creationId xmlns:a16="http://schemas.microsoft.com/office/drawing/2014/main" id="{E0410F9F-AA15-4051-827B-F73528BA3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763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2400" b="1">
                <a:latin typeface="Arial" panose="020B0604020202020204" pitchFamily="34" charset="0"/>
              </a:rPr>
              <a:t>UNSCH</a:t>
            </a:r>
          </a:p>
        </p:txBody>
      </p:sp>
      <p:sp>
        <p:nvSpPr>
          <p:cNvPr id="5125" name="Rectangle 11">
            <a:extLst>
              <a:ext uri="{FF2B5EF4-FFF2-40B4-BE49-F238E27FC236}">
                <a16:creationId xmlns:a16="http://schemas.microsoft.com/office/drawing/2014/main" id="{C981E5FB-F6BE-4C29-86A7-41970F9F0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237288"/>
            <a:ext cx="295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400" b="1">
                <a:latin typeface="Arial Narrow" panose="020B0606020202030204" pitchFamily="34" charset="0"/>
              </a:rPr>
              <a:t>25 de setiembre de 2017</a:t>
            </a:r>
            <a:endParaRPr lang="es-ES" altLang="es-PE" sz="1400" b="1">
              <a:latin typeface="Arial Narrow" panose="020B0606020202030204" pitchFamily="34" charset="0"/>
            </a:endParaRPr>
          </a:p>
        </p:txBody>
      </p:sp>
      <p:pic>
        <p:nvPicPr>
          <p:cNvPr id="5126" name="Picture 6" descr="Chap10">
            <a:extLst>
              <a:ext uri="{FF2B5EF4-FFF2-40B4-BE49-F238E27FC236}">
                <a16:creationId xmlns:a16="http://schemas.microsoft.com/office/drawing/2014/main" id="{09D51478-E37F-45A7-B51E-74BE7EEDE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492375"/>
            <a:ext cx="4824413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3" descr="UNSCH">
            <a:extLst>
              <a:ext uri="{FF2B5EF4-FFF2-40B4-BE49-F238E27FC236}">
                <a16:creationId xmlns:a16="http://schemas.microsoft.com/office/drawing/2014/main" id="{CCEB3233-E8D4-46CF-80E2-F6FD79AAD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13" y="287338"/>
            <a:ext cx="7826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14">
            <a:extLst>
              <a:ext uri="{FF2B5EF4-FFF2-40B4-BE49-F238E27FC236}">
                <a16:creationId xmlns:a16="http://schemas.microsoft.com/office/drawing/2014/main" id="{47E615DB-D630-45EF-8931-DAF697362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805488"/>
            <a:ext cx="295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400" b="1">
                <a:latin typeface="Arial Narrow" panose="020B0606020202030204" pitchFamily="34" charset="0"/>
              </a:rPr>
              <a:t>Econ. Juan A. Huaripuma Vargas</a:t>
            </a:r>
            <a:endParaRPr lang="es-ES" altLang="es-PE" sz="1400" b="1">
              <a:latin typeface="Arial Narrow" panose="020B0606020202030204" pitchFamily="34" charset="0"/>
            </a:endParaRPr>
          </a:p>
        </p:txBody>
      </p:sp>
      <p:pic>
        <p:nvPicPr>
          <p:cNvPr id="5129" name="Picture 10" descr="https://encrypted-tbn3.gstatic.com/images?q=tbn:ANd9GcS227DazAwH4KCzI0prdYsKRXxjA_ytfte-mdaNtBo6wDDbtPdmSg">
            <a:hlinkClick r:id="rId5"/>
            <a:extLst>
              <a:ext uri="{FF2B5EF4-FFF2-40B4-BE49-F238E27FC236}">
                <a16:creationId xmlns:a16="http://schemas.microsoft.com/office/drawing/2014/main" id="{81B1ED5F-F830-47E3-9B0A-4D0370A2F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00213"/>
            <a:ext cx="3313112" cy="436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C8C3747-8D22-48A8-B741-B9B5A0C19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6A6C0BA-775D-490E-85E0-9F34A9FBD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10E722B3-B010-44EC-BE9F-E4BF074ED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FB7A93E0-77CF-4D0D-81BE-AE80F3CCC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62E2FB72-DA6E-44EF-A780-79A8C1C16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3F4705D0-D228-4539-B57A-A7A099CD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6C28D478-B1DD-4A81-B09C-AE40857D2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E3F75A92-8BF6-402E-8464-375D10033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BE5D4766-0878-47A5-A7DC-7DDED9904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5F6849C7-F7FF-44A3-8366-F4315EF6E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129994F3-5FE5-4D77-97EF-5D84E681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8B88EEBC-EBC6-4F3F-836B-E261ED862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475FC368-8BE1-404E-A05E-18CA0CC87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4E674A4E-E92F-44EA-8E5B-DDEE7599C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id="{CFDC8FF2-3395-48C5-BC9E-1907D9187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77" name="Rectangle 17">
            <a:extLst>
              <a:ext uri="{FF2B5EF4-FFF2-40B4-BE49-F238E27FC236}">
                <a16:creationId xmlns:a16="http://schemas.microsoft.com/office/drawing/2014/main" id="{61AF17CC-D568-445D-931E-F8C81B29D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78" name="Rectangle 18">
            <a:extLst>
              <a:ext uri="{FF2B5EF4-FFF2-40B4-BE49-F238E27FC236}">
                <a16:creationId xmlns:a16="http://schemas.microsoft.com/office/drawing/2014/main" id="{7B81D78E-1AAC-472C-BDEC-5766D2D61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79" name="Rectangle 19">
            <a:extLst>
              <a:ext uri="{FF2B5EF4-FFF2-40B4-BE49-F238E27FC236}">
                <a16:creationId xmlns:a16="http://schemas.microsoft.com/office/drawing/2014/main" id="{B714FC21-C02F-44D3-9253-D4A3BCAE4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80" name="Rectangle 20">
            <a:extLst>
              <a:ext uri="{FF2B5EF4-FFF2-40B4-BE49-F238E27FC236}">
                <a16:creationId xmlns:a16="http://schemas.microsoft.com/office/drawing/2014/main" id="{07431BAA-76E4-41DD-A6D5-B7CD43C92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81" name="Rectangle 21">
            <a:extLst>
              <a:ext uri="{FF2B5EF4-FFF2-40B4-BE49-F238E27FC236}">
                <a16:creationId xmlns:a16="http://schemas.microsoft.com/office/drawing/2014/main" id="{2ADE72E3-3C43-4925-88FC-4FD76CDF9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82" name="Rectangle 22">
            <a:extLst>
              <a:ext uri="{FF2B5EF4-FFF2-40B4-BE49-F238E27FC236}">
                <a16:creationId xmlns:a16="http://schemas.microsoft.com/office/drawing/2014/main" id="{19887954-7A5C-46CC-8C08-53EBA5E5D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83" name="Rectangle 23">
            <a:extLst>
              <a:ext uri="{FF2B5EF4-FFF2-40B4-BE49-F238E27FC236}">
                <a16:creationId xmlns:a16="http://schemas.microsoft.com/office/drawing/2014/main" id="{F1543F6E-8E11-4BCF-AD30-3BDF73148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84" name="Rectangle 24">
            <a:extLst>
              <a:ext uri="{FF2B5EF4-FFF2-40B4-BE49-F238E27FC236}">
                <a16:creationId xmlns:a16="http://schemas.microsoft.com/office/drawing/2014/main" id="{861D4F01-0379-435A-9439-7E040A38D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85" name="Rectangle 25">
            <a:extLst>
              <a:ext uri="{FF2B5EF4-FFF2-40B4-BE49-F238E27FC236}">
                <a16:creationId xmlns:a16="http://schemas.microsoft.com/office/drawing/2014/main" id="{7C800373-9832-40CB-8A26-205858B82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86" name="Rectangle 26">
            <a:extLst>
              <a:ext uri="{FF2B5EF4-FFF2-40B4-BE49-F238E27FC236}">
                <a16:creationId xmlns:a16="http://schemas.microsoft.com/office/drawing/2014/main" id="{BAEF28A2-08CD-4390-8E59-9B80B670F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87" name="Rectangle 27">
            <a:extLst>
              <a:ext uri="{FF2B5EF4-FFF2-40B4-BE49-F238E27FC236}">
                <a16:creationId xmlns:a16="http://schemas.microsoft.com/office/drawing/2014/main" id="{88282199-08C6-4A1F-AE2B-DFCCBEC3E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88" name="Rectangle 28">
            <a:extLst>
              <a:ext uri="{FF2B5EF4-FFF2-40B4-BE49-F238E27FC236}">
                <a16:creationId xmlns:a16="http://schemas.microsoft.com/office/drawing/2014/main" id="{CE7D25AF-81E4-4803-A007-33ED3AE6D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89" name="Rectangle 29">
            <a:extLst>
              <a:ext uri="{FF2B5EF4-FFF2-40B4-BE49-F238E27FC236}">
                <a16:creationId xmlns:a16="http://schemas.microsoft.com/office/drawing/2014/main" id="{34CFA79E-80E9-4845-BA95-6F935AEF6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90" name="Rectangle 30">
            <a:extLst>
              <a:ext uri="{FF2B5EF4-FFF2-40B4-BE49-F238E27FC236}">
                <a16:creationId xmlns:a16="http://schemas.microsoft.com/office/drawing/2014/main" id="{D115A8C1-3E46-4A9B-AD85-8652F6750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91" name="Rectangle 31">
            <a:extLst>
              <a:ext uri="{FF2B5EF4-FFF2-40B4-BE49-F238E27FC236}">
                <a16:creationId xmlns:a16="http://schemas.microsoft.com/office/drawing/2014/main" id="{28F17872-4FE8-4137-BFAA-6DA5DEA6D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92" name="Rectangle 32">
            <a:extLst>
              <a:ext uri="{FF2B5EF4-FFF2-40B4-BE49-F238E27FC236}">
                <a16:creationId xmlns:a16="http://schemas.microsoft.com/office/drawing/2014/main" id="{2C2B4864-01BB-4548-A1FA-D79DD8793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93" name="Rectangle 33">
            <a:extLst>
              <a:ext uri="{FF2B5EF4-FFF2-40B4-BE49-F238E27FC236}">
                <a16:creationId xmlns:a16="http://schemas.microsoft.com/office/drawing/2014/main" id="{B57A9401-A4CD-4DA8-9838-733673ABA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94" name="Rectangle 34">
            <a:extLst>
              <a:ext uri="{FF2B5EF4-FFF2-40B4-BE49-F238E27FC236}">
                <a16:creationId xmlns:a16="http://schemas.microsoft.com/office/drawing/2014/main" id="{C8446275-A176-484C-B5D8-26B4F50EC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95" name="Rectangle 35">
            <a:extLst>
              <a:ext uri="{FF2B5EF4-FFF2-40B4-BE49-F238E27FC236}">
                <a16:creationId xmlns:a16="http://schemas.microsoft.com/office/drawing/2014/main" id="{20F3D683-CB5B-4EF9-ADB0-099731A67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96" name="Rectangle 36">
            <a:extLst>
              <a:ext uri="{FF2B5EF4-FFF2-40B4-BE49-F238E27FC236}">
                <a16:creationId xmlns:a16="http://schemas.microsoft.com/office/drawing/2014/main" id="{BB637E81-E208-4C81-A03B-EC86975CB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97" name="Rectangle 37">
            <a:extLst>
              <a:ext uri="{FF2B5EF4-FFF2-40B4-BE49-F238E27FC236}">
                <a16:creationId xmlns:a16="http://schemas.microsoft.com/office/drawing/2014/main" id="{009D332A-BDA7-4C62-AD86-0AFF5F11B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98" name="Rectangle 38">
            <a:extLst>
              <a:ext uri="{FF2B5EF4-FFF2-40B4-BE49-F238E27FC236}">
                <a16:creationId xmlns:a16="http://schemas.microsoft.com/office/drawing/2014/main" id="{C1553ED7-8E62-4184-94D5-7A877B489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99" name="Rectangle 39">
            <a:extLst>
              <a:ext uri="{FF2B5EF4-FFF2-40B4-BE49-F238E27FC236}">
                <a16:creationId xmlns:a16="http://schemas.microsoft.com/office/drawing/2014/main" id="{5D4EA657-8A06-46CE-BB72-6435AFF9D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Utilizando los teoremas planteados se deducen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5400" name="Rectangle 40">
            <a:extLst>
              <a:ext uri="{FF2B5EF4-FFF2-40B4-BE49-F238E27FC236}">
                <a16:creationId xmlns:a16="http://schemas.microsoft.com/office/drawing/2014/main" id="{6943835B-6C76-4D6E-99C5-BB4FD5CE7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01" name="Rectangle 41">
            <a:extLst>
              <a:ext uri="{FF2B5EF4-FFF2-40B4-BE49-F238E27FC236}">
                <a16:creationId xmlns:a16="http://schemas.microsoft.com/office/drawing/2014/main" id="{2B70784D-E44E-4EEA-81F1-E9A85F998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02" name="Rectangle 42">
            <a:extLst>
              <a:ext uri="{FF2B5EF4-FFF2-40B4-BE49-F238E27FC236}">
                <a16:creationId xmlns:a16="http://schemas.microsoft.com/office/drawing/2014/main" id="{90C820BF-0219-44C8-827A-8EF6FEB73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03" name="Rectangle 43">
            <a:extLst>
              <a:ext uri="{FF2B5EF4-FFF2-40B4-BE49-F238E27FC236}">
                <a16:creationId xmlns:a16="http://schemas.microsoft.com/office/drawing/2014/main" id="{4B903876-43DA-460B-8267-04F95B7B0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04" name="Rectangle 44">
            <a:extLst>
              <a:ext uri="{FF2B5EF4-FFF2-40B4-BE49-F238E27FC236}">
                <a16:creationId xmlns:a16="http://schemas.microsoft.com/office/drawing/2014/main" id="{CF92CB0D-9373-43A9-A2ED-1F973A2E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05" name="Rectangle 45">
            <a:extLst>
              <a:ext uri="{FF2B5EF4-FFF2-40B4-BE49-F238E27FC236}">
                <a16:creationId xmlns:a16="http://schemas.microsoft.com/office/drawing/2014/main" id="{8F6E7A64-C7B1-4BC0-A2CA-89402134F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06" name="Rectangle 46">
            <a:extLst>
              <a:ext uri="{FF2B5EF4-FFF2-40B4-BE49-F238E27FC236}">
                <a16:creationId xmlns:a16="http://schemas.microsoft.com/office/drawing/2014/main" id="{CE0C2092-85BA-4004-ACA7-A1D5398A4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07" name="Rectangle 47">
            <a:extLst>
              <a:ext uri="{FF2B5EF4-FFF2-40B4-BE49-F238E27FC236}">
                <a16:creationId xmlns:a16="http://schemas.microsoft.com/office/drawing/2014/main" id="{32A08CA1-0AE0-4C79-BCD4-74D119B65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08" name="Rectangle 48">
            <a:extLst>
              <a:ext uri="{FF2B5EF4-FFF2-40B4-BE49-F238E27FC236}">
                <a16:creationId xmlns:a16="http://schemas.microsoft.com/office/drawing/2014/main" id="{40EA3C78-58C9-4DC5-9DDB-69E56959B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09" name="Rectangle 49">
            <a:extLst>
              <a:ext uri="{FF2B5EF4-FFF2-40B4-BE49-F238E27FC236}">
                <a16:creationId xmlns:a16="http://schemas.microsoft.com/office/drawing/2014/main" id="{CAF9B76A-A072-4560-93D8-8DF90788F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10" name="Rectangle 50">
            <a:extLst>
              <a:ext uri="{FF2B5EF4-FFF2-40B4-BE49-F238E27FC236}">
                <a16:creationId xmlns:a16="http://schemas.microsoft.com/office/drawing/2014/main" id="{FF840121-1A88-44A4-8BEB-927702470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11" name="Rectangle 51">
            <a:extLst>
              <a:ext uri="{FF2B5EF4-FFF2-40B4-BE49-F238E27FC236}">
                <a16:creationId xmlns:a16="http://schemas.microsoft.com/office/drawing/2014/main" id="{9165E025-8A2B-4331-AB96-5E4F428A8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12" name="Rectangle 52">
            <a:extLst>
              <a:ext uri="{FF2B5EF4-FFF2-40B4-BE49-F238E27FC236}">
                <a16:creationId xmlns:a16="http://schemas.microsoft.com/office/drawing/2014/main" id="{4CF332B4-EE2A-4C67-AB08-0A9EFB38D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13" name="Rectangle 53">
            <a:extLst>
              <a:ext uri="{FF2B5EF4-FFF2-40B4-BE49-F238E27FC236}">
                <a16:creationId xmlns:a16="http://schemas.microsoft.com/office/drawing/2014/main" id="{3693839B-0F4E-4C78-8B31-758A72F6C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14" name="Rectangle 54">
            <a:extLst>
              <a:ext uri="{FF2B5EF4-FFF2-40B4-BE49-F238E27FC236}">
                <a16:creationId xmlns:a16="http://schemas.microsoft.com/office/drawing/2014/main" id="{DBC2A80A-AEA9-4220-B011-F849DB01E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15" name="Rectangle 55">
            <a:extLst>
              <a:ext uri="{FF2B5EF4-FFF2-40B4-BE49-F238E27FC236}">
                <a16:creationId xmlns:a16="http://schemas.microsoft.com/office/drawing/2014/main" id="{B9152C65-94EB-46F6-A10F-4FC57E32A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16" name="Rectangle 56">
            <a:extLst>
              <a:ext uri="{FF2B5EF4-FFF2-40B4-BE49-F238E27FC236}">
                <a16:creationId xmlns:a16="http://schemas.microsoft.com/office/drawing/2014/main" id="{2ACA8E7D-644F-4BF5-A217-79D0344AB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17" name="Rectangle 57">
            <a:extLst>
              <a:ext uri="{FF2B5EF4-FFF2-40B4-BE49-F238E27FC236}">
                <a16:creationId xmlns:a16="http://schemas.microsoft.com/office/drawing/2014/main" id="{E4748139-0022-4330-86F9-4C8F30AAC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18" name="Rectangle 58">
            <a:extLst>
              <a:ext uri="{FF2B5EF4-FFF2-40B4-BE49-F238E27FC236}">
                <a16:creationId xmlns:a16="http://schemas.microsoft.com/office/drawing/2014/main" id="{DED60C54-465E-4337-9071-5290D6F9D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19" name="Rectangle 59">
            <a:extLst>
              <a:ext uri="{FF2B5EF4-FFF2-40B4-BE49-F238E27FC236}">
                <a16:creationId xmlns:a16="http://schemas.microsoft.com/office/drawing/2014/main" id="{5024BB17-2608-45A4-96DB-096BFBBDA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20" name="Rectangle 60">
            <a:extLst>
              <a:ext uri="{FF2B5EF4-FFF2-40B4-BE49-F238E27FC236}">
                <a16:creationId xmlns:a16="http://schemas.microsoft.com/office/drawing/2014/main" id="{EE5D4A7C-A23E-488C-80C3-0764FB932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21" name="Rectangle 61">
            <a:extLst>
              <a:ext uri="{FF2B5EF4-FFF2-40B4-BE49-F238E27FC236}">
                <a16:creationId xmlns:a16="http://schemas.microsoft.com/office/drawing/2014/main" id="{9168AA25-47D2-411A-8039-FA5CA35D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22" name="Rectangle 62">
            <a:extLst>
              <a:ext uri="{FF2B5EF4-FFF2-40B4-BE49-F238E27FC236}">
                <a16:creationId xmlns:a16="http://schemas.microsoft.com/office/drawing/2014/main" id="{D9311E41-BBEB-4A79-BCAB-0B4A6D7D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23" name="Rectangle 63">
            <a:extLst>
              <a:ext uri="{FF2B5EF4-FFF2-40B4-BE49-F238E27FC236}">
                <a16:creationId xmlns:a16="http://schemas.microsoft.com/office/drawing/2014/main" id="{F4F64F08-F4AE-445B-867D-216158AE0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24" name="Rectangle 64">
            <a:extLst>
              <a:ext uri="{FF2B5EF4-FFF2-40B4-BE49-F238E27FC236}">
                <a16:creationId xmlns:a16="http://schemas.microsoft.com/office/drawing/2014/main" id="{E1D41A6B-A064-464D-A655-B3F2DCD73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25" name="Rectangle 65">
            <a:extLst>
              <a:ext uri="{FF2B5EF4-FFF2-40B4-BE49-F238E27FC236}">
                <a16:creationId xmlns:a16="http://schemas.microsoft.com/office/drawing/2014/main" id="{1AAC9090-6D28-43EF-97C6-F3080B59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26" name="Rectangle 66">
            <a:extLst>
              <a:ext uri="{FF2B5EF4-FFF2-40B4-BE49-F238E27FC236}">
                <a16:creationId xmlns:a16="http://schemas.microsoft.com/office/drawing/2014/main" id="{1D0C6F4F-3E4A-423D-AD44-7FE20DF21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27" name="Rectangle 67">
            <a:extLst>
              <a:ext uri="{FF2B5EF4-FFF2-40B4-BE49-F238E27FC236}">
                <a16:creationId xmlns:a16="http://schemas.microsoft.com/office/drawing/2014/main" id="{D255783D-E0D3-4B52-BFA1-8F128D9AA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28" name="Rectangle 68">
            <a:extLst>
              <a:ext uri="{FF2B5EF4-FFF2-40B4-BE49-F238E27FC236}">
                <a16:creationId xmlns:a16="http://schemas.microsoft.com/office/drawing/2014/main" id="{4D052587-EA17-4E0C-A8A5-200515679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29" name="Rectangle 69">
            <a:extLst>
              <a:ext uri="{FF2B5EF4-FFF2-40B4-BE49-F238E27FC236}">
                <a16:creationId xmlns:a16="http://schemas.microsoft.com/office/drawing/2014/main" id="{30F40CEC-B5C3-40E8-9B85-46E477CFB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30" name="Rectangle 70">
            <a:extLst>
              <a:ext uri="{FF2B5EF4-FFF2-40B4-BE49-F238E27FC236}">
                <a16:creationId xmlns:a16="http://schemas.microsoft.com/office/drawing/2014/main" id="{F82D3EAF-B077-4FA4-B8F6-0AD048D5D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31" name="Rectangle 71">
            <a:extLst>
              <a:ext uri="{FF2B5EF4-FFF2-40B4-BE49-F238E27FC236}">
                <a16:creationId xmlns:a16="http://schemas.microsoft.com/office/drawing/2014/main" id="{E455478B-DEBD-43CB-87D8-44C1915A4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32" name="Rectangle 72">
            <a:extLst>
              <a:ext uri="{FF2B5EF4-FFF2-40B4-BE49-F238E27FC236}">
                <a16:creationId xmlns:a16="http://schemas.microsoft.com/office/drawing/2014/main" id="{CED6880E-2472-4DF6-B85E-1794A83A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33" name="Rectangle 73">
            <a:extLst>
              <a:ext uri="{FF2B5EF4-FFF2-40B4-BE49-F238E27FC236}">
                <a16:creationId xmlns:a16="http://schemas.microsoft.com/office/drawing/2014/main" id="{AFF2031D-45E8-46BE-A2BA-2AD51F665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34" name="Rectangle 74">
            <a:extLst>
              <a:ext uri="{FF2B5EF4-FFF2-40B4-BE49-F238E27FC236}">
                <a16:creationId xmlns:a16="http://schemas.microsoft.com/office/drawing/2014/main" id="{9256FE91-44DB-4161-AF75-5BF7D7D5B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35" name="Rectangle 75">
            <a:extLst>
              <a:ext uri="{FF2B5EF4-FFF2-40B4-BE49-F238E27FC236}">
                <a16:creationId xmlns:a16="http://schemas.microsoft.com/office/drawing/2014/main" id="{0C057504-792C-44F5-8985-EC63BD2D6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36" name="Rectangle 76">
            <a:extLst>
              <a:ext uri="{FF2B5EF4-FFF2-40B4-BE49-F238E27FC236}">
                <a16:creationId xmlns:a16="http://schemas.microsoft.com/office/drawing/2014/main" id="{F0184557-2C42-43FC-86E8-709FB3EB6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437" name="Text Box 81">
            <a:extLst>
              <a:ext uri="{FF2B5EF4-FFF2-40B4-BE49-F238E27FC236}">
                <a16:creationId xmlns:a16="http://schemas.microsoft.com/office/drawing/2014/main" id="{2F3A2738-E763-477C-B5EA-03E7AC506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00213"/>
            <a:ext cx="2376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Considerando que: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5438" name="Object 95">
            <a:extLst>
              <a:ext uri="{FF2B5EF4-FFF2-40B4-BE49-F238E27FC236}">
                <a16:creationId xmlns:a16="http://schemas.microsoft.com/office/drawing/2014/main" id="{480DB1EC-8F30-4A68-83CE-2567CAB330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5650" y="1989138"/>
          <a:ext cx="25082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cuación" r:id="rId3" imgW="1358310" imgH="482391" progId="Equation.3">
                  <p:embed/>
                </p:oleObj>
              </mc:Choice>
              <mc:Fallback>
                <p:oleObj name="Ecuación" r:id="rId3" imgW="1358310" imgH="482391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1989138"/>
                        <a:ext cx="25082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9" name="Object 96">
            <a:extLst>
              <a:ext uri="{FF2B5EF4-FFF2-40B4-BE49-F238E27FC236}">
                <a16:creationId xmlns:a16="http://schemas.microsoft.com/office/drawing/2014/main" id="{2C63F9F3-F44F-4BEF-A9D1-5E0B45A77A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125" y="2060575"/>
          <a:ext cx="32321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cuación" r:id="rId5" imgW="1752600" imgH="495300" progId="Equation.3">
                  <p:embed/>
                </p:oleObj>
              </mc:Choice>
              <mc:Fallback>
                <p:oleObj name="Ecuación" r:id="rId5" imgW="1752600" imgH="49530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060575"/>
                        <a:ext cx="323215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0" name="Text Box 97">
            <a:extLst>
              <a:ext uri="{FF2B5EF4-FFF2-40B4-BE49-F238E27FC236}">
                <a16:creationId xmlns:a16="http://schemas.microsoft.com/office/drawing/2014/main" id="{9201DB18-5949-4120-8680-9C1511A2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141663"/>
            <a:ext cx="3924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Utilizando el teorema 2, se obtiene: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5441" name="Object 98">
            <a:extLst>
              <a:ext uri="{FF2B5EF4-FFF2-40B4-BE49-F238E27FC236}">
                <a16:creationId xmlns:a16="http://schemas.microsoft.com/office/drawing/2014/main" id="{8FAA9279-4202-40E9-A5A4-81F08D0DB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716338"/>
          <a:ext cx="533717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Ecuación" r:id="rId7" imgW="2895600" imgH="1168400" progId="Equation.3">
                  <p:embed/>
                </p:oleObj>
              </mc:Choice>
              <mc:Fallback>
                <p:oleObj name="Ecuación" r:id="rId7" imgW="2895600" imgH="116840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16338"/>
                        <a:ext cx="5337175" cy="217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2" name="Text Box 99">
            <a:extLst>
              <a:ext uri="{FF2B5EF4-FFF2-40B4-BE49-F238E27FC236}">
                <a16:creationId xmlns:a16="http://schemas.microsoft.com/office/drawing/2014/main" id="{50248A9F-2AD6-4890-92B0-AF102E729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270125"/>
            <a:ext cx="237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y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294B2EC-1DDA-40A0-BD10-EE9A7F782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B4B7901-3794-4F98-849C-358632864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AFFCEDA9-CF39-42C1-894F-CDD4A8B95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4C763341-15F6-4B97-991B-F7F2225D4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6CD6EC0D-BA41-436D-9CB9-CCB4B5A31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31D694D-433C-4B5E-B617-C7EC04CB0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8C5C4DD0-788A-4A10-ACEA-7F45AA04C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3C8C9734-4F44-4EBB-816A-233760AE0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79B96320-C33D-43D7-B393-333433931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99F6CE8B-C498-432C-8281-27569DD5A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396" name="Rectangle 12">
            <a:extLst>
              <a:ext uri="{FF2B5EF4-FFF2-40B4-BE49-F238E27FC236}">
                <a16:creationId xmlns:a16="http://schemas.microsoft.com/office/drawing/2014/main" id="{2D6D6519-C14C-4F40-BEE9-310E95E51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397" name="Rectangle 13">
            <a:extLst>
              <a:ext uri="{FF2B5EF4-FFF2-40B4-BE49-F238E27FC236}">
                <a16:creationId xmlns:a16="http://schemas.microsoft.com/office/drawing/2014/main" id="{716132B8-8CDE-4199-A06C-AE6CA015F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398" name="Rectangle 14">
            <a:extLst>
              <a:ext uri="{FF2B5EF4-FFF2-40B4-BE49-F238E27FC236}">
                <a16:creationId xmlns:a16="http://schemas.microsoft.com/office/drawing/2014/main" id="{767ECD35-B408-4C40-A5DB-F1F76491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2DE7E818-EC2C-4B37-AA83-B13C46E9E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694BB7F3-DD09-4936-AE8D-D5707BAC9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01" name="Rectangle 17">
            <a:extLst>
              <a:ext uri="{FF2B5EF4-FFF2-40B4-BE49-F238E27FC236}">
                <a16:creationId xmlns:a16="http://schemas.microsoft.com/office/drawing/2014/main" id="{38FA9797-D095-4A42-9FC2-020DE27D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02" name="Rectangle 18">
            <a:extLst>
              <a:ext uri="{FF2B5EF4-FFF2-40B4-BE49-F238E27FC236}">
                <a16:creationId xmlns:a16="http://schemas.microsoft.com/office/drawing/2014/main" id="{24B13410-493C-4539-889A-FAE76062C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03" name="Rectangle 19">
            <a:extLst>
              <a:ext uri="{FF2B5EF4-FFF2-40B4-BE49-F238E27FC236}">
                <a16:creationId xmlns:a16="http://schemas.microsoft.com/office/drawing/2014/main" id="{A95774AF-3EC3-4019-BDFF-FCCEBFCCA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04" name="Rectangle 20">
            <a:extLst>
              <a:ext uri="{FF2B5EF4-FFF2-40B4-BE49-F238E27FC236}">
                <a16:creationId xmlns:a16="http://schemas.microsoft.com/office/drawing/2014/main" id="{F6A0AB05-1F1D-43B8-A511-49949F8C3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05" name="Rectangle 21">
            <a:extLst>
              <a:ext uri="{FF2B5EF4-FFF2-40B4-BE49-F238E27FC236}">
                <a16:creationId xmlns:a16="http://schemas.microsoft.com/office/drawing/2014/main" id="{80CA709A-692B-497A-913D-BB15E8B00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06" name="Rectangle 22">
            <a:extLst>
              <a:ext uri="{FF2B5EF4-FFF2-40B4-BE49-F238E27FC236}">
                <a16:creationId xmlns:a16="http://schemas.microsoft.com/office/drawing/2014/main" id="{AEB30F33-3A5C-4DEA-A44D-B8404B6A8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07" name="Rectangle 23">
            <a:extLst>
              <a:ext uri="{FF2B5EF4-FFF2-40B4-BE49-F238E27FC236}">
                <a16:creationId xmlns:a16="http://schemas.microsoft.com/office/drawing/2014/main" id="{BA4E6D71-DC24-424C-AE48-7DB87A53C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2C4B3135-0100-42B1-88E2-F3E3C8C68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09" name="Rectangle 25">
            <a:extLst>
              <a:ext uri="{FF2B5EF4-FFF2-40B4-BE49-F238E27FC236}">
                <a16:creationId xmlns:a16="http://schemas.microsoft.com/office/drawing/2014/main" id="{BDBDDF2A-81B7-4726-86C7-F63A109E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10" name="Rectangle 26">
            <a:extLst>
              <a:ext uri="{FF2B5EF4-FFF2-40B4-BE49-F238E27FC236}">
                <a16:creationId xmlns:a16="http://schemas.microsoft.com/office/drawing/2014/main" id="{42D4C53E-3B47-4B74-9381-8645CC156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11" name="Rectangle 27">
            <a:extLst>
              <a:ext uri="{FF2B5EF4-FFF2-40B4-BE49-F238E27FC236}">
                <a16:creationId xmlns:a16="http://schemas.microsoft.com/office/drawing/2014/main" id="{3853D947-2BDB-4065-A275-74D2618A4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12" name="Rectangle 28">
            <a:extLst>
              <a:ext uri="{FF2B5EF4-FFF2-40B4-BE49-F238E27FC236}">
                <a16:creationId xmlns:a16="http://schemas.microsoft.com/office/drawing/2014/main" id="{471266E6-21EE-43D3-95CB-9D9151475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13" name="Rectangle 29">
            <a:extLst>
              <a:ext uri="{FF2B5EF4-FFF2-40B4-BE49-F238E27FC236}">
                <a16:creationId xmlns:a16="http://schemas.microsoft.com/office/drawing/2014/main" id="{D111C08B-2BC3-439F-9A2E-97BDA090E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14" name="Rectangle 30">
            <a:extLst>
              <a:ext uri="{FF2B5EF4-FFF2-40B4-BE49-F238E27FC236}">
                <a16:creationId xmlns:a16="http://schemas.microsoft.com/office/drawing/2014/main" id="{58B43D30-F45C-43D4-A752-93C04B66B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15" name="Rectangle 31">
            <a:extLst>
              <a:ext uri="{FF2B5EF4-FFF2-40B4-BE49-F238E27FC236}">
                <a16:creationId xmlns:a16="http://schemas.microsoft.com/office/drawing/2014/main" id="{C4EAF612-3852-4949-8616-FD4CB33A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16" name="Rectangle 32">
            <a:extLst>
              <a:ext uri="{FF2B5EF4-FFF2-40B4-BE49-F238E27FC236}">
                <a16:creationId xmlns:a16="http://schemas.microsoft.com/office/drawing/2014/main" id="{EB9EF28E-FDF3-454E-A6FA-019FBF20C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17" name="Rectangle 33">
            <a:extLst>
              <a:ext uri="{FF2B5EF4-FFF2-40B4-BE49-F238E27FC236}">
                <a16:creationId xmlns:a16="http://schemas.microsoft.com/office/drawing/2014/main" id="{4C02FF67-C237-45D9-8771-8765985A7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18" name="Rectangle 34">
            <a:extLst>
              <a:ext uri="{FF2B5EF4-FFF2-40B4-BE49-F238E27FC236}">
                <a16:creationId xmlns:a16="http://schemas.microsoft.com/office/drawing/2014/main" id="{993FFC2A-BB5D-4047-AFB1-AE4611B31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19" name="Rectangle 35">
            <a:extLst>
              <a:ext uri="{FF2B5EF4-FFF2-40B4-BE49-F238E27FC236}">
                <a16:creationId xmlns:a16="http://schemas.microsoft.com/office/drawing/2014/main" id="{750CEA7B-021E-485C-B1B8-0AF835D43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20" name="Rectangle 36">
            <a:extLst>
              <a:ext uri="{FF2B5EF4-FFF2-40B4-BE49-F238E27FC236}">
                <a16:creationId xmlns:a16="http://schemas.microsoft.com/office/drawing/2014/main" id="{9523196B-A8F1-489C-886D-37732C6FA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21" name="Rectangle 37">
            <a:extLst>
              <a:ext uri="{FF2B5EF4-FFF2-40B4-BE49-F238E27FC236}">
                <a16:creationId xmlns:a16="http://schemas.microsoft.com/office/drawing/2014/main" id="{09BCF600-80CA-42E8-B091-ECAFB8E95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22" name="Rectangle 38">
            <a:extLst>
              <a:ext uri="{FF2B5EF4-FFF2-40B4-BE49-F238E27FC236}">
                <a16:creationId xmlns:a16="http://schemas.microsoft.com/office/drawing/2014/main" id="{352F2CD9-B5D6-42DB-9385-7F04ECA9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23" name="Rectangle 39">
            <a:extLst>
              <a:ext uri="{FF2B5EF4-FFF2-40B4-BE49-F238E27FC236}">
                <a16:creationId xmlns:a16="http://schemas.microsoft.com/office/drawing/2014/main" id="{5ED7993B-0E5F-43D8-9354-698AFCA42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Utilizando los teoremas planteados se deducen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6424" name="Rectangle 40">
            <a:extLst>
              <a:ext uri="{FF2B5EF4-FFF2-40B4-BE49-F238E27FC236}">
                <a16:creationId xmlns:a16="http://schemas.microsoft.com/office/drawing/2014/main" id="{58B92A0C-CB96-4B06-8F2E-C2E2F1049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25" name="Rectangle 41">
            <a:extLst>
              <a:ext uri="{FF2B5EF4-FFF2-40B4-BE49-F238E27FC236}">
                <a16:creationId xmlns:a16="http://schemas.microsoft.com/office/drawing/2014/main" id="{40DA59F5-3BE4-4844-9558-58CB5EDCD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26" name="Rectangle 42">
            <a:extLst>
              <a:ext uri="{FF2B5EF4-FFF2-40B4-BE49-F238E27FC236}">
                <a16:creationId xmlns:a16="http://schemas.microsoft.com/office/drawing/2014/main" id="{DF328906-C55F-47D6-BD29-3D70C37CC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27" name="Rectangle 43">
            <a:extLst>
              <a:ext uri="{FF2B5EF4-FFF2-40B4-BE49-F238E27FC236}">
                <a16:creationId xmlns:a16="http://schemas.microsoft.com/office/drawing/2014/main" id="{6A68A86B-13A7-48E7-88A5-9358A35E2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28" name="Rectangle 44">
            <a:extLst>
              <a:ext uri="{FF2B5EF4-FFF2-40B4-BE49-F238E27FC236}">
                <a16:creationId xmlns:a16="http://schemas.microsoft.com/office/drawing/2014/main" id="{898C17FD-0BE1-456D-BAF0-29239CF9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29" name="Rectangle 45">
            <a:extLst>
              <a:ext uri="{FF2B5EF4-FFF2-40B4-BE49-F238E27FC236}">
                <a16:creationId xmlns:a16="http://schemas.microsoft.com/office/drawing/2014/main" id="{8E45EE83-C139-4C37-AA01-96E6E261C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30" name="Rectangle 46">
            <a:extLst>
              <a:ext uri="{FF2B5EF4-FFF2-40B4-BE49-F238E27FC236}">
                <a16:creationId xmlns:a16="http://schemas.microsoft.com/office/drawing/2014/main" id="{3ACA5E91-CD82-4153-B42D-9BE3619D0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31" name="Rectangle 47">
            <a:extLst>
              <a:ext uri="{FF2B5EF4-FFF2-40B4-BE49-F238E27FC236}">
                <a16:creationId xmlns:a16="http://schemas.microsoft.com/office/drawing/2014/main" id="{61789C43-F77A-4A22-898B-B8F843711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32" name="Rectangle 48">
            <a:extLst>
              <a:ext uri="{FF2B5EF4-FFF2-40B4-BE49-F238E27FC236}">
                <a16:creationId xmlns:a16="http://schemas.microsoft.com/office/drawing/2014/main" id="{D18B8F75-6FDB-4B24-A18B-9BBC66A34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33" name="Rectangle 49">
            <a:extLst>
              <a:ext uri="{FF2B5EF4-FFF2-40B4-BE49-F238E27FC236}">
                <a16:creationId xmlns:a16="http://schemas.microsoft.com/office/drawing/2014/main" id="{164EAD5F-25CC-4DAC-8D68-977021336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34" name="Rectangle 50">
            <a:extLst>
              <a:ext uri="{FF2B5EF4-FFF2-40B4-BE49-F238E27FC236}">
                <a16:creationId xmlns:a16="http://schemas.microsoft.com/office/drawing/2014/main" id="{E3DDB1E9-0050-4A83-8C28-656FE78AA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35" name="Rectangle 51">
            <a:extLst>
              <a:ext uri="{FF2B5EF4-FFF2-40B4-BE49-F238E27FC236}">
                <a16:creationId xmlns:a16="http://schemas.microsoft.com/office/drawing/2014/main" id="{C431386B-24A4-49F5-B408-D09F045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36" name="Rectangle 52">
            <a:extLst>
              <a:ext uri="{FF2B5EF4-FFF2-40B4-BE49-F238E27FC236}">
                <a16:creationId xmlns:a16="http://schemas.microsoft.com/office/drawing/2014/main" id="{FE2B09F6-7040-4D51-AF4A-E700CA55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37" name="Rectangle 53">
            <a:extLst>
              <a:ext uri="{FF2B5EF4-FFF2-40B4-BE49-F238E27FC236}">
                <a16:creationId xmlns:a16="http://schemas.microsoft.com/office/drawing/2014/main" id="{BB84F617-C5B4-4A31-90B8-5A3693CF7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38" name="Rectangle 54">
            <a:extLst>
              <a:ext uri="{FF2B5EF4-FFF2-40B4-BE49-F238E27FC236}">
                <a16:creationId xmlns:a16="http://schemas.microsoft.com/office/drawing/2014/main" id="{CD94A250-7B18-4080-9E57-526ECEF3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39" name="Rectangle 55">
            <a:extLst>
              <a:ext uri="{FF2B5EF4-FFF2-40B4-BE49-F238E27FC236}">
                <a16:creationId xmlns:a16="http://schemas.microsoft.com/office/drawing/2014/main" id="{C9F88CF7-2B1A-4B41-B98F-E3C1ABD00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40" name="Rectangle 56">
            <a:extLst>
              <a:ext uri="{FF2B5EF4-FFF2-40B4-BE49-F238E27FC236}">
                <a16:creationId xmlns:a16="http://schemas.microsoft.com/office/drawing/2014/main" id="{64E75725-E1F8-459E-8420-B6E336923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41" name="Rectangle 57">
            <a:extLst>
              <a:ext uri="{FF2B5EF4-FFF2-40B4-BE49-F238E27FC236}">
                <a16:creationId xmlns:a16="http://schemas.microsoft.com/office/drawing/2014/main" id="{C71E59F8-A1F3-4873-BF5A-4019BC52B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42" name="Rectangle 58">
            <a:extLst>
              <a:ext uri="{FF2B5EF4-FFF2-40B4-BE49-F238E27FC236}">
                <a16:creationId xmlns:a16="http://schemas.microsoft.com/office/drawing/2014/main" id="{E00F28C6-56CE-4451-A98D-CAB1E7D1C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43" name="Rectangle 59">
            <a:extLst>
              <a:ext uri="{FF2B5EF4-FFF2-40B4-BE49-F238E27FC236}">
                <a16:creationId xmlns:a16="http://schemas.microsoft.com/office/drawing/2014/main" id="{D4C3B3E3-5F8A-4288-8BE6-AE60E83A4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44" name="Rectangle 60">
            <a:extLst>
              <a:ext uri="{FF2B5EF4-FFF2-40B4-BE49-F238E27FC236}">
                <a16:creationId xmlns:a16="http://schemas.microsoft.com/office/drawing/2014/main" id="{EF5DD9C5-D855-4A4C-B76C-794BE9D4E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45" name="Rectangle 61">
            <a:extLst>
              <a:ext uri="{FF2B5EF4-FFF2-40B4-BE49-F238E27FC236}">
                <a16:creationId xmlns:a16="http://schemas.microsoft.com/office/drawing/2014/main" id="{F431E779-BAC5-44BF-A449-B63575AB7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46" name="Rectangle 62">
            <a:extLst>
              <a:ext uri="{FF2B5EF4-FFF2-40B4-BE49-F238E27FC236}">
                <a16:creationId xmlns:a16="http://schemas.microsoft.com/office/drawing/2014/main" id="{DE5C1947-C1B5-4F77-A4A9-65EEBE854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47" name="Rectangle 63">
            <a:extLst>
              <a:ext uri="{FF2B5EF4-FFF2-40B4-BE49-F238E27FC236}">
                <a16:creationId xmlns:a16="http://schemas.microsoft.com/office/drawing/2014/main" id="{A906BCE2-900B-456D-82D9-0212BDC31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48" name="Rectangle 64">
            <a:extLst>
              <a:ext uri="{FF2B5EF4-FFF2-40B4-BE49-F238E27FC236}">
                <a16:creationId xmlns:a16="http://schemas.microsoft.com/office/drawing/2014/main" id="{91A37427-3866-497E-BCFC-485ED29D4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49" name="Rectangle 65">
            <a:extLst>
              <a:ext uri="{FF2B5EF4-FFF2-40B4-BE49-F238E27FC236}">
                <a16:creationId xmlns:a16="http://schemas.microsoft.com/office/drawing/2014/main" id="{48E83572-038F-4123-8356-EC4883DF1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50" name="Rectangle 66">
            <a:extLst>
              <a:ext uri="{FF2B5EF4-FFF2-40B4-BE49-F238E27FC236}">
                <a16:creationId xmlns:a16="http://schemas.microsoft.com/office/drawing/2014/main" id="{1719CD43-F791-4791-AE67-CE7F5330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51" name="Rectangle 67">
            <a:extLst>
              <a:ext uri="{FF2B5EF4-FFF2-40B4-BE49-F238E27FC236}">
                <a16:creationId xmlns:a16="http://schemas.microsoft.com/office/drawing/2014/main" id="{852E81D4-E761-46EF-9198-386DE1941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52" name="Rectangle 68">
            <a:extLst>
              <a:ext uri="{FF2B5EF4-FFF2-40B4-BE49-F238E27FC236}">
                <a16:creationId xmlns:a16="http://schemas.microsoft.com/office/drawing/2014/main" id="{C37056E0-46D1-4A8F-A618-82E80882E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53" name="Rectangle 69">
            <a:extLst>
              <a:ext uri="{FF2B5EF4-FFF2-40B4-BE49-F238E27FC236}">
                <a16:creationId xmlns:a16="http://schemas.microsoft.com/office/drawing/2014/main" id="{C4A8278A-E804-4006-9159-B4451B1F8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54" name="Rectangle 70">
            <a:extLst>
              <a:ext uri="{FF2B5EF4-FFF2-40B4-BE49-F238E27FC236}">
                <a16:creationId xmlns:a16="http://schemas.microsoft.com/office/drawing/2014/main" id="{FAF54971-B9D6-4AE0-9AF2-76EF1A2D2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55" name="Rectangle 71">
            <a:extLst>
              <a:ext uri="{FF2B5EF4-FFF2-40B4-BE49-F238E27FC236}">
                <a16:creationId xmlns:a16="http://schemas.microsoft.com/office/drawing/2014/main" id="{10F5546D-590C-4B77-AB9A-C32939ACF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56" name="Rectangle 72">
            <a:extLst>
              <a:ext uri="{FF2B5EF4-FFF2-40B4-BE49-F238E27FC236}">
                <a16:creationId xmlns:a16="http://schemas.microsoft.com/office/drawing/2014/main" id="{96B048A0-2EF4-4296-BFD8-262DE14BC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57" name="Rectangle 73">
            <a:extLst>
              <a:ext uri="{FF2B5EF4-FFF2-40B4-BE49-F238E27FC236}">
                <a16:creationId xmlns:a16="http://schemas.microsoft.com/office/drawing/2014/main" id="{A997E0B6-914F-4057-AFAF-C9B3A6FE9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58" name="Rectangle 74">
            <a:extLst>
              <a:ext uri="{FF2B5EF4-FFF2-40B4-BE49-F238E27FC236}">
                <a16:creationId xmlns:a16="http://schemas.microsoft.com/office/drawing/2014/main" id="{7BE4AEA8-2CD7-4AEF-BCAB-EEA26095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59" name="Rectangle 75">
            <a:extLst>
              <a:ext uri="{FF2B5EF4-FFF2-40B4-BE49-F238E27FC236}">
                <a16:creationId xmlns:a16="http://schemas.microsoft.com/office/drawing/2014/main" id="{F554510E-CCF6-45E5-9291-D4547F130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60" name="Rectangle 76">
            <a:extLst>
              <a:ext uri="{FF2B5EF4-FFF2-40B4-BE49-F238E27FC236}">
                <a16:creationId xmlns:a16="http://schemas.microsoft.com/office/drawing/2014/main" id="{2F55E281-A9E1-40C6-B415-82189763D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461" name="Text Box 81">
            <a:extLst>
              <a:ext uri="{FF2B5EF4-FFF2-40B4-BE49-F238E27FC236}">
                <a16:creationId xmlns:a16="http://schemas.microsoft.com/office/drawing/2014/main" id="{8007D91A-0585-4DEC-A78E-17A72099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00213"/>
            <a:ext cx="2376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Considerando que: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6462" name="Object 95">
            <a:extLst>
              <a:ext uri="{FF2B5EF4-FFF2-40B4-BE49-F238E27FC236}">
                <a16:creationId xmlns:a16="http://schemas.microsoft.com/office/drawing/2014/main" id="{92F8E99C-C883-4D0A-91A7-0861DD2ED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5650" y="1989138"/>
          <a:ext cx="25082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cuación" r:id="rId3" imgW="1358310" imgH="482391" progId="Equation.3">
                  <p:embed/>
                </p:oleObj>
              </mc:Choice>
              <mc:Fallback>
                <p:oleObj name="Ecuación" r:id="rId3" imgW="1358310" imgH="482391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1989138"/>
                        <a:ext cx="25082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63" name="Object 96">
            <a:extLst>
              <a:ext uri="{FF2B5EF4-FFF2-40B4-BE49-F238E27FC236}">
                <a16:creationId xmlns:a16="http://schemas.microsoft.com/office/drawing/2014/main" id="{450F1AF3-F2D4-4880-B27D-A7FEC18FD7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38" y="2060575"/>
          <a:ext cx="323373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cuación" r:id="rId5" imgW="1752600" imgH="495300" progId="Equation.3">
                  <p:embed/>
                </p:oleObj>
              </mc:Choice>
              <mc:Fallback>
                <p:oleObj name="Ecuación" r:id="rId5" imgW="1752600" imgH="49530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2060575"/>
                        <a:ext cx="3233737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64" name="Text Box 97">
            <a:extLst>
              <a:ext uri="{FF2B5EF4-FFF2-40B4-BE49-F238E27FC236}">
                <a16:creationId xmlns:a16="http://schemas.microsoft.com/office/drawing/2014/main" id="{3C0E46F7-C345-4DA4-874D-093BB1FB4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133725"/>
            <a:ext cx="4105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Utilizando el teorema 2, se obtiene: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6465" name="Object 98">
            <a:extLst>
              <a:ext uri="{FF2B5EF4-FFF2-40B4-BE49-F238E27FC236}">
                <a16:creationId xmlns:a16="http://schemas.microsoft.com/office/drawing/2014/main" id="{1C02C432-283A-4D41-90DF-A8846E750A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388" y="3700463"/>
          <a:ext cx="533717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cuación" r:id="rId7" imgW="2895600" imgH="1168400" progId="Equation.3">
                  <p:embed/>
                </p:oleObj>
              </mc:Choice>
              <mc:Fallback>
                <p:oleObj name="Ecuación" r:id="rId7" imgW="2895600" imgH="116840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3700463"/>
                        <a:ext cx="5337175" cy="217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66" name="Text Box 99">
            <a:extLst>
              <a:ext uri="{FF2B5EF4-FFF2-40B4-BE49-F238E27FC236}">
                <a16:creationId xmlns:a16="http://schemas.microsoft.com/office/drawing/2014/main" id="{DBAE7AFE-C35B-4052-971E-41C8B2B75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270125"/>
            <a:ext cx="237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y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AB7080F-6A39-436A-A7AC-AB7793424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A1B73C5-61C2-403E-BFAD-1A5738999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838118F-F3F4-42DD-97B0-980BF34C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653536AD-F504-4AC3-B294-B84BED584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DF47005C-367A-4B63-A2CF-261AC2942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85A76586-AD98-4B49-9EE1-24AD5F52C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C62C0F45-61D6-4150-98F8-37E9F211C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047C713A-878D-4F30-9826-9B1DFB55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DDE8CDA4-1A7B-440E-AC56-DEE7356AF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084F1254-FF40-430B-AF39-71B514F9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20" name="Rectangle 12">
            <a:extLst>
              <a:ext uri="{FF2B5EF4-FFF2-40B4-BE49-F238E27FC236}">
                <a16:creationId xmlns:a16="http://schemas.microsoft.com/office/drawing/2014/main" id="{59AFE778-1E55-43AD-8919-6F27495F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21" name="Rectangle 13">
            <a:extLst>
              <a:ext uri="{FF2B5EF4-FFF2-40B4-BE49-F238E27FC236}">
                <a16:creationId xmlns:a16="http://schemas.microsoft.com/office/drawing/2014/main" id="{72C1E750-AB9B-4783-A09F-5C774AC72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5A2BC04D-81C4-408F-B985-656C265EB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23" name="Rectangle 15">
            <a:extLst>
              <a:ext uri="{FF2B5EF4-FFF2-40B4-BE49-F238E27FC236}">
                <a16:creationId xmlns:a16="http://schemas.microsoft.com/office/drawing/2014/main" id="{0DA393D7-FD9C-4435-80E3-FEAA4DFD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ADBE8124-052A-4C7D-BB8A-46DAA6E8C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25" name="Rectangle 17">
            <a:extLst>
              <a:ext uri="{FF2B5EF4-FFF2-40B4-BE49-F238E27FC236}">
                <a16:creationId xmlns:a16="http://schemas.microsoft.com/office/drawing/2014/main" id="{89416576-5299-417C-B236-BD842C643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26" name="Rectangle 18">
            <a:extLst>
              <a:ext uri="{FF2B5EF4-FFF2-40B4-BE49-F238E27FC236}">
                <a16:creationId xmlns:a16="http://schemas.microsoft.com/office/drawing/2014/main" id="{9B8D0CDD-38E1-421B-A2A0-F29E287A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27" name="Rectangle 19">
            <a:extLst>
              <a:ext uri="{FF2B5EF4-FFF2-40B4-BE49-F238E27FC236}">
                <a16:creationId xmlns:a16="http://schemas.microsoft.com/office/drawing/2014/main" id="{4EE3A98F-5348-4EF4-AB77-E4D1B6944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ED079738-6832-444B-9C4A-49257490A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29" name="Rectangle 21">
            <a:extLst>
              <a:ext uri="{FF2B5EF4-FFF2-40B4-BE49-F238E27FC236}">
                <a16:creationId xmlns:a16="http://schemas.microsoft.com/office/drawing/2014/main" id="{04B31604-FC6D-4EA4-B990-B584E74D0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30" name="Rectangle 22">
            <a:extLst>
              <a:ext uri="{FF2B5EF4-FFF2-40B4-BE49-F238E27FC236}">
                <a16:creationId xmlns:a16="http://schemas.microsoft.com/office/drawing/2014/main" id="{2B8A93F3-22CE-4A74-8ACE-69604B225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90884DE2-4906-4620-9E0B-B8CA3C08B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49B9A50F-40AC-4387-953E-5491B1D5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33" name="Rectangle 25">
            <a:extLst>
              <a:ext uri="{FF2B5EF4-FFF2-40B4-BE49-F238E27FC236}">
                <a16:creationId xmlns:a16="http://schemas.microsoft.com/office/drawing/2014/main" id="{DF6A9E51-6D84-4A05-BEFB-7C09AE87E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34" name="Rectangle 26">
            <a:extLst>
              <a:ext uri="{FF2B5EF4-FFF2-40B4-BE49-F238E27FC236}">
                <a16:creationId xmlns:a16="http://schemas.microsoft.com/office/drawing/2014/main" id="{0960C2BB-3CA7-4707-8288-0272FC5FE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92D08BBD-1E8E-461D-BBF9-C1E7E5821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36" name="Rectangle 28">
            <a:extLst>
              <a:ext uri="{FF2B5EF4-FFF2-40B4-BE49-F238E27FC236}">
                <a16:creationId xmlns:a16="http://schemas.microsoft.com/office/drawing/2014/main" id="{0C62E946-3473-4196-876B-9BE219692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37" name="Rectangle 29">
            <a:extLst>
              <a:ext uri="{FF2B5EF4-FFF2-40B4-BE49-F238E27FC236}">
                <a16:creationId xmlns:a16="http://schemas.microsoft.com/office/drawing/2014/main" id="{8E5475B3-1137-41B6-A355-2772C752C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38" name="Rectangle 30">
            <a:extLst>
              <a:ext uri="{FF2B5EF4-FFF2-40B4-BE49-F238E27FC236}">
                <a16:creationId xmlns:a16="http://schemas.microsoft.com/office/drawing/2014/main" id="{DFBD6B41-B212-45AD-8A37-FC621534D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39" name="Rectangle 31">
            <a:extLst>
              <a:ext uri="{FF2B5EF4-FFF2-40B4-BE49-F238E27FC236}">
                <a16:creationId xmlns:a16="http://schemas.microsoft.com/office/drawing/2014/main" id="{0839B389-1867-42CE-B840-D414C1221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40" name="Rectangle 32">
            <a:extLst>
              <a:ext uri="{FF2B5EF4-FFF2-40B4-BE49-F238E27FC236}">
                <a16:creationId xmlns:a16="http://schemas.microsoft.com/office/drawing/2014/main" id="{58356CA4-A0F1-4093-BEF8-7B33DEB73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41" name="Rectangle 33">
            <a:extLst>
              <a:ext uri="{FF2B5EF4-FFF2-40B4-BE49-F238E27FC236}">
                <a16:creationId xmlns:a16="http://schemas.microsoft.com/office/drawing/2014/main" id="{A360FDA8-26AE-4C7A-BDA7-DFEC8B4CF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42" name="Rectangle 34">
            <a:extLst>
              <a:ext uri="{FF2B5EF4-FFF2-40B4-BE49-F238E27FC236}">
                <a16:creationId xmlns:a16="http://schemas.microsoft.com/office/drawing/2014/main" id="{A4F51655-3E74-40DF-B3EB-4AA755606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43" name="Rectangle 35">
            <a:extLst>
              <a:ext uri="{FF2B5EF4-FFF2-40B4-BE49-F238E27FC236}">
                <a16:creationId xmlns:a16="http://schemas.microsoft.com/office/drawing/2014/main" id="{AF34819C-FFB7-4574-BD43-6C28BF512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44" name="Rectangle 36">
            <a:extLst>
              <a:ext uri="{FF2B5EF4-FFF2-40B4-BE49-F238E27FC236}">
                <a16:creationId xmlns:a16="http://schemas.microsoft.com/office/drawing/2014/main" id="{1B723B44-7570-4B18-8857-8DA36C5F2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45" name="Rectangle 37">
            <a:extLst>
              <a:ext uri="{FF2B5EF4-FFF2-40B4-BE49-F238E27FC236}">
                <a16:creationId xmlns:a16="http://schemas.microsoft.com/office/drawing/2014/main" id="{FD1DC428-912D-4B09-A8E3-AD23CD379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46" name="Rectangle 38">
            <a:extLst>
              <a:ext uri="{FF2B5EF4-FFF2-40B4-BE49-F238E27FC236}">
                <a16:creationId xmlns:a16="http://schemas.microsoft.com/office/drawing/2014/main" id="{9920092F-9C5A-41BD-9780-20C04B095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47" name="Rectangle 39">
            <a:extLst>
              <a:ext uri="{FF2B5EF4-FFF2-40B4-BE49-F238E27FC236}">
                <a16:creationId xmlns:a16="http://schemas.microsoft.com/office/drawing/2014/main" id="{6F5CDC53-D570-4197-B09C-7A749BDE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Utilizando los teoremas planteados se deducen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7448" name="Rectangle 40">
            <a:extLst>
              <a:ext uri="{FF2B5EF4-FFF2-40B4-BE49-F238E27FC236}">
                <a16:creationId xmlns:a16="http://schemas.microsoft.com/office/drawing/2014/main" id="{5D7B8B1F-BE95-4727-BD4B-4DB1C174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49" name="Rectangle 41">
            <a:extLst>
              <a:ext uri="{FF2B5EF4-FFF2-40B4-BE49-F238E27FC236}">
                <a16:creationId xmlns:a16="http://schemas.microsoft.com/office/drawing/2014/main" id="{7EA1854F-EF9A-47C2-B712-563B114C5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50" name="Rectangle 42">
            <a:extLst>
              <a:ext uri="{FF2B5EF4-FFF2-40B4-BE49-F238E27FC236}">
                <a16:creationId xmlns:a16="http://schemas.microsoft.com/office/drawing/2014/main" id="{DFBCC063-370A-43C0-BA9A-17AA232A1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51" name="Rectangle 43">
            <a:extLst>
              <a:ext uri="{FF2B5EF4-FFF2-40B4-BE49-F238E27FC236}">
                <a16:creationId xmlns:a16="http://schemas.microsoft.com/office/drawing/2014/main" id="{4CBA2672-7D98-4442-99B5-7B3D1D73F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52" name="Rectangle 44">
            <a:extLst>
              <a:ext uri="{FF2B5EF4-FFF2-40B4-BE49-F238E27FC236}">
                <a16:creationId xmlns:a16="http://schemas.microsoft.com/office/drawing/2014/main" id="{76F62CE9-9B31-46C8-A1C5-F177BB124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53" name="Rectangle 45">
            <a:extLst>
              <a:ext uri="{FF2B5EF4-FFF2-40B4-BE49-F238E27FC236}">
                <a16:creationId xmlns:a16="http://schemas.microsoft.com/office/drawing/2014/main" id="{D6275A40-646C-45F6-A636-432881129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54" name="Rectangle 46">
            <a:extLst>
              <a:ext uri="{FF2B5EF4-FFF2-40B4-BE49-F238E27FC236}">
                <a16:creationId xmlns:a16="http://schemas.microsoft.com/office/drawing/2014/main" id="{E2E958BC-B7D1-4258-9842-314DEAC81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55" name="Rectangle 47">
            <a:extLst>
              <a:ext uri="{FF2B5EF4-FFF2-40B4-BE49-F238E27FC236}">
                <a16:creationId xmlns:a16="http://schemas.microsoft.com/office/drawing/2014/main" id="{F553D58F-48C0-4B6D-9459-3DD9FE4AD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56" name="Rectangle 48">
            <a:extLst>
              <a:ext uri="{FF2B5EF4-FFF2-40B4-BE49-F238E27FC236}">
                <a16:creationId xmlns:a16="http://schemas.microsoft.com/office/drawing/2014/main" id="{DDAC2292-3329-4323-AFB1-B61A26399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57" name="Rectangle 49">
            <a:extLst>
              <a:ext uri="{FF2B5EF4-FFF2-40B4-BE49-F238E27FC236}">
                <a16:creationId xmlns:a16="http://schemas.microsoft.com/office/drawing/2014/main" id="{B5711826-4070-4F4A-A114-7004CB9D5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58" name="Rectangle 50">
            <a:extLst>
              <a:ext uri="{FF2B5EF4-FFF2-40B4-BE49-F238E27FC236}">
                <a16:creationId xmlns:a16="http://schemas.microsoft.com/office/drawing/2014/main" id="{496C7536-8F20-457C-97C3-30A5C19C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59" name="Rectangle 51">
            <a:extLst>
              <a:ext uri="{FF2B5EF4-FFF2-40B4-BE49-F238E27FC236}">
                <a16:creationId xmlns:a16="http://schemas.microsoft.com/office/drawing/2014/main" id="{53C3E1A9-14BB-431A-BC90-3F073F9F3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60" name="Rectangle 52">
            <a:extLst>
              <a:ext uri="{FF2B5EF4-FFF2-40B4-BE49-F238E27FC236}">
                <a16:creationId xmlns:a16="http://schemas.microsoft.com/office/drawing/2014/main" id="{FEEA49BD-144F-4AD9-8FE2-F4D1DD78B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61" name="Rectangle 53">
            <a:extLst>
              <a:ext uri="{FF2B5EF4-FFF2-40B4-BE49-F238E27FC236}">
                <a16:creationId xmlns:a16="http://schemas.microsoft.com/office/drawing/2014/main" id="{3199CD8C-13FA-4DEB-947C-EE8D3FB02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62" name="Rectangle 54">
            <a:extLst>
              <a:ext uri="{FF2B5EF4-FFF2-40B4-BE49-F238E27FC236}">
                <a16:creationId xmlns:a16="http://schemas.microsoft.com/office/drawing/2014/main" id="{1970979C-0DEC-4858-8EAC-BB4403C68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63" name="Rectangle 55">
            <a:extLst>
              <a:ext uri="{FF2B5EF4-FFF2-40B4-BE49-F238E27FC236}">
                <a16:creationId xmlns:a16="http://schemas.microsoft.com/office/drawing/2014/main" id="{7EFC1863-7888-427E-B347-1A5928028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64" name="Rectangle 56">
            <a:extLst>
              <a:ext uri="{FF2B5EF4-FFF2-40B4-BE49-F238E27FC236}">
                <a16:creationId xmlns:a16="http://schemas.microsoft.com/office/drawing/2014/main" id="{E3B83428-B4F1-4367-B2B8-E8B3EE6EA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65" name="Rectangle 57">
            <a:extLst>
              <a:ext uri="{FF2B5EF4-FFF2-40B4-BE49-F238E27FC236}">
                <a16:creationId xmlns:a16="http://schemas.microsoft.com/office/drawing/2014/main" id="{FDE62701-BC83-4CE3-8FB4-718C3B49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66" name="Rectangle 58">
            <a:extLst>
              <a:ext uri="{FF2B5EF4-FFF2-40B4-BE49-F238E27FC236}">
                <a16:creationId xmlns:a16="http://schemas.microsoft.com/office/drawing/2014/main" id="{428F7EA6-AB65-413A-BC7D-BD974CE76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67" name="Rectangle 59">
            <a:extLst>
              <a:ext uri="{FF2B5EF4-FFF2-40B4-BE49-F238E27FC236}">
                <a16:creationId xmlns:a16="http://schemas.microsoft.com/office/drawing/2014/main" id="{12878D2F-3CAC-499F-9EA7-EEFC29623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68" name="Rectangle 60">
            <a:extLst>
              <a:ext uri="{FF2B5EF4-FFF2-40B4-BE49-F238E27FC236}">
                <a16:creationId xmlns:a16="http://schemas.microsoft.com/office/drawing/2014/main" id="{8D86E9C5-77DF-4D3D-9EAF-A84C506B4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69" name="Rectangle 61">
            <a:extLst>
              <a:ext uri="{FF2B5EF4-FFF2-40B4-BE49-F238E27FC236}">
                <a16:creationId xmlns:a16="http://schemas.microsoft.com/office/drawing/2014/main" id="{D9801A32-039F-4FAB-8934-A5AC9CB22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70" name="Rectangle 62">
            <a:extLst>
              <a:ext uri="{FF2B5EF4-FFF2-40B4-BE49-F238E27FC236}">
                <a16:creationId xmlns:a16="http://schemas.microsoft.com/office/drawing/2014/main" id="{37B0449E-CB2D-453B-9336-7F7D2A5C1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71" name="Rectangle 63">
            <a:extLst>
              <a:ext uri="{FF2B5EF4-FFF2-40B4-BE49-F238E27FC236}">
                <a16:creationId xmlns:a16="http://schemas.microsoft.com/office/drawing/2014/main" id="{8ACAF96E-415F-474D-AEED-0FBF4F6C1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72" name="Rectangle 64">
            <a:extLst>
              <a:ext uri="{FF2B5EF4-FFF2-40B4-BE49-F238E27FC236}">
                <a16:creationId xmlns:a16="http://schemas.microsoft.com/office/drawing/2014/main" id="{D3899042-456D-4E46-9A9E-8664E7147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73" name="Rectangle 65">
            <a:extLst>
              <a:ext uri="{FF2B5EF4-FFF2-40B4-BE49-F238E27FC236}">
                <a16:creationId xmlns:a16="http://schemas.microsoft.com/office/drawing/2014/main" id="{23DCCA8B-0A6E-4807-89F5-FA164FFF3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74" name="Rectangle 66">
            <a:extLst>
              <a:ext uri="{FF2B5EF4-FFF2-40B4-BE49-F238E27FC236}">
                <a16:creationId xmlns:a16="http://schemas.microsoft.com/office/drawing/2014/main" id="{F20F1FC4-D460-4B46-AFB4-4ABE8DCF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75" name="Rectangle 67">
            <a:extLst>
              <a:ext uri="{FF2B5EF4-FFF2-40B4-BE49-F238E27FC236}">
                <a16:creationId xmlns:a16="http://schemas.microsoft.com/office/drawing/2014/main" id="{F3ECA4FF-F334-479D-B273-006931C2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76" name="Rectangle 68">
            <a:extLst>
              <a:ext uri="{FF2B5EF4-FFF2-40B4-BE49-F238E27FC236}">
                <a16:creationId xmlns:a16="http://schemas.microsoft.com/office/drawing/2014/main" id="{2D7FAF66-5CB7-4EF5-A094-B5E3B31DE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77" name="Rectangle 69">
            <a:extLst>
              <a:ext uri="{FF2B5EF4-FFF2-40B4-BE49-F238E27FC236}">
                <a16:creationId xmlns:a16="http://schemas.microsoft.com/office/drawing/2014/main" id="{55968872-83B3-4362-A37A-D1F223FF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78" name="Rectangle 70">
            <a:extLst>
              <a:ext uri="{FF2B5EF4-FFF2-40B4-BE49-F238E27FC236}">
                <a16:creationId xmlns:a16="http://schemas.microsoft.com/office/drawing/2014/main" id="{E19CF2B8-353D-492E-8A89-727CD06CA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79" name="Rectangle 71">
            <a:extLst>
              <a:ext uri="{FF2B5EF4-FFF2-40B4-BE49-F238E27FC236}">
                <a16:creationId xmlns:a16="http://schemas.microsoft.com/office/drawing/2014/main" id="{DE4D99A4-FF8B-4CF1-9447-AE618CC1F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80" name="Rectangle 72">
            <a:extLst>
              <a:ext uri="{FF2B5EF4-FFF2-40B4-BE49-F238E27FC236}">
                <a16:creationId xmlns:a16="http://schemas.microsoft.com/office/drawing/2014/main" id="{76D2BD0A-E25C-44D6-850A-32EBBBF8A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81" name="Rectangle 73">
            <a:extLst>
              <a:ext uri="{FF2B5EF4-FFF2-40B4-BE49-F238E27FC236}">
                <a16:creationId xmlns:a16="http://schemas.microsoft.com/office/drawing/2014/main" id="{BA070298-1AD0-4512-81BD-E6376E6D3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82" name="Rectangle 74">
            <a:extLst>
              <a:ext uri="{FF2B5EF4-FFF2-40B4-BE49-F238E27FC236}">
                <a16:creationId xmlns:a16="http://schemas.microsoft.com/office/drawing/2014/main" id="{672536D9-EB89-4F60-A305-D3E83BDD6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83" name="Rectangle 75">
            <a:extLst>
              <a:ext uri="{FF2B5EF4-FFF2-40B4-BE49-F238E27FC236}">
                <a16:creationId xmlns:a16="http://schemas.microsoft.com/office/drawing/2014/main" id="{E60FB58D-7524-43CF-A5F0-F298C0FA9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84" name="Rectangle 76">
            <a:extLst>
              <a:ext uri="{FF2B5EF4-FFF2-40B4-BE49-F238E27FC236}">
                <a16:creationId xmlns:a16="http://schemas.microsoft.com/office/drawing/2014/main" id="{779BA97F-69AB-468D-B8AA-B427EFBFF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graphicFrame>
        <p:nvGraphicFramePr>
          <p:cNvPr id="17485" name="1 Objeto">
            <a:extLst>
              <a:ext uri="{FF2B5EF4-FFF2-40B4-BE49-F238E27FC236}">
                <a16:creationId xmlns:a16="http://schemas.microsoft.com/office/drawing/2014/main" id="{B87FCA1E-7B41-4900-BEC1-042641C156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824038"/>
          <a:ext cx="15287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cuación" r:id="rId3" imgW="748975" imgH="177723" progId="Equation.3">
                  <p:embed/>
                </p:oleObj>
              </mc:Choice>
              <mc:Fallback>
                <p:oleObj name="Ecuación" r:id="rId3" imgW="748975" imgH="177723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24038"/>
                        <a:ext cx="15287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86" name="1 Objeto">
            <a:extLst>
              <a:ext uri="{FF2B5EF4-FFF2-40B4-BE49-F238E27FC236}">
                <a16:creationId xmlns:a16="http://schemas.microsoft.com/office/drawing/2014/main" id="{CE91AF06-25F8-43BF-B32D-FD08FA414D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281238"/>
          <a:ext cx="15287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cuación" r:id="rId5" imgW="748975" imgH="177723" progId="Equation.3">
                  <p:embed/>
                </p:oleObj>
              </mc:Choice>
              <mc:Fallback>
                <p:oleObj name="Ecuación" r:id="rId5" imgW="748975" imgH="177723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81238"/>
                        <a:ext cx="15287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87" name="1 Objeto">
            <a:extLst>
              <a:ext uri="{FF2B5EF4-FFF2-40B4-BE49-F238E27FC236}">
                <a16:creationId xmlns:a16="http://schemas.microsoft.com/office/drawing/2014/main" id="{EDA06289-F5D9-40DB-9EBD-C5A3F25B7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687638"/>
          <a:ext cx="29019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cuación" r:id="rId7" imgW="1422400" imgH="203200" progId="Equation.3">
                  <p:embed/>
                </p:oleObj>
              </mc:Choice>
              <mc:Fallback>
                <p:oleObj name="Ecuación" r:id="rId7" imgW="1422400" imgH="2032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87638"/>
                        <a:ext cx="29019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88" name="1 Objeto">
            <a:extLst>
              <a:ext uri="{FF2B5EF4-FFF2-40B4-BE49-F238E27FC236}">
                <a16:creationId xmlns:a16="http://schemas.microsoft.com/office/drawing/2014/main" id="{F76C37D8-D51D-4FE7-B327-9861CBB0A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187700"/>
          <a:ext cx="33162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Ecuación" r:id="rId9" imgW="1625600" imgH="228600" progId="Equation.3">
                  <p:embed/>
                </p:oleObj>
              </mc:Choice>
              <mc:Fallback>
                <p:oleObj name="Ecuación" r:id="rId9" imgW="1625600" imgH="2286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187700"/>
                        <a:ext cx="33162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89" name="1 Objeto">
            <a:extLst>
              <a:ext uri="{FF2B5EF4-FFF2-40B4-BE49-F238E27FC236}">
                <a16:creationId xmlns:a16="http://schemas.microsoft.com/office/drawing/2014/main" id="{0474D5B3-01BE-4B72-AD65-15540C10FE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38" y="3692525"/>
          <a:ext cx="6762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Ecuación" r:id="rId11" imgW="3314700" imgH="228600" progId="Equation.3">
                  <p:embed/>
                </p:oleObj>
              </mc:Choice>
              <mc:Fallback>
                <p:oleObj name="Ecuación" r:id="rId11" imgW="3314700" imgH="2286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3692525"/>
                        <a:ext cx="6762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90" name="1 Objeto">
            <a:extLst>
              <a:ext uri="{FF2B5EF4-FFF2-40B4-BE49-F238E27FC236}">
                <a16:creationId xmlns:a16="http://schemas.microsoft.com/office/drawing/2014/main" id="{0A92D653-E5B3-4A8B-BABB-323F24FB0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388" y="4221163"/>
          <a:ext cx="647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Ecuación" r:id="rId13" imgW="3175000" imgH="228600" progId="Equation.3">
                  <p:embed/>
                </p:oleObj>
              </mc:Choice>
              <mc:Fallback>
                <p:oleObj name="Ecuación" r:id="rId13" imgW="3175000" imgH="2286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221163"/>
                        <a:ext cx="647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91" name="1 Objeto">
            <a:extLst>
              <a:ext uri="{FF2B5EF4-FFF2-40B4-BE49-F238E27FC236}">
                <a16:creationId xmlns:a16="http://schemas.microsoft.com/office/drawing/2014/main" id="{0B28C124-D4CC-4FD8-903D-750A38F314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772025"/>
          <a:ext cx="65547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Ecuación" r:id="rId15" imgW="3213100" imgH="228600" progId="Equation.3">
                  <p:embed/>
                </p:oleObj>
              </mc:Choice>
              <mc:Fallback>
                <p:oleObj name="Ecuación" r:id="rId15" imgW="3213100" imgH="2286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72025"/>
                        <a:ext cx="65547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92" name="1 Objeto">
            <a:extLst>
              <a:ext uri="{FF2B5EF4-FFF2-40B4-BE49-F238E27FC236}">
                <a16:creationId xmlns:a16="http://schemas.microsoft.com/office/drawing/2014/main" id="{9404110F-E1CB-4732-AA9E-6468DDCCE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348288"/>
          <a:ext cx="11376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Ecuación" r:id="rId17" imgW="5575300" imgH="228600" progId="Equation.3">
                  <p:embed/>
                </p:oleObj>
              </mc:Choice>
              <mc:Fallback>
                <p:oleObj name="Ecuación" r:id="rId17" imgW="5575300" imgH="2286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48288"/>
                        <a:ext cx="11376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2B0C105-47F3-4EF4-AAF0-595F1FE80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BA1CDDD-3A67-4E24-B1E2-2E23D2F6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65C70DC9-8144-4B00-827E-CD1BF2605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890692C3-5A18-4F4D-8362-7F12AE319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AC242F42-F0FD-451A-9985-254401C0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AE5AF526-5115-4AFD-84A0-5FFF399B9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C2703335-2348-4FF8-96D5-AEC3E606E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6EE0DC55-225C-44F1-9E9E-1CF3B81AC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4F48371E-02F8-4212-A3CB-354254884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43" name="Rectangle 11">
            <a:extLst>
              <a:ext uri="{FF2B5EF4-FFF2-40B4-BE49-F238E27FC236}">
                <a16:creationId xmlns:a16="http://schemas.microsoft.com/office/drawing/2014/main" id="{7DDCCB45-EE86-4288-AC45-943E324B4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44" name="Rectangle 12">
            <a:extLst>
              <a:ext uri="{FF2B5EF4-FFF2-40B4-BE49-F238E27FC236}">
                <a16:creationId xmlns:a16="http://schemas.microsoft.com/office/drawing/2014/main" id="{BBB7CF91-716A-4E2A-A043-8872FA34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45" name="Rectangle 13">
            <a:extLst>
              <a:ext uri="{FF2B5EF4-FFF2-40B4-BE49-F238E27FC236}">
                <a16:creationId xmlns:a16="http://schemas.microsoft.com/office/drawing/2014/main" id="{53527FBA-1414-4366-A450-A36A3ED09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46" name="Rectangle 14">
            <a:extLst>
              <a:ext uri="{FF2B5EF4-FFF2-40B4-BE49-F238E27FC236}">
                <a16:creationId xmlns:a16="http://schemas.microsoft.com/office/drawing/2014/main" id="{73A855D0-D6EE-46CA-95E4-8C2E237F4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DD282A7C-9573-423D-89F6-698D98678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48" name="Rectangle 16">
            <a:extLst>
              <a:ext uri="{FF2B5EF4-FFF2-40B4-BE49-F238E27FC236}">
                <a16:creationId xmlns:a16="http://schemas.microsoft.com/office/drawing/2014/main" id="{9CED791A-0812-4B39-B4FB-844276588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49" name="Rectangle 17">
            <a:extLst>
              <a:ext uri="{FF2B5EF4-FFF2-40B4-BE49-F238E27FC236}">
                <a16:creationId xmlns:a16="http://schemas.microsoft.com/office/drawing/2014/main" id="{83236490-9B2D-47ED-ADE1-62CDD4AF8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50" name="Rectangle 18">
            <a:extLst>
              <a:ext uri="{FF2B5EF4-FFF2-40B4-BE49-F238E27FC236}">
                <a16:creationId xmlns:a16="http://schemas.microsoft.com/office/drawing/2014/main" id="{D16D105C-783F-4BE3-8168-67C9F663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51" name="Rectangle 19">
            <a:extLst>
              <a:ext uri="{FF2B5EF4-FFF2-40B4-BE49-F238E27FC236}">
                <a16:creationId xmlns:a16="http://schemas.microsoft.com/office/drawing/2014/main" id="{82798FDC-CC23-45F3-B7E8-4695ED5D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52" name="Rectangle 20">
            <a:extLst>
              <a:ext uri="{FF2B5EF4-FFF2-40B4-BE49-F238E27FC236}">
                <a16:creationId xmlns:a16="http://schemas.microsoft.com/office/drawing/2014/main" id="{7C855476-55B0-4B0A-B1E0-23039CECB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53" name="Rectangle 21">
            <a:extLst>
              <a:ext uri="{FF2B5EF4-FFF2-40B4-BE49-F238E27FC236}">
                <a16:creationId xmlns:a16="http://schemas.microsoft.com/office/drawing/2014/main" id="{FB27C27D-4064-4711-9045-3B750316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54" name="Rectangle 22">
            <a:extLst>
              <a:ext uri="{FF2B5EF4-FFF2-40B4-BE49-F238E27FC236}">
                <a16:creationId xmlns:a16="http://schemas.microsoft.com/office/drawing/2014/main" id="{24541DC5-4583-4E11-AB5E-C03E5616C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55" name="Rectangle 23">
            <a:extLst>
              <a:ext uri="{FF2B5EF4-FFF2-40B4-BE49-F238E27FC236}">
                <a16:creationId xmlns:a16="http://schemas.microsoft.com/office/drawing/2014/main" id="{CD5E3255-B34D-4FFA-88EC-0987B1BA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56" name="Rectangle 24">
            <a:extLst>
              <a:ext uri="{FF2B5EF4-FFF2-40B4-BE49-F238E27FC236}">
                <a16:creationId xmlns:a16="http://schemas.microsoft.com/office/drawing/2014/main" id="{4B0267CF-AC74-4E06-B6F6-FA469A571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57" name="Rectangle 25">
            <a:extLst>
              <a:ext uri="{FF2B5EF4-FFF2-40B4-BE49-F238E27FC236}">
                <a16:creationId xmlns:a16="http://schemas.microsoft.com/office/drawing/2014/main" id="{AD4EDA7D-2266-40B6-B94E-052666941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58" name="Rectangle 26">
            <a:extLst>
              <a:ext uri="{FF2B5EF4-FFF2-40B4-BE49-F238E27FC236}">
                <a16:creationId xmlns:a16="http://schemas.microsoft.com/office/drawing/2014/main" id="{DE7A0DF6-6D0C-4D50-8FA1-0FB59936E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59" name="Rectangle 27">
            <a:extLst>
              <a:ext uri="{FF2B5EF4-FFF2-40B4-BE49-F238E27FC236}">
                <a16:creationId xmlns:a16="http://schemas.microsoft.com/office/drawing/2014/main" id="{0ED1EC8E-0188-4088-9880-0C1D84A80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60" name="Rectangle 28">
            <a:extLst>
              <a:ext uri="{FF2B5EF4-FFF2-40B4-BE49-F238E27FC236}">
                <a16:creationId xmlns:a16="http://schemas.microsoft.com/office/drawing/2014/main" id="{54715B5B-EA75-4D43-BBBF-AFA3254DE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61" name="Rectangle 29">
            <a:extLst>
              <a:ext uri="{FF2B5EF4-FFF2-40B4-BE49-F238E27FC236}">
                <a16:creationId xmlns:a16="http://schemas.microsoft.com/office/drawing/2014/main" id="{A34375F5-2AF1-446E-A6E8-01766C23D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62" name="Rectangle 30">
            <a:extLst>
              <a:ext uri="{FF2B5EF4-FFF2-40B4-BE49-F238E27FC236}">
                <a16:creationId xmlns:a16="http://schemas.microsoft.com/office/drawing/2014/main" id="{F0B2B1CF-7A48-4FFB-916B-C1DEDFECB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63" name="Rectangle 31">
            <a:extLst>
              <a:ext uri="{FF2B5EF4-FFF2-40B4-BE49-F238E27FC236}">
                <a16:creationId xmlns:a16="http://schemas.microsoft.com/office/drawing/2014/main" id="{2E21864F-207C-4EF6-A397-A11034C74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64" name="Rectangle 32">
            <a:extLst>
              <a:ext uri="{FF2B5EF4-FFF2-40B4-BE49-F238E27FC236}">
                <a16:creationId xmlns:a16="http://schemas.microsoft.com/office/drawing/2014/main" id="{77D33300-C32A-473D-B6C4-5C00D41AD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65" name="Rectangle 33">
            <a:extLst>
              <a:ext uri="{FF2B5EF4-FFF2-40B4-BE49-F238E27FC236}">
                <a16:creationId xmlns:a16="http://schemas.microsoft.com/office/drawing/2014/main" id="{973C2A1B-FAAE-479B-AF06-C28C14786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66" name="Rectangle 34">
            <a:extLst>
              <a:ext uri="{FF2B5EF4-FFF2-40B4-BE49-F238E27FC236}">
                <a16:creationId xmlns:a16="http://schemas.microsoft.com/office/drawing/2014/main" id="{A3E888DD-DF08-4EFC-BCB9-E57CA97E3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67" name="Rectangle 35">
            <a:extLst>
              <a:ext uri="{FF2B5EF4-FFF2-40B4-BE49-F238E27FC236}">
                <a16:creationId xmlns:a16="http://schemas.microsoft.com/office/drawing/2014/main" id="{520EC703-23DD-43DE-8BED-E00D3CCFB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68" name="Rectangle 36">
            <a:extLst>
              <a:ext uri="{FF2B5EF4-FFF2-40B4-BE49-F238E27FC236}">
                <a16:creationId xmlns:a16="http://schemas.microsoft.com/office/drawing/2014/main" id="{8AE091B2-4A37-4CD8-A043-3CD5F095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69" name="Rectangle 37">
            <a:extLst>
              <a:ext uri="{FF2B5EF4-FFF2-40B4-BE49-F238E27FC236}">
                <a16:creationId xmlns:a16="http://schemas.microsoft.com/office/drawing/2014/main" id="{E5A1B412-5921-4B00-BE7D-E829B55AD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70" name="Rectangle 38">
            <a:extLst>
              <a:ext uri="{FF2B5EF4-FFF2-40B4-BE49-F238E27FC236}">
                <a16:creationId xmlns:a16="http://schemas.microsoft.com/office/drawing/2014/main" id="{98ED7DE8-52BB-43CB-977D-68901B01E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71" name="Rectangle 39">
            <a:extLst>
              <a:ext uri="{FF2B5EF4-FFF2-40B4-BE49-F238E27FC236}">
                <a16:creationId xmlns:a16="http://schemas.microsoft.com/office/drawing/2014/main" id="{7306A580-87B7-44B6-8E28-196A685B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Utilizando los teoremas planteados se deducen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472" name="Rectangle 40">
            <a:extLst>
              <a:ext uri="{FF2B5EF4-FFF2-40B4-BE49-F238E27FC236}">
                <a16:creationId xmlns:a16="http://schemas.microsoft.com/office/drawing/2014/main" id="{1A596101-09C7-49FF-9EC6-57ACA9F9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73" name="Rectangle 41">
            <a:extLst>
              <a:ext uri="{FF2B5EF4-FFF2-40B4-BE49-F238E27FC236}">
                <a16:creationId xmlns:a16="http://schemas.microsoft.com/office/drawing/2014/main" id="{B9EA893F-794A-415E-B991-DAC50B3AF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74" name="Rectangle 42">
            <a:extLst>
              <a:ext uri="{FF2B5EF4-FFF2-40B4-BE49-F238E27FC236}">
                <a16:creationId xmlns:a16="http://schemas.microsoft.com/office/drawing/2014/main" id="{AB4EEEBF-C9A6-41A4-8FBD-D0B95A2BF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75" name="Rectangle 43">
            <a:extLst>
              <a:ext uri="{FF2B5EF4-FFF2-40B4-BE49-F238E27FC236}">
                <a16:creationId xmlns:a16="http://schemas.microsoft.com/office/drawing/2014/main" id="{E2CC46D8-9332-44CA-9579-FC5A2091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76" name="Rectangle 44">
            <a:extLst>
              <a:ext uri="{FF2B5EF4-FFF2-40B4-BE49-F238E27FC236}">
                <a16:creationId xmlns:a16="http://schemas.microsoft.com/office/drawing/2014/main" id="{68C151F3-5A07-4A10-9611-74EB6C48F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77" name="Rectangle 45">
            <a:extLst>
              <a:ext uri="{FF2B5EF4-FFF2-40B4-BE49-F238E27FC236}">
                <a16:creationId xmlns:a16="http://schemas.microsoft.com/office/drawing/2014/main" id="{E5A134F7-9060-421E-9A3C-23123CFE2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78" name="Rectangle 46">
            <a:extLst>
              <a:ext uri="{FF2B5EF4-FFF2-40B4-BE49-F238E27FC236}">
                <a16:creationId xmlns:a16="http://schemas.microsoft.com/office/drawing/2014/main" id="{B1ABD23C-CBCE-493B-9885-727C10C26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79" name="Rectangle 47">
            <a:extLst>
              <a:ext uri="{FF2B5EF4-FFF2-40B4-BE49-F238E27FC236}">
                <a16:creationId xmlns:a16="http://schemas.microsoft.com/office/drawing/2014/main" id="{8D9EC04D-56A1-457D-A9B3-FA9940F1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80" name="Rectangle 48">
            <a:extLst>
              <a:ext uri="{FF2B5EF4-FFF2-40B4-BE49-F238E27FC236}">
                <a16:creationId xmlns:a16="http://schemas.microsoft.com/office/drawing/2014/main" id="{D65F9E99-C368-44E6-888C-7F34365C1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81" name="Rectangle 49">
            <a:extLst>
              <a:ext uri="{FF2B5EF4-FFF2-40B4-BE49-F238E27FC236}">
                <a16:creationId xmlns:a16="http://schemas.microsoft.com/office/drawing/2014/main" id="{FC6FB5DA-6C99-496A-8EDB-7BB03D24F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82" name="Rectangle 50">
            <a:extLst>
              <a:ext uri="{FF2B5EF4-FFF2-40B4-BE49-F238E27FC236}">
                <a16:creationId xmlns:a16="http://schemas.microsoft.com/office/drawing/2014/main" id="{389CC19C-DCE9-420B-B2A4-2EF12D821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83" name="Rectangle 51">
            <a:extLst>
              <a:ext uri="{FF2B5EF4-FFF2-40B4-BE49-F238E27FC236}">
                <a16:creationId xmlns:a16="http://schemas.microsoft.com/office/drawing/2014/main" id="{5A1D99E5-83E6-40F3-B1B0-DF86830AA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84" name="Rectangle 52">
            <a:extLst>
              <a:ext uri="{FF2B5EF4-FFF2-40B4-BE49-F238E27FC236}">
                <a16:creationId xmlns:a16="http://schemas.microsoft.com/office/drawing/2014/main" id="{E9E217F6-8E1C-493C-9B38-6F4264EC0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85" name="Rectangle 53">
            <a:extLst>
              <a:ext uri="{FF2B5EF4-FFF2-40B4-BE49-F238E27FC236}">
                <a16:creationId xmlns:a16="http://schemas.microsoft.com/office/drawing/2014/main" id="{9B1C81C3-866E-41EC-8DC6-9F0D84323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86" name="Rectangle 54">
            <a:extLst>
              <a:ext uri="{FF2B5EF4-FFF2-40B4-BE49-F238E27FC236}">
                <a16:creationId xmlns:a16="http://schemas.microsoft.com/office/drawing/2014/main" id="{E932B175-1BE6-44C7-9BCA-D98DCF7BA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87" name="Rectangle 55">
            <a:extLst>
              <a:ext uri="{FF2B5EF4-FFF2-40B4-BE49-F238E27FC236}">
                <a16:creationId xmlns:a16="http://schemas.microsoft.com/office/drawing/2014/main" id="{9263F583-4D0D-43BD-A826-01FBC065E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88" name="Rectangle 56">
            <a:extLst>
              <a:ext uri="{FF2B5EF4-FFF2-40B4-BE49-F238E27FC236}">
                <a16:creationId xmlns:a16="http://schemas.microsoft.com/office/drawing/2014/main" id="{1C29DAFE-9D02-4E62-B5BD-C286674CA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89" name="Rectangle 57">
            <a:extLst>
              <a:ext uri="{FF2B5EF4-FFF2-40B4-BE49-F238E27FC236}">
                <a16:creationId xmlns:a16="http://schemas.microsoft.com/office/drawing/2014/main" id="{94622520-BFA8-4222-A8F6-53E74314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90" name="Rectangle 58">
            <a:extLst>
              <a:ext uri="{FF2B5EF4-FFF2-40B4-BE49-F238E27FC236}">
                <a16:creationId xmlns:a16="http://schemas.microsoft.com/office/drawing/2014/main" id="{ABBC77B6-4BC9-440C-8065-E144DF76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91" name="Rectangle 59">
            <a:extLst>
              <a:ext uri="{FF2B5EF4-FFF2-40B4-BE49-F238E27FC236}">
                <a16:creationId xmlns:a16="http://schemas.microsoft.com/office/drawing/2014/main" id="{B41EA1F3-36A6-470F-8580-B8FAB3D11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92" name="Rectangle 60">
            <a:extLst>
              <a:ext uri="{FF2B5EF4-FFF2-40B4-BE49-F238E27FC236}">
                <a16:creationId xmlns:a16="http://schemas.microsoft.com/office/drawing/2014/main" id="{0B240D00-2DC6-464F-A219-8CC87DF06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93" name="Rectangle 61">
            <a:extLst>
              <a:ext uri="{FF2B5EF4-FFF2-40B4-BE49-F238E27FC236}">
                <a16:creationId xmlns:a16="http://schemas.microsoft.com/office/drawing/2014/main" id="{C5AEF216-6C70-4C31-9159-6FAF95BDC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94" name="Rectangle 62">
            <a:extLst>
              <a:ext uri="{FF2B5EF4-FFF2-40B4-BE49-F238E27FC236}">
                <a16:creationId xmlns:a16="http://schemas.microsoft.com/office/drawing/2014/main" id="{76AC1CEC-D4A6-40C6-998C-D6E96E2B0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95" name="Rectangle 63">
            <a:extLst>
              <a:ext uri="{FF2B5EF4-FFF2-40B4-BE49-F238E27FC236}">
                <a16:creationId xmlns:a16="http://schemas.microsoft.com/office/drawing/2014/main" id="{CA3D63E1-524F-4B10-8B9C-3A00F768E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96" name="Rectangle 64">
            <a:extLst>
              <a:ext uri="{FF2B5EF4-FFF2-40B4-BE49-F238E27FC236}">
                <a16:creationId xmlns:a16="http://schemas.microsoft.com/office/drawing/2014/main" id="{A0B5B341-8FFD-4D11-9A89-DF8269B8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97" name="Rectangle 65">
            <a:extLst>
              <a:ext uri="{FF2B5EF4-FFF2-40B4-BE49-F238E27FC236}">
                <a16:creationId xmlns:a16="http://schemas.microsoft.com/office/drawing/2014/main" id="{3AB4946C-3A79-499D-AD87-0B460790B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98" name="Rectangle 66">
            <a:extLst>
              <a:ext uri="{FF2B5EF4-FFF2-40B4-BE49-F238E27FC236}">
                <a16:creationId xmlns:a16="http://schemas.microsoft.com/office/drawing/2014/main" id="{F3059257-27DE-4764-A565-2DAB397B6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99" name="Rectangle 67">
            <a:extLst>
              <a:ext uri="{FF2B5EF4-FFF2-40B4-BE49-F238E27FC236}">
                <a16:creationId xmlns:a16="http://schemas.microsoft.com/office/drawing/2014/main" id="{D9F3DDEB-FEDF-4ACE-80DF-68CB12A6F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500" name="Rectangle 68">
            <a:extLst>
              <a:ext uri="{FF2B5EF4-FFF2-40B4-BE49-F238E27FC236}">
                <a16:creationId xmlns:a16="http://schemas.microsoft.com/office/drawing/2014/main" id="{556BF84D-89D7-43C2-A102-54DE55401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501" name="Rectangle 69">
            <a:extLst>
              <a:ext uri="{FF2B5EF4-FFF2-40B4-BE49-F238E27FC236}">
                <a16:creationId xmlns:a16="http://schemas.microsoft.com/office/drawing/2014/main" id="{FCB2A998-51B5-4196-8C84-2CC7DCBD9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502" name="Rectangle 70">
            <a:extLst>
              <a:ext uri="{FF2B5EF4-FFF2-40B4-BE49-F238E27FC236}">
                <a16:creationId xmlns:a16="http://schemas.microsoft.com/office/drawing/2014/main" id="{CC4AE7C2-A0EA-4968-9687-3E0A71E84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503" name="Rectangle 71">
            <a:extLst>
              <a:ext uri="{FF2B5EF4-FFF2-40B4-BE49-F238E27FC236}">
                <a16:creationId xmlns:a16="http://schemas.microsoft.com/office/drawing/2014/main" id="{84465F69-AD12-433B-B69E-BA2EF63BF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504" name="Rectangle 72">
            <a:extLst>
              <a:ext uri="{FF2B5EF4-FFF2-40B4-BE49-F238E27FC236}">
                <a16:creationId xmlns:a16="http://schemas.microsoft.com/office/drawing/2014/main" id="{B07C6D6C-20E6-4B70-839B-C39213C52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505" name="Rectangle 73">
            <a:extLst>
              <a:ext uri="{FF2B5EF4-FFF2-40B4-BE49-F238E27FC236}">
                <a16:creationId xmlns:a16="http://schemas.microsoft.com/office/drawing/2014/main" id="{8C78359F-0B9E-46A0-872C-BAF6F573C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506" name="Rectangle 74">
            <a:extLst>
              <a:ext uri="{FF2B5EF4-FFF2-40B4-BE49-F238E27FC236}">
                <a16:creationId xmlns:a16="http://schemas.microsoft.com/office/drawing/2014/main" id="{DFCA9398-BE50-403A-9EED-D1E56326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507" name="Rectangle 75">
            <a:extLst>
              <a:ext uri="{FF2B5EF4-FFF2-40B4-BE49-F238E27FC236}">
                <a16:creationId xmlns:a16="http://schemas.microsoft.com/office/drawing/2014/main" id="{A5C3E0BE-F853-4F07-BFA7-F0DD7177A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508" name="Rectangle 76">
            <a:extLst>
              <a:ext uri="{FF2B5EF4-FFF2-40B4-BE49-F238E27FC236}">
                <a16:creationId xmlns:a16="http://schemas.microsoft.com/office/drawing/2014/main" id="{6F8A16BF-7502-48C7-835C-F47FBC2D6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graphicFrame>
        <p:nvGraphicFramePr>
          <p:cNvPr id="18509" name="1 Objeto">
            <a:extLst>
              <a:ext uri="{FF2B5EF4-FFF2-40B4-BE49-F238E27FC236}">
                <a16:creationId xmlns:a16="http://schemas.microsoft.com/office/drawing/2014/main" id="{8EC1489F-54A0-42A4-93C6-C662DF960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438" y="1773238"/>
          <a:ext cx="8888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cuación" r:id="rId3" imgW="4356100" imgH="228600" progId="Equation.3">
                  <p:embed/>
                </p:oleObj>
              </mc:Choice>
              <mc:Fallback>
                <p:oleObj name="Ecuación" r:id="rId3" imgW="4356100" imgH="2286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773238"/>
                        <a:ext cx="8888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0" name="1 Objeto">
            <a:extLst>
              <a:ext uri="{FF2B5EF4-FFF2-40B4-BE49-F238E27FC236}">
                <a16:creationId xmlns:a16="http://schemas.microsoft.com/office/drawing/2014/main" id="{CA405F25-347F-4D19-9B93-9692328820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975" y="2324100"/>
          <a:ext cx="60372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cuación" r:id="rId5" imgW="2959100" imgH="228600" progId="Equation.3">
                  <p:embed/>
                </p:oleObj>
              </mc:Choice>
              <mc:Fallback>
                <p:oleObj name="Ecuación" r:id="rId5" imgW="2959100" imgH="2286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324100"/>
                        <a:ext cx="6037263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1" name="1 Objeto">
            <a:extLst>
              <a:ext uri="{FF2B5EF4-FFF2-40B4-BE49-F238E27FC236}">
                <a16:creationId xmlns:a16="http://schemas.microsoft.com/office/drawing/2014/main" id="{F3D4EB1D-8BAE-4551-9AA0-3D3D42EC0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4017963"/>
          <a:ext cx="2746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cuación" r:id="rId7" imgW="1346040" imgH="190440" progId="Equation.3">
                  <p:embed/>
                </p:oleObj>
              </mc:Choice>
              <mc:Fallback>
                <p:oleObj name="Ecuación" r:id="rId7" imgW="1346040" imgH="19044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017963"/>
                        <a:ext cx="27463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2" name="Text Box 85">
            <a:extLst>
              <a:ext uri="{FF2B5EF4-FFF2-40B4-BE49-F238E27FC236}">
                <a16:creationId xmlns:a16="http://schemas.microsoft.com/office/drawing/2014/main" id="{0D3F1819-6959-4C91-8477-3C5F1932F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924175"/>
            <a:ext cx="2987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Considerando que: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8513" name="1 Objeto">
            <a:extLst>
              <a:ext uri="{FF2B5EF4-FFF2-40B4-BE49-F238E27FC236}">
                <a16:creationId xmlns:a16="http://schemas.microsoft.com/office/drawing/2014/main" id="{8B9E1302-8F4C-43AF-86D9-A1BB9E88EB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7113" y="3408363"/>
          <a:ext cx="8016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cuación" r:id="rId9" imgW="393359" imgH="177646" progId="Equation.3">
                  <p:embed/>
                </p:oleObj>
              </mc:Choice>
              <mc:Fallback>
                <p:oleObj name="Ecuación" r:id="rId9" imgW="393359" imgH="177646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3408363"/>
                        <a:ext cx="8016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4" name="1 Objeto">
            <a:extLst>
              <a:ext uri="{FF2B5EF4-FFF2-40B4-BE49-F238E27FC236}">
                <a16:creationId xmlns:a16="http://schemas.microsoft.com/office/drawing/2014/main" id="{36A78BCF-9E2E-4A0A-99CF-1D06359657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4484688"/>
          <a:ext cx="4222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cuación" r:id="rId11" imgW="2070100" imgH="228600" progId="Equation.3">
                  <p:embed/>
                </p:oleObj>
              </mc:Choice>
              <mc:Fallback>
                <p:oleObj name="Ecuación" r:id="rId11" imgW="2070100" imgH="2286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484688"/>
                        <a:ext cx="4222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5" name="1 Objeto">
            <a:extLst>
              <a:ext uri="{FF2B5EF4-FFF2-40B4-BE49-F238E27FC236}">
                <a16:creationId xmlns:a16="http://schemas.microsoft.com/office/drawing/2014/main" id="{7B6B773F-964A-4BD9-A985-ADB349E527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0" y="5026025"/>
          <a:ext cx="2538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Ecuación" r:id="rId13" imgW="1244600" imgH="190500" progId="Equation.3">
                  <p:embed/>
                </p:oleObj>
              </mc:Choice>
              <mc:Fallback>
                <p:oleObj name="Ecuación" r:id="rId13" imgW="1244600" imgH="1905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5026025"/>
                        <a:ext cx="2538413" cy="381000"/>
                      </a:xfrm>
                      <a:prstGeom prst="rect">
                        <a:avLst/>
                      </a:prstGeom>
                      <a:solidFill>
                        <a:srgbClr val="A8FAB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6" name="1 Objeto">
            <a:extLst>
              <a:ext uri="{FF2B5EF4-FFF2-40B4-BE49-F238E27FC236}">
                <a16:creationId xmlns:a16="http://schemas.microsoft.com/office/drawing/2014/main" id="{B6503250-0AB0-4E3D-8FA5-14F4899D75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556250"/>
          <a:ext cx="21510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Ecuación" r:id="rId15" imgW="1054100" imgH="190500" progId="Equation.3">
                  <p:embed/>
                </p:oleObj>
              </mc:Choice>
              <mc:Fallback>
                <p:oleObj name="Ecuación" r:id="rId15" imgW="1054100" imgH="1905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56250"/>
                        <a:ext cx="21510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049138A-2E73-4242-977B-9739A01B2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69DF311-866A-4725-80CE-2C31528E3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BA1E2C1B-4572-4E82-8C67-4226CA8B9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82AFAB05-BDDD-419B-932F-18EAE6A94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91B38050-0781-4119-8A40-38D1A1191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3607D168-787E-4D41-B722-505150E2D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82B2F722-E644-4ADE-AA15-A35AF7996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6D349C3F-3FEC-4942-BA55-BB153461F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A3EF6B1D-BDD1-40F1-B6D2-B570157A8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7D25D789-290D-49ED-8C96-5DAB1CAEF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2A170628-453A-4B77-A1E2-D17F2F08B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164AF9B7-7B65-4747-B061-2D97EA703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70" name="Rectangle 14">
            <a:extLst>
              <a:ext uri="{FF2B5EF4-FFF2-40B4-BE49-F238E27FC236}">
                <a16:creationId xmlns:a16="http://schemas.microsoft.com/office/drawing/2014/main" id="{AFEC7C5D-C25E-4D12-933F-6749B55A6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EF8A6C45-3171-492A-8F4E-B79B2F4E7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2E3E13B9-877F-4B54-8C32-FE8ADFDBE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73" name="Rectangle 17">
            <a:extLst>
              <a:ext uri="{FF2B5EF4-FFF2-40B4-BE49-F238E27FC236}">
                <a16:creationId xmlns:a16="http://schemas.microsoft.com/office/drawing/2014/main" id="{A4D4B682-1A14-422E-99E4-C80ACF8E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8054D7A0-1E53-446C-863A-B10003A9E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75" name="Rectangle 19">
            <a:extLst>
              <a:ext uri="{FF2B5EF4-FFF2-40B4-BE49-F238E27FC236}">
                <a16:creationId xmlns:a16="http://schemas.microsoft.com/office/drawing/2014/main" id="{54B8A8B3-34BF-4534-8DC5-55E29BA6F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76" name="Rectangle 20">
            <a:extLst>
              <a:ext uri="{FF2B5EF4-FFF2-40B4-BE49-F238E27FC236}">
                <a16:creationId xmlns:a16="http://schemas.microsoft.com/office/drawing/2014/main" id="{75751297-C0A8-4AB8-8345-7DF8651DD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77" name="Rectangle 21">
            <a:extLst>
              <a:ext uri="{FF2B5EF4-FFF2-40B4-BE49-F238E27FC236}">
                <a16:creationId xmlns:a16="http://schemas.microsoft.com/office/drawing/2014/main" id="{BE64463B-E969-4970-9865-1DAE86430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78" name="Rectangle 22">
            <a:extLst>
              <a:ext uri="{FF2B5EF4-FFF2-40B4-BE49-F238E27FC236}">
                <a16:creationId xmlns:a16="http://schemas.microsoft.com/office/drawing/2014/main" id="{8C9D5740-9C2C-4C98-871E-BF122FC0E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79" name="Rectangle 23">
            <a:extLst>
              <a:ext uri="{FF2B5EF4-FFF2-40B4-BE49-F238E27FC236}">
                <a16:creationId xmlns:a16="http://schemas.microsoft.com/office/drawing/2014/main" id="{2B2E0D27-A783-4ABD-95FF-8DC13376E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80" name="Rectangle 24">
            <a:extLst>
              <a:ext uri="{FF2B5EF4-FFF2-40B4-BE49-F238E27FC236}">
                <a16:creationId xmlns:a16="http://schemas.microsoft.com/office/drawing/2014/main" id="{4A8868E9-6AF6-4F30-B8E3-E9D0CB60C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81" name="Rectangle 25">
            <a:extLst>
              <a:ext uri="{FF2B5EF4-FFF2-40B4-BE49-F238E27FC236}">
                <a16:creationId xmlns:a16="http://schemas.microsoft.com/office/drawing/2014/main" id="{559B6D73-AD74-4E8C-8732-821E613D9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82" name="Rectangle 26">
            <a:extLst>
              <a:ext uri="{FF2B5EF4-FFF2-40B4-BE49-F238E27FC236}">
                <a16:creationId xmlns:a16="http://schemas.microsoft.com/office/drawing/2014/main" id="{6756C6A4-D238-4D3C-A63B-E15524641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83" name="Rectangle 27">
            <a:extLst>
              <a:ext uri="{FF2B5EF4-FFF2-40B4-BE49-F238E27FC236}">
                <a16:creationId xmlns:a16="http://schemas.microsoft.com/office/drawing/2014/main" id="{72C98126-BD7B-4A00-BF1A-889ADD7F0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84" name="Rectangle 28">
            <a:extLst>
              <a:ext uri="{FF2B5EF4-FFF2-40B4-BE49-F238E27FC236}">
                <a16:creationId xmlns:a16="http://schemas.microsoft.com/office/drawing/2014/main" id="{6BE6990C-3999-4290-92A8-966E5AB43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85" name="Rectangle 29">
            <a:extLst>
              <a:ext uri="{FF2B5EF4-FFF2-40B4-BE49-F238E27FC236}">
                <a16:creationId xmlns:a16="http://schemas.microsoft.com/office/drawing/2014/main" id="{D4481566-6056-4C9A-8C0C-8B04D040B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86" name="Rectangle 30">
            <a:extLst>
              <a:ext uri="{FF2B5EF4-FFF2-40B4-BE49-F238E27FC236}">
                <a16:creationId xmlns:a16="http://schemas.microsoft.com/office/drawing/2014/main" id="{61990078-DC05-4020-BAA9-3DACF4F4D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87" name="Rectangle 31">
            <a:extLst>
              <a:ext uri="{FF2B5EF4-FFF2-40B4-BE49-F238E27FC236}">
                <a16:creationId xmlns:a16="http://schemas.microsoft.com/office/drawing/2014/main" id="{2966966C-B3A2-4055-9309-A6EF6F8D3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88" name="Rectangle 32">
            <a:extLst>
              <a:ext uri="{FF2B5EF4-FFF2-40B4-BE49-F238E27FC236}">
                <a16:creationId xmlns:a16="http://schemas.microsoft.com/office/drawing/2014/main" id="{016C6A1D-58C8-44EE-94AE-009B0FB14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89" name="Rectangle 33">
            <a:extLst>
              <a:ext uri="{FF2B5EF4-FFF2-40B4-BE49-F238E27FC236}">
                <a16:creationId xmlns:a16="http://schemas.microsoft.com/office/drawing/2014/main" id="{9D6A0209-D3F3-4814-9946-436B295E7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90" name="Rectangle 34">
            <a:extLst>
              <a:ext uri="{FF2B5EF4-FFF2-40B4-BE49-F238E27FC236}">
                <a16:creationId xmlns:a16="http://schemas.microsoft.com/office/drawing/2014/main" id="{9B86FEBA-BF64-4C78-A41F-3F9F915C4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91" name="Rectangle 35">
            <a:extLst>
              <a:ext uri="{FF2B5EF4-FFF2-40B4-BE49-F238E27FC236}">
                <a16:creationId xmlns:a16="http://schemas.microsoft.com/office/drawing/2014/main" id="{57D3CF76-8C19-489A-87B1-0C9D0694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92" name="Rectangle 36">
            <a:extLst>
              <a:ext uri="{FF2B5EF4-FFF2-40B4-BE49-F238E27FC236}">
                <a16:creationId xmlns:a16="http://schemas.microsoft.com/office/drawing/2014/main" id="{D43F591B-762A-4E6B-80AD-1159B8271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93" name="Rectangle 37">
            <a:extLst>
              <a:ext uri="{FF2B5EF4-FFF2-40B4-BE49-F238E27FC236}">
                <a16:creationId xmlns:a16="http://schemas.microsoft.com/office/drawing/2014/main" id="{6A09F486-CBAF-4656-B4E9-1D95ADEB1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94" name="Rectangle 38">
            <a:extLst>
              <a:ext uri="{FF2B5EF4-FFF2-40B4-BE49-F238E27FC236}">
                <a16:creationId xmlns:a16="http://schemas.microsoft.com/office/drawing/2014/main" id="{3C444C0C-81FD-4293-9AE7-E8EC9FCAC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95" name="Rectangle 39">
            <a:extLst>
              <a:ext uri="{FF2B5EF4-FFF2-40B4-BE49-F238E27FC236}">
                <a16:creationId xmlns:a16="http://schemas.microsoft.com/office/drawing/2014/main" id="{1A1D5E07-FB00-4828-A063-946620EB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Utilizando los teoremas planteados se deducen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9496" name="Rectangle 40">
            <a:extLst>
              <a:ext uri="{FF2B5EF4-FFF2-40B4-BE49-F238E27FC236}">
                <a16:creationId xmlns:a16="http://schemas.microsoft.com/office/drawing/2014/main" id="{EF4AA6E8-228D-4BBB-8CAF-2D0118CC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97" name="Rectangle 41">
            <a:extLst>
              <a:ext uri="{FF2B5EF4-FFF2-40B4-BE49-F238E27FC236}">
                <a16:creationId xmlns:a16="http://schemas.microsoft.com/office/drawing/2014/main" id="{96A89A0B-6400-41C6-A677-541BD419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98" name="Rectangle 42">
            <a:extLst>
              <a:ext uri="{FF2B5EF4-FFF2-40B4-BE49-F238E27FC236}">
                <a16:creationId xmlns:a16="http://schemas.microsoft.com/office/drawing/2014/main" id="{EF767F12-EB6B-4CD5-A9BC-0D6A8A6F9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99" name="Rectangle 43">
            <a:extLst>
              <a:ext uri="{FF2B5EF4-FFF2-40B4-BE49-F238E27FC236}">
                <a16:creationId xmlns:a16="http://schemas.microsoft.com/office/drawing/2014/main" id="{468240EC-CEF3-4FCF-9839-98465629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00" name="Rectangle 44">
            <a:extLst>
              <a:ext uri="{FF2B5EF4-FFF2-40B4-BE49-F238E27FC236}">
                <a16:creationId xmlns:a16="http://schemas.microsoft.com/office/drawing/2014/main" id="{B30618BF-6B77-4183-8FBA-48663CEBB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01" name="Rectangle 45">
            <a:extLst>
              <a:ext uri="{FF2B5EF4-FFF2-40B4-BE49-F238E27FC236}">
                <a16:creationId xmlns:a16="http://schemas.microsoft.com/office/drawing/2014/main" id="{0A8DDEFA-59AA-4D86-87F0-925F7CD7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02" name="Rectangle 46">
            <a:extLst>
              <a:ext uri="{FF2B5EF4-FFF2-40B4-BE49-F238E27FC236}">
                <a16:creationId xmlns:a16="http://schemas.microsoft.com/office/drawing/2014/main" id="{4A82AFBC-FD9D-49DD-9CF7-18B870D4F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03" name="Rectangle 47">
            <a:extLst>
              <a:ext uri="{FF2B5EF4-FFF2-40B4-BE49-F238E27FC236}">
                <a16:creationId xmlns:a16="http://schemas.microsoft.com/office/drawing/2014/main" id="{6298E396-FDD9-4FEC-9058-72193F6DA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04" name="Rectangle 48">
            <a:extLst>
              <a:ext uri="{FF2B5EF4-FFF2-40B4-BE49-F238E27FC236}">
                <a16:creationId xmlns:a16="http://schemas.microsoft.com/office/drawing/2014/main" id="{BA51FF1C-D160-44DC-8134-5675E5B0C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05" name="Rectangle 49">
            <a:extLst>
              <a:ext uri="{FF2B5EF4-FFF2-40B4-BE49-F238E27FC236}">
                <a16:creationId xmlns:a16="http://schemas.microsoft.com/office/drawing/2014/main" id="{560246BB-3C12-4B5F-9EC4-4802F1D99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06" name="Rectangle 50">
            <a:extLst>
              <a:ext uri="{FF2B5EF4-FFF2-40B4-BE49-F238E27FC236}">
                <a16:creationId xmlns:a16="http://schemas.microsoft.com/office/drawing/2014/main" id="{38721447-D110-45A8-9421-8CDFDE0AE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07" name="Rectangle 51">
            <a:extLst>
              <a:ext uri="{FF2B5EF4-FFF2-40B4-BE49-F238E27FC236}">
                <a16:creationId xmlns:a16="http://schemas.microsoft.com/office/drawing/2014/main" id="{DC24B88B-AD84-44D8-B19B-93E156573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08" name="Rectangle 52">
            <a:extLst>
              <a:ext uri="{FF2B5EF4-FFF2-40B4-BE49-F238E27FC236}">
                <a16:creationId xmlns:a16="http://schemas.microsoft.com/office/drawing/2014/main" id="{3072A06B-8311-497F-B1B3-C6923CBC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09" name="Rectangle 53">
            <a:extLst>
              <a:ext uri="{FF2B5EF4-FFF2-40B4-BE49-F238E27FC236}">
                <a16:creationId xmlns:a16="http://schemas.microsoft.com/office/drawing/2014/main" id="{32B5B7ED-352F-4569-82CF-FD5F75949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10" name="Rectangle 54">
            <a:extLst>
              <a:ext uri="{FF2B5EF4-FFF2-40B4-BE49-F238E27FC236}">
                <a16:creationId xmlns:a16="http://schemas.microsoft.com/office/drawing/2014/main" id="{15B942C0-5F8B-4AB1-929C-182D76A75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11" name="Rectangle 55">
            <a:extLst>
              <a:ext uri="{FF2B5EF4-FFF2-40B4-BE49-F238E27FC236}">
                <a16:creationId xmlns:a16="http://schemas.microsoft.com/office/drawing/2014/main" id="{7059E5CA-3DF2-4742-855E-FB8BF0787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12" name="Rectangle 56">
            <a:extLst>
              <a:ext uri="{FF2B5EF4-FFF2-40B4-BE49-F238E27FC236}">
                <a16:creationId xmlns:a16="http://schemas.microsoft.com/office/drawing/2014/main" id="{9669785B-1DED-41B9-96F1-DB79F1DF3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13" name="Rectangle 57">
            <a:extLst>
              <a:ext uri="{FF2B5EF4-FFF2-40B4-BE49-F238E27FC236}">
                <a16:creationId xmlns:a16="http://schemas.microsoft.com/office/drawing/2014/main" id="{765708EA-1EF8-47B1-A2EE-81DFFEEB9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14" name="Rectangle 58">
            <a:extLst>
              <a:ext uri="{FF2B5EF4-FFF2-40B4-BE49-F238E27FC236}">
                <a16:creationId xmlns:a16="http://schemas.microsoft.com/office/drawing/2014/main" id="{63EFBE39-BDD1-4F94-A543-A0D4A550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15" name="Rectangle 59">
            <a:extLst>
              <a:ext uri="{FF2B5EF4-FFF2-40B4-BE49-F238E27FC236}">
                <a16:creationId xmlns:a16="http://schemas.microsoft.com/office/drawing/2014/main" id="{170C67E1-4EA7-4CED-8912-FB1404D2E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16" name="Rectangle 60">
            <a:extLst>
              <a:ext uri="{FF2B5EF4-FFF2-40B4-BE49-F238E27FC236}">
                <a16:creationId xmlns:a16="http://schemas.microsoft.com/office/drawing/2014/main" id="{AF497314-61D2-4A0B-98C8-E02489455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17" name="Rectangle 61">
            <a:extLst>
              <a:ext uri="{FF2B5EF4-FFF2-40B4-BE49-F238E27FC236}">
                <a16:creationId xmlns:a16="http://schemas.microsoft.com/office/drawing/2014/main" id="{A485D7B0-DD94-4648-8039-2A365A629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18" name="Rectangle 62">
            <a:extLst>
              <a:ext uri="{FF2B5EF4-FFF2-40B4-BE49-F238E27FC236}">
                <a16:creationId xmlns:a16="http://schemas.microsoft.com/office/drawing/2014/main" id="{49484F84-2C30-4E8B-B6BA-71E36370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19" name="Rectangle 63">
            <a:extLst>
              <a:ext uri="{FF2B5EF4-FFF2-40B4-BE49-F238E27FC236}">
                <a16:creationId xmlns:a16="http://schemas.microsoft.com/office/drawing/2014/main" id="{EA78AEAE-F2F9-4797-AE57-41D29FC2E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20" name="Rectangle 64">
            <a:extLst>
              <a:ext uri="{FF2B5EF4-FFF2-40B4-BE49-F238E27FC236}">
                <a16:creationId xmlns:a16="http://schemas.microsoft.com/office/drawing/2014/main" id="{A13C865A-B75D-4369-9671-E5D640CE8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21" name="Rectangle 65">
            <a:extLst>
              <a:ext uri="{FF2B5EF4-FFF2-40B4-BE49-F238E27FC236}">
                <a16:creationId xmlns:a16="http://schemas.microsoft.com/office/drawing/2014/main" id="{3F225850-EB4A-4C20-9FAD-93A7ADDE8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22" name="Rectangle 66">
            <a:extLst>
              <a:ext uri="{FF2B5EF4-FFF2-40B4-BE49-F238E27FC236}">
                <a16:creationId xmlns:a16="http://schemas.microsoft.com/office/drawing/2014/main" id="{AF05AC8A-3DF0-401C-B34B-CB8A4F19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23" name="Rectangle 67">
            <a:extLst>
              <a:ext uri="{FF2B5EF4-FFF2-40B4-BE49-F238E27FC236}">
                <a16:creationId xmlns:a16="http://schemas.microsoft.com/office/drawing/2014/main" id="{0BFA0C5E-206B-4829-9AE1-81EF555D0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24" name="Rectangle 68">
            <a:extLst>
              <a:ext uri="{FF2B5EF4-FFF2-40B4-BE49-F238E27FC236}">
                <a16:creationId xmlns:a16="http://schemas.microsoft.com/office/drawing/2014/main" id="{26383139-0CE0-4F39-88EA-380BBECB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25" name="Rectangle 69">
            <a:extLst>
              <a:ext uri="{FF2B5EF4-FFF2-40B4-BE49-F238E27FC236}">
                <a16:creationId xmlns:a16="http://schemas.microsoft.com/office/drawing/2014/main" id="{42A52F44-F69F-45E8-8A3E-DFED1C7C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26" name="Rectangle 70">
            <a:extLst>
              <a:ext uri="{FF2B5EF4-FFF2-40B4-BE49-F238E27FC236}">
                <a16:creationId xmlns:a16="http://schemas.microsoft.com/office/drawing/2014/main" id="{5300BBC0-4510-4DBB-A760-AC7DF35A2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27" name="Rectangle 71">
            <a:extLst>
              <a:ext uri="{FF2B5EF4-FFF2-40B4-BE49-F238E27FC236}">
                <a16:creationId xmlns:a16="http://schemas.microsoft.com/office/drawing/2014/main" id="{C3E937CC-9D98-4179-9443-D2B4ACAA3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28" name="Rectangle 72">
            <a:extLst>
              <a:ext uri="{FF2B5EF4-FFF2-40B4-BE49-F238E27FC236}">
                <a16:creationId xmlns:a16="http://schemas.microsoft.com/office/drawing/2014/main" id="{4F300285-487E-4A48-8182-B09FA76D4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29" name="Rectangle 73">
            <a:extLst>
              <a:ext uri="{FF2B5EF4-FFF2-40B4-BE49-F238E27FC236}">
                <a16:creationId xmlns:a16="http://schemas.microsoft.com/office/drawing/2014/main" id="{37A33945-B7E0-4906-B744-AC3475C98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30" name="Rectangle 74">
            <a:extLst>
              <a:ext uri="{FF2B5EF4-FFF2-40B4-BE49-F238E27FC236}">
                <a16:creationId xmlns:a16="http://schemas.microsoft.com/office/drawing/2014/main" id="{EB85F93F-99D9-4C5B-8582-6024E004E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31" name="Rectangle 75">
            <a:extLst>
              <a:ext uri="{FF2B5EF4-FFF2-40B4-BE49-F238E27FC236}">
                <a16:creationId xmlns:a16="http://schemas.microsoft.com/office/drawing/2014/main" id="{004C84DF-68AB-416D-AFFE-34855719F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532" name="Rectangle 76">
            <a:extLst>
              <a:ext uri="{FF2B5EF4-FFF2-40B4-BE49-F238E27FC236}">
                <a16:creationId xmlns:a16="http://schemas.microsoft.com/office/drawing/2014/main" id="{D8F395A6-9EAB-4736-99EF-B5D4D9051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graphicFrame>
        <p:nvGraphicFramePr>
          <p:cNvPr id="19533" name="1 Objeto">
            <a:extLst>
              <a:ext uri="{FF2B5EF4-FFF2-40B4-BE49-F238E27FC236}">
                <a16:creationId xmlns:a16="http://schemas.microsoft.com/office/drawing/2014/main" id="{2CBE0440-A156-46ED-865F-EC9546C9F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844675"/>
          <a:ext cx="60372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Ecuación" r:id="rId3" imgW="2959100" imgH="228600" progId="Equation.3">
                  <p:embed/>
                </p:oleObj>
              </mc:Choice>
              <mc:Fallback>
                <p:oleObj name="Ecuación" r:id="rId3" imgW="2959100" imgH="2286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44675"/>
                        <a:ext cx="6037262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4" name="1 Objeto">
            <a:extLst>
              <a:ext uri="{FF2B5EF4-FFF2-40B4-BE49-F238E27FC236}">
                <a16:creationId xmlns:a16="http://schemas.microsoft.com/office/drawing/2014/main" id="{9246337E-2E21-414C-91D2-1442F990D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238" y="2395538"/>
          <a:ext cx="7254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Ecuación" r:id="rId5" imgW="3556000" imgH="228600" progId="Equation.3">
                  <p:embed/>
                </p:oleObj>
              </mc:Choice>
              <mc:Fallback>
                <p:oleObj name="Ecuación" r:id="rId5" imgW="3556000" imgH="2286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2395538"/>
                        <a:ext cx="72548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5" name="1 Objeto">
            <a:extLst>
              <a:ext uri="{FF2B5EF4-FFF2-40B4-BE49-F238E27FC236}">
                <a16:creationId xmlns:a16="http://schemas.microsoft.com/office/drawing/2014/main" id="{B269D32B-763A-41E3-8545-E6286E8B99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" y="2946400"/>
          <a:ext cx="7459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Ecuación" r:id="rId7" imgW="3657600" imgH="254000" progId="Equation.3">
                  <p:embed/>
                </p:oleObj>
              </mc:Choice>
              <mc:Fallback>
                <p:oleObj name="Ecuación" r:id="rId7" imgW="3657600" imgH="2540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2946400"/>
                        <a:ext cx="7459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6" name="1 Objeto">
            <a:extLst>
              <a:ext uri="{FF2B5EF4-FFF2-40B4-BE49-F238E27FC236}">
                <a16:creationId xmlns:a16="http://schemas.microsoft.com/office/drawing/2014/main" id="{A1F81301-5BF1-40EF-9FF4-A5B1ECBDF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3425825"/>
          <a:ext cx="7277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Ecuación" r:id="rId9" imgW="3568700" imgH="254000" progId="Equation.3">
                  <p:embed/>
                </p:oleObj>
              </mc:Choice>
              <mc:Fallback>
                <p:oleObj name="Ecuación" r:id="rId9" imgW="3568700" imgH="2540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425825"/>
                        <a:ext cx="7277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7" name="1 Objeto">
            <a:extLst>
              <a:ext uri="{FF2B5EF4-FFF2-40B4-BE49-F238E27FC236}">
                <a16:creationId xmlns:a16="http://schemas.microsoft.com/office/drawing/2014/main" id="{E96DD52A-2A58-4D0E-A1EF-97CA05DDDB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929063"/>
          <a:ext cx="55149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Ecuación" r:id="rId11" imgW="2705100" imgH="254000" progId="Equation.3">
                  <p:embed/>
                </p:oleObj>
              </mc:Choice>
              <mc:Fallback>
                <p:oleObj name="Ecuación" r:id="rId11" imgW="2705100" imgH="2540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29063"/>
                        <a:ext cx="55149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8" name="1 Objeto">
            <a:extLst>
              <a:ext uri="{FF2B5EF4-FFF2-40B4-BE49-F238E27FC236}">
                <a16:creationId xmlns:a16="http://schemas.microsoft.com/office/drawing/2014/main" id="{0CB0D345-E77E-41D4-9B60-B628639556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505325"/>
          <a:ext cx="5359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cuación" r:id="rId13" imgW="2628900" imgH="254000" progId="Equation.3">
                  <p:embed/>
                </p:oleObj>
              </mc:Choice>
              <mc:Fallback>
                <p:oleObj name="Ecuación" r:id="rId13" imgW="2628900" imgH="2540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05325"/>
                        <a:ext cx="5359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9" name="1 Objeto">
            <a:extLst>
              <a:ext uri="{FF2B5EF4-FFF2-40B4-BE49-F238E27FC236}">
                <a16:creationId xmlns:a16="http://schemas.microsoft.com/office/drawing/2014/main" id="{53A09CA2-0426-4088-9C69-06696D74D4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081588"/>
          <a:ext cx="3935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cuación" r:id="rId15" imgW="1930400" imgH="254000" progId="Equation.3">
                  <p:embed/>
                </p:oleObj>
              </mc:Choice>
              <mc:Fallback>
                <p:oleObj name="Ecuación" r:id="rId15" imgW="1930400" imgH="2540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81588"/>
                        <a:ext cx="3935413" cy="508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40" name="1 Objeto">
            <a:extLst>
              <a:ext uri="{FF2B5EF4-FFF2-40B4-BE49-F238E27FC236}">
                <a16:creationId xmlns:a16="http://schemas.microsoft.com/office/drawing/2014/main" id="{FF4493B3-D5FA-4696-8303-EDC705B6D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5584825"/>
          <a:ext cx="24844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Ecuación" r:id="rId17" imgW="1218671" imgH="253890" progId="Equation.3">
                  <p:embed/>
                </p:oleObj>
              </mc:Choice>
              <mc:Fallback>
                <p:oleObj name="Ecuación" r:id="rId17" imgW="1218671" imgH="25389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584825"/>
                        <a:ext cx="24844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3636D2B-61B3-49CF-8C5A-C24EBCB7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1F5DAC2-30CA-4852-8C34-FE9F808FD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D6AE90B-BE80-4BAB-BAC1-D43DDB17F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F3D0BD4D-09C5-453D-B3A9-B3368B754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266F9405-0844-4A2B-851F-A83FD4E86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6E5314F2-B9E4-4247-BE66-6873EE09D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C2CDC6A0-F374-4365-A349-D7707CB54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686DE073-81FA-4E7D-9740-618FB49C6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65B922D7-E5C7-4B60-BA57-4B1295939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B61BDFA1-0950-448A-AE8E-F59F19B78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91C28111-0640-4A98-917E-97F106453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3" name="Rectangle 13">
            <a:extLst>
              <a:ext uri="{FF2B5EF4-FFF2-40B4-BE49-F238E27FC236}">
                <a16:creationId xmlns:a16="http://schemas.microsoft.com/office/drawing/2014/main" id="{CAA0BA2E-56D4-4765-B70D-3940505C0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1A2D3372-B029-4563-BD83-6C374D97B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6673D6CD-5871-49B0-A8A9-2E9B36B24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6" name="Rectangle 16">
            <a:extLst>
              <a:ext uri="{FF2B5EF4-FFF2-40B4-BE49-F238E27FC236}">
                <a16:creationId xmlns:a16="http://schemas.microsoft.com/office/drawing/2014/main" id="{E5ACAB21-A57A-4A09-AFC4-CFC2879A9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7" name="Rectangle 17">
            <a:extLst>
              <a:ext uri="{FF2B5EF4-FFF2-40B4-BE49-F238E27FC236}">
                <a16:creationId xmlns:a16="http://schemas.microsoft.com/office/drawing/2014/main" id="{6F1F68E8-87A1-4EF3-ABED-B19657AD8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8" name="Rectangle 18">
            <a:extLst>
              <a:ext uri="{FF2B5EF4-FFF2-40B4-BE49-F238E27FC236}">
                <a16:creationId xmlns:a16="http://schemas.microsoft.com/office/drawing/2014/main" id="{11619792-97D4-4CF2-84F6-E001E6A98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9" name="Rectangle 19">
            <a:extLst>
              <a:ext uri="{FF2B5EF4-FFF2-40B4-BE49-F238E27FC236}">
                <a16:creationId xmlns:a16="http://schemas.microsoft.com/office/drawing/2014/main" id="{391057B5-0A59-4616-9604-E83807127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F46EDBF3-33E5-43BB-8459-34AE998D9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BD1B162E-9C31-4019-8B55-14736129D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02" name="Rectangle 22">
            <a:extLst>
              <a:ext uri="{FF2B5EF4-FFF2-40B4-BE49-F238E27FC236}">
                <a16:creationId xmlns:a16="http://schemas.microsoft.com/office/drawing/2014/main" id="{FBCAB339-6C71-471F-9A5F-95A1827D6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03" name="Rectangle 23">
            <a:extLst>
              <a:ext uri="{FF2B5EF4-FFF2-40B4-BE49-F238E27FC236}">
                <a16:creationId xmlns:a16="http://schemas.microsoft.com/office/drawing/2014/main" id="{CBA27B5C-592F-47B4-9A9E-A32472A30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04" name="Rectangle 24">
            <a:extLst>
              <a:ext uri="{FF2B5EF4-FFF2-40B4-BE49-F238E27FC236}">
                <a16:creationId xmlns:a16="http://schemas.microsoft.com/office/drawing/2014/main" id="{C315FFC6-DBF3-46AF-BCBC-156084C75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86F9A264-9DF3-4E56-AAE8-51D4A8AD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06" name="Rectangle 26">
            <a:extLst>
              <a:ext uri="{FF2B5EF4-FFF2-40B4-BE49-F238E27FC236}">
                <a16:creationId xmlns:a16="http://schemas.microsoft.com/office/drawing/2014/main" id="{34B6B5C7-E439-4180-883C-F4C9B9197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07" name="Rectangle 27">
            <a:extLst>
              <a:ext uri="{FF2B5EF4-FFF2-40B4-BE49-F238E27FC236}">
                <a16:creationId xmlns:a16="http://schemas.microsoft.com/office/drawing/2014/main" id="{A65733D7-BC0A-485C-8CD3-D359F79DC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08" name="Rectangle 28">
            <a:extLst>
              <a:ext uri="{FF2B5EF4-FFF2-40B4-BE49-F238E27FC236}">
                <a16:creationId xmlns:a16="http://schemas.microsoft.com/office/drawing/2014/main" id="{6F31F4AD-0110-4155-B8FE-9BFF90086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09" name="Rectangle 29">
            <a:extLst>
              <a:ext uri="{FF2B5EF4-FFF2-40B4-BE49-F238E27FC236}">
                <a16:creationId xmlns:a16="http://schemas.microsoft.com/office/drawing/2014/main" id="{229C3575-87CD-4F38-BCF8-492B44532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10" name="Rectangle 30">
            <a:extLst>
              <a:ext uri="{FF2B5EF4-FFF2-40B4-BE49-F238E27FC236}">
                <a16:creationId xmlns:a16="http://schemas.microsoft.com/office/drawing/2014/main" id="{615D2E39-6F47-462F-B9C4-E3482A569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11" name="Rectangle 31">
            <a:extLst>
              <a:ext uri="{FF2B5EF4-FFF2-40B4-BE49-F238E27FC236}">
                <a16:creationId xmlns:a16="http://schemas.microsoft.com/office/drawing/2014/main" id="{D12DA651-9983-4C77-ADD0-4C982CCBD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12" name="Rectangle 32">
            <a:extLst>
              <a:ext uri="{FF2B5EF4-FFF2-40B4-BE49-F238E27FC236}">
                <a16:creationId xmlns:a16="http://schemas.microsoft.com/office/drawing/2014/main" id="{61C429CA-77CB-47DA-B487-6027D999F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13" name="Rectangle 33">
            <a:extLst>
              <a:ext uri="{FF2B5EF4-FFF2-40B4-BE49-F238E27FC236}">
                <a16:creationId xmlns:a16="http://schemas.microsoft.com/office/drawing/2014/main" id="{49150CC5-FB6C-40D9-AD67-AAC3B7A4F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14" name="Rectangle 34">
            <a:extLst>
              <a:ext uri="{FF2B5EF4-FFF2-40B4-BE49-F238E27FC236}">
                <a16:creationId xmlns:a16="http://schemas.microsoft.com/office/drawing/2014/main" id="{353E0FAA-9380-4B51-9AAA-F3740A8AA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15" name="Rectangle 35">
            <a:extLst>
              <a:ext uri="{FF2B5EF4-FFF2-40B4-BE49-F238E27FC236}">
                <a16:creationId xmlns:a16="http://schemas.microsoft.com/office/drawing/2014/main" id="{C9ACC4A9-5B7E-4131-A2D5-AAB811785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16" name="Rectangle 36">
            <a:extLst>
              <a:ext uri="{FF2B5EF4-FFF2-40B4-BE49-F238E27FC236}">
                <a16:creationId xmlns:a16="http://schemas.microsoft.com/office/drawing/2014/main" id="{51FBBFDF-56D1-4DF2-B669-171664E74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17" name="Rectangle 37">
            <a:extLst>
              <a:ext uri="{FF2B5EF4-FFF2-40B4-BE49-F238E27FC236}">
                <a16:creationId xmlns:a16="http://schemas.microsoft.com/office/drawing/2014/main" id="{A6A13F23-E3A9-4877-A9F6-E5B3F5A88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18" name="Rectangle 38">
            <a:extLst>
              <a:ext uri="{FF2B5EF4-FFF2-40B4-BE49-F238E27FC236}">
                <a16:creationId xmlns:a16="http://schemas.microsoft.com/office/drawing/2014/main" id="{F7C2A3EB-0136-409B-9E7E-48B8D4E00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19" name="Rectangle 39">
            <a:extLst>
              <a:ext uri="{FF2B5EF4-FFF2-40B4-BE49-F238E27FC236}">
                <a16:creationId xmlns:a16="http://schemas.microsoft.com/office/drawing/2014/main" id="{ED546F08-2BB4-431B-B2D8-14C00EC82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Tabla ANOVA … 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0520" name="Rectangle 40">
            <a:extLst>
              <a:ext uri="{FF2B5EF4-FFF2-40B4-BE49-F238E27FC236}">
                <a16:creationId xmlns:a16="http://schemas.microsoft.com/office/drawing/2014/main" id="{1542408B-FDE6-4384-8F13-BE29B8CA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21" name="Rectangle 41">
            <a:extLst>
              <a:ext uri="{FF2B5EF4-FFF2-40B4-BE49-F238E27FC236}">
                <a16:creationId xmlns:a16="http://schemas.microsoft.com/office/drawing/2014/main" id="{67558DDA-74FF-4CCF-AFA1-03B63D31E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22" name="Rectangle 42">
            <a:extLst>
              <a:ext uri="{FF2B5EF4-FFF2-40B4-BE49-F238E27FC236}">
                <a16:creationId xmlns:a16="http://schemas.microsoft.com/office/drawing/2014/main" id="{12517FE3-48DB-42EA-84F0-D231D6FC5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23" name="Rectangle 43">
            <a:extLst>
              <a:ext uri="{FF2B5EF4-FFF2-40B4-BE49-F238E27FC236}">
                <a16:creationId xmlns:a16="http://schemas.microsoft.com/office/drawing/2014/main" id="{E5140395-9740-4206-BBDF-E5F185AAC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24" name="Rectangle 44">
            <a:extLst>
              <a:ext uri="{FF2B5EF4-FFF2-40B4-BE49-F238E27FC236}">
                <a16:creationId xmlns:a16="http://schemas.microsoft.com/office/drawing/2014/main" id="{2C180203-1839-4786-B59D-D4A54CEA2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25" name="Rectangle 45">
            <a:extLst>
              <a:ext uri="{FF2B5EF4-FFF2-40B4-BE49-F238E27FC236}">
                <a16:creationId xmlns:a16="http://schemas.microsoft.com/office/drawing/2014/main" id="{4DFE0916-D95C-45A7-9AC7-FFBF7F916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26" name="Rectangle 46">
            <a:extLst>
              <a:ext uri="{FF2B5EF4-FFF2-40B4-BE49-F238E27FC236}">
                <a16:creationId xmlns:a16="http://schemas.microsoft.com/office/drawing/2014/main" id="{21A47615-82B3-490E-820D-20F8284AA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27" name="Rectangle 47">
            <a:extLst>
              <a:ext uri="{FF2B5EF4-FFF2-40B4-BE49-F238E27FC236}">
                <a16:creationId xmlns:a16="http://schemas.microsoft.com/office/drawing/2014/main" id="{E06088FE-A7EF-4244-9E9B-88C9FAFC2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28" name="Rectangle 48">
            <a:extLst>
              <a:ext uri="{FF2B5EF4-FFF2-40B4-BE49-F238E27FC236}">
                <a16:creationId xmlns:a16="http://schemas.microsoft.com/office/drawing/2014/main" id="{B15FAB91-7AC8-48E4-915C-45712C942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29" name="Rectangle 49">
            <a:extLst>
              <a:ext uri="{FF2B5EF4-FFF2-40B4-BE49-F238E27FC236}">
                <a16:creationId xmlns:a16="http://schemas.microsoft.com/office/drawing/2014/main" id="{DF312C36-95ED-48BB-89BD-4476B082E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30" name="Rectangle 50">
            <a:extLst>
              <a:ext uri="{FF2B5EF4-FFF2-40B4-BE49-F238E27FC236}">
                <a16:creationId xmlns:a16="http://schemas.microsoft.com/office/drawing/2014/main" id="{4392C661-84E2-4A05-BAB8-0A01599C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31" name="Rectangle 51">
            <a:extLst>
              <a:ext uri="{FF2B5EF4-FFF2-40B4-BE49-F238E27FC236}">
                <a16:creationId xmlns:a16="http://schemas.microsoft.com/office/drawing/2014/main" id="{3554A912-62F4-4BC1-B704-4603ED5CF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32" name="Rectangle 52">
            <a:extLst>
              <a:ext uri="{FF2B5EF4-FFF2-40B4-BE49-F238E27FC236}">
                <a16:creationId xmlns:a16="http://schemas.microsoft.com/office/drawing/2014/main" id="{756D2532-D712-4B5B-AE2E-980848F4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33" name="Rectangle 53">
            <a:extLst>
              <a:ext uri="{FF2B5EF4-FFF2-40B4-BE49-F238E27FC236}">
                <a16:creationId xmlns:a16="http://schemas.microsoft.com/office/drawing/2014/main" id="{8BB9BC0B-DF82-49C9-8F7A-7B33D95CD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34" name="Rectangle 54">
            <a:extLst>
              <a:ext uri="{FF2B5EF4-FFF2-40B4-BE49-F238E27FC236}">
                <a16:creationId xmlns:a16="http://schemas.microsoft.com/office/drawing/2014/main" id="{E9A9BF19-D106-4DF7-A147-4B036C0B1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35" name="Rectangle 55">
            <a:extLst>
              <a:ext uri="{FF2B5EF4-FFF2-40B4-BE49-F238E27FC236}">
                <a16:creationId xmlns:a16="http://schemas.microsoft.com/office/drawing/2014/main" id="{04B0ECF1-1122-449D-AD2A-903BF5CC1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36" name="Rectangle 56">
            <a:extLst>
              <a:ext uri="{FF2B5EF4-FFF2-40B4-BE49-F238E27FC236}">
                <a16:creationId xmlns:a16="http://schemas.microsoft.com/office/drawing/2014/main" id="{56A18753-2FF9-46A8-95C1-C6A8F7011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37" name="Rectangle 57">
            <a:extLst>
              <a:ext uri="{FF2B5EF4-FFF2-40B4-BE49-F238E27FC236}">
                <a16:creationId xmlns:a16="http://schemas.microsoft.com/office/drawing/2014/main" id="{B26E3F76-B15B-4A72-B615-DDD032ACB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38" name="Rectangle 58">
            <a:extLst>
              <a:ext uri="{FF2B5EF4-FFF2-40B4-BE49-F238E27FC236}">
                <a16:creationId xmlns:a16="http://schemas.microsoft.com/office/drawing/2014/main" id="{7B70EDAE-9B87-4443-AC84-5BE0FECC9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39" name="Rectangle 59">
            <a:extLst>
              <a:ext uri="{FF2B5EF4-FFF2-40B4-BE49-F238E27FC236}">
                <a16:creationId xmlns:a16="http://schemas.microsoft.com/office/drawing/2014/main" id="{3C9F5115-AC57-4568-BC0E-B5BB31B46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40" name="Rectangle 60">
            <a:extLst>
              <a:ext uri="{FF2B5EF4-FFF2-40B4-BE49-F238E27FC236}">
                <a16:creationId xmlns:a16="http://schemas.microsoft.com/office/drawing/2014/main" id="{7204BDC1-F5CC-4622-BCA7-28839E13A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41" name="Rectangle 61">
            <a:extLst>
              <a:ext uri="{FF2B5EF4-FFF2-40B4-BE49-F238E27FC236}">
                <a16:creationId xmlns:a16="http://schemas.microsoft.com/office/drawing/2014/main" id="{6EC2B23A-AD6C-4978-B65D-8F18B5CBE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42" name="Rectangle 62">
            <a:extLst>
              <a:ext uri="{FF2B5EF4-FFF2-40B4-BE49-F238E27FC236}">
                <a16:creationId xmlns:a16="http://schemas.microsoft.com/office/drawing/2014/main" id="{68D5754A-BFC6-4CAC-AC35-DDC4C5A5E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43" name="Rectangle 63">
            <a:extLst>
              <a:ext uri="{FF2B5EF4-FFF2-40B4-BE49-F238E27FC236}">
                <a16:creationId xmlns:a16="http://schemas.microsoft.com/office/drawing/2014/main" id="{B2C93207-A861-4202-A107-AB1C349D0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44" name="Rectangle 64">
            <a:extLst>
              <a:ext uri="{FF2B5EF4-FFF2-40B4-BE49-F238E27FC236}">
                <a16:creationId xmlns:a16="http://schemas.microsoft.com/office/drawing/2014/main" id="{42458258-47D3-417F-828F-840F9DA9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45" name="Rectangle 65">
            <a:extLst>
              <a:ext uri="{FF2B5EF4-FFF2-40B4-BE49-F238E27FC236}">
                <a16:creationId xmlns:a16="http://schemas.microsoft.com/office/drawing/2014/main" id="{2D5EE943-F4A3-4A53-B201-C1293AFD2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46" name="Rectangle 66">
            <a:extLst>
              <a:ext uri="{FF2B5EF4-FFF2-40B4-BE49-F238E27FC236}">
                <a16:creationId xmlns:a16="http://schemas.microsoft.com/office/drawing/2014/main" id="{51C2FE87-673E-4868-9C2D-FE9C79316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47" name="Rectangle 67">
            <a:extLst>
              <a:ext uri="{FF2B5EF4-FFF2-40B4-BE49-F238E27FC236}">
                <a16:creationId xmlns:a16="http://schemas.microsoft.com/office/drawing/2014/main" id="{39EB8761-39AE-41F6-BCBA-A0F282EB3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48" name="Rectangle 68">
            <a:extLst>
              <a:ext uri="{FF2B5EF4-FFF2-40B4-BE49-F238E27FC236}">
                <a16:creationId xmlns:a16="http://schemas.microsoft.com/office/drawing/2014/main" id="{5ADE37F6-A7B8-429A-98E3-980030349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49" name="Rectangle 69">
            <a:extLst>
              <a:ext uri="{FF2B5EF4-FFF2-40B4-BE49-F238E27FC236}">
                <a16:creationId xmlns:a16="http://schemas.microsoft.com/office/drawing/2014/main" id="{9EF13D64-89D2-4B56-914B-655C7602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50" name="Rectangle 70">
            <a:extLst>
              <a:ext uri="{FF2B5EF4-FFF2-40B4-BE49-F238E27FC236}">
                <a16:creationId xmlns:a16="http://schemas.microsoft.com/office/drawing/2014/main" id="{2C9FED0E-57E7-4D84-B19C-C06123CB7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51" name="Rectangle 71">
            <a:extLst>
              <a:ext uri="{FF2B5EF4-FFF2-40B4-BE49-F238E27FC236}">
                <a16:creationId xmlns:a16="http://schemas.microsoft.com/office/drawing/2014/main" id="{25B1642E-F490-4BEE-AFA1-77E2192C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52" name="Rectangle 72">
            <a:extLst>
              <a:ext uri="{FF2B5EF4-FFF2-40B4-BE49-F238E27FC236}">
                <a16:creationId xmlns:a16="http://schemas.microsoft.com/office/drawing/2014/main" id="{D9BD0DE6-7207-419B-BE89-3822EBD64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53" name="Rectangle 73">
            <a:extLst>
              <a:ext uri="{FF2B5EF4-FFF2-40B4-BE49-F238E27FC236}">
                <a16:creationId xmlns:a16="http://schemas.microsoft.com/office/drawing/2014/main" id="{F5E336E1-2B1E-4412-95F7-8EB04AE5C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54" name="Rectangle 74">
            <a:extLst>
              <a:ext uri="{FF2B5EF4-FFF2-40B4-BE49-F238E27FC236}">
                <a16:creationId xmlns:a16="http://schemas.microsoft.com/office/drawing/2014/main" id="{097357CD-33C0-4E2F-BE40-DCDBC10C0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55" name="Rectangle 75">
            <a:extLst>
              <a:ext uri="{FF2B5EF4-FFF2-40B4-BE49-F238E27FC236}">
                <a16:creationId xmlns:a16="http://schemas.microsoft.com/office/drawing/2014/main" id="{E9AC7E11-3737-4A0E-ACFD-98DADAA3D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graphicFrame>
        <p:nvGraphicFramePr>
          <p:cNvPr id="20556" name="Object 78">
            <a:extLst>
              <a:ext uri="{FF2B5EF4-FFF2-40B4-BE49-F238E27FC236}">
                <a16:creationId xmlns:a16="http://schemas.microsoft.com/office/drawing/2014/main" id="{F618DA5A-9BEC-4A09-836A-7003E73AB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6050" y="2647950"/>
          <a:ext cx="79851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Ecuación" r:id="rId3" imgW="457200" imgH="190500" progId="Equation.3">
                  <p:embed/>
                </p:oleObj>
              </mc:Choice>
              <mc:Fallback>
                <p:oleObj name="Ecuación" r:id="rId3" imgW="457200" imgH="1905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2647950"/>
                        <a:ext cx="798513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7" name="Object 80">
            <a:extLst>
              <a:ext uri="{FF2B5EF4-FFF2-40B4-BE49-F238E27FC236}">
                <a16:creationId xmlns:a16="http://schemas.microsoft.com/office/drawing/2014/main" id="{A4008043-F610-4E3C-BA49-4F6BD6DFC2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1775" y="3173413"/>
          <a:ext cx="55562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" name="Ecuación" r:id="rId5" imgW="304536" imgH="164957" progId="Equation.3">
                  <p:embed/>
                </p:oleObj>
              </mc:Choice>
              <mc:Fallback>
                <p:oleObj name="Ecuación" r:id="rId5" imgW="304536" imgH="164957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3173413"/>
                        <a:ext cx="555625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6" name="Group 216">
            <a:extLst>
              <a:ext uri="{FF2B5EF4-FFF2-40B4-BE49-F238E27FC236}">
                <a16:creationId xmlns:a16="http://schemas.microsoft.com/office/drawing/2014/main" id="{447BF983-46D9-44FD-932D-A4B7DB341D11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844675"/>
          <a:ext cx="7129462" cy="2320925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43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FUENTE DE VARIACIÓN</a:t>
                      </a:r>
                      <a:endParaRPr kumimoji="0" lang="es-E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SUMA DE CUADRADOS</a:t>
                      </a:r>
                      <a:endParaRPr kumimoji="0" lang="es-E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GRADOS DE LIBERTAD</a:t>
                      </a:r>
                      <a:endParaRPr kumimoji="0" lang="es-E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SUMA PROMEDIO DE CUADRADOS</a:t>
                      </a:r>
                      <a:endParaRPr kumimoji="0" lang="es-E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4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Debido a la regresión (SEC)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k-1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10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Debido a los residuos (SRC)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 - k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STC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n-1 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585" name="Object 194">
            <a:extLst>
              <a:ext uri="{FF2B5EF4-FFF2-40B4-BE49-F238E27FC236}">
                <a16:creationId xmlns:a16="http://schemas.microsoft.com/office/drawing/2014/main" id="{D0F3D788-98DF-462E-B284-1935A57168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9400" y="3792538"/>
          <a:ext cx="5159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" name="Ecuación" r:id="rId7" imgW="279279" imgH="165028" progId="Equation.3">
                  <p:embed/>
                </p:oleObj>
              </mc:Choice>
              <mc:Fallback>
                <p:oleObj name="Ecuación" r:id="rId7" imgW="279279" imgH="165028" progId="Equation.3">
                  <p:embed/>
                  <p:pic>
                    <p:nvPicPr>
                      <p:cNvPr id="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3792538"/>
                        <a:ext cx="5159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6" name="Object 195">
            <a:extLst>
              <a:ext uri="{FF2B5EF4-FFF2-40B4-BE49-F238E27FC236}">
                <a16:creationId xmlns:a16="http://schemas.microsoft.com/office/drawing/2014/main" id="{FD7F20B7-0396-4B52-82A7-905194936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9238" y="2690813"/>
          <a:ext cx="7667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" name="Ecuación" r:id="rId9" imgW="457200" imgH="190500" progId="Equation.3">
                  <p:embed/>
                </p:oleObj>
              </mc:Choice>
              <mc:Fallback>
                <p:oleObj name="Ecuación" r:id="rId9" imgW="457200" imgH="190500" progId="Equation.3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8" y="2690813"/>
                        <a:ext cx="7667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7" name="Object 196">
            <a:extLst>
              <a:ext uri="{FF2B5EF4-FFF2-40B4-BE49-F238E27FC236}">
                <a16:creationId xmlns:a16="http://schemas.microsoft.com/office/drawing/2014/main" id="{518497AD-16C1-4006-81DF-E391478E0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7950" y="3213100"/>
          <a:ext cx="10287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Ecuación" r:id="rId11" imgW="685502" imgH="177723" progId="Equation.3">
                  <p:embed/>
                </p:oleObj>
              </mc:Choice>
              <mc:Fallback>
                <p:oleObj name="Ecuación" r:id="rId11" imgW="685502" imgH="177723" progId="Equation.3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3213100"/>
                        <a:ext cx="10287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8" name="Object 96">
            <a:extLst>
              <a:ext uri="{FF2B5EF4-FFF2-40B4-BE49-F238E27FC236}">
                <a16:creationId xmlns:a16="http://schemas.microsoft.com/office/drawing/2014/main" id="{28A87E68-7C9C-4462-894B-C39B4D3762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6363" y="5157788"/>
          <a:ext cx="13589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name="Ecuación" r:id="rId13" imgW="736280" imgH="444307" progId="Equation.3">
                  <p:embed/>
                </p:oleObj>
              </mc:Choice>
              <mc:Fallback>
                <p:oleObj name="Ecuación" r:id="rId13" imgW="736280" imgH="444307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5157788"/>
                        <a:ext cx="13589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9" name="Object 96">
            <a:extLst>
              <a:ext uri="{FF2B5EF4-FFF2-40B4-BE49-F238E27FC236}">
                <a16:creationId xmlns:a16="http://schemas.microsoft.com/office/drawing/2014/main" id="{70A7EA4D-5B07-4F01-89E3-F4081E910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7300" y="4232275"/>
          <a:ext cx="15938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" name="Ecuación" r:id="rId15" imgW="863225" imgH="457002" progId="Equation.3">
                  <p:embed/>
                </p:oleObj>
              </mc:Choice>
              <mc:Fallback>
                <p:oleObj name="Ecuación" r:id="rId15" imgW="863225" imgH="457002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232275"/>
                        <a:ext cx="15938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D307C9A-2E9B-4048-B0EA-AF19FD26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908050"/>
            <a:ext cx="800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CONTENIDO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C198AC20-EE4C-402C-8F0C-4903284F2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7993063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Planteamiento de la teoría o de la hipótesis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Especificación del modelo econométrico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Estimación del modelo econométrico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Inferencia estadística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Predicción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9">
            <a:extLst>
              <a:ext uri="{FF2B5EF4-FFF2-40B4-BE49-F238E27FC236}">
                <a16:creationId xmlns:a16="http://schemas.microsoft.com/office/drawing/2014/main" id="{162DD550-229B-49D6-ADCA-6F3D2D20A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Supuestos del modelo clásico de regresión lineal normal (MCRLN)…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Text Box 80">
            <a:extLst>
              <a:ext uri="{FF2B5EF4-FFF2-40B4-BE49-F238E27FC236}">
                <a16:creationId xmlns:a16="http://schemas.microsoft.com/office/drawing/2014/main" id="{CF13C0C5-3F61-4A7E-98FA-D74BB0565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43425"/>
            <a:ext cx="7921625" cy="6461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Toda variable que es función lineal de una variable aleatoria es también una variable aleatoria.</a:t>
            </a:r>
          </a:p>
        </p:txBody>
      </p:sp>
      <p:graphicFrame>
        <p:nvGraphicFramePr>
          <p:cNvPr id="8196" name="Object 81">
            <a:extLst>
              <a:ext uri="{FF2B5EF4-FFF2-40B4-BE49-F238E27FC236}">
                <a16:creationId xmlns:a16="http://schemas.microsoft.com/office/drawing/2014/main" id="{160E9FF8-CFDE-45C8-B851-4A84F97725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341563"/>
          <a:ext cx="11445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cuación" r:id="rId3" imgW="622030" imgH="203112" progId="Equation.3">
                  <p:embed/>
                </p:oleObj>
              </mc:Choice>
              <mc:Fallback>
                <p:oleObj name="Ecuación" r:id="rId3" imgW="622030" imgH="203112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41563"/>
                        <a:ext cx="114458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82">
            <a:extLst>
              <a:ext uri="{FF2B5EF4-FFF2-40B4-BE49-F238E27FC236}">
                <a16:creationId xmlns:a16="http://schemas.microsoft.com/office/drawing/2014/main" id="{62BF4AFF-A6B6-4813-AF01-7BCB038B55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911475"/>
          <a:ext cx="162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cuación" r:id="rId5" imgW="939392" imgH="253890" progId="Equation.3">
                  <p:embed/>
                </p:oleObj>
              </mc:Choice>
              <mc:Fallback>
                <p:oleObj name="Ecuación" r:id="rId5" imgW="939392" imgH="25389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11475"/>
                        <a:ext cx="162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83">
            <a:extLst>
              <a:ext uri="{FF2B5EF4-FFF2-40B4-BE49-F238E27FC236}">
                <a16:creationId xmlns:a16="http://schemas.microsoft.com/office/drawing/2014/main" id="{9E224D46-BDF9-4335-8703-15C158916B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5" y="3716338"/>
          <a:ext cx="20859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cuación" r:id="rId7" imgW="1129810" imgH="253890" progId="Equation.3">
                  <p:embed/>
                </p:oleObj>
              </mc:Choice>
              <mc:Fallback>
                <p:oleObj name="Ecuación" r:id="rId7" imgW="1129810" imgH="25389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3716338"/>
                        <a:ext cx="20859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29">
            <a:extLst>
              <a:ext uri="{FF2B5EF4-FFF2-40B4-BE49-F238E27FC236}">
                <a16:creationId xmlns:a16="http://schemas.microsoft.com/office/drawing/2014/main" id="{8F2FFB88-F3E3-413F-A061-75E1D7188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924175"/>
            <a:ext cx="2520950" cy="3667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Varianza - Covarianza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8200" name="Text Box 31">
            <a:extLst>
              <a:ext uri="{FF2B5EF4-FFF2-40B4-BE49-F238E27FC236}">
                <a16:creationId xmlns:a16="http://schemas.microsoft.com/office/drawing/2014/main" id="{AADDF0BB-5262-48FF-8E30-8D5630E25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276475"/>
            <a:ext cx="1152525" cy="3667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Media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8201" name="8 Objeto">
            <a:extLst>
              <a:ext uri="{FF2B5EF4-FFF2-40B4-BE49-F238E27FC236}">
                <a16:creationId xmlns:a16="http://schemas.microsoft.com/office/drawing/2014/main" id="{A5F76351-4313-41C3-82A6-C97913BF49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838325"/>
          <a:ext cx="13779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cuación" r:id="rId9" imgW="748975" imgH="177723" progId="Equation.3">
                  <p:embed/>
                </p:oleObj>
              </mc:Choice>
              <mc:Fallback>
                <p:oleObj name="Ecuación" r:id="rId9" imgW="748975" imgH="177723" progId="Equation.3">
                  <p:embed/>
                  <p:pic>
                    <p:nvPicPr>
                      <p:cNvPr id="0" name="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38325"/>
                        <a:ext cx="1377950" cy="32067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29">
            <a:extLst>
              <a:ext uri="{FF2B5EF4-FFF2-40B4-BE49-F238E27FC236}">
                <a16:creationId xmlns:a16="http://schemas.microsoft.com/office/drawing/2014/main" id="{AF3E844C-5E09-4F20-843C-552494532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708400"/>
            <a:ext cx="2520950" cy="3683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Distribución normal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9">
            <a:extLst>
              <a:ext uri="{FF2B5EF4-FFF2-40B4-BE49-F238E27FC236}">
                <a16:creationId xmlns:a16="http://schemas.microsoft.com/office/drawing/2014/main" id="{A3E6039C-2C5B-4F40-A1C3-DA6D6D409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Supuestos del modelo clásico de regresión lineal normal (MCRLN)…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219" name="Object 82">
            <a:extLst>
              <a:ext uri="{FF2B5EF4-FFF2-40B4-BE49-F238E27FC236}">
                <a16:creationId xmlns:a16="http://schemas.microsoft.com/office/drawing/2014/main" id="{A6D76F6D-1576-4FFB-AAF1-1FB196D5B5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213100"/>
          <a:ext cx="39243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cuación" r:id="rId3" imgW="1714500" imgH="254000" progId="Equation.3">
                  <p:embed/>
                </p:oleObj>
              </mc:Choice>
              <mc:Fallback>
                <p:oleObj name="Ecuación" r:id="rId3" imgW="1714500" imgH="2540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13100"/>
                        <a:ext cx="39243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83">
            <a:extLst>
              <a:ext uri="{FF2B5EF4-FFF2-40B4-BE49-F238E27FC236}">
                <a16:creationId xmlns:a16="http://schemas.microsoft.com/office/drawing/2014/main" id="{0A78518D-1286-43BC-8711-D140332173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988" y="4868863"/>
          <a:ext cx="59261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cuación" r:id="rId5" imgW="2755900" imgH="254000" progId="Equation.3">
                  <p:embed/>
                </p:oleObj>
              </mc:Choice>
              <mc:Fallback>
                <p:oleObj name="Ecuación" r:id="rId5" imgW="2755900" imgH="2540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868863"/>
                        <a:ext cx="59261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84">
            <a:extLst>
              <a:ext uri="{FF2B5EF4-FFF2-40B4-BE49-F238E27FC236}">
                <a16:creationId xmlns:a16="http://schemas.microsoft.com/office/drawing/2014/main" id="{D9D2E235-0D8A-4E62-AE32-0E29DB9D8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38" y="4084638"/>
          <a:ext cx="53943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cuación" r:id="rId7" imgW="2286000" imgH="241300" progId="Equation.3">
                  <p:embed/>
                </p:oleObj>
              </mc:Choice>
              <mc:Fallback>
                <p:oleObj name="Ecuación" r:id="rId7" imgW="2286000" imgH="2413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4084638"/>
                        <a:ext cx="53943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1 Objeto">
            <a:extLst>
              <a:ext uri="{FF2B5EF4-FFF2-40B4-BE49-F238E27FC236}">
                <a16:creationId xmlns:a16="http://schemas.microsoft.com/office/drawing/2014/main" id="{0A55436B-3A45-452D-A25D-2CF0A56CA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" y="2466975"/>
          <a:ext cx="6397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cuación" r:id="rId9" imgW="3136900" imgH="228600" progId="Equation.3">
                  <p:embed/>
                </p:oleObj>
              </mc:Choice>
              <mc:Fallback>
                <p:oleObj name="Ecuación" r:id="rId9" imgW="3136900" imgH="2286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466975"/>
                        <a:ext cx="6397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2 Objeto">
            <a:extLst>
              <a:ext uri="{FF2B5EF4-FFF2-40B4-BE49-F238E27FC236}">
                <a16:creationId xmlns:a16="http://schemas.microsoft.com/office/drawing/2014/main" id="{2167A6EA-3AE7-4E46-A259-68A5328AC6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963" y="1747838"/>
          <a:ext cx="59832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cuación" r:id="rId11" imgW="2933700" imgH="228600" progId="Equation.3">
                  <p:embed/>
                </p:oleObj>
              </mc:Choice>
              <mc:Fallback>
                <p:oleObj name="Ecuación" r:id="rId11" imgW="2933700" imgH="22860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1747838"/>
                        <a:ext cx="5983287" cy="457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29">
            <a:extLst>
              <a:ext uri="{FF2B5EF4-FFF2-40B4-BE49-F238E27FC236}">
                <a16:creationId xmlns:a16="http://schemas.microsoft.com/office/drawing/2014/main" id="{01BA97E1-A922-4D76-9CE5-94D9D32C5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064000"/>
            <a:ext cx="1439862" cy="3667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Covarianza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9225" name="Text Box 30">
            <a:extLst>
              <a:ext uri="{FF2B5EF4-FFF2-40B4-BE49-F238E27FC236}">
                <a16:creationId xmlns:a16="http://schemas.microsoft.com/office/drawing/2014/main" id="{2D8C5405-78C6-42F7-8199-BE8567709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284538"/>
            <a:ext cx="1150938" cy="36671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Varianza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9226" name="Text Box 31">
            <a:extLst>
              <a:ext uri="{FF2B5EF4-FFF2-40B4-BE49-F238E27FC236}">
                <a16:creationId xmlns:a16="http://schemas.microsoft.com/office/drawing/2014/main" id="{DBDB7849-9E8B-4ED9-B729-1A2D9E170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2492375"/>
            <a:ext cx="935038" cy="3698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Media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9227" name="Text Box 29">
            <a:extLst>
              <a:ext uri="{FF2B5EF4-FFF2-40B4-BE49-F238E27FC236}">
                <a16:creationId xmlns:a16="http://schemas.microsoft.com/office/drawing/2014/main" id="{96F79241-AD86-4FA9-866B-EB49A46DB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4859338"/>
            <a:ext cx="223202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Distribución normal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9">
            <a:extLst>
              <a:ext uri="{FF2B5EF4-FFF2-40B4-BE49-F238E27FC236}">
                <a16:creationId xmlns:a16="http://schemas.microsoft.com/office/drawing/2014/main" id="{2372EBCF-AE1F-4F2B-8D02-D4BE0A590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Supuestos del modelo clásico de regresión lineal normal (MCRLN)…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243" name="Object 82">
            <a:extLst>
              <a:ext uri="{FF2B5EF4-FFF2-40B4-BE49-F238E27FC236}">
                <a16:creationId xmlns:a16="http://schemas.microsoft.com/office/drawing/2014/main" id="{252364C3-3673-4748-95DA-0E86803612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646488"/>
          <a:ext cx="56975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cuación" r:id="rId3" imgW="2489200" imgH="254000" progId="Equation.3">
                  <p:embed/>
                </p:oleObj>
              </mc:Choice>
              <mc:Fallback>
                <p:oleObj name="Ecuación" r:id="rId3" imgW="2489200" imgH="2540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646488"/>
                        <a:ext cx="56975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83">
            <a:extLst>
              <a:ext uri="{FF2B5EF4-FFF2-40B4-BE49-F238E27FC236}">
                <a16:creationId xmlns:a16="http://schemas.microsoft.com/office/drawing/2014/main" id="{69100CC3-066F-48FA-9B35-744F88CF25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868863"/>
          <a:ext cx="2676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cuación" r:id="rId5" imgW="1244600" imgH="254000" progId="Equation.3">
                  <p:embed/>
                </p:oleObj>
              </mc:Choice>
              <mc:Fallback>
                <p:oleObj name="Ecuación" r:id="rId5" imgW="1244600" imgH="2540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68863"/>
                        <a:ext cx="26765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1 Objeto">
            <a:extLst>
              <a:ext uri="{FF2B5EF4-FFF2-40B4-BE49-F238E27FC236}">
                <a16:creationId xmlns:a16="http://schemas.microsoft.com/office/drawing/2014/main" id="{9972E4CE-050F-42A6-829D-EE76FFEFA3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492375"/>
          <a:ext cx="14509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cuación" r:id="rId7" imgW="710891" imgH="203112" progId="Equation.3">
                  <p:embed/>
                </p:oleObj>
              </mc:Choice>
              <mc:Fallback>
                <p:oleObj name="Ecuación" r:id="rId7" imgW="710891" imgH="203112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92375"/>
                        <a:ext cx="14509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2 Objeto">
            <a:extLst>
              <a:ext uri="{FF2B5EF4-FFF2-40B4-BE49-F238E27FC236}">
                <a16:creationId xmlns:a16="http://schemas.microsoft.com/office/drawing/2014/main" id="{38E6A357-7ECD-4040-A6DE-0ACFD359B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849438"/>
          <a:ext cx="15271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cuación" r:id="rId9" imgW="748975" imgH="177723" progId="Equation.3">
                  <p:embed/>
                </p:oleObj>
              </mc:Choice>
              <mc:Fallback>
                <p:oleObj name="Ecuación" r:id="rId9" imgW="748975" imgH="177723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49438"/>
                        <a:ext cx="1527175" cy="3556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29">
            <a:extLst>
              <a:ext uri="{FF2B5EF4-FFF2-40B4-BE49-F238E27FC236}">
                <a16:creationId xmlns:a16="http://schemas.microsoft.com/office/drawing/2014/main" id="{F9D6689E-B61B-4C32-B809-80CBDA8E1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925888"/>
            <a:ext cx="1439862" cy="36671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Covarianza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10248" name="Text Box 30">
            <a:extLst>
              <a:ext uri="{FF2B5EF4-FFF2-40B4-BE49-F238E27FC236}">
                <a16:creationId xmlns:a16="http://schemas.microsoft.com/office/drawing/2014/main" id="{10C16A75-13C4-49EA-8045-94BC7BF7B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494088"/>
            <a:ext cx="1150938" cy="36671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Varianza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10249" name="Text Box 31">
            <a:extLst>
              <a:ext uri="{FF2B5EF4-FFF2-40B4-BE49-F238E27FC236}">
                <a16:creationId xmlns:a16="http://schemas.microsoft.com/office/drawing/2014/main" id="{A133C5F4-F5BA-4016-83B7-D2ACFE451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2492375"/>
            <a:ext cx="935038" cy="3698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Media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10250" name="Text Box 29">
            <a:extLst>
              <a:ext uri="{FF2B5EF4-FFF2-40B4-BE49-F238E27FC236}">
                <a16:creationId xmlns:a16="http://schemas.microsoft.com/office/drawing/2014/main" id="{53338DA6-690E-459A-B7C4-20C180F24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4859338"/>
            <a:ext cx="223202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Distribución normal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9">
            <a:extLst>
              <a:ext uri="{FF2B5EF4-FFF2-40B4-BE49-F238E27FC236}">
                <a16:creationId xmlns:a16="http://schemas.microsoft.com/office/drawing/2014/main" id="{793B7127-FC48-4E1E-B023-0075B1EA1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Supuestos del modelo clásico de regresión lineal normal (MCRLN)…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267" name="Object 82">
            <a:extLst>
              <a:ext uri="{FF2B5EF4-FFF2-40B4-BE49-F238E27FC236}">
                <a16:creationId xmlns:a16="http://schemas.microsoft.com/office/drawing/2014/main" id="{CBAFC72E-CD2A-4967-A651-139984AFA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646488"/>
          <a:ext cx="43021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cuación" r:id="rId3" imgW="1879600" imgH="254000" progId="Equation.3">
                  <p:embed/>
                </p:oleObj>
              </mc:Choice>
              <mc:Fallback>
                <p:oleObj name="Ecuación" r:id="rId3" imgW="1879600" imgH="2540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46488"/>
                        <a:ext cx="43021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83">
            <a:extLst>
              <a:ext uri="{FF2B5EF4-FFF2-40B4-BE49-F238E27FC236}">
                <a16:creationId xmlns:a16="http://schemas.microsoft.com/office/drawing/2014/main" id="{B7781CC0-0DBF-43B8-8778-27B6DB179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9775" y="4797425"/>
          <a:ext cx="31956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cuación" r:id="rId5" imgW="1485255" imgH="253890" progId="Equation.3">
                  <p:embed/>
                </p:oleObj>
              </mc:Choice>
              <mc:Fallback>
                <p:oleObj name="Ecuación" r:id="rId5" imgW="1485255" imgH="25389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4797425"/>
                        <a:ext cx="31956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1 Objeto">
            <a:extLst>
              <a:ext uri="{FF2B5EF4-FFF2-40B4-BE49-F238E27FC236}">
                <a16:creationId xmlns:a16="http://schemas.microsoft.com/office/drawing/2014/main" id="{9A6C3F2C-86F7-44D8-88C0-8CE896CD0A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540000"/>
          <a:ext cx="127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cuación" r:id="rId7" imgW="622030" imgH="228501" progId="Equation.3">
                  <p:embed/>
                </p:oleObj>
              </mc:Choice>
              <mc:Fallback>
                <p:oleObj name="Ecuación" r:id="rId7" imgW="622030" imgH="228501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40000"/>
                        <a:ext cx="127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2 Objeto">
            <a:extLst>
              <a:ext uri="{FF2B5EF4-FFF2-40B4-BE49-F238E27FC236}">
                <a16:creationId xmlns:a16="http://schemas.microsoft.com/office/drawing/2014/main" id="{BFE95178-9595-407D-BFA2-701B5B713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125" y="1798638"/>
          <a:ext cx="22240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cuación" r:id="rId9" imgW="1091726" imgH="228501" progId="Equation.3">
                  <p:embed/>
                </p:oleObj>
              </mc:Choice>
              <mc:Fallback>
                <p:oleObj name="Ecuación" r:id="rId9" imgW="1091726" imgH="228501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1798638"/>
                        <a:ext cx="2224088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29">
            <a:extLst>
              <a:ext uri="{FF2B5EF4-FFF2-40B4-BE49-F238E27FC236}">
                <a16:creationId xmlns:a16="http://schemas.microsoft.com/office/drawing/2014/main" id="{7CCAB58C-4FC8-4631-9963-9861456E7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860800"/>
            <a:ext cx="1439862" cy="3667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Covarianza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11272" name="Text Box 30">
            <a:extLst>
              <a:ext uri="{FF2B5EF4-FFF2-40B4-BE49-F238E27FC236}">
                <a16:creationId xmlns:a16="http://schemas.microsoft.com/office/drawing/2014/main" id="{2F75AF3D-07BD-4CD2-A33F-496649F1C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422650"/>
            <a:ext cx="1150938" cy="3667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Varianza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11273" name="Text Box 31">
            <a:extLst>
              <a:ext uri="{FF2B5EF4-FFF2-40B4-BE49-F238E27FC236}">
                <a16:creationId xmlns:a16="http://schemas.microsoft.com/office/drawing/2014/main" id="{F0DC6C11-EA8D-47CB-B25A-8C5E5FDB6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2492375"/>
            <a:ext cx="935038" cy="3698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Media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11274" name="Text Box 29">
            <a:extLst>
              <a:ext uri="{FF2B5EF4-FFF2-40B4-BE49-F238E27FC236}">
                <a16:creationId xmlns:a16="http://schemas.microsoft.com/office/drawing/2014/main" id="{084E9C90-F982-4DE9-9E6D-8B3AEA997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4859338"/>
            <a:ext cx="223202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Distribución normal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1275" name="2 Objeto">
            <a:extLst>
              <a:ext uri="{FF2B5EF4-FFF2-40B4-BE49-F238E27FC236}">
                <a16:creationId xmlns:a16="http://schemas.microsoft.com/office/drawing/2014/main" id="{C5E83548-C92D-47DE-9289-FFF2ADC56B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2988" y="1844675"/>
          <a:ext cx="1060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cuación" r:id="rId11" imgW="520474" imgH="190417" progId="Equation.3">
                  <p:embed/>
                </p:oleObj>
              </mc:Choice>
              <mc:Fallback>
                <p:oleObj name="Ecuación" r:id="rId11" imgW="520474" imgH="190417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1844675"/>
                        <a:ext cx="1060450" cy="3810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193DED6-CC14-427F-8E68-E38E2BBEE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484C195-6D3A-46D1-A9B4-08839B460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2D1A4E29-9EEE-4368-B210-DA8B6904C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027402D5-1EC1-4A84-B519-21B3D2268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0F34BF70-99C1-4ADC-968A-5BBB969B1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8D753175-852B-4F80-9906-233505C0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E35B11D7-776C-4FCE-AC86-1FB4E242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6DAB7FD7-9FAC-4F0E-AFF2-417D8B36E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6FB9ED82-52CE-477E-BF89-9EEA81CA6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7CD7BD80-FEFA-491B-A5D2-E5A88B906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1B13241D-B791-48E0-98B8-331DB580B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E930B63A-1FA2-49BA-B2E1-E1D69298D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0FFED838-DE13-42A6-B80B-B9EAA8112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03" name="Rectangle 15">
            <a:extLst>
              <a:ext uri="{FF2B5EF4-FFF2-40B4-BE49-F238E27FC236}">
                <a16:creationId xmlns:a16="http://schemas.microsoft.com/office/drawing/2014/main" id="{E26AD27A-E9D9-4320-A371-CD8B23A4C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04" name="Rectangle 16">
            <a:extLst>
              <a:ext uri="{FF2B5EF4-FFF2-40B4-BE49-F238E27FC236}">
                <a16:creationId xmlns:a16="http://schemas.microsoft.com/office/drawing/2014/main" id="{BD123D8F-6725-49D1-B467-F8C5C1B9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id="{26A41192-5BFD-4DF5-BA23-9A1EF9BD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64F922D6-1E55-4BD0-8FB6-F5B7537AC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07" name="Rectangle 19">
            <a:extLst>
              <a:ext uri="{FF2B5EF4-FFF2-40B4-BE49-F238E27FC236}">
                <a16:creationId xmlns:a16="http://schemas.microsoft.com/office/drawing/2014/main" id="{DF216E47-DA3E-4CEE-94C2-148F06405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08" name="Rectangle 20">
            <a:extLst>
              <a:ext uri="{FF2B5EF4-FFF2-40B4-BE49-F238E27FC236}">
                <a16:creationId xmlns:a16="http://schemas.microsoft.com/office/drawing/2014/main" id="{FAB3750F-4CA6-4BA8-979C-C7CAC62B3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09" name="Rectangle 21">
            <a:extLst>
              <a:ext uri="{FF2B5EF4-FFF2-40B4-BE49-F238E27FC236}">
                <a16:creationId xmlns:a16="http://schemas.microsoft.com/office/drawing/2014/main" id="{A37CEAEF-C402-4DBF-B834-425863170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10" name="Rectangle 22">
            <a:extLst>
              <a:ext uri="{FF2B5EF4-FFF2-40B4-BE49-F238E27FC236}">
                <a16:creationId xmlns:a16="http://schemas.microsoft.com/office/drawing/2014/main" id="{0F5DD5F7-3871-46AC-ABE4-8FB993E1B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11" name="Rectangle 23">
            <a:extLst>
              <a:ext uri="{FF2B5EF4-FFF2-40B4-BE49-F238E27FC236}">
                <a16:creationId xmlns:a16="http://schemas.microsoft.com/office/drawing/2014/main" id="{5B5B69DA-8257-43F0-8507-40DC245A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12" name="Rectangle 24">
            <a:extLst>
              <a:ext uri="{FF2B5EF4-FFF2-40B4-BE49-F238E27FC236}">
                <a16:creationId xmlns:a16="http://schemas.microsoft.com/office/drawing/2014/main" id="{A7ABCB24-D309-4C98-8FB1-BEBBA3C5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13" name="Rectangle 25">
            <a:extLst>
              <a:ext uri="{FF2B5EF4-FFF2-40B4-BE49-F238E27FC236}">
                <a16:creationId xmlns:a16="http://schemas.microsoft.com/office/drawing/2014/main" id="{92FBBFB6-8837-417D-BCCC-39DA0622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14" name="Rectangle 26">
            <a:extLst>
              <a:ext uri="{FF2B5EF4-FFF2-40B4-BE49-F238E27FC236}">
                <a16:creationId xmlns:a16="http://schemas.microsoft.com/office/drawing/2014/main" id="{AFB62207-6739-40AA-9948-52A276673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15" name="Rectangle 27">
            <a:extLst>
              <a:ext uri="{FF2B5EF4-FFF2-40B4-BE49-F238E27FC236}">
                <a16:creationId xmlns:a16="http://schemas.microsoft.com/office/drawing/2014/main" id="{20C7DAF6-844C-42B3-8F4E-E9E3C4316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16" name="Rectangle 28">
            <a:extLst>
              <a:ext uri="{FF2B5EF4-FFF2-40B4-BE49-F238E27FC236}">
                <a16:creationId xmlns:a16="http://schemas.microsoft.com/office/drawing/2014/main" id="{8E5B3D2E-C17E-4928-9563-DCD937D1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17" name="Rectangle 29">
            <a:extLst>
              <a:ext uri="{FF2B5EF4-FFF2-40B4-BE49-F238E27FC236}">
                <a16:creationId xmlns:a16="http://schemas.microsoft.com/office/drawing/2014/main" id="{151F8932-898E-469E-824A-29F1A539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18" name="Rectangle 30">
            <a:extLst>
              <a:ext uri="{FF2B5EF4-FFF2-40B4-BE49-F238E27FC236}">
                <a16:creationId xmlns:a16="http://schemas.microsoft.com/office/drawing/2014/main" id="{7B5F15C3-A950-4314-8770-5B7CDEAF3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19" name="Rectangle 31">
            <a:extLst>
              <a:ext uri="{FF2B5EF4-FFF2-40B4-BE49-F238E27FC236}">
                <a16:creationId xmlns:a16="http://schemas.microsoft.com/office/drawing/2014/main" id="{8EA68513-F0C1-4F35-98D6-F37A613D0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20" name="Rectangle 32">
            <a:extLst>
              <a:ext uri="{FF2B5EF4-FFF2-40B4-BE49-F238E27FC236}">
                <a16:creationId xmlns:a16="http://schemas.microsoft.com/office/drawing/2014/main" id="{B3856E9C-3C5A-4B20-951E-4B0B4577A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21" name="Rectangle 33">
            <a:extLst>
              <a:ext uri="{FF2B5EF4-FFF2-40B4-BE49-F238E27FC236}">
                <a16:creationId xmlns:a16="http://schemas.microsoft.com/office/drawing/2014/main" id="{6CD9CEDA-931D-4DCB-BC8B-A81B0CBE7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22" name="Rectangle 34">
            <a:extLst>
              <a:ext uri="{FF2B5EF4-FFF2-40B4-BE49-F238E27FC236}">
                <a16:creationId xmlns:a16="http://schemas.microsoft.com/office/drawing/2014/main" id="{EE693803-3423-409E-AD4A-5E158F46E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23" name="Rectangle 35">
            <a:extLst>
              <a:ext uri="{FF2B5EF4-FFF2-40B4-BE49-F238E27FC236}">
                <a16:creationId xmlns:a16="http://schemas.microsoft.com/office/drawing/2014/main" id="{731FD473-EAA0-4D57-9F80-5DCED0E25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24" name="Rectangle 36">
            <a:extLst>
              <a:ext uri="{FF2B5EF4-FFF2-40B4-BE49-F238E27FC236}">
                <a16:creationId xmlns:a16="http://schemas.microsoft.com/office/drawing/2014/main" id="{65EE2F83-5524-4DBF-A3A4-819F282D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25" name="Rectangle 37">
            <a:extLst>
              <a:ext uri="{FF2B5EF4-FFF2-40B4-BE49-F238E27FC236}">
                <a16:creationId xmlns:a16="http://schemas.microsoft.com/office/drawing/2014/main" id="{6E3D966C-B643-4F3E-9D79-98544C6B8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26" name="Rectangle 38">
            <a:extLst>
              <a:ext uri="{FF2B5EF4-FFF2-40B4-BE49-F238E27FC236}">
                <a16:creationId xmlns:a16="http://schemas.microsoft.com/office/drawing/2014/main" id="{9126DCDC-FA14-4858-963A-1F786DF00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27" name="Rectangle 39">
            <a:extLst>
              <a:ext uri="{FF2B5EF4-FFF2-40B4-BE49-F238E27FC236}">
                <a16:creationId xmlns:a16="http://schemas.microsoft.com/office/drawing/2014/main" id="{33F88881-C8E5-4E17-B096-975C171F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ESTADISTICA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Estimadores bajo el supuesto de normalidad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328" name="Rectangle 40">
            <a:extLst>
              <a:ext uri="{FF2B5EF4-FFF2-40B4-BE49-F238E27FC236}">
                <a16:creationId xmlns:a16="http://schemas.microsoft.com/office/drawing/2014/main" id="{B0C14F8A-FCF3-45FE-AF77-FE4122FD5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29" name="Rectangle 41">
            <a:extLst>
              <a:ext uri="{FF2B5EF4-FFF2-40B4-BE49-F238E27FC236}">
                <a16:creationId xmlns:a16="http://schemas.microsoft.com/office/drawing/2014/main" id="{8D7E0A9B-08D5-4749-B62F-FD865399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30" name="Rectangle 42">
            <a:extLst>
              <a:ext uri="{FF2B5EF4-FFF2-40B4-BE49-F238E27FC236}">
                <a16:creationId xmlns:a16="http://schemas.microsoft.com/office/drawing/2014/main" id="{FC3B52B5-CCB3-49DC-9025-87D639BC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31" name="Rectangle 43">
            <a:extLst>
              <a:ext uri="{FF2B5EF4-FFF2-40B4-BE49-F238E27FC236}">
                <a16:creationId xmlns:a16="http://schemas.microsoft.com/office/drawing/2014/main" id="{490DB12E-DEA4-4294-82F1-B5BE429FF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32" name="Rectangle 44">
            <a:extLst>
              <a:ext uri="{FF2B5EF4-FFF2-40B4-BE49-F238E27FC236}">
                <a16:creationId xmlns:a16="http://schemas.microsoft.com/office/drawing/2014/main" id="{635D879F-4C5F-4D2E-8594-2D915365E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33" name="Rectangle 45">
            <a:extLst>
              <a:ext uri="{FF2B5EF4-FFF2-40B4-BE49-F238E27FC236}">
                <a16:creationId xmlns:a16="http://schemas.microsoft.com/office/drawing/2014/main" id="{10D3EFC8-B4E3-4C7B-BC28-D665350A9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34" name="Rectangle 46">
            <a:extLst>
              <a:ext uri="{FF2B5EF4-FFF2-40B4-BE49-F238E27FC236}">
                <a16:creationId xmlns:a16="http://schemas.microsoft.com/office/drawing/2014/main" id="{C4EE0B6D-BBFC-4B4B-9DF9-5D3AB2384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35" name="Rectangle 47">
            <a:extLst>
              <a:ext uri="{FF2B5EF4-FFF2-40B4-BE49-F238E27FC236}">
                <a16:creationId xmlns:a16="http://schemas.microsoft.com/office/drawing/2014/main" id="{2C959331-3D85-42C0-A585-229D41FD4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36" name="Rectangle 48">
            <a:extLst>
              <a:ext uri="{FF2B5EF4-FFF2-40B4-BE49-F238E27FC236}">
                <a16:creationId xmlns:a16="http://schemas.microsoft.com/office/drawing/2014/main" id="{18F408EB-77E2-4714-B652-E434D21E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37" name="Rectangle 49">
            <a:extLst>
              <a:ext uri="{FF2B5EF4-FFF2-40B4-BE49-F238E27FC236}">
                <a16:creationId xmlns:a16="http://schemas.microsoft.com/office/drawing/2014/main" id="{19C753A1-1E35-4091-B4DE-084D00A5E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38" name="Rectangle 50">
            <a:extLst>
              <a:ext uri="{FF2B5EF4-FFF2-40B4-BE49-F238E27FC236}">
                <a16:creationId xmlns:a16="http://schemas.microsoft.com/office/drawing/2014/main" id="{E0D0C40F-47A0-400B-ACA6-8F68A3F43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39" name="Rectangle 51">
            <a:extLst>
              <a:ext uri="{FF2B5EF4-FFF2-40B4-BE49-F238E27FC236}">
                <a16:creationId xmlns:a16="http://schemas.microsoft.com/office/drawing/2014/main" id="{2DF2E41B-F61C-49D6-975B-796B08E5A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40" name="Rectangle 52">
            <a:extLst>
              <a:ext uri="{FF2B5EF4-FFF2-40B4-BE49-F238E27FC236}">
                <a16:creationId xmlns:a16="http://schemas.microsoft.com/office/drawing/2014/main" id="{403751EF-56BB-4775-95DC-4F580224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41" name="Rectangle 53">
            <a:extLst>
              <a:ext uri="{FF2B5EF4-FFF2-40B4-BE49-F238E27FC236}">
                <a16:creationId xmlns:a16="http://schemas.microsoft.com/office/drawing/2014/main" id="{0F436EB7-FBF2-4A16-9F2C-98A861B7D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42" name="Rectangle 54">
            <a:extLst>
              <a:ext uri="{FF2B5EF4-FFF2-40B4-BE49-F238E27FC236}">
                <a16:creationId xmlns:a16="http://schemas.microsoft.com/office/drawing/2014/main" id="{495A458F-4179-4CCF-BA5F-44DCBFAF1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43" name="Rectangle 55">
            <a:extLst>
              <a:ext uri="{FF2B5EF4-FFF2-40B4-BE49-F238E27FC236}">
                <a16:creationId xmlns:a16="http://schemas.microsoft.com/office/drawing/2014/main" id="{073278AB-9184-42DB-86F0-D76473966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44" name="Rectangle 56">
            <a:extLst>
              <a:ext uri="{FF2B5EF4-FFF2-40B4-BE49-F238E27FC236}">
                <a16:creationId xmlns:a16="http://schemas.microsoft.com/office/drawing/2014/main" id="{3D6BC560-EEB4-4CAA-9A88-A28DE6440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45" name="Rectangle 57">
            <a:extLst>
              <a:ext uri="{FF2B5EF4-FFF2-40B4-BE49-F238E27FC236}">
                <a16:creationId xmlns:a16="http://schemas.microsoft.com/office/drawing/2014/main" id="{C7AD4467-CAF6-4955-96DC-2A0E6D4CA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46" name="Rectangle 58">
            <a:extLst>
              <a:ext uri="{FF2B5EF4-FFF2-40B4-BE49-F238E27FC236}">
                <a16:creationId xmlns:a16="http://schemas.microsoft.com/office/drawing/2014/main" id="{DBCEFD5A-64F8-4BF9-9FC5-2CF504AD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47" name="Rectangle 59">
            <a:extLst>
              <a:ext uri="{FF2B5EF4-FFF2-40B4-BE49-F238E27FC236}">
                <a16:creationId xmlns:a16="http://schemas.microsoft.com/office/drawing/2014/main" id="{5F63014F-2B13-434A-B8CB-5EF2D1396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48" name="Rectangle 60">
            <a:extLst>
              <a:ext uri="{FF2B5EF4-FFF2-40B4-BE49-F238E27FC236}">
                <a16:creationId xmlns:a16="http://schemas.microsoft.com/office/drawing/2014/main" id="{BE42248F-0E3D-429C-9C05-7D7FEED0B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49" name="Rectangle 61">
            <a:extLst>
              <a:ext uri="{FF2B5EF4-FFF2-40B4-BE49-F238E27FC236}">
                <a16:creationId xmlns:a16="http://schemas.microsoft.com/office/drawing/2014/main" id="{86A1848D-3E97-4192-9587-4338E5F22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50" name="Rectangle 62">
            <a:extLst>
              <a:ext uri="{FF2B5EF4-FFF2-40B4-BE49-F238E27FC236}">
                <a16:creationId xmlns:a16="http://schemas.microsoft.com/office/drawing/2014/main" id="{9338AAD3-D23D-435A-8729-35011D3A6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51" name="Rectangle 63">
            <a:extLst>
              <a:ext uri="{FF2B5EF4-FFF2-40B4-BE49-F238E27FC236}">
                <a16:creationId xmlns:a16="http://schemas.microsoft.com/office/drawing/2014/main" id="{EA42FA9D-86A7-457E-B94B-F691D1C5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52" name="Rectangle 64">
            <a:extLst>
              <a:ext uri="{FF2B5EF4-FFF2-40B4-BE49-F238E27FC236}">
                <a16:creationId xmlns:a16="http://schemas.microsoft.com/office/drawing/2014/main" id="{2208B6C6-7322-4347-BEDD-766498F7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53" name="Rectangle 65">
            <a:extLst>
              <a:ext uri="{FF2B5EF4-FFF2-40B4-BE49-F238E27FC236}">
                <a16:creationId xmlns:a16="http://schemas.microsoft.com/office/drawing/2014/main" id="{7F17D318-4917-45BB-8AFC-76314F466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54" name="Rectangle 66">
            <a:extLst>
              <a:ext uri="{FF2B5EF4-FFF2-40B4-BE49-F238E27FC236}">
                <a16:creationId xmlns:a16="http://schemas.microsoft.com/office/drawing/2014/main" id="{D9924DEB-DCE0-40D7-A9E9-004817495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55" name="Rectangle 67">
            <a:extLst>
              <a:ext uri="{FF2B5EF4-FFF2-40B4-BE49-F238E27FC236}">
                <a16:creationId xmlns:a16="http://schemas.microsoft.com/office/drawing/2014/main" id="{90742569-184D-43E8-9E79-541826486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56" name="Rectangle 68">
            <a:extLst>
              <a:ext uri="{FF2B5EF4-FFF2-40B4-BE49-F238E27FC236}">
                <a16:creationId xmlns:a16="http://schemas.microsoft.com/office/drawing/2014/main" id="{0C4711BB-83DE-41C1-A0BC-F19133D65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57" name="Rectangle 69">
            <a:extLst>
              <a:ext uri="{FF2B5EF4-FFF2-40B4-BE49-F238E27FC236}">
                <a16:creationId xmlns:a16="http://schemas.microsoft.com/office/drawing/2014/main" id="{4BD5F310-1A3E-441C-B5C4-53E5EA53F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58" name="Rectangle 70">
            <a:extLst>
              <a:ext uri="{FF2B5EF4-FFF2-40B4-BE49-F238E27FC236}">
                <a16:creationId xmlns:a16="http://schemas.microsoft.com/office/drawing/2014/main" id="{0558A0BC-BF3D-40CA-AD12-9C9DFA33E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59" name="Rectangle 71">
            <a:extLst>
              <a:ext uri="{FF2B5EF4-FFF2-40B4-BE49-F238E27FC236}">
                <a16:creationId xmlns:a16="http://schemas.microsoft.com/office/drawing/2014/main" id="{F2965D1B-267E-48DC-8CB5-D692892AF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60" name="Rectangle 72">
            <a:extLst>
              <a:ext uri="{FF2B5EF4-FFF2-40B4-BE49-F238E27FC236}">
                <a16:creationId xmlns:a16="http://schemas.microsoft.com/office/drawing/2014/main" id="{1A0A5873-6441-41E4-B361-1C5F66CC5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61" name="Rectangle 73">
            <a:extLst>
              <a:ext uri="{FF2B5EF4-FFF2-40B4-BE49-F238E27FC236}">
                <a16:creationId xmlns:a16="http://schemas.microsoft.com/office/drawing/2014/main" id="{D908CA8F-48D6-4E79-97B0-7C903190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62" name="Rectangle 74">
            <a:extLst>
              <a:ext uri="{FF2B5EF4-FFF2-40B4-BE49-F238E27FC236}">
                <a16:creationId xmlns:a16="http://schemas.microsoft.com/office/drawing/2014/main" id="{200CA595-55E2-438D-873E-0A9FE5297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63" name="Rectangle 75">
            <a:extLst>
              <a:ext uri="{FF2B5EF4-FFF2-40B4-BE49-F238E27FC236}">
                <a16:creationId xmlns:a16="http://schemas.microsoft.com/office/drawing/2014/main" id="{1C22F945-BD42-442E-91A3-7FBE8DBEA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64" name="Rectangle 76">
            <a:extLst>
              <a:ext uri="{FF2B5EF4-FFF2-40B4-BE49-F238E27FC236}">
                <a16:creationId xmlns:a16="http://schemas.microsoft.com/office/drawing/2014/main" id="{A5E5C637-9631-44BD-A14A-15316C734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2365" name="Text Box 77">
            <a:extLst>
              <a:ext uri="{FF2B5EF4-FFF2-40B4-BE49-F238E27FC236}">
                <a16:creationId xmlns:a16="http://schemas.microsoft.com/office/drawing/2014/main" id="{8E7F4769-F5A5-4AA8-9741-A4E9E5194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4248150" cy="3698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De acuerdo con la distribución normal: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2366" name="Object 87">
            <a:extLst>
              <a:ext uri="{FF2B5EF4-FFF2-40B4-BE49-F238E27FC236}">
                <a16:creationId xmlns:a16="http://schemas.microsoft.com/office/drawing/2014/main" id="{5A411DF9-04F1-402E-BBEC-A882C27FC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138" y="2276475"/>
          <a:ext cx="31877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Ecuación" r:id="rId3" imgW="1726451" imgH="495085" progId="Equation.3">
                  <p:embed/>
                </p:oleObj>
              </mc:Choice>
              <mc:Fallback>
                <p:oleObj name="Ecuación" r:id="rId3" imgW="1726451" imgH="495085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2276475"/>
                        <a:ext cx="31877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67" name="Text Box 93">
            <a:extLst>
              <a:ext uri="{FF2B5EF4-FFF2-40B4-BE49-F238E27FC236}">
                <a16:creationId xmlns:a16="http://schemas.microsoft.com/office/drawing/2014/main" id="{C167816E-19D8-4106-8EB2-5A6F02F0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430713"/>
            <a:ext cx="3673475" cy="3698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Además,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2368" name="Object 95">
            <a:extLst>
              <a:ext uri="{FF2B5EF4-FFF2-40B4-BE49-F238E27FC236}">
                <a16:creationId xmlns:a16="http://schemas.microsoft.com/office/drawing/2014/main" id="{FAD749B3-5802-4031-83DC-3E9BB32C0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7275" y="2219325"/>
          <a:ext cx="323373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Ecuación" r:id="rId5" imgW="1752600" imgH="495300" progId="Equation.3">
                  <p:embed/>
                </p:oleObj>
              </mc:Choice>
              <mc:Fallback>
                <p:oleObj name="Ecuación" r:id="rId5" imgW="1752600" imgH="49530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75" y="2219325"/>
                        <a:ext cx="323373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69" name="Object 96">
            <a:extLst>
              <a:ext uri="{FF2B5EF4-FFF2-40B4-BE49-F238E27FC236}">
                <a16:creationId xmlns:a16="http://schemas.microsoft.com/office/drawing/2014/main" id="{2F1CE0EA-ADC5-4984-9B27-C0CD17DE7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826000"/>
          <a:ext cx="19685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Ecuación" r:id="rId7" imgW="1066800" imgH="482600" progId="Equation.3">
                  <p:embed/>
                </p:oleObj>
              </mc:Choice>
              <mc:Fallback>
                <p:oleObj name="Ecuación" r:id="rId7" imgW="1066800" imgH="48260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26000"/>
                        <a:ext cx="19685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70" name="Object 97">
            <a:extLst>
              <a:ext uri="{FF2B5EF4-FFF2-40B4-BE49-F238E27FC236}">
                <a16:creationId xmlns:a16="http://schemas.microsoft.com/office/drawing/2014/main" id="{EBDC88C7-72BC-41E6-B6C3-546794EDF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3425" y="4870450"/>
          <a:ext cx="13589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Ecuación" r:id="rId9" imgW="736280" imgH="444307" progId="Equation.3">
                  <p:embed/>
                </p:oleObj>
              </mc:Choice>
              <mc:Fallback>
                <p:oleObj name="Ecuación" r:id="rId9" imgW="736280" imgH="444307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4870450"/>
                        <a:ext cx="13589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71" name="Text Box 98">
            <a:extLst>
              <a:ext uri="{FF2B5EF4-FFF2-40B4-BE49-F238E27FC236}">
                <a16:creationId xmlns:a16="http://schemas.microsoft.com/office/drawing/2014/main" id="{6E99811A-9607-4070-94B9-2AF691B5D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5084763"/>
            <a:ext cx="2390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O alternativamente,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2372" name="1 Objeto">
            <a:extLst>
              <a:ext uri="{FF2B5EF4-FFF2-40B4-BE49-F238E27FC236}">
                <a16:creationId xmlns:a16="http://schemas.microsoft.com/office/drawing/2014/main" id="{6BC0DC2E-AB71-4ECC-9AC9-24EE20A65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025" y="3357563"/>
          <a:ext cx="32115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Ecuación" r:id="rId11" imgW="1739900" imgH="495300" progId="Equation.3">
                  <p:embed/>
                </p:oleObj>
              </mc:Choice>
              <mc:Fallback>
                <p:oleObj name="Ecuación" r:id="rId11" imgW="1739900" imgH="4953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3357563"/>
                        <a:ext cx="3211513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73" name="2 Objeto">
            <a:extLst>
              <a:ext uri="{FF2B5EF4-FFF2-40B4-BE49-F238E27FC236}">
                <a16:creationId xmlns:a16="http://schemas.microsoft.com/office/drawing/2014/main" id="{ACEC9F9A-236B-43E1-9B15-E84B86EE7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8713" y="3357563"/>
          <a:ext cx="32337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cuación" r:id="rId13" imgW="1752600" imgH="495300" progId="Equation.3">
                  <p:embed/>
                </p:oleObj>
              </mc:Choice>
              <mc:Fallback>
                <p:oleObj name="Ecuación" r:id="rId13" imgW="1752600" imgH="49530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3357563"/>
                        <a:ext cx="3233737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74" name="3 Objeto">
            <a:extLst>
              <a:ext uri="{FF2B5EF4-FFF2-40B4-BE49-F238E27FC236}">
                <a16:creationId xmlns:a16="http://schemas.microsoft.com/office/drawing/2014/main" id="{1F52A4D1-92AE-4BFE-93AC-25E5AC6087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3716338"/>
          <a:ext cx="539750" cy="14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cuación" r:id="rId15" imgW="291847" imgH="76134" progId="Equation.3">
                  <p:embed/>
                </p:oleObj>
              </mc:Choice>
              <mc:Fallback>
                <p:oleObj name="Ecuación" r:id="rId15" imgW="291847" imgH="76134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716338"/>
                        <a:ext cx="539750" cy="14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9593B82-4F1B-4791-9047-0C617804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743BCFB-191C-4502-9780-76C1E5893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C5C89EE-5550-4720-8FDD-FD210B84A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13D51847-4A65-428B-A2F7-503F94AC1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00B989C8-0BC9-4E53-AF89-32C34B32B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C0AC3927-3D3C-4577-BDAE-A47B4FDDC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24646390-A6D9-4B10-886D-BE68C79FD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EE1D208D-E46C-4EE2-B6ED-4A5FE662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FC0A0BBB-0673-43D8-A4C2-E98C81960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827E6C70-7A23-46B1-A056-54CED050C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24" name="Rectangle 12">
            <a:extLst>
              <a:ext uri="{FF2B5EF4-FFF2-40B4-BE49-F238E27FC236}">
                <a16:creationId xmlns:a16="http://schemas.microsoft.com/office/drawing/2014/main" id="{76C1C665-5976-40BE-B5D8-CD815BE0F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960FA035-7302-49F7-9FC1-AE7DD3F4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4DB01D8C-479D-4079-8AA2-E9B5BDF8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27" name="Rectangle 15">
            <a:extLst>
              <a:ext uri="{FF2B5EF4-FFF2-40B4-BE49-F238E27FC236}">
                <a16:creationId xmlns:a16="http://schemas.microsoft.com/office/drawing/2014/main" id="{3FD7BFF9-CDCD-4ADA-9CFC-1A880D5DC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28" name="Rectangle 16">
            <a:extLst>
              <a:ext uri="{FF2B5EF4-FFF2-40B4-BE49-F238E27FC236}">
                <a16:creationId xmlns:a16="http://schemas.microsoft.com/office/drawing/2014/main" id="{8FCCA411-3F9B-4DC3-B3B0-B5870F96E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E4A938AD-8824-4816-9349-B9E43542E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30" name="Rectangle 18">
            <a:extLst>
              <a:ext uri="{FF2B5EF4-FFF2-40B4-BE49-F238E27FC236}">
                <a16:creationId xmlns:a16="http://schemas.microsoft.com/office/drawing/2014/main" id="{6C04B2E4-6EC0-4DEF-A2D0-0BFD1C138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31" name="Rectangle 19">
            <a:extLst>
              <a:ext uri="{FF2B5EF4-FFF2-40B4-BE49-F238E27FC236}">
                <a16:creationId xmlns:a16="http://schemas.microsoft.com/office/drawing/2014/main" id="{77527DA2-BE34-491B-A2D3-2CA73185A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32" name="Rectangle 20">
            <a:extLst>
              <a:ext uri="{FF2B5EF4-FFF2-40B4-BE49-F238E27FC236}">
                <a16:creationId xmlns:a16="http://schemas.microsoft.com/office/drawing/2014/main" id="{96FF28F2-5E3E-4EA2-AFD8-2FFF6D67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33" name="Rectangle 21">
            <a:extLst>
              <a:ext uri="{FF2B5EF4-FFF2-40B4-BE49-F238E27FC236}">
                <a16:creationId xmlns:a16="http://schemas.microsoft.com/office/drawing/2014/main" id="{D60A2F37-B712-4A86-8265-8CE86C09C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34" name="Rectangle 22">
            <a:extLst>
              <a:ext uri="{FF2B5EF4-FFF2-40B4-BE49-F238E27FC236}">
                <a16:creationId xmlns:a16="http://schemas.microsoft.com/office/drawing/2014/main" id="{690CE925-DEF6-455C-8B33-4EADEEF63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35" name="Rectangle 23">
            <a:extLst>
              <a:ext uri="{FF2B5EF4-FFF2-40B4-BE49-F238E27FC236}">
                <a16:creationId xmlns:a16="http://schemas.microsoft.com/office/drawing/2014/main" id="{757EC5D5-12CB-459D-B583-0C350B47A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36" name="Rectangle 24">
            <a:extLst>
              <a:ext uri="{FF2B5EF4-FFF2-40B4-BE49-F238E27FC236}">
                <a16:creationId xmlns:a16="http://schemas.microsoft.com/office/drawing/2014/main" id="{F4722616-623E-42DD-96E9-CDB406A42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37" name="Rectangle 25">
            <a:extLst>
              <a:ext uri="{FF2B5EF4-FFF2-40B4-BE49-F238E27FC236}">
                <a16:creationId xmlns:a16="http://schemas.microsoft.com/office/drawing/2014/main" id="{72E6B97B-ECB3-44B9-BB40-AA766C884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38" name="Rectangle 26">
            <a:extLst>
              <a:ext uri="{FF2B5EF4-FFF2-40B4-BE49-F238E27FC236}">
                <a16:creationId xmlns:a16="http://schemas.microsoft.com/office/drawing/2014/main" id="{EA222D8B-5E90-4AC5-9CBF-808D2F07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39" name="Rectangle 27">
            <a:extLst>
              <a:ext uri="{FF2B5EF4-FFF2-40B4-BE49-F238E27FC236}">
                <a16:creationId xmlns:a16="http://schemas.microsoft.com/office/drawing/2014/main" id="{9E06644F-3AC8-40C0-B27A-C73B0A747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40" name="Rectangle 28">
            <a:extLst>
              <a:ext uri="{FF2B5EF4-FFF2-40B4-BE49-F238E27FC236}">
                <a16:creationId xmlns:a16="http://schemas.microsoft.com/office/drawing/2014/main" id="{18A12954-489D-40B1-9807-63BD2C7E4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41" name="Rectangle 29">
            <a:extLst>
              <a:ext uri="{FF2B5EF4-FFF2-40B4-BE49-F238E27FC236}">
                <a16:creationId xmlns:a16="http://schemas.microsoft.com/office/drawing/2014/main" id="{B46B5EB0-2FD7-4D13-8165-10267A5A1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42" name="Rectangle 30">
            <a:extLst>
              <a:ext uri="{FF2B5EF4-FFF2-40B4-BE49-F238E27FC236}">
                <a16:creationId xmlns:a16="http://schemas.microsoft.com/office/drawing/2014/main" id="{8D949CF9-595E-4757-A524-6DE149C38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43" name="Rectangle 31">
            <a:extLst>
              <a:ext uri="{FF2B5EF4-FFF2-40B4-BE49-F238E27FC236}">
                <a16:creationId xmlns:a16="http://schemas.microsoft.com/office/drawing/2014/main" id="{16B2CE67-4AD1-4863-A715-C5F263B49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44" name="Rectangle 32">
            <a:extLst>
              <a:ext uri="{FF2B5EF4-FFF2-40B4-BE49-F238E27FC236}">
                <a16:creationId xmlns:a16="http://schemas.microsoft.com/office/drawing/2014/main" id="{57160A5A-C850-4ADB-8646-4ACA34626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45" name="Rectangle 33">
            <a:extLst>
              <a:ext uri="{FF2B5EF4-FFF2-40B4-BE49-F238E27FC236}">
                <a16:creationId xmlns:a16="http://schemas.microsoft.com/office/drawing/2014/main" id="{36E22769-1703-4A4D-8570-250924B7C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46" name="Rectangle 34">
            <a:extLst>
              <a:ext uri="{FF2B5EF4-FFF2-40B4-BE49-F238E27FC236}">
                <a16:creationId xmlns:a16="http://schemas.microsoft.com/office/drawing/2014/main" id="{F433C4A3-A8F2-45C0-8A08-994484FAF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47" name="Rectangle 35">
            <a:extLst>
              <a:ext uri="{FF2B5EF4-FFF2-40B4-BE49-F238E27FC236}">
                <a16:creationId xmlns:a16="http://schemas.microsoft.com/office/drawing/2014/main" id="{0611EA2D-1BCA-44E0-A66A-489BF274C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48" name="Rectangle 36">
            <a:extLst>
              <a:ext uri="{FF2B5EF4-FFF2-40B4-BE49-F238E27FC236}">
                <a16:creationId xmlns:a16="http://schemas.microsoft.com/office/drawing/2014/main" id="{B70B46EE-B6B7-4EBC-85DE-56BA5A393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49" name="Rectangle 37">
            <a:extLst>
              <a:ext uri="{FF2B5EF4-FFF2-40B4-BE49-F238E27FC236}">
                <a16:creationId xmlns:a16="http://schemas.microsoft.com/office/drawing/2014/main" id="{33B67A95-9068-4A13-8311-7272D3F66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50" name="Rectangle 38">
            <a:extLst>
              <a:ext uri="{FF2B5EF4-FFF2-40B4-BE49-F238E27FC236}">
                <a16:creationId xmlns:a16="http://schemas.microsoft.com/office/drawing/2014/main" id="{901B4E82-5A4A-493E-94B7-AA5DF419C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51" name="Rectangle 39">
            <a:extLst>
              <a:ext uri="{FF2B5EF4-FFF2-40B4-BE49-F238E27FC236}">
                <a16:creationId xmlns:a16="http://schemas.microsoft.com/office/drawing/2014/main" id="{CB5F12BB-C8C5-4562-BA99-3951E83E9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ESTADISTICA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Teoremas útiles relacionadas con la distribución normal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352" name="Rectangle 40">
            <a:extLst>
              <a:ext uri="{FF2B5EF4-FFF2-40B4-BE49-F238E27FC236}">
                <a16:creationId xmlns:a16="http://schemas.microsoft.com/office/drawing/2014/main" id="{6BDDB390-12E1-45D3-BEA2-41E90C29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53" name="Rectangle 41">
            <a:extLst>
              <a:ext uri="{FF2B5EF4-FFF2-40B4-BE49-F238E27FC236}">
                <a16:creationId xmlns:a16="http://schemas.microsoft.com/office/drawing/2014/main" id="{2B17C999-F578-4FE3-849F-B2B075D59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54" name="Rectangle 42">
            <a:extLst>
              <a:ext uri="{FF2B5EF4-FFF2-40B4-BE49-F238E27FC236}">
                <a16:creationId xmlns:a16="http://schemas.microsoft.com/office/drawing/2014/main" id="{07E57D1E-107E-4F9F-89CF-32FB73BAB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55" name="Rectangle 43">
            <a:extLst>
              <a:ext uri="{FF2B5EF4-FFF2-40B4-BE49-F238E27FC236}">
                <a16:creationId xmlns:a16="http://schemas.microsoft.com/office/drawing/2014/main" id="{D78D0ECD-476D-4D2C-8FA3-3640235AE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56" name="Rectangle 44">
            <a:extLst>
              <a:ext uri="{FF2B5EF4-FFF2-40B4-BE49-F238E27FC236}">
                <a16:creationId xmlns:a16="http://schemas.microsoft.com/office/drawing/2014/main" id="{6CD33894-BCD8-4ED8-AA75-79C13861E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57" name="Rectangle 45">
            <a:extLst>
              <a:ext uri="{FF2B5EF4-FFF2-40B4-BE49-F238E27FC236}">
                <a16:creationId xmlns:a16="http://schemas.microsoft.com/office/drawing/2014/main" id="{1E0D6A07-6FB6-4B26-8350-371FC5A17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58" name="Rectangle 46">
            <a:extLst>
              <a:ext uri="{FF2B5EF4-FFF2-40B4-BE49-F238E27FC236}">
                <a16:creationId xmlns:a16="http://schemas.microsoft.com/office/drawing/2014/main" id="{607ED94B-B1CF-46BE-9E0F-8C94D1E42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59" name="Rectangle 47">
            <a:extLst>
              <a:ext uri="{FF2B5EF4-FFF2-40B4-BE49-F238E27FC236}">
                <a16:creationId xmlns:a16="http://schemas.microsoft.com/office/drawing/2014/main" id="{6C9E1F1E-B772-4907-9764-BE8E3D9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60" name="Rectangle 48">
            <a:extLst>
              <a:ext uri="{FF2B5EF4-FFF2-40B4-BE49-F238E27FC236}">
                <a16:creationId xmlns:a16="http://schemas.microsoft.com/office/drawing/2014/main" id="{EA7F3C05-5B57-4C07-AD88-4AAC94A1B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61" name="Rectangle 49">
            <a:extLst>
              <a:ext uri="{FF2B5EF4-FFF2-40B4-BE49-F238E27FC236}">
                <a16:creationId xmlns:a16="http://schemas.microsoft.com/office/drawing/2014/main" id="{E7B12B76-EA8A-4015-B6C8-DB6800AF2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62" name="Rectangle 50">
            <a:extLst>
              <a:ext uri="{FF2B5EF4-FFF2-40B4-BE49-F238E27FC236}">
                <a16:creationId xmlns:a16="http://schemas.microsoft.com/office/drawing/2014/main" id="{ED5CFBF2-8439-47FF-AABE-7B1E8A58E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63" name="Rectangle 51">
            <a:extLst>
              <a:ext uri="{FF2B5EF4-FFF2-40B4-BE49-F238E27FC236}">
                <a16:creationId xmlns:a16="http://schemas.microsoft.com/office/drawing/2014/main" id="{0B88CCE7-C892-4C68-88D0-5AAB1AFBE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64" name="Rectangle 52">
            <a:extLst>
              <a:ext uri="{FF2B5EF4-FFF2-40B4-BE49-F238E27FC236}">
                <a16:creationId xmlns:a16="http://schemas.microsoft.com/office/drawing/2014/main" id="{6EEBB42C-0EEC-49F6-9867-B234E9EEC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65" name="Rectangle 53">
            <a:extLst>
              <a:ext uri="{FF2B5EF4-FFF2-40B4-BE49-F238E27FC236}">
                <a16:creationId xmlns:a16="http://schemas.microsoft.com/office/drawing/2014/main" id="{E9D23627-D047-467D-8636-456DA4E7D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66" name="Rectangle 54">
            <a:extLst>
              <a:ext uri="{FF2B5EF4-FFF2-40B4-BE49-F238E27FC236}">
                <a16:creationId xmlns:a16="http://schemas.microsoft.com/office/drawing/2014/main" id="{463D341E-83A2-49EB-81F9-F5FF415D3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67" name="Rectangle 55">
            <a:extLst>
              <a:ext uri="{FF2B5EF4-FFF2-40B4-BE49-F238E27FC236}">
                <a16:creationId xmlns:a16="http://schemas.microsoft.com/office/drawing/2014/main" id="{21AE0FBF-B172-41F3-B0B8-DE546DD5E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68" name="Rectangle 56">
            <a:extLst>
              <a:ext uri="{FF2B5EF4-FFF2-40B4-BE49-F238E27FC236}">
                <a16:creationId xmlns:a16="http://schemas.microsoft.com/office/drawing/2014/main" id="{35354767-BC58-45D5-815D-14A2C12D2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69" name="Rectangle 57">
            <a:extLst>
              <a:ext uri="{FF2B5EF4-FFF2-40B4-BE49-F238E27FC236}">
                <a16:creationId xmlns:a16="http://schemas.microsoft.com/office/drawing/2014/main" id="{A059E791-B5F1-4B30-8895-436E5FE74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70" name="Rectangle 58">
            <a:extLst>
              <a:ext uri="{FF2B5EF4-FFF2-40B4-BE49-F238E27FC236}">
                <a16:creationId xmlns:a16="http://schemas.microsoft.com/office/drawing/2014/main" id="{05D3C297-B515-440A-9E37-95BB96ABF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71" name="Rectangle 59">
            <a:extLst>
              <a:ext uri="{FF2B5EF4-FFF2-40B4-BE49-F238E27FC236}">
                <a16:creationId xmlns:a16="http://schemas.microsoft.com/office/drawing/2014/main" id="{EA48E825-FE0A-4754-BE6B-50B7120EC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72" name="Rectangle 60">
            <a:extLst>
              <a:ext uri="{FF2B5EF4-FFF2-40B4-BE49-F238E27FC236}">
                <a16:creationId xmlns:a16="http://schemas.microsoft.com/office/drawing/2014/main" id="{297AAFA6-0540-4EE9-BCDB-9C5D2E5E6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73" name="Rectangle 61">
            <a:extLst>
              <a:ext uri="{FF2B5EF4-FFF2-40B4-BE49-F238E27FC236}">
                <a16:creationId xmlns:a16="http://schemas.microsoft.com/office/drawing/2014/main" id="{A227EAF2-1D91-4D05-AB52-0A407D612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74" name="Rectangle 62">
            <a:extLst>
              <a:ext uri="{FF2B5EF4-FFF2-40B4-BE49-F238E27FC236}">
                <a16:creationId xmlns:a16="http://schemas.microsoft.com/office/drawing/2014/main" id="{DB3A0AB3-5776-49AD-91DB-70F87FDBF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75" name="Rectangle 63">
            <a:extLst>
              <a:ext uri="{FF2B5EF4-FFF2-40B4-BE49-F238E27FC236}">
                <a16:creationId xmlns:a16="http://schemas.microsoft.com/office/drawing/2014/main" id="{0E5B06E2-B990-4D9B-A659-0F1C940D6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76" name="Rectangle 64">
            <a:extLst>
              <a:ext uri="{FF2B5EF4-FFF2-40B4-BE49-F238E27FC236}">
                <a16:creationId xmlns:a16="http://schemas.microsoft.com/office/drawing/2014/main" id="{3EAD3364-DFEF-4ABD-9D8E-8478F60ED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77" name="Rectangle 65">
            <a:extLst>
              <a:ext uri="{FF2B5EF4-FFF2-40B4-BE49-F238E27FC236}">
                <a16:creationId xmlns:a16="http://schemas.microsoft.com/office/drawing/2014/main" id="{2F139AED-5234-49EC-B811-93EAFAB2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78" name="Rectangle 66">
            <a:extLst>
              <a:ext uri="{FF2B5EF4-FFF2-40B4-BE49-F238E27FC236}">
                <a16:creationId xmlns:a16="http://schemas.microsoft.com/office/drawing/2014/main" id="{6167EC7A-5D60-45D0-9DBD-A5ACC7B0F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79" name="Rectangle 67">
            <a:extLst>
              <a:ext uri="{FF2B5EF4-FFF2-40B4-BE49-F238E27FC236}">
                <a16:creationId xmlns:a16="http://schemas.microsoft.com/office/drawing/2014/main" id="{6214CE8F-D951-4A0F-948A-578A82D02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80" name="Rectangle 68">
            <a:extLst>
              <a:ext uri="{FF2B5EF4-FFF2-40B4-BE49-F238E27FC236}">
                <a16:creationId xmlns:a16="http://schemas.microsoft.com/office/drawing/2014/main" id="{A352DD71-2569-425E-8F8C-0A0B448BD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81" name="Rectangle 69">
            <a:extLst>
              <a:ext uri="{FF2B5EF4-FFF2-40B4-BE49-F238E27FC236}">
                <a16:creationId xmlns:a16="http://schemas.microsoft.com/office/drawing/2014/main" id="{74A2A7E2-18AB-4E98-A99E-3DB6450A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82" name="Rectangle 70">
            <a:extLst>
              <a:ext uri="{FF2B5EF4-FFF2-40B4-BE49-F238E27FC236}">
                <a16:creationId xmlns:a16="http://schemas.microsoft.com/office/drawing/2014/main" id="{FB38F56F-7BD3-4EDF-927A-76C53B461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83" name="Rectangle 71">
            <a:extLst>
              <a:ext uri="{FF2B5EF4-FFF2-40B4-BE49-F238E27FC236}">
                <a16:creationId xmlns:a16="http://schemas.microsoft.com/office/drawing/2014/main" id="{B38F741E-8466-4621-B4BF-E283AB52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84" name="Rectangle 72">
            <a:extLst>
              <a:ext uri="{FF2B5EF4-FFF2-40B4-BE49-F238E27FC236}">
                <a16:creationId xmlns:a16="http://schemas.microsoft.com/office/drawing/2014/main" id="{A1B62CE7-3D1E-424B-9454-94FBAF932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85" name="Rectangle 73">
            <a:extLst>
              <a:ext uri="{FF2B5EF4-FFF2-40B4-BE49-F238E27FC236}">
                <a16:creationId xmlns:a16="http://schemas.microsoft.com/office/drawing/2014/main" id="{85BB714C-5361-45D2-B6B7-D88804121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86" name="Rectangle 74">
            <a:extLst>
              <a:ext uri="{FF2B5EF4-FFF2-40B4-BE49-F238E27FC236}">
                <a16:creationId xmlns:a16="http://schemas.microsoft.com/office/drawing/2014/main" id="{B7D7AEF0-BB0A-4CE1-A929-E79AFE9E8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87" name="Rectangle 75">
            <a:extLst>
              <a:ext uri="{FF2B5EF4-FFF2-40B4-BE49-F238E27FC236}">
                <a16:creationId xmlns:a16="http://schemas.microsoft.com/office/drawing/2014/main" id="{82ACB42A-91C2-40FB-9BD4-ACFC45E4A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88" name="Rectangle 76">
            <a:extLst>
              <a:ext uri="{FF2B5EF4-FFF2-40B4-BE49-F238E27FC236}">
                <a16:creationId xmlns:a16="http://schemas.microsoft.com/office/drawing/2014/main" id="{33DC3F29-2D18-4F11-B9CD-A691750BA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389" name="Text Box 88">
            <a:extLst>
              <a:ext uri="{FF2B5EF4-FFF2-40B4-BE49-F238E27FC236}">
                <a16:creationId xmlns:a16="http://schemas.microsoft.com/office/drawing/2014/main" id="{F111C877-C028-4CDA-948D-9FB18FA30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00213"/>
            <a:ext cx="1800225" cy="3667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Teorema 1: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3390" name="Object 89">
            <a:extLst>
              <a:ext uri="{FF2B5EF4-FFF2-40B4-BE49-F238E27FC236}">
                <a16:creationId xmlns:a16="http://schemas.microsoft.com/office/drawing/2014/main" id="{A5287356-4788-4610-9C5F-1D88C9ED7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060575"/>
          <a:ext cx="14541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Ecuación" r:id="rId3" imgW="787400" imgH="228600" progId="Equation.3">
                  <p:embed/>
                </p:oleObj>
              </mc:Choice>
              <mc:Fallback>
                <p:oleObj name="Ecuación" r:id="rId3" imgW="787400" imgH="2286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14541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91" name="AutoShape 90">
            <a:extLst>
              <a:ext uri="{FF2B5EF4-FFF2-40B4-BE49-F238E27FC236}">
                <a16:creationId xmlns:a16="http://schemas.microsoft.com/office/drawing/2014/main" id="{44AA0F80-F911-471E-92D1-547107150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20503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graphicFrame>
        <p:nvGraphicFramePr>
          <p:cNvPr id="13392" name="Object 91">
            <a:extLst>
              <a:ext uri="{FF2B5EF4-FFF2-40B4-BE49-F238E27FC236}">
                <a16:creationId xmlns:a16="http://schemas.microsoft.com/office/drawing/2014/main" id="{B52A0AFC-A190-4480-AA0C-DFEABE8C22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5400" y="1773238"/>
          <a:ext cx="13128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Ecuación" r:id="rId5" imgW="710891" imgH="431613" progId="Equation.3">
                  <p:embed/>
                </p:oleObj>
              </mc:Choice>
              <mc:Fallback>
                <p:oleObj name="Ecuación" r:id="rId5" imgW="710891" imgH="431613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1773238"/>
                        <a:ext cx="131286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93" name="Text Box 92">
            <a:extLst>
              <a:ext uri="{FF2B5EF4-FFF2-40B4-BE49-F238E27FC236}">
                <a16:creationId xmlns:a16="http://schemas.microsoft.com/office/drawing/2014/main" id="{A2CC7ED5-13BE-4007-AD3D-CDCE865E1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92375"/>
            <a:ext cx="1800225" cy="3667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Teorema 2: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3394" name="Object 93">
            <a:extLst>
              <a:ext uri="{FF2B5EF4-FFF2-40B4-BE49-F238E27FC236}">
                <a16:creationId xmlns:a16="http://schemas.microsoft.com/office/drawing/2014/main" id="{C07DA1EC-189D-42CD-8ABA-EF515D3890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225" y="2852738"/>
          <a:ext cx="13604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Ecuación" r:id="rId7" imgW="736280" imgH="215806" progId="Equation.3">
                  <p:embed/>
                </p:oleObj>
              </mc:Choice>
              <mc:Fallback>
                <p:oleObj name="Ecuación" r:id="rId7" imgW="736280" imgH="215806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2852738"/>
                        <a:ext cx="1360488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5" name="Object 95">
            <a:extLst>
              <a:ext uri="{FF2B5EF4-FFF2-40B4-BE49-F238E27FC236}">
                <a16:creationId xmlns:a16="http://schemas.microsoft.com/office/drawing/2014/main" id="{0E10676D-4CDA-4FA3-BF90-5D49088BB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625" y="3267075"/>
          <a:ext cx="91281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Ecuación" r:id="rId9" imgW="495085" imgH="241195" progId="Equation.3">
                  <p:embed/>
                </p:oleObj>
              </mc:Choice>
              <mc:Fallback>
                <p:oleObj name="Ecuación" r:id="rId9" imgW="495085" imgH="241195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3267075"/>
                        <a:ext cx="91281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96" name="AutoShape 96">
            <a:extLst>
              <a:ext uri="{FF2B5EF4-FFF2-40B4-BE49-F238E27FC236}">
                <a16:creationId xmlns:a16="http://schemas.microsoft.com/office/drawing/2014/main" id="{FF5F92DC-AA2E-452E-BA06-7CA0E1C3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213100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graphicFrame>
        <p:nvGraphicFramePr>
          <p:cNvPr id="13397" name="Object 97">
            <a:extLst>
              <a:ext uri="{FF2B5EF4-FFF2-40B4-BE49-F238E27FC236}">
                <a16:creationId xmlns:a16="http://schemas.microsoft.com/office/drawing/2014/main" id="{28EF83C8-6582-4838-8CB1-2DF08D3F2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3650" y="2701925"/>
          <a:ext cx="11017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cuación" r:id="rId11" imgW="596900" imgH="622300" progId="Equation.3">
                  <p:embed/>
                </p:oleObj>
              </mc:Choice>
              <mc:Fallback>
                <p:oleObj name="Ecuación" r:id="rId11" imgW="596900" imgH="6223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2701925"/>
                        <a:ext cx="110172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98" name="Text Box 98">
            <a:extLst>
              <a:ext uri="{FF2B5EF4-FFF2-40B4-BE49-F238E27FC236}">
                <a16:creationId xmlns:a16="http://schemas.microsoft.com/office/drawing/2014/main" id="{E2042EBC-46EE-48C4-BD80-6D1FADB49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89363"/>
            <a:ext cx="1800225" cy="3667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Teorema</a:t>
            </a:r>
            <a:r>
              <a:rPr lang="es-ES_tradnl" altLang="es-PE" sz="1800">
                <a:latin typeface="Arial" panose="020B0604020202020204" pitchFamily="34" charset="0"/>
              </a:rPr>
              <a:t> 3: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3399" name="Object 100">
            <a:extLst>
              <a:ext uri="{FF2B5EF4-FFF2-40B4-BE49-F238E27FC236}">
                <a16:creationId xmlns:a16="http://schemas.microsoft.com/office/drawing/2014/main" id="{A24A0865-9EE8-4D9C-B175-60D0E48D4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149725"/>
          <a:ext cx="9128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Ecuación" r:id="rId13" imgW="494870" imgH="253780" progId="Equation.3">
                  <p:embed/>
                </p:oleObj>
              </mc:Choice>
              <mc:Fallback>
                <p:oleObj name="Ecuación" r:id="rId13" imgW="494870" imgH="25378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49725"/>
                        <a:ext cx="9128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00" name="Object 101">
            <a:extLst>
              <a:ext uri="{FF2B5EF4-FFF2-40B4-BE49-F238E27FC236}">
                <a16:creationId xmlns:a16="http://schemas.microsoft.com/office/drawing/2014/main" id="{BCBCD7EC-44F1-46E3-B6AC-21F9767E1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4581525"/>
          <a:ext cx="9826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Ecuación" r:id="rId15" imgW="533169" imgH="253890" progId="Equation.3">
                  <p:embed/>
                </p:oleObj>
              </mc:Choice>
              <mc:Fallback>
                <p:oleObj name="Ecuación" r:id="rId15" imgW="533169" imgH="25389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581525"/>
                        <a:ext cx="9826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01" name="Object 102">
            <a:extLst>
              <a:ext uri="{FF2B5EF4-FFF2-40B4-BE49-F238E27FC236}">
                <a16:creationId xmlns:a16="http://schemas.microsoft.com/office/drawing/2014/main" id="{5197F53D-8D95-4AA1-ADCB-1238DE15F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350" y="4208463"/>
          <a:ext cx="161925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Ecuación" r:id="rId17" imgW="876300" imgH="431800" progId="Equation.3">
                  <p:embed/>
                </p:oleObj>
              </mc:Choice>
              <mc:Fallback>
                <p:oleObj name="Ecuación" r:id="rId17" imgW="876300" imgH="431800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4208463"/>
                        <a:ext cx="161925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02" name="AutoShape 103">
            <a:extLst>
              <a:ext uri="{FF2B5EF4-FFF2-40B4-BE49-F238E27FC236}">
                <a16:creationId xmlns:a16="http://schemas.microsoft.com/office/drawing/2014/main" id="{9F794623-FD5B-4FB3-9E30-1A44696B8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508500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3403" name="Text Box 104">
            <a:extLst>
              <a:ext uri="{FF2B5EF4-FFF2-40B4-BE49-F238E27FC236}">
                <a16:creationId xmlns:a16="http://schemas.microsoft.com/office/drawing/2014/main" id="{79F30055-4BE6-47E5-9CAD-0A97AB0B4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78413"/>
            <a:ext cx="1800225" cy="3667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Teorema 4:</a:t>
            </a:r>
            <a:endParaRPr lang="es-ES_tradnl" altLang="es-PE" sz="20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3404" name="Object 105">
            <a:extLst>
              <a:ext uri="{FF2B5EF4-FFF2-40B4-BE49-F238E27FC236}">
                <a16:creationId xmlns:a16="http://schemas.microsoft.com/office/drawing/2014/main" id="{CA6A4AAF-6903-4DC6-8A8B-E8B013A2CA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5548313"/>
          <a:ext cx="9350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cuación" r:id="rId19" imgW="507780" imgH="253890" progId="Equation.3">
                  <p:embed/>
                </p:oleObj>
              </mc:Choice>
              <mc:Fallback>
                <p:oleObj name="Ecuación" r:id="rId19" imgW="507780" imgH="25389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548313"/>
                        <a:ext cx="9350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20D3727-1E7B-4732-91E8-B9A23207D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A6439D6-D486-4192-99BA-141E93585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A875B9A-FFD7-4ED3-84CE-EA2C0E1BF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09945957-3630-400C-AFA7-198C85D84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23E8583F-A875-4855-95C0-12A37C8CD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92292F07-1256-4018-A0BA-F800D548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2F6C4629-2DDF-4DA6-9933-D14FCB6AB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ED321218-612C-47CA-85B4-42A5A30CF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09EB9D93-3814-411B-9E7D-AB36A6DE4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D0C5FA05-68B3-4FB3-9437-877BA1C7B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48" name="Rectangle 12">
            <a:extLst>
              <a:ext uri="{FF2B5EF4-FFF2-40B4-BE49-F238E27FC236}">
                <a16:creationId xmlns:a16="http://schemas.microsoft.com/office/drawing/2014/main" id="{4DA083DB-B485-42A9-BA13-2976AABC2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5BDDFBE5-5B4B-4AC0-9BE9-1E6608D39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A065C8E0-9142-4986-AC06-C0D13EC56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id="{F0910F43-2133-4E37-B2EF-1A2539A10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52" name="Rectangle 16">
            <a:extLst>
              <a:ext uri="{FF2B5EF4-FFF2-40B4-BE49-F238E27FC236}">
                <a16:creationId xmlns:a16="http://schemas.microsoft.com/office/drawing/2014/main" id="{BD420EBE-B481-4B7D-9E3B-38040FB36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53" name="Rectangle 17">
            <a:extLst>
              <a:ext uri="{FF2B5EF4-FFF2-40B4-BE49-F238E27FC236}">
                <a16:creationId xmlns:a16="http://schemas.microsoft.com/office/drawing/2014/main" id="{9C24C7F5-8CBD-401B-A846-951345935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54" name="Rectangle 18">
            <a:extLst>
              <a:ext uri="{FF2B5EF4-FFF2-40B4-BE49-F238E27FC236}">
                <a16:creationId xmlns:a16="http://schemas.microsoft.com/office/drawing/2014/main" id="{EC26209B-DFB8-41AF-B33D-4895BB27E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55" name="Rectangle 19">
            <a:extLst>
              <a:ext uri="{FF2B5EF4-FFF2-40B4-BE49-F238E27FC236}">
                <a16:creationId xmlns:a16="http://schemas.microsoft.com/office/drawing/2014/main" id="{D76735D5-7D45-4271-94FA-2449C19FE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38D73FC4-1790-4BE4-BFF6-2D4E32342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57" name="Rectangle 21">
            <a:extLst>
              <a:ext uri="{FF2B5EF4-FFF2-40B4-BE49-F238E27FC236}">
                <a16:creationId xmlns:a16="http://schemas.microsoft.com/office/drawing/2014/main" id="{C2A41751-7FC2-497A-9A27-34B7D22A0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58" name="Rectangle 22">
            <a:extLst>
              <a:ext uri="{FF2B5EF4-FFF2-40B4-BE49-F238E27FC236}">
                <a16:creationId xmlns:a16="http://schemas.microsoft.com/office/drawing/2014/main" id="{DC3ADE3D-8760-471D-B924-D169E4FB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59" name="Rectangle 23">
            <a:extLst>
              <a:ext uri="{FF2B5EF4-FFF2-40B4-BE49-F238E27FC236}">
                <a16:creationId xmlns:a16="http://schemas.microsoft.com/office/drawing/2014/main" id="{0DF3D8BB-4374-4C56-8114-4440F76D5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60" name="Rectangle 24">
            <a:extLst>
              <a:ext uri="{FF2B5EF4-FFF2-40B4-BE49-F238E27FC236}">
                <a16:creationId xmlns:a16="http://schemas.microsoft.com/office/drawing/2014/main" id="{03A91D83-AF52-490C-BC98-2E5DD9053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61" name="Rectangle 25">
            <a:extLst>
              <a:ext uri="{FF2B5EF4-FFF2-40B4-BE49-F238E27FC236}">
                <a16:creationId xmlns:a16="http://schemas.microsoft.com/office/drawing/2014/main" id="{D9656542-491F-4C18-83BD-0C7B61AF8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62" name="Rectangle 26">
            <a:extLst>
              <a:ext uri="{FF2B5EF4-FFF2-40B4-BE49-F238E27FC236}">
                <a16:creationId xmlns:a16="http://schemas.microsoft.com/office/drawing/2014/main" id="{2E1ABE77-5342-4B1C-9313-E155E1B38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63" name="Rectangle 27">
            <a:extLst>
              <a:ext uri="{FF2B5EF4-FFF2-40B4-BE49-F238E27FC236}">
                <a16:creationId xmlns:a16="http://schemas.microsoft.com/office/drawing/2014/main" id="{13E0AD33-81D4-4070-AA1E-D127B40A2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64" name="Rectangle 28">
            <a:extLst>
              <a:ext uri="{FF2B5EF4-FFF2-40B4-BE49-F238E27FC236}">
                <a16:creationId xmlns:a16="http://schemas.microsoft.com/office/drawing/2014/main" id="{E6AA742B-5ACB-4E2C-B600-5A533C702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65" name="Rectangle 29">
            <a:extLst>
              <a:ext uri="{FF2B5EF4-FFF2-40B4-BE49-F238E27FC236}">
                <a16:creationId xmlns:a16="http://schemas.microsoft.com/office/drawing/2014/main" id="{F403DC25-B35A-49C5-ADD3-FEB93A17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66" name="Rectangle 30">
            <a:extLst>
              <a:ext uri="{FF2B5EF4-FFF2-40B4-BE49-F238E27FC236}">
                <a16:creationId xmlns:a16="http://schemas.microsoft.com/office/drawing/2014/main" id="{2D8EB320-2136-4212-BB5D-F808F95F8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67" name="Rectangle 31">
            <a:extLst>
              <a:ext uri="{FF2B5EF4-FFF2-40B4-BE49-F238E27FC236}">
                <a16:creationId xmlns:a16="http://schemas.microsoft.com/office/drawing/2014/main" id="{E4816B67-1BE3-4205-A0DB-ADFE47200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68" name="Rectangle 32">
            <a:extLst>
              <a:ext uri="{FF2B5EF4-FFF2-40B4-BE49-F238E27FC236}">
                <a16:creationId xmlns:a16="http://schemas.microsoft.com/office/drawing/2014/main" id="{6BAF1652-6829-4AFB-A693-433CA733E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69" name="Rectangle 33">
            <a:extLst>
              <a:ext uri="{FF2B5EF4-FFF2-40B4-BE49-F238E27FC236}">
                <a16:creationId xmlns:a16="http://schemas.microsoft.com/office/drawing/2014/main" id="{46F9220A-64D6-4659-A72D-F413A6FA7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70" name="Rectangle 34">
            <a:extLst>
              <a:ext uri="{FF2B5EF4-FFF2-40B4-BE49-F238E27FC236}">
                <a16:creationId xmlns:a16="http://schemas.microsoft.com/office/drawing/2014/main" id="{CFD5DA24-CE5C-4C93-994E-EE7A6F594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71" name="Rectangle 35">
            <a:extLst>
              <a:ext uri="{FF2B5EF4-FFF2-40B4-BE49-F238E27FC236}">
                <a16:creationId xmlns:a16="http://schemas.microsoft.com/office/drawing/2014/main" id="{EE4B8C89-1E30-4F75-8588-3E922D992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72" name="Rectangle 36">
            <a:extLst>
              <a:ext uri="{FF2B5EF4-FFF2-40B4-BE49-F238E27FC236}">
                <a16:creationId xmlns:a16="http://schemas.microsoft.com/office/drawing/2014/main" id="{83B34C57-0487-4F14-8E70-4D46E4C58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73" name="Rectangle 37">
            <a:extLst>
              <a:ext uri="{FF2B5EF4-FFF2-40B4-BE49-F238E27FC236}">
                <a16:creationId xmlns:a16="http://schemas.microsoft.com/office/drawing/2014/main" id="{99C98C76-0BDC-47CD-9C8B-2DEF574CD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74" name="Rectangle 38">
            <a:extLst>
              <a:ext uri="{FF2B5EF4-FFF2-40B4-BE49-F238E27FC236}">
                <a16:creationId xmlns:a16="http://schemas.microsoft.com/office/drawing/2014/main" id="{58BC6452-E97F-4E6D-971F-89DDFAD10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75" name="Rectangle 39">
            <a:extLst>
              <a:ext uri="{FF2B5EF4-FFF2-40B4-BE49-F238E27FC236}">
                <a16:creationId xmlns:a16="http://schemas.microsoft.com/office/drawing/2014/main" id="{3B9B0B8E-5A9A-401B-B48A-9DFFA45E2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Utilizando los teoremas planteados se deducen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4376" name="Rectangle 40">
            <a:extLst>
              <a:ext uri="{FF2B5EF4-FFF2-40B4-BE49-F238E27FC236}">
                <a16:creationId xmlns:a16="http://schemas.microsoft.com/office/drawing/2014/main" id="{BA0E8FA0-DA6F-44EE-87E3-34DC1C2D3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77" name="Rectangle 41">
            <a:extLst>
              <a:ext uri="{FF2B5EF4-FFF2-40B4-BE49-F238E27FC236}">
                <a16:creationId xmlns:a16="http://schemas.microsoft.com/office/drawing/2014/main" id="{19D9C272-CFC9-4CF1-B3D3-7B35C92E5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78" name="Rectangle 42">
            <a:extLst>
              <a:ext uri="{FF2B5EF4-FFF2-40B4-BE49-F238E27FC236}">
                <a16:creationId xmlns:a16="http://schemas.microsoft.com/office/drawing/2014/main" id="{57D4544E-B51F-46A1-A2C3-4A7108869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79" name="Rectangle 43">
            <a:extLst>
              <a:ext uri="{FF2B5EF4-FFF2-40B4-BE49-F238E27FC236}">
                <a16:creationId xmlns:a16="http://schemas.microsoft.com/office/drawing/2014/main" id="{A0701395-9931-4A5D-95CA-B2F31341D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80" name="Rectangle 44">
            <a:extLst>
              <a:ext uri="{FF2B5EF4-FFF2-40B4-BE49-F238E27FC236}">
                <a16:creationId xmlns:a16="http://schemas.microsoft.com/office/drawing/2014/main" id="{036FD2C0-243E-4FE2-ABFE-5D6845AC3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81" name="Rectangle 45">
            <a:extLst>
              <a:ext uri="{FF2B5EF4-FFF2-40B4-BE49-F238E27FC236}">
                <a16:creationId xmlns:a16="http://schemas.microsoft.com/office/drawing/2014/main" id="{33F0B283-EF8C-4766-8907-F48C8CBBA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82" name="Rectangle 46">
            <a:extLst>
              <a:ext uri="{FF2B5EF4-FFF2-40B4-BE49-F238E27FC236}">
                <a16:creationId xmlns:a16="http://schemas.microsoft.com/office/drawing/2014/main" id="{7586DB93-773A-4321-B7A8-F69DF02D8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83" name="Rectangle 47">
            <a:extLst>
              <a:ext uri="{FF2B5EF4-FFF2-40B4-BE49-F238E27FC236}">
                <a16:creationId xmlns:a16="http://schemas.microsoft.com/office/drawing/2014/main" id="{A0FAD1EA-5D67-4158-A09F-74F0B37B9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84" name="Rectangle 48">
            <a:extLst>
              <a:ext uri="{FF2B5EF4-FFF2-40B4-BE49-F238E27FC236}">
                <a16:creationId xmlns:a16="http://schemas.microsoft.com/office/drawing/2014/main" id="{43F34F29-1863-41DE-A11B-749B7213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85" name="Rectangle 49">
            <a:extLst>
              <a:ext uri="{FF2B5EF4-FFF2-40B4-BE49-F238E27FC236}">
                <a16:creationId xmlns:a16="http://schemas.microsoft.com/office/drawing/2014/main" id="{1F05EDC4-9482-4051-A1EA-300476882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86" name="Rectangle 50">
            <a:extLst>
              <a:ext uri="{FF2B5EF4-FFF2-40B4-BE49-F238E27FC236}">
                <a16:creationId xmlns:a16="http://schemas.microsoft.com/office/drawing/2014/main" id="{052751A4-F843-4A3A-A026-BAACADA34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87" name="Rectangle 51">
            <a:extLst>
              <a:ext uri="{FF2B5EF4-FFF2-40B4-BE49-F238E27FC236}">
                <a16:creationId xmlns:a16="http://schemas.microsoft.com/office/drawing/2014/main" id="{26FE5E3E-4828-4BDE-97EA-6DC817F29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88" name="Rectangle 52">
            <a:extLst>
              <a:ext uri="{FF2B5EF4-FFF2-40B4-BE49-F238E27FC236}">
                <a16:creationId xmlns:a16="http://schemas.microsoft.com/office/drawing/2014/main" id="{2B1ADDE2-4595-463F-ABD3-24B1D86E1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89" name="Rectangle 53">
            <a:extLst>
              <a:ext uri="{FF2B5EF4-FFF2-40B4-BE49-F238E27FC236}">
                <a16:creationId xmlns:a16="http://schemas.microsoft.com/office/drawing/2014/main" id="{26A769AE-A8AE-4DDE-A40A-796C033A2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90" name="Rectangle 54">
            <a:extLst>
              <a:ext uri="{FF2B5EF4-FFF2-40B4-BE49-F238E27FC236}">
                <a16:creationId xmlns:a16="http://schemas.microsoft.com/office/drawing/2014/main" id="{78C4F920-0CB2-4B3D-A5E1-AA8C6616F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91" name="Rectangle 55">
            <a:extLst>
              <a:ext uri="{FF2B5EF4-FFF2-40B4-BE49-F238E27FC236}">
                <a16:creationId xmlns:a16="http://schemas.microsoft.com/office/drawing/2014/main" id="{2EADF20A-A9F0-4CF9-9ACC-00030A11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92" name="Rectangle 56">
            <a:extLst>
              <a:ext uri="{FF2B5EF4-FFF2-40B4-BE49-F238E27FC236}">
                <a16:creationId xmlns:a16="http://schemas.microsoft.com/office/drawing/2014/main" id="{628D1AA7-6F76-4C7F-A0EF-B083E28DC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93" name="Rectangle 57">
            <a:extLst>
              <a:ext uri="{FF2B5EF4-FFF2-40B4-BE49-F238E27FC236}">
                <a16:creationId xmlns:a16="http://schemas.microsoft.com/office/drawing/2014/main" id="{9F0F99C1-D95F-4DA2-9974-2ADB08992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94" name="Rectangle 58">
            <a:extLst>
              <a:ext uri="{FF2B5EF4-FFF2-40B4-BE49-F238E27FC236}">
                <a16:creationId xmlns:a16="http://schemas.microsoft.com/office/drawing/2014/main" id="{63B88C64-F929-4380-9D55-63B4795B4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95" name="Rectangle 59">
            <a:extLst>
              <a:ext uri="{FF2B5EF4-FFF2-40B4-BE49-F238E27FC236}">
                <a16:creationId xmlns:a16="http://schemas.microsoft.com/office/drawing/2014/main" id="{184C9C10-2B86-4FDF-8730-4CD4BDE11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96" name="Rectangle 60">
            <a:extLst>
              <a:ext uri="{FF2B5EF4-FFF2-40B4-BE49-F238E27FC236}">
                <a16:creationId xmlns:a16="http://schemas.microsoft.com/office/drawing/2014/main" id="{EC1CB94B-DF64-4560-B8DF-D25633DD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97" name="Rectangle 61">
            <a:extLst>
              <a:ext uri="{FF2B5EF4-FFF2-40B4-BE49-F238E27FC236}">
                <a16:creationId xmlns:a16="http://schemas.microsoft.com/office/drawing/2014/main" id="{9F39AB9C-1959-4B34-A8BE-CC5FFF632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98" name="Rectangle 62">
            <a:extLst>
              <a:ext uri="{FF2B5EF4-FFF2-40B4-BE49-F238E27FC236}">
                <a16:creationId xmlns:a16="http://schemas.microsoft.com/office/drawing/2014/main" id="{0BD04BBB-F820-4D6D-B09C-02562E52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399" name="Rectangle 63">
            <a:extLst>
              <a:ext uri="{FF2B5EF4-FFF2-40B4-BE49-F238E27FC236}">
                <a16:creationId xmlns:a16="http://schemas.microsoft.com/office/drawing/2014/main" id="{75560606-28F9-4F73-A40C-A3661557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400" name="Rectangle 64">
            <a:extLst>
              <a:ext uri="{FF2B5EF4-FFF2-40B4-BE49-F238E27FC236}">
                <a16:creationId xmlns:a16="http://schemas.microsoft.com/office/drawing/2014/main" id="{3865E661-D6AE-4506-983D-000B0F959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401" name="Rectangle 65">
            <a:extLst>
              <a:ext uri="{FF2B5EF4-FFF2-40B4-BE49-F238E27FC236}">
                <a16:creationId xmlns:a16="http://schemas.microsoft.com/office/drawing/2014/main" id="{17C80167-4194-41FF-A79D-AAB4A57C1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402" name="Rectangle 66">
            <a:extLst>
              <a:ext uri="{FF2B5EF4-FFF2-40B4-BE49-F238E27FC236}">
                <a16:creationId xmlns:a16="http://schemas.microsoft.com/office/drawing/2014/main" id="{E6575E2C-DB0F-4882-BA13-C4F419422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403" name="Rectangle 67">
            <a:extLst>
              <a:ext uri="{FF2B5EF4-FFF2-40B4-BE49-F238E27FC236}">
                <a16:creationId xmlns:a16="http://schemas.microsoft.com/office/drawing/2014/main" id="{80169074-684F-4841-9D80-B7FB1D912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404" name="Rectangle 68">
            <a:extLst>
              <a:ext uri="{FF2B5EF4-FFF2-40B4-BE49-F238E27FC236}">
                <a16:creationId xmlns:a16="http://schemas.microsoft.com/office/drawing/2014/main" id="{4AF13041-8C99-4B5A-B17D-8BECFD7E8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405" name="Rectangle 69">
            <a:extLst>
              <a:ext uri="{FF2B5EF4-FFF2-40B4-BE49-F238E27FC236}">
                <a16:creationId xmlns:a16="http://schemas.microsoft.com/office/drawing/2014/main" id="{D5101AF4-73C8-410E-88FE-D45985EB1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406" name="Rectangle 70">
            <a:extLst>
              <a:ext uri="{FF2B5EF4-FFF2-40B4-BE49-F238E27FC236}">
                <a16:creationId xmlns:a16="http://schemas.microsoft.com/office/drawing/2014/main" id="{164BEDFA-9710-48FC-8C4C-537599F27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407" name="Rectangle 71">
            <a:extLst>
              <a:ext uri="{FF2B5EF4-FFF2-40B4-BE49-F238E27FC236}">
                <a16:creationId xmlns:a16="http://schemas.microsoft.com/office/drawing/2014/main" id="{994807D1-4A92-4625-9688-C1B19D420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408" name="Rectangle 72">
            <a:extLst>
              <a:ext uri="{FF2B5EF4-FFF2-40B4-BE49-F238E27FC236}">
                <a16:creationId xmlns:a16="http://schemas.microsoft.com/office/drawing/2014/main" id="{B19F15F8-1665-47BF-B02F-65104F0AD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409" name="Rectangle 73">
            <a:extLst>
              <a:ext uri="{FF2B5EF4-FFF2-40B4-BE49-F238E27FC236}">
                <a16:creationId xmlns:a16="http://schemas.microsoft.com/office/drawing/2014/main" id="{A199A8F4-3294-467F-83FC-901375D3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410" name="Rectangle 74">
            <a:extLst>
              <a:ext uri="{FF2B5EF4-FFF2-40B4-BE49-F238E27FC236}">
                <a16:creationId xmlns:a16="http://schemas.microsoft.com/office/drawing/2014/main" id="{03F086DB-9ABD-49DE-A6CD-4BAD4E9E4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411" name="Rectangle 75">
            <a:extLst>
              <a:ext uri="{FF2B5EF4-FFF2-40B4-BE49-F238E27FC236}">
                <a16:creationId xmlns:a16="http://schemas.microsoft.com/office/drawing/2014/main" id="{8267AF6D-DBF7-4E4B-B52C-715652702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412" name="Rectangle 76">
            <a:extLst>
              <a:ext uri="{FF2B5EF4-FFF2-40B4-BE49-F238E27FC236}">
                <a16:creationId xmlns:a16="http://schemas.microsoft.com/office/drawing/2014/main" id="{D015449E-D682-4604-9DD6-D6F5A6268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4413" name="Text Box 81">
            <a:extLst>
              <a:ext uri="{FF2B5EF4-FFF2-40B4-BE49-F238E27FC236}">
                <a16:creationId xmlns:a16="http://schemas.microsoft.com/office/drawing/2014/main" id="{F174464A-1FE0-4762-9CF4-9B1031E4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00213"/>
            <a:ext cx="2376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Considerando que: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4414" name="Object 95">
            <a:extLst>
              <a:ext uri="{FF2B5EF4-FFF2-40B4-BE49-F238E27FC236}">
                <a16:creationId xmlns:a16="http://schemas.microsoft.com/office/drawing/2014/main" id="{E769CB6B-83A6-4119-B854-5FBC38CEC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5650" y="1989138"/>
          <a:ext cx="25082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Ecuación" r:id="rId3" imgW="1358310" imgH="482391" progId="Equation.3">
                  <p:embed/>
                </p:oleObj>
              </mc:Choice>
              <mc:Fallback>
                <p:oleObj name="Ecuación" r:id="rId3" imgW="1358310" imgH="482391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1989138"/>
                        <a:ext cx="25082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5" name="Object 96">
            <a:extLst>
              <a:ext uri="{FF2B5EF4-FFF2-40B4-BE49-F238E27FC236}">
                <a16:creationId xmlns:a16="http://schemas.microsoft.com/office/drawing/2014/main" id="{F29AD782-3FBD-4089-BF56-8B39A140C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313" y="2060575"/>
          <a:ext cx="31845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cuación" r:id="rId5" imgW="1726451" imgH="495085" progId="Equation.3">
                  <p:embed/>
                </p:oleObj>
              </mc:Choice>
              <mc:Fallback>
                <p:oleObj name="Ecuación" r:id="rId5" imgW="1726451" imgH="495085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2060575"/>
                        <a:ext cx="318452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16" name="Text Box 97">
            <a:extLst>
              <a:ext uri="{FF2B5EF4-FFF2-40B4-BE49-F238E27FC236}">
                <a16:creationId xmlns:a16="http://schemas.microsoft.com/office/drawing/2014/main" id="{89EE4903-AC83-4EB9-B70B-64C92DEE1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49625"/>
            <a:ext cx="3924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Utilizando el teorema 2, se obtiene: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4417" name="Object 98">
            <a:extLst>
              <a:ext uri="{FF2B5EF4-FFF2-40B4-BE49-F238E27FC236}">
                <a16:creationId xmlns:a16="http://schemas.microsoft.com/office/drawing/2014/main" id="{A8572B3B-49AC-4E7B-A267-F1ED53DCD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3" y="3848100"/>
          <a:ext cx="5245100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Ecuación" r:id="rId7" imgW="2844800" imgH="1168400" progId="Equation.3">
                  <p:embed/>
                </p:oleObj>
              </mc:Choice>
              <mc:Fallback>
                <p:oleObj name="Ecuación" r:id="rId7" imgW="2844800" imgH="116840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3848100"/>
                        <a:ext cx="5245100" cy="217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18" name="Text Box 99">
            <a:extLst>
              <a:ext uri="{FF2B5EF4-FFF2-40B4-BE49-F238E27FC236}">
                <a16:creationId xmlns:a16="http://schemas.microsoft.com/office/drawing/2014/main" id="{3ED3CBD2-7378-4C73-9035-2C4616C29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270125"/>
            <a:ext cx="237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y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6268</TotalTime>
  <Words>321</Words>
  <Application>Microsoft Office PowerPoint</Application>
  <PresentationFormat>Presentación en pantalla (4:3)</PresentationFormat>
  <Paragraphs>74</Paragraphs>
  <Slides>15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Verdana</vt:lpstr>
      <vt:lpstr>Arial</vt:lpstr>
      <vt:lpstr>Wingdings</vt:lpstr>
      <vt:lpstr>Calibri</vt:lpstr>
      <vt:lpstr>Times New Roman</vt:lpstr>
      <vt:lpstr>Arial Narrow</vt:lpstr>
      <vt:lpstr>Perfil</vt:lpstr>
      <vt:lpstr>Microsoft Editor de ecuaciones 3.0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CARE_PERU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ENFOQUES DE DESARROLLO</dc:title>
  <dc:creator>CARE</dc:creator>
  <cp:lastModifiedBy>Edison Achalma</cp:lastModifiedBy>
  <cp:revision>239</cp:revision>
  <dcterms:created xsi:type="dcterms:W3CDTF">2006-01-31T20:24:07Z</dcterms:created>
  <dcterms:modified xsi:type="dcterms:W3CDTF">2020-02-09T02:28:51Z</dcterms:modified>
</cp:coreProperties>
</file>