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33"/>
  </p:handoutMasterIdLst>
  <p:sldIdLst>
    <p:sldId id="256" r:id="rId2"/>
    <p:sldId id="346" r:id="rId3"/>
    <p:sldId id="350" r:id="rId4"/>
    <p:sldId id="341" r:id="rId5"/>
    <p:sldId id="353" r:id="rId6"/>
    <p:sldId id="357" r:id="rId7"/>
    <p:sldId id="417" r:id="rId8"/>
    <p:sldId id="418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4" r:id="rId17"/>
    <p:sldId id="420" r:id="rId18"/>
    <p:sldId id="422" r:id="rId19"/>
    <p:sldId id="423" r:id="rId20"/>
    <p:sldId id="424" r:id="rId21"/>
    <p:sldId id="428" r:id="rId22"/>
    <p:sldId id="429" r:id="rId23"/>
    <p:sldId id="430" r:id="rId24"/>
    <p:sldId id="431" r:id="rId25"/>
    <p:sldId id="432" r:id="rId26"/>
    <p:sldId id="436" r:id="rId27"/>
    <p:sldId id="437" r:id="rId28"/>
    <p:sldId id="438" r:id="rId29"/>
    <p:sldId id="425" r:id="rId30"/>
    <p:sldId id="427" r:id="rId31"/>
    <p:sldId id="426" r:id="rId32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66FF99"/>
    <a:srgbClr val="A8FAB8"/>
    <a:srgbClr val="77ED8B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94664" autoAdjust="0"/>
  </p:normalViewPr>
  <p:slideViewPr>
    <p:cSldViewPr>
      <p:cViewPr varScale="1">
        <p:scale>
          <a:sx n="74" d="100"/>
          <a:sy n="74" d="100"/>
        </p:scale>
        <p:origin x="16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87.wmf"/><Relationship Id="rId1" Type="http://schemas.openxmlformats.org/officeDocument/2006/relationships/image" Target="../media/image101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5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420FBD6-161B-421E-9BD0-1D36EC6F15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D7B46DF-8A5A-4F71-8831-CD86D3FF0E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938EBE49-AFD7-470D-8598-0D676D155E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C1E2B7D-A863-422F-84C3-4E30C773D3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C90FC9-72DA-489B-BDCF-67AAC31F39F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319A997-B118-4517-B21D-219B9D77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2610-7582-465B-AE9B-BD11DF1B8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B4A4A-F1EF-4994-94F4-7EADE31A3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50428-71F3-475D-B911-E9DC8420F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E4D8-54E4-4C94-BEA6-C026D9D54DD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32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569CBF-5939-4AFF-85D1-052377547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2C5C82-67B4-4779-B193-A97ED46A2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6D6FF40-6652-451E-B780-FF75A1D8C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D0E3-0497-470D-B7B2-723C32D4DC0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0299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7FAF10-DC4D-4F23-BC01-85056EB3F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949982-3823-4322-BB3E-A2C7EF36F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36ABD9-8966-475D-8B9F-6653B7E0A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7AAFA-EFD9-4DFF-8568-FB2A6EAB80E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2100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6143926-BCF2-49A8-9B05-C5A8E6DD4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9528CA-10DF-415D-84F8-1903C84B2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791DA9F-635E-4BB2-B139-3F240B296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C5AB2-2E57-4948-9663-4AA9D57A2609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582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8D7C75-E270-4977-A83C-64B536404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5D4AF3-0F51-40D5-A1BB-EFBF580F8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030609A-3531-41B9-ACAB-6FAA9FF73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2CEE7-CBB9-4479-B680-4E624091008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141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1B9CE0-A509-4703-814C-419F65A57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72C92F5-CB54-4632-B748-5FCD86AE6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941DD76-0D1D-4439-91A3-514DA38BC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38BBB-8936-453D-BE97-EC3E59DC214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946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488BB3-1DC0-466D-BF90-CDB8A77A1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4A82CD-A4E5-48BC-BBBE-3C7F1B4D5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F55CABF-CB81-4819-B8DA-365A74AE1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17EC-2767-4CCA-A44A-B0F9D7B98A5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355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D75C9-918F-4890-95E9-C3FBE14BC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B73A4-020B-4623-9869-B8848A2F9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1D3BD-854B-45DE-BB84-E82A9CBF1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74FEF-C538-47F4-BB0E-02A479CAE7C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776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E2C8E9B-0FA8-4FBE-8798-9C1114FC9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4F3A07-9DA2-41E1-B99F-4F8370557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412F1E9-3130-41E6-AF01-1B4037D55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B4A8-F82B-4D86-B221-C0BC5D9DAEF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04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3DDFF7B-0A60-4FB6-89E3-9382D971E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8DD083D-8095-4A25-A556-16B3F9164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8300E5A-58D1-4843-85A0-9300DDC97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B809E-5D5F-4289-828E-25B90CFB445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354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46B14A-583E-491C-9AFA-EDE076720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8263D8-612E-43F2-AF78-D0E27F9EC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C30E6CB-BB29-44B7-8227-88D79048B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77F8-EBC3-439D-A43E-FD56173BEC09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0557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4E164E-E0CA-4D5E-B18B-CAB145940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4FE0D9-DAE3-4719-AB42-5695EA211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D816054-80C2-4195-B861-7AB37227A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BC050-313B-4086-B0CB-BD3BFF37299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010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CB1164-1C47-4C39-99F3-A585E892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FC688F-EB6D-428F-BB59-4B8DCFDD8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8F99C72-C48F-41C2-9614-052AFB49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D9B270F-ED35-45A6-A6DF-5E8067CF16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35BFD6E8-C1B0-4C43-9C1D-26801F4D1D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0E948446-8AE7-4B5C-BC4C-80135126EE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27AE9B09-F9C1-46E7-81C3-9E494631CF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4510DB-3C27-4FCA-AFB6-4B819D18084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oleObject" Target="../embeddings/oleObject96.bin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9.gif"/><Relationship Id="rId10" Type="http://schemas.openxmlformats.org/officeDocument/2006/relationships/image" Target="../media/image98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3.bin"/><Relationship Id="rId3" Type="http://schemas.openxmlformats.org/officeDocument/2006/relationships/image" Target="../media/image99.gi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png"/><Relationship Id="rId11" Type="http://schemas.openxmlformats.org/officeDocument/2006/relationships/oleObject" Target="../embeddings/oleObject102.bin"/><Relationship Id="rId5" Type="http://schemas.openxmlformats.org/officeDocument/2006/relationships/image" Target="../media/image101.wmf"/><Relationship Id="rId10" Type="http://schemas.openxmlformats.org/officeDocument/2006/relationships/image" Target="../media/image102.wmf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>
            <a:extLst>
              <a:ext uri="{FF2B5EF4-FFF2-40B4-BE49-F238E27FC236}">
                <a16:creationId xmlns:a16="http://schemas.microsoft.com/office/drawing/2014/main" id="{F92499C9-C1F8-4880-8482-D260BD1F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6540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2000" b="1" u="sng"/>
              <a:t>CAPÍTULO  6 HETEROCEDASTICIDAD</a:t>
            </a:r>
            <a:endParaRPr lang="es-PE" altLang="es-PE" sz="3200" b="1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CF2E14B6-0735-4ED4-9B5D-671B60B6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4100" name="Text Box 10">
            <a:extLst>
              <a:ext uri="{FF2B5EF4-FFF2-40B4-BE49-F238E27FC236}">
                <a16:creationId xmlns:a16="http://schemas.microsoft.com/office/drawing/2014/main" id="{54E455DD-4270-4809-9114-79A8479B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89D248CA-25A2-4DD8-A293-D141523F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21 de diciembre de 2016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4102" name="Picture 13" descr="UNSCH">
            <a:extLst>
              <a:ext uri="{FF2B5EF4-FFF2-40B4-BE49-F238E27FC236}">
                <a16:creationId xmlns:a16="http://schemas.microsoft.com/office/drawing/2014/main" id="{DFAB1286-A7A0-41F4-B65F-5CCB5065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4">
            <a:extLst>
              <a:ext uri="{FF2B5EF4-FFF2-40B4-BE49-F238E27FC236}">
                <a16:creationId xmlns:a16="http://schemas.microsoft.com/office/drawing/2014/main" id="{6B5508B2-B571-40D0-BD0B-B2FE19B8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sp>
        <p:nvSpPr>
          <p:cNvPr id="4104" name="AutoShape 10" descr="data:image/jpeg;base64,/9j/4AAQSkZJRgABAQAAAQABAAD/2wCEAAkGBhQSERUUEhQUFBQVFxkXFxgXGBYYFxcXGBQVGBcYFRcYHSYeGBkjGhcYHy8gIycpLCwtFR8xNTAqNSYrLCkBCQoKDgwOGg8PGjAkHyQsLCwtLCksLDAsLCwsLCksLCwsLC0sKSksLCwpLCwpLCksLiwsLCwpLCwvKSwsLCksLP/AABEIAMIBAwMBIgACEQEDEQH/xAAcAAABBQEBAQAAAAAAAAAAAAAFAAECAwQGBwj/xABLEAACAQIEAgcCCQkGBQQDAAABAhEAAwQSITEFQQYTIlFhcYEykQcUI0JScqGxshczYoKSwdHS8CRUc5Oi0xU1s+HxFjRjwiVTg//EABsBAAIDAQEBAAAAAAAAAAAAAAABAgMEBQYH/8QAOREAAQMBBQUGBAUDBQAAAAAAAQACEQMEEiExQQUTUWGRcYGhscHRBhQi8DIzNFLhcsLxFUJDYoL/2gAMAwEAAhEDEQA/APTY9KbL4bbeHLSpA0q460pmtA7gHnqBuNj5/wAKkFrPcxaCQzqsROYhQJEjU6bVJ8OtxVnUBlcEMQJVgymVOokbbHnNNPFWlabKY0ieXd4TVoFOFohKVUqVIJUstSFEIlV5ac1JRInlvSCb/wBR/X76cIVZWphKkEpMDIgac9dtO7nrp60QiVA01WZabJRCJVdTFS6ukEohEpopoqcUitEJKIpilTikRRCFALUWFWgVBlohEqtjSmpZaaKITTZqbNUopstEISJpZqcLSiiEJBqYtUgtRelCFAtTClFODShNA+Jn5VvT8IpU/FB8q3p+EUqsAUZR025IPdPLvEQDy5e6o3bpUoMjMGMEiITQmWkzGkaTqRVx35/u9aH3sf8A2pLROWENySYzsSUCp9KO0x80pQpNElCuhtwYmycRcAZ7ty4DmAORFYhbazsoAmOZJJ1qixYbC8SNqwB1V+ybvVbItxHhigHsZlB20lhyAqWCwGIwj4hsNaF3DtcLCyz5LgeBna0SpXIToFOpyiPG7o3j1xF97txLy4jL1ZRrbqtlAS2UORDFm1J0J07IApLouze9uLSMuHDDSOPJXW+l6nC2cSLTZbtwW4zCVJuFATprqJ0pcc4taDOCz5cOyPeCXAhPZ7KgFgzACGKrE6DUyKw2+iGIXDJhg9nJavrcRjnzModnAcRAMmNJ9I1JJwS/bxN27aayUv5WuLcDyjquXNbKjtAjkY8xTxVZFBriWnjGJykR4T/lGWxAy5lBcFc4yx2hAIgkgSQREkUBsdMkZLF42Lq2rzdWtw9XCszlQGAbMASo1iNOddEyHLAgmIk6AmOcTAnzrlh0Ru/ELWFz2ibVxXzdvKyq7PBWNDJjfb3U4VNEUiPr4jpjPojd3i/auJbRrrWQpuBSogsCyqpY9pyomNtRrrFDb/S7M2E+L2zdTE5zMopi2jEoAzCGDRMmNCBJOmrC8Ku2cTevWzbK38rOjFhkuIsSjBTmUjcEA/dWNeij2viZssjHDNdLZ8yh+uBzkFQ2WGJIGukCaIU2CiM+HjdOfY6IWzinSLqFd3s3ertFBccAQM8apP5wLIBI2nnRPF4tbVp7rzktqzmNTCgkwOZgVznGuid/EfGg1y0ReW2LRbOTayQWVV2UMw1YGddjXR4my7WWUG2LhWNQWQE8iDqUOo8qAFW9tMBsHt6D1n2WYcYlC4tO4lAnVlbgfOYBVlMAKfaJ2310qhOktuL/AFitbbDuqOujEs8dXkI9rNIA28Yodc6Hulu8uGKYfrblpjbV7nVwk9YoYAMuedco2UDnpHEdCbjjFAPati81q7bKK3ydy0BAy7FNN99ZgU4KtDKGruHbpPHn07kXfi7KbgbD35t5IygOLmcwAhUxIPtTsNZiqm6SKoxOa3cD4QA3EGQkqVLhkOYAjKCdYOm1NxLh+Mv4ZkNyzaunLrbN0KQGBcF4DIGGkAad5rH/AOlLv9symwq4u0qAKHAtsttrZjTtCGJnQk8hvRCi1tKPqInlPFvpK1YPpKbiZxhsSBltMnYkP1u2Uzsp3JiAJ7pz8P43bsW7y3Tcz2rypdN1lMveIysGnKtsg+AUDbv0Yvgd9sDbsJcRLiC0pILhbiW4DLmAzJmA1ie6dazWui1xXxBjDNbvvaZrRVgsIhVrfskRswaJkbCiCpDckHt8iPMSj+FvF1kqV1I3BBA2ZWGhUjUGrQKwdH+CjC2jbX2c7uqglhbVjIRS2pA7zzJoiRThY3wHG7kud6UdNbGBgXMz3GEi2kZo+kxOijTzMaCuWPwzW/7q/wDmr/JXEdOMQz8QxJYyRdZR5Icij3KKB1UXFens2yqBpNc/EkTmvUT8Mlv+6v8A5i/yU35Y7f8Adn/zF/kry+tPDram4oeMusyYHsmNZHOOYovEq87LsoE3fEr0f8sdv+7P/mL/ACUvyyJ/dn/zB/JXB38LZE9oBesOVlYO2TKSJTMDrK6wIgg67V4S1bKDMFBJuQcxB7NpiJEwBmKRprBFPFR/06yxN09T7r0H8slv+7P/AJi/yUh8Mlv+7P8A5i/yV57i7FrIGtmDzVjLeER4EfsnbasFIkhSbsuynG6epXqI+GS3/dX/AMxf5K1cP+FzDu4W7auWgdM0hwPFgACB5A15JSpXig7JsxGAI7yvpNYYAgggwQRqCCNCDzEc6Zliue+Da8X4dZzGcpdR5C40D0GnpXTZasheUqs3b3M4EhAOJj5VvT8IpVPii/Kt6fhFKpgKqUcYwJO1ORT1G9dCozMYVQWJ7gBJPuFJCQqZrnOEdLevdALLBbs5Gkna2rqbgCwgbMVmT2kI7jVP/rW4MO2JOGHVW7rW7nysuoVwmZRkhtTzI/fSWj5aoTEeI5+y6mKa0DHagnwEDcxpJ5RTvcABJIAAknuAEk+6gOB6Ti61khT1d/2SpYtbiSpvACFVh4kAiDMkhqptNzgSBkj8HTbx/wC3rSDb+GnMcgdO/f8AqKE4Xjr3FtXbdoHD3C0vnhkRc0XGQrGU5dg06jSdBnfpZFhMSbf9nZgCwb5RFZsquyREGQSA0gMN9gSp7h8xHLTPh24ZLoAKhh8QrrmRlZZIlSCJVipEjmCCPMGg97j944m9h7VhWa1bW4C13KGzGANEMHTbXzHNsD0sS5Yw7qhD4liiWyYhlLdZmaPZXKTMSZGmuhKNxUiY8RqJ8kfFRTDqGLBVDMAGIAlgs5ZO5iTHdJoHiOkbL8Zttby3rFrrhlYFbluD2lLLoQQQVI35neqbHSy4fipbDqFxa/JEXdQ+QPluAp2Vg7gsdNp0pyECz1DjHiOE+S6aKVc5b6W5UxT4hRbOEIV0Q58xaDbKOQujSBBURvNPiulLKt+Las9qwbysGc2myzmRnyCHETHzgdxychL5epMR94e4XRCotcAiSBJgSQJMEwO8wCY8DXMnpPetYKzfu2ldrhsr2bmp61V7ZBQAEknsDbvpsfxJi+F+M4PKxxeS3N1WyGOzcGUays6d6+VEqQsz5x56jTvXU1lPFbIu9SbtvrTr1eZc+0+zM7a0M4n0kawy9ZZAttfWyJuDrGDQBdW3BlMxiCQdJirOIcIF7F2GIhMPmvSB7d1zlUT+iFLHvlKJUW0oxflB+/RGag1WVEimqV87dMf/AH+K/wAe5+M1nThZy5srbTyjS2r+6G91aOmP/MMV/j3Pxmp2EsdjNkgoAxlpDwmsAzGac2nslsusRnjEr3dNxFJkcB5KvFYSzDdWykySsvqAHAKsZCtzII3GuhkCxcLYOQyoBViTmGh6xguYG4GjLGgAIme1tVV9bJVgoQMEQhszQWK284EmJB6z36bCnxtmznItlAhLSZaVi60ZATr8mFidNdTOzRJjMqyxZsMNQizaB9s/nDcywZbTTwMTJEVQcPaDAaEdagBzgZ7ZnMX17B9nujMe6lNkXbkBDbKFkDFuySkhNG3DHLrM5ahcFrrBATIzoYltFjthtZGp89NKExPNX38FYVJR1dgWMMwGZZtlZEiCFbbvz75atTCYbOgkZDzz6z8YZYbUQOqhp7OwPOKpKYfslSDqpZWLAhCz5gSNCw7IldxlIE5gJWxh2yZsqqVIJGbMHZ7iqzDNsqhXMeGhk0KJmMyqzgrZAMoD8ppnXUgAoCM5gHXn4TzrDjFUN2NoUkTIDZRmAPMTP/fetmFW1kXPlmXzatm2Tq9jETIPhPOKy8SVBcbq4yzpHd7z99I5K1h+qMV7L8F//Lbf1rn/AFGrqjXLfBf/AMttfWuf9Rq6uKtGS8Va/wA9/wDUfNAeKD5VvT8IpU/FD8q3p+EUqsCyrTwpDcc4lbzPZv2rJt2yIVBlZiw8Wzifq89II4jDh0ZG1VgVI7wRBHuNed/BPi+IjPYxlq4LNpVS2biBChWRlB0NxMoAkZo7OsE16POv7/dp9/upOEGEA6oNwPhV7DIts3+ttW9EXqwHy/NV3zQQBGwB035Vk/8AR7HCXsKbwy3nLlur1XM4dgBng6gR3Sd+XQWwiyVyjN2zlGrGFBYgasYCifAVaahCv+YfN4HGQchmO5ZjgyyqHYnKCGC9lXBRlIZTJy6zE7ga1h4HwG7h0Fk3+sw6SEU2xnymYRrmaConkoPiKMVEAlpK6D2W85zDw2HnPhTUBUcARofvuQbg3R18OnU9cHwwzBUa38oEaSUNzNBXU65Z13FV2eihGG+KNdzYcER2YuZA4cWy8lSJG+XbTxroaeiFM2ioTM88hnx7eaE2eCsuLuYkXB8pbW2UKbBNVOYONZ302Mab0Ow3Qs27Nm2L3ymHuG7ZudXEZmJdbiZzmUyRoVMR69ODSy89JiJ/d5UQEhXqDI8NBoIHgYQm/wAB6w3nZx1t6z1GYKcqW+0TClpJJYmSeS92ucdF3C4QC8s4M9k9Ue3CBAGHWadmdRzPLaj4FJEAGkDc6aakyfeZPrRCBXeMj5cI8lz+K6Grd+Ni5cJTFlWIVSpRrYhCGzdoDQkEQSOVbE4Reew9nEYgXQ1trcrbCHtLlzvLNmaO7KN9DyKg1KnCRrvIgnwGkDyA6LnL/Ra4+EtYdr6jqmtEOto6iyOwCpubkgEmfQVt4zwVsQbDdYqNYuC77BYMwERGcELqeZOo101LgUopwjfvmZ46DXNcpiOhTt1vy4+UxC4hSbWZgUIKozZ+1bEQAIid+VGU4bcGJ6433KdWE6mB1eaZLjuP267xpRI00UQEOrvcIJ8By9kqialFNFCqXzr0y/5hiv8AHu/jNZOHFIuZ8s5exM+1nXwPzc3/AJiifT7BNa4jiQwjNcNxfFbhzAj3x5g1z9ZjgV72hDqLY4BFLnVS+UpG9qQ0xmXS5pE5Z9Z8KuLYUnkv7ZBm7v3qQB6ofpDtBaVF5T3fMozhjhyo60KGBQkrmhoZ8y6bBkyyRsQI3anNywCsdWRlfNIb2ofJpHfk9/nWXD4hOrAbKTlufMEglRk7QEk5idzpA2q44qySGCqGkSpU5I0J5TyA/a9ZSqy0zqqsIbeW5myZsyFdDGWLmaNNpydx+2p3TYzjLAUrc0OY5GKsEBbdgGgg9xE6g0PxDAtpEQNtvZE1XUZVtycZKJo1nIQ2UOA0EBiCRaUAMPFpIYcxroZAylSpEqTWwvcPguH/AONtfWuf9Rq6sVznwc4NrfDrIcQWzPH6LuzL71IPrXR1eMl4W1EGs8jifNAuKD5VvT8IpU/FPzren4RSqxZkUGJ9nst2ojsnSVLdsR2AI3aNSBualcdVl2IAVZZjoAokmT3DU1C7iUsoGu3FVRAL3GVQT4kwJNPes279llJD27qFTlMhlYEGGHgTqKghc30V6f4PGX3s2LrFom2jWhbXKoAbqiNWB9qG1HIQK6xTJOh02210Bkfdr3VwvRD4J7PD8ScQLz3SAwQMqqEDAgliD2mymOQ1Ond2/XgyFM/VGYj3A6+dTdE/SkOatqu3g0DlwozEQTzI7P8AKvuqQc/RuH9Rh94FSzH6D/smldPBOUJ6X/Gvilz4gAcR2ck5dswzZc/ZzZZidK1cB6/4ta+NZfjGQdbljLn5xGnnGkzGlazc/RcfqP8Ay0hiF5MJ7pE+7eg4CElNjFTSyx2U+un36/ZWzD4YDXdu/wDh3Cr6vbR4qBcsCcPOuwkyd21gDwjQCrBge9vcB++ay4/AG84lRCOh7R0ZYl8sA8yBBj2PKacJwm6lnJKyLgY66OoOqkhARp35piCYqzdtSkoj8RH0m/0/wp/iX6Tf6f4UNtcIuDODkh4OjMMuW7cZQNPosgzCIgmNhULXAnBRpQuqXFzGAQzXLZRoVApKqH2CiTsMxNO43giSiS4EgAByYEdoSfUyJNI4Zh3H1I/r31is8OvIlkSrmyz6l2Ga3ldLcnKSWylZnmCZNaeFYS5bz9YwcMwcanslh21AI9nMJGvziIEClu2olM0j2gR57e8aUhRGsmJshdRprBHLXmPGqnUoEhMFUxTxSpVUpIP0g6K4fGqBiEkr7LKcrr4Bhy8DI8K5r8jeC+niP27f+3XeGlFRugrTTtVamLrHEDtXBH4HMF9PEft2/wDbpvyOYP6eI/bt/wC3XeGmbTwpXQrPnrR+89Vwv5HMF9PE/t2/9um/I7gvp4j9u3/t125xKD56ftL/ABqpsWn00/aX+NF0cE/nrR+89Vxv5HcF9PEft2/9ul+R3BfTxH7dv/brtbd5TswPkQatigNHBHz1o/eeq4T8j2D+niP27f8At1r4d8FuCtOHK3LpGoF1gyz4qqqG8jI8K680qLoSNttDhBeeqhTVKmNNZUD4oflW9PwilUeKD5VvT8IpVIJLzT4ccFfN+y8O2HCEKdSq3C7F57iRkieQgbV2XwM9FsVZwRN9slu6wuWk3dVK6mDombQxrttrXYhwTlnWJjnBJAPvB91EOHYwZVRtHAA8Ggbr3+W4+02U3BwulRcIxVtvhtsfNzHvbtH0nb0rLdw1xr4cKMqZlGZt1dbXaUAGIIYQYmPGilDuK8Pe6UKPlNtg6+LAjRtJylMy6fTNaQAMlWhtno8xFtbnVlVsLZbK2sKrqWBNuQe1pBWPHapvwW8crG4peCr5SyC5nt5XMgEqZW1G8dUNpNQXgZtshNy2I2Dn2hKHIWgFhCkyZMhZzRrPD8IIfOty3KsQyxCMVzsogQFdCwGcalQwI2ytC0W+G3U6or1bNbS6va7GrujKewkbLrAWe4Vfw3hpRXS4RcUuWUtqe1DNmER7ZciORA5Vl4rwd75ZldYe29oA6obdy3voJzdZlMzGURuZoxamO1APhJHvNCFT8SA/Nkp4DVfLKdAPKKZcZBy3IVokH5rDTUHluNDtPPetLNAk6AUNv4gXHBX2VnX6RIjT9GJ156RtVb3XRKYErPjeH3blxmW4MrLkyq8QAVZWEqylswcEFYIeDMRVVvgt4Z9bZzLC6tCuLVpQ4WO9G0nQAQdTGzKOYHuqQHmPIkfcagK3JO6sZ4HdIdOsyo4YAhmNy2GZmIRoEr7MDTLmYDQKArPBbgfrSLXWZrbkKWgnqyt0Tl0BZiw01gTHLYZ5M3vY/vqQHi37Tfxp74cEXViXg95bxuIUAK5Yk9mdSw7OuU7KdDv2Y118HwDWxDkMVUIDmJJRXfJmBHtZWAJkyZ9XNsefnJ++svEuIWcOme86W15Fo18FA1Y+ABNG9JMAJQjNxiAYEnu2rC1wsddxy2j0/fXCY74WbSmLFq68T2mYIvhCkMYPiB5VThfhcDEC/hyB9JGDEeQIT7/Q1odZa72zdP34oBAXoUVGsXCeMW8Qme06XE7wTmB7nUgFT5geVborAQQYKszSFQXM5hAIGhY+z4gc2PuHjNK4pKkAwSDB7jGhrZgrqlBl0ygArzUgbGp02hxxUSYVScN+k7HwByj0y6+8mrF4fbHzFnvIBPvOtaKA4iziusYpJTrGIEgdjq7WgJbmRcABGhIJga1oDQNFGVdiesa+vVhxbRiHAGUa9SwI7a5hBbXUCGEGh+Bw2LAtC51hgdvtqdStj/5BqGFzcsJJgEEAWY/D4v5TqS2VkuBAzJmQm2CjAkntC4rgTpF0SezFV4nB4w5shfW45HbAhf7Tl1zHQ5rPKAVWVPaqSSMcNwjG2BfVWaTqRMjxBZsp8MxHdGwuPDLfJcv1SV+xTFD7KYjLeMNmLEoGI9nOTlBzsA2XQdkAaTNb8BbcZ805S0oGILKuVZBOs9rMdSd/IBEA5oVNzh7j2WzeDQD6Mo+8etZw0yCCCNwdx/XeNKM0LxlwNcGX5oIY+JKkDxIg+U+NUVGACQptJVdKlTGs6mgXFD8q3p+EUqbin51vT8IpVIIWzFYm0wyuyTdBQKxkMHyrEA6qSyD9cDnWkERkgE6abgeJ7hpp5V4T0T6cMjYi5i7fxhHC53dM8QzMlrbKisxbloYjavROgPSay9s/2hsRcZh1rMtzrAxYqnY1C2AsAEaCGJOtDqZakHLurTMvsu3kYYfbr7jVycQucwje9f5qCWOkmHuX7mHtX7bX1BlNTlIEHuDQdSA0jXbkTsSFAchmAEkDKCeZCyYHhJoD3DVEApY669woci9gsSCc4Ia2yEQcv0vsih9rh7LkyzNt89snKYnsvn7XaJSVkREk+FEkYxrHjGgqYFS3rkXQpWMayIqraUBQFAzRAAjQZTsOU1rs8RVoBlWOwbSfI7N6GsNxwoJJAABJJ0AA3JPIUyXVdAwKsjAEEEFSDtB2INMVXDNK6FfjcGcxbW4u+U65fFV2P39xO1Vo4OoM0kLJ7DQPot2l/ivoY8Ka9cBOYjqn5t7VtvrERHmQD48qHQ7EZoGCsFPFVpd1g6HeJkEd6n5w/ogU8NyK79xHZ08dT41BNW09Rrkun3TA4O2tu1PX3gcpgHIqkBn10nUATprJ2gzpsNRwa3MpFS6Y9O1whNq1luX41B9m3OoLwdTGyDzJAifLMVi7uIu5rjPeut4FmI7lVRoNNlAGlV8Ph7yC+WVGbtsDmeWO5nTcyWkncwa9e4dwq1YXLaQIOcbt4sx1Y+Zp7U2tS2IGsbTLqjhMnAdfQd5U6NE1sZwXm+G6GYtxPVBP8RgvrAzH3itD/B/iht1J/wD6N++3XpVMzACToBqTXkX/ABltJzpbdHIN9yStgsdOF5lg+E4/CML9q3cGUlS1uLinKxDJcVCSVkHQjxBG9eldEul1vGodkup7aTP6yHmp94Oh5Ey6P8StvduJbuW3BC3AFcMQfYeYJgQLfqWor/wy11vXdWnXQV6yBnIMSCRqdhv3V62nb/naDalRsOIzGGOoI7Vhcy44gLRUHtAmRIbvGh/7jwMirKz4m40hVDa7kRoPAnTMfs1PcDEJLVgbzsxBIZRpmiDm5jTQxzIA1074nxHEBUYT2ipCgEhiYPsxr6jasozQBIRQICp3eLHX3AedJLYXYRO/efMnU+tXbyBASiUIwbYhbiNda4wQWwQM/aCriUYlQAuZs9pzOkiATlEqy1wXQZulA2o+W17GFEgGNMyXddfaOhzGi1xgNyB5mKq+MJ9JfQg/dVZrkZwpBkrJwN7ltUF3rWZV3zMQSUtAyHMyCrcyNyIzZQWbiLfNSPrMB9i5vvrL8YX6QpDEr9JfeKW/nVFzkp3HdvabTuXsj1M5j7x5UwUAQAAO7lT1GoEk5pwlTU9MaihAuKn5Vv1fwilUeKj5VvT8Ip6mkvmI3jAE6AyB4mrLF8qQVJBBBB8QZHuIBqnLXU9C/g+xfEWmwgFpTDXbki2DzXTVj4L36xW1QAlEuhXHsFZxBxGI+Ndd2iOrKsC7ghmkZWky2hMa869t4Bjbl6yLtxLlstqEdQCqknL46rHtQZGw0oJw34K7eERGu3jiL4XqrYZUVPnEIshmTQsJDDTeaL8P4baLKBbNyyoVWW6he4jFHOVkuAsFBCEEDdjqRtS6mXKQICInF219p0XzZR75NV4Tj2HuoHS/ZZW2OdROpGxII2NLA4Nk675MKygZD1Qy6IkmEtgHtFvZLHw0AqTYrESs2iVIVW7OZgwdC7jsLINtnjQa2x2ZbLS3HNO+FY7WrqshKXFZSGXMrSrSCCAdjrVmEwS2kW3bUIiCFUCAB3CsmPwxLCLKukOpZ7ALZyC6MUCSUULk03L7aVju8GcBigu2jkQgWuyuY3WVwOrtrm7IB1WddV5UjRPFF5qPRSVhyO2h8DGx7tCPfVFnh94IrLcz6AlbywZ7g6IpH61snwFLD4kZijKbdzcqYkjQZlI0ddhI20BAOlVuYW5p55J7mEB2lefZ01742nx38afCI6ghip7iBBM75l2B8QdfCrudPUUk9eG9Kca13G4hnMkXXtjwS27IoHcIE+ZJ5mvcYrxXpxguqx98RAdhcHiLihiR+vnHpXV2URvjPD2Vb8kCInTvruOIdNLgsYdbILXr1pSWyz2pKMET5z51bwGmhmuIrvfgutvjJVoSxhsygqIuXGuuzEdZuigDXLBMrruKjt+xtrmi8sD7rjgTAxGsSSAQMNVbQLgHEcPVaeinBcVbdruIusc6wbZYuZkEMxnKpHaGVdO1vyrpL1kOpVhKsCpHeCII9xopjeji5SbMpcA7Ms5Vo+a6kkQds247689xfwhhsyYXDX7zgEGFOVWjnAYmDoZA2r51tbZ1sNfeuAM/tAaBGmkRoujZnB7YaMuKJcI6O4bDY2y9u5kbtgo1wGQ1p49rtcu+u6muV+DPhVhMH19xP7Sxc4l7qjrQ2dpDTqqwAQNJBzRrRrA3LRZGw5BsX7RuqF0QQ1vtII7OcXJI01WYksT7Cz0qraI3tQvPE++Mrn1S0PIaEQmmmnNMamopgSxIQSRuToo8zzPgPWKt+ICJdie+DkUe7WPMmp8NI6tQNwIbvzfOnxmT603FL4S0xLFJhAwGaGchFMfWYVdTpggOOKTnEGAslviGHUkBTIbJ+auSWyZ4Bya9nWt5xa5sskkEAwGIBIkBiBC6Qde8d4oViLFh0u3GLwj9Y/ZmGXDquispkdWQYg6+NN8ZsO1wB7il4ziGAZgEt819qGRY5xzgxeABkoEk5ojY4rbcqEYtmXMIVoiSNTEDUEQe6qbvHrADFmMKWB7D/MFwtpl5dU/nl05UNtthbVwupdSgZiuTRAWcuACsr2g57O+admEs3D8K5dZfMxbMBuTdW8Spgb5b9xhPLWSF0aSJdZh2YrEOMsgKyMAxIUmADlJUidtKnc4cR7DT4N+5hqPUGh1u9hswMuWtAuOywyhc4ZYVRzRpQje2NJUV0INVmkw6KQeUGDakEEEbg7+HmPEd1I1p4kRmSPaEk/VI5+bR+ye6sxNYyIJCt5oDxX863p+EUqbiv51vT8Ip6kEl5/0S+BVgy3ca6aA/Ir2pkERcfYDX5s+Yr2HopYt28JZt2lCrbQIV5q6iHDfpZpJPMmeded/Bbx68/wAas4m49x7V/KrP3nrMygnWZts2XlOld22F7WdGa2+kssdqNg6nssB7xyIq0VC12KUAiEfpVyfFelD25sHIcRctubPVsEZmAIBVLsLIMaB2PhVeK4xci5rfSLbZJtuvygAygNDIykzuQREGQRFwe06qFwrrMQTlaN4MRqZjTSgWHxWJy2zDGQguDKAysXgspZFBAGjLEwZU9ntY7/H+2Qt5OrJtgfK2g6hL6C4WzEHt22c89LY2JgxHFWzk/GLcdkT1tnVRdvcw3ZcIUnslSZHORKQi6eC6+lXHf8bKlYvhxmu5h1lpjkGJti3AUzm6jOR6z2orRf43cLRZXENbyuhm2VaWBZbgNwKpCkKoGae0ZBiaLw4oungupoTx91+RGnWG8nV9+hm7Hh1WcHzjciof8Qvtoq27cfTPWOfNbZVVnvDHyqF57zrluJhrqncNnA9xVxVbqjSIlSa0gytNKhBw15TNtcn6PXNdT0S7bBUeCMtaMFirzEreshI2dXRlP6s5lPvHjWUiFO6tmIxK21LuQqqJJOwHea89+F3DIqWcRKhtbZEiXUgupXvCmfLrK9EQmuV4v0SOL4gHxABwtuwURc2vW3CQzQNQQDM96oRqNLaNU0nh7c02taT9WS8W+MXH9kBB3neO/bb05712fwY8cvYG4+azevYa6Qpe0jOVdNQwAmdHgjnAiYIPU8B4e9oKiORaCA+wpzvmIvda0Ai5m00IGuxymjljDqihUUKomABAEkkwB4k15+3/ABSbxa1kkHAk6Yz9MAA9kxlK302fSWwLpGXrOfpySx2Ks3rqYmzau/GFRraXLi3bS21f2ibdzLnPcMp13I3pYewEUKuygAenMxzqylXldobUrW4jeQAMgFKlRbTyVV1mQ9ba/OKNuTrzRhInvGogxyJBLYK2D8rm6w3FU54gFIlQg+avaJjU9rUmh1a+Ak/F0zTu8T9DrX6v/RlrvfDtpe5j6JOAgjlOf32rNamAEOW8mkKaazvdYkgKwA3Yws/VnUDxg+HfXpnOhZQJVhnN8nOfSY2jl1nKPt7q2Y3DK9vLdIiVYkaCUZWB15ZlGhrIhYCAQg7lGvqzTJ8YBqJtCZOp72JY+hO3pU2PLcv4++iHAFN8XsZbiZ2y3RDSxgygQkNtOVQNDT3OG4Z3L5hmJBlXj2cmXY7A20Md6+JmZaqnuLzK+pH76lv3DOErgKuu8KsNnzGS65WObUglpM8j2iJHKBsBVb4LD5gxcZ19ls4zL35Y2B+jtqdNTNWe332/etWow+aR6H+FL5gnKE7gCr+K2A/WILheIlcw0JcsMxgEFnJIJ3AO4EabuNc7AIO/2m/gPtqtjTE0jUccz0RACgFjxJ3J1JPiaiTUmqJNVJoFxP8AOt6fhFKn4oPlW9PwilVgSWvAcQ61na0bXVK5VyA2ZmVTmMiANergmZAbwNES8DM3ZAEmTAA7zyG29cUnDr+DVetZsQAIN5AUujxYKZdfWfOt2DxANsheru2rk5lZQQwICkEjTYQQVPjXOqW1tF0VgRzzHXPwWsWa+JpmfAo9j+FWcR1bXUVzbcXLZ1lWBBBUg+A02MCtoNB7fGQMoKFAIGmqBfDICdOUgCtpx1sozBwVAJYgzAA1mNq006zKoljgVQ6k9n4gpvxJRc6tmhjESTrOw7gZBgbmDWhQK5UdvMzjVzJB5dy+gAHpW7BcVNvR5ZPpall+tzZfHcc53HOo7UpPqFjsMcDoVrqWNzWgtxOoR83I5wPPShGO4pk+Ts+0NC24Tw19p/Dlz7jTjuLm52bRhObjdvBO4fpe7vrCqgCAIAqq3bTFOadLPU8P5UrPZJ+p/RbujQ7d8yT2lBJ1JORSSTzPao8a5rg/EBaW5mVyzXGOi8phdSQNgK2nj/dab1ZB9xNa6NqospND3iYE44zqqqtCo+oSGoxTGgVvpGzXltC2snVodiVXvPZABPIc/KjbMY0EmNATE+E6xWynUbUbebksz6bmGHKdKog/+KhfxCopZyFVRJJ2H9d3lVqghfF8HlZHtkqXujPB7LAI7E5TpJygEiDrVOLu3FK5EziTn1AMaRlBgEyZ1IEKeZFD7/F3a6t11i0oYBAJdM0dtubHKIKgaTpm1JLWroYBlIYHYggg+RG9eL+IKLqVpDiyARnGBOM4jVdCz/hglUWsYlyVBIaNVMq4G05TB/WGncarNy6mhTrh3qVVo/SVoWfEHXuG1XYiyLhW3kVyde0JVVES508QABqSeQki+x0bVUCm5dkTqtx1GpJAClmgAGB4Csti2XVtTL7YDf8Atr2Rj6J1KwYYVGBtviAZHVKCVcEzd8hl0UMPnAnQ6a6g8iAAAAAAAADQADQADkKz4LBLaBC5jJklmLMTtqT921aJr2VisjLLTutAB1icT349iwveXmSqDhSDKu/kWYj01kfb5VJf0jcXxGR1+xc3vAq2aYmtV0DJK8dVZbwpYStxWHfln7QwqxeHE+058lGUe8yfcRU+GR1SxuR2u/N86fHNNWYrEBFkkCSqie9mCgeZJArUyk0tBjxKrc4gwoDh1vmoP1u1+KauSwo2UDyAoGOIYlckozZWC3ewe0qsUa4kfSzBwBMC2RGs1P47ieoJCZr2Y5dCEIChuaqVBgr2hIJ+dEm4MaMgoFxOqN5arfCId0U+YBrC2Mdn0DohS2ynqycxZmzq4IlSAF0MRmnWCBiHFb+S0QjTkAvFrVyQ7WzlIQAEgXAMwA0DcopkA5okhFW4YnIFfqkj7Nvsqi7w9x7JD+B0b0I0PuHnWCxjMQzENmSbYg5CwDl7oJkWhmWAh1yGCJAnToarNFh0jsUr5QQNMjYjcHcedNNauKxmSPa1n6sc/wBaPefGspNY3C6SFZzQPin51vT8IpU3FD8q3p+EUqkElsfjFv8A+RtNshA/1AffzoBj8L2zcwytbc+0GK9W/wBZVYmfEa0104ix+dTrU+nbEN+smx9CPKr8JjkuiUYGNxsR9ZTqPUV5q12q1MBbUYLp5SPNdehSozeYTKutkwMwAMagGQDzgkCR6CnODD6lVMRvlnfTfWpBZqxFYGBGsH3E/vFcRgxnHuW0lQ6o67ab6jvj7zT9Se7v/wBO/uqyGJO2oE68tCI18qkt199DqY9N4HrrUxTbrP2fvvUbxVJsnu/qAfuIpjbOvhv74++rbrsN40MeRAA+4CnYNrMGBB12Ez37afcKDTbjEovFUFYjx1H9elVYhWKkIQrRoSJA8YkTWu6jEaxoTz20EjyAFUssVBzS04DqpAyo8IuHDrAtqxOrMXOZjzJlD99Ef+Pd9th3wUP3sKA4+5eBAtBMp3YyzDytiJ85PlV2B6P2rut2618jdSYVfO2IA9RXoLHWtNYTfbHj0EeiwV6dFmJafHzR/hvHLd+RbzHLuY09GBIJ8jQbieM666foW2KoORdSVdz4hpUd2Uke1oaBt2EzQEVd4HkBtqTygbzXM4MzbQjUFQZ8xJ9Zr09jbJk6LntAJkKdy6FEkwNNfMgD7TURhwCSpZCdyrMsnvIBgnxIJqdy0GBU7MCD5EQaqwNwtats2pKKSe8lQSffW99NlQXXgEcCJVqswXE3sX5JNxbiag63Pk2MlG8BcByc9Yg79jbvhlDKZVgCCNiCJBHpXD4xwptsSFAeCSQBBt3BEnxg+lGuiuMDJcVWlVuaaEQHUORrv2izfrisNeiym0XAByHsqnjVH5p5qoGnzVklVKzNUS1RLVHrKCUKauVMqYJ3G6nTmO/xH21pTig+epHiO0Ps7X2Vhmol6G1HNyKcA5ownELZ+evkSAfcdavBnauQ4vxcWQBlzM2wOgAHMmuffjtwnQWx5IP/ALTVNXajKJuuxPJX07G6oJbkvUKg90DcgeZArzI8UvOABkGu4RQfLMdBuPeKpXrQdGafB/GCd9R/A91Uu203/awlWjZ7tXL0xuJ2xswb6st+Gay3uKsdEXL4t+5R+8jyrz/EXLzxndm1gSwCzJEaELOlULiXWQHdeRAZh9nKqH7ZMwWkBTGz8MxK70TqTJJ3J3P/AG8BTFq4AXWBkMwPfJn3zRTB9I3UQ46wd5MN79j6++oU9p03GHCEPsLwJBlbeKt8q3p+EUqzYvEh2zLsQpH7Ip66wMiQsBEFV3ukyHTrrNseDoze/Ye4+dZLfF8KhJV1zHcgMzHzYAk0ctcMtDa2g9K0JhEGyr7hXKq2LffmVD2CAFubaQz8LYQPD9ILTMEUsS+g+TuQee5UAbTPhRIXzy0jmNDvP30O4hxO0t3tMq5BAUasWIBaFUSYECY+caqXGX7v5mzlH07unuRdfeRXJq2J+8uUAYGpyntwW1tZtwOqQEW+MHw5j3maYXT9/wBu/wB1Y+HXma2peM4lWjQZlJUwOQkT61Tj1a6wsIxUsMzspgqgOkEbFiI8g1Y6dKrUq7qcZjp/hWuc1rbxyRJ7xO8amfWnOIPhrptuO6hmGxTI/U3vb2R4gXNJ8g8cufLmBox17JbZhuBp9Y6L9pFFSlWp1N27Pz4JtLHNvDJaVxU6gggkmRBBkQaqxDMVOWM0HLO0xpMcprJa6LhEBsO1pwNY1ViPpKdD571W3EXtGMRbIH/7EBZPVfaX7a22jZtZmLTeHj09lRTtNN3JPh0xjKGAw5DCfnj/AO29J7GLO9mySNiHcEeRiR6UQ4Ri1JIVgyNLoQZG/bAI8SD+v4UTLxXWo2azVGB4ZHecD1WSpWqscWz4D2XKXMZiWuLbuKMqQxBfNqZA1ygkgSRJPtDuEbuFcKQteJBBNwHssy6dVb3CkA9rMde803ELwt3u2dL57BJ+cqKDb9y5h3yw7p0cLMXnGvaRT4dhmB9e2vurXtUOp7NLqLiC0gyCZzg456qDDecJCo41wtQqEFyOsUMC7QVMiCswRJXccqa5YBAGoA2ykrGkaFSI0ojxoHqHIiVyvr3I6s3+lTWI0vhq1Pr2Z28cXEO1MmIH8p1GgHBZ/iSxEtOkMWZmBUypBYnUHUUV4Bi5a5IAZoZ4GnWKBafWforaIH0XB51iqvCtkxCtpBid+ZFttB4tZM91uultCi36a+ow7nYR1g9VURIhdXnqJuRVTPULu1ZFTCuN6o59apWasLUIUy9YuKlzabq2ykazMdke1DcvP/zV5NV3FDAg6gggjvB3qDxeBCk0wQVxYaTOs95B+81Kjd3o6NctwjzGb7QRQ+7wm6vzc3ipB+zf7K81UsdZuJE9mK7bLTSdkUlsMoHZEzoZESChj+vpU7ZwR7M9uPISzD7T7zUwl87I2scgAYII9ry38T31TdvOujiDJ9ofSEETsRGmlBYWiYcB2JhwJiQrFDsNlILAxpAYxHPQnNz3g92mW6h3PPX+NSs4lp7OplTAE6rOXQeZrUOGXX1IVe4EkH10P261EUnVR9AJTL2sP1EIeT4TTEiN/wB1FLfAn+cyqPCWPugUVw+CRAAqiRzgZj4k1fR2fUf+PBU1LWxv4cVyeIt4kNCaLAgHKCBlHJtRSozxJvlG9PwimruMoQ0C8eq5jqsmYHRGk51ehpqVWKtDLeHXrWOVZneBPvrZgzNq2TuUUnzKiaVKpFRQvBb3f8VvwpT8F/PYg884Hp1aaUqVcOyfravf5hdOv+nb3eSbpao+LOY1AJB7iNiO41ViDNq1Ostanx1U6+tKlWi3fm0P6vUKuy/lv7PQroOdQurI110p6VdRYVyWDthceuUBZzTAieyd4rq5pUqmVLQfepXE/Cn/AO3s/wCKf+m38K39GbpYYNmJLNZaSSSTNtCZJ31APpT0qptn6Ov/AE+63/8ABT7Xf2rqMUOw31T9xoHhTNtPqr+EUqVcv4Ryrf8An+5V1swrax4sdsf4OI/DbP7vspUq9PtP9JU7FSF1LbmmNKlXOVChzpz+6lSppKhDqfOpmlSpppqTGmpUkJqiTSpUITqf699IilSoQq2PZP8AXfTLT0qZQhPEPzjen4RSpUqmFFf/2Q==">
            <a:extLst>
              <a:ext uri="{FF2B5EF4-FFF2-40B4-BE49-F238E27FC236}">
                <a16:creationId xmlns:a16="http://schemas.microsoft.com/office/drawing/2014/main" id="{A5FFCBBB-7895-4BDF-82C5-85F5F6E5B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pic>
        <p:nvPicPr>
          <p:cNvPr id="4105" name="Picture 12" descr="http://trabajoseconometria.blogspot.es/img/Paco&amp;Ters-poster.jpg">
            <a:extLst>
              <a:ext uri="{FF2B5EF4-FFF2-40B4-BE49-F238E27FC236}">
                <a16:creationId xmlns:a16="http://schemas.microsoft.com/office/drawing/2014/main" id="{43964251-33BF-4BC8-B3C5-4214BAEB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4500"/>
            <a:ext cx="39290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FFFE447-F484-4657-927B-B92EB534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900589E-7658-41E1-8529-7FA5C12C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EA6A062-29D8-40C9-BE0E-C3989F90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53ADDFE-A1AF-447A-A7BE-82EE0C61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57021AA-79A8-4EF9-8BC9-C12875E3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AC9288EA-5382-4B1A-940A-B4305222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E6259B03-226A-45DF-BE4E-6EA808DD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F25606C1-7D8C-48D0-A82F-191DE669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4AB8A25B-4A66-4EC6-B303-68859886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4B450FEF-B82D-48B7-8C8E-37042783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BE499D80-0741-4913-B901-E52160D1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1AD5D5F3-538C-44F9-A32F-98D80809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D75C083F-0F3A-4592-A9F7-F4EFBA38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FA27E45E-168B-48B0-B850-0307F5CF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684F37C7-931C-4004-A39B-99F51956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A1DDF218-A92E-4D65-84A0-57E20E4C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1B3036DD-7960-4DC5-961D-F454DD19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F95C3572-C959-499A-9EA6-F9AD8C20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AA3BE602-1053-4061-B962-59BC7376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AFFC3B0F-44CD-4E1C-A965-21D80CCA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0B4E2B3C-4E1C-433A-B12C-54D9E803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AEC37CAD-5B23-45E8-9CF2-92EACCC3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1F391EE1-DA1D-4543-99F9-43AE55A4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2B3FFC29-05EC-411C-A9D6-5DD99542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038AC2AC-4443-475E-A21C-85AF9D0D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28EBCD88-7438-49C8-A9EF-0ADF2D2F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D27DE56C-7FFB-4A47-8030-BA077DFBA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1" name="Rectangle 29">
            <a:extLst>
              <a:ext uri="{FF2B5EF4-FFF2-40B4-BE49-F238E27FC236}">
                <a16:creationId xmlns:a16="http://schemas.microsoft.com/office/drawing/2014/main" id="{80AFDF8A-A6E8-498C-AAAD-B753FC3F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81107682-0067-4B34-835B-20C8F9B1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DFA3CB71-9DEC-42D1-B563-67072D65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8061926C-2A0E-4F88-BA42-94796606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7F0E7164-903B-44C5-AF47-D39F85F6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0779CBCD-E5E6-4042-AD90-F640199F8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E587BA4B-425A-4F2C-AB7B-E73041BB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69CCE33E-7B94-47A6-B0C0-D79F467D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C8F5CB00-36FC-465F-BF93-BD87278F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F678B3DC-2BFF-4FA2-919A-72B55651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1" name="Rectangle 39">
            <a:extLst>
              <a:ext uri="{FF2B5EF4-FFF2-40B4-BE49-F238E27FC236}">
                <a16:creationId xmlns:a16="http://schemas.microsoft.com/office/drawing/2014/main" id="{81E8FC53-FF4E-4070-A5AA-4AE5BEFD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52" name="Rectangle 40">
            <a:extLst>
              <a:ext uri="{FF2B5EF4-FFF2-40B4-BE49-F238E27FC236}">
                <a16:creationId xmlns:a16="http://schemas.microsoft.com/office/drawing/2014/main" id="{B21F9249-A153-46BB-8614-A6CD2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999818A5-06FC-470E-94A1-45BBD44C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DA3FB58B-40A9-423E-9FCE-A321FB8F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5" name="Rectangle 43">
            <a:extLst>
              <a:ext uri="{FF2B5EF4-FFF2-40B4-BE49-F238E27FC236}">
                <a16:creationId xmlns:a16="http://schemas.microsoft.com/office/drawing/2014/main" id="{20DCEBBB-15B4-4198-8060-8AC2F524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6" name="Rectangle 44">
            <a:extLst>
              <a:ext uri="{FF2B5EF4-FFF2-40B4-BE49-F238E27FC236}">
                <a16:creationId xmlns:a16="http://schemas.microsoft.com/office/drawing/2014/main" id="{F01C0068-0DF6-48E0-A450-6771BDFC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7" name="Rectangle 45">
            <a:extLst>
              <a:ext uri="{FF2B5EF4-FFF2-40B4-BE49-F238E27FC236}">
                <a16:creationId xmlns:a16="http://schemas.microsoft.com/office/drawing/2014/main" id="{C307E46E-75E2-425C-8991-1F8A17D7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8" name="Rectangle 46">
            <a:extLst>
              <a:ext uri="{FF2B5EF4-FFF2-40B4-BE49-F238E27FC236}">
                <a16:creationId xmlns:a16="http://schemas.microsoft.com/office/drawing/2014/main" id="{27778060-E86D-46D0-930C-2DDCB668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59" name="Rectangle 47">
            <a:extLst>
              <a:ext uri="{FF2B5EF4-FFF2-40B4-BE49-F238E27FC236}">
                <a16:creationId xmlns:a16="http://schemas.microsoft.com/office/drawing/2014/main" id="{F04FDA21-BDC2-40E5-82CD-97D9672B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0" name="Rectangle 48">
            <a:extLst>
              <a:ext uri="{FF2B5EF4-FFF2-40B4-BE49-F238E27FC236}">
                <a16:creationId xmlns:a16="http://schemas.microsoft.com/office/drawing/2014/main" id="{A709E29E-7E9A-47C8-BDAF-88853702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1" name="Rectangle 49">
            <a:extLst>
              <a:ext uri="{FF2B5EF4-FFF2-40B4-BE49-F238E27FC236}">
                <a16:creationId xmlns:a16="http://schemas.microsoft.com/office/drawing/2014/main" id="{998D6FC5-1333-4B5B-85B4-6BE77248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2" name="Rectangle 50">
            <a:extLst>
              <a:ext uri="{FF2B5EF4-FFF2-40B4-BE49-F238E27FC236}">
                <a16:creationId xmlns:a16="http://schemas.microsoft.com/office/drawing/2014/main" id="{836ACE25-4EA8-45B5-9323-F532E66C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3" name="Rectangle 51">
            <a:extLst>
              <a:ext uri="{FF2B5EF4-FFF2-40B4-BE49-F238E27FC236}">
                <a16:creationId xmlns:a16="http://schemas.microsoft.com/office/drawing/2014/main" id="{5148074B-1FE4-4AA7-9729-71D43D45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4" name="Rectangle 52">
            <a:extLst>
              <a:ext uri="{FF2B5EF4-FFF2-40B4-BE49-F238E27FC236}">
                <a16:creationId xmlns:a16="http://schemas.microsoft.com/office/drawing/2014/main" id="{16BC1274-EC0E-4347-8249-CA04D3A9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5" name="Rectangle 53">
            <a:extLst>
              <a:ext uri="{FF2B5EF4-FFF2-40B4-BE49-F238E27FC236}">
                <a16:creationId xmlns:a16="http://schemas.microsoft.com/office/drawing/2014/main" id="{FD368A42-D163-46BC-8935-D5CCB2EA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6" name="Rectangle 54">
            <a:extLst>
              <a:ext uri="{FF2B5EF4-FFF2-40B4-BE49-F238E27FC236}">
                <a16:creationId xmlns:a16="http://schemas.microsoft.com/office/drawing/2014/main" id="{CFEAF5B0-D13A-45EA-BD2D-C2DF4060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7" name="Rectangle 55">
            <a:extLst>
              <a:ext uri="{FF2B5EF4-FFF2-40B4-BE49-F238E27FC236}">
                <a16:creationId xmlns:a16="http://schemas.microsoft.com/office/drawing/2014/main" id="{2323AB1D-4684-4F41-8D43-22E599C6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8" name="Rectangle 56">
            <a:extLst>
              <a:ext uri="{FF2B5EF4-FFF2-40B4-BE49-F238E27FC236}">
                <a16:creationId xmlns:a16="http://schemas.microsoft.com/office/drawing/2014/main" id="{9F8D7728-BDC5-4290-8864-D13ACEAB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69" name="Rectangle 57">
            <a:extLst>
              <a:ext uri="{FF2B5EF4-FFF2-40B4-BE49-F238E27FC236}">
                <a16:creationId xmlns:a16="http://schemas.microsoft.com/office/drawing/2014/main" id="{95BF1B40-FA20-45C6-B8C7-63DB73A7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0" name="Rectangle 58">
            <a:extLst>
              <a:ext uri="{FF2B5EF4-FFF2-40B4-BE49-F238E27FC236}">
                <a16:creationId xmlns:a16="http://schemas.microsoft.com/office/drawing/2014/main" id="{DE495717-7473-41AC-B29B-2DA7DB38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1" name="Rectangle 59">
            <a:extLst>
              <a:ext uri="{FF2B5EF4-FFF2-40B4-BE49-F238E27FC236}">
                <a16:creationId xmlns:a16="http://schemas.microsoft.com/office/drawing/2014/main" id="{2ED00BBD-02DE-481D-AB3E-9E51723F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2" name="Rectangle 60">
            <a:extLst>
              <a:ext uri="{FF2B5EF4-FFF2-40B4-BE49-F238E27FC236}">
                <a16:creationId xmlns:a16="http://schemas.microsoft.com/office/drawing/2014/main" id="{69B9DE65-E2B0-4902-8BC1-6A9F7588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3" name="Rectangle 61">
            <a:extLst>
              <a:ext uri="{FF2B5EF4-FFF2-40B4-BE49-F238E27FC236}">
                <a16:creationId xmlns:a16="http://schemas.microsoft.com/office/drawing/2014/main" id="{5D34B2C3-0C79-4D6A-88A8-19537416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4" name="Rectangle 62">
            <a:extLst>
              <a:ext uri="{FF2B5EF4-FFF2-40B4-BE49-F238E27FC236}">
                <a16:creationId xmlns:a16="http://schemas.microsoft.com/office/drawing/2014/main" id="{A1C88FA3-CAC6-419D-A6CA-30EDA922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5" name="Rectangle 63">
            <a:extLst>
              <a:ext uri="{FF2B5EF4-FFF2-40B4-BE49-F238E27FC236}">
                <a16:creationId xmlns:a16="http://schemas.microsoft.com/office/drawing/2014/main" id="{C5DB8117-4D3F-4C76-BA44-56A1698B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6" name="Rectangle 64">
            <a:extLst>
              <a:ext uri="{FF2B5EF4-FFF2-40B4-BE49-F238E27FC236}">
                <a16:creationId xmlns:a16="http://schemas.microsoft.com/office/drawing/2014/main" id="{72313BB1-E86E-418A-B0A8-F0722A11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7" name="Rectangle 65">
            <a:extLst>
              <a:ext uri="{FF2B5EF4-FFF2-40B4-BE49-F238E27FC236}">
                <a16:creationId xmlns:a16="http://schemas.microsoft.com/office/drawing/2014/main" id="{C3AB54F5-FEE8-408A-BF9A-FEA4FF30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8" name="Rectangle 66">
            <a:extLst>
              <a:ext uri="{FF2B5EF4-FFF2-40B4-BE49-F238E27FC236}">
                <a16:creationId xmlns:a16="http://schemas.microsoft.com/office/drawing/2014/main" id="{2EBCF185-5232-4E0E-9F2B-9C209211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79" name="Rectangle 67">
            <a:extLst>
              <a:ext uri="{FF2B5EF4-FFF2-40B4-BE49-F238E27FC236}">
                <a16:creationId xmlns:a16="http://schemas.microsoft.com/office/drawing/2014/main" id="{23200925-0B8C-427F-8283-1463431A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0" name="Rectangle 68">
            <a:extLst>
              <a:ext uri="{FF2B5EF4-FFF2-40B4-BE49-F238E27FC236}">
                <a16:creationId xmlns:a16="http://schemas.microsoft.com/office/drawing/2014/main" id="{2BC8EDAC-50E4-4243-8F2C-DC273C0B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1" name="Rectangle 69">
            <a:extLst>
              <a:ext uri="{FF2B5EF4-FFF2-40B4-BE49-F238E27FC236}">
                <a16:creationId xmlns:a16="http://schemas.microsoft.com/office/drawing/2014/main" id="{1FFA732F-8D9D-4F36-A871-CA9050B9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2" name="Rectangle 70">
            <a:extLst>
              <a:ext uri="{FF2B5EF4-FFF2-40B4-BE49-F238E27FC236}">
                <a16:creationId xmlns:a16="http://schemas.microsoft.com/office/drawing/2014/main" id="{14A1F783-DD88-4F27-AC9A-7F5833F2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3" name="Rectangle 71">
            <a:extLst>
              <a:ext uri="{FF2B5EF4-FFF2-40B4-BE49-F238E27FC236}">
                <a16:creationId xmlns:a16="http://schemas.microsoft.com/office/drawing/2014/main" id="{387D496A-6D45-47FC-AF95-DB28C51B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4" name="Rectangle 72">
            <a:extLst>
              <a:ext uri="{FF2B5EF4-FFF2-40B4-BE49-F238E27FC236}">
                <a16:creationId xmlns:a16="http://schemas.microsoft.com/office/drawing/2014/main" id="{C9694D09-078D-4754-823D-BB1D59AF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5" name="Rectangle 73">
            <a:extLst>
              <a:ext uri="{FF2B5EF4-FFF2-40B4-BE49-F238E27FC236}">
                <a16:creationId xmlns:a16="http://schemas.microsoft.com/office/drawing/2014/main" id="{A1178512-DA2C-4626-8AA3-005DBDEE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6" name="Rectangle 74">
            <a:extLst>
              <a:ext uri="{FF2B5EF4-FFF2-40B4-BE49-F238E27FC236}">
                <a16:creationId xmlns:a16="http://schemas.microsoft.com/office/drawing/2014/main" id="{78A15CAF-5999-4BE8-AC74-1C90022B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7" name="Rectangle 75">
            <a:extLst>
              <a:ext uri="{FF2B5EF4-FFF2-40B4-BE49-F238E27FC236}">
                <a16:creationId xmlns:a16="http://schemas.microsoft.com/office/drawing/2014/main" id="{637972E5-B0D5-4461-B5BF-0F8CACB9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8" name="Rectangle 76">
            <a:extLst>
              <a:ext uri="{FF2B5EF4-FFF2-40B4-BE49-F238E27FC236}">
                <a16:creationId xmlns:a16="http://schemas.microsoft.com/office/drawing/2014/main" id="{700AE4B7-EB83-44EE-8252-10E93B67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89" name="Text Box 78">
            <a:extLst>
              <a:ext uri="{FF2B5EF4-FFF2-40B4-BE49-F238E27FC236}">
                <a16:creationId xmlns:a16="http://schemas.microsoft.com/office/drawing/2014/main" id="{5E17772F-9E0A-4A87-B10C-9D1B901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esas ciertas condiciones se cumplen: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3390" name="Text Box 82">
            <a:extLst>
              <a:ext uri="{FF2B5EF4-FFF2-40B4-BE49-F238E27FC236}">
                <a16:creationId xmlns:a16="http://schemas.microsoft.com/office/drawing/2014/main" id="{E56FC5B4-B63A-45D7-AD9B-6EC1B5DB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Despejando, elevando al cuadrado y aplicando el operador de esperanza matemática,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3391" name="Object 90">
            <a:extLst>
              <a:ext uri="{FF2B5EF4-FFF2-40B4-BE49-F238E27FC236}">
                <a16:creationId xmlns:a16="http://schemas.microsoft.com/office/drawing/2014/main" id="{67A8C29D-9AA1-46F7-9E9A-E952A6A2B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" y="3733800"/>
          <a:ext cx="4632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cuación" r:id="rId3" imgW="2273300" imgH="279400" progId="Equation.3">
                  <p:embed/>
                </p:oleObj>
              </mc:Choice>
              <mc:Fallback>
                <p:oleObj name="Ecuación" r:id="rId3" imgW="2273300" imgH="2794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733800"/>
                        <a:ext cx="46323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2" name="Object 91">
            <a:extLst>
              <a:ext uri="{FF2B5EF4-FFF2-40B4-BE49-F238E27FC236}">
                <a16:creationId xmlns:a16="http://schemas.microsoft.com/office/drawing/2014/main" id="{177F975C-38B5-4F69-B0CB-A163C36BB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4264025"/>
          <a:ext cx="4606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cuación" r:id="rId5" imgW="2260600" imgH="266700" progId="Equation.3">
                  <p:embed/>
                </p:oleObj>
              </mc:Choice>
              <mc:Fallback>
                <p:oleObj name="Ecuación" r:id="rId5" imgW="2260600" imgH="2667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264025"/>
                        <a:ext cx="4606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3" name="Object 92">
            <a:extLst>
              <a:ext uri="{FF2B5EF4-FFF2-40B4-BE49-F238E27FC236}">
                <a16:creationId xmlns:a16="http://schemas.microsoft.com/office/drawing/2014/main" id="{7682A73E-3317-44DC-B846-193AE7CDC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4840288"/>
          <a:ext cx="8540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cuación" r:id="rId7" imgW="4191000" imgH="266700" progId="Equation.3">
                  <p:embed/>
                </p:oleObj>
              </mc:Choice>
              <mc:Fallback>
                <p:oleObj name="Ecuación" r:id="rId7" imgW="4191000" imgH="2667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840288"/>
                        <a:ext cx="8540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" name="Object 93">
            <a:extLst>
              <a:ext uri="{FF2B5EF4-FFF2-40B4-BE49-F238E27FC236}">
                <a16:creationId xmlns:a16="http://schemas.microsoft.com/office/drawing/2014/main" id="{9CC715CF-F3E2-484C-B5D6-3BB89E760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5353050"/>
          <a:ext cx="2381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cuación" r:id="rId9" imgW="1167893" imgH="317362" progId="Equation.3">
                  <p:embed/>
                </p:oleObj>
              </mc:Choice>
              <mc:Fallback>
                <p:oleObj name="Ecuación" r:id="rId9" imgW="1167893" imgH="317362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353050"/>
                        <a:ext cx="2381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5" name="Object 95">
            <a:extLst>
              <a:ext uri="{FF2B5EF4-FFF2-40B4-BE49-F238E27FC236}">
                <a16:creationId xmlns:a16="http://schemas.microsoft.com/office/drawing/2014/main" id="{6182AF4E-1065-46E6-9D07-0F67F328A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66938"/>
          <a:ext cx="21732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cuación" r:id="rId11" imgW="1066337" imgH="317362" progId="Equation.3">
                  <p:embed/>
                </p:oleObj>
              </mc:Choice>
              <mc:Fallback>
                <p:oleObj name="Ecuación" r:id="rId11" imgW="1066337" imgH="317362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66938"/>
                        <a:ext cx="21732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3F04D4F-5302-40E7-8A2C-942C1E4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936A06C-8E22-43B9-8699-16872A2B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3B448A5-7E3C-45C8-9216-91484F62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6F82220F-5535-4243-858C-92F89F62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306CD81-A4F2-4F1A-A53A-55CA1437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52D3808F-47E3-4285-9AFE-E884B9FE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369CC85-0182-49E5-AD55-E799B462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D17D194-7F0A-4F54-A234-13B666D3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8D59CA96-4782-41AB-89FD-EAE09CEF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5E4F6780-0125-4099-9252-03DD5504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71B51F6E-12EA-4936-8001-3EA4E434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6240E092-F540-4D8F-9A65-595B058B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BB4818EE-263E-447A-91B8-5F8F31A1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F963EFCD-31DB-4B49-9D8E-AE5278C9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9997914E-241D-4AEE-B783-DED8A1C1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9B0B3E51-44E9-4D18-B0AB-508EB881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7305BFC3-3CF0-4BF1-8A36-14ADD2FB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A7A6988A-B817-42A4-B1F9-FC27E84B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90B8F984-6010-432D-8C03-CB79D85A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FEEDA94C-5F3C-4501-B789-D6E75967F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6EBD3DE7-F473-4874-B693-82E8433F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3E7E6BF4-9527-4D02-9944-21EF6B8D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F1A7D39A-01DC-452A-BD2D-64D88D5C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E34CFF82-9A5D-40A9-BEAC-4BBB72C8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D0F9D959-8B56-45D7-9244-8FD2656A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B1A096A9-26D5-4E15-8674-262DFF2D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F04C1D19-5B75-4447-B4FC-5E80780F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395BC821-E874-47A7-860C-701CE1A9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5702ACC0-FF4C-45F3-BA2B-C0835AF9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9432A341-38F1-4193-9DE8-BA0C0A69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779971C3-9AEC-4F8A-AEA4-76596C3E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984152FC-1D5F-47DD-AC43-AA1EF08F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9A530C19-8C4A-46D7-B98D-A3C66161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1BEF2353-6B65-4851-8387-72F1872D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DDB501C4-DFDD-468F-AEAA-CF62278F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011DEFFB-6195-4967-8BDC-FE6C3D27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4" name="Rectangle 38">
            <a:extLst>
              <a:ext uri="{FF2B5EF4-FFF2-40B4-BE49-F238E27FC236}">
                <a16:creationId xmlns:a16="http://schemas.microsoft.com/office/drawing/2014/main" id="{A4F659E5-C256-473D-85E0-99A2699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627BF33A-08C9-48D9-B073-0885B38F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4D5DC5DD-BEA9-475D-B3B3-C7B6E226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674CBA3A-85C0-4856-BE29-2F276911F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CC4210B2-8356-4B7D-9277-320447ED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79" name="Rectangle 43">
            <a:extLst>
              <a:ext uri="{FF2B5EF4-FFF2-40B4-BE49-F238E27FC236}">
                <a16:creationId xmlns:a16="http://schemas.microsoft.com/office/drawing/2014/main" id="{E1179943-0C10-473A-89AB-02902812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0" name="Rectangle 44">
            <a:extLst>
              <a:ext uri="{FF2B5EF4-FFF2-40B4-BE49-F238E27FC236}">
                <a16:creationId xmlns:a16="http://schemas.microsoft.com/office/drawing/2014/main" id="{B4F30B2A-0AE2-4D15-9BCB-09DFB29C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1" name="Rectangle 45">
            <a:extLst>
              <a:ext uri="{FF2B5EF4-FFF2-40B4-BE49-F238E27FC236}">
                <a16:creationId xmlns:a16="http://schemas.microsoft.com/office/drawing/2014/main" id="{47B71FCC-8E8F-4317-8C69-337A288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2" name="Rectangle 46">
            <a:extLst>
              <a:ext uri="{FF2B5EF4-FFF2-40B4-BE49-F238E27FC236}">
                <a16:creationId xmlns:a16="http://schemas.microsoft.com/office/drawing/2014/main" id="{0A9495FB-9493-4BDC-A2AB-05F3325C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3" name="Rectangle 47">
            <a:extLst>
              <a:ext uri="{FF2B5EF4-FFF2-40B4-BE49-F238E27FC236}">
                <a16:creationId xmlns:a16="http://schemas.microsoft.com/office/drawing/2014/main" id="{7881DD1B-BC20-4CCC-9495-89B69368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73EE39F7-924F-4882-A5F0-4E013DF0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3495D755-AF2E-4BF0-B944-7138258A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5B746B58-E150-45A6-BC97-77B56A94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3EC84E6C-4638-48CB-90F1-D0E3999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CF08D010-FBA6-491E-B3F6-ACD59FD3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5497F2BD-5872-4D8D-8EED-C1127B17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0" name="Rectangle 54">
            <a:extLst>
              <a:ext uri="{FF2B5EF4-FFF2-40B4-BE49-F238E27FC236}">
                <a16:creationId xmlns:a16="http://schemas.microsoft.com/office/drawing/2014/main" id="{791812A2-51F9-4D62-A623-B3740D2C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1" name="Rectangle 55">
            <a:extLst>
              <a:ext uri="{FF2B5EF4-FFF2-40B4-BE49-F238E27FC236}">
                <a16:creationId xmlns:a16="http://schemas.microsoft.com/office/drawing/2014/main" id="{BA9EC7B6-4C25-4602-900E-A44B4DF9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2" name="Rectangle 56">
            <a:extLst>
              <a:ext uri="{FF2B5EF4-FFF2-40B4-BE49-F238E27FC236}">
                <a16:creationId xmlns:a16="http://schemas.microsoft.com/office/drawing/2014/main" id="{F00216AF-48AC-4677-98E1-30E823C5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F7A317E0-A967-4DF1-BB9A-A0BD1BC9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4" name="Rectangle 58">
            <a:extLst>
              <a:ext uri="{FF2B5EF4-FFF2-40B4-BE49-F238E27FC236}">
                <a16:creationId xmlns:a16="http://schemas.microsoft.com/office/drawing/2014/main" id="{7AAD4139-32A6-4FAB-85ED-CFBE415A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5" name="Rectangle 59">
            <a:extLst>
              <a:ext uri="{FF2B5EF4-FFF2-40B4-BE49-F238E27FC236}">
                <a16:creationId xmlns:a16="http://schemas.microsoft.com/office/drawing/2014/main" id="{1D1FAD33-6F03-44EB-BE82-28614683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6" name="Rectangle 60">
            <a:extLst>
              <a:ext uri="{FF2B5EF4-FFF2-40B4-BE49-F238E27FC236}">
                <a16:creationId xmlns:a16="http://schemas.microsoft.com/office/drawing/2014/main" id="{9FB93719-FE4B-4F42-B0F3-2C4775D4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7" name="Rectangle 61">
            <a:extLst>
              <a:ext uri="{FF2B5EF4-FFF2-40B4-BE49-F238E27FC236}">
                <a16:creationId xmlns:a16="http://schemas.microsoft.com/office/drawing/2014/main" id="{5B57191F-66C4-4A1E-AA20-8EF2475D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8" name="Rectangle 62">
            <a:extLst>
              <a:ext uri="{FF2B5EF4-FFF2-40B4-BE49-F238E27FC236}">
                <a16:creationId xmlns:a16="http://schemas.microsoft.com/office/drawing/2014/main" id="{529AB287-173A-4D90-8B77-87A63DBE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99" name="Rectangle 63">
            <a:extLst>
              <a:ext uri="{FF2B5EF4-FFF2-40B4-BE49-F238E27FC236}">
                <a16:creationId xmlns:a16="http://schemas.microsoft.com/office/drawing/2014/main" id="{096261D0-2ADC-4B7D-8714-EC78999E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0" name="Rectangle 64">
            <a:extLst>
              <a:ext uri="{FF2B5EF4-FFF2-40B4-BE49-F238E27FC236}">
                <a16:creationId xmlns:a16="http://schemas.microsoft.com/office/drawing/2014/main" id="{96FE13E8-502F-4050-A02B-8FB54B47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1" name="Rectangle 65">
            <a:extLst>
              <a:ext uri="{FF2B5EF4-FFF2-40B4-BE49-F238E27FC236}">
                <a16:creationId xmlns:a16="http://schemas.microsoft.com/office/drawing/2014/main" id="{3DEC9BA5-35A0-449E-B4D9-CEF26E30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2" name="Rectangle 66">
            <a:extLst>
              <a:ext uri="{FF2B5EF4-FFF2-40B4-BE49-F238E27FC236}">
                <a16:creationId xmlns:a16="http://schemas.microsoft.com/office/drawing/2014/main" id="{DE78143E-5B14-4A2C-9779-2AAE8E339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3" name="Rectangle 67">
            <a:extLst>
              <a:ext uri="{FF2B5EF4-FFF2-40B4-BE49-F238E27FC236}">
                <a16:creationId xmlns:a16="http://schemas.microsoft.com/office/drawing/2014/main" id="{0805DB1B-429F-435B-925E-8FB38D4A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4" name="Rectangle 68">
            <a:extLst>
              <a:ext uri="{FF2B5EF4-FFF2-40B4-BE49-F238E27FC236}">
                <a16:creationId xmlns:a16="http://schemas.microsoft.com/office/drawing/2014/main" id="{F358C9AB-B6D2-4475-AFD7-CF9CA40C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5" name="Rectangle 69">
            <a:extLst>
              <a:ext uri="{FF2B5EF4-FFF2-40B4-BE49-F238E27FC236}">
                <a16:creationId xmlns:a16="http://schemas.microsoft.com/office/drawing/2014/main" id="{AB462CF0-0C12-40E5-A0C7-C6B7D0EB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6" name="Rectangle 70">
            <a:extLst>
              <a:ext uri="{FF2B5EF4-FFF2-40B4-BE49-F238E27FC236}">
                <a16:creationId xmlns:a16="http://schemas.microsoft.com/office/drawing/2014/main" id="{68AA3852-E6C0-4959-8B64-6ADD0936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8FC8A989-E971-444D-8E35-069977F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8" name="Rectangle 72">
            <a:extLst>
              <a:ext uri="{FF2B5EF4-FFF2-40B4-BE49-F238E27FC236}">
                <a16:creationId xmlns:a16="http://schemas.microsoft.com/office/drawing/2014/main" id="{CDB38FE5-A112-42E9-B958-4AE8D04B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09" name="Rectangle 73">
            <a:extLst>
              <a:ext uri="{FF2B5EF4-FFF2-40B4-BE49-F238E27FC236}">
                <a16:creationId xmlns:a16="http://schemas.microsoft.com/office/drawing/2014/main" id="{009E7883-02A8-4EF7-A20C-DAD157BC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10" name="Rectangle 74">
            <a:extLst>
              <a:ext uri="{FF2B5EF4-FFF2-40B4-BE49-F238E27FC236}">
                <a16:creationId xmlns:a16="http://schemas.microsoft.com/office/drawing/2014/main" id="{E2A2E835-6319-47F3-B190-3AE90828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11" name="Rectangle 75">
            <a:extLst>
              <a:ext uri="{FF2B5EF4-FFF2-40B4-BE49-F238E27FC236}">
                <a16:creationId xmlns:a16="http://schemas.microsoft.com/office/drawing/2014/main" id="{2771E8BD-778A-428D-B780-2F191034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12" name="Rectangle 76">
            <a:extLst>
              <a:ext uri="{FF2B5EF4-FFF2-40B4-BE49-F238E27FC236}">
                <a16:creationId xmlns:a16="http://schemas.microsoft.com/office/drawing/2014/main" id="{AD8C7514-7476-4331-837D-1FE1CF0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13" name="Text Box 77">
            <a:extLst>
              <a:ext uri="{FF2B5EF4-FFF2-40B4-BE49-F238E27FC236}">
                <a16:creationId xmlns:a16="http://schemas.microsoft.com/office/drawing/2014/main" id="{45B4931B-7384-4BC3-AB5C-6AF0328C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los multiplicadores de Lagrange: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4414" name="Text Box 78">
            <a:extLst>
              <a:ext uri="{FF2B5EF4-FFF2-40B4-BE49-F238E27FC236}">
                <a16:creationId xmlns:a16="http://schemas.microsoft.com/office/drawing/2014/main" id="{9394BE02-ADBA-4BCC-85C7-3E861E4A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varianza será mínima si se cumple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4415" name="Object 84">
            <a:extLst>
              <a:ext uri="{FF2B5EF4-FFF2-40B4-BE49-F238E27FC236}">
                <a16:creationId xmlns:a16="http://schemas.microsoft.com/office/drawing/2014/main" id="{7B92492B-2F11-4A3C-A543-8203210C2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3213100"/>
          <a:ext cx="984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cuación" r:id="rId3" imgW="482391" imgH="431613" progId="Equation.3">
                  <p:embed/>
                </p:oleObj>
              </mc:Choice>
              <mc:Fallback>
                <p:oleObj name="Ecuación" r:id="rId3" imgW="482391" imgH="431613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213100"/>
                        <a:ext cx="984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6" name="Object 85">
            <a:extLst>
              <a:ext uri="{FF2B5EF4-FFF2-40B4-BE49-F238E27FC236}">
                <a16:creationId xmlns:a16="http://schemas.microsoft.com/office/drawing/2014/main" id="{2C9EB908-A1F8-4153-8500-82064AC7B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4078288"/>
          <a:ext cx="1009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cuación" r:id="rId5" imgW="495085" imgH="431613" progId="Equation.3">
                  <p:embed/>
                </p:oleObj>
              </mc:Choice>
              <mc:Fallback>
                <p:oleObj name="Ecuación" r:id="rId5" imgW="495085" imgH="431613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078288"/>
                        <a:ext cx="1009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" name="Object 86">
            <a:extLst>
              <a:ext uri="{FF2B5EF4-FFF2-40B4-BE49-F238E27FC236}">
                <a16:creationId xmlns:a16="http://schemas.microsoft.com/office/drawing/2014/main" id="{29DCCCBA-210A-4867-B45B-ADABEF9D7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4941888"/>
          <a:ext cx="10620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cuación" r:id="rId7" imgW="520474" imgH="431613" progId="Equation.3">
                  <p:embed/>
                </p:oleObj>
              </mc:Choice>
              <mc:Fallback>
                <p:oleObj name="Ecuación" r:id="rId7" imgW="520474" imgH="43161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941888"/>
                        <a:ext cx="10620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8" name="AutoShape 87">
            <a:extLst>
              <a:ext uri="{FF2B5EF4-FFF2-40B4-BE49-F238E27FC236}">
                <a16:creationId xmlns:a16="http://schemas.microsoft.com/office/drawing/2014/main" id="{35FBF8C8-7072-4ACC-9E07-1C9FD00E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19" name="AutoShape 88">
            <a:extLst>
              <a:ext uri="{FF2B5EF4-FFF2-40B4-BE49-F238E27FC236}">
                <a16:creationId xmlns:a16="http://schemas.microsoft.com/office/drawing/2014/main" id="{F2910AB9-ADB2-46E4-BCF0-5F090AAA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2292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420" name="AutoShape 89">
            <a:extLst>
              <a:ext uri="{FF2B5EF4-FFF2-40B4-BE49-F238E27FC236}">
                <a16:creationId xmlns:a16="http://schemas.microsoft.com/office/drawing/2014/main" id="{CD7F8B03-45E1-4402-BCF1-4FE93733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004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4421" name="Object 90">
            <a:extLst>
              <a:ext uri="{FF2B5EF4-FFF2-40B4-BE49-F238E27FC236}">
                <a16:creationId xmlns:a16="http://schemas.microsoft.com/office/drawing/2014/main" id="{5B7B37AE-7BA7-4BF6-B2C3-6FE33D0B5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2273300"/>
          <a:ext cx="416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cuación" r:id="rId9" imgW="2044700" imgH="254000" progId="Equation.3">
                  <p:embed/>
                </p:oleObj>
              </mc:Choice>
              <mc:Fallback>
                <p:oleObj name="Ecuación" r:id="rId9" imgW="2044700" imgH="2540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73300"/>
                        <a:ext cx="416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2" name="Object 91">
            <a:extLst>
              <a:ext uri="{FF2B5EF4-FFF2-40B4-BE49-F238E27FC236}">
                <a16:creationId xmlns:a16="http://schemas.microsoft.com/office/drawing/2014/main" id="{6D104804-7B8C-4A0D-8DBF-1E22BC5D6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4038600"/>
          <a:ext cx="2095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cuación" r:id="rId11" imgW="1028254" imgH="431613" progId="Equation.3">
                  <p:embed/>
                </p:oleObj>
              </mc:Choice>
              <mc:Fallback>
                <p:oleObj name="Ecuación" r:id="rId11" imgW="1028254" imgH="431613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038600"/>
                        <a:ext cx="2095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3" name="Object 92">
            <a:extLst>
              <a:ext uri="{FF2B5EF4-FFF2-40B4-BE49-F238E27FC236}">
                <a16:creationId xmlns:a16="http://schemas.microsoft.com/office/drawing/2014/main" id="{682C8041-3D25-4638-A44D-17A2FB6C7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941888"/>
          <a:ext cx="2976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cuación" r:id="rId13" imgW="1459866" imgH="431613" progId="Equation.3">
                  <p:embed/>
                </p:oleObj>
              </mc:Choice>
              <mc:Fallback>
                <p:oleObj name="Ecuación" r:id="rId13" imgW="1459866" imgH="431613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41888"/>
                        <a:ext cx="29765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4" name="Rectangle 100">
            <a:extLst>
              <a:ext uri="{FF2B5EF4-FFF2-40B4-BE49-F238E27FC236}">
                <a16:creationId xmlns:a16="http://schemas.microsoft.com/office/drawing/2014/main" id="{EF12F085-3606-4500-BF76-2F6F49C9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4425" name="Object 99">
            <a:extLst>
              <a:ext uri="{FF2B5EF4-FFF2-40B4-BE49-F238E27FC236}">
                <a16:creationId xmlns:a16="http://schemas.microsoft.com/office/drawing/2014/main" id="{B8D6DBBE-BEB3-436C-A1D2-D35FE817D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4425" y="3206750"/>
          <a:ext cx="35639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cuación" r:id="rId15" imgW="1676400" imgH="431800" progId="Equation.3">
                  <p:embed/>
                </p:oleObj>
              </mc:Choice>
              <mc:Fallback>
                <p:oleObj name="Ecuación" r:id="rId15" imgW="1676400" imgH="4318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206750"/>
                        <a:ext cx="35639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981684-1710-43D1-96D2-6B9819E3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044B114-24AD-4DE2-AEA3-48E46457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4193F6D-E0CE-4501-A84A-95A1A218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997B143-39B9-4D34-9A4C-87E01517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C3EA624-9F3F-4F6D-B591-63557AF5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BC05319-E83B-4EB0-9C34-4950F618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D190D587-3722-4BF0-B6A2-33C4A415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958E1B41-70F8-44FA-91B1-A2BE447B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0613AE16-3008-4D62-96EF-997DFE06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321F3EB9-BFE1-4BF2-8E5B-D02023D6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582D4203-DF37-4642-B95F-4E8720C0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F4F48091-E4E2-438F-8A3B-229EDE6C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A07AB850-750E-447A-8BC8-2BC4EAC5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A88C8C50-C9A0-413C-851F-6315F7FA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3A3B2F40-BE18-4745-ADBB-E02DA443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0BA80AC2-2995-4141-881B-FFED4B6F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D69D3963-E08F-434C-80F9-795099FD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A5F53793-5073-4466-982E-38540089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E88F1D6D-A472-409D-A4A5-7D9C3738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03F19711-CB44-4B1A-918E-2918385E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103CC5A2-C6F5-426E-AD2C-7AE1B136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C3ECC03C-74A7-4595-BCB8-E6E4EA5A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4" name="Rectangle 24">
            <a:extLst>
              <a:ext uri="{FF2B5EF4-FFF2-40B4-BE49-F238E27FC236}">
                <a16:creationId xmlns:a16="http://schemas.microsoft.com/office/drawing/2014/main" id="{A264AA8E-8C65-4D69-BD61-84A71A99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3EB22438-6BE7-47D8-B59B-935F4196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E73C8E4F-3252-432D-A68F-CDE9535F3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E8DE1E27-E20B-46BE-B022-DBCCD078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0012DAF6-FA65-4971-A4C0-1F62BDC4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9B9EB837-526C-4364-B175-8EAE10B1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EFC4C9DF-D3C0-40A5-9C92-FF6F1BEE6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466C1E03-2816-480C-9EE4-ADB45EFA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0DDB4943-26A9-4025-B336-2EA37CB3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23816523-056C-408F-B691-3E5C0BE0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73A5E5ED-D746-4EC0-91B0-4A5EE907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CFDABEA5-436A-4216-A3B7-33420B66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1D91CBA9-E6A7-42EE-A866-B44E7D2B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4249772A-60EB-4A3F-A837-3974CDA6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8" name="Rectangle 38">
            <a:extLst>
              <a:ext uri="{FF2B5EF4-FFF2-40B4-BE49-F238E27FC236}">
                <a16:creationId xmlns:a16="http://schemas.microsoft.com/office/drawing/2014/main" id="{2D3DBC39-A580-4E8E-A998-8A7C8849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99" name="Rectangle 39">
            <a:extLst>
              <a:ext uri="{FF2B5EF4-FFF2-40B4-BE49-F238E27FC236}">
                <a16:creationId xmlns:a16="http://schemas.microsoft.com/office/drawing/2014/main" id="{C5C6EDEF-BFA5-48FA-AC9F-0B53BFD4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E3D66A14-1384-4CE7-8261-65266A95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1" name="Rectangle 41">
            <a:extLst>
              <a:ext uri="{FF2B5EF4-FFF2-40B4-BE49-F238E27FC236}">
                <a16:creationId xmlns:a16="http://schemas.microsoft.com/office/drawing/2014/main" id="{819812C2-796D-4D4F-8138-7A125E88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CE7DE898-1295-4067-99CD-6D20575B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3" name="Rectangle 43">
            <a:extLst>
              <a:ext uri="{FF2B5EF4-FFF2-40B4-BE49-F238E27FC236}">
                <a16:creationId xmlns:a16="http://schemas.microsoft.com/office/drawing/2014/main" id="{82BA0272-FC1D-42D5-829B-BE3A6DF8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4" name="Rectangle 44">
            <a:extLst>
              <a:ext uri="{FF2B5EF4-FFF2-40B4-BE49-F238E27FC236}">
                <a16:creationId xmlns:a16="http://schemas.microsoft.com/office/drawing/2014/main" id="{9C4759EC-0153-4199-A351-DC405035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5" name="Rectangle 45">
            <a:extLst>
              <a:ext uri="{FF2B5EF4-FFF2-40B4-BE49-F238E27FC236}">
                <a16:creationId xmlns:a16="http://schemas.microsoft.com/office/drawing/2014/main" id="{0AB7B24E-7999-428D-B914-4CC0EB9F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6" name="Rectangle 46">
            <a:extLst>
              <a:ext uri="{FF2B5EF4-FFF2-40B4-BE49-F238E27FC236}">
                <a16:creationId xmlns:a16="http://schemas.microsoft.com/office/drawing/2014/main" id="{0BFCC981-34FF-4631-9E2C-DFE1C5E1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7" name="Rectangle 47">
            <a:extLst>
              <a:ext uri="{FF2B5EF4-FFF2-40B4-BE49-F238E27FC236}">
                <a16:creationId xmlns:a16="http://schemas.microsoft.com/office/drawing/2014/main" id="{A25CFAD4-B877-4429-9AA7-DED68209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8" name="Rectangle 48">
            <a:extLst>
              <a:ext uri="{FF2B5EF4-FFF2-40B4-BE49-F238E27FC236}">
                <a16:creationId xmlns:a16="http://schemas.microsoft.com/office/drawing/2014/main" id="{3EF6E406-DF3A-4A95-B24A-F93C73E2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09" name="Rectangle 49">
            <a:extLst>
              <a:ext uri="{FF2B5EF4-FFF2-40B4-BE49-F238E27FC236}">
                <a16:creationId xmlns:a16="http://schemas.microsoft.com/office/drawing/2014/main" id="{3CEB4314-32EF-4508-B066-0757985D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0" name="Rectangle 50">
            <a:extLst>
              <a:ext uri="{FF2B5EF4-FFF2-40B4-BE49-F238E27FC236}">
                <a16:creationId xmlns:a16="http://schemas.microsoft.com/office/drawing/2014/main" id="{BDBD3EAF-76BB-40A5-AFEF-D4839729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1" name="Rectangle 51">
            <a:extLst>
              <a:ext uri="{FF2B5EF4-FFF2-40B4-BE49-F238E27FC236}">
                <a16:creationId xmlns:a16="http://schemas.microsoft.com/office/drawing/2014/main" id="{6FD4CC1C-E749-4451-BE66-AE318964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2" name="Rectangle 52">
            <a:extLst>
              <a:ext uri="{FF2B5EF4-FFF2-40B4-BE49-F238E27FC236}">
                <a16:creationId xmlns:a16="http://schemas.microsoft.com/office/drawing/2014/main" id="{6D6F6D7D-8F69-4AFC-A857-C7F6A775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3" name="Rectangle 53">
            <a:extLst>
              <a:ext uri="{FF2B5EF4-FFF2-40B4-BE49-F238E27FC236}">
                <a16:creationId xmlns:a16="http://schemas.microsoft.com/office/drawing/2014/main" id="{99BB905D-CD70-4D0B-9BC7-B8318831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4" name="Rectangle 54">
            <a:extLst>
              <a:ext uri="{FF2B5EF4-FFF2-40B4-BE49-F238E27FC236}">
                <a16:creationId xmlns:a16="http://schemas.microsoft.com/office/drawing/2014/main" id="{E01614D4-4C1B-4BD6-B4CE-48A8B735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5" name="Rectangle 55">
            <a:extLst>
              <a:ext uri="{FF2B5EF4-FFF2-40B4-BE49-F238E27FC236}">
                <a16:creationId xmlns:a16="http://schemas.microsoft.com/office/drawing/2014/main" id="{2E98AD53-509C-40C7-A202-C2FD4D5C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6" name="Rectangle 56">
            <a:extLst>
              <a:ext uri="{FF2B5EF4-FFF2-40B4-BE49-F238E27FC236}">
                <a16:creationId xmlns:a16="http://schemas.microsoft.com/office/drawing/2014/main" id="{FC8B5D0C-A3C4-42E8-9977-8498CBE8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7" name="Rectangle 57">
            <a:extLst>
              <a:ext uri="{FF2B5EF4-FFF2-40B4-BE49-F238E27FC236}">
                <a16:creationId xmlns:a16="http://schemas.microsoft.com/office/drawing/2014/main" id="{B78E46CE-248F-4862-B790-0D8BFA14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8" name="Rectangle 58">
            <a:extLst>
              <a:ext uri="{FF2B5EF4-FFF2-40B4-BE49-F238E27FC236}">
                <a16:creationId xmlns:a16="http://schemas.microsoft.com/office/drawing/2014/main" id="{F59DA9D1-17DD-4988-BC9F-E11582FBA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19" name="Rectangle 59">
            <a:extLst>
              <a:ext uri="{FF2B5EF4-FFF2-40B4-BE49-F238E27FC236}">
                <a16:creationId xmlns:a16="http://schemas.microsoft.com/office/drawing/2014/main" id="{016D609C-A4B9-47C3-A147-A7B9C349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0" name="Rectangle 60">
            <a:extLst>
              <a:ext uri="{FF2B5EF4-FFF2-40B4-BE49-F238E27FC236}">
                <a16:creationId xmlns:a16="http://schemas.microsoft.com/office/drawing/2014/main" id="{946EE9AB-4AF1-448F-8256-279C4AF8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1" name="Rectangle 61">
            <a:extLst>
              <a:ext uri="{FF2B5EF4-FFF2-40B4-BE49-F238E27FC236}">
                <a16:creationId xmlns:a16="http://schemas.microsoft.com/office/drawing/2014/main" id="{B356911B-C480-48C8-924D-F8386A4B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2" name="Rectangle 62">
            <a:extLst>
              <a:ext uri="{FF2B5EF4-FFF2-40B4-BE49-F238E27FC236}">
                <a16:creationId xmlns:a16="http://schemas.microsoft.com/office/drawing/2014/main" id="{B5116F25-9F9B-4F4A-AD0A-FFAADB2D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3" name="Rectangle 63">
            <a:extLst>
              <a:ext uri="{FF2B5EF4-FFF2-40B4-BE49-F238E27FC236}">
                <a16:creationId xmlns:a16="http://schemas.microsoft.com/office/drawing/2014/main" id="{2085EDCD-81D9-4CF6-AA4E-90923B7A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4" name="Rectangle 64">
            <a:extLst>
              <a:ext uri="{FF2B5EF4-FFF2-40B4-BE49-F238E27FC236}">
                <a16:creationId xmlns:a16="http://schemas.microsoft.com/office/drawing/2014/main" id="{CC894F9C-BBB4-46B5-A602-91B84B27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5" name="Rectangle 65">
            <a:extLst>
              <a:ext uri="{FF2B5EF4-FFF2-40B4-BE49-F238E27FC236}">
                <a16:creationId xmlns:a16="http://schemas.microsoft.com/office/drawing/2014/main" id="{13676AB5-D713-454C-B9B3-DE61D12C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6" name="Rectangle 66">
            <a:extLst>
              <a:ext uri="{FF2B5EF4-FFF2-40B4-BE49-F238E27FC236}">
                <a16:creationId xmlns:a16="http://schemas.microsoft.com/office/drawing/2014/main" id="{1103E5B8-8A73-4226-AA61-C64BDFD7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7" name="Rectangle 67">
            <a:extLst>
              <a:ext uri="{FF2B5EF4-FFF2-40B4-BE49-F238E27FC236}">
                <a16:creationId xmlns:a16="http://schemas.microsoft.com/office/drawing/2014/main" id="{D23F38ED-92DB-4C21-8FF5-DBB0F2D7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8" name="Rectangle 68">
            <a:extLst>
              <a:ext uri="{FF2B5EF4-FFF2-40B4-BE49-F238E27FC236}">
                <a16:creationId xmlns:a16="http://schemas.microsoft.com/office/drawing/2014/main" id="{4E712DB9-FA94-4595-9F73-A8D2B3B9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29" name="Rectangle 69">
            <a:extLst>
              <a:ext uri="{FF2B5EF4-FFF2-40B4-BE49-F238E27FC236}">
                <a16:creationId xmlns:a16="http://schemas.microsoft.com/office/drawing/2014/main" id="{B7C5FA0D-1FC5-4918-9A35-1C855B91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0" name="Rectangle 70">
            <a:extLst>
              <a:ext uri="{FF2B5EF4-FFF2-40B4-BE49-F238E27FC236}">
                <a16:creationId xmlns:a16="http://schemas.microsoft.com/office/drawing/2014/main" id="{7D181E6D-5547-42CD-92DE-AF9C6338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1" name="Rectangle 71">
            <a:extLst>
              <a:ext uri="{FF2B5EF4-FFF2-40B4-BE49-F238E27FC236}">
                <a16:creationId xmlns:a16="http://schemas.microsoft.com/office/drawing/2014/main" id="{9FDE6AE8-0206-451F-A90E-42447F15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2" name="Rectangle 72">
            <a:extLst>
              <a:ext uri="{FF2B5EF4-FFF2-40B4-BE49-F238E27FC236}">
                <a16:creationId xmlns:a16="http://schemas.microsoft.com/office/drawing/2014/main" id="{63BC6195-4B81-408F-8BFF-79BD347D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3" name="Rectangle 73">
            <a:extLst>
              <a:ext uri="{FF2B5EF4-FFF2-40B4-BE49-F238E27FC236}">
                <a16:creationId xmlns:a16="http://schemas.microsoft.com/office/drawing/2014/main" id="{F39F1375-8131-46C3-AF3C-DEAD0017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4" name="Rectangle 74">
            <a:extLst>
              <a:ext uri="{FF2B5EF4-FFF2-40B4-BE49-F238E27FC236}">
                <a16:creationId xmlns:a16="http://schemas.microsoft.com/office/drawing/2014/main" id="{176AA869-7BFF-48DF-AE45-62F04E76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5" name="Rectangle 75">
            <a:extLst>
              <a:ext uri="{FF2B5EF4-FFF2-40B4-BE49-F238E27FC236}">
                <a16:creationId xmlns:a16="http://schemas.microsoft.com/office/drawing/2014/main" id="{4F97C536-CA3B-4096-9C57-1AE324A0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6" name="Rectangle 76">
            <a:extLst>
              <a:ext uri="{FF2B5EF4-FFF2-40B4-BE49-F238E27FC236}">
                <a16:creationId xmlns:a16="http://schemas.microsoft.com/office/drawing/2014/main" id="{03735BEC-0788-4559-9657-119D4CB6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437" name="Text Box 77">
            <a:extLst>
              <a:ext uri="{FF2B5EF4-FFF2-40B4-BE49-F238E27FC236}">
                <a16:creationId xmlns:a16="http://schemas.microsoft.com/office/drawing/2014/main" id="{A1FFA2FC-56E8-4113-812B-98D09796A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217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lo anterior: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5438" name="Object 89">
            <a:extLst>
              <a:ext uri="{FF2B5EF4-FFF2-40B4-BE49-F238E27FC236}">
                <a16:creationId xmlns:a16="http://schemas.microsoft.com/office/drawing/2014/main" id="{B2A28FEC-4BA1-4B78-ABCD-763FA2068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422525"/>
          <a:ext cx="2459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cuación" r:id="rId3" imgW="1206500" imgH="431800" progId="Equation.3">
                  <p:embed/>
                </p:oleObj>
              </mc:Choice>
              <mc:Fallback>
                <p:oleObj name="Ecuación" r:id="rId3" imgW="1206500" imgH="431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422525"/>
                        <a:ext cx="24590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9" name="Object 90">
            <a:extLst>
              <a:ext uri="{FF2B5EF4-FFF2-40B4-BE49-F238E27FC236}">
                <a16:creationId xmlns:a16="http://schemas.microsoft.com/office/drawing/2014/main" id="{D49B6ADE-26EA-4C2D-9A6D-6E0659229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3565525"/>
          <a:ext cx="4683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cuación" r:id="rId5" imgW="2298700" imgH="431800" progId="Equation.3">
                  <p:embed/>
                </p:oleObj>
              </mc:Choice>
              <mc:Fallback>
                <p:oleObj name="Ecuación" r:id="rId5" imgW="2298700" imgH="431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565525"/>
                        <a:ext cx="46831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40" name="Object 92">
            <a:extLst>
              <a:ext uri="{FF2B5EF4-FFF2-40B4-BE49-F238E27FC236}">
                <a16:creationId xmlns:a16="http://schemas.microsoft.com/office/drawing/2014/main" id="{E0A1D357-573A-4678-B56C-44325BD2D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4800600"/>
          <a:ext cx="5280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cuación" r:id="rId7" imgW="2590800" imgH="457200" progId="Equation.3">
                  <p:embed/>
                </p:oleObj>
              </mc:Choice>
              <mc:Fallback>
                <p:oleObj name="Ecuación" r:id="rId7" imgW="2590800" imgH="457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800600"/>
                        <a:ext cx="5280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1" name="Text Box 77">
            <a:extLst>
              <a:ext uri="{FF2B5EF4-FFF2-40B4-BE49-F238E27FC236}">
                <a16:creationId xmlns:a16="http://schemas.microsoft.com/office/drawing/2014/main" id="{59053A13-1E2C-48D0-8D7F-F9F5587B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3848100"/>
            <a:ext cx="2174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[2]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5442" name="Text Box 77">
            <a:extLst>
              <a:ext uri="{FF2B5EF4-FFF2-40B4-BE49-F238E27FC236}">
                <a16:creationId xmlns:a16="http://schemas.microsoft.com/office/drawing/2014/main" id="{71BDDE20-B16B-458F-8263-D90CD1D2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5072063"/>
            <a:ext cx="217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[3]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5443" name="Text Box 77">
            <a:extLst>
              <a:ext uri="{FF2B5EF4-FFF2-40B4-BE49-F238E27FC236}">
                <a16:creationId xmlns:a16="http://schemas.microsoft.com/office/drawing/2014/main" id="{A0050A6C-5252-49FB-BA7F-1F3F9F9C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2643188"/>
            <a:ext cx="217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[1]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31886F-5095-4FDE-8AE4-84510B6A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18F16D-6C48-4931-B2A3-D8DA1A82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3DF0D8C-4F84-4712-BBF1-0EE4A905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628E7E5-D35F-49AE-8DDE-76F611B5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AD159B48-7622-4C7F-AD46-AB3F62CB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E668752-5F9E-496B-BB99-65908D8C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4B544AB5-1293-4F18-A623-3682E4CB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44168213-FECC-40AD-B057-04D37F73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07731242-C0BE-4219-AF03-D8F7C8E0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F2B92B34-EC1B-4463-A674-D28E06B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F25F4F74-B826-4500-A8F5-45E2BD2A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B9CF9BA5-58E8-472B-A4A7-DBBDCC38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720E8209-38EC-4E0B-89E8-C8A9DB27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BD7DAEC6-E57F-4F1A-A813-745609BB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6B1980A0-0A65-4DA1-94DC-4FD9387A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6096D9B9-4B8E-46CE-BD1B-D703D856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36C7BDDF-B1F6-4F1D-BADA-6A2CF82E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07442EF6-B75E-4E00-986E-3B27AB7E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DA675304-F598-4DF0-8D4A-B5CE381C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94E14270-71A9-4731-B2CE-DD905729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6B90C53C-5FF1-4EA7-B918-2B612005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DCD7A51F-03A4-4204-838D-68680CBB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4E8BC3DC-0A21-4866-8BCB-9809E96A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67DEC955-E861-4AFD-A811-A6736BEE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624F0DF1-A7F8-4D48-AEFF-44797106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E530BC5A-D3A4-4840-AA1E-CFE499398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87FC7406-E2CA-4DDD-9DAB-004E122FC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7A1D4E2F-C987-4828-8E88-1872CBA7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21C58896-F247-444F-8702-B2428307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E17B203D-85A3-4ABE-8D41-E019BE7C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C962BB26-5869-4ACD-9E0A-4B845EC5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3612D968-8E60-4458-ACB2-3DD53205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73B164A2-FC8C-47A8-BA8D-43DE8C90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487D975D-7868-49FA-B81A-C9EFFAA2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99B4C4E5-8DDB-4C8B-B7A4-E227204E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17777D5E-3A29-469F-8DE8-ED44CFA5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94A87AD4-95FA-4B84-AC66-4500837F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45CEBB9C-C264-44D8-968B-446CA878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64D75F03-6023-4A13-89B4-F91FF8F8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76F2A5BC-2212-4D71-B029-585F256D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E19ECD35-00F8-4819-815E-779D3552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61BDBEDC-CA27-4ED2-BA63-86B28140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921CAD48-289B-4B43-9041-10FAB8DD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AEC912E4-739E-4618-ACD9-3E1DE5A9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343D4B02-7273-4086-A369-0661FC00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091CA470-CDF7-4316-96C0-1320D6EA6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01A6C95C-FB2B-45C1-9275-87426053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941E982F-D699-45A7-A22E-9D49F3C4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9171DCD7-D3DF-4563-9422-070D8790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4401A991-A162-47A0-92F2-F1FA719F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72D69EDE-72B1-41BF-9330-EBAEE5D1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001BAB70-88B4-4A65-80AF-EE3D52E3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46971F18-4672-4E44-BEAC-22F22675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39" name="Rectangle 55">
            <a:extLst>
              <a:ext uri="{FF2B5EF4-FFF2-40B4-BE49-F238E27FC236}">
                <a16:creationId xmlns:a16="http://schemas.microsoft.com/office/drawing/2014/main" id="{5B7CBCF4-D81C-4D57-94F8-30CA5A4F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2E4E82B5-FB98-446B-B060-D6E071FE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01E7AB88-7883-4203-A3B2-FA5406A3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5B143877-3B3D-4DC9-B203-7B317B92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7D81A454-7992-4B79-B080-AD16FD86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88389D6D-A738-4045-B7F9-CF2D2E71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5A5952BF-710B-45BB-AD09-CD207E51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F66ABF25-0BCD-469F-8B4A-196DE5F2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76872B02-F6F6-49D1-BC21-CFF4529B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C657C2FA-D3FC-4A8F-85EB-5C5CCA4C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814DCC2C-82DE-418F-8319-84AB3080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D98DE433-BB6C-4B6F-BD04-967857DF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0C80F90B-3D97-40E8-B339-6D0F410B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0FDCCDFA-A848-4F71-8F62-013B4388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CC12E6FF-DF5B-4963-81A7-0BF0508F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AB3B5FE7-CA65-417D-9815-7670E1F1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66A3F96D-0ADE-4364-9C11-31BDB240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97BA1B4D-E0E2-4FC3-8603-0A3EFBDC1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2FF9CB60-C2F7-4278-982E-EA6F61E5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8" name="Rectangle 74">
            <a:extLst>
              <a:ext uri="{FF2B5EF4-FFF2-40B4-BE49-F238E27FC236}">
                <a16:creationId xmlns:a16="http://schemas.microsoft.com/office/drawing/2014/main" id="{861AD4D3-5DBC-4456-9FF8-BFB61C6D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E2104961-7250-4D31-90EE-051A12A1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718998C0-62AE-43D2-938C-D9C2E171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61" name="Text Box 77">
            <a:extLst>
              <a:ext uri="{FF2B5EF4-FFF2-40B4-BE49-F238E27FC236}">
                <a16:creationId xmlns:a16="http://schemas.microsoft.com/office/drawing/2014/main" id="{5A871FFD-54CC-4F60-89FE-F0043FA7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74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Resolviendo el sistema [2] y [3]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6462" name="Rectangle 85">
            <a:extLst>
              <a:ext uri="{FF2B5EF4-FFF2-40B4-BE49-F238E27FC236}">
                <a16:creationId xmlns:a16="http://schemas.microsoft.com/office/drawing/2014/main" id="{39A74018-ACA9-429A-96DF-2524CEB3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6463" name="Object 84">
            <a:extLst>
              <a:ext uri="{FF2B5EF4-FFF2-40B4-BE49-F238E27FC236}">
                <a16:creationId xmlns:a16="http://schemas.microsoft.com/office/drawing/2014/main" id="{D35D177B-8737-40D8-BC8B-427786EE7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2214563"/>
          <a:ext cx="41640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cuación" r:id="rId3" imgW="2311400" imgH="850900" progId="Equation.3">
                  <p:embed/>
                </p:oleObj>
              </mc:Choice>
              <mc:Fallback>
                <p:oleObj name="Ecuación" r:id="rId3" imgW="2311400" imgH="8509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214563"/>
                        <a:ext cx="4164013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4" name="Rectangle 87">
            <a:extLst>
              <a:ext uri="{FF2B5EF4-FFF2-40B4-BE49-F238E27FC236}">
                <a16:creationId xmlns:a16="http://schemas.microsoft.com/office/drawing/2014/main" id="{65D7129F-0741-4A04-977B-7A179E7C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6465" name="Object 86">
            <a:extLst>
              <a:ext uri="{FF2B5EF4-FFF2-40B4-BE49-F238E27FC236}">
                <a16:creationId xmlns:a16="http://schemas.microsoft.com/office/drawing/2014/main" id="{CD1E4805-1A1B-4C65-A884-33151AE1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9450" y="2214563"/>
          <a:ext cx="4449763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cuación" r:id="rId5" imgW="2324100" imgH="850900" progId="Equation.3">
                  <p:embed/>
                </p:oleObj>
              </mc:Choice>
              <mc:Fallback>
                <p:oleObj name="Ecuación" r:id="rId5" imgW="2324100" imgH="8509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214563"/>
                        <a:ext cx="4449763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6" name="Rectangle 89">
            <a:extLst>
              <a:ext uri="{FF2B5EF4-FFF2-40B4-BE49-F238E27FC236}">
                <a16:creationId xmlns:a16="http://schemas.microsoft.com/office/drawing/2014/main" id="{B7C056EC-0AD5-4A72-90C5-C3CC5FEF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6467" name="Object 88">
            <a:extLst>
              <a:ext uri="{FF2B5EF4-FFF2-40B4-BE49-F238E27FC236}">
                <a16:creationId xmlns:a16="http://schemas.microsoft.com/office/drawing/2014/main" id="{AAC854A7-767B-4C32-B457-87BADC96B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6775" y="4429125"/>
          <a:ext cx="46561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cuación" r:id="rId7" imgW="2286000" imgH="850900" progId="Equation.3">
                  <p:embed/>
                </p:oleObj>
              </mc:Choice>
              <mc:Fallback>
                <p:oleObj name="Ecuación" r:id="rId7" imgW="2286000" imgH="8509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4429125"/>
                        <a:ext cx="4656138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8" name="Rectangle 91">
            <a:extLst>
              <a:ext uri="{FF2B5EF4-FFF2-40B4-BE49-F238E27FC236}">
                <a16:creationId xmlns:a16="http://schemas.microsoft.com/office/drawing/2014/main" id="{07FE1BBA-9E1C-4D3E-B0DB-FF710009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469" name="Text Box 77">
            <a:extLst>
              <a:ext uri="{FF2B5EF4-FFF2-40B4-BE49-F238E27FC236}">
                <a16:creationId xmlns:a16="http://schemas.microsoft.com/office/drawing/2014/main" id="{7454CD8D-4936-4121-8D15-3C8D662E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059238"/>
            <a:ext cx="474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Reemplazando en [1]: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6A00C3-7095-4286-9597-E1A0BDD6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B37858-C885-454D-895C-8B580740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52D860A-544A-43B2-9B10-A87F0260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5033F74-BE62-443D-AEE6-4DE017A7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6D2B1B9E-C60A-4E2C-8CDF-7AAB8189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7580F3F-9861-4A79-86B5-A3FA751E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7E544F5A-9417-45A2-AD29-70B92726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99E4EBF3-AE48-42EA-936D-8790111B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2A0601CC-0534-4F4D-815C-0FEFF4B3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E06D1109-2EA9-4F68-8ABC-037E8515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8221C08C-DFEE-44EE-8F78-30E4661D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EA6B25B1-B192-4CEC-8FA1-7BFAB0FA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D9D27FE2-B6B2-44AF-8A25-8A5B79C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899D49EA-E9C5-4641-A99F-DC5AD08F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75EF441F-2BE3-4979-87CE-B0EB20D1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ADCCD649-1E73-4FE2-B075-2EEB40D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DFA43483-2C7A-4164-A64A-C03B0007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7BDDE02E-A24B-46C4-8249-0BA81F4D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56AA35DB-0C48-4B5B-8D11-3CC22B1D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49CB6C63-9B50-425B-BBA1-33A4A417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E38611AD-F9F2-4434-AFF4-B86BA900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544D6F3C-2D27-4BD1-B2DC-F3B910CF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83F3EE4B-6940-471B-AF9B-5095ABB3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BBD9049D-2785-4216-A2D9-340CBD84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0C160D6B-D9FD-4B1B-A354-D4724968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074CD2A9-2C18-4DB0-A1EF-6EE94F2C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3E3F40E5-B212-4FE8-AA4F-42F2488C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C17CFE3B-6C3E-49C9-A6D5-67039B89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32A008FA-7F61-4175-BC90-BD36B134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A0995397-DF36-4BD7-AC2F-9D04FFB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98C7A2D7-991D-48AE-9A79-B558BA15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D1B78B5B-1683-4D35-85FF-A514157D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2B4EBF6A-C302-4118-A286-F6D7455A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0A2ED9B3-4767-414C-A256-DD55CBBE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373AE93C-9108-45D0-BA1A-62AEFAEF3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C92099AF-6F07-4D37-B1EF-F81C13543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EE40B31B-898F-4B99-862C-E443631A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3EE09E85-BC6F-4D8E-9A73-10A33CF2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1514DAEB-840C-4A4B-B8F6-3C5E4371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FA565B28-D6D5-458D-90D4-D6005181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3E8441BC-0D21-48B1-A051-F5635CDD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FC0A4241-9445-438C-A989-9B706988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CFB1ED71-0775-4D4A-A96F-856E43D3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7602CA23-922D-48FA-8ABD-B189A67E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73BE23DA-8F2F-495F-AD0C-5392A2DC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6AFF3F9B-2F54-4884-B74B-8CD5A390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1A062D4E-2E0E-4B53-9677-8FD8E804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9AB4EB84-2994-4777-A2AC-D8879326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EB7495D3-AA2F-403D-BC62-AF909DC4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4E24ADA6-3B7D-4B64-BD65-3BA524C3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AB13E16D-1267-4FFC-8409-EA58BE20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28883EE8-66C3-45B4-99B2-4988A545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45416AE5-9B05-4F76-9E9A-9FEDFF03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A06414E1-049B-4449-88C6-3908348F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E6F123DD-1646-4340-B3D4-8C91C77C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7DD437ED-9BE4-4CAD-9606-279A6FF1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8A7D04A6-7A8F-40EC-A06F-63257721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7" name="Rectangle 59">
            <a:extLst>
              <a:ext uri="{FF2B5EF4-FFF2-40B4-BE49-F238E27FC236}">
                <a16:creationId xmlns:a16="http://schemas.microsoft.com/office/drawing/2014/main" id="{96471916-333C-4813-8F3D-7FDD226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8" name="Rectangle 60">
            <a:extLst>
              <a:ext uri="{FF2B5EF4-FFF2-40B4-BE49-F238E27FC236}">
                <a16:creationId xmlns:a16="http://schemas.microsoft.com/office/drawing/2014/main" id="{69580857-0BC9-4124-8CB5-C58963F3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3D6F8779-6B0A-4885-BCA4-D45F7802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F1798C39-242C-4084-BF21-CB104EC7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1" name="Rectangle 63">
            <a:extLst>
              <a:ext uri="{FF2B5EF4-FFF2-40B4-BE49-F238E27FC236}">
                <a16:creationId xmlns:a16="http://schemas.microsoft.com/office/drawing/2014/main" id="{991B4E54-534D-4E39-B123-0A8BE274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2" name="Rectangle 64">
            <a:extLst>
              <a:ext uri="{FF2B5EF4-FFF2-40B4-BE49-F238E27FC236}">
                <a16:creationId xmlns:a16="http://schemas.microsoft.com/office/drawing/2014/main" id="{437A80C2-10F9-46D6-BD86-BC323F35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3" name="Rectangle 65">
            <a:extLst>
              <a:ext uri="{FF2B5EF4-FFF2-40B4-BE49-F238E27FC236}">
                <a16:creationId xmlns:a16="http://schemas.microsoft.com/office/drawing/2014/main" id="{D91CE5A2-E6A5-441B-A401-AAF6B6CE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4" name="Rectangle 66">
            <a:extLst>
              <a:ext uri="{FF2B5EF4-FFF2-40B4-BE49-F238E27FC236}">
                <a16:creationId xmlns:a16="http://schemas.microsoft.com/office/drawing/2014/main" id="{33ECBC01-5473-441F-B0FE-C4777FC09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5" name="Rectangle 67">
            <a:extLst>
              <a:ext uri="{FF2B5EF4-FFF2-40B4-BE49-F238E27FC236}">
                <a16:creationId xmlns:a16="http://schemas.microsoft.com/office/drawing/2014/main" id="{FF765580-08EE-4EAA-B591-C45123B9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6" name="Rectangle 68">
            <a:extLst>
              <a:ext uri="{FF2B5EF4-FFF2-40B4-BE49-F238E27FC236}">
                <a16:creationId xmlns:a16="http://schemas.microsoft.com/office/drawing/2014/main" id="{9EEA4758-49B0-414C-9B67-99FC78B7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7" name="Rectangle 69">
            <a:extLst>
              <a:ext uri="{FF2B5EF4-FFF2-40B4-BE49-F238E27FC236}">
                <a16:creationId xmlns:a16="http://schemas.microsoft.com/office/drawing/2014/main" id="{33A8A0A8-6344-456E-B796-34FB3A3C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8" name="Rectangle 70">
            <a:extLst>
              <a:ext uri="{FF2B5EF4-FFF2-40B4-BE49-F238E27FC236}">
                <a16:creationId xmlns:a16="http://schemas.microsoft.com/office/drawing/2014/main" id="{4ADC5271-1895-4999-AA55-182987B5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79" name="Rectangle 71">
            <a:extLst>
              <a:ext uri="{FF2B5EF4-FFF2-40B4-BE49-F238E27FC236}">
                <a16:creationId xmlns:a16="http://schemas.microsoft.com/office/drawing/2014/main" id="{AD34D9E2-CF77-4669-BCC4-F15C9ED3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0" name="Rectangle 72">
            <a:extLst>
              <a:ext uri="{FF2B5EF4-FFF2-40B4-BE49-F238E27FC236}">
                <a16:creationId xmlns:a16="http://schemas.microsoft.com/office/drawing/2014/main" id="{5E647568-2D8A-4924-BDF6-1D4628FC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1" name="Rectangle 73">
            <a:extLst>
              <a:ext uri="{FF2B5EF4-FFF2-40B4-BE49-F238E27FC236}">
                <a16:creationId xmlns:a16="http://schemas.microsoft.com/office/drawing/2014/main" id="{4099A5E4-6DC8-4826-9A09-5B5611803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2" name="Rectangle 74">
            <a:extLst>
              <a:ext uri="{FF2B5EF4-FFF2-40B4-BE49-F238E27FC236}">
                <a16:creationId xmlns:a16="http://schemas.microsoft.com/office/drawing/2014/main" id="{6DA13A5E-2DC1-47A5-BCAB-50884B7F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3" name="Rectangle 75">
            <a:extLst>
              <a:ext uri="{FF2B5EF4-FFF2-40B4-BE49-F238E27FC236}">
                <a16:creationId xmlns:a16="http://schemas.microsoft.com/office/drawing/2014/main" id="{80C51B72-640A-4F5E-BE07-02EF5D23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E427B9AA-2733-496F-B1B5-2F88B80E3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5" name="Rectangle 91">
            <a:extLst>
              <a:ext uri="{FF2B5EF4-FFF2-40B4-BE49-F238E27FC236}">
                <a16:creationId xmlns:a16="http://schemas.microsoft.com/office/drawing/2014/main" id="{71958E1D-62FC-4BC3-89D0-63B28A45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6" name="Rectangle 93">
            <a:extLst>
              <a:ext uri="{FF2B5EF4-FFF2-40B4-BE49-F238E27FC236}">
                <a16:creationId xmlns:a16="http://schemas.microsoft.com/office/drawing/2014/main" id="{15B391EC-2467-4DB4-A967-E37C8F6C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7" name="Rectangle 95">
            <a:extLst>
              <a:ext uri="{FF2B5EF4-FFF2-40B4-BE49-F238E27FC236}">
                <a16:creationId xmlns:a16="http://schemas.microsoft.com/office/drawing/2014/main" id="{CF3ECA93-F6A4-43EB-86A4-AEFE09E1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8" name="Rectangle 97">
            <a:extLst>
              <a:ext uri="{FF2B5EF4-FFF2-40B4-BE49-F238E27FC236}">
                <a16:creationId xmlns:a16="http://schemas.microsoft.com/office/drawing/2014/main" id="{7FB394EF-A945-422A-9D58-B4166105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89" name="Text Box 92">
            <a:extLst>
              <a:ext uri="{FF2B5EF4-FFF2-40B4-BE49-F238E27FC236}">
                <a16:creationId xmlns:a16="http://schemas.microsoft.com/office/drawing/2014/main" id="{D109604B-CC22-40F6-B2EB-15E6F35F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51475"/>
            <a:ext cx="7993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 conclusión: Este estimador, es lineal, insesgado y tiene varianza mínima … Es un estimador eficiente …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7490" name="Object 93">
            <a:extLst>
              <a:ext uri="{FF2B5EF4-FFF2-40B4-BE49-F238E27FC236}">
                <a16:creationId xmlns:a16="http://schemas.microsoft.com/office/drawing/2014/main" id="{1F1576A5-4C6E-4FB2-B670-A87670BD1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000375"/>
          <a:ext cx="66436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cuación" r:id="rId3" imgW="3365500" imgH="520700" progId="Equation.3">
                  <p:embed/>
                </p:oleObj>
              </mc:Choice>
              <mc:Fallback>
                <p:oleObj name="Ecuación" r:id="rId3" imgW="3365500" imgH="5207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00375"/>
                        <a:ext cx="6643687" cy="1071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1" name="Rectangle 95">
            <a:extLst>
              <a:ext uri="{FF2B5EF4-FFF2-40B4-BE49-F238E27FC236}">
                <a16:creationId xmlns:a16="http://schemas.microsoft.com/office/drawing/2014/main" id="{1000B30C-4FD2-474E-A39E-BC4B9AA5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7492" name="Object 94">
            <a:extLst>
              <a:ext uri="{FF2B5EF4-FFF2-40B4-BE49-F238E27FC236}">
                <a16:creationId xmlns:a16="http://schemas.microsoft.com/office/drawing/2014/main" id="{284C276F-8F1A-447A-B2BE-0F7437048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214813"/>
          <a:ext cx="70008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cuación" r:id="rId5" imgW="3340100" imgH="520700" progId="Equation.3">
                  <p:embed/>
                </p:oleObj>
              </mc:Choice>
              <mc:Fallback>
                <p:oleObj name="Ecuación" r:id="rId5" imgW="3340100" imgH="5207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14813"/>
                        <a:ext cx="70008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3" name="Text Box 77">
            <a:extLst>
              <a:ext uri="{FF2B5EF4-FFF2-40B4-BE49-F238E27FC236}">
                <a16:creationId xmlns:a16="http://schemas.microsoft.com/office/drawing/2014/main" id="{B5A80540-CF6A-4FE5-873E-48F1FE1B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74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Como: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7494" name="Object 79">
            <a:extLst>
              <a:ext uri="{FF2B5EF4-FFF2-40B4-BE49-F238E27FC236}">
                <a16:creationId xmlns:a16="http://schemas.microsoft.com/office/drawing/2014/main" id="{E6DEAAE5-BE29-4B9C-9495-8A54A091B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2154238"/>
          <a:ext cx="1527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cuación" r:id="rId7" imgW="748975" imgH="317362" progId="Equation.3">
                  <p:embed/>
                </p:oleObj>
              </mc:Choice>
              <mc:Fallback>
                <p:oleObj name="Ecuación" r:id="rId7" imgW="748975" imgH="317362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154238"/>
                        <a:ext cx="15271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5" name="Object 5">
            <a:extLst>
              <a:ext uri="{FF2B5EF4-FFF2-40B4-BE49-F238E27FC236}">
                <a16:creationId xmlns:a16="http://schemas.microsoft.com/office/drawing/2014/main" id="{971A2046-9DFA-48C0-8731-523B8B1F4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143125"/>
          <a:ext cx="2381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cuación" r:id="rId9" imgW="1167893" imgH="317362" progId="Equation.3">
                  <p:embed/>
                </p:oleObj>
              </mc:Choice>
              <mc:Fallback>
                <p:oleObj name="Ecuación" r:id="rId9" imgW="1167893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143125"/>
                        <a:ext cx="2381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6" name="Text Box 77">
            <a:extLst>
              <a:ext uri="{FF2B5EF4-FFF2-40B4-BE49-F238E27FC236}">
                <a16:creationId xmlns:a16="http://schemas.microsoft.com/office/drawing/2014/main" id="{51C13246-C575-49DB-A34B-FDC95E91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23447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7497" name="Text Box 77">
            <a:extLst>
              <a:ext uri="{FF2B5EF4-FFF2-40B4-BE49-F238E27FC236}">
                <a16:creationId xmlns:a16="http://schemas.microsoft.com/office/drawing/2014/main" id="{4785ADEF-993E-4145-BB50-6AA13940C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2344738"/>
            <a:ext cx="2103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Reemplazando: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C81316-8B51-4701-9693-18C44F8D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70D112E-83F8-4969-AB5C-3DCF6C77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DD56640-1612-4BAA-AABD-132F8963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C3338CE-411C-41B9-AD56-E27212EE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9F57671-52B9-4F6D-A4D5-4F02658B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4B095080-8DBD-4490-8C8C-6CB97225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587EC2D9-1F5C-469F-955C-37184473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6CF33DB8-5706-40B4-8E8A-6AC1B4E4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5428A22B-24C6-4736-997F-52B6F6627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5530C26F-51BD-4A8E-BDE4-6618E0C8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64CFE9B1-21A5-423A-B9F0-99C6A3F9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3B22BFDC-A4C6-4579-8A52-25EDEEF7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5DA6DDB7-D979-4092-AE13-03524B0A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650D00D0-A54C-482C-8C9D-6247CF47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687F7553-322D-4960-B8EF-603DC3EF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CC438BB1-BF54-494B-AD54-9A95ABC5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43564CF2-8A93-40A6-A1D1-11672F84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D4093629-175F-4775-BEDF-F12665F7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3156FB44-B76D-41FD-81F0-E2860B5D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B6908E8A-DE70-4FD4-871C-53CC89DE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6D03A35A-2A38-4EC4-8330-6DCB4D50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550AF7BA-CC66-4C1B-8B89-BC008822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AA6B8127-27E2-48F1-94C5-4C7EC14C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9FF4236D-75F6-4A9F-97EB-B8699292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D47453AA-3BEC-44D0-9F6E-9CAAB82B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322D8DBE-8EF0-4AF9-92C6-3A6A531E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AF8C13A6-4D8D-439E-AD52-52FEB49B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80314E1B-8842-4BE8-B52E-0B740612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31D0F032-6793-48BD-88A1-07287DD0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3" name="Rectangle 31">
            <a:extLst>
              <a:ext uri="{FF2B5EF4-FFF2-40B4-BE49-F238E27FC236}">
                <a16:creationId xmlns:a16="http://schemas.microsoft.com/office/drawing/2014/main" id="{26B126BA-910E-4FBE-97FE-D0474F2CA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D0C7B0AC-6667-4EBE-87D1-0391E1CD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812F12F1-2F9E-4CE8-8927-4DA0E54C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785AB767-ABB6-471D-9D31-5CD87ADC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56B6025A-BAEB-414B-8020-1CA4AEFD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5253F8B1-DFFE-4735-98BF-8A4EBED0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69" name="Rectangle 37">
            <a:extLst>
              <a:ext uri="{FF2B5EF4-FFF2-40B4-BE49-F238E27FC236}">
                <a16:creationId xmlns:a16="http://schemas.microsoft.com/office/drawing/2014/main" id="{02B28ED1-147F-49FC-A4A1-A460E81C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0" name="Rectangle 38">
            <a:extLst>
              <a:ext uri="{FF2B5EF4-FFF2-40B4-BE49-F238E27FC236}">
                <a16:creationId xmlns:a16="http://schemas.microsoft.com/office/drawing/2014/main" id="{F5A294CA-568D-4BB9-82A2-CC442E69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1" name="Rectangle 39">
            <a:extLst>
              <a:ext uri="{FF2B5EF4-FFF2-40B4-BE49-F238E27FC236}">
                <a16:creationId xmlns:a16="http://schemas.microsoft.com/office/drawing/2014/main" id="{6774D9AE-523A-473C-BD14-FE4A1BF4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El método de mínimos cuadrados ponderados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72" name="Rectangle 40">
            <a:extLst>
              <a:ext uri="{FF2B5EF4-FFF2-40B4-BE49-F238E27FC236}">
                <a16:creationId xmlns:a16="http://schemas.microsoft.com/office/drawing/2014/main" id="{25EEC0C5-C797-4119-AF72-08A0267B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3" name="Rectangle 41">
            <a:extLst>
              <a:ext uri="{FF2B5EF4-FFF2-40B4-BE49-F238E27FC236}">
                <a16:creationId xmlns:a16="http://schemas.microsoft.com/office/drawing/2014/main" id="{6C4ACB72-3E4F-48B8-BA19-A057C30C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4" name="Rectangle 42">
            <a:extLst>
              <a:ext uri="{FF2B5EF4-FFF2-40B4-BE49-F238E27FC236}">
                <a16:creationId xmlns:a16="http://schemas.microsoft.com/office/drawing/2014/main" id="{A8A321AC-DE1E-4DCD-B5DC-1E6F00E2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5" name="Rectangle 43">
            <a:extLst>
              <a:ext uri="{FF2B5EF4-FFF2-40B4-BE49-F238E27FC236}">
                <a16:creationId xmlns:a16="http://schemas.microsoft.com/office/drawing/2014/main" id="{566277A4-CC68-43F9-B881-C399FFF5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6" name="Rectangle 44">
            <a:extLst>
              <a:ext uri="{FF2B5EF4-FFF2-40B4-BE49-F238E27FC236}">
                <a16:creationId xmlns:a16="http://schemas.microsoft.com/office/drawing/2014/main" id="{A9E1EF4A-F5C3-473A-B649-999940B7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7" name="Rectangle 45">
            <a:extLst>
              <a:ext uri="{FF2B5EF4-FFF2-40B4-BE49-F238E27FC236}">
                <a16:creationId xmlns:a16="http://schemas.microsoft.com/office/drawing/2014/main" id="{D600C4FF-BA41-4895-97C8-D4224549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8" name="Rectangle 46">
            <a:extLst>
              <a:ext uri="{FF2B5EF4-FFF2-40B4-BE49-F238E27FC236}">
                <a16:creationId xmlns:a16="http://schemas.microsoft.com/office/drawing/2014/main" id="{8EBBD6C4-988A-4CA4-8748-B7B348E6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79" name="Rectangle 47">
            <a:extLst>
              <a:ext uri="{FF2B5EF4-FFF2-40B4-BE49-F238E27FC236}">
                <a16:creationId xmlns:a16="http://schemas.microsoft.com/office/drawing/2014/main" id="{F2A3BB0B-3CDA-4D25-A90B-9DD16F1A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0" name="Rectangle 48">
            <a:extLst>
              <a:ext uri="{FF2B5EF4-FFF2-40B4-BE49-F238E27FC236}">
                <a16:creationId xmlns:a16="http://schemas.microsoft.com/office/drawing/2014/main" id="{CCF01E24-AA1F-4F07-8C83-C6D102A6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1" name="Rectangle 49">
            <a:extLst>
              <a:ext uri="{FF2B5EF4-FFF2-40B4-BE49-F238E27FC236}">
                <a16:creationId xmlns:a16="http://schemas.microsoft.com/office/drawing/2014/main" id="{2F11A0E3-8DD6-4C5F-ABDF-F10E1CD9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2" name="Rectangle 50">
            <a:extLst>
              <a:ext uri="{FF2B5EF4-FFF2-40B4-BE49-F238E27FC236}">
                <a16:creationId xmlns:a16="http://schemas.microsoft.com/office/drawing/2014/main" id="{A1C5E8E7-D0A8-4899-8DAA-08149DD5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3" name="Rectangle 51">
            <a:extLst>
              <a:ext uri="{FF2B5EF4-FFF2-40B4-BE49-F238E27FC236}">
                <a16:creationId xmlns:a16="http://schemas.microsoft.com/office/drawing/2014/main" id="{F0DD5937-9339-4DA7-9276-25AE97A4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4" name="Rectangle 52">
            <a:extLst>
              <a:ext uri="{FF2B5EF4-FFF2-40B4-BE49-F238E27FC236}">
                <a16:creationId xmlns:a16="http://schemas.microsoft.com/office/drawing/2014/main" id="{C3649DBD-4342-4413-ABCD-6DBF3DB5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5" name="Rectangle 53">
            <a:extLst>
              <a:ext uri="{FF2B5EF4-FFF2-40B4-BE49-F238E27FC236}">
                <a16:creationId xmlns:a16="http://schemas.microsoft.com/office/drawing/2014/main" id="{4295E8D2-8FA1-4DB1-A3B3-57C6FC87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6" name="Rectangle 54">
            <a:extLst>
              <a:ext uri="{FF2B5EF4-FFF2-40B4-BE49-F238E27FC236}">
                <a16:creationId xmlns:a16="http://schemas.microsoft.com/office/drawing/2014/main" id="{F06B2A6C-90B5-4DFE-8FDD-C6D62E6D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7" name="Rectangle 55">
            <a:extLst>
              <a:ext uri="{FF2B5EF4-FFF2-40B4-BE49-F238E27FC236}">
                <a16:creationId xmlns:a16="http://schemas.microsoft.com/office/drawing/2014/main" id="{60C4CFE7-EF5E-436D-891A-A3D3F996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8" name="Rectangle 56">
            <a:extLst>
              <a:ext uri="{FF2B5EF4-FFF2-40B4-BE49-F238E27FC236}">
                <a16:creationId xmlns:a16="http://schemas.microsoft.com/office/drawing/2014/main" id="{9E0C6CA2-6054-4BF3-9A32-722670BC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89" name="Rectangle 57">
            <a:extLst>
              <a:ext uri="{FF2B5EF4-FFF2-40B4-BE49-F238E27FC236}">
                <a16:creationId xmlns:a16="http://schemas.microsoft.com/office/drawing/2014/main" id="{EE1562F9-FB0E-41D7-9077-C1886942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0" name="Rectangle 58">
            <a:extLst>
              <a:ext uri="{FF2B5EF4-FFF2-40B4-BE49-F238E27FC236}">
                <a16:creationId xmlns:a16="http://schemas.microsoft.com/office/drawing/2014/main" id="{43E62ECC-2AED-4E56-AFDB-9C8B0D44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1" name="Rectangle 59">
            <a:extLst>
              <a:ext uri="{FF2B5EF4-FFF2-40B4-BE49-F238E27FC236}">
                <a16:creationId xmlns:a16="http://schemas.microsoft.com/office/drawing/2014/main" id="{D0E85DCF-1557-4F02-8F8D-8F3E682D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2" name="Rectangle 60">
            <a:extLst>
              <a:ext uri="{FF2B5EF4-FFF2-40B4-BE49-F238E27FC236}">
                <a16:creationId xmlns:a16="http://schemas.microsoft.com/office/drawing/2014/main" id="{F7EC1F3C-B3C8-4CE8-8028-06B4F082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3" name="Rectangle 61">
            <a:extLst>
              <a:ext uri="{FF2B5EF4-FFF2-40B4-BE49-F238E27FC236}">
                <a16:creationId xmlns:a16="http://schemas.microsoft.com/office/drawing/2014/main" id="{90E9ACA4-BBDD-4E62-95E6-0CA70773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4" name="Rectangle 62">
            <a:extLst>
              <a:ext uri="{FF2B5EF4-FFF2-40B4-BE49-F238E27FC236}">
                <a16:creationId xmlns:a16="http://schemas.microsoft.com/office/drawing/2014/main" id="{FCFFB158-5E28-48FC-A50B-91CDA101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5" name="Rectangle 63">
            <a:extLst>
              <a:ext uri="{FF2B5EF4-FFF2-40B4-BE49-F238E27FC236}">
                <a16:creationId xmlns:a16="http://schemas.microsoft.com/office/drawing/2014/main" id="{8B242E8E-8B7E-4EA0-933C-AA472D5F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6" name="Rectangle 64">
            <a:extLst>
              <a:ext uri="{FF2B5EF4-FFF2-40B4-BE49-F238E27FC236}">
                <a16:creationId xmlns:a16="http://schemas.microsoft.com/office/drawing/2014/main" id="{3159134D-B871-41B0-B57B-7C7F85A8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7" name="Rectangle 65">
            <a:extLst>
              <a:ext uri="{FF2B5EF4-FFF2-40B4-BE49-F238E27FC236}">
                <a16:creationId xmlns:a16="http://schemas.microsoft.com/office/drawing/2014/main" id="{F7CE9118-EE7C-446E-834A-ED796B98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8" name="Rectangle 66">
            <a:extLst>
              <a:ext uri="{FF2B5EF4-FFF2-40B4-BE49-F238E27FC236}">
                <a16:creationId xmlns:a16="http://schemas.microsoft.com/office/drawing/2014/main" id="{8A2FE6B1-4F8A-400A-BB47-643563D4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99" name="Rectangle 67">
            <a:extLst>
              <a:ext uri="{FF2B5EF4-FFF2-40B4-BE49-F238E27FC236}">
                <a16:creationId xmlns:a16="http://schemas.microsoft.com/office/drawing/2014/main" id="{B1CE3FE1-F7BB-4D16-869E-4CFE77A8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0" name="Rectangle 68">
            <a:extLst>
              <a:ext uri="{FF2B5EF4-FFF2-40B4-BE49-F238E27FC236}">
                <a16:creationId xmlns:a16="http://schemas.microsoft.com/office/drawing/2014/main" id="{9406CB76-2084-4F74-9244-B1DDEF1F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1" name="Rectangle 69">
            <a:extLst>
              <a:ext uri="{FF2B5EF4-FFF2-40B4-BE49-F238E27FC236}">
                <a16:creationId xmlns:a16="http://schemas.microsoft.com/office/drawing/2014/main" id="{4F60D65E-7118-4807-A63A-432568E7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2" name="Rectangle 70">
            <a:extLst>
              <a:ext uri="{FF2B5EF4-FFF2-40B4-BE49-F238E27FC236}">
                <a16:creationId xmlns:a16="http://schemas.microsoft.com/office/drawing/2014/main" id="{46FC3A8E-9F0C-4E34-8855-1BCCBA51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3" name="Rectangle 71">
            <a:extLst>
              <a:ext uri="{FF2B5EF4-FFF2-40B4-BE49-F238E27FC236}">
                <a16:creationId xmlns:a16="http://schemas.microsoft.com/office/drawing/2014/main" id="{F290DE8A-36CF-4102-92C9-4E43DB33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4" name="Rectangle 72">
            <a:extLst>
              <a:ext uri="{FF2B5EF4-FFF2-40B4-BE49-F238E27FC236}">
                <a16:creationId xmlns:a16="http://schemas.microsoft.com/office/drawing/2014/main" id="{7069D20A-9E06-44F6-8E1F-749AEC8E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5" name="Rectangle 73">
            <a:extLst>
              <a:ext uri="{FF2B5EF4-FFF2-40B4-BE49-F238E27FC236}">
                <a16:creationId xmlns:a16="http://schemas.microsoft.com/office/drawing/2014/main" id="{A7D844EB-DCB6-462B-AD8C-1AAA4A3D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6" name="Rectangle 74">
            <a:extLst>
              <a:ext uri="{FF2B5EF4-FFF2-40B4-BE49-F238E27FC236}">
                <a16:creationId xmlns:a16="http://schemas.microsoft.com/office/drawing/2014/main" id="{69D36C0C-DB7B-46BF-9B59-59D5C684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7" name="Rectangle 75">
            <a:extLst>
              <a:ext uri="{FF2B5EF4-FFF2-40B4-BE49-F238E27FC236}">
                <a16:creationId xmlns:a16="http://schemas.microsoft.com/office/drawing/2014/main" id="{6D358BEE-6FD9-4756-A2B3-58E71AEB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8" name="Rectangle 76">
            <a:extLst>
              <a:ext uri="{FF2B5EF4-FFF2-40B4-BE49-F238E27FC236}">
                <a16:creationId xmlns:a16="http://schemas.microsoft.com/office/drawing/2014/main" id="{89A32ED2-4697-44E2-9A04-DAD8AB1F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09" name="Text Box 77">
            <a:extLst>
              <a:ext uri="{FF2B5EF4-FFF2-40B4-BE49-F238E27FC236}">
                <a16:creationId xmlns:a16="http://schemas.microsoft.com/office/drawing/2014/main" id="{1B056628-08F9-40D1-97BE-F9FDBD1F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546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Supongamos el siguiente modelo Heterocedástico: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8510" name="Text Box 79">
            <a:extLst>
              <a:ext uri="{FF2B5EF4-FFF2-40B4-BE49-F238E27FC236}">
                <a16:creationId xmlns:a16="http://schemas.microsoft.com/office/drawing/2014/main" id="{4521DD25-44A5-470C-B3D2-753BFEDA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46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8511" name="Rectangle 81">
            <a:extLst>
              <a:ext uri="{FF2B5EF4-FFF2-40B4-BE49-F238E27FC236}">
                <a16:creationId xmlns:a16="http://schemas.microsoft.com/office/drawing/2014/main" id="{CEA4B5ED-3B7A-422A-A925-F3D10768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12" name="Rectangle 82">
            <a:extLst>
              <a:ext uri="{FF2B5EF4-FFF2-40B4-BE49-F238E27FC236}">
                <a16:creationId xmlns:a16="http://schemas.microsoft.com/office/drawing/2014/main" id="{2D232D3F-B909-4083-9F33-8C772C06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13" name="Rectangle 83">
            <a:extLst>
              <a:ext uri="{FF2B5EF4-FFF2-40B4-BE49-F238E27FC236}">
                <a16:creationId xmlns:a16="http://schemas.microsoft.com/office/drawing/2014/main" id="{8E8F3F37-B460-45E9-BE32-9D4691DB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14" name="Rectangle 85">
            <a:extLst>
              <a:ext uri="{FF2B5EF4-FFF2-40B4-BE49-F238E27FC236}">
                <a16:creationId xmlns:a16="http://schemas.microsoft.com/office/drawing/2014/main" id="{7C60B4AF-962E-448B-B5C5-1FC777B9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515" name="Text Box 87">
            <a:extLst>
              <a:ext uri="{FF2B5EF4-FFF2-40B4-BE49-F238E27FC236}">
                <a16:creationId xmlns:a16="http://schemas.microsoft.com/office/drawing/2014/main" id="{C4A0F2B4-0F9D-4619-9BD1-80DECB41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62413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8516" name="Object 92">
            <a:extLst>
              <a:ext uri="{FF2B5EF4-FFF2-40B4-BE49-F238E27FC236}">
                <a16:creationId xmlns:a16="http://schemas.microsoft.com/office/drawing/2014/main" id="{62F734AA-4092-4C32-84AF-418166813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647950"/>
          <a:ext cx="414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cuación" r:id="rId3" imgW="203112" imgH="241195" progId="Equation.3">
                  <p:embed/>
                </p:oleObj>
              </mc:Choice>
              <mc:Fallback>
                <p:oleObj name="Ecuación" r:id="rId3" imgW="203112" imgH="241195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647950"/>
                        <a:ext cx="4143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7" name="Object 97">
            <a:extLst>
              <a:ext uri="{FF2B5EF4-FFF2-40B4-BE49-F238E27FC236}">
                <a16:creationId xmlns:a16="http://schemas.microsoft.com/office/drawing/2014/main" id="{9A6274E9-F883-443F-AB68-C34CC47EF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4494213"/>
          <a:ext cx="41195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cuación" r:id="rId5" imgW="2019300" imgH="431800" progId="Equation.3">
                  <p:embed/>
                </p:oleObj>
              </mc:Choice>
              <mc:Fallback>
                <p:oleObj name="Ecuación" r:id="rId5" imgW="2019300" imgH="4318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494213"/>
                        <a:ext cx="41195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8" name="Object 10">
            <a:extLst>
              <a:ext uri="{FF2B5EF4-FFF2-40B4-BE49-F238E27FC236}">
                <a16:creationId xmlns:a16="http://schemas.microsoft.com/office/drawing/2014/main" id="{9BF2FAC3-4D50-466B-ADBD-F8991F4DA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185988"/>
          <a:ext cx="235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cuación" r:id="rId7" imgW="1155700" imgH="228600" progId="Equation.3">
                  <p:embed/>
                </p:oleObj>
              </mc:Choice>
              <mc:Fallback>
                <p:oleObj name="Ecuación" r:id="rId7" imgW="1155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85988"/>
                        <a:ext cx="2357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9" name="Text Box 79">
            <a:extLst>
              <a:ext uri="{FF2B5EF4-FFF2-40B4-BE49-F238E27FC236}">
                <a16:creationId xmlns:a16="http://schemas.microsoft.com/office/drawing/2014/main" id="{2CC2AF8F-9398-4C19-83CB-CD31D9F7F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714625"/>
            <a:ext cx="307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 conocido: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8520" name="Object 93">
            <a:extLst>
              <a:ext uri="{FF2B5EF4-FFF2-40B4-BE49-F238E27FC236}">
                <a16:creationId xmlns:a16="http://schemas.microsoft.com/office/drawing/2014/main" id="{9C0E8C02-44C1-4C45-83A7-4C2FA9D5A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136900"/>
          <a:ext cx="3524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cuación" r:id="rId9" imgW="1727200" imgH="431800" progId="Equation.3">
                  <p:embed/>
                </p:oleObj>
              </mc:Choice>
              <mc:Fallback>
                <p:oleObj name="Ecuación" r:id="rId9" imgW="1727200" imgH="4318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136900"/>
                        <a:ext cx="3524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1" name="Text Box 77">
            <a:extLst>
              <a:ext uri="{FF2B5EF4-FFF2-40B4-BE49-F238E27FC236}">
                <a16:creationId xmlns:a16="http://schemas.microsoft.com/office/drawing/2014/main" id="{2EA6C27C-C012-4B8E-A416-D2FCAEC8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3348038"/>
            <a:ext cx="217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FF0000"/>
                </a:solidFill>
                <a:latin typeface="Arial" panose="020B0604020202020204" pitchFamily="34" charset="0"/>
              </a:rPr>
              <a:t>Modelo Ponderado</a:t>
            </a:r>
            <a:endParaRPr lang="es-ES_tradnl" altLang="es-PE" sz="20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8522" name="Text Box 77">
            <a:extLst>
              <a:ext uri="{FF2B5EF4-FFF2-40B4-BE49-F238E27FC236}">
                <a16:creationId xmlns:a16="http://schemas.microsoft.com/office/drawing/2014/main" id="{9BE9F856-686F-4ADB-BCE0-30C9DF060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2286000"/>
            <a:ext cx="2174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FF0000"/>
                </a:solidFill>
                <a:latin typeface="Arial" panose="020B0604020202020204" pitchFamily="34" charset="0"/>
              </a:rPr>
              <a:t>Modelo Original</a:t>
            </a:r>
            <a:endParaRPr lang="es-ES_tradnl" altLang="es-PE" sz="20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8523" name="Text Box 77">
            <a:extLst>
              <a:ext uri="{FF2B5EF4-FFF2-40B4-BE49-F238E27FC236}">
                <a16:creationId xmlns:a16="http://schemas.microsoft.com/office/drawing/2014/main" id="{33983917-213F-4C5D-BD48-08E17B0D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702175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FF0000"/>
                </a:solidFill>
                <a:latin typeface="Arial" panose="020B0604020202020204" pitchFamily="34" charset="0"/>
              </a:rPr>
              <a:t>Modelo Ponderado Homocedástico</a:t>
            </a:r>
            <a:endParaRPr lang="es-ES_tradnl" altLang="es-PE" sz="20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8524" name="Text Box 77">
            <a:extLst>
              <a:ext uri="{FF2B5EF4-FFF2-40B4-BE49-F238E27FC236}">
                <a16:creationId xmlns:a16="http://schemas.microsoft.com/office/drawing/2014/main" id="{F7098B36-DCB9-4BC7-9EAC-1CE1B7CC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572125"/>
            <a:ext cx="8143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FF0000"/>
                </a:solidFill>
                <a:latin typeface="Arial" panose="020B0604020202020204" pitchFamily="34" charset="0"/>
              </a:rPr>
              <a:t>El estimador mínimo cuadrático del modelo ponderado es eficiente!!!</a:t>
            </a:r>
            <a:endParaRPr lang="es-ES_tradnl" altLang="es-PE" sz="20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8">
            <a:extLst>
              <a:ext uri="{FF2B5EF4-FFF2-40B4-BE49-F238E27FC236}">
                <a16:creationId xmlns:a16="http://schemas.microsoft.com/office/drawing/2014/main" id="{7CC3FD27-589B-4033-BF7D-14A81320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59" name="Rectangle 119">
            <a:extLst>
              <a:ext uri="{FF2B5EF4-FFF2-40B4-BE49-F238E27FC236}">
                <a16:creationId xmlns:a16="http://schemas.microsoft.com/office/drawing/2014/main" id="{46CA1C9E-4291-4B74-87CD-0131977D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0" name="Rectangle 120">
            <a:extLst>
              <a:ext uri="{FF2B5EF4-FFF2-40B4-BE49-F238E27FC236}">
                <a16:creationId xmlns:a16="http://schemas.microsoft.com/office/drawing/2014/main" id="{8E194878-FBF7-48A8-B4A3-A1C14006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1" name="Rectangle 121">
            <a:extLst>
              <a:ext uri="{FF2B5EF4-FFF2-40B4-BE49-F238E27FC236}">
                <a16:creationId xmlns:a16="http://schemas.microsoft.com/office/drawing/2014/main" id="{FFE62C60-CE02-4D03-B5A7-634F2BD2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2" name="Rectangle 122">
            <a:extLst>
              <a:ext uri="{FF2B5EF4-FFF2-40B4-BE49-F238E27FC236}">
                <a16:creationId xmlns:a16="http://schemas.microsoft.com/office/drawing/2014/main" id="{CF11ED8E-9E46-4B83-8880-037194A0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3" name="Rectangle 123">
            <a:extLst>
              <a:ext uri="{FF2B5EF4-FFF2-40B4-BE49-F238E27FC236}">
                <a16:creationId xmlns:a16="http://schemas.microsoft.com/office/drawing/2014/main" id="{2A4496F1-2BF6-408A-A3BD-F89682D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4" name="Rectangle 124">
            <a:extLst>
              <a:ext uri="{FF2B5EF4-FFF2-40B4-BE49-F238E27FC236}">
                <a16:creationId xmlns:a16="http://schemas.microsoft.com/office/drawing/2014/main" id="{9FB2797F-36F6-441B-A8EA-9B7E32F9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5" name="Rectangle 125">
            <a:extLst>
              <a:ext uri="{FF2B5EF4-FFF2-40B4-BE49-F238E27FC236}">
                <a16:creationId xmlns:a16="http://schemas.microsoft.com/office/drawing/2014/main" id="{DE0F91EA-75B2-4DF6-8657-1EC12D9A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6" name="Rectangle 126">
            <a:extLst>
              <a:ext uri="{FF2B5EF4-FFF2-40B4-BE49-F238E27FC236}">
                <a16:creationId xmlns:a16="http://schemas.microsoft.com/office/drawing/2014/main" id="{08612721-0B4D-42F7-BCDC-2A141077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7" name="Rectangle 127">
            <a:extLst>
              <a:ext uri="{FF2B5EF4-FFF2-40B4-BE49-F238E27FC236}">
                <a16:creationId xmlns:a16="http://schemas.microsoft.com/office/drawing/2014/main" id="{6834D288-ABC5-45B0-8E39-3032A5AD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8" name="Rectangle 128">
            <a:extLst>
              <a:ext uri="{FF2B5EF4-FFF2-40B4-BE49-F238E27FC236}">
                <a16:creationId xmlns:a16="http://schemas.microsoft.com/office/drawing/2014/main" id="{48EDC8E0-F2B6-4C46-88D4-37B1B283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69" name="Rectangle 129">
            <a:extLst>
              <a:ext uri="{FF2B5EF4-FFF2-40B4-BE49-F238E27FC236}">
                <a16:creationId xmlns:a16="http://schemas.microsoft.com/office/drawing/2014/main" id="{F7A1EE23-8298-42C1-A430-74D9BC3E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0" name="Rectangle 130">
            <a:extLst>
              <a:ext uri="{FF2B5EF4-FFF2-40B4-BE49-F238E27FC236}">
                <a16:creationId xmlns:a16="http://schemas.microsoft.com/office/drawing/2014/main" id="{CCA1D193-7ED4-4BD5-882D-606AD37B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1" name="Rectangle 131">
            <a:extLst>
              <a:ext uri="{FF2B5EF4-FFF2-40B4-BE49-F238E27FC236}">
                <a16:creationId xmlns:a16="http://schemas.microsoft.com/office/drawing/2014/main" id="{2541C9ED-6C7A-4BAE-A8C1-5D239F58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2" name="Rectangle 132">
            <a:extLst>
              <a:ext uri="{FF2B5EF4-FFF2-40B4-BE49-F238E27FC236}">
                <a16:creationId xmlns:a16="http://schemas.microsoft.com/office/drawing/2014/main" id="{8F928313-A355-400E-ADA6-BF91A614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3" name="Rectangle 133">
            <a:extLst>
              <a:ext uri="{FF2B5EF4-FFF2-40B4-BE49-F238E27FC236}">
                <a16:creationId xmlns:a16="http://schemas.microsoft.com/office/drawing/2014/main" id="{8D65B7EF-9517-4989-BB96-60DAD65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4" name="Rectangle 134">
            <a:extLst>
              <a:ext uri="{FF2B5EF4-FFF2-40B4-BE49-F238E27FC236}">
                <a16:creationId xmlns:a16="http://schemas.microsoft.com/office/drawing/2014/main" id="{8D7D76A7-31E0-4009-A2C0-E8679EC6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5" name="Rectangle 135">
            <a:extLst>
              <a:ext uri="{FF2B5EF4-FFF2-40B4-BE49-F238E27FC236}">
                <a16:creationId xmlns:a16="http://schemas.microsoft.com/office/drawing/2014/main" id="{C7768158-0235-4CD8-8C6F-90E7C075D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6" name="Rectangle 136">
            <a:extLst>
              <a:ext uri="{FF2B5EF4-FFF2-40B4-BE49-F238E27FC236}">
                <a16:creationId xmlns:a16="http://schemas.microsoft.com/office/drawing/2014/main" id="{C7FB18AD-40BC-4719-B1EC-6F867FD8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7" name="Rectangle 137">
            <a:extLst>
              <a:ext uri="{FF2B5EF4-FFF2-40B4-BE49-F238E27FC236}">
                <a16:creationId xmlns:a16="http://schemas.microsoft.com/office/drawing/2014/main" id="{DD0E90C5-1DC0-4597-90B2-C7D40518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8" name="Rectangle 138">
            <a:extLst>
              <a:ext uri="{FF2B5EF4-FFF2-40B4-BE49-F238E27FC236}">
                <a16:creationId xmlns:a16="http://schemas.microsoft.com/office/drawing/2014/main" id="{5C6EE24F-6A0C-4091-A4E7-1A4CE8F2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79" name="Rectangle 139">
            <a:extLst>
              <a:ext uri="{FF2B5EF4-FFF2-40B4-BE49-F238E27FC236}">
                <a16:creationId xmlns:a16="http://schemas.microsoft.com/office/drawing/2014/main" id="{6739F457-92DF-4B2A-BFDD-D18D89D9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0" name="Rectangle 140">
            <a:extLst>
              <a:ext uri="{FF2B5EF4-FFF2-40B4-BE49-F238E27FC236}">
                <a16:creationId xmlns:a16="http://schemas.microsoft.com/office/drawing/2014/main" id="{E891AF75-7519-480A-9AB9-9D7AD506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1" name="Rectangle 141">
            <a:extLst>
              <a:ext uri="{FF2B5EF4-FFF2-40B4-BE49-F238E27FC236}">
                <a16:creationId xmlns:a16="http://schemas.microsoft.com/office/drawing/2014/main" id="{4978EAAA-8D5F-404F-AF4B-37080F0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2" name="Rectangle 142">
            <a:extLst>
              <a:ext uri="{FF2B5EF4-FFF2-40B4-BE49-F238E27FC236}">
                <a16:creationId xmlns:a16="http://schemas.microsoft.com/office/drawing/2014/main" id="{E1040094-9BE5-4EDE-BB1F-C4055F75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3" name="Rectangle 143">
            <a:extLst>
              <a:ext uri="{FF2B5EF4-FFF2-40B4-BE49-F238E27FC236}">
                <a16:creationId xmlns:a16="http://schemas.microsoft.com/office/drawing/2014/main" id="{374D7C87-776C-4A79-B5AC-D3560F134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4" name="Rectangle 144">
            <a:extLst>
              <a:ext uri="{FF2B5EF4-FFF2-40B4-BE49-F238E27FC236}">
                <a16:creationId xmlns:a16="http://schemas.microsoft.com/office/drawing/2014/main" id="{18C96F45-8016-47FF-BB04-C92F2FF2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5" name="Rectangle 145">
            <a:extLst>
              <a:ext uri="{FF2B5EF4-FFF2-40B4-BE49-F238E27FC236}">
                <a16:creationId xmlns:a16="http://schemas.microsoft.com/office/drawing/2014/main" id="{8D70C058-A8B0-4B3D-84BE-F3F32B04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6" name="Rectangle 146">
            <a:extLst>
              <a:ext uri="{FF2B5EF4-FFF2-40B4-BE49-F238E27FC236}">
                <a16:creationId xmlns:a16="http://schemas.microsoft.com/office/drawing/2014/main" id="{67CD53CC-AAED-4858-A393-A4022205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7" name="Rectangle 147">
            <a:extLst>
              <a:ext uri="{FF2B5EF4-FFF2-40B4-BE49-F238E27FC236}">
                <a16:creationId xmlns:a16="http://schemas.microsoft.com/office/drawing/2014/main" id="{C160CB1C-1924-4ACC-8ABB-B8711D5C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8" name="Rectangle 148">
            <a:extLst>
              <a:ext uri="{FF2B5EF4-FFF2-40B4-BE49-F238E27FC236}">
                <a16:creationId xmlns:a16="http://schemas.microsoft.com/office/drawing/2014/main" id="{E4722611-9495-4920-AA63-2840D21E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89" name="Rectangle 149">
            <a:extLst>
              <a:ext uri="{FF2B5EF4-FFF2-40B4-BE49-F238E27FC236}">
                <a16:creationId xmlns:a16="http://schemas.microsoft.com/office/drawing/2014/main" id="{17F03A7D-892F-4D81-B726-24B829D5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0" name="Rectangle 150">
            <a:extLst>
              <a:ext uri="{FF2B5EF4-FFF2-40B4-BE49-F238E27FC236}">
                <a16:creationId xmlns:a16="http://schemas.microsoft.com/office/drawing/2014/main" id="{F547C9D9-A6C5-45D2-B9AE-C5C6AC83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1" name="Rectangle 151">
            <a:extLst>
              <a:ext uri="{FF2B5EF4-FFF2-40B4-BE49-F238E27FC236}">
                <a16:creationId xmlns:a16="http://schemas.microsoft.com/office/drawing/2014/main" id="{6C2292CC-012B-4BB7-BA88-0C318D71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2" name="Rectangle 152">
            <a:extLst>
              <a:ext uri="{FF2B5EF4-FFF2-40B4-BE49-F238E27FC236}">
                <a16:creationId xmlns:a16="http://schemas.microsoft.com/office/drawing/2014/main" id="{9D957E60-7EAD-4195-8176-CC6CB86E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3" name="Rectangle 153">
            <a:extLst>
              <a:ext uri="{FF2B5EF4-FFF2-40B4-BE49-F238E27FC236}">
                <a16:creationId xmlns:a16="http://schemas.microsoft.com/office/drawing/2014/main" id="{CFDA18F9-0C7A-4FF7-B884-63B0CB96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4" name="Rectangle 154">
            <a:extLst>
              <a:ext uri="{FF2B5EF4-FFF2-40B4-BE49-F238E27FC236}">
                <a16:creationId xmlns:a16="http://schemas.microsoft.com/office/drawing/2014/main" id="{D46B3A87-F5C6-435E-B563-5C123B90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5" name="Rectangle 155">
            <a:extLst>
              <a:ext uri="{FF2B5EF4-FFF2-40B4-BE49-F238E27FC236}">
                <a16:creationId xmlns:a16="http://schemas.microsoft.com/office/drawing/2014/main" id="{7D122F42-8A1D-40E6-93D4-DB9560EB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El método de mínimos cuadrados ponderados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Rectangle 156">
            <a:extLst>
              <a:ext uri="{FF2B5EF4-FFF2-40B4-BE49-F238E27FC236}">
                <a16:creationId xmlns:a16="http://schemas.microsoft.com/office/drawing/2014/main" id="{2E7CE3AE-A7E8-4508-9553-F0F5A121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7" name="Rectangle 157">
            <a:extLst>
              <a:ext uri="{FF2B5EF4-FFF2-40B4-BE49-F238E27FC236}">
                <a16:creationId xmlns:a16="http://schemas.microsoft.com/office/drawing/2014/main" id="{173C07BD-8075-4695-991E-E6B0F0CA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8" name="Rectangle 158">
            <a:extLst>
              <a:ext uri="{FF2B5EF4-FFF2-40B4-BE49-F238E27FC236}">
                <a16:creationId xmlns:a16="http://schemas.microsoft.com/office/drawing/2014/main" id="{4386BF48-8F9D-4296-879E-D659C4CB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499" name="Rectangle 159">
            <a:extLst>
              <a:ext uri="{FF2B5EF4-FFF2-40B4-BE49-F238E27FC236}">
                <a16:creationId xmlns:a16="http://schemas.microsoft.com/office/drawing/2014/main" id="{8210D2BD-3994-416B-B890-E0085589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0" name="Rectangle 160">
            <a:extLst>
              <a:ext uri="{FF2B5EF4-FFF2-40B4-BE49-F238E27FC236}">
                <a16:creationId xmlns:a16="http://schemas.microsoft.com/office/drawing/2014/main" id="{727B9CB6-D4EE-4988-B63E-F30D9478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1" name="Rectangle 161">
            <a:extLst>
              <a:ext uri="{FF2B5EF4-FFF2-40B4-BE49-F238E27FC236}">
                <a16:creationId xmlns:a16="http://schemas.microsoft.com/office/drawing/2014/main" id="{C4B751A4-B32C-428C-96D3-DE7902CC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2" name="Rectangle 162">
            <a:extLst>
              <a:ext uri="{FF2B5EF4-FFF2-40B4-BE49-F238E27FC236}">
                <a16:creationId xmlns:a16="http://schemas.microsoft.com/office/drawing/2014/main" id="{07F37667-9F7A-437C-9FD7-B958DC7F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3" name="Rectangle 163">
            <a:extLst>
              <a:ext uri="{FF2B5EF4-FFF2-40B4-BE49-F238E27FC236}">
                <a16:creationId xmlns:a16="http://schemas.microsoft.com/office/drawing/2014/main" id="{DAF39A83-99FA-4844-8F0D-2A5FA25A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4" name="Rectangle 164">
            <a:extLst>
              <a:ext uri="{FF2B5EF4-FFF2-40B4-BE49-F238E27FC236}">
                <a16:creationId xmlns:a16="http://schemas.microsoft.com/office/drawing/2014/main" id="{249DF21C-DA9B-4764-884D-F45158F7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5" name="Rectangle 165">
            <a:extLst>
              <a:ext uri="{FF2B5EF4-FFF2-40B4-BE49-F238E27FC236}">
                <a16:creationId xmlns:a16="http://schemas.microsoft.com/office/drawing/2014/main" id="{D90E84C4-8773-4EC9-B38A-3EE87C8A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6" name="Rectangle 166">
            <a:extLst>
              <a:ext uri="{FF2B5EF4-FFF2-40B4-BE49-F238E27FC236}">
                <a16:creationId xmlns:a16="http://schemas.microsoft.com/office/drawing/2014/main" id="{7FBC9CCA-DD13-4A47-8AD9-338816B5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7" name="Rectangle 167">
            <a:extLst>
              <a:ext uri="{FF2B5EF4-FFF2-40B4-BE49-F238E27FC236}">
                <a16:creationId xmlns:a16="http://schemas.microsoft.com/office/drawing/2014/main" id="{D43FC63F-99D6-4D19-A159-E87FD251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8" name="Rectangle 168">
            <a:extLst>
              <a:ext uri="{FF2B5EF4-FFF2-40B4-BE49-F238E27FC236}">
                <a16:creationId xmlns:a16="http://schemas.microsoft.com/office/drawing/2014/main" id="{0A563E09-6E35-4CCA-A7FE-756788B2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09" name="Rectangle 169">
            <a:extLst>
              <a:ext uri="{FF2B5EF4-FFF2-40B4-BE49-F238E27FC236}">
                <a16:creationId xmlns:a16="http://schemas.microsoft.com/office/drawing/2014/main" id="{D3157AE1-FA87-4479-B788-AFC455A4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0" name="Rectangle 170">
            <a:extLst>
              <a:ext uri="{FF2B5EF4-FFF2-40B4-BE49-F238E27FC236}">
                <a16:creationId xmlns:a16="http://schemas.microsoft.com/office/drawing/2014/main" id="{CFFF2883-4950-4190-85AF-9F827BA7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1" name="Rectangle 171">
            <a:extLst>
              <a:ext uri="{FF2B5EF4-FFF2-40B4-BE49-F238E27FC236}">
                <a16:creationId xmlns:a16="http://schemas.microsoft.com/office/drawing/2014/main" id="{1737D82F-0F61-4C8C-9281-A30DDD24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2" name="Rectangle 172">
            <a:extLst>
              <a:ext uri="{FF2B5EF4-FFF2-40B4-BE49-F238E27FC236}">
                <a16:creationId xmlns:a16="http://schemas.microsoft.com/office/drawing/2014/main" id="{9524DB1F-6930-4CBC-8465-C3AF10C6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3" name="Rectangle 173">
            <a:extLst>
              <a:ext uri="{FF2B5EF4-FFF2-40B4-BE49-F238E27FC236}">
                <a16:creationId xmlns:a16="http://schemas.microsoft.com/office/drawing/2014/main" id="{CA8C150C-79D2-4BDC-A498-4F06069C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4" name="Rectangle 174">
            <a:extLst>
              <a:ext uri="{FF2B5EF4-FFF2-40B4-BE49-F238E27FC236}">
                <a16:creationId xmlns:a16="http://schemas.microsoft.com/office/drawing/2014/main" id="{5E2F86B6-EAB8-4235-9CFB-7912B6B1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5" name="Rectangle 175">
            <a:extLst>
              <a:ext uri="{FF2B5EF4-FFF2-40B4-BE49-F238E27FC236}">
                <a16:creationId xmlns:a16="http://schemas.microsoft.com/office/drawing/2014/main" id="{B78012E8-EE4A-4C5E-A242-C41D1271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6" name="Rectangle 176">
            <a:extLst>
              <a:ext uri="{FF2B5EF4-FFF2-40B4-BE49-F238E27FC236}">
                <a16:creationId xmlns:a16="http://schemas.microsoft.com/office/drawing/2014/main" id="{AAA361C2-9121-4974-AFB5-A59D4C12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7" name="Rectangle 177">
            <a:extLst>
              <a:ext uri="{FF2B5EF4-FFF2-40B4-BE49-F238E27FC236}">
                <a16:creationId xmlns:a16="http://schemas.microsoft.com/office/drawing/2014/main" id="{76B88364-ABD3-468D-AC65-8668BD98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8" name="Rectangle 178">
            <a:extLst>
              <a:ext uri="{FF2B5EF4-FFF2-40B4-BE49-F238E27FC236}">
                <a16:creationId xmlns:a16="http://schemas.microsoft.com/office/drawing/2014/main" id="{2DB9F501-4838-4084-8EE3-754784E0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19" name="Rectangle 179">
            <a:extLst>
              <a:ext uri="{FF2B5EF4-FFF2-40B4-BE49-F238E27FC236}">
                <a16:creationId xmlns:a16="http://schemas.microsoft.com/office/drawing/2014/main" id="{6084BA7D-384C-47F6-9EE1-53B72C7E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0" name="Rectangle 180">
            <a:extLst>
              <a:ext uri="{FF2B5EF4-FFF2-40B4-BE49-F238E27FC236}">
                <a16:creationId xmlns:a16="http://schemas.microsoft.com/office/drawing/2014/main" id="{67595759-14C5-427D-ADD8-76C0AC16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1" name="Rectangle 181">
            <a:extLst>
              <a:ext uri="{FF2B5EF4-FFF2-40B4-BE49-F238E27FC236}">
                <a16:creationId xmlns:a16="http://schemas.microsoft.com/office/drawing/2014/main" id="{F7FD3A43-FF65-45F0-AF0B-EA64F2F3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2" name="Rectangle 182">
            <a:extLst>
              <a:ext uri="{FF2B5EF4-FFF2-40B4-BE49-F238E27FC236}">
                <a16:creationId xmlns:a16="http://schemas.microsoft.com/office/drawing/2014/main" id="{7791EE68-DAC7-4C50-A879-BFC00398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3" name="Rectangle 183">
            <a:extLst>
              <a:ext uri="{FF2B5EF4-FFF2-40B4-BE49-F238E27FC236}">
                <a16:creationId xmlns:a16="http://schemas.microsoft.com/office/drawing/2014/main" id="{05EE46FB-297C-4146-B21D-1041B1C2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4" name="Rectangle 184">
            <a:extLst>
              <a:ext uri="{FF2B5EF4-FFF2-40B4-BE49-F238E27FC236}">
                <a16:creationId xmlns:a16="http://schemas.microsoft.com/office/drawing/2014/main" id="{88CDB1A3-4F3E-4055-B190-1BAA26EB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5" name="Rectangle 185">
            <a:extLst>
              <a:ext uri="{FF2B5EF4-FFF2-40B4-BE49-F238E27FC236}">
                <a16:creationId xmlns:a16="http://schemas.microsoft.com/office/drawing/2014/main" id="{2F31CD8D-91FB-4C1B-8553-99DEAE6C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6" name="Rectangle 186">
            <a:extLst>
              <a:ext uri="{FF2B5EF4-FFF2-40B4-BE49-F238E27FC236}">
                <a16:creationId xmlns:a16="http://schemas.microsoft.com/office/drawing/2014/main" id="{5B0505FD-0A62-4824-B58C-49D56DAB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7" name="Rectangle 187">
            <a:extLst>
              <a:ext uri="{FF2B5EF4-FFF2-40B4-BE49-F238E27FC236}">
                <a16:creationId xmlns:a16="http://schemas.microsoft.com/office/drawing/2014/main" id="{36F4C8C9-55C2-44DE-893E-A8A6856F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8" name="Rectangle 188">
            <a:extLst>
              <a:ext uri="{FF2B5EF4-FFF2-40B4-BE49-F238E27FC236}">
                <a16:creationId xmlns:a16="http://schemas.microsoft.com/office/drawing/2014/main" id="{FCAA1B91-0F77-4C17-9ED2-730963ED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29" name="Rectangle 189">
            <a:extLst>
              <a:ext uri="{FF2B5EF4-FFF2-40B4-BE49-F238E27FC236}">
                <a16:creationId xmlns:a16="http://schemas.microsoft.com/office/drawing/2014/main" id="{C4A46310-BEBF-4959-87C7-A8474B08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30" name="Rectangle 190">
            <a:extLst>
              <a:ext uri="{FF2B5EF4-FFF2-40B4-BE49-F238E27FC236}">
                <a16:creationId xmlns:a16="http://schemas.microsoft.com/office/drawing/2014/main" id="{2F1E932C-8AAB-451F-854E-9179B9E9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31" name="Rectangle 191">
            <a:extLst>
              <a:ext uri="{FF2B5EF4-FFF2-40B4-BE49-F238E27FC236}">
                <a16:creationId xmlns:a16="http://schemas.microsoft.com/office/drawing/2014/main" id="{46AB9F2D-92A6-445A-A21A-04EDD036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32" name="Rectangle 192">
            <a:extLst>
              <a:ext uri="{FF2B5EF4-FFF2-40B4-BE49-F238E27FC236}">
                <a16:creationId xmlns:a16="http://schemas.microsoft.com/office/drawing/2014/main" id="{6E34AFD9-F0A4-499B-BA33-6052D147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33" name="Text Box 193">
            <a:extLst>
              <a:ext uri="{FF2B5EF4-FFF2-40B4-BE49-F238E27FC236}">
                <a16:creationId xmlns:a16="http://schemas.microsoft.com/office/drawing/2014/main" id="{25CC8D7C-F138-451A-9F45-3450ACA5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517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 muestral ponderado: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9534" name="Text Box 195">
            <a:extLst>
              <a:ext uri="{FF2B5EF4-FFF2-40B4-BE49-F238E27FC236}">
                <a16:creationId xmlns:a16="http://schemas.microsoft.com/office/drawing/2014/main" id="{FB548973-6C16-41FC-9192-81FE5305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44800"/>
            <a:ext cx="96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9535" name="Rectangle 197">
            <a:extLst>
              <a:ext uri="{FF2B5EF4-FFF2-40B4-BE49-F238E27FC236}">
                <a16:creationId xmlns:a16="http://schemas.microsoft.com/office/drawing/2014/main" id="{4FE99CE8-294A-404C-8FB3-B536692F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9536" name="Rectangle 198">
            <a:extLst>
              <a:ext uri="{FF2B5EF4-FFF2-40B4-BE49-F238E27FC236}">
                <a16:creationId xmlns:a16="http://schemas.microsoft.com/office/drawing/2014/main" id="{BFEB7326-2EF3-4463-904A-78192CB2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9537" name="Object 87">
            <a:extLst>
              <a:ext uri="{FF2B5EF4-FFF2-40B4-BE49-F238E27FC236}">
                <a16:creationId xmlns:a16="http://schemas.microsoft.com/office/drawing/2014/main" id="{7F98C38B-AF42-465F-96A5-3B1E70AB1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2155825"/>
          <a:ext cx="2357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cuación" r:id="rId3" imgW="1155700" imgH="241300" progId="Equation.3">
                  <p:embed/>
                </p:oleObj>
              </mc:Choice>
              <mc:Fallback>
                <p:oleObj name="Ecuación" r:id="rId3" imgW="1155700" imgH="2413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155825"/>
                        <a:ext cx="2357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8" name="Object 88">
            <a:extLst>
              <a:ext uri="{FF2B5EF4-FFF2-40B4-BE49-F238E27FC236}">
                <a16:creationId xmlns:a16="http://schemas.microsoft.com/office/drawing/2014/main" id="{4A4AFDB0-9935-4A92-9FCF-7AD2C6147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338" y="2636838"/>
          <a:ext cx="10620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cuación" r:id="rId5" imgW="520474" imgH="431613" progId="Equation.3">
                  <p:embed/>
                </p:oleObj>
              </mc:Choice>
              <mc:Fallback>
                <p:oleObj name="Ecuación" r:id="rId5" imgW="520474" imgH="431613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636838"/>
                        <a:ext cx="10620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9" name="Object 89">
            <a:extLst>
              <a:ext uri="{FF2B5EF4-FFF2-40B4-BE49-F238E27FC236}">
                <a16:creationId xmlns:a16="http://schemas.microsoft.com/office/drawing/2014/main" id="{AE890456-9D70-46C5-8D08-AE2875F4F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4288" y="2643188"/>
          <a:ext cx="1192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cuación" r:id="rId7" imgW="583947" imgH="431613" progId="Equation.3">
                  <p:embed/>
                </p:oleObj>
              </mc:Choice>
              <mc:Fallback>
                <p:oleObj name="Ecuación" r:id="rId7" imgW="583947" imgH="431613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643188"/>
                        <a:ext cx="1192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0" name="Object 90">
            <a:extLst>
              <a:ext uri="{FF2B5EF4-FFF2-40B4-BE49-F238E27FC236}">
                <a16:creationId xmlns:a16="http://schemas.microsoft.com/office/drawing/2014/main" id="{2DC3A10A-3266-4874-89CD-08B43F9D7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643188"/>
          <a:ext cx="1139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cuación" r:id="rId9" imgW="558558" imgH="431613" progId="Equation.3">
                  <p:embed/>
                </p:oleObj>
              </mc:Choice>
              <mc:Fallback>
                <p:oleObj name="Ecuación" r:id="rId9" imgW="558558" imgH="431613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643188"/>
                        <a:ext cx="1139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1" name="Object 91">
            <a:extLst>
              <a:ext uri="{FF2B5EF4-FFF2-40B4-BE49-F238E27FC236}">
                <a16:creationId xmlns:a16="http://schemas.microsoft.com/office/drawing/2014/main" id="{8229DE5D-9837-46B4-87E3-622B307AA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3063" y="2643188"/>
          <a:ext cx="1063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cuación" r:id="rId11" imgW="520474" imgH="431613" progId="Equation.3">
                  <p:embed/>
                </p:oleObj>
              </mc:Choice>
              <mc:Fallback>
                <p:oleObj name="Ecuación" r:id="rId11" imgW="520474" imgH="431613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643188"/>
                        <a:ext cx="1063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2" name="Text Box 195">
            <a:extLst>
              <a:ext uri="{FF2B5EF4-FFF2-40B4-BE49-F238E27FC236}">
                <a16:creationId xmlns:a16="http://schemas.microsoft.com/office/drawing/2014/main" id="{A20651D3-C725-4512-AC4C-204BE312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429000"/>
            <a:ext cx="642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Considerando el método de mínimos cuadrados ordinarios: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9543" name="Object 92">
            <a:extLst>
              <a:ext uri="{FF2B5EF4-FFF2-40B4-BE49-F238E27FC236}">
                <a16:creationId xmlns:a16="http://schemas.microsoft.com/office/drawing/2014/main" id="{5E2B6E85-770E-4785-9C16-66281B531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786188"/>
          <a:ext cx="386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cuación" r:id="rId13" imgW="1892300" imgH="304800" progId="Equation.3">
                  <p:embed/>
                </p:oleObj>
              </mc:Choice>
              <mc:Fallback>
                <p:oleObj name="Ecuación" r:id="rId13" imgW="1892300" imgH="3048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786188"/>
                        <a:ext cx="386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4" name="Object 93">
            <a:extLst>
              <a:ext uri="{FF2B5EF4-FFF2-40B4-BE49-F238E27FC236}">
                <a16:creationId xmlns:a16="http://schemas.microsoft.com/office/drawing/2014/main" id="{F2682A21-709C-4482-827D-D66FCEB23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394200"/>
          <a:ext cx="515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cuación" r:id="rId15" imgW="2527300" imgH="482600" progId="Equation.3">
                  <p:embed/>
                </p:oleObj>
              </mc:Choice>
              <mc:Fallback>
                <p:oleObj name="Ecuación" r:id="rId15" imgW="2527300" imgH="4826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394200"/>
                        <a:ext cx="5156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5" name="Object 94">
            <a:extLst>
              <a:ext uri="{FF2B5EF4-FFF2-40B4-BE49-F238E27FC236}">
                <a16:creationId xmlns:a16="http://schemas.microsoft.com/office/drawing/2014/main" id="{F6B23E62-EB62-4142-8A55-FD5B4A957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5249863"/>
          <a:ext cx="515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cuación" r:id="rId17" imgW="2527300" imgH="482600" progId="Equation.3">
                  <p:embed/>
                </p:oleObj>
              </mc:Choice>
              <mc:Fallback>
                <p:oleObj name="Ecuación" r:id="rId17" imgW="2527300" imgH="4826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249863"/>
                        <a:ext cx="5156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8">
            <a:extLst>
              <a:ext uri="{FF2B5EF4-FFF2-40B4-BE49-F238E27FC236}">
                <a16:creationId xmlns:a16="http://schemas.microsoft.com/office/drawing/2014/main" id="{66E6F4D7-6FF9-44E0-B122-855A8E70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3" name="Rectangle 119">
            <a:extLst>
              <a:ext uri="{FF2B5EF4-FFF2-40B4-BE49-F238E27FC236}">
                <a16:creationId xmlns:a16="http://schemas.microsoft.com/office/drawing/2014/main" id="{5A5C0AEE-AFD0-499B-A6AD-BFCE8E6D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4" name="Rectangle 120">
            <a:extLst>
              <a:ext uri="{FF2B5EF4-FFF2-40B4-BE49-F238E27FC236}">
                <a16:creationId xmlns:a16="http://schemas.microsoft.com/office/drawing/2014/main" id="{B367C7D0-A106-4ED5-8117-C1864F0A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5" name="Rectangle 121">
            <a:extLst>
              <a:ext uri="{FF2B5EF4-FFF2-40B4-BE49-F238E27FC236}">
                <a16:creationId xmlns:a16="http://schemas.microsoft.com/office/drawing/2014/main" id="{3D449240-A708-416B-B3B3-819A3172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6" name="Rectangle 122">
            <a:extLst>
              <a:ext uri="{FF2B5EF4-FFF2-40B4-BE49-F238E27FC236}">
                <a16:creationId xmlns:a16="http://schemas.microsoft.com/office/drawing/2014/main" id="{2C1A0126-5608-4A6F-BB24-B2480515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7" name="Rectangle 123">
            <a:extLst>
              <a:ext uri="{FF2B5EF4-FFF2-40B4-BE49-F238E27FC236}">
                <a16:creationId xmlns:a16="http://schemas.microsoft.com/office/drawing/2014/main" id="{898CED06-BBC3-46BB-9193-A01AA350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8" name="Rectangle 124">
            <a:extLst>
              <a:ext uri="{FF2B5EF4-FFF2-40B4-BE49-F238E27FC236}">
                <a16:creationId xmlns:a16="http://schemas.microsoft.com/office/drawing/2014/main" id="{D626FD74-C4AE-4A0F-9E42-06946C04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89" name="Rectangle 125">
            <a:extLst>
              <a:ext uri="{FF2B5EF4-FFF2-40B4-BE49-F238E27FC236}">
                <a16:creationId xmlns:a16="http://schemas.microsoft.com/office/drawing/2014/main" id="{B3858CAA-D3B6-472B-822B-0988248D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0" name="Rectangle 126">
            <a:extLst>
              <a:ext uri="{FF2B5EF4-FFF2-40B4-BE49-F238E27FC236}">
                <a16:creationId xmlns:a16="http://schemas.microsoft.com/office/drawing/2014/main" id="{7965B72A-334A-4EF4-B720-8C52DB5F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1" name="Rectangle 127">
            <a:extLst>
              <a:ext uri="{FF2B5EF4-FFF2-40B4-BE49-F238E27FC236}">
                <a16:creationId xmlns:a16="http://schemas.microsoft.com/office/drawing/2014/main" id="{AB1ADE6B-1064-4D95-BAB4-DF67E1D8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2" name="Rectangle 128">
            <a:extLst>
              <a:ext uri="{FF2B5EF4-FFF2-40B4-BE49-F238E27FC236}">
                <a16:creationId xmlns:a16="http://schemas.microsoft.com/office/drawing/2014/main" id="{0EE20449-EECF-42FC-BEEC-3AFC8915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3" name="Rectangle 129">
            <a:extLst>
              <a:ext uri="{FF2B5EF4-FFF2-40B4-BE49-F238E27FC236}">
                <a16:creationId xmlns:a16="http://schemas.microsoft.com/office/drawing/2014/main" id="{509096D9-A9E8-41F8-BF34-AF998BD9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4" name="Rectangle 130">
            <a:extLst>
              <a:ext uri="{FF2B5EF4-FFF2-40B4-BE49-F238E27FC236}">
                <a16:creationId xmlns:a16="http://schemas.microsoft.com/office/drawing/2014/main" id="{0D638E6C-DDCE-4B97-AC9F-9E941FEB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5" name="Rectangle 131">
            <a:extLst>
              <a:ext uri="{FF2B5EF4-FFF2-40B4-BE49-F238E27FC236}">
                <a16:creationId xmlns:a16="http://schemas.microsoft.com/office/drawing/2014/main" id="{14136D36-6E7B-4D21-8E8E-84395313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6" name="Rectangle 132">
            <a:extLst>
              <a:ext uri="{FF2B5EF4-FFF2-40B4-BE49-F238E27FC236}">
                <a16:creationId xmlns:a16="http://schemas.microsoft.com/office/drawing/2014/main" id="{060F3718-B919-400D-81CD-C1808B4D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7" name="Rectangle 133">
            <a:extLst>
              <a:ext uri="{FF2B5EF4-FFF2-40B4-BE49-F238E27FC236}">
                <a16:creationId xmlns:a16="http://schemas.microsoft.com/office/drawing/2014/main" id="{A578789C-8B81-42E3-88DF-6547B154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8" name="Rectangle 134">
            <a:extLst>
              <a:ext uri="{FF2B5EF4-FFF2-40B4-BE49-F238E27FC236}">
                <a16:creationId xmlns:a16="http://schemas.microsoft.com/office/drawing/2014/main" id="{698C52F4-C684-444F-8013-3A979B2D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499" name="Rectangle 135">
            <a:extLst>
              <a:ext uri="{FF2B5EF4-FFF2-40B4-BE49-F238E27FC236}">
                <a16:creationId xmlns:a16="http://schemas.microsoft.com/office/drawing/2014/main" id="{B847E6CE-4A4F-4021-A720-85D13C01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0" name="Rectangle 136">
            <a:extLst>
              <a:ext uri="{FF2B5EF4-FFF2-40B4-BE49-F238E27FC236}">
                <a16:creationId xmlns:a16="http://schemas.microsoft.com/office/drawing/2014/main" id="{918A89A2-7F19-40F0-80E4-DFA9AAD3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1" name="Rectangle 137">
            <a:extLst>
              <a:ext uri="{FF2B5EF4-FFF2-40B4-BE49-F238E27FC236}">
                <a16:creationId xmlns:a16="http://schemas.microsoft.com/office/drawing/2014/main" id="{0E35DD75-A9C4-45EF-B987-DE0AA7BB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2" name="Rectangle 138">
            <a:extLst>
              <a:ext uri="{FF2B5EF4-FFF2-40B4-BE49-F238E27FC236}">
                <a16:creationId xmlns:a16="http://schemas.microsoft.com/office/drawing/2014/main" id="{65B37172-C595-4110-BF31-E23595CD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3" name="Rectangle 139">
            <a:extLst>
              <a:ext uri="{FF2B5EF4-FFF2-40B4-BE49-F238E27FC236}">
                <a16:creationId xmlns:a16="http://schemas.microsoft.com/office/drawing/2014/main" id="{8A67EE41-4B70-47CB-9A7C-33A4A2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4" name="Rectangle 140">
            <a:extLst>
              <a:ext uri="{FF2B5EF4-FFF2-40B4-BE49-F238E27FC236}">
                <a16:creationId xmlns:a16="http://schemas.microsoft.com/office/drawing/2014/main" id="{C94DBF07-B1A5-4442-88AC-E1A55E07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5" name="Rectangle 141">
            <a:extLst>
              <a:ext uri="{FF2B5EF4-FFF2-40B4-BE49-F238E27FC236}">
                <a16:creationId xmlns:a16="http://schemas.microsoft.com/office/drawing/2014/main" id="{E165C0AA-573D-4959-A53B-7161EA11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6" name="Rectangle 142">
            <a:extLst>
              <a:ext uri="{FF2B5EF4-FFF2-40B4-BE49-F238E27FC236}">
                <a16:creationId xmlns:a16="http://schemas.microsoft.com/office/drawing/2014/main" id="{ECFF126D-BA68-4305-8F28-A7565C02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7" name="Rectangle 143">
            <a:extLst>
              <a:ext uri="{FF2B5EF4-FFF2-40B4-BE49-F238E27FC236}">
                <a16:creationId xmlns:a16="http://schemas.microsoft.com/office/drawing/2014/main" id="{7EF83B32-DEB0-431A-AAD3-CAD7AFA8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8" name="Rectangle 144">
            <a:extLst>
              <a:ext uri="{FF2B5EF4-FFF2-40B4-BE49-F238E27FC236}">
                <a16:creationId xmlns:a16="http://schemas.microsoft.com/office/drawing/2014/main" id="{7566305B-0062-420B-89E5-30C27BE1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09" name="Rectangle 145">
            <a:extLst>
              <a:ext uri="{FF2B5EF4-FFF2-40B4-BE49-F238E27FC236}">
                <a16:creationId xmlns:a16="http://schemas.microsoft.com/office/drawing/2014/main" id="{0BEEB9A4-1822-4157-A327-AF3AE1C1A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0" name="Rectangle 146">
            <a:extLst>
              <a:ext uri="{FF2B5EF4-FFF2-40B4-BE49-F238E27FC236}">
                <a16:creationId xmlns:a16="http://schemas.microsoft.com/office/drawing/2014/main" id="{7C832148-CA52-4032-A2F2-4A8F1E4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1" name="Rectangle 147">
            <a:extLst>
              <a:ext uri="{FF2B5EF4-FFF2-40B4-BE49-F238E27FC236}">
                <a16:creationId xmlns:a16="http://schemas.microsoft.com/office/drawing/2014/main" id="{7019CB46-5425-4F45-8520-19272F5F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2" name="Rectangle 148">
            <a:extLst>
              <a:ext uri="{FF2B5EF4-FFF2-40B4-BE49-F238E27FC236}">
                <a16:creationId xmlns:a16="http://schemas.microsoft.com/office/drawing/2014/main" id="{64C9F435-586B-41D6-A8D5-6CA72882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3" name="Rectangle 149">
            <a:extLst>
              <a:ext uri="{FF2B5EF4-FFF2-40B4-BE49-F238E27FC236}">
                <a16:creationId xmlns:a16="http://schemas.microsoft.com/office/drawing/2014/main" id="{F84C1A63-03E7-488D-9FA7-D9FAB177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4" name="Rectangle 150">
            <a:extLst>
              <a:ext uri="{FF2B5EF4-FFF2-40B4-BE49-F238E27FC236}">
                <a16:creationId xmlns:a16="http://schemas.microsoft.com/office/drawing/2014/main" id="{32610BEA-01BF-4CE3-A2B2-FBC58DF7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5" name="Rectangle 151">
            <a:extLst>
              <a:ext uri="{FF2B5EF4-FFF2-40B4-BE49-F238E27FC236}">
                <a16:creationId xmlns:a16="http://schemas.microsoft.com/office/drawing/2014/main" id="{17B034E7-3BB6-4C2A-87CF-DB3F9172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6" name="Rectangle 152">
            <a:extLst>
              <a:ext uri="{FF2B5EF4-FFF2-40B4-BE49-F238E27FC236}">
                <a16:creationId xmlns:a16="http://schemas.microsoft.com/office/drawing/2014/main" id="{783E450E-90F0-46EF-832A-4EEF9257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7" name="Rectangle 153">
            <a:extLst>
              <a:ext uri="{FF2B5EF4-FFF2-40B4-BE49-F238E27FC236}">
                <a16:creationId xmlns:a16="http://schemas.microsoft.com/office/drawing/2014/main" id="{1D398D64-0355-44AA-8B8C-B2F9A10F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8" name="Rectangle 154">
            <a:extLst>
              <a:ext uri="{FF2B5EF4-FFF2-40B4-BE49-F238E27FC236}">
                <a16:creationId xmlns:a16="http://schemas.microsoft.com/office/drawing/2014/main" id="{9D603773-E161-40D1-84B1-F439DCEB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19" name="Rectangle 155">
            <a:extLst>
              <a:ext uri="{FF2B5EF4-FFF2-40B4-BE49-F238E27FC236}">
                <a16:creationId xmlns:a16="http://schemas.microsoft.com/office/drawing/2014/main" id="{A63E7894-65DF-4D05-8E29-FEA93EF7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El método de mínimos cuadrados ponderados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520" name="Rectangle 156">
            <a:extLst>
              <a:ext uri="{FF2B5EF4-FFF2-40B4-BE49-F238E27FC236}">
                <a16:creationId xmlns:a16="http://schemas.microsoft.com/office/drawing/2014/main" id="{D18D8306-C985-4D0E-8299-07DDA96D1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1" name="Rectangle 157">
            <a:extLst>
              <a:ext uri="{FF2B5EF4-FFF2-40B4-BE49-F238E27FC236}">
                <a16:creationId xmlns:a16="http://schemas.microsoft.com/office/drawing/2014/main" id="{F00F9392-343C-4F05-BB76-5FD5B9C9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2" name="Rectangle 158">
            <a:extLst>
              <a:ext uri="{FF2B5EF4-FFF2-40B4-BE49-F238E27FC236}">
                <a16:creationId xmlns:a16="http://schemas.microsoft.com/office/drawing/2014/main" id="{4A1DE0F8-8234-452E-B3A4-53840ED2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3" name="Rectangle 159">
            <a:extLst>
              <a:ext uri="{FF2B5EF4-FFF2-40B4-BE49-F238E27FC236}">
                <a16:creationId xmlns:a16="http://schemas.microsoft.com/office/drawing/2014/main" id="{634BA6D0-2C6C-471F-891B-F0ECE8DE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4" name="Rectangle 160">
            <a:extLst>
              <a:ext uri="{FF2B5EF4-FFF2-40B4-BE49-F238E27FC236}">
                <a16:creationId xmlns:a16="http://schemas.microsoft.com/office/drawing/2014/main" id="{DD4F86D3-47DA-4003-BAD6-BF95635B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5" name="Rectangle 161">
            <a:extLst>
              <a:ext uri="{FF2B5EF4-FFF2-40B4-BE49-F238E27FC236}">
                <a16:creationId xmlns:a16="http://schemas.microsoft.com/office/drawing/2014/main" id="{7E9F953C-0C8E-4A80-8B15-F3ABB37B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6" name="Rectangle 162">
            <a:extLst>
              <a:ext uri="{FF2B5EF4-FFF2-40B4-BE49-F238E27FC236}">
                <a16:creationId xmlns:a16="http://schemas.microsoft.com/office/drawing/2014/main" id="{41917E4E-33A7-4179-B666-F3443666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7" name="Rectangle 163">
            <a:extLst>
              <a:ext uri="{FF2B5EF4-FFF2-40B4-BE49-F238E27FC236}">
                <a16:creationId xmlns:a16="http://schemas.microsoft.com/office/drawing/2014/main" id="{6F265AED-C15C-4D43-8CC5-49156692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8" name="Rectangle 164">
            <a:extLst>
              <a:ext uri="{FF2B5EF4-FFF2-40B4-BE49-F238E27FC236}">
                <a16:creationId xmlns:a16="http://schemas.microsoft.com/office/drawing/2014/main" id="{16C5D189-2809-4961-B5ED-915B6BCA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29" name="Rectangle 165">
            <a:extLst>
              <a:ext uri="{FF2B5EF4-FFF2-40B4-BE49-F238E27FC236}">
                <a16:creationId xmlns:a16="http://schemas.microsoft.com/office/drawing/2014/main" id="{3A43FF7B-E690-4BDB-85B8-ECD11350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0" name="Rectangle 166">
            <a:extLst>
              <a:ext uri="{FF2B5EF4-FFF2-40B4-BE49-F238E27FC236}">
                <a16:creationId xmlns:a16="http://schemas.microsoft.com/office/drawing/2014/main" id="{E01001D4-449A-4FF0-B36F-CDEC4CDF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1" name="Rectangle 167">
            <a:extLst>
              <a:ext uri="{FF2B5EF4-FFF2-40B4-BE49-F238E27FC236}">
                <a16:creationId xmlns:a16="http://schemas.microsoft.com/office/drawing/2014/main" id="{8C09A38C-C392-4E86-B996-41ED6885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2" name="Rectangle 168">
            <a:extLst>
              <a:ext uri="{FF2B5EF4-FFF2-40B4-BE49-F238E27FC236}">
                <a16:creationId xmlns:a16="http://schemas.microsoft.com/office/drawing/2014/main" id="{67DECB3E-887E-4DF9-B20E-7C8D757F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3" name="Rectangle 169">
            <a:extLst>
              <a:ext uri="{FF2B5EF4-FFF2-40B4-BE49-F238E27FC236}">
                <a16:creationId xmlns:a16="http://schemas.microsoft.com/office/drawing/2014/main" id="{E64F3CF1-D5FE-40D7-BB9A-44E945FF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4" name="Rectangle 170">
            <a:extLst>
              <a:ext uri="{FF2B5EF4-FFF2-40B4-BE49-F238E27FC236}">
                <a16:creationId xmlns:a16="http://schemas.microsoft.com/office/drawing/2014/main" id="{DFF89D4B-3C0F-4E08-8BC0-36025D57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5" name="Rectangle 171">
            <a:extLst>
              <a:ext uri="{FF2B5EF4-FFF2-40B4-BE49-F238E27FC236}">
                <a16:creationId xmlns:a16="http://schemas.microsoft.com/office/drawing/2014/main" id="{5B0E50B4-3D2C-44FF-A807-F24D8296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6" name="Rectangle 172">
            <a:extLst>
              <a:ext uri="{FF2B5EF4-FFF2-40B4-BE49-F238E27FC236}">
                <a16:creationId xmlns:a16="http://schemas.microsoft.com/office/drawing/2014/main" id="{774EBF6C-A327-4464-877D-7FA6ACDC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7" name="Rectangle 173">
            <a:extLst>
              <a:ext uri="{FF2B5EF4-FFF2-40B4-BE49-F238E27FC236}">
                <a16:creationId xmlns:a16="http://schemas.microsoft.com/office/drawing/2014/main" id="{A3E0F486-0E79-4E5D-850D-42FA09FF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8" name="Rectangle 174">
            <a:extLst>
              <a:ext uri="{FF2B5EF4-FFF2-40B4-BE49-F238E27FC236}">
                <a16:creationId xmlns:a16="http://schemas.microsoft.com/office/drawing/2014/main" id="{1984EB58-6E93-4748-8177-495262DB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39" name="Rectangle 175">
            <a:extLst>
              <a:ext uri="{FF2B5EF4-FFF2-40B4-BE49-F238E27FC236}">
                <a16:creationId xmlns:a16="http://schemas.microsoft.com/office/drawing/2014/main" id="{5118B9A1-588F-40FC-A79F-D9CC50B3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0" name="Rectangle 176">
            <a:extLst>
              <a:ext uri="{FF2B5EF4-FFF2-40B4-BE49-F238E27FC236}">
                <a16:creationId xmlns:a16="http://schemas.microsoft.com/office/drawing/2014/main" id="{EE3264CE-E378-434B-B332-96E0B142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1" name="Rectangle 177">
            <a:extLst>
              <a:ext uri="{FF2B5EF4-FFF2-40B4-BE49-F238E27FC236}">
                <a16:creationId xmlns:a16="http://schemas.microsoft.com/office/drawing/2014/main" id="{E4B035EA-929E-42FD-9183-E6585EAA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2" name="Rectangle 178">
            <a:extLst>
              <a:ext uri="{FF2B5EF4-FFF2-40B4-BE49-F238E27FC236}">
                <a16:creationId xmlns:a16="http://schemas.microsoft.com/office/drawing/2014/main" id="{62FECB4C-0B38-42AB-8090-4287FE74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3" name="Rectangle 179">
            <a:extLst>
              <a:ext uri="{FF2B5EF4-FFF2-40B4-BE49-F238E27FC236}">
                <a16:creationId xmlns:a16="http://schemas.microsoft.com/office/drawing/2014/main" id="{B89352CC-FFDB-49E7-A7AF-3D3FF1DE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4" name="Rectangle 180">
            <a:extLst>
              <a:ext uri="{FF2B5EF4-FFF2-40B4-BE49-F238E27FC236}">
                <a16:creationId xmlns:a16="http://schemas.microsoft.com/office/drawing/2014/main" id="{330D3122-0D76-485D-9634-1577A28B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5" name="Rectangle 181">
            <a:extLst>
              <a:ext uri="{FF2B5EF4-FFF2-40B4-BE49-F238E27FC236}">
                <a16:creationId xmlns:a16="http://schemas.microsoft.com/office/drawing/2014/main" id="{C44287CC-778C-4D93-9399-2ADEC0DD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6" name="Rectangle 182">
            <a:extLst>
              <a:ext uri="{FF2B5EF4-FFF2-40B4-BE49-F238E27FC236}">
                <a16:creationId xmlns:a16="http://schemas.microsoft.com/office/drawing/2014/main" id="{0C8D088E-5A10-47F5-80BC-C3C7C331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7" name="Rectangle 183">
            <a:extLst>
              <a:ext uri="{FF2B5EF4-FFF2-40B4-BE49-F238E27FC236}">
                <a16:creationId xmlns:a16="http://schemas.microsoft.com/office/drawing/2014/main" id="{D6D2F804-4087-4D02-B49C-A90783C6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8" name="Rectangle 184">
            <a:extLst>
              <a:ext uri="{FF2B5EF4-FFF2-40B4-BE49-F238E27FC236}">
                <a16:creationId xmlns:a16="http://schemas.microsoft.com/office/drawing/2014/main" id="{4CD9E6B3-8F51-48E6-BBB2-DB35FCE0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49" name="Rectangle 185">
            <a:extLst>
              <a:ext uri="{FF2B5EF4-FFF2-40B4-BE49-F238E27FC236}">
                <a16:creationId xmlns:a16="http://schemas.microsoft.com/office/drawing/2014/main" id="{B8776EE5-10A3-48CE-B0BF-34F44F9B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0" name="Rectangle 186">
            <a:extLst>
              <a:ext uri="{FF2B5EF4-FFF2-40B4-BE49-F238E27FC236}">
                <a16:creationId xmlns:a16="http://schemas.microsoft.com/office/drawing/2014/main" id="{21A9DD89-5265-47B2-A702-FA9AEC85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1" name="Rectangle 187">
            <a:extLst>
              <a:ext uri="{FF2B5EF4-FFF2-40B4-BE49-F238E27FC236}">
                <a16:creationId xmlns:a16="http://schemas.microsoft.com/office/drawing/2014/main" id="{25FC0660-5CD7-4CCD-B331-9E3E60A0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2" name="Rectangle 188">
            <a:extLst>
              <a:ext uri="{FF2B5EF4-FFF2-40B4-BE49-F238E27FC236}">
                <a16:creationId xmlns:a16="http://schemas.microsoft.com/office/drawing/2014/main" id="{72E8782A-2F26-4E7D-A757-89DDCE43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3" name="Rectangle 189">
            <a:extLst>
              <a:ext uri="{FF2B5EF4-FFF2-40B4-BE49-F238E27FC236}">
                <a16:creationId xmlns:a16="http://schemas.microsoft.com/office/drawing/2014/main" id="{65109E0B-34BD-4FF3-A1EC-E5047BFE6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4" name="Rectangle 190">
            <a:extLst>
              <a:ext uri="{FF2B5EF4-FFF2-40B4-BE49-F238E27FC236}">
                <a16:creationId xmlns:a16="http://schemas.microsoft.com/office/drawing/2014/main" id="{5582EF21-EBD1-4DA5-845E-DF745A43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5" name="Rectangle 191">
            <a:extLst>
              <a:ext uri="{FF2B5EF4-FFF2-40B4-BE49-F238E27FC236}">
                <a16:creationId xmlns:a16="http://schemas.microsoft.com/office/drawing/2014/main" id="{0E162855-6055-4145-BB33-89CD1989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6" name="Rectangle 192">
            <a:extLst>
              <a:ext uri="{FF2B5EF4-FFF2-40B4-BE49-F238E27FC236}">
                <a16:creationId xmlns:a16="http://schemas.microsoft.com/office/drawing/2014/main" id="{53B8B28C-CC91-497F-B7E9-573ADF61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7" name="Text Box 193">
            <a:extLst>
              <a:ext uri="{FF2B5EF4-FFF2-40B4-BE49-F238E27FC236}">
                <a16:creationId xmlns:a16="http://schemas.microsoft.com/office/drawing/2014/main" id="{134C1479-87B8-4E91-9A5D-7445B464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667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donde se deduce las siguientes ecuaciones normales: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20558" name="Rectangle 197">
            <a:extLst>
              <a:ext uri="{FF2B5EF4-FFF2-40B4-BE49-F238E27FC236}">
                <a16:creationId xmlns:a16="http://schemas.microsoft.com/office/drawing/2014/main" id="{58B9CEA8-7D53-4B8A-838B-30B651F1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59" name="Rectangle 198">
            <a:extLst>
              <a:ext uri="{FF2B5EF4-FFF2-40B4-BE49-F238E27FC236}">
                <a16:creationId xmlns:a16="http://schemas.microsoft.com/office/drawing/2014/main" id="{C30220F5-59EE-4D25-9504-A9D84B13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0560" name="Text Box 195">
            <a:extLst>
              <a:ext uri="{FF2B5EF4-FFF2-40B4-BE49-F238E27FC236}">
                <a16:creationId xmlns:a16="http://schemas.microsoft.com/office/drawing/2014/main" id="{27332990-205E-48C8-B248-FF1423F7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00438"/>
            <a:ext cx="642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Resolviendo el sistema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20561" name="Object 93">
            <a:extLst>
              <a:ext uri="{FF2B5EF4-FFF2-40B4-BE49-F238E27FC236}">
                <a16:creationId xmlns:a16="http://schemas.microsoft.com/office/drawing/2014/main" id="{8CEB78D0-598B-4735-9BE0-66604BBDD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2286000"/>
          <a:ext cx="425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cuación" r:id="rId3" imgW="2082800" imgH="266700" progId="Equation.3">
                  <p:embed/>
                </p:oleObj>
              </mc:Choice>
              <mc:Fallback>
                <p:oleObj name="Ecuación" r:id="rId3" imgW="2082800" imgH="2667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286000"/>
                        <a:ext cx="4251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" name="Object 94">
            <a:extLst>
              <a:ext uri="{FF2B5EF4-FFF2-40B4-BE49-F238E27FC236}">
                <a16:creationId xmlns:a16="http://schemas.microsoft.com/office/drawing/2014/main" id="{7F66A2E4-0591-4AAC-BE40-97CE8C915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2895600"/>
          <a:ext cx="4327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cuación" r:id="rId5" imgW="2120900" imgH="266700" progId="Equation.3">
                  <p:embed/>
                </p:oleObj>
              </mc:Choice>
              <mc:Fallback>
                <p:oleObj name="Ecuación" r:id="rId5" imgW="2120900" imgH="2667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895600"/>
                        <a:ext cx="4327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3" name="Object 12">
            <a:extLst>
              <a:ext uri="{FF2B5EF4-FFF2-40B4-BE49-F238E27FC236}">
                <a16:creationId xmlns:a16="http://schemas.microsoft.com/office/drawing/2014/main" id="{EBB30462-71BA-4E91-84B3-567CCEF34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000500"/>
          <a:ext cx="66436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cuación" r:id="rId7" imgW="3365500" imgH="520700" progId="Equation.3">
                  <p:embed/>
                </p:oleObj>
              </mc:Choice>
              <mc:Fallback>
                <p:oleObj name="Ecuación" r:id="rId7" imgW="33655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000500"/>
                        <a:ext cx="6643687" cy="1071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8">
            <a:extLst>
              <a:ext uri="{FF2B5EF4-FFF2-40B4-BE49-F238E27FC236}">
                <a16:creationId xmlns:a16="http://schemas.microsoft.com/office/drawing/2014/main" id="{48581E1C-B5F6-468B-9D13-BC911833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07" name="Rectangle 119">
            <a:extLst>
              <a:ext uri="{FF2B5EF4-FFF2-40B4-BE49-F238E27FC236}">
                <a16:creationId xmlns:a16="http://schemas.microsoft.com/office/drawing/2014/main" id="{33CAE87C-E09B-4DE2-84FF-870933A8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08" name="Rectangle 120">
            <a:extLst>
              <a:ext uri="{FF2B5EF4-FFF2-40B4-BE49-F238E27FC236}">
                <a16:creationId xmlns:a16="http://schemas.microsoft.com/office/drawing/2014/main" id="{A637903B-3BD7-49F7-89D0-537FE269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09" name="Rectangle 121">
            <a:extLst>
              <a:ext uri="{FF2B5EF4-FFF2-40B4-BE49-F238E27FC236}">
                <a16:creationId xmlns:a16="http://schemas.microsoft.com/office/drawing/2014/main" id="{32FACC68-D1C5-46CB-918E-A83F7DD5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0" name="Rectangle 122">
            <a:extLst>
              <a:ext uri="{FF2B5EF4-FFF2-40B4-BE49-F238E27FC236}">
                <a16:creationId xmlns:a16="http://schemas.microsoft.com/office/drawing/2014/main" id="{A8F78419-CF24-4D2B-88D1-A7A89D55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1" name="Rectangle 123">
            <a:extLst>
              <a:ext uri="{FF2B5EF4-FFF2-40B4-BE49-F238E27FC236}">
                <a16:creationId xmlns:a16="http://schemas.microsoft.com/office/drawing/2014/main" id="{6D86AFC2-B4BF-4968-AE99-07D7AC40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2" name="Rectangle 124">
            <a:extLst>
              <a:ext uri="{FF2B5EF4-FFF2-40B4-BE49-F238E27FC236}">
                <a16:creationId xmlns:a16="http://schemas.microsoft.com/office/drawing/2014/main" id="{1BDC5985-D579-4511-A38D-098C7F8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3" name="Rectangle 125">
            <a:extLst>
              <a:ext uri="{FF2B5EF4-FFF2-40B4-BE49-F238E27FC236}">
                <a16:creationId xmlns:a16="http://schemas.microsoft.com/office/drawing/2014/main" id="{A4E037D6-CD69-4DB2-A8FE-95D4BFEB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4" name="Rectangle 126">
            <a:extLst>
              <a:ext uri="{FF2B5EF4-FFF2-40B4-BE49-F238E27FC236}">
                <a16:creationId xmlns:a16="http://schemas.microsoft.com/office/drawing/2014/main" id="{617DB07C-FA64-4011-A035-B6A856FF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5" name="Rectangle 127">
            <a:extLst>
              <a:ext uri="{FF2B5EF4-FFF2-40B4-BE49-F238E27FC236}">
                <a16:creationId xmlns:a16="http://schemas.microsoft.com/office/drawing/2014/main" id="{A65A3890-8B57-4089-B5AE-655E578C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6" name="Rectangle 128">
            <a:extLst>
              <a:ext uri="{FF2B5EF4-FFF2-40B4-BE49-F238E27FC236}">
                <a16:creationId xmlns:a16="http://schemas.microsoft.com/office/drawing/2014/main" id="{9B6D2384-7F89-4C66-9CE2-F152B663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7" name="Rectangle 129">
            <a:extLst>
              <a:ext uri="{FF2B5EF4-FFF2-40B4-BE49-F238E27FC236}">
                <a16:creationId xmlns:a16="http://schemas.microsoft.com/office/drawing/2014/main" id="{136772CE-ABFE-4D66-A9C9-DD93265B0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8" name="Rectangle 130">
            <a:extLst>
              <a:ext uri="{FF2B5EF4-FFF2-40B4-BE49-F238E27FC236}">
                <a16:creationId xmlns:a16="http://schemas.microsoft.com/office/drawing/2014/main" id="{C4E38A7D-0EC9-4518-9CD0-07959468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19" name="Rectangle 131">
            <a:extLst>
              <a:ext uri="{FF2B5EF4-FFF2-40B4-BE49-F238E27FC236}">
                <a16:creationId xmlns:a16="http://schemas.microsoft.com/office/drawing/2014/main" id="{E137E282-6CAD-409F-85C6-9E0685E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0" name="Rectangle 132">
            <a:extLst>
              <a:ext uri="{FF2B5EF4-FFF2-40B4-BE49-F238E27FC236}">
                <a16:creationId xmlns:a16="http://schemas.microsoft.com/office/drawing/2014/main" id="{2C2CA3E1-1428-49C2-9815-4CCE9DBE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1" name="Rectangle 133">
            <a:extLst>
              <a:ext uri="{FF2B5EF4-FFF2-40B4-BE49-F238E27FC236}">
                <a16:creationId xmlns:a16="http://schemas.microsoft.com/office/drawing/2014/main" id="{416A15A8-D1D9-46CE-9A07-40247E16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2" name="Rectangle 134">
            <a:extLst>
              <a:ext uri="{FF2B5EF4-FFF2-40B4-BE49-F238E27FC236}">
                <a16:creationId xmlns:a16="http://schemas.microsoft.com/office/drawing/2014/main" id="{3F827BA5-78C3-4D0A-9BDE-71973BD6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3" name="Rectangle 135">
            <a:extLst>
              <a:ext uri="{FF2B5EF4-FFF2-40B4-BE49-F238E27FC236}">
                <a16:creationId xmlns:a16="http://schemas.microsoft.com/office/drawing/2014/main" id="{121A84C1-7E75-4CD6-B5F4-7C44343A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4" name="Rectangle 136">
            <a:extLst>
              <a:ext uri="{FF2B5EF4-FFF2-40B4-BE49-F238E27FC236}">
                <a16:creationId xmlns:a16="http://schemas.microsoft.com/office/drawing/2014/main" id="{FD26B143-C8CA-4548-89F8-EFEC2A1D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5" name="Rectangle 137">
            <a:extLst>
              <a:ext uri="{FF2B5EF4-FFF2-40B4-BE49-F238E27FC236}">
                <a16:creationId xmlns:a16="http://schemas.microsoft.com/office/drawing/2014/main" id="{ED68A324-1185-4D59-870A-A059B1BD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6" name="Rectangle 138">
            <a:extLst>
              <a:ext uri="{FF2B5EF4-FFF2-40B4-BE49-F238E27FC236}">
                <a16:creationId xmlns:a16="http://schemas.microsoft.com/office/drawing/2014/main" id="{0118E9DD-C204-4493-897E-BB36CC99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7" name="Rectangle 139">
            <a:extLst>
              <a:ext uri="{FF2B5EF4-FFF2-40B4-BE49-F238E27FC236}">
                <a16:creationId xmlns:a16="http://schemas.microsoft.com/office/drawing/2014/main" id="{516988AB-B39F-4C37-AE7A-63782D91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8" name="Rectangle 140">
            <a:extLst>
              <a:ext uri="{FF2B5EF4-FFF2-40B4-BE49-F238E27FC236}">
                <a16:creationId xmlns:a16="http://schemas.microsoft.com/office/drawing/2014/main" id="{A7D53FE4-FC60-481D-AF36-C126AB1D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29" name="Rectangle 141">
            <a:extLst>
              <a:ext uri="{FF2B5EF4-FFF2-40B4-BE49-F238E27FC236}">
                <a16:creationId xmlns:a16="http://schemas.microsoft.com/office/drawing/2014/main" id="{87B027DD-CA46-49D9-87CE-5EFAE5CF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0" name="Rectangle 142">
            <a:extLst>
              <a:ext uri="{FF2B5EF4-FFF2-40B4-BE49-F238E27FC236}">
                <a16:creationId xmlns:a16="http://schemas.microsoft.com/office/drawing/2014/main" id="{ADD677B3-8CDB-43A7-BAA7-781CA8E2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1" name="Rectangle 143">
            <a:extLst>
              <a:ext uri="{FF2B5EF4-FFF2-40B4-BE49-F238E27FC236}">
                <a16:creationId xmlns:a16="http://schemas.microsoft.com/office/drawing/2014/main" id="{99559E4B-2BA7-4743-9199-813CEE86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2" name="Rectangle 144">
            <a:extLst>
              <a:ext uri="{FF2B5EF4-FFF2-40B4-BE49-F238E27FC236}">
                <a16:creationId xmlns:a16="http://schemas.microsoft.com/office/drawing/2014/main" id="{CDE29390-49EF-4EED-B6DD-6A6AF95B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3" name="Rectangle 145">
            <a:extLst>
              <a:ext uri="{FF2B5EF4-FFF2-40B4-BE49-F238E27FC236}">
                <a16:creationId xmlns:a16="http://schemas.microsoft.com/office/drawing/2014/main" id="{C666EA8F-154A-49FC-8993-710C4659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4" name="Rectangle 146">
            <a:extLst>
              <a:ext uri="{FF2B5EF4-FFF2-40B4-BE49-F238E27FC236}">
                <a16:creationId xmlns:a16="http://schemas.microsoft.com/office/drawing/2014/main" id="{8A507027-A17E-45E7-B62A-E5D68B98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5" name="Rectangle 147">
            <a:extLst>
              <a:ext uri="{FF2B5EF4-FFF2-40B4-BE49-F238E27FC236}">
                <a16:creationId xmlns:a16="http://schemas.microsoft.com/office/drawing/2014/main" id="{47574170-49DC-46ED-908A-9D1E8B08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6" name="Rectangle 148">
            <a:extLst>
              <a:ext uri="{FF2B5EF4-FFF2-40B4-BE49-F238E27FC236}">
                <a16:creationId xmlns:a16="http://schemas.microsoft.com/office/drawing/2014/main" id="{DF0D69AD-8F69-487C-A8DD-8BA5C998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7" name="Rectangle 149">
            <a:extLst>
              <a:ext uri="{FF2B5EF4-FFF2-40B4-BE49-F238E27FC236}">
                <a16:creationId xmlns:a16="http://schemas.microsoft.com/office/drawing/2014/main" id="{28168CEC-2ECB-4082-B46B-A3387C36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8" name="Rectangle 150">
            <a:extLst>
              <a:ext uri="{FF2B5EF4-FFF2-40B4-BE49-F238E27FC236}">
                <a16:creationId xmlns:a16="http://schemas.microsoft.com/office/drawing/2014/main" id="{DAD77335-6795-4011-8461-ED7EE8CC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39" name="Rectangle 151">
            <a:extLst>
              <a:ext uri="{FF2B5EF4-FFF2-40B4-BE49-F238E27FC236}">
                <a16:creationId xmlns:a16="http://schemas.microsoft.com/office/drawing/2014/main" id="{AAD423B4-6ACC-498E-B64D-6DCCB992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0" name="Rectangle 152">
            <a:extLst>
              <a:ext uri="{FF2B5EF4-FFF2-40B4-BE49-F238E27FC236}">
                <a16:creationId xmlns:a16="http://schemas.microsoft.com/office/drawing/2014/main" id="{BCC6C063-FDEF-4C98-883F-E1C49BAD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1" name="Rectangle 153">
            <a:extLst>
              <a:ext uri="{FF2B5EF4-FFF2-40B4-BE49-F238E27FC236}">
                <a16:creationId xmlns:a16="http://schemas.microsoft.com/office/drawing/2014/main" id="{F051B2D4-D5B4-4392-949B-5B505CCC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2" name="Rectangle 154">
            <a:extLst>
              <a:ext uri="{FF2B5EF4-FFF2-40B4-BE49-F238E27FC236}">
                <a16:creationId xmlns:a16="http://schemas.microsoft.com/office/drawing/2014/main" id="{67BB6EE3-8C8B-498C-81E9-3B455BB3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3" name="Rectangle 155">
            <a:extLst>
              <a:ext uri="{FF2B5EF4-FFF2-40B4-BE49-F238E27FC236}">
                <a16:creationId xmlns:a16="http://schemas.microsoft.com/office/drawing/2014/main" id="{DEF53D6E-B629-44EF-8493-7B78D68F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MMCO considerando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Rectangle 156">
            <a:extLst>
              <a:ext uri="{FF2B5EF4-FFF2-40B4-BE49-F238E27FC236}">
                <a16:creationId xmlns:a16="http://schemas.microsoft.com/office/drawing/2014/main" id="{B137E5EF-F105-4ED4-8363-550A9034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5" name="Rectangle 157">
            <a:extLst>
              <a:ext uri="{FF2B5EF4-FFF2-40B4-BE49-F238E27FC236}">
                <a16:creationId xmlns:a16="http://schemas.microsoft.com/office/drawing/2014/main" id="{5BD764E2-E568-49B0-A666-C27CCF69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6" name="Rectangle 158">
            <a:extLst>
              <a:ext uri="{FF2B5EF4-FFF2-40B4-BE49-F238E27FC236}">
                <a16:creationId xmlns:a16="http://schemas.microsoft.com/office/drawing/2014/main" id="{602C4BF7-431F-4FED-B8E7-DA480464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7" name="Rectangle 159">
            <a:extLst>
              <a:ext uri="{FF2B5EF4-FFF2-40B4-BE49-F238E27FC236}">
                <a16:creationId xmlns:a16="http://schemas.microsoft.com/office/drawing/2014/main" id="{215E3646-7442-404C-B7C2-25A551D1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8" name="Rectangle 160">
            <a:extLst>
              <a:ext uri="{FF2B5EF4-FFF2-40B4-BE49-F238E27FC236}">
                <a16:creationId xmlns:a16="http://schemas.microsoft.com/office/drawing/2014/main" id="{4B5FE50C-73F7-4884-8C1E-82D8CEAB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49" name="Rectangle 161">
            <a:extLst>
              <a:ext uri="{FF2B5EF4-FFF2-40B4-BE49-F238E27FC236}">
                <a16:creationId xmlns:a16="http://schemas.microsoft.com/office/drawing/2014/main" id="{151AB285-E8EE-4B28-A408-5DA0E6E0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0" name="Rectangle 162">
            <a:extLst>
              <a:ext uri="{FF2B5EF4-FFF2-40B4-BE49-F238E27FC236}">
                <a16:creationId xmlns:a16="http://schemas.microsoft.com/office/drawing/2014/main" id="{A2F05961-A23E-41F8-B451-190D3517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1" name="Rectangle 163">
            <a:extLst>
              <a:ext uri="{FF2B5EF4-FFF2-40B4-BE49-F238E27FC236}">
                <a16:creationId xmlns:a16="http://schemas.microsoft.com/office/drawing/2014/main" id="{689F8DA5-02D8-4A99-BF50-145CC5A3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2" name="Rectangle 164">
            <a:extLst>
              <a:ext uri="{FF2B5EF4-FFF2-40B4-BE49-F238E27FC236}">
                <a16:creationId xmlns:a16="http://schemas.microsoft.com/office/drawing/2014/main" id="{CC260875-409D-47CB-B42E-C6AC16F2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3" name="Rectangle 165">
            <a:extLst>
              <a:ext uri="{FF2B5EF4-FFF2-40B4-BE49-F238E27FC236}">
                <a16:creationId xmlns:a16="http://schemas.microsoft.com/office/drawing/2014/main" id="{AC5E50C6-E01D-4387-921C-D2066BF8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4" name="Rectangle 166">
            <a:extLst>
              <a:ext uri="{FF2B5EF4-FFF2-40B4-BE49-F238E27FC236}">
                <a16:creationId xmlns:a16="http://schemas.microsoft.com/office/drawing/2014/main" id="{4E0B9954-5A62-46B9-AB7B-4363CAA9B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5" name="Rectangle 167">
            <a:extLst>
              <a:ext uri="{FF2B5EF4-FFF2-40B4-BE49-F238E27FC236}">
                <a16:creationId xmlns:a16="http://schemas.microsoft.com/office/drawing/2014/main" id="{894E9A00-16D4-4266-83FD-63006200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6" name="Rectangle 168">
            <a:extLst>
              <a:ext uri="{FF2B5EF4-FFF2-40B4-BE49-F238E27FC236}">
                <a16:creationId xmlns:a16="http://schemas.microsoft.com/office/drawing/2014/main" id="{05AB6AEE-981F-41FB-B759-5F26B857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7" name="Rectangle 169">
            <a:extLst>
              <a:ext uri="{FF2B5EF4-FFF2-40B4-BE49-F238E27FC236}">
                <a16:creationId xmlns:a16="http://schemas.microsoft.com/office/drawing/2014/main" id="{EA257F33-01C3-487F-BD19-B8D42C51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8" name="Rectangle 170">
            <a:extLst>
              <a:ext uri="{FF2B5EF4-FFF2-40B4-BE49-F238E27FC236}">
                <a16:creationId xmlns:a16="http://schemas.microsoft.com/office/drawing/2014/main" id="{AC9BF143-68B3-4D14-B31B-88170C1A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59" name="Rectangle 171">
            <a:extLst>
              <a:ext uri="{FF2B5EF4-FFF2-40B4-BE49-F238E27FC236}">
                <a16:creationId xmlns:a16="http://schemas.microsoft.com/office/drawing/2014/main" id="{07F0E5AA-99AE-4012-A307-A1A4C4B5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0" name="Rectangle 172">
            <a:extLst>
              <a:ext uri="{FF2B5EF4-FFF2-40B4-BE49-F238E27FC236}">
                <a16:creationId xmlns:a16="http://schemas.microsoft.com/office/drawing/2014/main" id="{E1421AE9-E869-40AB-82D0-534FD996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1" name="Rectangle 173">
            <a:extLst>
              <a:ext uri="{FF2B5EF4-FFF2-40B4-BE49-F238E27FC236}">
                <a16:creationId xmlns:a16="http://schemas.microsoft.com/office/drawing/2014/main" id="{ADA52004-2F44-40A3-9972-0F669580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2" name="Rectangle 174">
            <a:extLst>
              <a:ext uri="{FF2B5EF4-FFF2-40B4-BE49-F238E27FC236}">
                <a16:creationId xmlns:a16="http://schemas.microsoft.com/office/drawing/2014/main" id="{35F52DFE-6E43-41C5-A219-0966A459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3" name="Rectangle 175">
            <a:extLst>
              <a:ext uri="{FF2B5EF4-FFF2-40B4-BE49-F238E27FC236}">
                <a16:creationId xmlns:a16="http://schemas.microsoft.com/office/drawing/2014/main" id="{D21FEA88-0830-42DB-AACF-84EFE194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4" name="Rectangle 176">
            <a:extLst>
              <a:ext uri="{FF2B5EF4-FFF2-40B4-BE49-F238E27FC236}">
                <a16:creationId xmlns:a16="http://schemas.microsoft.com/office/drawing/2014/main" id="{CFF12CD2-7391-40AF-A095-EAB56C2A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5" name="Rectangle 177">
            <a:extLst>
              <a:ext uri="{FF2B5EF4-FFF2-40B4-BE49-F238E27FC236}">
                <a16:creationId xmlns:a16="http://schemas.microsoft.com/office/drawing/2014/main" id="{3985B81E-E1E7-4E6F-ACF6-2EC4B881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6" name="Rectangle 178">
            <a:extLst>
              <a:ext uri="{FF2B5EF4-FFF2-40B4-BE49-F238E27FC236}">
                <a16:creationId xmlns:a16="http://schemas.microsoft.com/office/drawing/2014/main" id="{F6BA2B75-4D8B-4D4F-825A-EB3DD0AE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7" name="Rectangle 179">
            <a:extLst>
              <a:ext uri="{FF2B5EF4-FFF2-40B4-BE49-F238E27FC236}">
                <a16:creationId xmlns:a16="http://schemas.microsoft.com/office/drawing/2014/main" id="{5FD5A372-BE25-4153-A0EA-B1EA9F12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8" name="Rectangle 180">
            <a:extLst>
              <a:ext uri="{FF2B5EF4-FFF2-40B4-BE49-F238E27FC236}">
                <a16:creationId xmlns:a16="http://schemas.microsoft.com/office/drawing/2014/main" id="{1B3CCD71-F0BA-4230-9D3B-CD61097F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69" name="Rectangle 181">
            <a:extLst>
              <a:ext uri="{FF2B5EF4-FFF2-40B4-BE49-F238E27FC236}">
                <a16:creationId xmlns:a16="http://schemas.microsoft.com/office/drawing/2014/main" id="{7267CDC3-18BC-4A9C-A847-70C4A553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0" name="Rectangle 182">
            <a:extLst>
              <a:ext uri="{FF2B5EF4-FFF2-40B4-BE49-F238E27FC236}">
                <a16:creationId xmlns:a16="http://schemas.microsoft.com/office/drawing/2014/main" id="{F86862A8-CFBA-4B68-82EF-70E2EAE2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1" name="Rectangle 183">
            <a:extLst>
              <a:ext uri="{FF2B5EF4-FFF2-40B4-BE49-F238E27FC236}">
                <a16:creationId xmlns:a16="http://schemas.microsoft.com/office/drawing/2014/main" id="{7F035786-AAF6-4A53-B82E-8F931EBA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2" name="Rectangle 184">
            <a:extLst>
              <a:ext uri="{FF2B5EF4-FFF2-40B4-BE49-F238E27FC236}">
                <a16:creationId xmlns:a16="http://schemas.microsoft.com/office/drawing/2014/main" id="{C496CA8F-D91B-4EF5-BED1-1DB2866D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3" name="Rectangle 185">
            <a:extLst>
              <a:ext uri="{FF2B5EF4-FFF2-40B4-BE49-F238E27FC236}">
                <a16:creationId xmlns:a16="http://schemas.microsoft.com/office/drawing/2014/main" id="{3ED02B86-B455-4D09-95B7-EA508020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4" name="Rectangle 186">
            <a:extLst>
              <a:ext uri="{FF2B5EF4-FFF2-40B4-BE49-F238E27FC236}">
                <a16:creationId xmlns:a16="http://schemas.microsoft.com/office/drawing/2014/main" id="{0B06B458-FD58-40AE-AEBD-6F3C4BFF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5" name="Rectangle 187">
            <a:extLst>
              <a:ext uri="{FF2B5EF4-FFF2-40B4-BE49-F238E27FC236}">
                <a16:creationId xmlns:a16="http://schemas.microsoft.com/office/drawing/2014/main" id="{3E25D992-79F3-4F2C-861B-19D911C3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6" name="Rectangle 188">
            <a:extLst>
              <a:ext uri="{FF2B5EF4-FFF2-40B4-BE49-F238E27FC236}">
                <a16:creationId xmlns:a16="http://schemas.microsoft.com/office/drawing/2014/main" id="{8B437EDE-B939-460F-8D1A-7BC6BC39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7" name="Rectangle 189">
            <a:extLst>
              <a:ext uri="{FF2B5EF4-FFF2-40B4-BE49-F238E27FC236}">
                <a16:creationId xmlns:a16="http://schemas.microsoft.com/office/drawing/2014/main" id="{D2282D26-42B9-403F-96EC-078DA6F9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8" name="Rectangle 190">
            <a:extLst>
              <a:ext uri="{FF2B5EF4-FFF2-40B4-BE49-F238E27FC236}">
                <a16:creationId xmlns:a16="http://schemas.microsoft.com/office/drawing/2014/main" id="{47C54534-476D-4FB4-A422-B9FAC956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79" name="Rectangle 191">
            <a:extLst>
              <a:ext uri="{FF2B5EF4-FFF2-40B4-BE49-F238E27FC236}">
                <a16:creationId xmlns:a16="http://schemas.microsoft.com/office/drawing/2014/main" id="{1C4A7B17-85F0-42E8-97C2-69280D8D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80" name="Rectangle 192">
            <a:extLst>
              <a:ext uri="{FF2B5EF4-FFF2-40B4-BE49-F238E27FC236}">
                <a16:creationId xmlns:a16="http://schemas.microsoft.com/office/drawing/2014/main" id="{DF0DCEA2-94D8-432F-B015-E7135E08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81" name="Rectangle 197">
            <a:extLst>
              <a:ext uri="{FF2B5EF4-FFF2-40B4-BE49-F238E27FC236}">
                <a16:creationId xmlns:a16="http://schemas.microsoft.com/office/drawing/2014/main" id="{BCEE5281-73BB-4F9C-A6DE-E7ED1737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82" name="Rectangle 198">
            <a:extLst>
              <a:ext uri="{FF2B5EF4-FFF2-40B4-BE49-F238E27FC236}">
                <a16:creationId xmlns:a16="http://schemas.microsoft.com/office/drawing/2014/main" id="{4638CDB0-8AE7-4BCA-8BA4-C5BED7FD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1583" name="Text Box 193">
            <a:extLst>
              <a:ext uri="{FF2B5EF4-FFF2-40B4-BE49-F238E27FC236}">
                <a16:creationId xmlns:a16="http://schemas.microsoft.com/office/drawing/2014/main" id="{76966785-96F0-4F25-B4C6-3043D08C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667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puede demostrar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21584" name="Object 94">
            <a:extLst>
              <a:ext uri="{FF2B5EF4-FFF2-40B4-BE49-F238E27FC236}">
                <a16:creationId xmlns:a16="http://schemas.microsoft.com/office/drawing/2014/main" id="{DE5C265F-FD96-404F-BD53-56CE8D34F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189163"/>
          <a:ext cx="2384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cuación" r:id="rId3" imgW="1167893" imgH="291973" progId="Equation.3">
                  <p:embed/>
                </p:oleObj>
              </mc:Choice>
              <mc:Fallback>
                <p:oleObj name="Ecuación" r:id="rId3" imgW="1167893" imgH="291973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189163"/>
                        <a:ext cx="2384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85" name="Text Box 3">
            <a:extLst>
              <a:ext uri="{FF2B5EF4-FFF2-40B4-BE49-F238E27FC236}">
                <a16:creationId xmlns:a16="http://schemas.microsoft.com/office/drawing/2014/main" id="{F176D714-1A09-4A32-BACA-74DC7489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8938"/>
            <a:ext cx="79930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Por tanto: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Los intervalos de confianza son innecesariamente grandes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Las pruebas t y F nos proporcionan resultados imprecisos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8">
            <a:extLst>
              <a:ext uri="{FF2B5EF4-FFF2-40B4-BE49-F238E27FC236}">
                <a16:creationId xmlns:a16="http://schemas.microsoft.com/office/drawing/2014/main" id="{735C2C81-4040-4757-80BC-9A88E2C2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1" name="Rectangle 119">
            <a:extLst>
              <a:ext uri="{FF2B5EF4-FFF2-40B4-BE49-F238E27FC236}">
                <a16:creationId xmlns:a16="http://schemas.microsoft.com/office/drawing/2014/main" id="{A7CE3A91-4C51-4173-BBD1-8FF99D52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2" name="Rectangle 120">
            <a:extLst>
              <a:ext uri="{FF2B5EF4-FFF2-40B4-BE49-F238E27FC236}">
                <a16:creationId xmlns:a16="http://schemas.microsoft.com/office/drawing/2014/main" id="{7C9CB4D0-80BF-4F36-9266-E3542E7F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3" name="Rectangle 121">
            <a:extLst>
              <a:ext uri="{FF2B5EF4-FFF2-40B4-BE49-F238E27FC236}">
                <a16:creationId xmlns:a16="http://schemas.microsoft.com/office/drawing/2014/main" id="{1B38F4C7-F40D-43BE-8225-87E27A76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4" name="Rectangle 122">
            <a:extLst>
              <a:ext uri="{FF2B5EF4-FFF2-40B4-BE49-F238E27FC236}">
                <a16:creationId xmlns:a16="http://schemas.microsoft.com/office/drawing/2014/main" id="{8AA212AE-637A-4AE1-97F1-204094C4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5" name="Rectangle 123">
            <a:extLst>
              <a:ext uri="{FF2B5EF4-FFF2-40B4-BE49-F238E27FC236}">
                <a16:creationId xmlns:a16="http://schemas.microsoft.com/office/drawing/2014/main" id="{5562004A-3327-4CDD-9CDF-CD27D99B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6" name="Rectangle 124">
            <a:extLst>
              <a:ext uri="{FF2B5EF4-FFF2-40B4-BE49-F238E27FC236}">
                <a16:creationId xmlns:a16="http://schemas.microsoft.com/office/drawing/2014/main" id="{D407887A-26A3-4BA6-90AC-8ACDB3AE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7" name="Rectangle 125">
            <a:extLst>
              <a:ext uri="{FF2B5EF4-FFF2-40B4-BE49-F238E27FC236}">
                <a16:creationId xmlns:a16="http://schemas.microsoft.com/office/drawing/2014/main" id="{8827B4E5-FD81-49BD-B8F4-D2E4B937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8" name="Rectangle 126">
            <a:extLst>
              <a:ext uri="{FF2B5EF4-FFF2-40B4-BE49-F238E27FC236}">
                <a16:creationId xmlns:a16="http://schemas.microsoft.com/office/drawing/2014/main" id="{774CE58E-1D2D-4AD6-98AA-E6333C4B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39" name="Rectangle 127">
            <a:extLst>
              <a:ext uri="{FF2B5EF4-FFF2-40B4-BE49-F238E27FC236}">
                <a16:creationId xmlns:a16="http://schemas.microsoft.com/office/drawing/2014/main" id="{71DE6B66-E471-4C9F-8EE5-12FA895A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0" name="Rectangle 128">
            <a:extLst>
              <a:ext uri="{FF2B5EF4-FFF2-40B4-BE49-F238E27FC236}">
                <a16:creationId xmlns:a16="http://schemas.microsoft.com/office/drawing/2014/main" id="{C3B8BD22-75FE-4DB9-9751-98AE8EDF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1" name="Rectangle 129">
            <a:extLst>
              <a:ext uri="{FF2B5EF4-FFF2-40B4-BE49-F238E27FC236}">
                <a16:creationId xmlns:a16="http://schemas.microsoft.com/office/drawing/2014/main" id="{61505341-9685-466E-AE24-BBA4F058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2" name="Rectangle 130">
            <a:extLst>
              <a:ext uri="{FF2B5EF4-FFF2-40B4-BE49-F238E27FC236}">
                <a16:creationId xmlns:a16="http://schemas.microsoft.com/office/drawing/2014/main" id="{9F053500-0899-439D-A9C2-5F651FA7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3" name="Rectangle 131">
            <a:extLst>
              <a:ext uri="{FF2B5EF4-FFF2-40B4-BE49-F238E27FC236}">
                <a16:creationId xmlns:a16="http://schemas.microsoft.com/office/drawing/2014/main" id="{DF208D27-7870-4D4D-BF34-2922D614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4" name="Rectangle 132">
            <a:extLst>
              <a:ext uri="{FF2B5EF4-FFF2-40B4-BE49-F238E27FC236}">
                <a16:creationId xmlns:a16="http://schemas.microsoft.com/office/drawing/2014/main" id="{60D94529-4161-4384-94A2-1C0768D0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5" name="Rectangle 133">
            <a:extLst>
              <a:ext uri="{FF2B5EF4-FFF2-40B4-BE49-F238E27FC236}">
                <a16:creationId xmlns:a16="http://schemas.microsoft.com/office/drawing/2014/main" id="{183C6359-3D66-4F68-8790-B7F67BD8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6" name="Rectangle 134">
            <a:extLst>
              <a:ext uri="{FF2B5EF4-FFF2-40B4-BE49-F238E27FC236}">
                <a16:creationId xmlns:a16="http://schemas.microsoft.com/office/drawing/2014/main" id="{441E641A-D226-4A50-9898-FD6CA97D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7" name="Rectangle 135">
            <a:extLst>
              <a:ext uri="{FF2B5EF4-FFF2-40B4-BE49-F238E27FC236}">
                <a16:creationId xmlns:a16="http://schemas.microsoft.com/office/drawing/2014/main" id="{4A698A98-4478-45A6-89A8-D99070EC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8" name="Rectangle 136">
            <a:extLst>
              <a:ext uri="{FF2B5EF4-FFF2-40B4-BE49-F238E27FC236}">
                <a16:creationId xmlns:a16="http://schemas.microsoft.com/office/drawing/2014/main" id="{A618295A-145B-4642-95D8-D60CEA2D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49" name="Rectangle 137">
            <a:extLst>
              <a:ext uri="{FF2B5EF4-FFF2-40B4-BE49-F238E27FC236}">
                <a16:creationId xmlns:a16="http://schemas.microsoft.com/office/drawing/2014/main" id="{AA5355C7-729E-4F4C-9F1E-F23CA164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0" name="Rectangle 138">
            <a:extLst>
              <a:ext uri="{FF2B5EF4-FFF2-40B4-BE49-F238E27FC236}">
                <a16:creationId xmlns:a16="http://schemas.microsoft.com/office/drawing/2014/main" id="{15A71D01-C917-47CC-9749-7C5BD83C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1" name="Rectangle 139">
            <a:extLst>
              <a:ext uri="{FF2B5EF4-FFF2-40B4-BE49-F238E27FC236}">
                <a16:creationId xmlns:a16="http://schemas.microsoft.com/office/drawing/2014/main" id="{1FE0FCD4-821D-42A7-BC58-87B17BB8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2" name="Rectangle 140">
            <a:extLst>
              <a:ext uri="{FF2B5EF4-FFF2-40B4-BE49-F238E27FC236}">
                <a16:creationId xmlns:a16="http://schemas.microsoft.com/office/drawing/2014/main" id="{2CBBB702-92C4-4BD2-9684-B3DF03E7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3" name="Rectangle 141">
            <a:extLst>
              <a:ext uri="{FF2B5EF4-FFF2-40B4-BE49-F238E27FC236}">
                <a16:creationId xmlns:a16="http://schemas.microsoft.com/office/drawing/2014/main" id="{493B9E2C-6B31-4B17-B220-80A71A0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4" name="Rectangle 142">
            <a:extLst>
              <a:ext uri="{FF2B5EF4-FFF2-40B4-BE49-F238E27FC236}">
                <a16:creationId xmlns:a16="http://schemas.microsoft.com/office/drawing/2014/main" id="{4FC67010-7927-4F5F-B003-7053EB0D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5" name="Rectangle 143">
            <a:extLst>
              <a:ext uri="{FF2B5EF4-FFF2-40B4-BE49-F238E27FC236}">
                <a16:creationId xmlns:a16="http://schemas.microsoft.com/office/drawing/2014/main" id="{CE77DF5B-5E7C-44AC-BB4C-55755490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6" name="Rectangle 144">
            <a:extLst>
              <a:ext uri="{FF2B5EF4-FFF2-40B4-BE49-F238E27FC236}">
                <a16:creationId xmlns:a16="http://schemas.microsoft.com/office/drawing/2014/main" id="{DD164063-E979-4715-867C-4C3A550B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7" name="Rectangle 145">
            <a:extLst>
              <a:ext uri="{FF2B5EF4-FFF2-40B4-BE49-F238E27FC236}">
                <a16:creationId xmlns:a16="http://schemas.microsoft.com/office/drawing/2014/main" id="{E61C14F6-14E5-40EB-868E-3B6FA900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8" name="Rectangle 146">
            <a:extLst>
              <a:ext uri="{FF2B5EF4-FFF2-40B4-BE49-F238E27FC236}">
                <a16:creationId xmlns:a16="http://schemas.microsoft.com/office/drawing/2014/main" id="{7D5E9C89-D12F-4971-94DE-8A937892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59" name="Rectangle 147">
            <a:extLst>
              <a:ext uri="{FF2B5EF4-FFF2-40B4-BE49-F238E27FC236}">
                <a16:creationId xmlns:a16="http://schemas.microsoft.com/office/drawing/2014/main" id="{46ABC981-4963-4F19-80E9-AE20A08E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0" name="Rectangle 148">
            <a:extLst>
              <a:ext uri="{FF2B5EF4-FFF2-40B4-BE49-F238E27FC236}">
                <a16:creationId xmlns:a16="http://schemas.microsoft.com/office/drawing/2014/main" id="{83BD2790-6EA8-4415-899A-48D16575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1" name="Rectangle 149">
            <a:extLst>
              <a:ext uri="{FF2B5EF4-FFF2-40B4-BE49-F238E27FC236}">
                <a16:creationId xmlns:a16="http://schemas.microsoft.com/office/drawing/2014/main" id="{99E4E7E3-131A-467E-83C1-4B6B6BDC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2" name="Rectangle 150">
            <a:extLst>
              <a:ext uri="{FF2B5EF4-FFF2-40B4-BE49-F238E27FC236}">
                <a16:creationId xmlns:a16="http://schemas.microsoft.com/office/drawing/2014/main" id="{FD3C37DE-7D31-4270-BBD4-2F1EB292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3" name="Rectangle 151">
            <a:extLst>
              <a:ext uri="{FF2B5EF4-FFF2-40B4-BE49-F238E27FC236}">
                <a16:creationId xmlns:a16="http://schemas.microsoft.com/office/drawing/2014/main" id="{7341AFEA-96D4-42BD-B0BB-88002FB2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4" name="Rectangle 152">
            <a:extLst>
              <a:ext uri="{FF2B5EF4-FFF2-40B4-BE49-F238E27FC236}">
                <a16:creationId xmlns:a16="http://schemas.microsoft.com/office/drawing/2014/main" id="{12691BE0-9672-4B4C-AFF5-62FED9B0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5" name="Rectangle 153">
            <a:extLst>
              <a:ext uri="{FF2B5EF4-FFF2-40B4-BE49-F238E27FC236}">
                <a16:creationId xmlns:a16="http://schemas.microsoft.com/office/drawing/2014/main" id="{535F641A-5E98-4C6F-AF45-B279150B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6" name="Rectangle 154">
            <a:extLst>
              <a:ext uri="{FF2B5EF4-FFF2-40B4-BE49-F238E27FC236}">
                <a16:creationId xmlns:a16="http://schemas.microsoft.com/office/drawing/2014/main" id="{E19A1B9C-9A02-4DAB-AA8C-70244492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7" name="Rectangle 155">
            <a:extLst>
              <a:ext uri="{FF2B5EF4-FFF2-40B4-BE49-F238E27FC236}">
                <a16:creationId xmlns:a16="http://schemas.microsoft.com/office/drawing/2014/main" id="{02847EFA-CA57-4626-8E6A-CF315B7C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MMCO ignorando la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568" name="Rectangle 156">
            <a:extLst>
              <a:ext uri="{FF2B5EF4-FFF2-40B4-BE49-F238E27FC236}">
                <a16:creationId xmlns:a16="http://schemas.microsoft.com/office/drawing/2014/main" id="{969691D5-CA40-42C8-9A0C-8B05D0C7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69" name="Rectangle 157">
            <a:extLst>
              <a:ext uri="{FF2B5EF4-FFF2-40B4-BE49-F238E27FC236}">
                <a16:creationId xmlns:a16="http://schemas.microsoft.com/office/drawing/2014/main" id="{5A609623-F5A9-4BDA-89E0-44978F63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0" name="Rectangle 158">
            <a:extLst>
              <a:ext uri="{FF2B5EF4-FFF2-40B4-BE49-F238E27FC236}">
                <a16:creationId xmlns:a16="http://schemas.microsoft.com/office/drawing/2014/main" id="{9BF71215-E291-4D8C-8DC7-BD037A0F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1" name="Rectangle 159">
            <a:extLst>
              <a:ext uri="{FF2B5EF4-FFF2-40B4-BE49-F238E27FC236}">
                <a16:creationId xmlns:a16="http://schemas.microsoft.com/office/drawing/2014/main" id="{A458275A-7E85-42AC-B871-F3CCD10B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2" name="Rectangle 160">
            <a:extLst>
              <a:ext uri="{FF2B5EF4-FFF2-40B4-BE49-F238E27FC236}">
                <a16:creationId xmlns:a16="http://schemas.microsoft.com/office/drawing/2014/main" id="{CA45F07E-F77E-419F-AE80-D37EE0D3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3" name="Rectangle 161">
            <a:extLst>
              <a:ext uri="{FF2B5EF4-FFF2-40B4-BE49-F238E27FC236}">
                <a16:creationId xmlns:a16="http://schemas.microsoft.com/office/drawing/2014/main" id="{9216893B-8286-4970-9401-5A32FEF1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4" name="Rectangle 162">
            <a:extLst>
              <a:ext uri="{FF2B5EF4-FFF2-40B4-BE49-F238E27FC236}">
                <a16:creationId xmlns:a16="http://schemas.microsoft.com/office/drawing/2014/main" id="{D31B6A3B-7F77-4E05-87BF-0CDD7A57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5" name="Rectangle 163">
            <a:extLst>
              <a:ext uri="{FF2B5EF4-FFF2-40B4-BE49-F238E27FC236}">
                <a16:creationId xmlns:a16="http://schemas.microsoft.com/office/drawing/2014/main" id="{C3BDAA53-616B-49D1-BF03-B92451D8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6" name="Rectangle 164">
            <a:extLst>
              <a:ext uri="{FF2B5EF4-FFF2-40B4-BE49-F238E27FC236}">
                <a16:creationId xmlns:a16="http://schemas.microsoft.com/office/drawing/2014/main" id="{8C8D949A-A571-4AF0-B44A-C5FDD95D8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7" name="Rectangle 165">
            <a:extLst>
              <a:ext uri="{FF2B5EF4-FFF2-40B4-BE49-F238E27FC236}">
                <a16:creationId xmlns:a16="http://schemas.microsoft.com/office/drawing/2014/main" id="{667EA579-17AC-4D5E-98A1-0EE46F05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8" name="Rectangle 166">
            <a:extLst>
              <a:ext uri="{FF2B5EF4-FFF2-40B4-BE49-F238E27FC236}">
                <a16:creationId xmlns:a16="http://schemas.microsoft.com/office/drawing/2014/main" id="{906A9704-B3DE-416A-BE2C-4C0A260C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79" name="Rectangle 167">
            <a:extLst>
              <a:ext uri="{FF2B5EF4-FFF2-40B4-BE49-F238E27FC236}">
                <a16:creationId xmlns:a16="http://schemas.microsoft.com/office/drawing/2014/main" id="{BF2C3655-C424-491D-973D-134A2B62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0" name="Rectangle 168">
            <a:extLst>
              <a:ext uri="{FF2B5EF4-FFF2-40B4-BE49-F238E27FC236}">
                <a16:creationId xmlns:a16="http://schemas.microsoft.com/office/drawing/2014/main" id="{E4D242FF-15DD-4CBC-969A-B70582AD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1" name="Rectangle 169">
            <a:extLst>
              <a:ext uri="{FF2B5EF4-FFF2-40B4-BE49-F238E27FC236}">
                <a16:creationId xmlns:a16="http://schemas.microsoft.com/office/drawing/2014/main" id="{0C710436-3DB7-414D-B08E-E1A40432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2" name="Rectangle 170">
            <a:extLst>
              <a:ext uri="{FF2B5EF4-FFF2-40B4-BE49-F238E27FC236}">
                <a16:creationId xmlns:a16="http://schemas.microsoft.com/office/drawing/2014/main" id="{DDE92624-A6C0-4030-B56F-42B89985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3" name="Rectangle 171">
            <a:extLst>
              <a:ext uri="{FF2B5EF4-FFF2-40B4-BE49-F238E27FC236}">
                <a16:creationId xmlns:a16="http://schemas.microsoft.com/office/drawing/2014/main" id="{0BEC8F92-3233-4F3C-B053-CAFFE19E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4" name="Rectangle 172">
            <a:extLst>
              <a:ext uri="{FF2B5EF4-FFF2-40B4-BE49-F238E27FC236}">
                <a16:creationId xmlns:a16="http://schemas.microsoft.com/office/drawing/2014/main" id="{487A6382-E5FA-4D65-B3A0-C9551A6A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5" name="Rectangle 173">
            <a:extLst>
              <a:ext uri="{FF2B5EF4-FFF2-40B4-BE49-F238E27FC236}">
                <a16:creationId xmlns:a16="http://schemas.microsoft.com/office/drawing/2014/main" id="{D7898784-DAE9-4941-9C01-03B796C3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6" name="Rectangle 174">
            <a:extLst>
              <a:ext uri="{FF2B5EF4-FFF2-40B4-BE49-F238E27FC236}">
                <a16:creationId xmlns:a16="http://schemas.microsoft.com/office/drawing/2014/main" id="{A1609E64-BB29-4A4D-9AA9-6AAB7EC4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7" name="Rectangle 175">
            <a:extLst>
              <a:ext uri="{FF2B5EF4-FFF2-40B4-BE49-F238E27FC236}">
                <a16:creationId xmlns:a16="http://schemas.microsoft.com/office/drawing/2014/main" id="{AA755CA7-7EC6-474A-811C-5474D826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8" name="Rectangle 176">
            <a:extLst>
              <a:ext uri="{FF2B5EF4-FFF2-40B4-BE49-F238E27FC236}">
                <a16:creationId xmlns:a16="http://schemas.microsoft.com/office/drawing/2014/main" id="{26E4421C-F604-41A5-8EC7-0443EB8B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89" name="Rectangle 177">
            <a:extLst>
              <a:ext uri="{FF2B5EF4-FFF2-40B4-BE49-F238E27FC236}">
                <a16:creationId xmlns:a16="http://schemas.microsoft.com/office/drawing/2014/main" id="{0B13BF52-25D3-411E-871B-CDCE9D84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0" name="Rectangle 178">
            <a:extLst>
              <a:ext uri="{FF2B5EF4-FFF2-40B4-BE49-F238E27FC236}">
                <a16:creationId xmlns:a16="http://schemas.microsoft.com/office/drawing/2014/main" id="{F55CE336-19D2-4A1B-8958-9C3B04C1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1" name="Rectangle 179">
            <a:extLst>
              <a:ext uri="{FF2B5EF4-FFF2-40B4-BE49-F238E27FC236}">
                <a16:creationId xmlns:a16="http://schemas.microsoft.com/office/drawing/2014/main" id="{94FC9087-9961-4E42-BEFE-9B0B7A96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2" name="Rectangle 180">
            <a:extLst>
              <a:ext uri="{FF2B5EF4-FFF2-40B4-BE49-F238E27FC236}">
                <a16:creationId xmlns:a16="http://schemas.microsoft.com/office/drawing/2014/main" id="{AF926435-6CA0-44C8-BC5B-97C3791A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3" name="Rectangle 181">
            <a:extLst>
              <a:ext uri="{FF2B5EF4-FFF2-40B4-BE49-F238E27FC236}">
                <a16:creationId xmlns:a16="http://schemas.microsoft.com/office/drawing/2014/main" id="{06EF7FCB-BD2A-4CF5-84B4-2E510961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4" name="Rectangle 182">
            <a:extLst>
              <a:ext uri="{FF2B5EF4-FFF2-40B4-BE49-F238E27FC236}">
                <a16:creationId xmlns:a16="http://schemas.microsoft.com/office/drawing/2014/main" id="{1D476F66-DFBD-4FF0-926C-DBFE55BF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5" name="Rectangle 183">
            <a:extLst>
              <a:ext uri="{FF2B5EF4-FFF2-40B4-BE49-F238E27FC236}">
                <a16:creationId xmlns:a16="http://schemas.microsoft.com/office/drawing/2014/main" id="{D8125686-EC3F-41B3-A4B6-5DB095F0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6" name="Rectangle 184">
            <a:extLst>
              <a:ext uri="{FF2B5EF4-FFF2-40B4-BE49-F238E27FC236}">
                <a16:creationId xmlns:a16="http://schemas.microsoft.com/office/drawing/2014/main" id="{A042E985-2670-4672-8149-88E44009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7" name="Rectangle 185">
            <a:extLst>
              <a:ext uri="{FF2B5EF4-FFF2-40B4-BE49-F238E27FC236}">
                <a16:creationId xmlns:a16="http://schemas.microsoft.com/office/drawing/2014/main" id="{840D807D-3ACD-4E2B-BFE7-B763DEE0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8" name="Rectangle 186">
            <a:extLst>
              <a:ext uri="{FF2B5EF4-FFF2-40B4-BE49-F238E27FC236}">
                <a16:creationId xmlns:a16="http://schemas.microsoft.com/office/drawing/2014/main" id="{88B42C3A-F632-44DA-9D3A-D96EC660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599" name="Rectangle 187">
            <a:extLst>
              <a:ext uri="{FF2B5EF4-FFF2-40B4-BE49-F238E27FC236}">
                <a16:creationId xmlns:a16="http://schemas.microsoft.com/office/drawing/2014/main" id="{1B93EF87-EF2F-4C71-AB07-13332E0D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0" name="Rectangle 188">
            <a:extLst>
              <a:ext uri="{FF2B5EF4-FFF2-40B4-BE49-F238E27FC236}">
                <a16:creationId xmlns:a16="http://schemas.microsoft.com/office/drawing/2014/main" id="{D88B62C1-69CB-4A51-B808-7E9FA0BD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1" name="Rectangle 189">
            <a:extLst>
              <a:ext uri="{FF2B5EF4-FFF2-40B4-BE49-F238E27FC236}">
                <a16:creationId xmlns:a16="http://schemas.microsoft.com/office/drawing/2014/main" id="{EC78B567-2F0D-452E-8F7F-8F9D2BBE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2" name="Rectangle 190">
            <a:extLst>
              <a:ext uri="{FF2B5EF4-FFF2-40B4-BE49-F238E27FC236}">
                <a16:creationId xmlns:a16="http://schemas.microsoft.com/office/drawing/2014/main" id="{00A4857B-589C-4556-B4CD-56015F76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3" name="Rectangle 191">
            <a:extLst>
              <a:ext uri="{FF2B5EF4-FFF2-40B4-BE49-F238E27FC236}">
                <a16:creationId xmlns:a16="http://schemas.microsoft.com/office/drawing/2014/main" id="{A02EAE57-A980-4A9B-B99E-40448B00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4" name="Rectangle 192">
            <a:extLst>
              <a:ext uri="{FF2B5EF4-FFF2-40B4-BE49-F238E27FC236}">
                <a16:creationId xmlns:a16="http://schemas.microsoft.com/office/drawing/2014/main" id="{FFBDC041-126E-48EF-816C-3AEF7F6A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5" name="Rectangle 197">
            <a:extLst>
              <a:ext uri="{FF2B5EF4-FFF2-40B4-BE49-F238E27FC236}">
                <a16:creationId xmlns:a16="http://schemas.microsoft.com/office/drawing/2014/main" id="{098290A1-D6F8-47E8-ADC7-4DA0ED90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6" name="Rectangle 198">
            <a:extLst>
              <a:ext uri="{FF2B5EF4-FFF2-40B4-BE49-F238E27FC236}">
                <a16:creationId xmlns:a16="http://schemas.microsoft.com/office/drawing/2014/main" id="{3D46AE01-21DC-47DA-965A-7DFAB412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2607" name="Text Box 193">
            <a:extLst>
              <a:ext uri="{FF2B5EF4-FFF2-40B4-BE49-F238E27FC236}">
                <a16:creationId xmlns:a16="http://schemas.microsoft.com/office/drawing/2014/main" id="{764048F7-6C50-44E6-B373-2C908657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667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 el caso más probable: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22608" name="Text Box 3">
            <a:extLst>
              <a:ext uri="{FF2B5EF4-FFF2-40B4-BE49-F238E27FC236}">
                <a16:creationId xmlns:a16="http://schemas.microsoft.com/office/drawing/2014/main" id="{F61FF203-BE80-48CF-80DA-87FC51348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43125"/>
            <a:ext cx="799306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La varianza utilizada es sesgada.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Se sobre estima o subestima.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El sesgo depende de la relación que existe entre la varianza de las perturbaciones y la variable exógena.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Las conclusiones que se lleguen a hacer con base a la inferencia estadística son erróneas.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24BF89-7F21-4BB0-B730-1D04EE6D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2072C34C-9E87-40B9-B9C5-AEE483FA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Naturaleza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Estimación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El Método de Mínimos Cuadrados Generalizados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Consecuencias de utilizar el MMCO ignorando la Heterocedasticidad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Detección de la Heterocedasticidad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Medidas correctivas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endParaRPr lang="es-ES_tradnl" altLang="es-PE" sz="17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8">
            <a:extLst>
              <a:ext uri="{FF2B5EF4-FFF2-40B4-BE49-F238E27FC236}">
                <a16:creationId xmlns:a16="http://schemas.microsoft.com/office/drawing/2014/main" id="{18F0158E-4B95-48E5-8CFA-40CB943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55" name="Rectangle 119">
            <a:extLst>
              <a:ext uri="{FF2B5EF4-FFF2-40B4-BE49-F238E27FC236}">
                <a16:creationId xmlns:a16="http://schemas.microsoft.com/office/drawing/2014/main" id="{9BDA8473-83D4-4DE2-9431-2DF21C0E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56" name="Rectangle 120">
            <a:extLst>
              <a:ext uri="{FF2B5EF4-FFF2-40B4-BE49-F238E27FC236}">
                <a16:creationId xmlns:a16="http://schemas.microsoft.com/office/drawing/2014/main" id="{814E9522-BAC5-4C1A-81DB-95828CDB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57" name="Rectangle 121">
            <a:extLst>
              <a:ext uri="{FF2B5EF4-FFF2-40B4-BE49-F238E27FC236}">
                <a16:creationId xmlns:a16="http://schemas.microsoft.com/office/drawing/2014/main" id="{CC92D3DE-94B3-4069-A844-5ABFA9D0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58" name="Rectangle 122">
            <a:extLst>
              <a:ext uri="{FF2B5EF4-FFF2-40B4-BE49-F238E27FC236}">
                <a16:creationId xmlns:a16="http://schemas.microsoft.com/office/drawing/2014/main" id="{C9B789EB-45EF-4126-9065-761F5C5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59" name="Rectangle 123">
            <a:extLst>
              <a:ext uri="{FF2B5EF4-FFF2-40B4-BE49-F238E27FC236}">
                <a16:creationId xmlns:a16="http://schemas.microsoft.com/office/drawing/2014/main" id="{01163EA4-48CD-4A72-82AC-99982916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0" name="Rectangle 124">
            <a:extLst>
              <a:ext uri="{FF2B5EF4-FFF2-40B4-BE49-F238E27FC236}">
                <a16:creationId xmlns:a16="http://schemas.microsoft.com/office/drawing/2014/main" id="{24BFA1A1-A6CC-42E9-B799-B158EC2A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1" name="Rectangle 125">
            <a:extLst>
              <a:ext uri="{FF2B5EF4-FFF2-40B4-BE49-F238E27FC236}">
                <a16:creationId xmlns:a16="http://schemas.microsoft.com/office/drawing/2014/main" id="{626A0D8F-610C-4683-A9AF-6891AD22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2" name="Rectangle 126">
            <a:extLst>
              <a:ext uri="{FF2B5EF4-FFF2-40B4-BE49-F238E27FC236}">
                <a16:creationId xmlns:a16="http://schemas.microsoft.com/office/drawing/2014/main" id="{FAA6CD92-9A2F-4381-B54F-2B3F9E2C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3" name="Rectangle 127">
            <a:extLst>
              <a:ext uri="{FF2B5EF4-FFF2-40B4-BE49-F238E27FC236}">
                <a16:creationId xmlns:a16="http://schemas.microsoft.com/office/drawing/2014/main" id="{A36A9324-341B-43A2-ADE6-574D59F1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4" name="Rectangle 128">
            <a:extLst>
              <a:ext uri="{FF2B5EF4-FFF2-40B4-BE49-F238E27FC236}">
                <a16:creationId xmlns:a16="http://schemas.microsoft.com/office/drawing/2014/main" id="{DA2D9F1E-A87F-42A9-9AEC-60247843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5" name="Rectangle 129">
            <a:extLst>
              <a:ext uri="{FF2B5EF4-FFF2-40B4-BE49-F238E27FC236}">
                <a16:creationId xmlns:a16="http://schemas.microsoft.com/office/drawing/2014/main" id="{C8D7A56F-7DE0-41B7-9ECF-9A673EAB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6" name="Rectangle 130">
            <a:extLst>
              <a:ext uri="{FF2B5EF4-FFF2-40B4-BE49-F238E27FC236}">
                <a16:creationId xmlns:a16="http://schemas.microsoft.com/office/drawing/2014/main" id="{B5D30B78-7784-47B3-A35F-60C5F7F3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7" name="Rectangle 131">
            <a:extLst>
              <a:ext uri="{FF2B5EF4-FFF2-40B4-BE49-F238E27FC236}">
                <a16:creationId xmlns:a16="http://schemas.microsoft.com/office/drawing/2014/main" id="{8A6B6EB2-88FA-42F3-84BC-4F6DD3DE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8" name="Rectangle 132">
            <a:extLst>
              <a:ext uri="{FF2B5EF4-FFF2-40B4-BE49-F238E27FC236}">
                <a16:creationId xmlns:a16="http://schemas.microsoft.com/office/drawing/2014/main" id="{B1C1586E-04F3-4288-9E7D-57B1A107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69" name="Rectangle 133">
            <a:extLst>
              <a:ext uri="{FF2B5EF4-FFF2-40B4-BE49-F238E27FC236}">
                <a16:creationId xmlns:a16="http://schemas.microsoft.com/office/drawing/2014/main" id="{798D5FAD-3D99-4F63-BF6F-195F8612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0" name="Rectangle 134">
            <a:extLst>
              <a:ext uri="{FF2B5EF4-FFF2-40B4-BE49-F238E27FC236}">
                <a16:creationId xmlns:a16="http://schemas.microsoft.com/office/drawing/2014/main" id="{42728644-84CD-4DA8-A21A-49431806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1" name="Rectangle 135">
            <a:extLst>
              <a:ext uri="{FF2B5EF4-FFF2-40B4-BE49-F238E27FC236}">
                <a16:creationId xmlns:a16="http://schemas.microsoft.com/office/drawing/2014/main" id="{A1488F81-E8DE-45C3-85F0-4B461787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2" name="Rectangle 136">
            <a:extLst>
              <a:ext uri="{FF2B5EF4-FFF2-40B4-BE49-F238E27FC236}">
                <a16:creationId xmlns:a16="http://schemas.microsoft.com/office/drawing/2014/main" id="{C13A0E02-FF89-4DB8-ADD1-3FC8BFC4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3" name="Rectangle 137">
            <a:extLst>
              <a:ext uri="{FF2B5EF4-FFF2-40B4-BE49-F238E27FC236}">
                <a16:creationId xmlns:a16="http://schemas.microsoft.com/office/drawing/2014/main" id="{66CCCD7B-BCB1-4FC1-8134-623FB7E5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4" name="Rectangle 138">
            <a:extLst>
              <a:ext uri="{FF2B5EF4-FFF2-40B4-BE49-F238E27FC236}">
                <a16:creationId xmlns:a16="http://schemas.microsoft.com/office/drawing/2014/main" id="{B179E9E8-32E2-4E9D-8F36-3465D0A2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5" name="Rectangle 139">
            <a:extLst>
              <a:ext uri="{FF2B5EF4-FFF2-40B4-BE49-F238E27FC236}">
                <a16:creationId xmlns:a16="http://schemas.microsoft.com/office/drawing/2014/main" id="{ACDB3519-8F21-4B7B-B1A2-8260E40C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6" name="Rectangle 140">
            <a:extLst>
              <a:ext uri="{FF2B5EF4-FFF2-40B4-BE49-F238E27FC236}">
                <a16:creationId xmlns:a16="http://schemas.microsoft.com/office/drawing/2014/main" id="{E474FD1D-0218-4233-A2DA-5A8E86CB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7" name="Rectangle 141">
            <a:extLst>
              <a:ext uri="{FF2B5EF4-FFF2-40B4-BE49-F238E27FC236}">
                <a16:creationId xmlns:a16="http://schemas.microsoft.com/office/drawing/2014/main" id="{71279DA6-AE1A-45E4-8DDB-73D02CBF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8" name="Rectangle 142">
            <a:extLst>
              <a:ext uri="{FF2B5EF4-FFF2-40B4-BE49-F238E27FC236}">
                <a16:creationId xmlns:a16="http://schemas.microsoft.com/office/drawing/2014/main" id="{F1B07B77-A751-443E-BA34-3AEA2D5C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79" name="Rectangle 143">
            <a:extLst>
              <a:ext uri="{FF2B5EF4-FFF2-40B4-BE49-F238E27FC236}">
                <a16:creationId xmlns:a16="http://schemas.microsoft.com/office/drawing/2014/main" id="{3FABF235-E0C2-4285-A73D-72B752E5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0" name="Rectangle 144">
            <a:extLst>
              <a:ext uri="{FF2B5EF4-FFF2-40B4-BE49-F238E27FC236}">
                <a16:creationId xmlns:a16="http://schemas.microsoft.com/office/drawing/2014/main" id="{3CA0E3E5-C4D4-4CA8-AB06-FA1C7619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1" name="Rectangle 145">
            <a:extLst>
              <a:ext uri="{FF2B5EF4-FFF2-40B4-BE49-F238E27FC236}">
                <a16:creationId xmlns:a16="http://schemas.microsoft.com/office/drawing/2014/main" id="{E348B02A-09BB-4032-9244-B36836BC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2" name="Rectangle 146">
            <a:extLst>
              <a:ext uri="{FF2B5EF4-FFF2-40B4-BE49-F238E27FC236}">
                <a16:creationId xmlns:a16="http://schemas.microsoft.com/office/drawing/2014/main" id="{68FE356B-5C31-4393-8434-67883317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3" name="Rectangle 147">
            <a:extLst>
              <a:ext uri="{FF2B5EF4-FFF2-40B4-BE49-F238E27FC236}">
                <a16:creationId xmlns:a16="http://schemas.microsoft.com/office/drawing/2014/main" id="{C0FF88A9-5AB8-4356-AAE6-58DC78D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4" name="Rectangle 148">
            <a:extLst>
              <a:ext uri="{FF2B5EF4-FFF2-40B4-BE49-F238E27FC236}">
                <a16:creationId xmlns:a16="http://schemas.microsoft.com/office/drawing/2014/main" id="{3D8B98AA-82DB-4198-AD31-0D81394A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5" name="Rectangle 149">
            <a:extLst>
              <a:ext uri="{FF2B5EF4-FFF2-40B4-BE49-F238E27FC236}">
                <a16:creationId xmlns:a16="http://schemas.microsoft.com/office/drawing/2014/main" id="{96B3A98B-0196-4B07-9DD8-F923FCF5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6" name="Rectangle 150">
            <a:extLst>
              <a:ext uri="{FF2B5EF4-FFF2-40B4-BE49-F238E27FC236}">
                <a16:creationId xmlns:a16="http://schemas.microsoft.com/office/drawing/2014/main" id="{D26122D0-4CC7-423D-AE01-39C76B57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7" name="Rectangle 151">
            <a:extLst>
              <a:ext uri="{FF2B5EF4-FFF2-40B4-BE49-F238E27FC236}">
                <a16:creationId xmlns:a16="http://schemas.microsoft.com/office/drawing/2014/main" id="{8C1C62E1-3025-4DF2-9676-61BA0925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8" name="Rectangle 152">
            <a:extLst>
              <a:ext uri="{FF2B5EF4-FFF2-40B4-BE49-F238E27FC236}">
                <a16:creationId xmlns:a16="http://schemas.microsoft.com/office/drawing/2014/main" id="{9A9B0016-1C4C-4D04-B11D-201C165B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89" name="Rectangle 153">
            <a:extLst>
              <a:ext uri="{FF2B5EF4-FFF2-40B4-BE49-F238E27FC236}">
                <a16:creationId xmlns:a16="http://schemas.microsoft.com/office/drawing/2014/main" id="{5A718496-376B-4DD5-9334-CEC69247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0" name="Rectangle 154">
            <a:extLst>
              <a:ext uri="{FF2B5EF4-FFF2-40B4-BE49-F238E27FC236}">
                <a16:creationId xmlns:a16="http://schemas.microsoft.com/office/drawing/2014/main" id="{57721976-00C9-4B62-AA18-97EBCAD6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1" name="Rectangle 155">
            <a:extLst>
              <a:ext uri="{FF2B5EF4-FFF2-40B4-BE49-F238E27FC236}">
                <a16:creationId xmlns:a16="http://schemas.microsoft.com/office/drawing/2014/main" id="{ACAF3C77-4A0F-41E8-98C7-0A7D55BC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Reglas prácticas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3592" name="Rectangle 156">
            <a:extLst>
              <a:ext uri="{FF2B5EF4-FFF2-40B4-BE49-F238E27FC236}">
                <a16:creationId xmlns:a16="http://schemas.microsoft.com/office/drawing/2014/main" id="{B72D171F-04D0-4080-91C4-641FFA37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3" name="Rectangle 157">
            <a:extLst>
              <a:ext uri="{FF2B5EF4-FFF2-40B4-BE49-F238E27FC236}">
                <a16:creationId xmlns:a16="http://schemas.microsoft.com/office/drawing/2014/main" id="{AA3315C1-0BCB-4217-ADD2-560B8A9E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4" name="Rectangle 158">
            <a:extLst>
              <a:ext uri="{FF2B5EF4-FFF2-40B4-BE49-F238E27FC236}">
                <a16:creationId xmlns:a16="http://schemas.microsoft.com/office/drawing/2014/main" id="{741189AC-8398-4B2C-B5C0-D7C4EBFE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5" name="Rectangle 159">
            <a:extLst>
              <a:ext uri="{FF2B5EF4-FFF2-40B4-BE49-F238E27FC236}">
                <a16:creationId xmlns:a16="http://schemas.microsoft.com/office/drawing/2014/main" id="{54255997-56AA-4F3C-9F01-B983F547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6" name="Rectangle 160">
            <a:extLst>
              <a:ext uri="{FF2B5EF4-FFF2-40B4-BE49-F238E27FC236}">
                <a16:creationId xmlns:a16="http://schemas.microsoft.com/office/drawing/2014/main" id="{9C06FA6C-F57F-43C2-9CB4-1E571B3F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7" name="Rectangle 161">
            <a:extLst>
              <a:ext uri="{FF2B5EF4-FFF2-40B4-BE49-F238E27FC236}">
                <a16:creationId xmlns:a16="http://schemas.microsoft.com/office/drawing/2014/main" id="{9396F372-515E-41AF-A6AE-DB4B4CC5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8" name="Rectangle 162">
            <a:extLst>
              <a:ext uri="{FF2B5EF4-FFF2-40B4-BE49-F238E27FC236}">
                <a16:creationId xmlns:a16="http://schemas.microsoft.com/office/drawing/2014/main" id="{DC8BE3EC-21BB-4D94-8D3B-18F6EF59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599" name="Rectangle 163">
            <a:extLst>
              <a:ext uri="{FF2B5EF4-FFF2-40B4-BE49-F238E27FC236}">
                <a16:creationId xmlns:a16="http://schemas.microsoft.com/office/drawing/2014/main" id="{E82F9222-4A20-4714-A6E7-F5D3CBA3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0" name="Rectangle 164">
            <a:extLst>
              <a:ext uri="{FF2B5EF4-FFF2-40B4-BE49-F238E27FC236}">
                <a16:creationId xmlns:a16="http://schemas.microsoft.com/office/drawing/2014/main" id="{A9F16EE3-8AE0-4D07-BD92-73FE51F3A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1" name="Rectangle 165">
            <a:extLst>
              <a:ext uri="{FF2B5EF4-FFF2-40B4-BE49-F238E27FC236}">
                <a16:creationId xmlns:a16="http://schemas.microsoft.com/office/drawing/2014/main" id="{41D9818F-478E-4D75-B280-32170B20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2" name="Rectangle 166">
            <a:extLst>
              <a:ext uri="{FF2B5EF4-FFF2-40B4-BE49-F238E27FC236}">
                <a16:creationId xmlns:a16="http://schemas.microsoft.com/office/drawing/2014/main" id="{F39824F6-F514-42BE-81EE-15AE07D5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3" name="Rectangle 167">
            <a:extLst>
              <a:ext uri="{FF2B5EF4-FFF2-40B4-BE49-F238E27FC236}">
                <a16:creationId xmlns:a16="http://schemas.microsoft.com/office/drawing/2014/main" id="{43AAACC5-5B1F-4251-A16C-21C1FACE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4" name="Rectangle 168">
            <a:extLst>
              <a:ext uri="{FF2B5EF4-FFF2-40B4-BE49-F238E27FC236}">
                <a16:creationId xmlns:a16="http://schemas.microsoft.com/office/drawing/2014/main" id="{025D2AC1-C3E4-4D83-9A72-BC66194F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5" name="Rectangle 169">
            <a:extLst>
              <a:ext uri="{FF2B5EF4-FFF2-40B4-BE49-F238E27FC236}">
                <a16:creationId xmlns:a16="http://schemas.microsoft.com/office/drawing/2014/main" id="{63135FB8-6E5B-4C13-8DDF-C73280A8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6" name="Rectangle 170">
            <a:extLst>
              <a:ext uri="{FF2B5EF4-FFF2-40B4-BE49-F238E27FC236}">
                <a16:creationId xmlns:a16="http://schemas.microsoft.com/office/drawing/2014/main" id="{5A147110-381D-41A8-9CF9-57D0B6260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7" name="Rectangle 171">
            <a:extLst>
              <a:ext uri="{FF2B5EF4-FFF2-40B4-BE49-F238E27FC236}">
                <a16:creationId xmlns:a16="http://schemas.microsoft.com/office/drawing/2014/main" id="{12C3F8C2-6906-473B-9D20-03AA1E8B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8" name="Rectangle 172">
            <a:extLst>
              <a:ext uri="{FF2B5EF4-FFF2-40B4-BE49-F238E27FC236}">
                <a16:creationId xmlns:a16="http://schemas.microsoft.com/office/drawing/2014/main" id="{B820540E-2311-4AAF-B757-E132E183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09" name="Rectangle 173">
            <a:extLst>
              <a:ext uri="{FF2B5EF4-FFF2-40B4-BE49-F238E27FC236}">
                <a16:creationId xmlns:a16="http://schemas.microsoft.com/office/drawing/2014/main" id="{84619668-CE70-401D-AD8E-F578ECB7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0" name="Rectangle 174">
            <a:extLst>
              <a:ext uri="{FF2B5EF4-FFF2-40B4-BE49-F238E27FC236}">
                <a16:creationId xmlns:a16="http://schemas.microsoft.com/office/drawing/2014/main" id="{639FED81-03F3-4BE7-9246-58967358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1" name="Rectangle 175">
            <a:extLst>
              <a:ext uri="{FF2B5EF4-FFF2-40B4-BE49-F238E27FC236}">
                <a16:creationId xmlns:a16="http://schemas.microsoft.com/office/drawing/2014/main" id="{7075ED58-BD9F-411D-89D7-AA6BC76A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2" name="Rectangle 176">
            <a:extLst>
              <a:ext uri="{FF2B5EF4-FFF2-40B4-BE49-F238E27FC236}">
                <a16:creationId xmlns:a16="http://schemas.microsoft.com/office/drawing/2014/main" id="{0E0A5964-B9E4-41E0-9690-E78CC6CF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3" name="Rectangle 177">
            <a:extLst>
              <a:ext uri="{FF2B5EF4-FFF2-40B4-BE49-F238E27FC236}">
                <a16:creationId xmlns:a16="http://schemas.microsoft.com/office/drawing/2014/main" id="{433E8F4C-FC05-4F0D-B144-F638C036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4" name="Rectangle 178">
            <a:extLst>
              <a:ext uri="{FF2B5EF4-FFF2-40B4-BE49-F238E27FC236}">
                <a16:creationId xmlns:a16="http://schemas.microsoft.com/office/drawing/2014/main" id="{B1D5840C-CDAF-4FD6-BE75-BBE5D660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5" name="Rectangle 179">
            <a:extLst>
              <a:ext uri="{FF2B5EF4-FFF2-40B4-BE49-F238E27FC236}">
                <a16:creationId xmlns:a16="http://schemas.microsoft.com/office/drawing/2014/main" id="{D663257A-7591-4D87-82FA-14A202FF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6" name="Rectangle 180">
            <a:extLst>
              <a:ext uri="{FF2B5EF4-FFF2-40B4-BE49-F238E27FC236}">
                <a16:creationId xmlns:a16="http://schemas.microsoft.com/office/drawing/2014/main" id="{2D16236B-2AF9-44F0-BBB0-A2D269DB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7" name="Rectangle 181">
            <a:extLst>
              <a:ext uri="{FF2B5EF4-FFF2-40B4-BE49-F238E27FC236}">
                <a16:creationId xmlns:a16="http://schemas.microsoft.com/office/drawing/2014/main" id="{08FD0248-D9AD-4C2A-951B-B332B178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8" name="Rectangle 182">
            <a:extLst>
              <a:ext uri="{FF2B5EF4-FFF2-40B4-BE49-F238E27FC236}">
                <a16:creationId xmlns:a16="http://schemas.microsoft.com/office/drawing/2014/main" id="{0AE7E4BC-694F-4576-9E98-6039C98D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19" name="Rectangle 183">
            <a:extLst>
              <a:ext uri="{FF2B5EF4-FFF2-40B4-BE49-F238E27FC236}">
                <a16:creationId xmlns:a16="http://schemas.microsoft.com/office/drawing/2014/main" id="{ACA6A03C-7509-4B51-8F86-8FE3DE3E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0" name="Rectangle 184">
            <a:extLst>
              <a:ext uri="{FF2B5EF4-FFF2-40B4-BE49-F238E27FC236}">
                <a16:creationId xmlns:a16="http://schemas.microsoft.com/office/drawing/2014/main" id="{598FCC38-8A13-46A3-884C-56B55C62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1" name="Rectangle 185">
            <a:extLst>
              <a:ext uri="{FF2B5EF4-FFF2-40B4-BE49-F238E27FC236}">
                <a16:creationId xmlns:a16="http://schemas.microsoft.com/office/drawing/2014/main" id="{F4A7521E-1F3F-4FB2-BD58-D6AF73A3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2" name="Rectangle 186">
            <a:extLst>
              <a:ext uri="{FF2B5EF4-FFF2-40B4-BE49-F238E27FC236}">
                <a16:creationId xmlns:a16="http://schemas.microsoft.com/office/drawing/2014/main" id="{16F8BCCE-687D-4D9B-97AC-F9589195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3" name="Rectangle 187">
            <a:extLst>
              <a:ext uri="{FF2B5EF4-FFF2-40B4-BE49-F238E27FC236}">
                <a16:creationId xmlns:a16="http://schemas.microsoft.com/office/drawing/2014/main" id="{18ECC4AA-7275-4033-B5D6-D98E5924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4" name="Rectangle 188">
            <a:extLst>
              <a:ext uri="{FF2B5EF4-FFF2-40B4-BE49-F238E27FC236}">
                <a16:creationId xmlns:a16="http://schemas.microsoft.com/office/drawing/2014/main" id="{4CFEE54D-094C-4624-9B47-75D1BC0E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5" name="Rectangle 189">
            <a:extLst>
              <a:ext uri="{FF2B5EF4-FFF2-40B4-BE49-F238E27FC236}">
                <a16:creationId xmlns:a16="http://schemas.microsoft.com/office/drawing/2014/main" id="{3083D8B9-16E5-4BBF-848B-A461D2BD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6" name="Rectangle 190">
            <a:extLst>
              <a:ext uri="{FF2B5EF4-FFF2-40B4-BE49-F238E27FC236}">
                <a16:creationId xmlns:a16="http://schemas.microsoft.com/office/drawing/2014/main" id="{44DB6DF9-4799-4522-8C0C-6F144854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7" name="Rectangle 191">
            <a:extLst>
              <a:ext uri="{FF2B5EF4-FFF2-40B4-BE49-F238E27FC236}">
                <a16:creationId xmlns:a16="http://schemas.microsoft.com/office/drawing/2014/main" id="{3C22B2C9-E92F-4F83-9866-C530C5D3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8" name="Rectangle 192">
            <a:extLst>
              <a:ext uri="{FF2B5EF4-FFF2-40B4-BE49-F238E27FC236}">
                <a16:creationId xmlns:a16="http://schemas.microsoft.com/office/drawing/2014/main" id="{1624061A-8908-44C6-B37D-8EC4C848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29" name="Rectangle 197">
            <a:extLst>
              <a:ext uri="{FF2B5EF4-FFF2-40B4-BE49-F238E27FC236}">
                <a16:creationId xmlns:a16="http://schemas.microsoft.com/office/drawing/2014/main" id="{5A9B6D7A-1038-44A0-8D09-365ABDD2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30" name="Rectangle 198">
            <a:extLst>
              <a:ext uri="{FF2B5EF4-FFF2-40B4-BE49-F238E27FC236}">
                <a16:creationId xmlns:a16="http://schemas.microsoft.com/office/drawing/2014/main" id="{92BBED34-7420-4C58-B1B7-5F0B8DA5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3631" name="Text Box 3">
            <a:extLst>
              <a:ext uri="{FF2B5EF4-FFF2-40B4-BE49-F238E27FC236}">
                <a16:creationId xmlns:a16="http://schemas.microsoft.com/office/drawing/2014/main" id="{2FA9D927-E0A6-4073-A6B2-D544F1AB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1785938"/>
            <a:ext cx="799306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Informales: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Naturaleza del problema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Método gráfico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Pruebas Formales: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Park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Glejser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correlación por grado de Spearman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Goldfeld-Quandt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Breusch-Pagan-Godfrey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White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Koenker-Basset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8">
            <a:extLst>
              <a:ext uri="{FF2B5EF4-FFF2-40B4-BE49-F238E27FC236}">
                <a16:creationId xmlns:a16="http://schemas.microsoft.com/office/drawing/2014/main" id="{D9C96E11-B8D6-424A-B459-D350B679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79" name="Rectangle 119">
            <a:extLst>
              <a:ext uri="{FF2B5EF4-FFF2-40B4-BE49-F238E27FC236}">
                <a16:creationId xmlns:a16="http://schemas.microsoft.com/office/drawing/2014/main" id="{89248398-314A-47EF-84D4-4EB93214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0" name="Rectangle 120">
            <a:extLst>
              <a:ext uri="{FF2B5EF4-FFF2-40B4-BE49-F238E27FC236}">
                <a16:creationId xmlns:a16="http://schemas.microsoft.com/office/drawing/2014/main" id="{F8668C83-1426-43C6-972D-DBEC77BB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1" name="Rectangle 121">
            <a:extLst>
              <a:ext uri="{FF2B5EF4-FFF2-40B4-BE49-F238E27FC236}">
                <a16:creationId xmlns:a16="http://schemas.microsoft.com/office/drawing/2014/main" id="{6E608D26-31DE-41D5-823F-E525A8AB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2" name="Rectangle 122">
            <a:extLst>
              <a:ext uri="{FF2B5EF4-FFF2-40B4-BE49-F238E27FC236}">
                <a16:creationId xmlns:a16="http://schemas.microsoft.com/office/drawing/2014/main" id="{686E8E1C-0E43-4DC5-A4BC-6605F029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3" name="Rectangle 123">
            <a:extLst>
              <a:ext uri="{FF2B5EF4-FFF2-40B4-BE49-F238E27FC236}">
                <a16:creationId xmlns:a16="http://schemas.microsoft.com/office/drawing/2014/main" id="{55308A80-4EC0-4B7D-B157-FB9B763B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4" name="Rectangle 124">
            <a:extLst>
              <a:ext uri="{FF2B5EF4-FFF2-40B4-BE49-F238E27FC236}">
                <a16:creationId xmlns:a16="http://schemas.microsoft.com/office/drawing/2014/main" id="{59DDA54C-8DAF-46F4-A80A-46D0C26D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5" name="Rectangle 125">
            <a:extLst>
              <a:ext uri="{FF2B5EF4-FFF2-40B4-BE49-F238E27FC236}">
                <a16:creationId xmlns:a16="http://schemas.microsoft.com/office/drawing/2014/main" id="{78699729-0906-4A9F-B593-96519A53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6" name="Rectangle 126">
            <a:extLst>
              <a:ext uri="{FF2B5EF4-FFF2-40B4-BE49-F238E27FC236}">
                <a16:creationId xmlns:a16="http://schemas.microsoft.com/office/drawing/2014/main" id="{8228E3E0-CA11-48DB-95D2-313627F6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7" name="Rectangle 127">
            <a:extLst>
              <a:ext uri="{FF2B5EF4-FFF2-40B4-BE49-F238E27FC236}">
                <a16:creationId xmlns:a16="http://schemas.microsoft.com/office/drawing/2014/main" id="{851730EA-D550-44C1-BA44-812935E7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8" name="Rectangle 128">
            <a:extLst>
              <a:ext uri="{FF2B5EF4-FFF2-40B4-BE49-F238E27FC236}">
                <a16:creationId xmlns:a16="http://schemas.microsoft.com/office/drawing/2014/main" id="{6FDCBEE1-357C-497A-B941-D36338E2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89" name="Rectangle 129">
            <a:extLst>
              <a:ext uri="{FF2B5EF4-FFF2-40B4-BE49-F238E27FC236}">
                <a16:creationId xmlns:a16="http://schemas.microsoft.com/office/drawing/2014/main" id="{997CD894-B920-4313-8A8E-D364498D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0" name="Rectangle 130">
            <a:extLst>
              <a:ext uri="{FF2B5EF4-FFF2-40B4-BE49-F238E27FC236}">
                <a16:creationId xmlns:a16="http://schemas.microsoft.com/office/drawing/2014/main" id="{69473D13-6B47-4F3B-9140-DBE1BBD3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1" name="Rectangle 131">
            <a:extLst>
              <a:ext uri="{FF2B5EF4-FFF2-40B4-BE49-F238E27FC236}">
                <a16:creationId xmlns:a16="http://schemas.microsoft.com/office/drawing/2014/main" id="{493C205D-132D-4140-9426-77921247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2" name="Rectangle 132">
            <a:extLst>
              <a:ext uri="{FF2B5EF4-FFF2-40B4-BE49-F238E27FC236}">
                <a16:creationId xmlns:a16="http://schemas.microsoft.com/office/drawing/2014/main" id="{F64FB474-645E-491C-93B8-F53C9F46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3" name="Rectangle 133">
            <a:extLst>
              <a:ext uri="{FF2B5EF4-FFF2-40B4-BE49-F238E27FC236}">
                <a16:creationId xmlns:a16="http://schemas.microsoft.com/office/drawing/2014/main" id="{9610696F-ADE8-4B0E-B122-7993736F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4" name="Rectangle 134">
            <a:extLst>
              <a:ext uri="{FF2B5EF4-FFF2-40B4-BE49-F238E27FC236}">
                <a16:creationId xmlns:a16="http://schemas.microsoft.com/office/drawing/2014/main" id="{9FCB1670-849A-467A-9B82-A3767DDA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5" name="Rectangle 135">
            <a:extLst>
              <a:ext uri="{FF2B5EF4-FFF2-40B4-BE49-F238E27FC236}">
                <a16:creationId xmlns:a16="http://schemas.microsoft.com/office/drawing/2014/main" id="{5B3367D7-EF51-436D-BDE4-CB036782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6" name="Rectangle 136">
            <a:extLst>
              <a:ext uri="{FF2B5EF4-FFF2-40B4-BE49-F238E27FC236}">
                <a16:creationId xmlns:a16="http://schemas.microsoft.com/office/drawing/2014/main" id="{F19F2B1C-A08A-457E-B1E3-0CA0ECE2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7" name="Rectangle 137">
            <a:extLst>
              <a:ext uri="{FF2B5EF4-FFF2-40B4-BE49-F238E27FC236}">
                <a16:creationId xmlns:a16="http://schemas.microsoft.com/office/drawing/2014/main" id="{0F8DF9DC-B126-4E83-8BD2-EC024A53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8" name="Rectangle 138">
            <a:extLst>
              <a:ext uri="{FF2B5EF4-FFF2-40B4-BE49-F238E27FC236}">
                <a16:creationId xmlns:a16="http://schemas.microsoft.com/office/drawing/2014/main" id="{9D8768C7-5A36-4FAA-9A74-5BC6A367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599" name="Rectangle 139">
            <a:extLst>
              <a:ext uri="{FF2B5EF4-FFF2-40B4-BE49-F238E27FC236}">
                <a16:creationId xmlns:a16="http://schemas.microsoft.com/office/drawing/2014/main" id="{D7676269-4F47-4AE5-9153-606A8503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0" name="Rectangle 140">
            <a:extLst>
              <a:ext uri="{FF2B5EF4-FFF2-40B4-BE49-F238E27FC236}">
                <a16:creationId xmlns:a16="http://schemas.microsoft.com/office/drawing/2014/main" id="{28FD3180-0B19-4D79-A826-3CD8C406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1" name="Rectangle 141">
            <a:extLst>
              <a:ext uri="{FF2B5EF4-FFF2-40B4-BE49-F238E27FC236}">
                <a16:creationId xmlns:a16="http://schemas.microsoft.com/office/drawing/2014/main" id="{0D207567-04EF-4D89-B308-81C57B5F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2" name="Rectangle 142">
            <a:extLst>
              <a:ext uri="{FF2B5EF4-FFF2-40B4-BE49-F238E27FC236}">
                <a16:creationId xmlns:a16="http://schemas.microsoft.com/office/drawing/2014/main" id="{DD58EA0F-A009-4803-B834-012368371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3" name="Rectangle 143">
            <a:extLst>
              <a:ext uri="{FF2B5EF4-FFF2-40B4-BE49-F238E27FC236}">
                <a16:creationId xmlns:a16="http://schemas.microsoft.com/office/drawing/2014/main" id="{2AD6F118-888C-4449-8FC9-3290802A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4" name="Rectangle 144">
            <a:extLst>
              <a:ext uri="{FF2B5EF4-FFF2-40B4-BE49-F238E27FC236}">
                <a16:creationId xmlns:a16="http://schemas.microsoft.com/office/drawing/2014/main" id="{E8488417-A231-4094-B65F-A9E2AFAE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5" name="Rectangle 145">
            <a:extLst>
              <a:ext uri="{FF2B5EF4-FFF2-40B4-BE49-F238E27FC236}">
                <a16:creationId xmlns:a16="http://schemas.microsoft.com/office/drawing/2014/main" id="{11F7EC9B-C198-43B4-AE5F-FE85069D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6" name="Rectangle 146">
            <a:extLst>
              <a:ext uri="{FF2B5EF4-FFF2-40B4-BE49-F238E27FC236}">
                <a16:creationId xmlns:a16="http://schemas.microsoft.com/office/drawing/2014/main" id="{1B2E3364-DB09-4995-85F2-3F59A0197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7" name="Rectangle 147">
            <a:extLst>
              <a:ext uri="{FF2B5EF4-FFF2-40B4-BE49-F238E27FC236}">
                <a16:creationId xmlns:a16="http://schemas.microsoft.com/office/drawing/2014/main" id="{6318DE4E-4E96-4BE6-9E63-7802ECDC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8" name="Rectangle 148">
            <a:extLst>
              <a:ext uri="{FF2B5EF4-FFF2-40B4-BE49-F238E27FC236}">
                <a16:creationId xmlns:a16="http://schemas.microsoft.com/office/drawing/2014/main" id="{9831DB37-BCFA-410E-AA83-C7F4B01D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09" name="Rectangle 149">
            <a:extLst>
              <a:ext uri="{FF2B5EF4-FFF2-40B4-BE49-F238E27FC236}">
                <a16:creationId xmlns:a16="http://schemas.microsoft.com/office/drawing/2014/main" id="{B1AB7653-7750-42BE-B669-6CC3EC49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0" name="Rectangle 150">
            <a:extLst>
              <a:ext uri="{FF2B5EF4-FFF2-40B4-BE49-F238E27FC236}">
                <a16:creationId xmlns:a16="http://schemas.microsoft.com/office/drawing/2014/main" id="{F20B2044-5455-48D9-B4A2-ECE6E5C9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1" name="Rectangle 151">
            <a:extLst>
              <a:ext uri="{FF2B5EF4-FFF2-40B4-BE49-F238E27FC236}">
                <a16:creationId xmlns:a16="http://schemas.microsoft.com/office/drawing/2014/main" id="{8C80DF19-641D-47DD-8CA8-23EE9855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2" name="Rectangle 152">
            <a:extLst>
              <a:ext uri="{FF2B5EF4-FFF2-40B4-BE49-F238E27FC236}">
                <a16:creationId xmlns:a16="http://schemas.microsoft.com/office/drawing/2014/main" id="{CE8B6468-4BB4-4CE1-99BE-81ED5E97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3" name="Rectangle 153">
            <a:extLst>
              <a:ext uri="{FF2B5EF4-FFF2-40B4-BE49-F238E27FC236}">
                <a16:creationId xmlns:a16="http://schemas.microsoft.com/office/drawing/2014/main" id="{353DE9E2-C579-4E4F-94DE-D303030F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4" name="Rectangle 154">
            <a:extLst>
              <a:ext uri="{FF2B5EF4-FFF2-40B4-BE49-F238E27FC236}">
                <a16:creationId xmlns:a16="http://schemas.microsoft.com/office/drawing/2014/main" id="{89C111E5-761F-4ABD-A4C2-C4E15224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5" name="Rectangle 155">
            <a:extLst>
              <a:ext uri="{FF2B5EF4-FFF2-40B4-BE49-F238E27FC236}">
                <a16:creationId xmlns:a16="http://schemas.microsoft.com/office/drawing/2014/main" id="{6378E101-5515-4729-9FFC-1C431716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Park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616" name="Rectangle 156">
            <a:extLst>
              <a:ext uri="{FF2B5EF4-FFF2-40B4-BE49-F238E27FC236}">
                <a16:creationId xmlns:a16="http://schemas.microsoft.com/office/drawing/2014/main" id="{33C97189-5D05-4878-854F-359FD23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7" name="Rectangle 157">
            <a:extLst>
              <a:ext uri="{FF2B5EF4-FFF2-40B4-BE49-F238E27FC236}">
                <a16:creationId xmlns:a16="http://schemas.microsoft.com/office/drawing/2014/main" id="{8FA9FBB4-1CFC-403B-8787-9871D275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8" name="Rectangle 158">
            <a:extLst>
              <a:ext uri="{FF2B5EF4-FFF2-40B4-BE49-F238E27FC236}">
                <a16:creationId xmlns:a16="http://schemas.microsoft.com/office/drawing/2014/main" id="{EFA9FCF1-8DC9-44AF-8CEC-A8F387EE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19" name="Rectangle 159">
            <a:extLst>
              <a:ext uri="{FF2B5EF4-FFF2-40B4-BE49-F238E27FC236}">
                <a16:creationId xmlns:a16="http://schemas.microsoft.com/office/drawing/2014/main" id="{6602C35F-540E-4A64-ABF7-F3CF93A0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0" name="Rectangle 160">
            <a:extLst>
              <a:ext uri="{FF2B5EF4-FFF2-40B4-BE49-F238E27FC236}">
                <a16:creationId xmlns:a16="http://schemas.microsoft.com/office/drawing/2014/main" id="{5C9329D6-7A17-4B8D-B866-01C02F1E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1" name="Rectangle 161">
            <a:extLst>
              <a:ext uri="{FF2B5EF4-FFF2-40B4-BE49-F238E27FC236}">
                <a16:creationId xmlns:a16="http://schemas.microsoft.com/office/drawing/2014/main" id="{AD5BDDFB-E40A-4A5A-98FA-A9234CA7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2" name="Rectangle 162">
            <a:extLst>
              <a:ext uri="{FF2B5EF4-FFF2-40B4-BE49-F238E27FC236}">
                <a16:creationId xmlns:a16="http://schemas.microsoft.com/office/drawing/2014/main" id="{F6E5C574-257C-4E2C-BF8E-BD3C6F8A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3" name="Rectangle 163">
            <a:extLst>
              <a:ext uri="{FF2B5EF4-FFF2-40B4-BE49-F238E27FC236}">
                <a16:creationId xmlns:a16="http://schemas.microsoft.com/office/drawing/2014/main" id="{5704858B-4773-4D03-86BE-93397EEC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4" name="Rectangle 164">
            <a:extLst>
              <a:ext uri="{FF2B5EF4-FFF2-40B4-BE49-F238E27FC236}">
                <a16:creationId xmlns:a16="http://schemas.microsoft.com/office/drawing/2014/main" id="{E700A2A6-8B22-435C-ADDC-0D22C57E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5" name="Rectangle 165">
            <a:extLst>
              <a:ext uri="{FF2B5EF4-FFF2-40B4-BE49-F238E27FC236}">
                <a16:creationId xmlns:a16="http://schemas.microsoft.com/office/drawing/2014/main" id="{B5082F5B-8C5F-477C-83AF-DDB24F2D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6" name="Rectangle 166">
            <a:extLst>
              <a:ext uri="{FF2B5EF4-FFF2-40B4-BE49-F238E27FC236}">
                <a16:creationId xmlns:a16="http://schemas.microsoft.com/office/drawing/2014/main" id="{962B2FFD-0F2C-43F9-95D6-EDC11CE2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7" name="Rectangle 167">
            <a:extLst>
              <a:ext uri="{FF2B5EF4-FFF2-40B4-BE49-F238E27FC236}">
                <a16:creationId xmlns:a16="http://schemas.microsoft.com/office/drawing/2014/main" id="{D05914AC-35F6-4E95-A4E6-1681E402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8" name="Rectangle 168">
            <a:extLst>
              <a:ext uri="{FF2B5EF4-FFF2-40B4-BE49-F238E27FC236}">
                <a16:creationId xmlns:a16="http://schemas.microsoft.com/office/drawing/2014/main" id="{3843C8B4-73CF-4EAA-B527-26C4C9AE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29" name="Rectangle 169">
            <a:extLst>
              <a:ext uri="{FF2B5EF4-FFF2-40B4-BE49-F238E27FC236}">
                <a16:creationId xmlns:a16="http://schemas.microsoft.com/office/drawing/2014/main" id="{BB53E3C7-819E-42B3-A5DB-78A1EAD4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0" name="Rectangle 170">
            <a:extLst>
              <a:ext uri="{FF2B5EF4-FFF2-40B4-BE49-F238E27FC236}">
                <a16:creationId xmlns:a16="http://schemas.microsoft.com/office/drawing/2014/main" id="{64CEDEA4-056A-4542-A5A9-4C6D1B08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1" name="Rectangle 171">
            <a:extLst>
              <a:ext uri="{FF2B5EF4-FFF2-40B4-BE49-F238E27FC236}">
                <a16:creationId xmlns:a16="http://schemas.microsoft.com/office/drawing/2014/main" id="{CBCAAB7A-3B28-442E-A992-55DB888B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2" name="Rectangle 172">
            <a:extLst>
              <a:ext uri="{FF2B5EF4-FFF2-40B4-BE49-F238E27FC236}">
                <a16:creationId xmlns:a16="http://schemas.microsoft.com/office/drawing/2014/main" id="{A635D935-39F7-4ED1-8D5B-CD363A82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3" name="Rectangle 173">
            <a:extLst>
              <a:ext uri="{FF2B5EF4-FFF2-40B4-BE49-F238E27FC236}">
                <a16:creationId xmlns:a16="http://schemas.microsoft.com/office/drawing/2014/main" id="{3EE36736-6434-4282-B8D3-4E80C72E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4" name="Rectangle 174">
            <a:extLst>
              <a:ext uri="{FF2B5EF4-FFF2-40B4-BE49-F238E27FC236}">
                <a16:creationId xmlns:a16="http://schemas.microsoft.com/office/drawing/2014/main" id="{EF5D0155-6095-487D-8DD3-D02D8095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5" name="Rectangle 175">
            <a:extLst>
              <a:ext uri="{FF2B5EF4-FFF2-40B4-BE49-F238E27FC236}">
                <a16:creationId xmlns:a16="http://schemas.microsoft.com/office/drawing/2014/main" id="{69D0C68A-A758-4126-ADF7-C6670946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6" name="Rectangle 176">
            <a:extLst>
              <a:ext uri="{FF2B5EF4-FFF2-40B4-BE49-F238E27FC236}">
                <a16:creationId xmlns:a16="http://schemas.microsoft.com/office/drawing/2014/main" id="{6132783D-5881-4C59-8D6F-09C77452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7" name="Rectangle 177">
            <a:extLst>
              <a:ext uri="{FF2B5EF4-FFF2-40B4-BE49-F238E27FC236}">
                <a16:creationId xmlns:a16="http://schemas.microsoft.com/office/drawing/2014/main" id="{134AA26C-7E3B-41A0-9134-ED518C8C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8" name="Rectangle 178">
            <a:extLst>
              <a:ext uri="{FF2B5EF4-FFF2-40B4-BE49-F238E27FC236}">
                <a16:creationId xmlns:a16="http://schemas.microsoft.com/office/drawing/2014/main" id="{00E9D5D4-0063-4B2D-ACD8-DC0DD5F8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39" name="Rectangle 179">
            <a:extLst>
              <a:ext uri="{FF2B5EF4-FFF2-40B4-BE49-F238E27FC236}">
                <a16:creationId xmlns:a16="http://schemas.microsoft.com/office/drawing/2014/main" id="{DD7E6FFE-6EE5-449F-8292-7DC7542E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0" name="Rectangle 180">
            <a:extLst>
              <a:ext uri="{FF2B5EF4-FFF2-40B4-BE49-F238E27FC236}">
                <a16:creationId xmlns:a16="http://schemas.microsoft.com/office/drawing/2014/main" id="{5ECFA988-9C13-4039-B148-BDCA2260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1" name="Rectangle 181">
            <a:extLst>
              <a:ext uri="{FF2B5EF4-FFF2-40B4-BE49-F238E27FC236}">
                <a16:creationId xmlns:a16="http://schemas.microsoft.com/office/drawing/2014/main" id="{A1E32CEC-42BE-4C45-AE91-CE9B6B40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2" name="Rectangle 182">
            <a:extLst>
              <a:ext uri="{FF2B5EF4-FFF2-40B4-BE49-F238E27FC236}">
                <a16:creationId xmlns:a16="http://schemas.microsoft.com/office/drawing/2014/main" id="{6B8B0052-640E-448D-81A9-A29C740A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3" name="Rectangle 183">
            <a:extLst>
              <a:ext uri="{FF2B5EF4-FFF2-40B4-BE49-F238E27FC236}">
                <a16:creationId xmlns:a16="http://schemas.microsoft.com/office/drawing/2014/main" id="{D7BC6BE9-669C-44AC-8E51-2C8C6407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4" name="Rectangle 184">
            <a:extLst>
              <a:ext uri="{FF2B5EF4-FFF2-40B4-BE49-F238E27FC236}">
                <a16:creationId xmlns:a16="http://schemas.microsoft.com/office/drawing/2014/main" id="{FDB33BD4-B794-4922-98C9-44D78B0F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5" name="Rectangle 185">
            <a:extLst>
              <a:ext uri="{FF2B5EF4-FFF2-40B4-BE49-F238E27FC236}">
                <a16:creationId xmlns:a16="http://schemas.microsoft.com/office/drawing/2014/main" id="{D68E5F1A-3B51-4943-B13B-2A7B8947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6" name="Rectangle 186">
            <a:extLst>
              <a:ext uri="{FF2B5EF4-FFF2-40B4-BE49-F238E27FC236}">
                <a16:creationId xmlns:a16="http://schemas.microsoft.com/office/drawing/2014/main" id="{DC5CD26F-9330-4D14-9711-125DF88A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7" name="Rectangle 187">
            <a:extLst>
              <a:ext uri="{FF2B5EF4-FFF2-40B4-BE49-F238E27FC236}">
                <a16:creationId xmlns:a16="http://schemas.microsoft.com/office/drawing/2014/main" id="{726EF235-DA56-4667-A971-16CFA748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8" name="Rectangle 188">
            <a:extLst>
              <a:ext uri="{FF2B5EF4-FFF2-40B4-BE49-F238E27FC236}">
                <a16:creationId xmlns:a16="http://schemas.microsoft.com/office/drawing/2014/main" id="{1E6AF5B9-A567-4926-BCED-4F33E4D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49" name="Rectangle 189">
            <a:extLst>
              <a:ext uri="{FF2B5EF4-FFF2-40B4-BE49-F238E27FC236}">
                <a16:creationId xmlns:a16="http://schemas.microsoft.com/office/drawing/2014/main" id="{1D30C90E-70CB-4BBA-89B3-DA4E25D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0" name="Rectangle 190">
            <a:extLst>
              <a:ext uri="{FF2B5EF4-FFF2-40B4-BE49-F238E27FC236}">
                <a16:creationId xmlns:a16="http://schemas.microsoft.com/office/drawing/2014/main" id="{9439C159-E827-4D27-AE0B-1DC8D456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1" name="Rectangle 191">
            <a:extLst>
              <a:ext uri="{FF2B5EF4-FFF2-40B4-BE49-F238E27FC236}">
                <a16:creationId xmlns:a16="http://schemas.microsoft.com/office/drawing/2014/main" id="{AD106E49-BA73-4697-BF04-5361B774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2" name="Rectangle 192">
            <a:extLst>
              <a:ext uri="{FF2B5EF4-FFF2-40B4-BE49-F238E27FC236}">
                <a16:creationId xmlns:a16="http://schemas.microsoft.com/office/drawing/2014/main" id="{C72C8316-850D-4477-A9E2-0AE34DD1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3" name="Rectangle 197">
            <a:extLst>
              <a:ext uri="{FF2B5EF4-FFF2-40B4-BE49-F238E27FC236}">
                <a16:creationId xmlns:a16="http://schemas.microsoft.com/office/drawing/2014/main" id="{08A9C323-51DA-45F3-AE94-9F9C63BD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4" name="Rectangle 198">
            <a:extLst>
              <a:ext uri="{FF2B5EF4-FFF2-40B4-BE49-F238E27FC236}">
                <a16:creationId xmlns:a16="http://schemas.microsoft.com/office/drawing/2014/main" id="{DC3B0D2F-00A0-41E2-9024-F68B3930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4655" name="Text Box 3">
            <a:extLst>
              <a:ext uri="{FF2B5EF4-FFF2-40B4-BE49-F238E27FC236}">
                <a16:creationId xmlns:a16="http://schemas.microsoft.com/office/drawing/2014/main" id="{C75C1C20-9B81-4A64-B896-B1DEF328E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1785938"/>
            <a:ext cx="34893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Formaliza el método gráfico</a:t>
            </a:r>
          </a:p>
        </p:txBody>
      </p:sp>
      <p:graphicFrame>
        <p:nvGraphicFramePr>
          <p:cNvPr id="24656" name="2 Objeto">
            <a:extLst>
              <a:ext uri="{FF2B5EF4-FFF2-40B4-BE49-F238E27FC236}">
                <a16:creationId xmlns:a16="http://schemas.microsoft.com/office/drawing/2014/main" id="{08AB04A0-538F-4B64-90FF-54D33F959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44713"/>
          <a:ext cx="1838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Ecuación" r:id="rId3" imgW="901309" imgH="279279" progId="Equation.3">
                  <p:embed/>
                </p:oleObj>
              </mc:Choice>
              <mc:Fallback>
                <p:oleObj name="Ecuación" r:id="rId3" imgW="901309" imgH="279279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44713"/>
                        <a:ext cx="18383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7" name="3 Objeto">
            <a:extLst>
              <a:ext uri="{FF2B5EF4-FFF2-40B4-BE49-F238E27FC236}">
                <a16:creationId xmlns:a16="http://schemas.microsoft.com/office/drawing/2014/main" id="{8C51B9EC-36D2-43AE-B3FC-0F5071488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76538"/>
          <a:ext cx="3522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cuación" r:id="rId5" imgW="1726451" imgH="253890" progId="Equation.3">
                  <p:embed/>
                </p:oleObj>
              </mc:Choice>
              <mc:Fallback>
                <p:oleObj name="Ecuación" r:id="rId5" imgW="1726451" imgH="25389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76538"/>
                        <a:ext cx="3522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8" name="Text Box 3">
            <a:extLst>
              <a:ext uri="{FF2B5EF4-FFF2-40B4-BE49-F238E27FC236}">
                <a16:creationId xmlns:a16="http://schemas.microsoft.com/office/drawing/2014/main" id="{2C2F7730-1EC9-405C-B8E9-5FB656D6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62325"/>
            <a:ext cx="96043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Como </a:t>
            </a:r>
          </a:p>
        </p:txBody>
      </p:sp>
      <p:graphicFrame>
        <p:nvGraphicFramePr>
          <p:cNvPr id="24659" name="4 Objeto">
            <a:extLst>
              <a:ext uri="{FF2B5EF4-FFF2-40B4-BE49-F238E27FC236}">
                <a16:creationId xmlns:a16="http://schemas.microsoft.com/office/drawing/2014/main" id="{5FFC7D27-773C-454A-A8B9-C726B9EA8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57625"/>
          <a:ext cx="3419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cuación" r:id="rId7" imgW="1675673" imgH="253890" progId="Equation.3">
                  <p:embed/>
                </p:oleObj>
              </mc:Choice>
              <mc:Fallback>
                <p:oleObj name="Ecuación" r:id="rId7" imgW="1675673" imgH="25389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57625"/>
                        <a:ext cx="3419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0" name="Text Box 3">
            <a:extLst>
              <a:ext uri="{FF2B5EF4-FFF2-40B4-BE49-F238E27FC236}">
                <a16:creationId xmlns:a16="http://schemas.microsoft.com/office/drawing/2014/main" id="{C91D1F8B-2917-4A09-9619-F0B195E7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37063"/>
            <a:ext cx="40481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Hipótesis:</a:t>
            </a:r>
          </a:p>
        </p:txBody>
      </p:sp>
      <p:graphicFrame>
        <p:nvGraphicFramePr>
          <p:cNvPr id="24661" name="5 Objeto">
            <a:extLst>
              <a:ext uri="{FF2B5EF4-FFF2-40B4-BE49-F238E27FC236}">
                <a16:creationId xmlns:a16="http://schemas.microsoft.com/office/drawing/2014/main" id="{75038950-7C25-4AAA-AB9C-F48D429FF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94063"/>
          <a:ext cx="414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cuación" r:id="rId9" imgW="203112" imgH="241195" progId="Equation.3">
                  <p:embed/>
                </p:oleObj>
              </mc:Choice>
              <mc:Fallback>
                <p:oleObj name="Ecuación" r:id="rId9" imgW="203112" imgH="241195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94063"/>
                        <a:ext cx="4143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2" name="Text Box 3">
            <a:extLst>
              <a:ext uri="{FF2B5EF4-FFF2-40B4-BE49-F238E27FC236}">
                <a16:creationId xmlns:a16="http://schemas.microsoft.com/office/drawing/2014/main" id="{8EB83914-CC29-4E08-B157-13BC7483E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357563"/>
            <a:ext cx="33369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No se conoce se sugiere utilizar </a:t>
            </a:r>
          </a:p>
        </p:txBody>
      </p:sp>
      <p:graphicFrame>
        <p:nvGraphicFramePr>
          <p:cNvPr id="24663" name="6 Objeto">
            <a:extLst>
              <a:ext uri="{FF2B5EF4-FFF2-40B4-BE49-F238E27FC236}">
                <a16:creationId xmlns:a16="http://schemas.microsoft.com/office/drawing/2014/main" id="{EF54FBD2-60F6-4766-9937-843BC32F0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2388" y="3284538"/>
          <a:ext cx="336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cuación" r:id="rId11" imgW="164957" imgH="241091" progId="Equation.3">
                  <p:embed/>
                </p:oleObj>
              </mc:Choice>
              <mc:Fallback>
                <p:oleObj name="Ecuación" r:id="rId11" imgW="164957" imgH="241091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3284538"/>
                        <a:ext cx="336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4" name="Text Box 3">
            <a:extLst>
              <a:ext uri="{FF2B5EF4-FFF2-40B4-BE49-F238E27FC236}">
                <a16:creationId xmlns:a16="http://schemas.microsoft.com/office/drawing/2014/main" id="{249D8982-E0EB-45FE-B838-05BC4703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357563"/>
            <a:ext cx="33353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. Por tanto se tiene que estimar:</a:t>
            </a:r>
          </a:p>
        </p:txBody>
      </p:sp>
      <p:graphicFrame>
        <p:nvGraphicFramePr>
          <p:cNvPr id="24665" name="7 Objeto">
            <a:extLst>
              <a:ext uri="{FF2B5EF4-FFF2-40B4-BE49-F238E27FC236}">
                <a16:creationId xmlns:a16="http://schemas.microsoft.com/office/drawing/2014/main" id="{73BE4104-3FC9-42A3-8812-A942C9451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4948238"/>
          <a:ext cx="1217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cuación" r:id="rId13" imgW="660400" imgH="228600" progId="Equation.3">
                  <p:embed/>
                </p:oleObj>
              </mc:Choice>
              <mc:Fallback>
                <p:oleObj name="Ecuación" r:id="rId13" imgW="66040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948238"/>
                        <a:ext cx="12176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6" name="8 Objeto">
            <a:extLst>
              <a:ext uri="{FF2B5EF4-FFF2-40B4-BE49-F238E27FC236}">
                <a16:creationId xmlns:a16="http://schemas.microsoft.com/office/drawing/2014/main" id="{90E38FA4-9D56-4162-A33A-A62269DA3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330825"/>
          <a:ext cx="1241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cuación" r:id="rId15" imgW="672808" imgH="215806" progId="Equation.3">
                  <p:embed/>
                </p:oleObj>
              </mc:Choice>
              <mc:Fallback>
                <p:oleObj name="Ecuación" r:id="rId15" imgW="672808" imgH="215806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30825"/>
                        <a:ext cx="1241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7" name="Text Box 3">
            <a:extLst>
              <a:ext uri="{FF2B5EF4-FFF2-40B4-BE49-F238E27FC236}">
                <a16:creationId xmlns:a16="http://schemas.microsoft.com/office/drawing/2014/main" id="{21605D34-25FF-4A68-B2C6-424712EE4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941888"/>
            <a:ext cx="40497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No heterocedasticidad</a:t>
            </a:r>
          </a:p>
        </p:txBody>
      </p:sp>
      <p:sp>
        <p:nvSpPr>
          <p:cNvPr id="24668" name="Text Box 3">
            <a:extLst>
              <a:ext uri="{FF2B5EF4-FFF2-40B4-BE49-F238E27FC236}">
                <a16:creationId xmlns:a16="http://schemas.microsoft.com/office/drawing/2014/main" id="{FC7C2A0A-EC48-4272-A936-194B73AF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80038"/>
            <a:ext cx="40497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Heterocedasticidad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8">
            <a:extLst>
              <a:ext uri="{FF2B5EF4-FFF2-40B4-BE49-F238E27FC236}">
                <a16:creationId xmlns:a16="http://schemas.microsoft.com/office/drawing/2014/main" id="{729F3787-E066-482D-8CFC-07859B0F5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3" name="Rectangle 119">
            <a:extLst>
              <a:ext uri="{FF2B5EF4-FFF2-40B4-BE49-F238E27FC236}">
                <a16:creationId xmlns:a16="http://schemas.microsoft.com/office/drawing/2014/main" id="{34589349-6FEA-4D0E-8806-FB83C823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4" name="Rectangle 120">
            <a:extLst>
              <a:ext uri="{FF2B5EF4-FFF2-40B4-BE49-F238E27FC236}">
                <a16:creationId xmlns:a16="http://schemas.microsoft.com/office/drawing/2014/main" id="{28EB9E6C-CA82-41D0-AB1C-60F4F639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5" name="Rectangle 121">
            <a:extLst>
              <a:ext uri="{FF2B5EF4-FFF2-40B4-BE49-F238E27FC236}">
                <a16:creationId xmlns:a16="http://schemas.microsoft.com/office/drawing/2014/main" id="{3B183FA9-91B8-40B3-9D0B-5FD7AE4C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6" name="Rectangle 122">
            <a:extLst>
              <a:ext uri="{FF2B5EF4-FFF2-40B4-BE49-F238E27FC236}">
                <a16:creationId xmlns:a16="http://schemas.microsoft.com/office/drawing/2014/main" id="{E02B6935-6CA8-419E-910D-BD0F06A4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7" name="Rectangle 123">
            <a:extLst>
              <a:ext uri="{FF2B5EF4-FFF2-40B4-BE49-F238E27FC236}">
                <a16:creationId xmlns:a16="http://schemas.microsoft.com/office/drawing/2014/main" id="{F14DEFF6-2A5D-4A3F-81EE-9E8E8AA9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8" name="Rectangle 124">
            <a:extLst>
              <a:ext uri="{FF2B5EF4-FFF2-40B4-BE49-F238E27FC236}">
                <a16:creationId xmlns:a16="http://schemas.microsoft.com/office/drawing/2014/main" id="{8C66F6C7-EBF0-453E-9ADF-A4EFABB3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09" name="Rectangle 125">
            <a:extLst>
              <a:ext uri="{FF2B5EF4-FFF2-40B4-BE49-F238E27FC236}">
                <a16:creationId xmlns:a16="http://schemas.microsoft.com/office/drawing/2014/main" id="{1F1AF44B-44AF-4F45-A5C7-138473C3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0" name="Rectangle 126">
            <a:extLst>
              <a:ext uri="{FF2B5EF4-FFF2-40B4-BE49-F238E27FC236}">
                <a16:creationId xmlns:a16="http://schemas.microsoft.com/office/drawing/2014/main" id="{17376B25-963A-4A40-88F2-E7C1F3C6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1" name="Rectangle 127">
            <a:extLst>
              <a:ext uri="{FF2B5EF4-FFF2-40B4-BE49-F238E27FC236}">
                <a16:creationId xmlns:a16="http://schemas.microsoft.com/office/drawing/2014/main" id="{6F8B48EE-81BE-48B3-915C-CF8F5FC2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2" name="Rectangle 128">
            <a:extLst>
              <a:ext uri="{FF2B5EF4-FFF2-40B4-BE49-F238E27FC236}">
                <a16:creationId xmlns:a16="http://schemas.microsoft.com/office/drawing/2014/main" id="{EDD971D8-49E8-4373-8A77-F49899AE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3" name="Rectangle 129">
            <a:extLst>
              <a:ext uri="{FF2B5EF4-FFF2-40B4-BE49-F238E27FC236}">
                <a16:creationId xmlns:a16="http://schemas.microsoft.com/office/drawing/2014/main" id="{EC21BCB9-4C89-4D0B-BD96-9E5D6B46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4" name="Rectangle 130">
            <a:extLst>
              <a:ext uri="{FF2B5EF4-FFF2-40B4-BE49-F238E27FC236}">
                <a16:creationId xmlns:a16="http://schemas.microsoft.com/office/drawing/2014/main" id="{994CA5F4-C4F8-431F-9B75-DF69C310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5" name="Rectangle 131">
            <a:extLst>
              <a:ext uri="{FF2B5EF4-FFF2-40B4-BE49-F238E27FC236}">
                <a16:creationId xmlns:a16="http://schemas.microsoft.com/office/drawing/2014/main" id="{43808714-F92F-4F43-B637-817B2E9D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6" name="Rectangle 132">
            <a:extLst>
              <a:ext uri="{FF2B5EF4-FFF2-40B4-BE49-F238E27FC236}">
                <a16:creationId xmlns:a16="http://schemas.microsoft.com/office/drawing/2014/main" id="{34F2889D-1ABD-4F35-8E27-1A8D0D789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7" name="Rectangle 133">
            <a:extLst>
              <a:ext uri="{FF2B5EF4-FFF2-40B4-BE49-F238E27FC236}">
                <a16:creationId xmlns:a16="http://schemas.microsoft.com/office/drawing/2014/main" id="{C4FD4E3C-2904-49FA-BE43-D640622E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8" name="Rectangle 134">
            <a:extLst>
              <a:ext uri="{FF2B5EF4-FFF2-40B4-BE49-F238E27FC236}">
                <a16:creationId xmlns:a16="http://schemas.microsoft.com/office/drawing/2014/main" id="{D74AD3A5-2424-4F22-A764-EFBFB00F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19" name="Rectangle 135">
            <a:extLst>
              <a:ext uri="{FF2B5EF4-FFF2-40B4-BE49-F238E27FC236}">
                <a16:creationId xmlns:a16="http://schemas.microsoft.com/office/drawing/2014/main" id="{BE002625-F10B-41CA-9BBB-50764562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0" name="Rectangle 136">
            <a:extLst>
              <a:ext uri="{FF2B5EF4-FFF2-40B4-BE49-F238E27FC236}">
                <a16:creationId xmlns:a16="http://schemas.microsoft.com/office/drawing/2014/main" id="{7DF26780-2D37-4838-9332-63C0971C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1" name="Rectangle 137">
            <a:extLst>
              <a:ext uri="{FF2B5EF4-FFF2-40B4-BE49-F238E27FC236}">
                <a16:creationId xmlns:a16="http://schemas.microsoft.com/office/drawing/2014/main" id="{28931602-0807-47D2-9B0A-88954213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2" name="Rectangle 138">
            <a:extLst>
              <a:ext uri="{FF2B5EF4-FFF2-40B4-BE49-F238E27FC236}">
                <a16:creationId xmlns:a16="http://schemas.microsoft.com/office/drawing/2014/main" id="{E9520210-E8CD-49CE-AD55-0C31ACFC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3" name="Rectangle 139">
            <a:extLst>
              <a:ext uri="{FF2B5EF4-FFF2-40B4-BE49-F238E27FC236}">
                <a16:creationId xmlns:a16="http://schemas.microsoft.com/office/drawing/2014/main" id="{E99397AB-D34B-4953-BE27-AC0F84BD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4" name="Rectangle 140">
            <a:extLst>
              <a:ext uri="{FF2B5EF4-FFF2-40B4-BE49-F238E27FC236}">
                <a16:creationId xmlns:a16="http://schemas.microsoft.com/office/drawing/2014/main" id="{43ABAA8F-3C7C-4286-87CA-DA24D819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5" name="Rectangle 141">
            <a:extLst>
              <a:ext uri="{FF2B5EF4-FFF2-40B4-BE49-F238E27FC236}">
                <a16:creationId xmlns:a16="http://schemas.microsoft.com/office/drawing/2014/main" id="{CACD5284-33E4-4B63-9BD9-D5D21E54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6" name="Rectangle 142">
            <a:extLst>
              <a:ext uri="{FF2B5EF4-FFF2-40B4-BE49-F238E27FC236}">
                <a16:creationId xmlns:a16="http://schemas.microsoft.com/office/drawing/2014/main" id="{7B866FB3-7CEC-47A9-8A25-1C2C1E95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7" name="Rectangle 143">
            <a:extLst>
              <a:ext uri="{FF2B5EF4-FFF2-40B4-BE49-F238E27FC236}">
                <a16:creationId xmlns:a16="http://schemas.microsoft.com/office/drawing/2014/main" id="{9E1C99D2-B948-474B-A736-43A649AB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8" name="Rectangle 144">
            <a:extLst>
              <a:ext uri="{FF2B5EF4-FFF2-40B4-BE49-F238E27FC236}">
                <a16:creationId xmlns:a16="http://schemas.microsoft.com/office/drawing/2014/main" id="{30FFDF63-AE12-44EE-9648-E9E59F26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29" name="Rectangle 145">
            <a:extLst>
              <a:ext uri="{FF2B5EF4-FFF2-40B4-BE49-F238E27FC236}">
                <a16:creationId xmlns:a16="http://schemas.microsoft.com/office/drawing/2014/main" id="{7878C6D2-C4E4-4B94-97B2-58E8F0D7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0" name="Rectangle 146">
            <a:extLst>
              <a:ext uri="{FF2B5EF4-FFF2-40B4-BE49-F238E27FC236}">
                <a16:creationId xmlns:a16="http://schemas.microsoft.com/office/drawing/2014/main" id="{18A66F25-5F9D-4F8C-A197-4E2839D8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1" name="Rectangle 147">
            <a:extLst>
              <a:ext uri="{FF2B5EF4-FFF2-40B4-BE49-F238E27FC236}">
                <a16:creationId xmlns:a16="http://schemas.microsoft.com/office/drawing/2014/main" id="{2D5F053E-F13E-474E-A9B1-6F070C42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2" name="Rectangle 148">
            <a:extLst>
              <a:ext uri="{FF2B5EF4-FFF2-40B4-BE49-F238E27FC236}">
                <a16:creationId xmlns:a16="http://schemas.microsoft.com/office/drawing/2014/main" id="{7615283B-C7C0-4DEF-BC00-431C09A0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3" name="Rectangle 149">
            <a:extLst>
              <a:ext uri="{FF2B5EF4-FFF2-40B4-BE49-F238E27FC236}">
                <a16:creationId xmlns:a16="http://schemas.microsoft.com/office/drawing/2014/main" id="{D532CF01-D49F-426B-A423-A1CE2B16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4" name="Rectangle 150">
            <a:extLst>
              <a:ext uri="{FF2B5EF4-FFF2-40B4-BE49-F238E27FC236}">
                <a16:creationId xmlns:a16="http://schemas.microsoft.com/office/drawing/2014/main" id="{C490B309-A9C7-4BBF-BFF5-4ADEE551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5" name="Rectangle 151">
            <a:extLst>
              <a:ext uri="{FF2B5EF4-FFF2-40B4-BE49-F238E27FC236}">
                <a16:creationId xmlns:a16="http://schemas.microsoft.com/office/drawing/2014/main" id="{97A2C10A-FDE7-4FA1-976F-F512759C6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6" name="Rectangle 152">
            <a:extLst>
              <a:ext uri="{FF2B5EF4-FFF2-40B4-BE49-F238E27FC236}">
                <a16:creationId xmlns:a16="http://schemas.microsoft.com/office/drawing/2014/main" id="{9E09F4A7-FEEC-4CC6-AD41-3E51F573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7" name="Rectangle 153">
            <a:extLst>
              <a:ext uri="{FF2B5EF4-FFF2-40B4-BE49-F238E27FC236}">
                <a16:creationId xmlns:a16="http://schemas.microsoft.com/office/drawing/2014/main" id="{8E51B2E6-CE43-4DF3-B99D-523AA2E2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8" name="Rectangle 154">
            <a:extLst>
              <a:ext uri="{FF2B5EF4-FFF2-40B4-BE49-F238E27FC236}">
                <a16:creationId xmlns:a16="http://schemas.microsoft.com/office/drawing/2014/main" id="{7B355DD6-1EA0-47E5-95FC-7990241B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39" name="Rectangle 155">
            <a:extLst>
              <a:ext uri="{FF2B5EF4-FFF2-40B4-BE49-F238E27FC236}">
                <a16:creationId xmlns:a16="http://schemas.microsoft.com/office/drawing/2014/main" id="{6719C33F-0C79-424D-B6BA-9835515C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Glejser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Rectangle 156">
            <a:extLst>
              <a:ext uri="{FF2B5EF4-FFF2-40B4-BE49-F238E27FC236}">
                <a16:creationId xmlns:a16="http://schemas.microsoft.com/office/drawing/2014/main" id="{9C619B9B-E2AF-4934-ABBC-D8145DC1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1" name="Rectangle 157">
            <a:extLst>
              <a:ext uri="{FF2B5EF4-FFF2-40B4-BE49-F238E27FC236}">
                <a16:creationId xmlns:a16="http://schemas.microsoft.com/office/drawing/2014/main" id="{5CC74691-DCD2-49F8-BD52-228AE8DC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2" name="Rectangle 158">
            <a:extLst>
              <a:ext uri="{FF2B5EF4-FFF2-40B4-BE49-F238E27FC236}">
                <a16:creationId xmlns:a16="http://schemas.microsoft.com/office/drawing/2014/main" id="{285F0C30-C944-4EE9-8A80-4DE6757B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3" name="Rectangle 159">
            <a:extLst>
              <a:ext uri="{FF2B5EF4-FFF2-40B4-BE49-F238E27FC236}">
                <a16:creationId xmlns:a16="http://schemas.microsoft.com/office/drawing/2014/main" id="{59185DC2-EE85-41B4-855A-B48F892C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4" name="Rectangle 160">
            <a:extLst>
              <a:ext uri="{FF2B5EF4-FFF2-40B4-BE49-F238E27FC236}">
                <a16:creationId xmlns:a16="http://schemas.microsoft.com/office/drawing/2014/main" id="{D59898E5-AC94-4532-AA72-A80FED6A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5" name="Rectangle 161">
            <a:extLst>
              <a:ext uri="{FF2B5EF4-FFF2-40B4-BE49-F238E27FC236}">
                <a16:creationId xmlns:a16="http://schemas.microsoft.com/office/drawing/2014/main" id="{E729F49A-937B-4327-8A91-979BCC34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6" name="Rectangle 162">
            <a:extLst>
              <a:ext uri="{FF2B5EF4-FFF2-40B4-BE49-F238E27FC236}">
                <a16:creationId xmlns:a16="http://schemas.microsoft.com/office/drawing/2014/main" id="{F4FE2502-3720-4C88-A295-456413F0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7" name="Rectangle 163">
            <a:extLst>
              <a:ext uri="{FF2B5EF4-FFF2-40B4-BE49-F238E27FC236}">
                <a16:creationId xmlns:a16="http://schemas.microsoft.com/office/drawing/2014/main" id="{4125B1AB-F3C9-4DCC-8A6F-2715D53F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8" name="Rectangle 164">
            <a:extLst>
              <a:ext uri="{FF2B5EF4-FFF2-40B4-BE49-F238E27FC236}">
                <a16:creationId xmlns:a16="http://schemas.microsoft.com/office/drawing/2014/main" id="{A22FE92B-A096-4215-8886-79BD458F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49" name="Rectangle 165">
            <a:extLst>
              <a:ext uri="{FF2B5EF4-FFF2-40B4-BE49-F238E27FC236}">
                <a16:creationId xmlns:a16="http://schemas.microsoft.com/office/drawing/2014/main" id="{42781828-D3A2-4351-892F-7290B15A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0" name="Rectangle 166">
            <a:extLst>
              <a:ext uri="{FF2B5EF4-FFF2-40B4-BE49-F238E27FC236}">
                <a16:creationId xmlns:a16="http://schemas.microsoft.com/office/drawing/2014/main" id="{766D0534-B0CF-48E3-93A0-14D095D1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1" name="Rectangle 167">
            <a:extLst>
              <a:ext uri="{FF2B5EF4-FFF2-40B4-BE49-F238E27FC236}">
                <a16:creationId xmlns:a16="http://schemas.microsoft.com/office/drawing/2014/main" id="{26AC180A-E975-49B3-B328-2E9AAC33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2" name="Rectangle 168">
            <a:extLst>
              <a:ext uri="{FF2B5EF4-FFF2-40B4-BE49-F238E27FC236}">
                <a16:creationId xmlns:a16="http://schemas.microsoft.com/office/drawing/2014/main" id="{666EC2FB-C2C8-47EC-81AA-37783A0A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3" name="Rectangle 169">
            <a:extLst>
              <a:ext uri="{FF2B5EF4-FFF2-40B4-BE49-F238E27FC236}">
                <a16:creationId xmlns:a16="http://schemas.microsoft.com/office/drawing/2014/main" id="{AE4CFD8C-5E6B-435F-AD44-371C6474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4" name="Rectangle 170">
            <a:extLst>
              <a:ext uri="{FF2B5EF4-FFF2-40B4-BE49-F238E27FC236}">
                <a16:creationId xmlns:a16="http://schemas.microsoft.com/office/drawing/2014/main" id="{DDDCDCEF-2BF8-4B10-AF09-5792785C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5" name="Rectangle 171">
            <a:extLst>
              <a:ext uri="{FF2B5EF4-FFF2-40B4-BE49-F238E27FC236}">
                <a16:creationId xmlns:a16="http://schemas.microsoft.com/office/drawing/2014/main" id="{72F80020-B7D9-48DA-B85F-F82E1015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6" name="Rectangle 172">
            <a:extLst>
              <a:ext uri="{FF2B5EF4-FFF2-40B4-BE49-F238E27FC236}">
                <a16:creationId xmlns:a16="http://schemas.microsoft.com/office/drawing/2014/main" id="{EDBCAC79-E0E8-45E9-97BD-9A48CC58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7" name="Rectangle 173">
            <a:extLst>
              <a:ext uri="{FF2B5EF4-FFF2-40B4-BE49-F238E27FC236}">
                <a16:creationId xmlns:a16="http://schemas.microsoft.com/office/drawing/2014/main" id="{FB0B196E-584A-466C-BF2E-C8C89260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8" name="Rectangle 174">
            <a:extLst>
              <a:ext uri="{FF2B5EF4-FFF2-40B4-BE49-F238E27FC236}">
                <a16:creationId xmlns:a16="http://schemas.microsoft.com/office/drawing/2014/main" id="{55B1E5ED-FAF3-44AE-A595-6E307D8A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59" name="Rectangle 175">
            <a:extLst>
              <a:ext uri="{FF2B5EF4-FFF2-40B4-BE49-F238E27FC236}">
                <a16:creationId xmlns:a16="http://schemas.microsoft.com/office/drawing/2014/main" id="{50E52EEB-4727-4310-A7B8-EE1EC6AE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0" name="Rectangle 176">
            <a:extLst>
              <a:ext uri="{FF2B5EF4-FFF2-40B4-BE49-F238E27FC236}">
                <a16:creationId xmlns:a16="http://schemas.microsoft.com/office/drawing/2014/main" id="{0B518430-193D-493A-BCFB-793AAC7B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1" name="Rectangle 177">
            <a:extLst>
              <a:ext uri="{FF2B5EF4-FFF2-40B4-BE49-F238E27FC236}">
                <a16:creationId xmlns:a16="http://schemas.microsoft.com/office/drawing/2014/main" id="{9E909C9D-B5BE-4D40-8E74-709016BC3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2" name="Rectangle 178">
            <a:extLst>
              <a:ext uri="{FF2B5EF4-FFF2-40B4-BE49-F238E27FC236}">
                <a16:creationId xmlns:a16="http://schemas.microsoft.com/office/drawing/2014/main" id="{DDAB2698-7C51-4D59-BC45-BB11DD113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3" name="Rectangle 179">
            <a:extLst>
              <a:ext uri="{FF2B5EF4-FFF2-40B4-BE49-F238E27FC236}">
                <a16:creationId xmlns:a16="http://schemas.microsoft.com/office/drawing/2014/main" id="{5FCE3B68-6C34-46F6-9B21-02DF9209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4" name="Rectangle 180">
            <a:extLst>
              <a:ext uri="{FF2B5EF4-FFF2-40B4-BE49-F238E27FC236}">
                <a16:creationId xmlns:a16="http://schemas.microsoft.com/office/drawing/2014/main" id="{34236BC7-2F91-4D18-AB28-21CC31C6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5" name="Rectangle 181">
            <a:extLst>
              <a:ext uri="{FF2B5EF4-FFF2-40B4-BE49-F238E27FC236}">
                <a16:creationId xmlns:a16="http://schemas.microsoft.com/office/drawing/2014/main" id="{9B9CD329-0C26-42D5-85DF-746E6FE2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6" name="Rectangle 182">
            <a:extLst>
              <a:ext uri="{FF2B5EF4-FFF2-40B4-BE49-F238E27FC236}">
                <a16:creationId xmlns:a16="http://schemas.microsoft.com/office/drawing/2014/main" id="{EFA2229C-40F2-44C3-A5A2-8D6747D2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7" name="Rectangle 183">
            <a:extLst>
              <a:ext uri="{FF2B5EF4-FFF2-40B4-BE49-F238E27FC236}">
                <a16:creationId xmlns:a16="http://schemas.microsoft.com/office/drawing/2014/main" id="{44A25556-BE50-48F9-A724-93C011CE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8" name="Rectangle 184">
            <a:extLst>
              <a:ext uri="{FF2B5EF4-FFF2-40B4-BE49-F238E27FC236}">
                <a16:creationId xmlns:a16="http://schemas.microsoft.com/office/drawing/2014/main" id="{8C1D780D-C83B-4834-8EC7-D640783B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69" name="Rectangle 185">
            <a:extLst>
              <a:ext uri="{FF2B5EF4-FFF2-40B4-BE49-F238E27FC236}">
                <a16:creationId xmlns:a16="http://schemas.microsoft.com/office/drawing/2014/main" id="{60249FEA-A2F0-4956-B584-37E096EA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0" name="Rectangle 186">
            <a:extLst>
              <a:ext uri="{FF2B5EF4-FFF2-40B4-BE49-F238E27FC236}">
                <a16:creationId xmlns:a16="http://schemas.microsoft.com/office/drawing/2014/main" id="{146A4D2B-E3F5-4334-8000-8D7A4259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1" name="Rectangle 187">
            <a:extLst>
              <a:ext uri="{FF2B5EF4-FFF2-40B4-BE49-F238E27FC236}">
                <a16:creationId xmlns:a16="http://schemas.microsoft.com/office/drawing/2014/main" id="{DD279886-6080-4843-BB77-70753586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2" name="Rectangle 188">
            <a:extLst>
              <a:ext uri="{FF2B5EF4-FFF2-40B4-BE49-F238E27FC236}">
                <a16:creationId xmlns:a16="http://schemas.microsoft.com/office/drawing/2014/main" id="{52FD8A84-BB26-4DE3-B467-88D27E7E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3" name="Rectangle 189">
            <a:extLst>
              <a:ext uri="{FF2B5EF4-FFF2-40B4-BE49-F238E27FC236}">
                <a16:creationId xmlns:a16="http://schemas.microsoft.com/office/drawing/2014/main" id="{DE690650-7F17-4A65-A397-D4C46556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4" name="Rectangle 190">
            <a:extLst>
              <a:ext uri="{FF2B5EF4-FFF2-40B4-BE49-F238E27FC236}">
                <a16:creationId xmlns:a16="http://schemas.microsoft.com/office/drawing/2014/main" id="{7E4B9888-182B-4DCE-87B0-7BFCD3D9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5" name="Rectangle 191">
            <a:extLst>
              <a:ext uri="{FF2B5EF4-FFF2-40B4-BE49-F238E27FC236}">
                <a16:creationId xmlns:a16="http://schemas.microsoft.com/office/drawing/2014/main" id="{70A316EB-6648-4570-B7F2-1E1CC1E4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6" name="Rectangle 192">
            <a:extLst>
              <a:ext uri="{FF2B5EF4-FFF2-40B4-BE49-F238E27FC236}">
                <a16:creationId xmlns:a16="http://schemas.microsoft.com/office/drawing/2014/main" id="{1F08C4F2-A5DF-445E-AC05-DE6886C0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7" name="Rectangle 197">
            <a:extLst>
              <a:ext uri="{FF2B5EF4-FFF2-40B4-BE49-F238E27FC236}">
                <a16:creationId xmlns:a16="http://schemas.microsoft.com/office/drawing/2014/main" id="{268CE9E2-DDCD-42D5-AFE8-75767E95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8" name="Rectangle 198">
            <a:extLst>
              <a:ext uri="{FF2B5EF4-FFF2-40B4-BE49-F238E27FC236}">
                <a16:creationId xmlns:a16="http://schemas.microsoft.com/office/drawing/2014/main" id="{740F657C-ACD8-4FEF-A0C5-571DD06C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5679" name="Text Box 3">
            <a:extLst>
              <a:ext uri="{FF2B5EF4-FFF2-40B4-BE49-F238E27FC236}">
                <a16:creationId xmlns:a16="http://schemas.microsoft.com/office/drawing/2014/main" id="{983C0E02-64FF-41EB-AE10-7A93EF7A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85938"/>
            <a:ext cx="65135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En sus experimentos utiliza las siguientes formas funcionales:</a:t>
            </a:r>
          </a:p>
        </p:txBody>
      </p:sp>
      <p:graphicFrame>
        <p:nvGraphicFramePr>
          <p:cNvPr id="25680" name="1 Objeto">
            <a:extLst>
              <a:ext uri="{FF2B5EF4-FFF2-40B4-BE49-F238E27FC236}">
                <a16:creationId xmlns:a16="http://schemas.microsoft.com/office/drawing/2014/main" id="{809DCBF1-8DB1-4675-9BDD-7376DB8ED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5400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cuación" r:id="rId3" imgW="1244600" imgH="431800" progId="Equation.3">
                  <p:embed/>
                </p:oleObj>
              </mc:Choice>
              <mc:Fallback>
                <p:oleObj name="Ecuación" r:id="rId3" imgW="1244600" imgH="4318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254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1" name="2 Objeto">
            <a:extLst>
              <a:ext uri="{FF2B5EF4-FFF2-40B4-BE49-F238E27FC236}">
                <a16:creationId xmlns:a16="http://schemas.microsoft.com/office/drawing/2014/main" id="{9F02EA67-A5B5-4627-860C-2401629BF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2205038"/>
          <a:ext cx="2435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cuación" r:id="rId5" imgW="1193800" imgH="228600" progId="Equation.3">
                  <p:embed/>
                </p:oleObj>
              </mc:Choice>
              <mc:Fallback>
                <p:oleObj name="Ecuación" r:id="rId5" imgW="11938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205038"/>
                        <a:ext cx="2435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2" name="4 Objeto">
            <a:extLst>
              <a:ext uri="{FF2B5EF4-FFF2-40B4-BE49-F238E27FC236}">
                <a16:creationId xmlns:a16="http://schemas.microsoft.com/office/drawing/2014/main" id="{A171C65E-5F1C-41E8-9B58-C49F45E30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3429000"/>
          <a:ext cx="2693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cuación" r:id="rId7" imgW="1320227" imgH="266584" progId="Equation.3">
                  <p:embed/>
                </p:oleObj>
              </mc:Choice>
              <mc:Fallback>
                <p:oleObj name="Ecuación" r:id="rId7" imgW="1320227" imgH="266584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429000"/>
                        <a:ext cx="2693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3" name="5 Objeto">
            <a:extLst>
              <a:ext uri="{FF2B5EF4-FFF2-40B4-BE49-F238E27FC236}">
                <a16:creationId xmlns:a16="http://schemas.microsoft.com/office/drawing/2014/main" id="{C9148A2E-93DF-4556-8142-C8CA30FD1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3933825"/>
          <a:ext cx="27733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cuación" r:id="rId9" imgW="1358310" imgH="444307" progId="Equation.3">
                  <p:embed/>
                </p:oleObj>
              </mc:Choice>
              <mc:Fallback>
                <p:oleObj name="Ecuación" r:id="rId9" imgW="1358310" imgH="444307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933825"/>
                        <a:ext cx="27733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4" name="6 Objeto">
            <a:extLst>
              <a:ext uri="{FF2B5EF4-FFF2-40B4-BE49-F238E27FC236}">
                <a16:creationId xmlns:a16="http://schemas.microsoft.com/office/drawing/2014/main" id="{1E7CE247-5F77-452B-950C-47D7F6610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5534025"/>
          <a:ext cx="2746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cuación" r:id="rId11" imgW="1346200" imgH="279400" progId="Equation.3">
                  <p:embed/>
                </p:oleObj>
              </mc:Choice>
              <mc:Fallback>
                <p:oleObj name="Ecuación" r:id="rId11" imgW="1346200" imgH="2794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534025"/>
                        <a:ext cx="27463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5" name="7 Objeto">
            <a:extLst>
              <a:ext uri="{FF2B5EF4-FFF2-40B4-BE49-F238E27FC236}">
                <a16:creationId xmlns:a16="http://schemas.microsoft.com/office/drawing/2014/main" id="{51C8D7A3-5D39-4D04-870E-DE807F80A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4868863"/>
          <a:ext cx="2668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cuación" r:id="rId13" imgW="1307532" imgH="266584" progId="Equation.3">
                  <p:embed/>
                </p:oleObj>
              </mc:Choice>
              <mc:Fallback>
                <p:oleObj name="Ecuación" r:id="rId13" imgW="1307532" imgH="266584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868863"/>
                        <a:ext cx="2668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8">
            <a:extLst>
              <a:ext uri="{FF2B5EF4-FFF2-40B4-BE49-F238E27FC236}">
                <a16:creationId xmlns:a16="http://schemas.microsoft.com/office/drawing/2014/main" id="{33A5DCDE-235A-4D27-B7C0-D188B857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27" name="Rectangle 119">
            <a:extLst>
              <a:ext uri="{FF2B5EF4-FFF2-40B4-BE49-F238E27FC236}">
                <a16:creationId xmlns:a16="http://schemas.microsoft.com/office/drawing/2014/main" id="{2D894AA8-7616-44F7-9974-541D4ED5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28" name="Rectangle 120">
            <a:extLst>
              <a:ext uri="{FF2B5EF4-FFF2-40B4-BE49-F238E27FC236}">
                <a16:creationId xmlns:a16="http://schemas.microsoft.com/office/drawing/2014/main" id="{86111D0F-E6C6-42DE-B5BC-963887A9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29" name="Rectangle 121">
            <a:extLst>
              <a:ext uri="{FF2B5EF4-FFF2-40B4-BE49-F238E27FC236}">
                <a16:creationId xmlns:a16="http://schemas.microsoft.com/office/drawing/2014/main" id="{4EB31983-46A9-4F00-80C1-C4A8B2D3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0" name="Rectangle 122">
            <a:extLst>
              <a:ext uri="{FF2B5EF4-FFF2-40B4-BE49-F238E27FC236}">
                <a16:creationId xmlns:a16="http://schemas.microsoft.com/office/drawing/2014/main" id="{1E625DE7-1E67-4F69-99F4-78091BBB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1" name="Rectangle 123">
            <a:extLst>
              <a:ext uri="{FF2B5EF4-FFF2-40B4-BE49-F238E27FC236}">
                <a16:creationId xmlns:a16="http://schemas.microsoft.com/office/drawing/2014/main" id="{6E5746F1-2518-4A3A-AE05-FE8C7C4A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2" name="Rectangle 124">
            <a:extLst>
              <a:ext uri="{FF2B5EF4-FFF2-40B4-BE49-F238E27FC236}">
                <a16:creationId xmlns:a16="http://schemas.microsoft.com/office/drawing/2014/main" id="{192CC8DB-C7C8-4266-946A-C9E84B8A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3" name="Rectangle 125">
            <a:extLst>
              <a:ext uri="{FF2B5EF4-FFF2-40B4-BE49-F238E27FC236}">
                <a16:creationId xmlns:a16="http://schemas.microsoft.com/office/drawing/2014/main" id="{2A53C509-8C97-4A82-A746-C3134205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4" name="Rectangle 126">
            <a:extLst>
              <a:ext uri="{FF2B5EF4-FFF2-40B4-BE49-F238E27FC236}">
                <a16:creationId xmlns:a16="http://schemas.microsoft.com/office/drawing/2014/main" id="{9702D6BA-492F-450F-9F8C-DD3E7E99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5" name="Rectangle 127">
            <a:extLst>
              <a:ext uri="{FF2B5EF4-FFF2-40B4-BE49-F238E27FC236}">
                <a16:creationId xmlns:a16="http://schemas.microsoft.com/office/drawing/2014/main" id="{F8279F99-37BF-4D72-BF24-2B9AA432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6" name="Rectangle 128">
            <a:extLst>
              <a:ext uri="{FF2B5EF4-FFF2-40B4-BE49-F238E27FC236}">
                <a16:creationId xmlns:a16="http://schemas.microsoft.com/office/drawing/2014/main" id="{2FEF560A-F62E-4A00-B7DE-4870F7852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7" name="Rectangle 129">
            <a:extLst>
              <a:ext uri="{FF2B5EF4-FFF2-40B4-BE49-F238E27FC236}">
                <a16:creationId xmlns:a16="http://schemas.microsoft.com/office/drawing/2014/main" id="{E52350E1-FF57-48AE-95F5-88868806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8" name="Rectangle 130">
            <a:extLst>
              <a:ext uri="{FF2B5EF4-FFF2-40B4-BE49-F238E27FC236}">
                <a16:creationId xmlns:a16="http://schemas.microsoft.com/office/drawing/2014/main" id="{A93CF359-4669-476D-9F82-26C18EDF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39" name="Rectangle 131">
            <a:extLst>
              <a:ext uri="{FF2B5EF4-FFF2-40B4-BE49-F238E27FC236}">
                <a16:creationId xmlns:a16="http://schemas.microsoft.com/office/drawing/2014/main" id="{15BAA3B1-5ED3-4065-8EF8-B93AD90D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0" name="Rectangle 132">
            <a:extLst>
              <a:ext uri="{FF2B5EF4-FFF2-40B4-BE49-F238E27FC236}">
                <a16:creationId xmlns:a16="http://schemas.microsoft.com/office/drawing/2014/main" id="{AA515FDD-8580-4986-8A77-40D3EB07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1" name="Rectangle 133">
            <a:extLst>
              <a:ext uri="{FF2B5EF4-FFF2-40B4-BE49-F238E27FC236}">
                <a16:creationId xmlns:a16="http://schemas.microsoft.com/office/drawing/2014/main" id="{FE8497A8-97E7-42C8-9601-525EBD2E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2" name="Rectangle 134">
            <a:extLst>
              <a:ext uri="{FF2B5EF4-FFF2-40B4-BE49-F238E27FC236}">
                <a16:creationId xmlns:a16="http://schemas.microsoft.com/office/drawing/2014/main" id="{059BEAA1-C830-44F8-B09B-BE364CCC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3" name="Rectangle 135">
            <a:extLst>
              <a:ext uri="{FF2B5EF4-FFF2-40B4-BE49-F238E27FC236}">
                <a16:creationId xmlns:a16="http://schemas.microsoft.com/office/drawing/2014/main" id="{BC503A17-0059-4F00-98B7-301121473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4" name="Rectangle 136">
            <a:extLst>
              <a:ext uri="{FF2B5EF4-FFF2-40B4-BE49-F238E27FC236}">
                <a16:creationId xmlns:a16="http://schemas.microsoft.com/office/drawing/2014/main" id="{E60F6E4E-E129-482A-87CA-A65ED0F4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5" name="Rectangle 137">
            <a:extLst>
              <a:ext uri="{FF2B5EF4-FFF2-40B4-BE49-F238E27FC236}">
                <a16:creationId xmlns:a16="http://schemas.microsoft.com/office/drawing/2014/main" id="{9E7D5C68-4017-4F1A-B470-2D3FDC15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6" name="Rectangle 138">
            <a:extLst>
              <a:ext uri="{FF2B5EF4-FFF2-40B4-BE49-F238E27FC236}">
                <a16:creationId xmlns:a16="http://schemas.microsoft.com/office/drawing/2014/main" id="{E84DD794-61F6-4009-958B-A36D424C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7" name="Rectangle 139">
            <a:extLst>
              <a:ext uri="{FF2B5EF4-FFF2-40B4-BE49-F238E27FC236}">
                <a16:creationId xmlns:a16="http://schemas.microsoft.com/office/drawing/2014/main" id="{74F74467-17D0-4E9C-B6F4-6C185728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8" name="Rectangle 140">
            <a:extLst>
              <a:ext uri="{FF2B5EF4-FFF2-40B4-BE49-F238E27FC236}">
                <a16:creationId xmlns:a16="http://schemas.microsoft.com/office/drawing/2014/main" id="{A8FAE295-057E-4FA0-9A4F-580A2E8B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49" name="Rectangle 141">
            <a:extLst>
              <a:ext uri="{FF2B5EF4-FFF2-40B4-BE49-F238E27FC236}">
                <a16:creationId xmlns:a16="http://schemas.microsoft.com/office/drawing/2014/main" id="{383EC851-8899-40F6-8B5D-0348D025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0" name="Rectangle 142">
            <a:extLst>
              <a:ext uri="{FF2B5EF4-FFF2-40B4-BE49-F238E27FC236}">
                <a16:creationId xmlns:a16="http://schemas.microsoft.com/office/drawing/2014/main" id="{235CB630-8B0D-4790-B724-8D5402C5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1" name="Rectangle 143">
            <a:extLst>
              <a:ext uri="{FF2B5EF4-FFF2-40B4-BE49-F238E27FC236}">
                <a16:creationId xmlns:a16="http://schemas.microsoft.com/office/drawing/2014/main" id="{0EA03575-F8B7-4031-8615-DC20A50F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2" name="Rectangle 144">
            <a:extLst>
              <a:ext uri="{FF2B5EF4-FFF2-40B4-BE49-F238E27FC236}">
                <a16:creationId xmlns:a16="http://schemas.microsoft.com/office/drawing/2014/main" id="{4E86EF65-4653-4459-AE85-3069C8E4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3" name="Rectangle 145">
            <a:extLst>
              <a:ext uri="{FF2B5EF4-FFF2-40B4-BE49-F238E27FC236}">
                <a16:creationId xmlns:a16="http://schemas.microsoft.com/office/drawing/2014/main" id="{97C80BE2-8BC8-4B6C-B0F1-85DC448C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4" name="Rectangle 146">
            <a:extLst>
              <a:ext uri="{FF2B5EF4-FFF2-40B4-BE49-F238E27FC236}">
                <a16:creationId xmlns:a16="http://schemas.microsoft.com/office/drawing/2014/main" id="{1B45ED91-58FE-468E-BA82-9D803E2D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5" name="Rectangle 147">
            <a:extLst>
              <a:ext uri="{FF2B5EF4-FFF2-40B4-BE49-F238E27FC236}">
                <a16:creationId xmlns:a16="http://schemas.microsoft.com/office/drawing/2014/main" id="{6B745DA1-8D40-475B-8A13-D8EC71FC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6" name="Rectangle 148">
            <a:extLst>
              <a:ext uri="{FF2B5EF4-FFF2-40B4-BE49-F238E27FC236}">
                <a16:creationId xmlns:a16="http://schemas.microsoft.com/office/drawing/2014/main" id="{ECEC0767-1EE0-4141-89AD-405F16AE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7" name="Rectangle 149">
            <a:extLst>
              <a:ext uri="{FF2B5EF4-FFF2-40B4-BE49-F238E27FC236}">
                <a16:creationId xmlns:a16="http://schemas.microsoft.com/office/drawing/2014/main" id="{9D6E9B05-76C6-47C4-BA77-DD7A0C4C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8" name="Rectangle 150">
            <a:extLst>
              <a:ext uri="{FF2B5EF4-FFF2-40B4-BE49-F238E27FC236}">
                <a16:creationId xmlns:a16="http://schemas.microsoft.com/office/drawing/2014/main" id="{2CC34694-A3AD-42F3-84C4-E76A2F9B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59" name="Rectangle 151">
            <a:extLst>
              <a:ext uri="{FF2B5EF4-FFF2-40B4-BE49-F238E27FC236}">
                <a16:creationId xmlns:a16="http://schemas.microsoft.com/office/drawing/2014/main" id="{46A6BFE6-561F-4B8A-8692-F1B31260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0" name="Rectangle 152">
            <a:extLst>
              <a:ext uri="{FF2B5EF4-FFF2-40B4-BE49-F238E27FC236}">
                <a16:creationId xmlns:a16="http://schemas.microsoft.com/office/drawing/2014/main" id="{A5FCE3D4-8C21-47A3-908A-B04C2AC9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1" name="Rectangle 153">
            <a:extLst>
              <a:ext uri="{FF2B5EF4-FFF2-40B4-BE49-F238E27FC236}">
                <a16:creationId xmlns:a16="http://schemas.microsoft.com/office/drawing/2014/main" id="{EEA909C1-BFC1-438B-A315-B309B150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2" name="Rectangle 154">
            <a:extLst>
              <a:ext uri="{FF2B5EF4-FFF2-40B4-BE49-F238E27FC236}">
                <a16:creationId xmlns:a16="http://schemas.microsoft.com/office/drawing/2014/main" id="{8F8C6760-9109-4A13-A683-52C3DBCE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3" name="Rectangle 155">
            <a:extLst>
              <a:ext uri="{FF2B5EF4-FFF2-40B4-BE49-F238E27FC236}">
                <a16:creationId xmlns:a16="http://schemas.microsoft.com/office/drawing/2014/main" id="{693FBC99-3CA7-49CD-B172-58E0F62C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correlación de orden Spearman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64" name="Rectangle 156">
            <a:extLst>
              <a:ext uri="{FF2B5EF4-FFF2-40B4-BE49-F238E27FC236}">
                <a16:creationId xmlns:a16="http://schemas.microsoft.com/office/drawing/2014/main" id="{18D773FC-B58B-43D1-A771-AE54878C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5" name="Rectangle 157">
            <a:extLst>
              <a:ext uri="{FF2B5EF4-FFF2-40B4-BE49-F238E27FC236}">
                <a16:creationId xmlns:a16="http://schemas.microsoft.com/office/drawing/2014/main" id="{A9CFA1DF-0E47-4369-888E-485226DE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6" name="Rectangle 158">
            <a:extLst>
              <a:ext uri="{FF2B5EF4-FFF2-40B4-BE49-F238E27FC236}">
                <a16:creationId xmlns:a16="http://schemas.microsoft.com/office/drawing/2014/main" id="{7430FF08-24F8-4639-BA63-D190F0EE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7" name="Rectangle 159">
            <a:extLst>
              <a:ext uri="{FF2B5EF4-FFF2-40B4-BE49-F238E27FC236}">
                <a16:creationId xmlns:a16="http://schemas.microsoft.com/office/drawing/2014/main" id="{05722E32-BC07-427E-BEDD-A9C01B66A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8" name="Rectangle 160">
            <a:extLst>
              <a:ext uri="{FF2B5EF4-FFF2-40B4-BE49-F238E27FC236}">
                <a16:creationId xmlns:a16="http://schemas.microsoft.com/office/drawing/2014/main" id="{ECB1A182-8552-42A0-BE82-974B81CC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69" name="Rectangle 161">
            <a:extLst>
              <a:ext uri="{FF2B5EF4-FFF2-40B4-BE49-F238E27FC236}">
                <a16:creationId xmlns:a16="http://schemas.microsoft.com/office/drawing/2014/main" id="{ABAF79A1-F243-4C94-8C71-11CBDACC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0" name="Rectangle 162">
            <a:extLst>
              <a:ext uri="{FF2B5EF4-FFF2-40B4-BE49-F238E27FC236}">
                <a16:creationId xmlns:a16="http://schemas.microsoft.com/office/drawing/2014/main" id="{4E3B6C5C-E7F8-4748-A771-9CDE1788A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1" name="Rectangle 163">
            <a:extLst>
              <a:ext uri="{FF2B5EF4-FFF2-40B4-BE49-F238E27FC236}">
                <a16:creationId xmlns:a16="http://schemas.microsoft.com/office/drawing/2014/main" id="{DE07BE49-E78A-4739-BE4C-0AD0BF9C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2" name="Rectangle 164">
            <a:extLst>
              <a:ext uri="{FF2B5EF4-FFF2-40B4-BE49-F238E27FC236}">
                <a16:creationId xmlns:a16="http://schemas.microsoft.com/office/drawing/2014/main" id="{7209EA59-DFA1-41C7-B968-852F3670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3" name="Rectangle 165">
            <a:extLst>
              <a:ext uri="{FF2B5EF4-FFF2-40B4-BE49-F238E27FC236}">
                <a16:creationId xmlns:a16="http://schemas.microsoft.com/office/drawing/2014/main" id="{CA0C3F8B-3BCA-47B5-B212-7228C4EC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4" name="Rectangle 166">
            <a:extLst>
              <a:ext uri="{FF2B5EF4-FFF2-40B4-BE49-F238E27FC236}">
                <a16:creationId xmlns:a16="http://schemas.microsoft.com/office/drawing/2014/main" id="{2CD45344-99CF-4129-807F-03624806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5" name="Rectangle 167">
            <a:extLst>
              <a:ext uri="{FF2B5EF4-FFF2-40B4-BE49-F238E27FC236}">
                <a16:creationId xmlns:a16="http://schemas.microsoft.com/office/drawing/2014/main" id="{5C940ABE-11F5-4D8C-B532-2AA0E32B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6" name="Rectangle 168">
            <a:extLst>
              <a:ext uri="{FF2B5EF4-FFF2-40B4-BE49-F238E27FC236}">
                <a16:creationId xmlns:a16="http://schemas.microsoft.com/office/drawing/2014/main" id="{B95500C2-DFEC-4839-84B4-34ACEC32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7" name="Rectangle 169">
            <a:extLst>
              <a:ext uri="{FF2B5EF4-FFF2-40B4-BE49-F238E27FC236}">
                <a16:creationId xmlns:a16="http://schemas.microsoft.com/office/drawing/2014/main" id="{8ECF4E44-5C5C-482B-AC55-A83AF697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8" name="Rectangle 170">
            <a:extLst>
              <a:ext uri="{FF2B5EF4-FFF2-40B4-BE49-F238E27FC236}">
                <a16:creationId xmlns:a16="http://schemas.microsoft.com/office/drawing/2014/main" id="{578C27BB-3BA1-4D6B-B781-F21A78D4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79" name="Rectangle 171">
            <a:extLst>
              <a:ext uri="{FF2B5EF4-FFF2-40B4-BE49-F238E27FC236}">
                <a16:creationId xmlns:a16="http://schemas.microsoft.com/office/drawing/2014/main" id="{3D67FFA8-E622-4A02-A6FD-7224CC0E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0" name="Rectangle 172">
            <a:extLst>
              <a:ext uri="{FF2B5EF4-FFF2-40B4-BE49-F238E27FC236}">
                <a16:creationId xmlns:a16="http://schemas.microsoft.com/office/drawing/2014/main" id="{9D816523-33C4-4633-83F1-F48349AE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1" name="Rectangle 173">
            <a:extLst>
              <a:ext uri="{FF2B5EF4-FFF2-40B4-BE49-F238E27FC236}">
                <a16:creationId xmlns:a16="http://schemas.microsoft.com/office/drawing/2014/main" id="{21847D99-7634-4AAF-95BB-F4F4FA7E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2" name="Rectangle 174">
            <a:extLst>
              <a:ext uri="{FF2B5EF4-FFF2-40B4-BE49-F238E27FC236}">
                <a16:creationId xmlns:a16="http://schemas.microsoft.com/office/drawing/2014/main" id="{98F688F5-58BD-4FC7-835B-8CA752DB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3" name="Rectangle 175">
            <a:extLst>
              <a:ext uri="{FF2B5EF4-FFF2-40B4-BE49-F238E27FC236}">
                <a16:creationId xmlns:a16="http://schemas.microsoft.com/office/drawing/2014/main" id="{6560ED90-EF6A-45A0-975C-C04BF51C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4" name="Rectangle 176">
            <a:extLst>
              <a:ext uri="{FF2B5EF4-FFF2-40B4-BE49-F238E27FC236}">
                <a16:creationId xmlns:a16="http://schemas.microsoft.com/office/drawing/2014/main" id="{B856AF0F-D2C4-4D01-ADA4-6E37192E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5" name="Rectangle 177">
            <a:extLst>
              <a:ext uri="{FF2B5EF4-FFF2-40B4-BE49-F238E27FC236}">
                <a16:creationId xmlns:a16="http://schemas.microsoft.com/office/drawing/2014/main" id="{90FE5146-D88F-468A-A691-B654D51B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6" name="Rectangle 178">
            <a:extLst>
              <a:ext uri="{FF2B5EF4-FFF2-40B4-BE49-F238E27FC236}">
                <a16:creationId xmlns:a16="http://schemas.microsoft.com/office/drawing/2014/main" id="{2C031AAB-F9DF-4446-896E-6124582F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7" name="Rectangle 179">
            <a:extLst>
              <a:ext uri="{FF2B5EF4-FFF2-40B4-BE49-F238E27FC236}">
                <a16:creationId xmlns:a16="http://schemas.microsoft.com/office/drawing/2014/main" id="{7D0E0C5F-AFC0-46A9-89A0-C1E2FA0F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8" name="Rectangle 180">
            <a:extLst>
              <a:ext uri="{FF2B5EF4-FFF2-40B4-BE49-F238E27FC236}">
                <a16:creationId xmlns:a16="http://schemas.microsoft.com/office/drawing/2014/main" id="{F7A40E5B-BCF5-4FB9-8545-A64CF407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89" name="Rectangle 181">
            <a:extLst>
              <a:ext uri="{FF2B5EF4-FFF2-40B4-BE49-F238E27FC236}">
                <a16:creationId xmlns:a16="http://schemas.microsoft.com/office/drawing/2014/main" id="{C0D59BC5-9787-45B9-BFF4-E03EEC0F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0" name="Rectangle 182">
            <a:extLst>
              <a:ext uri="{FF2B5EF4-FFF2-40B4-BE49-F238E27FC236}">
                <a16:creationId xmlns:a16="http://schemas.microsoft.com/office/drawing/2014/main" id="{A6AEC5F5-14BF-49F4-B4C3-BF544376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1" name="Rectangle 183">
            <a:extLst>
              <a:ext uri="{FF2B5EF4-FFF2-40B4-BE49-F238E27FC236}">
                <a16:creationId xmlns:a16="http://schemas.microsoft.com/office/drawing/2014/main" id="{8BE004B4-73D7-4B90-95DF-ECD95A7A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2" name="Rectangle 184">
            <a:extLst>
              <a:ext uri="{FF2B5EF4-FFF2-40B4-BE49-F238E27FC236}">
                <a16:creationId xmlns:a16="http://schemas.microsoft.com/office/drawing/2014/main" id="{F254F99C-78D6-48E1-A6D6-90B40C71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3" name="Rectangle 185">
            <a:extLst>
              <a:ext uri="{FF2B5EF4-FFF2-40B4-BE49-F238E27FC236}">
                <a16:creationId xmlns:a16="http://schemas.microsoft.com/office/drawing/2014/main" id="{AD07E692-1C6E-43B6-ABF6-E5D9CB11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4" name="Rectangle 186">
            <a:extLst>
              <a:ext uri="{FF2B5EF4-FFF2-40B4-BE49-F238E27FC236}">
                <a16:creationId xmlns:a16="http://schemas.microsoft.com/office/drawing/2014/main" id="{5BA184E2-24CB-46D2-9B92-6D0B58F7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5" name="Rectangle 187">
            <a:extLst>
              <a:ext uri="{FF2B5EF4-FFF2-40B4-BE49-F238E27FC236}">
                <a16:creationId xmlns:a16="http://schemas.microsoft.com/office/drawing/2014/main" id="{5EB2B8B1-FA4A-4EDC-AC1F-3659C0B7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6" name="Rectangle 188">
            <a:extLst>
              <a:ext uri="{FF2B5EF4-FFF2-40B4-BE49-F238E27FC236}">
                <a16:creationId xmlns:a16="http://schemas.microsoft.com/office/drawing/2014/main" id="{29CA11B3-0756-44B9-A069-4EC4E49C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7" name="Rectangle 189">
            <a:extLst>
              <a:ext uri="{FF2B5EF4-FFF2-40B4-BE49-F238E27FC236}">
                <a16:creationId xmlns:a16="http://schemas.microsoft.com/office/drawing/2014/main" id="{DD6FB770-D1FE-4F4C-9A39-716CE340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8" name="Rectangle 190">
            <a:extLst>
              <a:ext uri="{FF2B5EF4-FFF2-40B4-BE49-F238E27FC236}">
                <a16:creationId xmlns:a16="http://schemas.microsoft.com/office/drawing/2014/main" id="{A7426D66-A2CF-4957-9557-20E518C8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699" name="Rectangle 191">
            <a:extLst>
              <a:ext uri="{FF2B5EF4-FFF2-40B4-BE49-F238E27FC236}">
                <a16:creationId xmlns:a16="http://schemas.microsoft.com/office/drawing/2014/main" id="{A323952B-EC2C-41A6-882F-E1BC4E57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700" name="Rectangle 192">
            <a:extLst>
              <a:ext uri="{FF2B5EF4-FFF2-40B4-BE49-F238E27FC236}">
                <a16:creationId xmlns:a16="http://schemas.microsoft.com/office/drawing/2014/main" id="{C37D03D7-0D97-49AB-BAE6-DF231067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701" name="Rectangle 197">
            <a:extLst>
              <a:ext uri="{FF2B5EF4-FFF2-40B4-BE49-F238E27FC236}">
                <a16:creationId xmlns:a16="http://schemas.microsoft.com/office/drawing/2014/main" id="{50D89BEB-B1B8-4432-BAAB-CFB86089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702" name="Rectangle 198">
            <a:extLst>
              <a:ext uri="{FF2B5EF4-FFF2-40B4-BE49-F238E27FC236}">
                <a16:creationId xmlns:a16="http://schemas.microsoft.com/office/drawing/2014/main" id="{5A753CB0-72F0-4C8E-B6A0-E6373D1A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6703" name="Text Box 3">
            <a:extLst>
              <a:ext uri="{FF2B5EF4-FFF2-40B4-BE49-F238E27FC236}">
                <a16:creationId xmlns:a16="http://schemas.microsoft.com/office/drawing/2014/main" id="{C983C310-CE46-4E53-BE5C-4E4B3BAA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79930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Determinar el coeficiente de correlación de Spearman del valor absoluto de los errores muestrales y la variable exógena utilizando:</a:t>
            </a:r>
          </a:p>
        </p:txBody>
      </p:sp>
      <p:graphicFrame>
        <p:nvGraphicFramePr>
          <p:cNvPr id="26704" name="2 Objeto">
            <a:extLst>
              <a:ext uri="{FF2B5EF4-FFF2-40B4-BE49-F238E27FC236}">
                <a16:creationId xmlns:a16="http://schemas.microsoft.com/office/drawing/2014/main" id="{5368E8FF-E506-4D89-8FE1-C57209CA0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276475"/>
          <a:ext cx="25003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cuación" r:id="rId3" imgW="1181100" imgH="457200" progId="Equation.3">
                  <p:embed/>
                </p:oleObj>
              </mc:Choice>
              <mc:Fallback>
                <p:oleObj name="Ecuación" r:id="rId3" imgW="1181100" imgH="4572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2500312" cy="962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5" name="Text Box 3">
            <a:extLst>
              <a:ext uri="{FF2B5EF4-FFF2-40B4-BE49-F238E27FC236}">
                <a16:creationId xmlns:a16="http://schemas.microsoft.com/office/drawing/2014/main" id="{9C9E94C1-DCA5-4EA9-A087-198A8DE7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79930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Utilizar el estadístico de prueba:</a:t>
            </a:r>
          </a:p>
        </p:txBody>
      </p:sp>
      <p:graphicFrame>
        <p:nvGraphicFramePr>
          <p:cNvPr id="26706" name="3 Objeto">
            <a:extLst>
              <a:ext uri="{FF2B5EF4-FFF2-40B4-BE49-F238E27FC236}">
                <a16:creationId xmlns:a16="http://schemas.microsoft.com/office/drawing/2014/main" id="{AED8F243-272F-49E5-9F93-C5C264AD1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3644900"/>
          <a:ext cx="17335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cuación" r:id="rId5" imgW="939392" imgH="495085" progId="Equation.3">
                  <p:embed/>
                </p:oleObj>
              </mc:Choice>
              <mc:Fallback>
                <p:oleObj name="Ecuación" r:id="rId5" imgW="939392" imgH="495085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644900"/>
                        <a:ext cx="17335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7" name="Text Box 3">
            <a:extLst>
              <a:ext uri="{FF2B5EF4-FFF2-40B4-BE49-F238E27FC236}">
                <a16:creationId xmlns:a16="http://schemas.microsoft.com/office/drawing/2014/main" id="{7F4DE06C-D717-4A5A-BD6C-2992511C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14850"/>
            <a:ext cx="79930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Hipótesis:</a:t>
            </a:r>
          </a:p>
        </p:txBody>
      </p:sp>
      <p:graphicFrame>
        <p:nvGraphicFramePr>
          <p:cNvPr id="26708" name="4 Objeto">
            <a:extLst>
              <a:ext uri="{FF2B5EF4-FFF2-40B4-BE49-F238E27FC236}">
                <a16:creationId xmlns:a16="http://schemas.microsoft.com/office/drawing/2014/main" id="{7A8737A5-787C-491A-9289-375D429CE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4948238"/>
          <a:ext cx="119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cuación" r:id="rId7" imgW="647700" imgH="228600" progId="Equation.3">
                  <p:embed/>
                </p:oleObj>
              </mc:Choice>
              <mc:Fallback>
                <p:oleObj name="Ecuación" r:id="rId7" imgW="6477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948238"/>
                        <a:ext cx="119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9" name="5 Objeto">
            <a:extLst>
              <a:ext uri="{FF2B5EF4-FFF2-40B4-BE49-F238E27FC236}">
                <a16:creationId xmlns:a16="http://schemas.microsoft.com/office/drawing/2014/main" id="{648848DF-EF79-4A6D-88FC-3C4924AF1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445125"/>
          <a:ext cx="1241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cuación" r:id="rId9" imgW="672808" imgH="215806" progId="Equation.3">
                  <p:embed/>
                </p:oleObj>
              </mc:Choice>
              <mc:Fallback>
                <p:oleObj name="Ecuación" r:id="rId9" imgW="672808" imgH="215806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445125"/>
                        <a:ext cx="1241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0" name="Text Box 3">
            <a:extLst>
              <a:ext uri="{FF2B5EF4-FFF2-40B4-BE49-F238E27FC236}">
                <a16:creationId xmlns:a16="http://schemas.microsoft.com/office/drawing/2014/main" id="{3487C2AF-686E-485A-BF89-0CE02139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941888"/>
            <a:ext cx="40497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No heterocedasticidad</a:t>
            </a:r>
          </a:p>
        </p:txBody>
      </p:sp>
      <p:sp>
        <p:nvSpPr>
          <p:cNvPr id="26711" name="Text Box 3">
            <a:extLst>
              <a:ext uri="{FF2B5EF4-FFF2-40B4-BE49-F238E27FC236}">
                <a16:creationId xmlns:a16="http://schemas.microsoft.com/office/drawing/2014/main" id="{2B0CB50C-74B6-4F35-97A1-576D5D68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45125"/>
            <a:ext cx="4049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Heterocedasticidad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8">
            <a:extLst>
              <a:ext uri="{FF2B5EF4-FFF2-40B4-BE49-F238E27FC236}">
                <a16:creationId xmlns:a16="http://schemas.microsoft.com/office/drawing/2014/main" id="{F31631AD-BBC7-433B-90C0-4DD6755D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1" name="Rectangle 119">
            <a:extLst>
              <a:ext uri="{FF2B5EF4-FFF2-40B4-BE49-F238E27FC236}">
                <a16:creationId xmlns:a16="http://schemas.microsoft.com/office/drawing/2014/main" id="{BA5E20AD-4B13-4BB3-BA50-724945B7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2" name="Rectangle 120">
            <a:extLst>
              <a:ext uri="{FF2B5EF4-FFF2-40B4-BE49-F238E27FC236}">
                <a16:creationId xmlns:a16="http://schemas.microsoft.com/office/drawing/2014/main" id="{BD1A970B-0691-4BE4-9DFF-EE35ABF6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3" name="Rectangle 121">
            <a:extLst>
              <a:ext uri="{FF2B5EF4-FFF2-40B4-BE49-F238E27FC236}">
                <a16:creationId xmlns:a16="http://schemas.microsoft.com/office/drawing/2014/main" id="{3932F77A-E010-428A-8747-C9B2B5DC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4" name="Rectangle 122">
            <a:extLst>
              <a:ext uri="{FF2B5EF4-FFF2-40B4-BE49-F238E27FC236}">
                <a16:creationId xmlns:a16="http://schemas.microsoft.com/office/drawing/2014/main" id="{FD30EFBE-E326-49F6-B768-2CB8DAFE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5" name="Rectangle 123">
            <a:extLst>
              <a:ext uri="{FF2B5EF4-FFF2-40B4-BE49-F238E27FC236}">
                <a16:creationId xmlns:a16="http://schemas.microsoft.com/office/drawing/2014/main" id="{C823AE75-A543-4BF6-B5D6-BD01CB30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6" name="Rectangle 124">
            <a:extLst>
              <a:ext uri="{FF2B5EF4-FFF2-40B4-BE49-F238E27FC236}">
                <a16:creationId xmlns:a16="http://schemas.microsoft.com/office/drawing/2014/main" id="{DB538A6B-1569-4BBC-8A1F-9D6DA2A1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7" name="Rectangle 125">
            <a:extLst>
              <a:ext uri="{FF2B5EF4-FFF2-40B4-BE49-F238E27FC236}">
                <a16:creationId xmlns:a16="http://schemas.microsoft.com/office/drawing/2014/main" id="{6FFD4EF6-25CC-4551-B12C-438233D1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8" name="Rectangle 126">
            <a:extLst>
              <a:ext uri="{FF2B5EF4-FFF2-40B4-BE49-F238E27FC236}">
                <a16:creationId xmlns:a16="http://schemas.microsoft.com/office/drawing/2014/main" id="{F9109252-3E26-4D6C-9C2F-926A42CF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59" name="Rectangle 127">
            <a:extLst>
              <a:ext uri="{FF2B5EF4-FFF2-40B4-BE49-F238E27FC236}">
                <a16:creationId xmlns:a16="http://schemas.microsoft.com/office/drawing/2014/main" id="{FA140DEE-301F-4AE2-8258-1BCFFE27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0" name="Rectangle 128">
            <a:extLst>
              <a:ext uri="{FF2B5EF4-FFF2-40B4-BE49-F238E27FC236}">
                <a16:creationId xmlns:a16="http://schemas.microsoft.com/office/drawing/2014/main" id="{EAAC8108-5D95-4EE5-9109-D7E293A1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1" name="Rectangle 129">
            <a:extLst>
              <a:ext uri="{FF2B5EF4-FFF2-40B4-BE49-F238E27FC236}">
                <a16:creationId xmlns:a16="http://schemas.microsoft.com/office/drawing/2014/main" id="{34005284-948B-4FED-9E0C-0C7631F7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2" name="Rectangle 130">
            <a:extLst>
              <a:ext uri="{FF2B5EF4-FFF2-40B4-BE49-F238E27FC236}">
                <a16:creationId xmlns:a16="http://schemas.microsoft.com/office/drawing/2014/main" id="{307FE2F8-0B4F-46B0-ADCE-67C0D983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3" name="Rectangle 131">
            <a:extLst>
              <a:ext uri="{FF2B5EF4-FFF2-40B4-BE49-F238E27FC236}">
                <a16:creationId xmlns:a16="http://schemas.microsoft.com/office/drawing/2014/main" id="{C4A1D8E9-9F1F-4C5B-91F8-67DE26D8F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4" name="Rectangle 132">
            <a:extLst>
              <a:ext uri="{FF2B5EF4-FFF2-40B4-BE49-F238E27FC236}">
                <a16:creationId xmlns:a16="http://schemas.microsoft.com/office/drawing/2014/main" id="{2A1A2A23-D71B-41D3-8E42-CC2AFA41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5" name="Rectangle 133">
            <a:extLst>
              <a:ext uri="{FF2B5EF4-FFF2-40B4-BE49-F238E27FC236}">
                <a16:creationId xmlns:a16="http://schemas.microsoft.com/office/drawing/2014/main" id="{BC50EA7E-8E5B-4797-9416-77E5730D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6" name="Rectangle 134">
            <a:extLst>
              <a:ext uri="{FF2B5EF4-FFF2-40B4-BE49-F238E27FC236}">
                <a16:creationId xmlns:a16="http://schemas.microsoft.com/office/drawing/2014/main" id="{B99016FF-042C-4CD1-8D69-84E15DDF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7" name="Rectangle 135">
            <a:extLst>
              <a:ext uri="{FF2B5EF4-FFF2-40B4-BE49-F238E27FC236}">
                <a16:creationId xmlns:a16="http://schemas.microsoft.com/office/drawing/2014/main" id="{A1720CBA-91A6-4AE2-8295-7D5CB340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8" name="Rectangle 136">
            <a:extLst>
              <a:ext uri="{FF2B5EF4-FFF2-40B4-BE49-F238E27FC236}">
                <a16:creationId xmlns:a16="http://schemas.microsoft.com/office/drawing/2014/main" id="{36965165-8ED8-45B1-9CEB-57E09D805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69" name="Rectangle 137">
            <a:extLst>
              <a:ext uri="{FF2B5EF4-FFF2-40B4-BE49-F238E27FC236}">
                <a16:creationId xmlns:a16="http://schemas.microsoft.com/office/drawing/2014/main" id="{9DAA9C6E-836D-4AAD-8741-811E4ABE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0" name="Rectangle 138">
            <a:extLst>
              <a:ext uri="{FF2B5EF4-FFF2-40B4-BE49-F238E27FC236}">
                <a16:creationId xmlns:a16="http://schemas.microsoft.com/office/drawing/2014/main" id="{969F5D0E-FAA0-4845-B8AC-4B8C692D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1" name="Rectangle 139">
            <a:extLst>
              <a:ext uri="{FF2B5EF4-FFF2-40B4-BE49-F238E27FC236}">
                <a16:creationId xmlns:a16="http://schemas.microsoft.com/office/drawing/2014/main" id="{E75415B0-7268-4045-AC8D-53031735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2" name="Rectangle 140">
            <a:extLst>
              <a:ext uri="{FF2B5EF4-FFF2-40B4-BE49-F238E27FC236}">
                <a16:creationId xmlns:a16="http://schemas.microsoft.com/office/drawing/2014/main" id="{72E354B1-9F47-4F04-ACB7-6E7DF12C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3" name="Rectangle 141">
            <a:extLst>
              <a:ext uri="{FF2B5EF4-FFF2-40B4-BE49-F238E27FC236}">
                <a16:creationId xmlns:a16="http://schemas.microsoft.com/office/drawing/2014/main" id="{765A449A-E1D9-42D0-B0A9-A36CFE44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4" name="Rectangle 142">
            <a:extLst>
              <a:ext uri="{FF2B5EF4-FFF2-40B4-BE49-F238E27FC236}">
                <a16:creationId xmlns:a16="http://schemas.microsoft.com/office/drawing/2014/main" id="{CC9B5205-2899-440F-B619-F54AD5DC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5" name="Rectangle 143">
            <a:extLst>
              <a:ext uri="{FF2B5EF4-FFF2-40B4-BE49-F238E27FC236}">
                <a16:creationId xmlns:a16="http://schemas.microsoft.com/office/drawing/2014/main" id="{41D8A1AD-4DD8-4E72-AA83-2F30A2E1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6" name="Rectangle 144">
            <a:extLst>
              <a:ext uri="{FF2B5EF4-FFF2-40B4-BE49-F238E27FC236}">
                <a16:creationId xmlns:a16="http://schemas.microsoft.com/office/drawing/2014/main" id="{E976CAB4-300D-47CE-B09B-50E6C295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7" name="Rectangle 145">
            <a:extLst>
              <a:ext uri="{FF2B5EF4-FFF2-40B4-BE49-F238E27FC236}">
                <a16:creationId xmlns:a16="http://schemas.microsoft.com/office/drawing/2014/main" id="{BD630AE1-E713-4AC2-A0EA-FE0CE674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8" name="Rectangle 146">
            <a:extLst>
              <a:ext uri="{FF2B5EF4-FFF2-40B4-BE49-F238E27FC236}">
                <a16:creationId xmlns:a16="http://schemas.microsoft.com/office/drawing/2014/main" id="{D5DBF501-A02F-457F-AE89-D6A1A98D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79" name="Rectangle 147">
            <a:extLst>
              <a:ext uri="{FF2B5EF4-FFF2-40B4-BE49-F238E27FC236}">
                <a16:creationId xmlns:a16="http://schemas.microsoft.com/office/drawing/2014/main" id="{30692957-D53E-4672-A5B4-EE174AA9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0" name="Rectangle 148">
            <a:extLst>
              <a:ext uri="{FF2B5EF4-FFF2-40B4-BE49-F238E27FC236}">
                <a16:creationId xmlns:a16="http://schemas.microsoft.com/office/drawing/2014/main" id="{BF2D3AFF-AAC3-4520-AC13-818D6DA1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1" name="Rectangle 149">
            <a:extLst>
              <a:ext uri="{FF2B5EF4-FFF2-40B4-BE49-F238E27FC236}">
                <a16:creationId xmlns:a16="http://schemas.microsoft.com/office/drawing/2014/main" id="{8270A395-9E0E-4B42-98B9-AD4F4558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2" name="Rectangle 150">
            <a:extLst>
              <a:ext uri="{FF2B5EF4-FFF2-40B4-BE49-F238E27FC236}">
                <a16:creationId xmlns:a16="http://schemas.microsoft.com/office/drawing/2014/main" id="{C5470C69-2EE7-460D-981C-31C1CF3A5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3" name="Rectangle 151">
            <a:extLst>
              <a:ext uri="{FF2B5EF4-FFF2-40B4-BE49-F238E27FC236}">
                <a16:creationId xmlns:a16="http://schemas.microsoft.com/office/drawing/2014/main" id="{74DCD39B-A7CF-4F76-821B-3CD05301C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4" name="Rectangle 152">
            <a:extLst>
              <a:ext uri="{FF2B5EF4-FFF2-40B4-BE49-F238E27FC236}">
                <a16:creationId xmlns:a16="http://schemas.microsoft.com/office/drawing/2014/main" id="{0D5D2288-2D42-42FD-B530-06464C4B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5" name="Rectangle 153">
            <a:extLst>
              <a:ext uri="{FF2B5EF4-FFF2-40B4-BE49-F238E27FC236}">
                <a16:creationId xmlns:a16="http://schemas.microsoft.com/office/drawing/2014/main" id="{2E5F2490-CDB2-4827-B1DF-149144AB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6" name="Rectangle 154">
            <a:extLst>
              <a:ext uri="{FF2B5EF4-FFF2-40B4-BE49-F238E27FC236}">
                <a16:creationId xmlns:a16="http://schemas.microsoft.com/office/drawing/2014/main" id="{43367454-06B9-4CAF-BC95-D357B0E2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7" name="Rectangle 155">
            <a:extLst>
              <a:ext uri="{FF2B5EF4-FFF2-40B4-BE49-F238E27FC236}">
                <a16:creationId xmlns:a16="http://schemas.microsoft.com/office/drawing/2014/main" id="{60C4FBBD-C54A-4AF0-B693-91330B7A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7993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Goldfeld-Quandt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88" name="Rectangle 156">
            <a:extLst>
              <a:ext uri="{FF2B5EF4-FFF2-40B4-BE49-F238E27FC236}">
                <a16:creationId xmlns:a16="http://schemas.microsoft.com/office/drawing/2014/main" id="{FC31CB0C-D267-49B2-B55D-524BAD61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89" name="Rectangle 157">
            <a:extLst>
              <a:ext uri="{FF2B5EF4-FFF2-40B4-BE49-F238E27FC236}">
                <a16:creationId xmlns:a16="http://schemas.microsoft.com/office/drawing/2014/main" id="{F4E9C709-DE3F-415F-A073-4B5A5414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0" name="Rectangle 158">
            <a:extLst>
              <a:ext uri="{FF2B5EF4-FFF2-40B4-BE49-F238E27FC236}">
                <a16:creationId xmlns:a16="http://schemas.microsoft.com/office/drawing/2014/main" id="{1BC48D8C-04F4-414A-92FA-2EA615CA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1" name="Rectangle 159">
            <a:extLst>
              <a:ext uri="{FF2B5EF4-FFF2-40B4-BE49-F238E27FC236}">
                <a16:creationId xmlns:a16="http://schemas.microsoft.com/office/drawing/2014/main" id="{3C7FC4EF-DBA4-4B5D-84BB-10A4EB4C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2" name="Rectangle 160">
            <a:extLst>
              <a:ext uri="{FF2B5EF4-FFF2-40B4-BE49-F238E27FC236}">
                <a16:creationId xmlns:a16="http://schemas.microsoft.com/office/drawing/2014/main" id="{EB1B9464-1567-4352-8D16-C3FB67F6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3" name="Rectangle 161">
            <a:extLst>
              <a:ext uri="{FF2B5EF4-FFF2-40B4-BE49-F238E27FC236}">
                <a16:creationId xmlns:a16="http://schemas.microsoft.com/office/drawing/2014/main" id="{DDCA0246-E490-4B85-8DD6-5AA58754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4" name="Rectangle 162">
            <a:extLst>
              <a:ext uri="{FF2B5EF4-FFF2-40B4-BE49-F238E27FC236}">
                <a16:creationId xmlns:a16="http://schemas.microsoft.com/office/drawing/2014/main" id="{71457088-BC42-4212-A1B8-6ADEACEC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5" name="Rectangle 163">
            <a:extLst>
              <a:ext uri="{FF2B5EF4-FFF2-40B4-BE49-F238E27FC236}">
                <a16:creationId xmlns:a16="http://schemas.microsoft.com/office/drawing/2014/main" id="{D7B3E489-2D72-40A1-9ABD-AFAECE67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6" name="Rectangle 164">
            <a:extLst>
              <a:ext uri="{FF2B5EF4-FFF2-40B4-BE49-F238E27FC236}">
                <a16:creationId xmlns:a16="http://schemas.microsoft.com/office/drawing/2014/main" id="{ED7AB103-A2D3-47B0-9784-AF6C773C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7" name="Rectangle 165">
            <a:extLst>
              <a:ext uri="{FF2B5EF4-FFF2-40B4-BE49-F238E27FC236}">
                <a16:creationId xmlns:a16="http://schemas.microsoft.com/office/drawing/2014/main" id="{04302110-E543-4F35-9225-C506B0F7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8" name="Rectangle 166">
            <a:extLst>
              <a:ext uri="{FF2B5EF4-FFF2-40B4-BE49-F238E27FC236}">
                <a16:creationId xmlns:a16="http://schemas.microsoft.com/office/drawing/2014/main" id="{6B231217-D924-43FD-A8F3-CFC775FF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699" name="Rectangle 167">
            <a:extLst>
              <a:ext uri="{FF2B5EF4-FFF2-40B4-BE49-F238E27FC236}">
                <a16:creationId xmlns:a16="http://schemas.microsoft.com/office/drawing/2014/main" id="{3A62D53C-9ABA-42DE-8D3B-C89F435E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0" name="Rectangle 168">
            <a:extLst>
              <a:ext uri="{FF2B5EF4-FFF2-40B4-BE49-F238E27FC236}">
                <a16:creationId xmlns:a16="http://schemas.microsoft.com/office/drawing/2014/main" id="{DB888D99-8423-4141-BD40-34B08642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1" name="Rectangle 169">
            <a:extLst>
              <a:ext uri="{FF2B5EF4-FFF2-40B4-BE49-F238E27FC236}">
                <a16:creationId xmlns:a16="http://schemas.microsoft.com/office/drawing/2014/main" id="{428665A2-1D22-40BC-9F49-B9A9C965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2" name="Rectangle 170">
            <a:extLst>
              <a:ext uri="{FF2B5EF4-FFF2-40B4-BE49-F238E27FC236}">
                <a16:creationId xmlns:a16="http://schemas.microsoft.com/office/drawing/2014/main" id="{63F23A97-1E73-41F5-BF07-71377D83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3" name="Rectangle 171">
            <a:extLst>
              <a:ext uri="{FF2B5EF4-FFF2-40B4-BE49-F238E27FC236}">
                <a16:creationId xmlns:a16="http://schemas.microsoft.com/office/drawing/2014/main" id="{4CA0A8A9-1409-4A66-9A32-E7AC12BD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4" name="Rectangle 172">
            <a:extLst>
              <a:ext uri="{FF2B5EF4-FFF2-40B4-BE49-F238E27FC236}">
                <a16:creationId xmlns:a16="http://schemas.microsoft.com/office/drawing/2014/main" id="{737B5C41-6B3A-41E4-B95B-48E9E324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5" name="Rectangle 173">
            <a:extLst>
              <a:ext uri="{FF2B5EF4-FFF2-40B4-BE49-F238E27FC236}">
                <a16:creationId xmlns:a16="http://schemas.microsoft.com/office/drawing/2014/main" id="{5B65B77F-D435-4AF8-9AA7-EE54B14A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6" name="Rectangle 174">
            <a:extLst>
              <a:ext uri="{FF2B5EF4-FFF2-40B4-BE49-F238E27FC236}">
                <a16:creationId xmlns:a16="http://schemas.microsoft.com/office/drawing/2014/main" id="{101026EA-E829-4C11-AB5A-91B0A704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7" name="Rectangle 175">
            <a:extLst>
              <a:ext uri="{FF2B5EF4-FFF2-40B4-BE49-F238E27FC236}">
                <a16:creationId xmlns:a16="http://schemas.microsoft.com/office/drawing/2014/main" id="{C33A26ED-9B80-44BB-A2F0-1BA49EB1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8" name="Rectangle 176">
            <a:extLst>
              <a:ext uri="{FF2B5EF4-FFF2-40B4-BE49-F238E27FC236}">
                <a16:creationId xmlns:a16="http://schemas.microsoft.com/office/drawing/2014/main" id="{3A53AF46-2369-482A-8027-BC184618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09" name="Rectangle 177">
            <a:extLst>
              <a:ext uri="{FF2B5EF4-FFF2-40B4-BE49-F238E27FC236}">
                <a16:creationId xmlns:a16="http://schemas.microsoft.com/office/drawing/2014/main" id="{BFEB8BAB-60D0-491C-ACE1-1E967F3F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0" name="Rectangle 178">
            <a:extLst>
              <a:ext uri="{FF2B5EF4-FFF2-40B4-BE49-F238E27FC236}">
                <a16:creationId xmlns:a16="http://schemas.microsoft.com/office/drawing/2014/main" id="{903744D3-027D-446E-AE15-65790DD1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1" name="Rectangle 179">
            <a:extLst>
              <a:ext uri="{FF2B5EF4-FFF2-40B4-BE49-F238E27FC236}">
                <a16:creationId xmlns:a16="http://schemas.microsoft.com/office/drawing/2014/main" id="{DDAE8775-F0AF-482C-BA05-1DF8DC5C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2" name="Rectangle 180">
            <a:extLst>
              <a:ext uri="{FF2B5EF4-FFF2-40B4-BE49-F238E27FC236}">
                <a16:creationId xmlns:a16="http://schemas.microsoft.com/office/drawing/2014/main" id="{24CDF901-F89F-46CE-AD05-BFDBC164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3" name="Rectangle 181">
            <a:extLst>
              <a:ext uri="{FF2B5EF4-FFF2-40B4-BE49-F238E27FC236}">
                <a16:creationId xmlns:a16="http://schemas.microsoft.com/office/drawing/2014/main" id="{3C826923-0308-4835-8991-D8166A06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4" name="Rectangle 182">
            <a:extLst>
              <a:ext uri="{FF2B5EF4-FFF2-40B4-BE49-F238E27FC236}">
                <a16:creationId xmlns:a16="http://schemas.microsoft.com/office/drawing/2014/main" id="{0AC85984-DFE7-4F7C-8958-76861309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5" name="Rectangle 183">
            <a:extLst>
              <a:ext uri="{FF2B5EF4-FFF2-40B4-BE49-F238E27FC236}">
                <a16:creationId xmlns:a16="http://schemas.microsoft.com/office/drawing/2014/main" id="{3F1DDF30-3358-4509-AD96-D89EE3A2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6" name="Rectangle 184">
            <a:extLst>
              <a:ext uri="{FF2B5EF4-FFF2-40B4-BE49-F238E27FC236}">
                <a16:creationId xmlns:a16="http://schemas.microsoft.com/office/drawing/2014/main" id="{CABC00F1-901B-40AC-A220-4C75028E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7" name="Rectangle 185">
            <a:extLst>
              <a:ext uri="{FF2B5EF4-FFF2-40B4-BE49-F238E27FC236}">
                <a16:creationId xmlns:a16="http://schemas.microsoft.com/office/drawing/2014/main" id="{12717284-337F-4DCD-B85D-CC9FA65E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8" name="Rectangle 186">
            <a:extLst>
              <a:ext uri="{FF2B5EF4-FFF2-40B4-BE49-F238E27FC236}">
                <a16:creationId xmlns:a16="http://schemas.microsoft.com/office/drawing/2014/main" id="{FB3DE920-D3F9-467E-95D8-39EAF0E9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19" name="Rectangle 187">
            <a:extLst>
              <a:ext uri="{FF2B5EF4-FFF2-40B4-BE49-F238E27FC236}">
                <a16:creationId xmlns:a16="http://schemas.microsoft.com/office/drawing/2014/main" id="{56CDA2D8-4750-4CAF-B808-0A06B349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0" name="Rectangle 188">
            <a:extLst>
              <a:ext uri="{FF2B5EF4-FFF2-40B4-BE49-F238E27FC236}">
                <a16:creationId xmlns:a16="http://schemas.microsoft.com/office/drawing/2014/main" id="{24A6849C-5C09-413A-A60A-C652BD3C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1" name="Rectangle 189">
            <a:extLst>
              <a:ext uri="{FF2B5EF4-FFF2-40B4-BE49-F238E27FC236}">
                <a16:creationId xmlns:a16="http://schemas.microsoft.com/office/drawing/2014/main" id="{945C2632-0249-4278-803E-D34E9C07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2" name="Rectangle 190">
            <a:extLst>
              <a:ext uri="{FF2B5EF4-FFF2-40B4-BE49-F238E27FC236}">
                <a16:creationId xmlns:a16="http://schemas.microsoft.com/office/drawing/2014/main" id="{6DDAC08D-588F-4E88-978F-B7992B6B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3" name="Rectangle 191">
            <a:extLst>
              <a:ext uri="{FF2B5EF4-FFF2-40B4-BE49-F238E27FC236}">
                <a16:creationId xmlns:a16="http://schemas.microsoft.com/office/drawing/2014/main" id="{FEF79F1C-43A7-44BD-BB68-983C4AF8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4" name="Rectangle 192">
            <a:extLst>
              <a:ext uri="{FF2B5EF4-FFF2-40B4-BE49-F238E27FC236}">
                <a16:creationId xmlns:a16="http://schemas.microsoft.com/office/drawing/2014/main" id="{BDE0E6A0-9444-4812-9503-61D4E0567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5" name="Rectangle 197">
            <a:extLst>
              <a:ext uri="{FF2B5EF4-FFF2-40B4-BE49-F238E27FC236}">
                <a16:creationId xmlns:a16="http://schemas.microsoft.com/office/drawing/2014/main" id="{7D195CA0-1482-4407-A4B6-EDC6A898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6" name="Rectangle 198">
            <a:extLst>
              <a:ext uri="{FF2B5EF4-FFF2-40B4-BE49-F238E27FC236}">
                <a16:creationId xmlns:a16="http://schemas.microsoft.com/office/drawing/2014/main" id="{744C42B9-6450-40E1-9A10-7CE213A0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7727" name="Text Box 3">
            <a:extLst>
              <a:ext uri="{FF2B5EF4-FFF2-40B4-BE49-F238E27FC236}">
                <a16:creationId xmlns:a16="http://schemas.microsoft.com/office/drawing/2014/main" id="{15DA4928-8821-4921-99C1-838AB959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700213"/>
            <a:ext cx="7993063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Los pasos a seguir son las siguientes: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Ordenar las observaciones de acuerdo con los valores de alguna variable exógena, a partir de su valor más bajo.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Dividir las observaciones en dos grupos omitiendo previamente “c” observaciones centrales.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Estime por el método de MCO las regresiones de estos dos grupos y obtenga la suma de cuadrados de los residuos (SCR)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Obtenga la varianza de los dos grupos dividiendo la SCR entre sus grados de libertad.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Obtenga la proporción de varianzas. Esta proporción es el estadístico de prueba.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Realice la prueba de hipótesis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8">
            <a:extLst>
              <a:ext uri="{FF2B5EF4-FFF2-40B4-BE49-F238E27FC236}">
                <a16:creationId xmlns:a16="http://schemas.microsoft.com/office/drawing/2014/main" id="{CC5D60E7-ED2D-4B6A-8C69-F60D9CCA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75" name="Rectangle 119">
            <a:extLst>
              <a:ext uri="{FF2B5EF4-FFF2-40B4-BE49-F238E27FC236}">
                <a16:creationId xmlns:a16="http://schemas.microsoft.com/office/drawing/2014/main" id="{AB5478DF-B0F9-444C-8A2F-6B45B41F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76" name="Rectangle 120">
            <a:extLst>
              <a:ext uri="{FF2B5EF4-FFF2-40B4-BE49-F238E27FC236}">
                <a16:creationId xmlns:a16="http://schemas.microsoft.com/office/drawing/2014/main" id="{06338725-B181-40D7-B25F-E808F4CC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77" name="Rectangle 121">
            <a:extLst>
              <a:ext uri="{FF2B5EF4-FFF2-40B4-BE49-F238E27FC236}">
                <a16:creationId xmlns:a16="http://schemas.microsoft.com/office/drawing/2014/main" id="{5A503E4E-9925-48CA-8956-F522D0A1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78" name="Rectangle 122">
            <a:extLst>
              <a:ext uri="{FF2B5EF4-FFF2-40B4-BE49-F238E27FC236}">
                <a16:creationId xmlns:a16="http://schemas.microsoft.com/office/drawing/2014/main" id="{80F6E192-0C8D-438D-A914-660E368A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79" name="Rectangle 123">
            <a:extLst>
              <a:ext uri="{FF2B5EF4-FFF2-40B4-BE49-F238E27FC236}">
                <a16:creationId xmlns:a16="http://schemas.microsoft.com/office/drawing/2014/main" id="{7CC7BB44-76A2-487E-BF44-F84BAEEF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0" name="Rectangle 124">
            <a:extLst>
              <a:ext uri="{FF2B5EF4-FFF2-40B4-BE49-F238E27FC236}">
                <a16:creationId xmlns:a16="http://schemas.microsoft.com/office/drawing/2014/main" id="{4219AFA6-2ED3-4789-A77D-30FE8DE2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1" name="Rectangle 125">
            <a:extLst>
              <a:ext uri="{FF2B5EF4-FFF2-40B4-BE49-F238E27FC236}">
                <a16:creationId xmlns:a16="http://schemas.microsoft.com/office/drawing/2014/main" id="{B2B43948-30DD-4C7E-ADC9-E0CB448F1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2" name="Rectangle 126">
            <a:extLst>
              <a:ext uri="{FF2B5EF4-FFF2-40B4-BE49-F238E27FC236}">
                <a16:creationId xmlns:a16="http://schemas.microsoft.com/office/drawing/2014/main" id="{B96B3B4C-9D80-460D-83C1-B149FB9C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3" name="Rectangle 127">
            <a:extLst>
              <a:ext uri="{FF2B5EF4-FFF2-40B4-BE49-F238E27FC236}">
                <a16:creationId xmlns:a16="http://schemas.microsoft.com/office/drawing/2014/main" id="{34EBAB45-467C-4AC9-AB21-4785B14C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4" name="Rectangle 128">
            <a:extLst>
              <a:ext uri="{FF2B5EF4-FFF2-40B4-BE49-F238E27FC236}">
                <a16:creationId xmlns:a16="http://schemas.microsoft.com/office/drawing/2014/main" id="{CE3B0E8A-5478-4223-9FBE-8E4C0450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5" name="Rectangle 129">
            <a:extLst>
              <a:ext uri="{FF2B5EF4-FFF2-40B4-BE49-F238E27FC236}">
                <a16:creationId xmlns:a16="http://schemas.microsoft.com/office/drawing/2014/main" id="{B5BA7C46-6D61-4C3B-9A0E-368359E2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6" name="Rectangle 130">
            <a:extLst>
              <a:ext uri="{FF2B5EF4-FFF2-40B4-BE49-F238E27FC236}">
                <a16:creationId xmlns:a16="http://schemas.microsoft.com/office/drawing/2014/main" id="{E7027DAA-8294-4A45-B26B-47457244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7" name="Rectangle 131">
            <a:extLst>
              <a:ext uri="{FF2B5EF4-FFF2-40B4-BE49-F238E27FC236}">
                <a16:creationId xmlns:a16="http://schemas.microsoft.com/office/drawing/2014/main" id="{AA350DCB-983F-4D28-A7D0-DD4D5E2C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8" name="Rectangle 132">
            <a:extLst>
              <a:ext uri="{FF2B5EF4-FFF2-40B4-BE49-F238E27FC236}">
                <a16:creationId xmlns:a16="http://schemas.microsoft.com/office/drawing/2014/main" id="{DAF90A4B-1F4D-4DCD-B6F0-8D7C8BA0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89" name="Rectangle 133">
            <a:extLst>
              <a:ext uri="{FF2B5EF4-FFF2-40B4-BE49-F238E27FC236}">
                <a16:creationId xmlns:a16="http://schemas.microsoft.com/office/drawing/2014/main" id="{EFB1B6F5-7320-4323-B42F-75A386E1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0" name="Rectangle 134">
            <a:extLst>
              <a:ext uri="{FF2B5EF4-FFF2-40B4-BE49-F238E27FC236}">
                <a16:creationId xmlns:a16="http://schemas.microsoft.com/office/drawing/2014/main" id="{85A02E32-6E37-4352-807E-5C0A89D71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1" name="Rectangle 135">
            <a:extLst>
              <a:ext uri="{FF2B5EF4-FFF2-40B4-BE49-F238E27FC236}">
                <a16:creationId xmlns:a16="http://schemas.microsoft.com/office/drawing/2014/main" id="{CBA16CEF-06B3-4993-AD5C-3C77FBB6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2" name="Rectangle 136">
            <a:extLst>
              <a:ext uri="{FF2B5EF4-FFF2-40B4-BE49-F238E27FC236}">
                <a16:creationId xmlns:a16="http://schemas.microsoft.com/office/drawing/2014/main" id="{70AB1F0D-E1CE-4F16-BBC4-6E2BA8E0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3" name="Rectangle 137">
            <a:extLst>
              <a:ext uri="{FF2B5EF4-FFF2-40B4-BE49-F238E27FC236}">
                <a16:creationId xmlns:a16="http://schemas.microsoft.com/office/drawing/2014/main" id="{B47FE3EA-9E5E-442F-8CAF-3977A5AC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4" name="Rectangle 138">
            <a:extLst>
              <a:ext uri="{FF2B5EF4-FFF2-40B4-BE49-F238E27FC236}">
                <a16:creationId xmlns:a16="http://schemas.microsoft.com/office/drawing/2014/main" id="{4DCCCD88-9837-457A-A226-94603D20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5" name="Rectangle 139">
            <a:extLst>
              <a:ext uri="{FF2B5EF4-FFF2-40B4-BE49-F238E27FC236}">
                <a16:creationId xmlns:a16="http://schemas.microsoft.com/office/drawing/2014/main" id="{285FE913-E10D-45CD-BF5F-B8896AD2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6" name="Rectangle 140">
            <a:extLst>
              <a:ext uri="{FF2B5EF4-FFF2-40B4-BE49-F238E27FC236}">
                <a16:creationId xmlns:a16="http://schemas.microsoft.com/office/drawing/2014/main" id="{B2AF59E7-8BD8-44CA-AF3C-12357FD5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7" name="Rectangle 141">
            <a:extLst>
              <a:ext uri="{FF2B5EF4-FFF2-40B4-BE49-F238E27FC236}">
                <a16:creationId xmlns:a16="http://schemas.microsoft.com/office/drawing/2014/main" id="{0523A46D-42FF-400D-AB8D-F0D74531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8" name="Rectangle 142">
            <a:extLst>
              <a:ext uri="{FF2B5EF4-FFF2-40B4-BE49-F238E27FC236}">
                <a16:creationId xmlns:a16="http://schemas.microsoft.com/office/drawing/2014/main" id="{74CEEFC4-820E-41CA-AFFA-CD6494B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699" name="Rectangle 143">
            <a:extLst>
              <a:ext uri="{FF2B5EF4-FFF2-40B4-BE49-F238E27FC236}">
                <a16:creationId xmlns:a16="http://schemas.microsoft.com/office/drawing/2014/main" id="{56F62689-5113-4626-9079-5F79D08AE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0" name="Rectangle 144">
            <a:extLst>
              <a:ext uri="{FF2B5EF4-FFF2-40B4-BE49-F238E27FC236}">
                <a16:creationId xmlns:a16="http://schemas.microsoft.com/office/drawing/2014/main" id="{70056E34-EE67-42C0-A0D2-266AB566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1" name="Rectangle 145">
            <a:extLst>
              <a:ext uri="{FF2B5EF4-FFF2-40B4-BE49-F238E27FC236}">
                <a16:creationId xmlns:a16="http://schemas.microsoft.com/office/drawing/2014/main" id="{469E215F-8686-4750-9AC4-24B225BB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2" name="Rectangle 146">
            <a:extLst>
              <a:ext uri="{FF2B5EF4-FFF2-40B4-BE49-F238E27FC236}">
                <a16:creationId xmlns:a16="http://schemas.microsoft.com/office/drawing/2014/main" id="{96B3BB35-5A7F-4109-8079-CB1ECF17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3" name="Rectangle 147">
            <a:extLst>
              <a:ext uri="{FF2B5EF4-FFF2-40B4-BE49-F238E27FC236}">
                <a16:creationId xmlns:a16="http://schemas.microsoft.com/office/drawing/2014/main" id="{758B6E6C-0EA9-437D-92E2-5770092B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4" name="Rectangle 148">
            <a:extLst>
              <a:ext uri="{FF2B5EF4-FFF2-40B4-BE49-F238E27FC236}">
                <a16:creationId xmlns:a16="http://schemas.microsoft.com/office/drawing/2014/main" id="{D149DD70-072C-4F24-A76A-2DCF88F6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5" name="Rectangle 149">
            <a:extLst>
              <a:ext uri="{FF2B5EF4-FFF2-40B4-BE49-F238E27FC236}">
                <a16:creationId xmlns:a16="http://schemas.microsoft.com/office/drawing/2014/main" id="{AD1BB8E5-0C08-4B84-B56E-944EA0DC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6" name="Rectangle 150">
            <a:extLst>
              <a:ext uri="{FF2B5EF4-FFF2-40B4-BE49-F238E27FC236}">
                <a16:creationId xmlns:a16="http://schemas.microsoft.com/office/drawing/2014/main" id="{F409C612-9826-41BC-BB67-DC0FADE7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7" name="Rectangle 151">
            <a:extLst>
              <a:ext uri="{FF2B5EF4-FFF2-40B4-BE49-F238E27FC236}">
                <a16:creationId xmlns:a16="http://schemas.microsoft.com/office/drawing/2014/main" id="{DE7582A8-400C-485A-85BB-22F283FB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8" name="Rectangle 152">
            <a:extLst>
              <a:ext uri="{FF2B5EF4-FFF2-40B4-BE49-F238E27FC236}">
                <a16:creationId xmlns:a16="http://schemas.microsoft.com/office/drawing/2014/main" id="{5CBC0EAB-920B-4288-ADDA-2E6C7A8D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09" name="Rectangle 153">
            <a:extLst>
              <a:ext uri="{FF2B5EF4-FFF2-40B4-BE49-F238E27FC236}">
                <a16:creationId xmlns:a16="http://schemas.microsoft.com/office/drawing/2014/main" id="{B75BFB4D-8765-4FBA-B924-8B2A58D4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0" name="Rectangle 154">
            <a:extLst>
              <a:ext uri="{FF2B5EF4-FFF2-40B4-BE49-F238E27FC236}">
                <a16:creationId xmlns:a16="http://schemas.microsoft.com/office/drawing/2014/main" id="{6E12856C-C047-4B37-A2B8-71E860840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1" name="Rectangle 155">
            <a:extLst>
              <a:ext uri="{FF2B5EF4-FFF2-40B4-BE49-F238E27FC236}">
                <a16:creationId xmlns:a16="http://schemas.microsoft.com/office/drawing/2014/main" id="{5AC28A35-1152-4B6A-B0A5-FED98C16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Breusch-Pagan-Godfrey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712" name="Rectangle 156">
            <a:extLst>
              <a:ext uri="{FF2B5EF4-FFF2-40B4-BE49-F238E27FC236}">
                <a16:creationId xmlns:a16="http://schemas.microsoft.com/office/drawing/2014/main" id="{0DEF124D-259F-4903-9DA2-71E609F7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3" name="Rectangle 157">
            <a:extLst>
              <a:ext uri="{FF2B5EF4-FFF2-40B4-BE49-F238E27FC236}">
                <a16:creationId xmlns:a16="http://schemas.microsoft.com/office/drawing/2014/main" id="{6A802A2B-4193-4AD5-9ED7-3F9194B6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4" name="Rectangle 158">
            <a:extLst>
              <a:ext uri="{FF2B5EF4-FFF2-40B4-BE49-F238E27FC236}">
                <a16:creationId xmlns:a16="http://schemas.microsoft.com/office/drawing/2014/main" id="{F38BF22C-3A20-445A-86A2-ACA4A822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5" name="Rectangle 159">
            <a:extLst>
              <a:ext uri="{FF2B5EF4-FFF2-40B4-BE49-F238E27FC236}">
                <a16:creationId xmlns:a16="http://schemas.microsoft.com/office/drawing/2014/main" id="{262BB91C-99B6-4384-8003-B2DFFE07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6" name="Rectangle 160">
            <a:extLst>
              <a:ext uri="{FF2B5EF4-FFF2-40B4-BE49-F238E27FC236}">
                <a16:creationId xmlns:a16="http://schemas.microsoft.com/office/drawing/2014/main" id="{73454CDF-1F9F-4FD6-8C91-2463164D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7" name="Rectangle 161">
            <a:extLst>
              <a:ext uri="{FF2B5EF4-FFF2-40B4-BE49-F238E27FC236}">
                <a16:creationId xmlns:a16="http://schemas.microsoft.com/office/drawing/2014/main" id="{28F54A7D-F712-4E66-A75D-003BCBBE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8" name="Rectangle 162">
            <a:extLst>
              <a:ext uri="{FF2B5EF4-FFF2-40B4-BE49-F238E27FC236}">
                <a16:creationId xmlns:a16="http://schemas.microsoft.com/office/drawing/2014/main" id="{7D47A787-8BB4-48E2-A994-3CE26224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19" name="Rectangle 163">
            <a:extLst>
              <a:ext uri="{FF2B5EF4-FFF2-40B4-BE49-F238E27FC236}">
                <a16:creationId xmlns:a16="http://schemas.microsoft.com/office/drawing/2014/main" id="{524EEF39-D588-4C17-B8AF-89B3F77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0" name="Rectangle 164">
            <a:extLst>
              <a:ext uri="{FF2B5EF4-FFF2-40B4-BE49-F238E27FC236}">
                <a16:creationId xmlns:a16="http://schemas.microsoft.com/office/drawing/2014/main" id="{8FDE64A8-99B4-4800-B8D9-2C36D92C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1" name="Rectangle 165">
            <a:extLst>
              <a:ext uri="{FF2B5EF4-FFF2-40B4-BE49-F238E27FC236}">
                <a16:creationId xmlns:a16="http://schemas.microsoft.com/office/drawing/2014/main" id="{9C2C193C-4D2B-471D-B943-031E6E4EA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2" name="Rectangle 166">
            <a:extLst>
              <a:ext uri="{FF2B5EF4-FFF2-40B4-BE49-F238E27FC236}">
                <a16:creationId xmlns:a16="http://schemas.microsoft.com/office/drawing/2014/main" id="{0C335F6F-D9A8-4C92-99FB-4DAF34F2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3" name="Rectangle 167">
            <a:extLst>
              <a:ext uri="{FF2B5EF4-FFF2-40B4-BE49-F238E27FC236}">
                <a16:creationId xmlns:a16="http://schemas.microsoft.com/office/drawing/2014/main" id="{DD06E5A3-3883-43D3-8BDF-48EC35AC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4" name="Rectangle 168">
            <a:extLst>
              <a:ext uri="{FF2B5EF4-FFF2-40B4-BE49-F238E27FC236}">
                <a16:creationId xmlns:a16="http://schemas.microsoft.com/office/drawing/2014/main" id="{F34DF66C-3BAC-4972-94F5-140E2AEB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5" name="Rectangle 169">
            <a:extLst>
              <a:ext uri="{FF2B5EF4-FFF2-40B4-BE49-F238E27FC236}">
                <a16:creationId xmlns:a16="http://schemas.microsoft.com/office/drawing/2014/main" id="{8A63FC36-E49B-4475-BFF0-7B5125E7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6" name="Rectangle 170">
            <a:extLst>
              <a:ext uri="{FF2B5EF4-FFF2-40B4-BE49-F238E27FC236}">
                <a16:creationId xmlns:a16="http://schemas.microsoft.com/office/drawing/2014/main" id="{C3DEA950-9811-46DB-ABB1-3F54DAF7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7" name="Rectangle 171">
            <a:extLst>
              <a:ext uri="{FF2B5EF4-FFF2-40B4-BE49-F238E27FC236}">
                <a16:creationId xmlns:a16="http://schemas.microsoft.com/office/drawing/2014/main" id="{99D3C43F-E816-4673-BC80-65481770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8" name="Rectangle 172">
            <a:extLst>
              <a:ext uri="{FF2B5EF4-FFF2-40B4-BE49-F238E27FC236}">
                <a16:creationId xmlns:a16="http://schemas.microsoft.com/office/drawing/2014/main" id="{DB8C33D5-9C1A-4896-B4A2-4E6A5E45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29" name="Rectangle 173">
            <a:extLst>
              <a:ext uri="{FF2B5EF4-FFF2-40B4-BE49-F238E27FC236}">
                <a16:creationId xmlns:a16="http://schemas.microsoft.com/office/drawing/2014/main" id="{66462A1C-6C55-45BD-B0BB-05D0AE6C3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0" name="Rectangle 174">
            <a:extLst>
              <a:ext uri="{FF2B5EF4-FFF2-40B4-BE49-F238E27FC236}">
                <a16:creationId xmlns:a16="http://schemas.microsoft.com/office/drawing/2014/main" id="{9EECE43C-F450-4A6F-951C-8A8AAB22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1" name="Rectangle 175">
            <a:extLst>
              <a:ext uri="{FF2B5EF4-FFF2-40B4-BE49-F238E27FC236}">
                <a16:creationId xmlns:a16="http://schemas.microsoft.com/office/drawing/2014/main" id="{2AAAFCC0-1C3C-43C5-9EF6-AB6E06DF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2" name="Rectangle 176">
            <a:extLst>
              <a:ext uri="{FF2B5EF4-FFF2-40B4-BE49-F238E27FC236}">
                <a16:creationId xmlns:a16="http://schemas.microsoft.com/office/drawing/2014/main" id="{A780A6F4-8C13-407C-A893-9CFDED9C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3" name="Rectangle 177">
            <a:extLst>
              <a:ext uri="{FF2B5EF4-FFF2-40B4-BE49-F238E27FC236}">
                <a16:creationId xmlns:a16="http://schemas.microsoft.com/office/drawing/2014/main" id="{625881E2-C578-4A48-9D9D-49911194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4" name="Rectangle 178">
            <a:extLst>
              <a:ext uri="{FF2B5EF4-FFF2-40B4-BE49-F238E27FC236}">
                <a16:creationId xmlns:a16="http://schemas.microsoft.com/office/drawing/2014/main" id="{162E0CFF-7205-4892-85AF-71E89001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5" name="Rectangle 179">
            <a:extLst>
              <a:ext uri="{FF2B5EF4-FFF2-40B4-BE49-F238E27FC236}">
                <a16:creationId xmlns:a16="http://schemas.microsoft.com/office/drawing/2014/main" id="{919E4E72-1266-4898-B272-43DC403F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6" name="Rectangle 180">
            <a:extLst>
              <a:ext uri="{FF2B5EF4-FFF2-40B4-BE49-F238E27FC236}">
                <a16:creationId xmlns:a16="http://schemas.microsoft.com/office/drawing/2014/main" id="{540F4D05-EADB-47D5-984B-93427DE7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7" name="Rectangle 181">
            <a:extLst>
              <a:ext uri="{FF2B5EF4-FFF2-40B4-BE49-F238E27FC236}">
                <a16:creationId xmlns:a16="http://schemas.microsoft.com/office/drawing/2014/main" id="{7E554D3A-7428-47C9-A1EC-41864340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8" name="Rectangle 182">
            <a:extLst>
              <a:ext uri="{FF2B5EF4-FFF2-40B4-BE49-F238E27FC236}">
                <a16:creationId xmlns:a16="http://schemas.microsoft.com/office/drawing/2014/main" id="{71120E6A-0544-4907-B80D-B04857863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39" name="Rectangle 183">
            <a:extLst>
              <a:ext uri="{FF2B5EF4-FFF2-40B4-BE49-F238E27FC236}">
                <a16:creationId xmlns:a16="http://schemas.microsoft.com/office/drawing/2014/main" id="{1F250D81-E6C2-464A-B8B2-6669C247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0" name="Rectangle 184">
            <a:extLst>
              <a:ext uri="{FF2B5EF4-FFF2-40B4-BE49-F238E27FC236}">
                <a16:creationId xmlns:a16="http://schemas.microsoft.com/office/drawing/2014/main" id="{251504E2-B516-4C3B-8312-07CCD783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1" name="Rectangle 185">
            <a:extLst>
              <a:ext uri="{FF2B5EF4-FFF2-40B4-BE49-F238E27FC236}">
                <a16:creationId xmlns:a16="http://schemas.microsoft.com/office/drawing/2014/main" id="{D8C28C82-1205-4DAD-A336-60C19635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2" name="Rectangle 186">
            <a:extLst>
              <a:ext uri="{FF2B5EF4-FFF2-40B4-BE49-F238E27FC236}">
                <a16:creationId xmlns:a16="http://schemas.microsoft.com/office/drawing/2014/main" id="{C623C6B6-76F9-4EDC-89D3-7F163D12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3" name="Rectangle 187">
            <a:extLst>
              <a:ext uri="{FF2B5EF4-FFF2-40B4-BE49-F238E27FC236}">
                <a16:creationId xmlns:a16="http://schemas.microsoft.com/office/drawing/2014/main" id="{79F04DEF-921A-4CF0-A8A8-165EC5B6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4" name="Rectangle 188">
            <a:extLst>
              <a:ext uri="{FF2B5EF4-FFF2-40B4-BE49-F238E27FC236}">
                <a16:creationId xmlns:a16="http://schemas.microsoft.com/office/drawing/2014/main" id="{67869CB0-2793-43DC-BDE8-082947F7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5" name="Rectangle 189">
            <a:extLst>
              <a:ext uri="{FF2B5EF4-FFF2-40B4-BE49-F238E27FC236}">
                <a16:creationId xmlns:a16="http://schemas.microsoft.com/office/drawing/2014/main" id="{FD402382-1E9B-4810-8221-1E1990E9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6" name="Rectangle 190">
            <a:extLst>
              <a:ext uri="{FF2B5EF4-FFF2-40B4-BE49-F238E27FC236}">
                <a16:creationId xmlns:a16="http://schemas.microsoft.com/office/drawing/2014/main" id="{7442777E-412D-480D-ACFD-DAD7C0D8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7" name="Rectangle 191">
            <a:extLst>
              <a:ext uri="{FF2B5EF4-FFF2-40B4-BE49-F238E27FC236}">
                <a16:creationId xmlns:a16="http://schemas.microsoft.com/office/drawing/2014/main" id="{F61F873E-10DB-4752-A329-4A399EED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8" name="Rectangle 192">
            <a:extLst>
              <a:ext uri="{FF2B5EF4-FFF2-40B4-BE49-F238E27FC236}">
                <a16:creationId xmlns:a16="http://schemas.microsoft.com/office/drawing/2014/main" id="{DF04AAD5-30A6-489A-961B-09A87BB5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8749" name="Rectangle 198">
            <a:extLst>
              <a:ext uri="{FF2B5EF4-FFF2-40B4-BE49-F238E27FC236}">
                <a16:creationId xmlns:a16="http://schemas.microsoft.com/office/drawing/2014/main" id="{E6D78E67-DEA2-4ED0-944A-CC41B95E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28750" name="1 Objeto">
            <a:extLst>
              <a:ext uri="{FF2B5EF4-FFF2-40B4-BE49-F238E27FC236}">
                <a16:creationId xmlns:a16="http://schemas.microsoft.com/office/drawing/2014/main" id="{A1E9BE87-29F7-4E33-8997-4BC225B16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2060575"/>
          <a:ext cx="5440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cuación" r:id="rId3" imgW="2667000" imgH="228600" progId="Equation.3">
                  <p:embed/>
                </p:oleObj>
              </mc:Choice>
              <mc:Fallback>
                <p:oleObj name="Ecuación" r:id="rId3" imgW="26670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060575"/>
                        <a:ext cx="54403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51" name="Text Box 3">
            <a:extLst>
              <a:ext uri="{FF2B5EF4-FFF2-40B4-BE49-F238E27FC236}">
                <a16:creationId xmlns:a16="http://schemas.microsoft.com/office/drawing/2014/main" id="{66A5B443-A58E-4683-B9F5-549299F4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930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Dado el siguiente modelo:</a:t>
            </a:r>
          </a:p>
        </p:txBody>
      </p:sp>
      <p:sp>
        <p:nvSpPr>
          <p:cNvPr id="28752" name="Text Box 3">
            <a:extLst>
              <a:ext uri="{FF2B5EF4-FFF2-40B4-BE49-F238E27FC236}">
                <a16:creationId xmlns:a16="http://schemas.microsoft.com/office/drawing/2014/main" id="{C574E370-FA2B-443F-9219-AF0C4F1C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79930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Supongamos que:</a:t>
            </a:r>
          </a:p>
        </p:txBody>
      </p:sp>
      <p:graphicFrame>
        <p:nvGraphicFramePr>
          <p:cNvPr id="28753" name="2 Objeto">
            <a:extLst>
              <a:ext uri="{FF2B5EF4-FFF2-40B4-BE49-F238E27FC236}">
                <a16:creationId xmlns:a16="http://schemas.microsoft.com/office/drawing/2014/main" id="{80BDF73C-D9B3-4821-AB3D-2F3190A5D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2924175"/>
          <a:ext cx="4456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cuación" r:id="rId5" imgW="2184400" imgH="241300" progId="Equation.3">
                  <p:embed/>
                </p:oleObj>
              </mc:Choice>
              <mc:Fallback>
                <p:oleObj name="Ecuación" r:id="rId5" imgW="2184400" imgH="2413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924175"/>
                        <a:ext cx="4456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54" name="3 Objeto">
            <a:extLst>
              <a:ext uri="{FF2B5EF4-FFF2-40B4-BE49-F238E27FC236}">
                <a16:creationId xmlns:a16="http://schemas.microsoft.com/office/drawing/2014/main" id="{5D1CCB2C-F33D-4873-8236-787EDBD3B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11613"/>
          <a:ext cx="3487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cuación" r:id="rId7" imgW="1892300" imgH="228600" progId="Equation.3">
                  <p:embed/>
                </p:oleObj>
              </mc:Choice>
              <mc:Fallback>
                <p:oleObj name="Ecuación" r:id="rId7" imgW="1892300" imgH="2286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11613"/>
                        <a:ext cx="34877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55" name="4 Objeto">
            <a:extLst>
              <a:ext uri="{FF2B5EF4-FFF2-40B4-BE49-F238E27FC236}">
                <a16:creationId xmlns:a16="http://schemas.microsoft.com/office/drawing/2014/main" id="{40AD6DE7-6798-464D-8089-5549B7BC1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4587875"/>
          <a:ext cx="3535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cuación" r:id="rId9" imgW="1917700" imgH="228600" progId="Equation.3">
                  <p:embed/>
                </p:oleObj>
              </mc:Choice>
              <mc:Fallback>
                <p:oleObj name="Ecuación" r:id="rId9" imgW="19177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587875"/>
                        <a:ext cx="35353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56" name="5 Objeto">
            <a:extLst>
              <a:ext uri="{FF2B5EF4-FFF2-40B4-BE49-F238E27FC236}">
                <a16:creationId xmlns:a16="http://schemas.microsoft.com/office/drawing/2014/main" id="{C1C6A6E9-984F-4126-B9BE-B350613ED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4738" y="4005263"/>
          <a:ext cx="1009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cuación" r:id="rId11" imgW="495085" imgH="241195" progId="Equation.3">
                  <p:embed/>
                </p:oleObj>
              </mc:Choice>
              <mc:Fallback>
                <p:oleObj name="Ecuación" r:id="rId11" imgW="495085" imgH="241195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005263"/>
                        <a:ext cx="1009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57" name="Text Box 3">
            <a:extLst>
              <a:ext uri="{FF2B5EF4-FFF2-40B4-BE49-F238E27FC236}">
                <a16:creationId xmlns:a16="http://schemas.microsoft.com/office/drawing/2014/main" id="{684F866E-1698-4DAB-9320-0D84BAF2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79930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Si probamos que: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8">
            <a:extLst>
              <a:ext uri="{FF2B5EF4-FFF2-40B4-BE49-F238E27FC236}">
                <a16:creationId xmlns:a16="http://schemas.microsoft.com/office/drawing/2014/main" id="{F663A1CA-3F99-453C-AAD7-3BCE7D3B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699" name="Rectangle 119">
            <a:extLst>
              <a:ext uri="{FF2B5EF4-FFF2-40B4-BE49-F238E27FC236}">
                <a16:creationId xmlns:a16="http://schemas.microsoft.com/office/drawing/2014/main" id="{D8C32108-536E-436B-B286-819962B0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0" name="Rectangle 120">
            <a:extLst>
              <a:ext uri="{FF2B5EF4-FFF2-40B4-BE49-F238E27FC236}">
                <a16:creationId xmlns:a16="http://schemas.microsoft.com/office/drawing/2014/main" id="{2855755A-F6F6-4559-B87D-45B067AD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1" name="Rectangle 121">
            <a:extLst>
              <a:ext uri="{FF2B5EF4-FFF2-40B4-BE49-F238E27FC236}">
                <a16:creationId xmlns:a16="http://schemas.microsoft.com/office/drawing/2014/main" id="{A0B79913-6BE7-449B-B60C-1F617848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2" name="Rectangle 122">
            <a:extLst>
              <a:ext uri="{FF2B5EF4-FFF2-40B4-BE49-F238E27FC236}">
                <a16:creationId xmlns:a16="http://schemas.microsoft.com/office/drawing/2014/main" id="{3E46D19D-9F95-4F39-B60B-248AA64A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3" name="Rectangle 123">
            <a:extLst>
              <a:ext uri="{FF2B5EF4-FFF2-40B4-BE49-F238E27FC236}">
                <a16:creationId xmlns:a16="http://schemas.microsoft.com/office/drawing/2014/main" id="{BF1D1711-03D1-4FC7-95A8-D0D167BE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4" name="Rectangle 124">
            <a:extLst>
              <a:ext uri="{FF2B5EF4-FFF2-40B4-BE49-F238E27FC236}">
                <a16:creationId xmlns:a16="http://schemas.microsoft.com/office/drawing/2014/main" id="{F42E837E-44F9-4316-B539-8905AB06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5" name="Rectangle 125">
            <a:extLst>
              <a:ext uri="{FF2B5EF4-FFF2-40B4-BE49-F238E27FC236}">
                <a16:creationId xmlns:a16="http://schemas.microsoft.com/office/drawing/2014/main" id="{4822F865-75E1-4815-9306-B881F3C3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6" name="Rectangle 126">
            <a:extLst>
              <a:ext uri="{FF2B5EF4-FFF2-40B4-BE49-F238E27FC236}">
                <a16:creationId xmlns:a16="http://schemas.microsoft.com/office/drawing/2014/main" id="{51EE1FC7-5126-4430-A193-C059C3D0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7" name="Rectangle 127">
            <a:extLst>
              <a:ext uri="{FF2B5EF4-FFF2-40B4-BE49-F238E27FC236}">
                <a16:creationId xmlns:a16="http://schemas.microsoft.com/office/drawing/2014/main" id="{A91861BE-D090-42FE-9731-72099B3D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8" name="Rectangle 128">
            <a:extLst>
              <a:ext uri="{FF2B5EF4-FFF2-40B4-BE49-F238E27FC236}">
                <a16:creationId xmlns:a16="http://schemas.microsoft.com/office/drawing/2014/main" id="{769BB3F5-FD96-4E91-A7C5-16FBE27E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09" name="Rectangle 129">
            <a:extLst>
              <a:ext uri="{FF2B5EF4-FFF2-40B4-BE49-F238E27FC236}">
                <a16:creationId xmlns:a16="http://schemas.microsoft.com/office/drawing/2014/main" id="{7BFF73AA-C679-45F5-8965-8F2ADA03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0" name="Rectangle 130">
            <a:extLst>
              <a:ext uri="{FF2B5EF4-FFF2-40B4-BE49-F238E27FC236}">
                <a16:creationId xmlns:a16="http://schemas.microsoft.com/office/drawing/2014/main" id="{ABDF41B9-078E-4FA9-AE94-D2B5CCD8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1" name="Rectangle 131">
            <a:extLst>
              <a:ext uri="{FF2B5EF4-FFF2-40B4-BE49-F238E27FC236}">
                <a16:creationId xmlns:a16="http://schemas.microsoft.com/office/drawing/2014/main" id="{70ABD3D6-FD97-4C1A-802D-A1A2BB98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2" name="Rectangle 132">
            <a:extLst>
              <a:ext uri="{FF2B5EF4-FFF2-40B4-BE49-F238E27FC236}">
                <a16:creationId xmlns:a16="http://schemas.microsoft.com/office/drawing/2014/main" id="{6AC6F537-15FB-4352-A616-E9130551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3" name="Rectangle 133">
            <a:extLst>
              <a:ext uri="{FF2B5EF4-FFF2-40B4-BE49-F238E27FC236}">
                <a16:creationId xmlns:a16="http://schemas.microsoft.com/office/drawing/2014/main" id="{B74142AF-75F3-44D8-AB6A-2F15DB7A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4" name="Rectangle 134">
            <a:extLst>
              <a:ext uri="{FF2B5EF4-FFF2-40B4-BE49-F238E27FC236}">
                <a16:creationId xmlns:a16="http://schemas.microsoft.com/office/drawing/2014/main" id="{B6A15BA1-3FE6-4E6C-BE38-9CEAB2876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5" name="Rectangle 135">
            <a:extLst>
              <a:ext uri="{FF2B5EF4-FFF2-40B4-BE49-F238E27FC236}">
                <a16:creationId xmlns:a16="http://schemas.microsoft.com/office/drawing/2014/main" id="{7072C407-9371-4959-87DC-569FD991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6" name="Rectangle 136">
            <a:extLst>
              <a:ext uri="{FF2B5EF4-FFF2-40B4-BE49-F238E27FC236}">
                <a16:creationId xmlns:a16="http://schemas.microsoft.com/office/drawing/2014/main" id="{516A460B-84F4-41CE-B976-0B06B4B0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7" name="Rectangle 137">
            <a:extLst>
              <a:ext uri="{FF2B5EF4-FFF2-40B4-BE49-F238E27FC236}">
                <a16:creationId xmlns:a16="http://schemas.microsoft.com/office/drawing/2014/main" id="{20393220-848A-4E0B-B7B7-8CD90E2D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8" name="Rectangle 138">
            <a:extLst>
              <a:ext uri="{FF2B5EF4-FFF2-40B4-BE49-F238E27FC236}">
                <a16:creationId xmlns:a16="http://schemas.microsoft.com/office/drawing/2014/main" id="{3DC1CD69-9206-4AC7-A125-9E22131E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19" name="Rectangle 139">
            <a:extLst>
              <a:ext uri="{FF2B5EF4-FFF2-40B4-BE49-F238E27FC236}">
                <a16:creationId xmlns:a16="http://schemas.microsoft.com/office/drawing/2014/main" id="{AB2E75DB-52FF-456C-82DF-1824E23A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0" name="Rectangle 140">
            <a:extLst>
              <a:ext uri="{FF2B5EF4-FFF2-40B4-BE49-F238E27FC236}">
                <a16:creationId xmlns:a16="http://schemas.microsoft.com/office/drawing/2014/main" id="{E3A544D9-C0AD-49AA-9227-B335AB03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1" name="Rectangle 141">
            <a:extLst>
              <a:ext uri="{FF2B5EF4-FFF2-40B4-BE49-F238E27FC236}">
                <a16:creationId xmlns:a16="http://schemas.microsoft.com/office/drawing/2014/main" id="{17AAE396-2EEE-4FDA-9AE6-ABE170C3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2" name="Rectangle 142">
            <a:extLst>
              <a:ext uri="{FF2B5EF4-FFF2-40B4-BE49-F238E27FC236}">
                <a16:creationId xmlns:a16="http://schemas.microsoft.com/office/drawing/2014/main" id="{1374F54A-AEA8-40E2-8797-5699C7E9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3" name="Rectangle 143">
            <a:extLst>
              <a:ext uri="{FF2B5EF4-FFF2-40B4-BE49-F238E27FC236}">
                <a16:creationId xmlns:a16="http://schemas.microsoft.com/office/drawing/2014/main" id="{A5BC7303-1561-451D-B9AC-33A7F600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4" name="Rectangle 144">
            <a:extLst>
              <a:ext uri="{FF2B5EF4-FFF2-40B4-BE49-F238E27FC236}">
                <a16:creationId xmlns:a16="http://schemas.microsoft.com/office/drawing/2014/main" id="{582C308D-46FA-438A-BA1A-AF9A6E55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5" name="Rectangle 145">
            <a:extLst>
              <a:ext uri="{FF2B5EF4-FFF2-40B4-BE49-F238E27FC236}">
                <a16:creationId xmlns:a16="http://schemas.microsoft.com/office/drawing/2014/main" id="{4F69BE83-2040-4A85-B570-B170DF89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6" name="Rectangle 146">
            <a:extLst>
              <a:ext uri="{FF2B5EF4-FFF2-40B4-BE49-F238E27FC236}">
                <a16:creationId xmlns:a16="http://schemas.microsoft.com/office/drawing/2014/main" id="{DB1120D9-D1C8-4652-899F-19FEFABC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7" name="Rectangle 147">
            <a:extLst>
              <a:ext uri="{FF2B5EF4-FFF2-40B4-BE49-F238E27FC236}">
                <a16:creationId xmlns:a16="http://schemas.microsoft.com/office/drawing/2014/main" id="{94EEFEA8-D0C6-40DF-A5BE-2BEE56E6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8" name="Rectangle 148">
            <a:extLst>
              <a:ext uri="{FF2B5EF4-FFF2-40B4-BE49-F238E27FC236}">
                <a16:creationId xmlns:a16="http://schemas.microsoft.com/office/drawing/2014/main" id="{04FB50A1-1CD8-4221-9239-C692C538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29" name="Rectangle 149">
            <a:extLst>
              <a:ext uri="{FF2B5EF4-FFF2-40B4-BE49-F238E27FC236}">
                <a16:creationId xmlns:a16="http://schemas.microsoft.com/office/drawing/2014/main" id="{42E3AB0C-761F-4465-AD74-7653B3BC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0" name="Rectangle 150">
            <a:extLst>
              <a:ext uri="{FF2B5EF4-FFF2-40B4-BE49-F238E27FC236}">
                <a16:creationId xmlns:a16="http://schemas.microsoft.com/office/drawing/2014/main" id="{15EB689C-2ADB-40D6-939E-383AB888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1" name="Rectangle 151">
            <a:extLst>
              <a:ext uri="{FF2B5EF4-FFF2-40B4-BE49-F238E27FC236}">
                <a16:creationId xmlns:a16="http://schemas.microsoft.com/office/drawing/2014/main" id="{469DBA74-01CC-4F82-B9FD-D8562EF7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2" name="Rectangle 152">
            <a:extLst>
              <a:ext uri="{FF2B5EF4-FFF2-40B4-BE49-F238E27FC236}">
                <a16:creationId xmlns:a16="http://schemas.microsoft.com/office/drawing/2014/main" id="{0540F543-EE77-4197-84E5-426B6BB9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3" name="Rectangle 153">
            <a:extLst>
              <a:ext uri="{FF2B5EF4-FFF2-40B4-BE49-F238E27FC236}">
                <a16:creationId xmlns:a16="http://schemas.microsoft.com/office/drawing/2014/main" id="{8C2D562D-A751-4980-8492-0FD511DD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4" name="Rectangle 154">
            <a:extLst>
              <a:ext uri="{FF2B5EF4-FFF2-40B4-BE49-F238E27FC236}">
                <a16:creationId xmlns:a16="http://schemas.microsoft.com/office/drawing/2014/main" id="{B8647EBB-61D8-449A-B819-2A056911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5" name="Rectangle 155">
            <a:extLst>
              <a:ext uri="{FF2B5EF4-FFF2-40B4-BE49-F238E27FC236}">
                <a16:creationId xmlns:a16="http://schemas.microsoft.com/office/drawing/2014/main" id="{F56E6B60-3E0A-49AC-9B4B-A9EB74ED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Breusch-Pagan-Godfrey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36" name="Rectangle 156">
            <a:extLst>
              <a:ext uri="{FF2B5EF4-FFF2-40B4-BE49-F238E27FC236}">
                <a16:creationId xmlns:a16="http://schemas.microsoft.com/office/drawing/2014/main" id="{07EF34B9-B31E-46F3-A254-CBD496E5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7" name="Rectangle 157">
            <a:extLst>
              <a:ext uri="{FF2B5EF4-FFF2-40B4-BE49-F238E27FC236}">
                <a16:creationId xmlns:a16="http://schemas.microsoft.com/office/drawing/2014/main" id="{F6F1F39D-4493-4E02-AB22-CA60A329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8" name="Rectangle 158">
            <a:extLst>
              <a:ext uri="{FF2B5EF4-FFF2-40B4-BE49-F238E27FC236}">
                <a16:creationId xmlns:a16="http://schemas.microsoft.com/office/drawing/2014/main" id="{BFC12A9E-9BE8-4637-ACF1-E49D801A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39" name="Rectangle 159">
            <a:extLst>
              <a:ext uri="{FF2B5EF4-FFF2-40B4-BE49-F238E27FC236}">
                <a16:creationId xmlns:a16="http://schemas.microsoft.com/office/drawing/2014/main" id="{C94EAEC6-17D1-4EF5-895D-8EC7DC7E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0" name="Rectangle 160">
            <a:extLst>
              <a:ext uri="{FF2B5EF4-FFF2-40B4-BE49-F238E27FC236}">
                <a16:creationId xmlns:a16="http://schemas.microsoft.com/office/drawing/2014/main" id="{391C6846-6FA6-45DE-ADAD-914E8021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1" name="Rectangle 161">
            <a:extLst>
              <a:ext uri="{FF2B5EF4-FFF2-40B4-BE49-F238E27FC236}">
                <a16:creationId xmlns:a16="http://schemas.microsoft.com/office/drawing/2014/main" id="{8CE96CF5-B444-4CB3-B791-E4B383A8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2" name="Rectangle 162">
            <a:extLst>
              <a:ext uri="{FF2B5EF4-FFF2-40B4-BE49-F238E27FC236}">
                <a16:creationId xmlns:a16="http://schemas.microsoft.com/office/drawing/2014/main" id="{5C5B49CD-F58D-4E23-962D-CDA95216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3" name="Rectangle 163">
            <a:extLst>
              <a:ext uri="{FF2B5EF4-FFF2-40B4-BE49-F238E27FC236}">
                <a16:creationId xmlns:a16="http://schemas.microsoft.com/office/drawing/2014/main" id="{788E6CBE-853F-4E0F-808C-720843C6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4" name="Rectangle 164">
            <a:extLst>
              <a:ext uri="{FF2B5EF4-FFF2-40B4-BE49-F238E27FC236}">
                <a16:creationId xmlns:a16="http://schemas.microsoft.com/office/drawing/2014/main" id="{BB22BE62-9B9F-47CF-B580-4BE6F326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5" name="Rectangle 165">
            <a:extLst>
              <a:ext uri="{FF2B5EF4-FFF2-40B4-BE49-F238E27FC236}">
                <a16:creationId xmlns:a16="http://schemas.microsoft.com/office/drawing/2014/main" id="{1B1F073B-0A54-4DCD-A4DB-01635056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6" name="Rectangle 166">
            <a:extLst>
              <a:ext uri="{FF2B5EF4-FFF2-40B4-BE49-F238E27FC236}">
                <a16:creationId xmlns:a16="http://schemas.microsoft.com/office/drawing/2014/main" id="{A1A1E31D-15B1-4266-A628-40B8226D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7" name="Rectangle 167">
            <a:extLst>
              <a:ext uri="{FF2B5EF4-FFF2-40B4-BE49-F238E27FC236}">
                <a16:creationId xmlns:a16="http://schemas.microsoft.com/office/drawing/2014/main" id="{138ABEA8-C06A-457F-BEAB-3ED34DDB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8" name="Rectangle 168">
            <a:extLst>
              <a:ext uri="{FF2B5EF4-FFF2-40B4-BE49-F238E27FC236}">
                <a16:creationId xmlns:a16="http://schemas.microsoft.com/office/drawing/2014/main" id="{15F4ADC5-4254-41D8-96F2-23C857B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49" name="Rectangle 169">
            <a:extLst>
              <a:ext uri="{FF2B5EF4-FFF2-40B4-BE49-F238E27FC236}">
                <a16:creationId xmlns:a16="http://schemas.microsoft.com/office/drawing/2014/main" id="{18230E34-869D-4495-AC85-1613E18C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0" name="Rectangle 170">
            <a:extLst>
              <a:ext uri="{FF2B5EF4-FFF2-40B4-BE49-F238E27FC236}">
                <a16:creationId xmlns:a16="http://schemas.microsoft.com/office/drawing/2014/main" id="{BC7D3CCB-AFE4-4EA6-A05E-75A7A0AB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1" name="Rectangle 171">
            <a:extLst>
              <a:ext uri="{FF2B5EF4-FFF2-40B4-BE49-F238E27FC236}">
                <a16:creationId xmlns:a16="http://schemas.microsoft.com/office/drawing/2014/main" id="{958E9943-ABE2-454A-A018-6FD558F8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2" name="Rectangle 172">
            <a:extLst>
              <a:ext uri="{FF2B5EF4-FFF2-40B4-BE49-F238E27FC236}">
                <a16:creationId xmlns:a16="http://schemas.microsoft.com/office/drawing/2014/main" id="{036EFF85-6CB9-46FF-8106-1E27FD22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3" name="Rectangle 173">
            <a:extLst>
              <a:ext uri="{FF2B5EF4-FFF2-40B4-BE49-F238E27FC236}">
                <a16:creationId xmlns:a16="http://schemas.microsoft.com/office/drawing/2014/main" id="{2D78E42B-4844-4496-8B21-8ECB90D1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4" name="Rectangle 174">
            <a:extLst>
              <a:ext uri="{FF2B5EF4-FFF2-40B4-BE49-F238E27FC236}">
                <a16:creationId xmlns:a16="http://schemas.microsoft.com/office/drawing/2014/main" id="{6EF85C5B-5785-4D83-BC50-976FCDD1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5" name="Rectangle 175">
            <a:extLst>
              <a:ext uri="{FF2B5EF4-FFF2-40B4-BE49-F238E27FC236}">
                <a16:creationId xmlns:a16="http://schemas.microsoft.com/office/drawing/2014/main" id="{1BF06B22-7E2D-4DFA-8038-4251AF27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6" name="Rectangle 176">
            <a:extLst>
              <a:ext uri="{FF2B5EF4-FFF2-40B4-BE49-F238E27FC236}">
                <a16:creationId xmlns:a16="http://schemas.microsoft.com/office/drawing/2014/main" id="{64B778A7-304F-45DE-91D7-4A761189B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7" name="Rectangle 177">
            <a:extLst>
              <a:ext uri="{FF2B5EF4-FFF2-40B4-BE49-F238E27FC236}">
                <a16:creationId xmlns:a16="http://schemas.microsoft.com/office/drawing/2014/main" id="{77F8921B-1AA5-47EE-BC5D-9798D2F3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8" name="Rectangle 178">
            <a:extLst>
              <a:ext uri="{FF2B5EF4-FFF2-40B4-BE49-F238E27FC236}">
                <a16:creationId xmlns:a16="http://schemas.microsoft.com/office/drawing/2014/main" id="{6B656F1D-334C-4D46-9B91-A426B7C3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59" name="Rectangle 179">
            <a:extLst>
              <a:ext uri="{FF2B5EF4-FFF2-40B4-BE49-F238E27FC236}">
                <a16:creationId xmlns:a16="http://schemas.microsoft.com/office/drawing/2014/main" id="{8530E100-E667-48C1-AA40-84608A8C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0" name="Rectangle 180">
            <a:extLst>
              <a:ext uri="{FF2B5EF4-FFF2-40B4-BE49-F238E27FC236}">
                <a16:creationId xmlns:a16="http://schemas.microsoft.com/office/drawing/2014/main" id="{31E83121-29B3-492C-8DCE-DB11C071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1" name="Rectangle 181">
            <a:extLst>
              <a:ext uri="{FF2B5EF4-FFF2-40B4-BE49-F238E27FC236}">
                <a16:creationId xmlns:a16="http://schemas.microsoft.com/office/drawing/2014/main" id="{9D3B189B-39CE-4C1D-9B76-C47C2CA2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2" name="Rectangle 182">
            <a:extLst>
              <a:ext uri="{FF2B5EF4-FFF2-40B4-BE49-F238E27FC236}">
                <a16:creationId xmlns:a16="http://schemas.microsoft.com/office/drawing/2014/main" id="{E88EA005-5D7C-46E7-B59B-4CD749E0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3" name="Rectangle 183">
            <a:extLst>
              <a:ext uri="{FF2B5EF4-FFF2-40B4-BE49-F238E27FC236}">
                <a16:creationId xmlns:a16="http://schemas.microsoft.com/office/drawing/2014/main" id="{17AA4FC9-1E77-44E8-BA8B-34AF5841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4" name="Rectangle 184">
            <a:extLst>
              <a:ext uri="{FF2B5EF4-FFF2-40B4-BE49-F238E27FC236}">
                <a16:creationId xmlns:a16="http://schemas.microsoft.com/office/drawing/2014/main" id="{E3254953-E019-4541-BEB5-59C061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5" name="Rectangle 185">
            <a:extLst>
              <a:ext uri="{FF2B5EF4-FFF2-40B4-BE49-F238E27FC236}">
                <a16:creationId xmlns:a16="http://schemas.microsoft.com/office/drawing/2014/main" id="{0C6D7CC9-9D63-458B-B36E-40EC13DD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6" name="Rectangle 186">
            <a:extLst>
              <a:ext uri="{FF2B5EF4-FFF2-40B4-BE49-F238E27FC236}">
                <a16:creationId xmlns:a16="http://schemas.microsoft.com/office/drawing/2014/main" id="{0610E8AD-C0C1-4554-94D8-DD17FCD4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7" name="Rectangle 187">
            <a:extLst>
              <a:ext uri="{FF2B5EF4-FFF2-40B4-BE49-F238E27FC236}">
                <a16:creationId xmlns:a16="http://schemas.microsoft.com/office/drawing/2014/main" id="{E5289044-13A5-445B-ADEE-C882C6FD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8" name="Rectangle 188">
            <a:extLst>
              <a:ext uri="{FF2B5EF4-FFF2-40B4-BE49-F238E27FC236}">
                <a16:creationId xmlns:a16="http://schemas.microsoft.com/office/drawing/2014/main" id="{5F1E642A-FA91-4FF4-964A-1FA6C39B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69" name="Rectangle 189">
            <a:extLst>
              <a:ext uri="{FF2B5EF4-FFF2-40B4-BE49-F238E27FC236}">
                <a16:creationId xmlns:a16="http://schemas.microsoft.com/office/drawing/2014/main" id="{7BA79B2B-D203-4786-B912-CFDB9E1E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70" name="Rectangle 190">
            <a:extLst>
              <a:ext uri="{FF2B5EF4-FFF2-40B4-BE49-F238E27FC236}">
                <a16:creationId xmlns:a16="http://schemas.microsoft.com/office/drawing/2014/main" id="{B3C18994-1168-4C6B-AD43-7E3ED654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71" name="Rectangle 191">
            <a:extLst>
              <a:ext uri="{FF2B5EF4-FFF2-40B4-BE49-F238E27FC236}">
                <a16:creationId xmlns:a16="http://schemas.microsoft.com/office/drawing/2014/main" id="{71DADA9C-5601-4627-9CFE-6874C96C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29772" name="Rectangle 192">
            <a:extLst>
              <a:ext uri="{FF2B5EF4-FFF2-40B4-BE49-F238E27FC236}">
                <a16:creationId xmlns:a16="http://schemas.microsoft.com/office/drawing/2014/main" id="{FFC8E02A-1780-4264-950F-5676C20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86" name="Text Box 3">
            <a:extLst>
              <a:ext uri="{FF2B5EF4-FFF2-40B4-BE49-F238E27FC236}">
                <a16:creationId xmlns:a16="http://schemas.microsoft.com/office/drawing/2014/main" id="{D483ACE0-ADD6-4E79-87BC-83C86687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700213"/>
            <a:ext cx="7993063" cy="1139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0850" indent="-4508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defRPr/>
            </a:pPr>
            <a:r>
              <a:rPr lang="es-ES_tradnl" sz="1700" dirty="0">
                <a:latin typeface="Arial" charset="0"/>
                <a:cs typeface="+mn-cs"/>
              </a:rPr>
              <a:t>Procedimiento: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s-ES_tradnl" sz="1700" dirty="0">
                <a:latin typeface="Arial" charset="0"/>
                <a:cs typeface="+mn-cs"/>
              </a:rPr>
              <a:t>Estimar la regresión por el MMCO y obtener las observaciones residuales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s-ES_tradnl" sz="1700" dirty="0">
                <a:latin typeface="Arial" charset="0"/>
                <a:cs typeface="+mn-cs"/>
              </a:rPr>
              <a:t>Estimar la varianza de la regresión sesgada:</a:t>
            </a:r>
          </a:p>
        </p:txBody>
      </p:sp>
      <p:graphicFrame>
        <p:nvGraphicFramePr>
          <p:cNvPr id="29774" name="7 Objeto">
            <a:extLst>
              <a:ext uri="{FF2B5EF4-FFF2-40B4-BE49-F238E27FC236}">
                <a16:creationId xmlns:a16="http://schemas.microsoft.com/office/drawing/2014/main" id="{4A682D20-D06C-4388-B4CC-BEC3FFA2A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2493963"/>
          <a:ext cx="1450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cuación" r:id="rId3" imgW="710891" imgH="431613" progId="Equation.3">
                  <p:embed/>
                </p:oleObj>
              </mc:Choice>
              <mc:Fallback>
                <p:oleObj name="Ecuación" r:id="rId3" imgW="710891" imgH="431613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493963"/>
                        <a:ext cx="1450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5" name="1 Objeto">
            <a:extLst>
              <a:ext uri="{FF2B5EF4-FFF2-40B4-BE49-F238E27FC236}">
                <a16:creationId xmlns:a16="http://schemas.microsoft.com/office/drawing/2014/main" id="{791D9B14-4C06-417F-BEC3-4617A94D5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068638"/>
          <a:ext cx="1087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cuación" r:id="rId5" imgW="533169" imgH="418918" progId="Equation.3">
                  <p:embed/>
                </p:oleObj>
              </mc:Choice>
              <mc:Fallback>
                <p:oleObj name="Ecuación" r:id="rId5" imgW="533169" imgH="418918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10874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6" name="Text Box 3">
            <a:extLst>
              <a:ext uri="{FF2B5EF4-FFF2-40B4-BE49-F238E27FC236}">
                <a16:creationId xmlns:a16="http://schemas.microsoft.com/office/drawing/2014/main" id="{3857D435-3DA8-428D-8B03-5D9D12B2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62325"/>
            <a:ext cx="15128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Calcular:</a:t>
            </a:r>
          </a:p>
        </p:txBody>
      </p:sp>
      <p:graphicFrame>
        <p:nvGraphicFramePr>
          <p:cNvPr id="29777" name="2 Objeto">
            <a:extLst>
              <a:ext uri="{FF2B5EF4-FFF2-40B4-BE49-F238E27FC236}">
                <a16:creationId xmlns:a16="http://schemas.microsoft.com/office/drawing/2014/main" id="{0047D451-917C-4C5E-8660-7F92F9637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4221163"/>
          <a:ext cx="487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cuación" r:id="rId7" imgW="2387600" imgH="228600" progId="Equation.3">
                  <p:embed/>
                </p:oleObj>
              </mc:Choice>
              <mc:Fallback>
                <p:oleObj name="Ecuación" r:id="rId7" imgW="23876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221163"/>
                        <a:ext cx="4870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8" name="Text Box 3">
            <a:extLst>
              <a:ext uri="{FF2B5EF4-FFF2-40B4-BE49-F238E27FC236}">
                <a16:creationId xmlns:a16="http://schemas.microsoft.com/office/drawing/2014/main" id="{8DB1D471-A797-48DA-A6F8-398A75D4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60800"/>
            <a:ext cx="14398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Estimar:</a:t>
            </a:r>
          </a:p>
        </p:txBody>
      </p:sp>
      <p:sp>
        <p:nvSpPr>
          <p:cNvPr id="29779" name="Text Box 3">
            <a:extLst>
              <a:ext uri="{FF2B5EF4-FFF2-40B4-BE49-F238E27FC236}">
                <a16:creationId xmlns:a16="http://schemas.microsoft.com/office/drawing/2014/main" id="{741ADD0B-596F-4741-BFA2-EBEA8D99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03775"/>
            <a:ext cx="6767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Deducir la Suma Explicada de la Regresión (SCE) y obtener:</a:t>
            </a:r>
          </a:p>
        </p:txBody>
      </p:sp>
      <p:graphicFrame>
        <p:nvGraphicFramePr>
          <p:cNvPr id="29780" name="3 Objeto">
            <a:extLst>
              <a:ext uri="{FF2B5EF4-FFF2-40B4-BE49-F238E27FC236}">
                <a16:creationId xmlns:a16="http://schemas.microsoft.com/office/drawing/2014/main" id="{503D0731-E66D-4012-ACB6-97DEE3A02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229225"/>
          <a:ext cx="25098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cuación" r:id="rId9" imgW="1231366" imgH="393529" progId="Equation.3">
                  <p:embed/>
                </p:oleObj>
              </mc:Choice>
              <mc:Fallback>
                <p:oleObj name="Ecuación" r:id="rId9" imgW="1231366" imgH="393529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25098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8">
            <a:extLst>
              <a:ext uri="{FF2B5EF4-FFF2-40B4-BE49-F238E27FC236}">
                <a16:creationId xmlns:a16="http://schemas.microsoft.com/office/drawing/2014/main" id="{69DB885C-F833-4012-8815-61FDEE6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3" name="Rectangle 119">
            <a:extLst>
              <a:ext uri="{FF2B5EF4-FFF2-40B4-BE49-F238E27FC236}">
                <a16:creationId xmlns:a16="http://schemas.microsoft.com/office/drawing/2014/main" id="{86CD3299-9DEF-4E5F-AAAD-6F78C4D7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4" name="Rectangle 120">
            <a:extLst>
              <a:ext uri="{FF2B5EF4-FFF2-40B4-BE49-F238E27FC236}">
                <a16:creationId xmlns:a16="http://schemas.microsoft.com/office/drawing/2014/main" id="{481A20DE-8BDD-4319-B1E7-5134CB3C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5" name="Rectangle 121">
            <a:extLst>
              <a:ext uri="{FF2B5EF4-FFF2-40B4-BE49-F238E27FC236}">
                <a16:creationId xmlns:a16="http://schemas.microsoft.com/office/drawing/2014/main" id="{397BCEC8-C277-4398-9492-53921222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6" name="Rectangle 122">
            <a:extLst>
              <a:ext uri="{FF2B5EF4-FFF2-40B4-BE49-F238E27FC236}">
                <a16:creationId xmlns:a16="http://schemas.microsoft.com/office/drawing/2014/main" id="{86E50105-0A7B-46D5-9215-57F3C470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7" name="Rectangle 123">
            <a:extLst>
              <a:ext uri="{FF2B5EF4-FFF2-40B4-BE49-F238E27FC236}">
                <a16:creationId xmlns:a16="http://schemas.microsoft.com/office/drawing/2014/main" id="{4655F99A-BCA9-46C6-89C2-A84D89D5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8" name="Rectangle 124">
            <a:extLst>
              <a:ext uri="{FF2B5EF4-FFF2-40B4-BE49-F238E27FC236}">
                <a16:creationId xmlns:a16="http://schemas.microsoft.com/office/drawing/2014/main" id="{221BF0BD-AAA7-48DF-8FE8-CA3F5603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29" name="Rectangle 125">
            <a:extLst>
              <a:ext uri="{FF2B5EF4-FFF2-40B4-BE49-F238E27FC236}">
                <a16:creationId xmlns:a16="http://schemas.microsoft.com/office/drawing/2014/main" id="{C4F0A1E4-A093-4839-B70E-B87A7D46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0" name="Rectangle 126">
            <a:extLst>
              <a:ext uri="{FF2B5EF4-FFF2-40B4-BE49-F238E27FC236}">
                <a16:creationId xmlns:a16="http://schemas.microsoft.com/office/drawing/2014/main" id="{5702758D-C948-40C8-930A-7287C789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1" name="Rectangle 127">
            <a:extLst>
              <a:ext uri="{FF2B5EF4-FFF2-40B4-BE49-F238E27FC236}">
                <a16:creationId xmlns:a16="http://schemas.microsoft.com/office/drawing/2014/main" id="{9EAEB525-CCA3-4636-854C-FFCDDDA8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2" name="Rectangle 128">
            <a:extLst>
              <a:ext uri="{FF2B5EF4-FFF2-40B4-BE49-F238E27FC236}">
                <a16:creationId xmlns:a16="http://schemas.microsoft.com/office/drawing/2014/main" id="{EA8C65E8-AE45-497A-A059-C95A9669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3" name="Rectangle 129">
            <a:extLst>
              <a:ext uri="{FF2B5EF4-FFF2-40B4-BE49-F238E27FC236}">
                <a16:creationId xmlns:a16="http://schemas.microsoft.com/office/drawing/2014/main" id="{D88D9734-EAB3-416B-88B4-B893D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4" name="Rectangle 130">
            <a:extLst>
              <a:ext uri="{FF2B5EF4-FFF2-40B4-BE49-F238E27FC236}">
                <a16:creationId xmlns:a16="http://schemas.microsoft.com/office/drawing/2014/main" id="{5384741C-3A47-4933-A610-7A3522E0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5" name="Rectangle 131">
            <a:extLst>
              <a:ext uri="{FF2B5EF4-FFF2-40B4-BE49-F238E27FC236}">
                <a16:creationId xmlns:a16="http://schemas.microsoft.com/office/drawing/2014/main" id="{C526F93D-F1BE-419D-9095-AB4F3B28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6" name="Rectangle 132">
            <a:extLst>
              <a:ext uri="{FF2B5EF4-FFF2-40B4-BE49-F238E27FC236}">
                <a16:creationId xmlns:a16="http://schemas.microsoft.com/office/drawing/2014/main" id="{2160C40A-30A1-4D94-82E6-8D6C57C0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7" name="Rectangle 133">
            <a:extLst>
              <a:ext uri="{FF2B5EF4-FFF2-40B4-BE49-F238E27FC236}">
                <a16:creationId xmlns:a16="http://schemas.microsoft.com/office/drawing/2014/main" id="{9EF2D9A0-99A4-4EFD-90B0-533DD151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8" name="Rectangle 134">
            <a:extLst>
              <a:ext uri="{FF2B5EF4-FFF2-40B4-BE49-F238E27FC236}">
                <a16:creationId xmlns:a16="http://schemas.microsoft.com/office/drawing/2014/main" id="{72C63823-D01C-4638-A5FE-CCCE93AB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39" name="Rectangle 135">
            <a:extLst>
              <a:ext uri="{FF2B5EF4-FFF2-40B4-BE49-F238E27FC236}">
                <a16:creationId xmlns:a16="http://schemas.microsoft.com/office/drawing/2014/main" id="{6084E46D-A24E-4DB9-8DB8-ADF7563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0" name="Rectangle 136">
            <a:extLst>
              <a:ext uri="{FF2B5EF4-FFF2-40B4-BE49-F238E27FC236}">
                <a16:creationId xmlns:a16="http://schemas.microsoft.com/office/drawing/2014/main" id="{215D1DA2-21DA-4169-9C77-792F2D41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1" name="Rectangle 137">
            <a:extLst>
              <a:ext uri="{FF2B5EF4-FFF2-40B4-BE49-F238E27FC236}">
                <a16:creationId xmlns:a16="http://schemas.microsoft.com/office/drawing/2014/main" id="{D8A445F1-8202-4EE3-B0C8-4278036E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2" name="Rectangle 138">
            <a:extLst>
              <a:ext uri="{FF2B5EF4-FFF2-40B4-BE49-F238E27FC236}">
                <a16:creationId xmlns:a16="http://schemas.microsoft.com/office/drawing/2014/main" id="{3619A87A-4175-4521-86FA-2AE96DFF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3" name="Rectangle 139">
            <a:extLst>
              <a:ext uri="{FF2B5EF4-FFF2-40B4-BE49-F238E27FC236}">
                <a16:creationId xmlns:a16="http://schemas.microsoft.com/office/drawing/2014/main" id="{81081FA0-C308-4EC7-9AB9-A3F985D4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4" name="Rectangle 140">
            <a:extLst>
              <a:ext uri="{FF2B5EF4-FFF2-40B4-BE49-F238E27FC236}">
                <a16:creationId xmlns:a16="http://schemas.microsoft.com/office/drawing/2014/main" id="{52BD5A50-B57A-47D0-A7C4-BA3DDE965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5" name="Rectangle 141">
            <a:extLst>
              <a:ext uri="{FF2B5EF4-FFF2-40B4-BE49-F238E27FC236}">
                <a16:creationId xmlns:a16="http://schemas.microsoft.com/office/drawing/2014/main" id="{BDFD0F8B-A28A-41BE-AE52-8D4514F3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6" name="Rectangle 142">
            <a:extLst>
              <a:ext uri="{FF2B5EF4-FFF2-40B4-BE49-F238E27FC236}">
                <a16:creationId xmlns:a16="http://schemas.microsoft.com/office/drawing/2014/main" id="{FAB44425-7C68-42A6-8932-EE566D9F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7" name="Rectangle 143">
            <a:extLst>
              <a:ext uri="{FF2B5EF4-FFF2-40B4-BE49-F238E27FC236}">
                <a16:creationId xmlns:a16="http://schemas.microsoft.com/office/drawing/2014/main" id="{F93A098B-71C7-4468-BD05-B8CE3268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8" name="Rectangle 144">
            <a:extLst>
              <a:ext uri="{FF2B5EF4-FFF2-40B4-BE49-F238E27FC236}">
                <a16:creationId xmlns:a16="http://schemas.microsoft.com/office/drawing/2014/main" id="{154F8F4C-0333-4A03-89BE-6BEF7B85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49" name="Rectangle 145">
            <a:extLst>
              <a:ext uri="{FF2B5EF4-FFF2-40B4-BE49-F238E27FC236}">
                <a16:creationId xmlns:a16="http://schemas.microsoft.com/office/drawing/2014/main" id="{8C71F3C1-C268-4F90-969F-6CD79820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0" name="Rectangle 146">
            <a:extLst>
              <a:ext uri="{FF2B5EF4-FFF2-40B4-BE49-F238E27FC236}">
                <a16:creationId xmlns:a16="http://schemas.microsoft.com/office/drawing/2014/main" id="{F27F17B1-3304-4993-B2E0-5EBC7AD8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1" name="Rectangle 147">
            <a:extLst>
              <a:ext uri="{FF2B5EF4-FFF2-40B4-BE49-F238E27FC236}">
                <a16:creationId xmlns:a16="http://schemas.microsoft.com/office/drawing/2014/main" id="{16340082-5622-4B97-84E7-F3C3F68B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2" name="Rectangle 148">
            <a:extLst>
              <a:ext uri="{FF2B5EF4-FFF2-40B4-BE49-F238E27FC236}">
                <a16:creationId xmlns:a16="http://schemas.microsoft.com/office/drawing/2014/main" id="{28FFB1A0-D2E2-4338-9D8C-9ADB5442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3" name="Rectangle 149">
            <a:extLst>
              <a:ext uri="{FF2B5EF4-FFF2-40B4-BE49-F238E27FC236}">
                <a16:creationId xmlns:a16="http://schemas.microsoft.com/office/drawing/2014/main" id="{763042A3-D799-4BF5-9C30-A4628C8A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4" name="Rectangle 150">
            <a:extLst>
              <a:ext uri="{FF2B5EF4-FFF2-40B4-BE49-F238E27FC236}">
                <a16:creationId xmlns:a16="http://schemas.microsoft.com/office/drawing/2014/main" id="{212C1A48-B7B2-4CA0-8DFE-22439483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5" name="Rectangle 151">
            <a:extLst>
              <a:ext uri="{FF2B5EF4-FFF2-40B4-BE49-F238E27FC236}">
                <a16:creationId xmlns:a16="http://schemas.microsoft.com/office/drawing/2014/main" id="{30F70D01-CA1D-4D8E-8A4D-DADB0C4B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6" name="Rectangle 152">
            <a:extLst>
              <a:ext uri="{FF2B5EF4-FFF2-40B4-BE49-F238E27FC236}">
                <a16:creationId xmlns:a16="http://schemas.microsoft.com/office/drawing/2014/main" id="{9E9273B7-B076-4E88-99A0-4D4E9967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7" name="Rectangle 153">
            <a:extLst>
              <a:ext uri="{FF2B5EF4-FFF2-40B4-BE49-F238E27FC236}">
                <a16:creationId xmlns:a16="http://schemas.microsoft.com/office/drawing/2014/main" id="{C4C4B1E5-60B8-4C34-A5BC-4852EF27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8" name="Rectangle 154">
            <a:extLst>
              <a:ext uri="{FF2B5EF4-FFF2-40B4-BE49-F238E27FC236}">
                <a16:creationId xmlns:a16="http://schemas.microsoft.com/office/drawing/2014/main" id="{5AEFEBCD-6AC1-4472-B3FE-814264AB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59" name="Rectangle 155">
            <a:extLst>
              <a:ext uri="{FF2B5EF4-FFF2-40B4-BE49-F238E27FC236}">
                <a16:creationId xmlns:a16="http://schemas.microsoft.com/office/drawing/2014/main" id="{B1D46C75-7510-4F98-B7F5-7AC746CB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White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60" name="Rectangle 156">
            <a:extLst>
              <a:ext uri="{FF2B5EF4-FFF2-40B4-BE49-F238E27FC236}">
                <a16:creationId xmlns:a16="http://schemas.microsoft.com/office/drawing/2014/main" id="{FABBDBA1-9EE7-436A-A74C-D801B6CA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1" name="Rectangle 157">
            <a:extLst>
              <a:ext uri="{FF2B5EF4-FFF2-40B4-BE49-F238E27FC236}">
                <a16:creationId xmlns:a16="http://schemas.microsoft.com/office/drawing/2014/main" id="{BD54CCAD-970D-40BA-81AD-CDC06B88F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2" name="Rectangle 158">
            <a:extLst>
              <a:ext uri="{FF2B5EF4-FFF2-40B4-BE49-F238E27FC236}">
                <a16:creationId xmlns:a16="http://schemas.microsoft.com/office/drawing/2014/main" id="{85BABA03-5967-470C-831A-D6CF10FE5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3" name="Rectangle 159">
            <a:extLst>
              <a:ext uri="{FF2B5EF4-FFF2-40B4-BE49-F238E27FC236}">
                <a16:creationId xmlns:a16="http://schemas.microsoft.com/office/drawing/2014/main" id="{938AA63A-4B0C-43A3-A145-894EE70CD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4" name="Rectangle 160">
            <a:extLst>
              <a:ext uri="{FF2B5EF4-FFF2-40B4-BE49-F238E27FC236}">
                <a16:creationId xmlns:a16="http://schemas.microsoft.com/office/drawing/2014/main" id="{1505B7FB-D7E3-48BC-85FC-5B474FDE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5" name="Rectangle 161">
            <a:extLst>
              <a:ext uri="{FF2B5EF4-FFF2-40B4-BE49-F238E27FC236}">
                <a16:creationId xmlns:a16="http://schemas.microsoft.com/office/drawing/2014/main" id="{4799A56D-4C93-4E88-867D-25F9CCEC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6" name="Rectangle 162">
            <a:extLst>
              <a:ext uri="{FF2B5EF4-FFF2-40B4-BE49-F238E27FC236}">
                <a16:creationId xmlns:a16="http://schemas.microsoft.com/office/drawing/2014/main" id="{9931C72A-4354-4C80-837B-40A29642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7" name="Rectangle 163">
            <a:extLst>
              <a:ext uri="{FF2B5EF4-FFF2-40B4-BE49-F238E27FC236}">
                <a16:creationId xmlns:a16="http://schemas.microsoft.com/office/drawing/2014/main" id="{3048170F-B998-464A-8DC5-9CC550E8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8" name="Rectangle 164">
            <a:extLst>
              <a:ext uri="{FF2B5EF4-FFF2-40B4-BE49-F238E27FC236}">
                <a16:creationId xmlns:a16="http://schemas.microsoft.com/office/drawing/2014/main" id="{8EAAADC0-0373-4A48-99A2-03CF8F96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69" name="Rectangle 165">
            <a:extLst>
              <a:ext uri="{FF2B5EF4-FFF2-40B4-BE49-F238E27FC236}">
                <a16:creationId xmlns:a16="http://schemas.microsoft.com/office/drawing/2014/main" id="{5045947B-F778-4D16-AB19-3AF70714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0" name="Rectangle 166">
            <a:extLst>
              <a:ext uri="{FF2B5EF4-FFF2-40B4-BE49-F238E27FC236}">
                <a16:creationId xmlns:a16="http://schemas.microsoft.com/office/drawing/2014/main" id="{A3E85508-2EF5-4902-ADE4-0DCFD6B4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1" name="Rectangle 167">
            <a:extLst>
              <a:ext uri="{FF2B5EF4-FFF2-40B4-BE49-F238E27FC236}">
                <a16:creationId xmlns:a16="http://schemas.microsoft.com/office/drawing/2014/main" id="{281C18E1-0DB0-4745-88B6-C3A705D5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2" name="Rectangle 168">
            <a:extLst>
              <a:ext uri="{FF2B5EF4-FFF2-40B4-BE49-F238E27FC236}">
                <a16:creationId xmlns:a16="http://schemas.microsoft.com/office/drawing/2014/main" id="{C27B6B8D-26A0-453A-BFCF-908163F7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3" name="Rectangle 169">
            <a:extLst>
              <a:ext uri="{FF2B5EF4-FFF2-40B4-BE49-F238E27FC236}">
                <a16:creationId xmlns:a16="http://schemas.microsoft.com/office/drawing/2014/main" id="{BA418B9E-1E60-4A4B-8C6C-7DB84282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4" name="Rectangle 170">
            <a:extLst>
              <a:ext uri="{FF2B5EF4-FFF2-40B4-BE49-F238E27FC236}">
                <a16:creationId xmlns:a16="http://schemas.microsoft.com/office/drawing/2014/main" id="{29EFAB70-A2D9-4FB7-ACF6-55BD2B1D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5" name="Rectangle 171">
            <a:extLst>
              <a:ext uri="{FF2B5EF4-FFF2-40B4-BE49-F238E27FC236}">
                <a16:creationId xmlns:a16="http://schemas.microsoft.com/office/drawing/2014/main" id="{D7070BE9-F3F5-4BCA-8EA7-18A0D1A1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6" name="Rectangle 172">
            <a:extLst>
              <a:ext uri="{FF2B5EF4-FFF2-40B4-BE49-F238E27FC236}">
                <a16:creationId xmlns:a16="http://schemas.microsoft.com/office/drawing/2014/main" id="{F49AB6AE-C136-4EF3-BBC1-B96BE858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7" name="Rectangle 173">
            <a:extLst>
              <a:ext uri="{FF2B5EF4-FFF2-40B4-BE49-F238E27FC236}">
                <a16:creationId xmlns:a16="http://schemas.microsoft.com/office/drawing/2014/main" id="{239FD432-622A-4C0D-AF12-CEC3381D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8" name="Rectangle 174">
            <a:extLst>
              <a:ext uri="{FF2B5EF4-FFF2-40B4-BE49-F238E27FC236}">
                <a16:creationId xmlns:a16="http://schemas.microsoft.com/office/drawing/2014/main" id="{88C8B9BC-4E70-47E4-86C1-B69D3531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79" name="Rectangle 175">
            <a:extLst>
              <a:ext uri="{FF2B5EF4-FFF2-40B4-BE49-F238E27FC236}">
                <a16:creationId xmlns:a16="http://schemas.microsoft.com/office/drawing/2014/main" id="{56F26D59-3E83-4832-9B96-A0D6A376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0" name="Rectangle 176">
            <a:extLst>
              <a:ext uri="{FF2B5EF4-FFF2-40B4-BE49-F238E27FC236}">
                <a16:creationId xmlns:a16="http://schemas.microsoft.com/office/drawing/2014/main" id="{892CB145-7C9F-45F7-9FCA-CC6AA6B4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1" name="Rectangle 177">
            <a:extLst>
              <a:ext uri="{FF2B5EF4-FFF2-40B4-BE49-F238E27FC236}">
                <a16:creationId xmlns:a16="http://schemas.microsoft.com/office/drawing/2014/main" id="{94181E44-C57B-492C-A8C2-913871E2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2" name="Rectangle 178">
            <a:extLst>
              <a:ext uri="{FF2B5EF4-FFF2-40B4-BE49-F238E27FC236}">
                <a16:creationId xmlns:a16="http://schemas.microsoft.com/office/drawing/2014/main" id="{EF72FBF1-2D2C-4B09-9E87-664660A0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3" name="Rectangle 179">
            <a:extLst>
              <a:ext uri="{FF2B5EF4-FFF2-40B4-BE49-F238E27FC236}">
                <a16:creationId xmlns:a16="http://schemas.microsoft.com/office/drawing/2014/main" id="{692C77FE-E9AC-4A2C-8E79-1423476D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4" name="Rectangle 180">
            <a:extLst>
              <a:ext uri="{FF2B5EF4-FFF2-40B4-BE49-F238E27FC236}">
                <a16:creationId xmlns:a16="http://schemas.microsoft.com/office/drawing/2014/main" id="{B3CAC556-15A3-4638-A12F-B217CF24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5" name="Rectangle 181">
            <a:extLst>
              <a:ext uri="{FF2B5EF4-FFF2-40B4-BE49-F238E27FC236}">
                <a16:creationId xmlns:a16="http://schemas.microsoft.com/office/drawing/2014/main" id="{1293C981-89D8-47D2-AFDD-D3EE54C6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6" name="Rectangle 182">
            <a:extLst>
              <a:ext uri="{FF2B5EF4-FFF2-40B4-BE49-F238E27FC236}">
                <a16:creationId xmlns:a16="http://schemas.microsoft.com/office/drawing/2014/main" id="{6BAC16BD-FA44-4004-A265-1960A92C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7" name="Rectangle 183">
            <a:extLst>
              <a:ext uri="{FF2B5EF4-FFF2-40B4-BE49-F238E27FC236}">
                <a16:creationId xmlns:a16="http://schemas.microsoft.com/office/drawing/2014/main" id="{A0E47AB8-8FED-4C2F-9DBD-BD6BA559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8" name="Rectangle 184">
            <a:extLst>
              <a:ext uri="{FF2B5EF4-FFF2-40B4-BE49-F238E27FC236}">
                <a16:creationId xmlns:a16="http://schemas.microsoft.com/office/drawing/2014/main" id="{9BF29D2D-EB4D-466B-8BB1-1EA265A9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89" name="Rectangle 185">
            <a:extLst>
              <a:ext uri="{FF2B5EF4-FFF2-40B4-BE49-F238E27FC236}">
                <a16:creationId xmlns:a16="http://schemas.microsoft.com/office/drawing/2014/main" id="{E15F0131-F177-4250-ACE4-8EC023C8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0" name="Rectangle 186">
            <a:extLst>
              <a:ext uri="{FF2B5EF4-FFF2-40B4-BE49-F238E27FC236}">
                <a16:creationId xmlns:a16="http://schemas.microsoft.com/office/drawing/2014/main" id="{DF953D38-EF40-44DD-845F-823DE321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1" name="Rectangle 187">
            <a:extLst>
              <a:ext uri="{FF2B5EF4-FFF2-40B4-BE49-F238E27FC236}">
                <a16:creationId xmlns:a16="http://schemas.microsoft.com/office/drawing/2014/main" id="{DC9E0795-DAEF-4D0E-BD24-1A6BE38E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2" name="Rectangle 188">
            <a:extLst>
              <a:ext uri="{FF2B5EF4-FFF2-40B4-BE49-F238E27FC236}">
                <a16:creationId xmlns:a16="http://schemas.microsoft.com/office/drawing/2014/main" id="{207BCBA3-84A1-42D8-9F50-09C321FC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3" name="Rectangle 189">
            <a:extLst>
              <a:ext uri="{FF2B5EF4-FFF2-40B4-BE49-F238E27FC236}">
                <a16:creationId xmlns:a16="http://schemas.microsoft.com/office/drawing/2014/main" id="{752AED74-D024-49DF-8D1D-34BB0FA5F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4" name="Rectangle 190">
            <a:extLst>
              <a:ext uri="{FF2B5EF4-FFF2-40B4-BE49-F238E27FC236}">
                <a16:creationId xmlns:a16="http://schemas.microsoft.com/office/drawing/2014/main" id="{DDDAEE6B-68E0-48ED-BB1F-011E3AC9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5" name="Rectangle 191">
            <a:extLst>
              <a:ext uri="{FF2B5EF4-FFF2-40B4-BE49-F238E27FC236}">
                <a16:creationId xmlns:a16="http://schemas.microsoft.com/office/drawing/2014/main" id="{83DC4430-A6C8-43C6-A66C-7D6FCD88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6" name="Rectangle 192">
            <a:extLst>
              <a:ext uri="{FF2B5EF4-FFF2-40B4-BE49-F238E27FC236}">
                <a16:creationId xmlns:a16="http://schemas.microsoft.com/office/drawing/2014/main" id="{75938E7D-CA67-4C25-9FBC-E559FB9B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0797" name="Text Box 3">
            <a:extLst>
              <a:ext uri="{FF2B5EF4-FFF2-40B4-BE49-F238E27FC236}">
                <a16:creationId xmlns:a16="http://schemas.microsoft.com/office/drawing/2014/main" id="{8DF5E9C5-5C8C-40E3-908F-218F42D48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930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Dado el siguiente modelo:</a:t>
            </a:r>
          </a:p>
        </p:txBody>
      </p:sp>
      <p:graphicFrame>
        <p:nvGraphicFramePr>
          <p:cNvPr id="30798" name="4 Objeto">
            <a:extLst>
              <a:ext uri="{FF2B5EF4-FFF2-40B4-BE49-F238E27FC236}">
                <a16:creationId xmlns:a16="http://schemas.microsoft.com/office/drawing/2014/main" id="{BAB02BEB-6E15-4B4B-9DB4-A960F0DC2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3471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cuación" r:id="rId3" imgW="1701800" imgH="228600" progId="Equation.3">
                  <p:embed/>
                </p:oleObj>
              </mc:Choice>
              <mc:Fallback>
                <p:oleObj name="Ecuación" r:id="rId3" imgW="17018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34718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3">
            <a:extLst>
              <a:ext uri="{FF2B5EF4-FFF2-40B4-BE49-F238E27FC236}">
                <a16:creationId xmlns:a16="http://schemas.microsoft.com/office/drawing/2014/main" id="{DAA27941-52A6-4A91-8919-388181E0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8725"/>
            <a:ext cx="7993062" cy="1139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0850" indent="-4508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defRPr/>
            </a:pPr>
            <a:r>
              <a:rPr lang="es-ES_tradnl" sz="1700" dirty="0">
                <a:latin typeface="Arial" charset="0"/>
                <a:cs typeface="+mn-cs"/>
              </a:rPr>
              <a:t>El procedimiento es:</a:t>
            </a:r>
          </a:p>
          <a:p>
            <a:pPr marL="285750" indent="-285750" algn="just" eaLnBrk="1" hangingPunct="1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es-ES_tradnl" sz="1700" dirty="0">
                <a:latin typeface="Arial" charset="0"/>
                <a:cs typeface="+mn-cs"/>
              </a:rPr>
              <a:t>Estimar el modelo y obtener los residuos</a:t>
            </a:r>
          </a:p>
          <a:p>
            <a:pPr marL="285750" indent="-285750" algn="just" eaLnBrk="1" hangingPunct="1"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es-ES_tradnl" sz="1700" dirty="0">
                <a:latin typeface="Arial" charset="0"/>
                <a:cs typeface="+mn-cs"/>
              </a:rPr>
              <a:t>Efectuar la regresión auxiliar:</a:t>
            </a:r>
          </a:p>
        </p:txBody>
      </p:sp>
      <p:graphicFrame>
        <p:nvGraphicFramePr>
          <p:cNvPr id="30800" name="5 Objeto">
            <a:extLst>
              <a:ext uri="{FF2B5EF4-FFF2-40B4-BE49-F238E27FC236}">
                <a16:creationId xmlns:a16="http://schemas.microsoft.com/office/drawing/2014/main" id="{6B3307DC-069F-4F0D-BC3F-77A6C7428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3679825"/>
          <a:ext cx="6918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cuación" r:id="rId6" imgW="3390900" imgH="241300" progId="Equation.3">
                  <p:embed/>
                </p:oleObj>
              </mc:Choice>
              <mc:Fallback>
                <p:oleObj name="Ecuación" r:id="rId6" imgW="3390900" imgH="2413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679825"/>
                        <a:ext cx="6918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1" name="Text Box 3">
            <a:extLst>
              <a:ext uri="{FF2B5EF4-FFF2-40B4-BE49-F238E27FC236}">
                <a16:creationId xmlns:a16="http://schemas.microsoft.com/office/drawing/2014/main" id="{CE959A73-958F-42BC-8A40-FF991047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497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Blip>
                <a:blip r:embed="rId8"/>
              </a:buBlip>
            </a:pPr>
            <a:r>
              <a:rPr lang="es-ES_tradnl" altLang="es-PE" sz="1700">
                <a:latin typeface="Arial" panose="020B0604020202020204" pitchFamily="34" charset="0"/>
              </a:rPr>
              <a:t>Obtenga el coeficiente de determinación de la regresión auxiliar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Blip>
                <a:blip r:embed="rId8"/>
              </a:buBlip>
            </a:pPr>
            <a:r>
              <a:rPr lang="es-ES_tradnl" altLang="es-PE" sz="1700">
                <a:latin typeface="Arial" panose="020B0604020202020204" pitchFamily="34" charset="0"/>
              </a:rPr>
              <a:t>Considerando la hipótesis nula de que no hay heterocedasticidad obtener el siguiente estadístico de prueba:</a:t>
            </a:r>
          </a:p>
        </p:txBody>
      </p:sp>
      <p:graphicFrame>
        <p:nvGraphicFramePr>
          <p:cNvPr id="30802" name="6 Objeto">
            <a:extLst>
              <a:ext uri="{FF2B5EF4-FFF2-40B4-BE49-F238E27FC236}">
                <a16:creationId xmlns:a16="http://schemas.microsoft.com/office/drawing/2014/main" id="{10724259-8067-4D00-87B9-0990681CA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5038" y="5368925"/>
          <a:ext cx="1268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cuación" r:id="rId9" imgW="622030" imgH="253890" progId="Equation.3">
                  <p:embed/>
                </p:oleObj>
              </mc:Choice>
              <mc:Fallback>
                <p:oleObj name="Ecuación" r:id="rId9" imgW="622030" imgH="25389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368925"/>
                        <a:ext cx="1268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8">
            <a:extLst>
              <a:ext uri="{FF2B5EF4-FFF2-40B4-BE49-F238E27FC236}">
                <a16:creationId xmlns:a16="http://schemas.microsoft.com/office/drawing/2014/main" id="{C2D14604-4432-4F4A-A57D-31437BCA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47" name="Rectangle 119">
            <a:extLst>
              <a:ext uri="{FF2B5EF4-FFF2-40B4-BE49-F238E27FC236}">
                <a16:creationId xmlns:a16="http://schemas.microsoft.com/office/drawing/2014/main" id="{CD7CDEFE-5C8B-4A62-9FBD-FF49C3EA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48" name="Rectangle 120">
            <a:extLst>
              <a:ext uri="{FF2B5EF4-FFF2-40B4-BE49-F238E27FC236}">
                <a16:creationId xmlns:a16="http://schemas.microsoft.com/office/drawing/2014/main" id="{5F766F82-CD1A-4979-9F79-2420EA76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49" name="Rectangle 121">
            <a:extLst>
              <a:ext uri="{FF2B5EF4-FFF2-40B4-BE49-F238E27FC236}">
                <a16:creationId xmlns:a16="http://schemas.microsoft.com/office/drawing/2014/main" id="{5C2261EC-7B5C-4BD6-A858-6036C759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0" name="Rectangle 122">
            <a:extLst>
              <a:ext uri="{FF2B5EF4-FFF2-40B4-BE49-F238E27FC236}">
                <a16:creationId xmlns:a16="http://schemas.microsoft.com/office/drawing/2014/main" id="{10C25BCF-0CF2-423D-AE9D-FAE4E0F5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1" name="Rectangle 123">
            <a:extLst>
              <a:ext uri="{FF2B5EF4-FFF2-40B4-BE49-F238E27FC236}">
                <a16:creationId xmlns:a16="http://schemas.microsoft.com/office/drawing/2014/main" id="{399C118E-7A74-4982-B0E6-6989CEE5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2" name="Rectangle 124">
            <a:extLst>
              <a:ext uri="{FF2B5EF4-FFF2-40B4-BE49-F238E27FC236}">
                <a16:creationId xmlns:a16="http://schemas.microsoft.com/office/drawing/2014/main" id="{95E3907B-8117-4916-B505-626B2D29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3" name="Rectangle 125">
            <a:extLst>
              <a:ext uri="{FF2B5EF4-FFF2-40B4-BE49-F238E27FC236}">
                <a16:creationId xmlns:a16="http://schemas.microsoft.com/office/drawing/2014/main" id="{16EA7603-E32C-4F94-8503-E22ACC06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4" name="Rectangle 126">
            <a:extLst>
              <a:ext uri="{FF2B5EF4-FFF2-40B4-BE49-F238E27FC236}">
                <a16:creationId xmlns:a16="http://schemas.microsoft.com/office/drawing/2014/main" id="{1EB7BA18-4CE9-4ABA-B139-EAF0AB4C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5" name="Rectangle 127">
            <a:extLst>
              <a:ext uri="{FF2B5EF4-FFF2-40B4-BE49-F238E27FC236}">
                <a16:creationId xmlns:a16="http://schemas.microsoft.com/office/drawing/2014/main" id="{3C94B710-FA63-4CBF-A3C4-F190A6B5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6" name="Rectangle 128">
            <a:extLst>
              <a:ext uri="{FF2B5EF4-FFF2-40B4-BE49-F238E27FC236}">
                <a16:creationId xmlns:a16="http://schemas.microsoft.com/office/drawing/2014/main" id="{F5B6C5C6-C06F-4E10-978F-61C8EF3E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7" name="Rectangle 129">
            <a:extLst>
              <a:ext uri="{FF2B5EF4-FFF2-40B4-BE49-F238E27FC236}">
                <a16:creationId xmlns:a16="http://schemas.microsoft.com/office/drawing/2014/main" id="{3590983D-E684-4EE9-94B9-A8D0C385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8" name="Rectangle 130">
            <a:extLst>
              <a:ext uri="{FF2B5EF4-FFF2-40B4-BE49-F238E27FC236}">
                <a16:creationId xmlns:a16="http://schemas.microsoft.com/office/drawing/2014/main" id="{79A74615-3470-4738-BE00-3EB0F58B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59" name="Rectangle 131">
            <a:extLst>
              <a:ext uri="{FF2B5EF4-FFF2-40B4-BE49-F238E27FC236}">
                <a16:creationId xmlns:a16="http://schemas.microsoft.com/office/drawing/2014/main" id="{E3643B77-CC5E-4F27-86FF-EFA04E7B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0" name="Rectangle 132">
            <a:extLst>
              <a:ext uri="{FF2B5EF4-FFF2-40B4-BE49-F238E27FC236}">
                <a16:creationId xmlns:a16="http://schemas.microsoft.com/office/drawing/2014/main" id="{7DE926E6-E234-4DC7-875A-7B866FB5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1" name="Rectangle 133">
            <a:extLst>
              <a:ext uri="{FF2B5EF4-FFF2-40B4-BE49-F238E27FC236}">
                <a16:creationId xmlns:a16="http://schemas.microsoft.com/office/drawing/2014/main" id="{8A2C0332-0F32-4B35-99CF-0F09EA89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2" name="Rectangle 134">
            <a:extLst>
              <a:ext uri="{FF2B5EF4-FFF2-40B4-BE49-F238E27FC236}">
                <a16:creationId xmlns:a16="http://schemas.microsoft.com/office/drawing/2014/main" id="{7D81FBF4-965B-4DAC-88A9-078E0367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3" name="Rectangle 135">
            <a:extLst>
              <a:ext uri="{FF2B5EF4-FFF2-40B4-BE49-F238E27FC236}">
                <a16:creationId xmlns:a16="http://schemas.microsoft.com/office/drawing/2014/main" id="{C691AC1B-49C7-41F5-9C4A-9E053C169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4" name="Rectangle 136">
            <a:extLst>
              <a:ext uri="{FF2B5EF4-FFF2-40B4-BE49-F238E27FC236}">
                <a16:creationId xmlns:a16="http://schemas.microsoft.com/office/drawing/2014/main" id="{64470069-3DA3-4766-8E35-4A04655D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5" name="Rectangle 137">
            <a:extLst>
              <a:ext uri="{FF2B5EF4-FFF2-40B4-BE49-F238E27FC236}">
                <a16:creationId xmlns:a16="http://schemas.microsoft.com/office/drawing/2014/main" id="{F4732D6D-AD8B-49FD-B1F6-133D3803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6" name="Rectangle 138">
            <a:extLst>
              <a:ext uri="{FF2B5EF4-FFF2-40B4-BE49-F238E27FC236}">
                <a16:creationId xmlns:a16="http://schemas.microsoft.com/office/drawing/2014/main" id="{62D041F8-F497-4897-A0BF-474A97B9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7" name="Rectangle 139">
            <a:extLst>
              <a:ext uri="{FF2B5EF4-FFF2-40B4-BE49-F238E27FC236}">
                <a16:creationId xmlns:a16="http://schemas.microsoft.com/office/drawing/2014/main" id="{2211E377-AB3B-48D2-9F92-48F9AB920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8" name="Rectangle 140">
            <a:extLst>
              <a:ext uri="{FF2B5EF4-FFF2-40B4-BE49-F238E27FC236}">
                <a16:creationId xmlns:a16="http://schemas.microsoft.com/office/drawing/2014/main" id="{C43AE6D6-B5CD-4192-89E1-0290BB8A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69" name="Rectangle 141">
            <a:extLst>
              <a:ext uri="{FF2B5EF4-FFF2-40B4-BE49-F238E27FC236}">
                <a16:creationId xmlns:a16="http://schemas.microsoft.com/office/drawing/2014/main" id="{229DA1DC-52D1-4BC6-8CEA-CD054367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0" name="Rectangle 142">
            <a:extLst>
              <a:ext uri="{FF2B5EF4-FFF2-40B4-BE49-F238E27FC236}">
                <a16:creationId xmlns:a16="http://schemas.microsoft.com/office/drawing/2014/main" id="{7370D350-A071-47A2-85FE-B07DD95A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1" name="Rectangle 143">
            <a:extLst>
              <a:ext uri="{FF2B5EF4-FFF2-40B4-BE49-F238E27FC236}">
                <a16:creationId xmlns:a16="http://schemas.microsoft.com/office/drawing/2014/main" id="{A3ADF1C6-34AA-4175-ADE3-9A68C430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2" name="Rectangle 144">
            <a:extLst>
              <a:ext uri="{FF2B5EF4-FFF2-40B4-BE49-F238E27FC236}">
                <a16:creationId xmlns:a16="http://schemas.microsoft.com/office/drawing/2014/main" id="{36BF3596-01E9-44C7-B6A7-1425434D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3" name="Rectangle 145">
            <a:extLst>
              <a:ext uri="{FF2B5EF4-FFF2-40B4-BE49-F238E27FC236}">
                <a16:creationId xmlns:a16="http://schemas.microsoft.com/office/drawing/2014/main" id="{90E3DEA2-391B-4108-A77B-AC301379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4" name="Rectangle 146">
            <a:extLst>
              <a:ext uri="{FF2B5EF4-FFF2-40B4-BE49-F238E27FC236}">
                <a16:creationId xmlns:a16="http://schemas.microsoft.com/office/drawing/2014/main" id="{0A1CF4B9-AB5F-4BF6-A36D-D62D6349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5" name="Rectangle 147">
            <a:extLst>
              <a:ext uri="{FF2B5EF4-FFF2-40B4-BE49-F238E27FC236}">
                <a16:creationId xmlns:a16="http://schemas.microsoft.com/office/drawing/2014/main" id="{E7D7BA84-1F0D-48FC-994B-824C5540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6" name="Rectangle 148">
            <a:extLst>
              <a:ext uri="{FF2B5EF4-FFF2-40B4-BE49-F238E27FC236}">
                <a16:creationId xmlns:a16="http://schemas.microsoft.com/office/drawing/2014/main" id="{4D4B08F5-C378-4CB0-A0D3-3C709738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7" name="Rectangle 149">
            <a:extLst>
              <a:ext uri="{FF2B5EF4-FFF2-40B4-BE49-F238E27FC236}">
                <a16:creationId xmlns:a16="http://schemas.microsoft.com/office/drawing/2014/main" id="{FB775116-1524-4A9E-ACEA-20C23BF9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8" name="Rectangle 150">
            <a:extLst>
              <a:ext uri="{FF2B5EF4-FFF2-40B4-BE49-F238E27FC236}">
                <a16:creationId xmlns:a16="http://schemas.microsoft.com/office/drawing/2014/main" id="{AA366615-C0F3-4CC8-A4CD-ECAC5ADB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79" name="Rectangle 151">
            <a:extLst>
              <a:ext uri="{FF2B5EF4-FFF2-40B4-BE49-F238E27FC236}">
                <a16:creationId xmlns:a16="http://schemas.microsoft.com/office/drawing/2014/main" id="{A3AE7776-3848-41E2-8C0C-2A3BFBCE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0" name="Rectangle 152">
            <a:extLst>
              <a:ext uri="{FF2B5EF4-FFF2-40B4-BE49-F238E27FC236}">
                <a16:creationId xmlns:a16="http://schemas.microsoft.com/office/drawing/2014/main" id="{A799FCB9-58CE-4D76-B902-3791A59F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1" name="Rectangle 153">
            <a:extLst>
              <a:ext uri="{FF2B5EF4-FFF2-40B4-BE49-F238E27FC236}">
                <a16:creationId xmlns:a16="http://schemas.microsoft.com/office/drawing/2014/main" id="{F1AF8F0D-1807-413D-8971-44915E39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2" name="Rectangle 154">
            <a:extLst>
              <a:ext uri="{FF2B5EF4-FFF2-40B4-BE49-F238E27FC236}">
                <a16:creationId xmlns:a16="http://schemas.microsoft.com/office/drawing/2014/main" id="{C2129379-6D61-4F9E-895E-A7E4F121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3" name="Rectangle 155">
            <a:extLst>
              <a:ext uri="{FF2B5EF4-FFF2-40B4-BE49-F238E27FC236}">
                <a16:creationId xmlns:a16="http://schemas.microsoft.com/office/drawing/2014/main" id="{AAD9CAA8-64E9-429E-BCCF-B12EF27D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DETECCIÓN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Koenker-Basset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84" name="Rectangle 156">
            <a:extLst>
              <a:ext uri="{FF2B5EF4-FFF2-40B4-BE49-F238E27FC236}">
                <a16:creationId xmlns:a16="http://schemas.microsoft.com/office/drawing/2014/main" id="{23833AA9-9AD9-4ADC-9F02-7C91B5F8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5" name="Rectangle 157">
            <a:extLst>
              <a:ext uri="{FF2B5EF4-FFF2-40B4-BE49-F238E27FC236}">
                <a16:creationId xmlns:a16="http://schemas.microsoft.com/office/drawing/2014/main" id="{90458F65-23AC-4C5B-BA78-E3B753ABA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6" name="Rectangle 158">
            <a:extLst>
              <a:ext uri="{FF2B5EF4-FFF2-40B4-BE49-F238E27FC236}">
                <a16:creationId xmlns:a16="http://schemas.microsoft.com/office/drawing/2014/main" id="{FAC0CEDA-4BC1-4B72-8392-ACAF63D0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7" name="Rectangle 159">
            <a:extLst>
              <a:ext uri="{FF2B5EF4-FFF2-40B4-BE49-F238E27FC236}">
                <a16:creationId xmlns:a16="http://schemas.microsoft.com/office/drawing/2014/main" id="{E28729DF-6406-463D-B7B1-399C5F79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8" name="Rectangle 160">
            <a:extLst>
              <a:ext uri="{FF2B5EF4-FFF2-40B4-BE49-F238E27FC236}">
                <a16:creationId xmlns:a16="http://schemas.microsoft.com/office/drawing/2014/main" id="{C1527150-687F-4265-83E8-C1DEAA5FA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89" name="Rectangle 161">
            <a:extLst>
              <a:ext uri="{FF2B5EF4-FFF2-40B4-BE49-F238E27FC236}">
                <a16:creationId xmlns:a16="http://schemas.microsoft.com/office/drawing/2014/main" id="{A7C23837-4622-4DC4-B6CC-9E81C25E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0" name="Rectangle 162">
            <a:extLst>
              <a:ext uri="{FF2B5EF4-FFF2-40B4-BE49-F238E27FC236}">
                <a16:creationId xmlns:a16="http://schemas.microsoft.com/office/drawing/2014/main" id="{2441DCBA-AE2E-4FCF-A288-86F05FEA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1" name="Rectangle 163">
            <a:extLst>
              <a:ext uri="{FF2B5EF4-FFF2-40B4-BE49-F238E27FC236}">
                <a16:creationId xmlns:a16="http://schemas.microsoft.com/office/drawing/2014/main" id="{B2F99538-9F54-4975-BAA2-522CF109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2" name="Rectangle 164">
            <a:extLst>
              <a:ext uri="{FF2B5EF4-FFF2-40B4-BE49-F238E27FC236}">
                <a16:creationId xmlns:a16="http://schemas.microsoft.com/office/drawing/2014/main" id="{BD3AB734-B741-4515-9804-5D47EEED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3" name="Rectangle 165">
            <a:extLst>
              <a:ext uri="{FF2B5EF4-FFF2-40B4-BE49-F238E27FC236}">
                <a16:creationId xmlns:a16="http://schemas.microsoft.com/office/drawing/2014/main" id="{ABD4D3B4-1597-4746-94AA-F0679A81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4" name="Rectangle 166">
            <a:extLst>
              <a:ext uri="{FF2B5EF4-FFF2-40B4-BE49-F238E27FC236}">
                <a16:creationId xmlns:a16="http://schemas.microsoft.com/office/drawing/2014/main" id="{BC5D681C-668B-4C5A-9E15-EED3CD59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5" name="Rectangle 167">
            <a:extLst>
              <a:ext uri="{FF2B5EF4-FFF2-40B4-BE49-F238E27FC236}">
                <a16:creationId xmlns:a16="http://schemas.microsoft.com/office/drawing/2014/main" id="{15CECBC0-530A-40BD-9BEA-3EC51FB8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6" name="Rectangle 168">
            <a:extLst>
              <a:ext uri="{FF2B5EF4-FFF2-40B4-BE49-F238E27FC236}">
                <a16:creationId xmlns:a16="http://schemas.microsoft.com/office/drawing/2014/main" id="{8AA47F61-975D-4078-B071-EBFFB2D4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7" name="Rectangle 169">
            <a:extLst>
              <a:ext uri="{FF2B5EF4-FFF2-40B4-BE49-F238E27FC236}">
                <a16:creationId xmlns:a16="http://schemas.microsoft.com/office/drawing/2014/main" id="{A889C2E5-95D8-4FCC-9B42-D81B6499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8" name="Rectangle 170">
            <a:extLst>
              <a:ext uri="{FF2B5EF4-FFF2-40B4-BE49-F238E27FC236}">
                <a16:creationId xmlns:a16="http://schemas.microsoft.com/office/drawing/2014/main" id="{7A8AAFA2-E8F3-4B50-A7C5-E0142A52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799" name="Rectangle 171">
            <a:extLst>
              <a:ext uri="{FF2B5EF4-FFF2-40B4-BE49-F238E27FC236}">
                <a16:creationId xmlns:a16="http://schemas.microsoft.com/office/drawing/2014/main" id="{AA1DCB28-1001-4C98-AF61-148EE499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0" name="Rectangle 172">
            <a:extLst>
              <a:ext uri="{FF2B5EF4-FFF2-40B4-BE49-F238E27FC236}">
                <a16:creationId xmlns:a16="http://schemas.microsoft.com/office/drawing/2014/main" id="{AFDCB002-C553-48EF-9CD3-782DFCC7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1" name="Rectangle 173">
            <a:extLst>
              <a:ext uri="{FF2B5EF4-FFF2-40B4-BE49-F238E27FC236}">
                <a16:creationId xmlns:a16="http://schemas.microsoft.com/office/drawing/2014/main" id="{BAD7CD18-BA14-41AA-9DFD-F406D5C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2" name="Rectangle 174">
            <a:extLst>
              <a:ext uri="{FF2B5EF4-FFF2-40B4-BE49-F238E27FC236}">
                <a16:creationId xmlns:a16="http://schemas.microsoft.com/office/drawing/2014/main" id="{275AC505-7559-4719-94C3-31F1A18A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3" name="Rectangle 175">
            <a:extLst>
              <a:ext uri="{FF2B5EF4-FFF2-40B4-BE49-F238E27FC236}">
                <a16:creationId xmlns:a16="http://schemas.microsoft.com/office/drawing/2014/main" id="{2F7D4695-9ADF-4672-AD78-07FDA9C6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4" name="Rectangle 176">
            <a:extLst>
              <a:ext uri="{FF2B5EF4-FFF2-40B4-BE49-F238E27FC236}">
                <a16:creationId xmlns:a16="http://schemas.microsoft.com/office/drawing/2014/main" id="{A1D3EB5C-6B7F-4B59-960C-FAFFE6E9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5" name="Rectangle 177">
            <a:extLst>
              <a:ext uri="{FF2B5EF4-FFF2-40B4-BE49-F238E27FC236}">
                <a16:creationId xmlns:a16="http://schemas.microsoft.com/office/drawing/2014/main" id="{C1CA5C5E-7917-46C2-A761-E6D22588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6" name="Rectangle 178">
            <a:extLst>
              <a:ext uri="{FF2B5EF4-FFF2-40B4-BE49-F238E27FC236}">
                <a16:creationId xmlns:a16="http://schemas.microsoft.com/office/drawing/2014/main" id="{21684203-01C4-4ACF-9399-4422BD53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7" name="Rectangle 179">
            <a:extLst>
              <a:ext uri="{FF2B5EF4-FFF2-40B4-BE49-F238E27FC236}">
                <a16:creationId xmlns:a16="http://schemas.microsoft.com/office/drawing/2014/main" id="{C94BC55C-39C9-45B9-BEA8-AA7918C5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8" name="Rectangle 180">
            <a:extLst>
              <a:ext uri="{FF2B5EF4-FFF2-40B4-BE49-F238E27FC236}">
                <a16:creationId xmlns:a16="http://schemas.microsoft.com/office/drawing/2014/main" id="{9A3B2BC6-7584-499E-A4BD-35294775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09" name="Rectangle 181">
            <a:extLst>
              <a:ext uri="{FF2B5EF4-FFF2-40B4-BE49-F238E27FC236}">
                <a16:creationId xmlns:a16="http://schemas.microsoft.com/office/drawing/2014/main" id="{72801F64-A6C2-4507-BD7A-4D872610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0" name="Rectangle 182">
            <a:extLst>
              <a:ext uri="{FF2B5EF4-FFF2-40B4-BE49-F238E27FC236}">
                <a16:creationId xmlns:a16="http://schemas.microsoft.com/office/drawing/2014/main" id="{5962942E-B5E0-4C26-8CE4-3A5BEAE2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1" name="Rectangle 183">
            <a:extLst>
              <a:ext uri="{FF2B5EF4-FFF2-40B4-BE49-F238E27FC236}">
                <a16:creationId xmlns:a16="http://schemas.microsoft.com/office/drawing/2014/main" id="{0EF0D725-8E6D-4776-B7EE-DF84E845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2" name="Rectangle 184">
            <a:extLst>
              <a:ext uri="{FF2B5EF4-FFF2-40B4-BE49-F238E27FC236}">
                <a16:creationId xmlns:a16="http://schemas.microsoft.com/office/drawing/2014/main" id="{CFA29FAE-6F9E-488E-B24C-E47BFA22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3" name="Rectangle 185">
            <a:extLst>
              <a:ext uri="{FF2B5EF4-FFF2-40B4-BE49-F238E27FC236}">
                <a16:creationId xmlns:a16="http://schemas.microsoft.com/office/drawing/2014/main" id="{80867486-7055-4D09-AC9A-2F279C15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4" name="Rectangle 186">
            <a:extLst>
              <a:ext uri="{FF2B5EF4-FFF2-40B4-BE49-F238E27FC236}">
                <a16:creationId xmlns:a16="http://schemas.microsoft.com/office/drawing/2014/main" id="{F26E1916-8C86-4016-A966-E59E4B4A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5" name="Rectangle 187">
            <a:extLst>
              <a:ext uri="{FF2B5EF4-FFF2-40B4-BE49-F238E27FC236}">
                <a16:creationId xmlns:a16="http://schemas.microsoft.com/office/drawing/2014/main" id="{0E65C9B4-96E6-4B4B-B802-6A723A40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6" name="Rectangle 188">
            <a:extLst>
              <a:ext uri="{FF2B5EF4-FFF2-40B4-BE49-F238E27FC236}">
                <a16:creationId xmlns:a16="http://schemas.microsoft.com/office/drawing/2014/main" id="{588957FB-0AAC-4CCA-B166-712C7BCD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7" name="Rectangle 189">
            <a:extLst>
              <a:ext uri="{FF2B5EF4-FFF2-40B4-BE49-F238E27FC236}">
                <a16:creationId xmlns:a16="http://schemas.microsoft.com/office/drawing/2014/main" id="{E412B932-2CFC-4259-9C25-643E35E0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8" name="Rectangle 190">
            <a:extLst>
              <a:ext uri="{FF2B5EF4-FFF2-40B4-BE49-F238E27FC236}">
                <a16:creationId xmlns:a16="http://schemas.microsoft.com/office/drawing/2014/main" id="{7E424161-F8AA-432E-B7C4-8CFB74AD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19" name="Rectangle 191">
            <a:extLst>
              <a:ext uri="{FF2B5EF4-FFF2-40B4-BE49-F238E27FC236}">
                <a16:creationId xmlns:a16="http://schemas.microsoft.com/office/drawing/2014/main" id="{8BCBD63F-AB4B-4DC9-A0DF-4B5BF0AC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20" name="Rectangle 192">
            <a:extLst>
              <a:ext uri="{FF2B5EF4-FFF2-40B4-BE49-F238E27FC236}">
                <a16:creationId xmlns:a16="http://schemas.microsoft.com/office/drawing/2014/main" id="{DDEEA3FF-F475-41F5-BAAD-79DF3DCC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1821" name="Text Box 3">
            <a:extLst>
              <a:ext uri="{FF2B5EF4-FFF2-40B4-BE49-F238E27FC236}">
                <a16:creationId xmlns:a16="http://schemas.microsoft.com/office/drawing/2014/main" id="{C1E52C05-33BB-46E8-96D6-E24A7CF2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930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Dado el siguiente modelo:</a:t>
            </a:r>
          </a:p>
        </p:txBody>
      </p:sp>
      <p:sp>
        <p:nvSpPr>
          <p:cNvPr id="87" name="Text Box 3">
            <a:extLst>
              <a:ext uri="{FF2B5EF4-FFF2-40B4-BE49-F238E27FC236}">
                <a16:creationId xmlns:a16="http://schemas.microsoft.com/office/drawing/2014/main" id="{DAACE20D-BC7A-45F1-8256-A2D2F028E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498725"/>
            <a:ext cx="7993063" cy="1139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0850" indent="-4508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62388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defRPr/>
            </a:pPr>
            <a:r>
              <a:rPr lang="es-ES_tradnl" sz="1700" dirty="0">
                <a:latin typeface="Arial" charset="0"/>
                <a:cs typeface="+mn-cs"/>
              </a:rPr>
              <a:t>El procedimiento es:</a:t>
            </a:r>
          </a:p>
          <a:p>
            <a:pPr marL="285750" indent="-285750" algn="just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s-ES_tradnl" sz="1700" dirty="0">
                <a:latin typeface="Arial" charset="0"/>
                <a:cs typeface="+mn-cs"/>
              </a:rPr>
              <a:t>Estimar el modelo y obtener los residuos</a:t>
            </a:r>
          </a:p>
          <a:p>
            <a:pPr marL="285750" indent="-285750" algn="just" eaLnBrk="1" hangingPunct="1"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s-ES_tradnl" sz="1700" dirty="0">
                <a:latin typeface="Arial" charset="0"/>
                <a:cs typeface="+mn-cs"/>
              </a:rPr>
              <a:t>Efectuar la regresión auxiliar:</a:t>
            </a:r>
          </a:p>
        </p:txBody>
      </p:sp>
      <p:graphicFrame>
        <p:nvGraphicFramePr>
          <p:cNvPr id="31823" name="5 Objeto">
            <a:extLst>
              <a:ext uri="{FF2B5EF4-FFF2-40B4-BE49-F238E27FC236}">
                <a16:creationId xmlns:a16="http://schemas.microsoft.com/office/drawing/2014/main" id="{2EF708F2-A33F-419F-906E-B256CBAB4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3679825"/>
          <a:ext cx="2589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cuación" r:id="rId4" imgW="1269449" imgH="241195" progId="Equation.3">
                  <p:embed/>
                </p:oleObj>
              </mc:Choice>
              <mc:Fallback>
                <p:oleObj name="Ecuación" r:id="rId4" imgW="1269449" imgH="241195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679825"/>
                        <a:ext cx="2589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4" name="Text Box 3">
            <a:extLst>
              <a:ext uri="{FF2B5EF4-FFF2-40B4-BE49-F238E27FC236}">
                <a16:creationId xmlns:a16="http://schemas.microsoft.com/office/drawing/2014/main" id="{104A398C-D985-44BE-9DFA-25511C72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79930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Blip>
                <a:blip r:embed="rId6"/>
              </a:buBlip>
            </a:pPr>
            <a:r>
              <a:rPr lang="es-ES_tradnl" altLang="es-PE" sz="1700">
                <a:latin typeface="Arial" panose="020B0604020202020204" pitchFamily="34" charset="0"/>
              </a:rPr>
              <a:t>Probar la hipótesis:</a:t>
            </a:r>
          </a:p>
        </p:txBody>
      </p:sp>
      <p:graphicFrame>
        <p:nvGraphicFramePr>
          <p:cNvPr id="31825" name="1 Objeto">
            <a:extLst>
              <a:ext uri="{FF2B5EF4-FFF2-40B4-BE49-F238E27FC236}">
                <a16:creationId xmlns:a16="http://schemas.microsoft.com/office/drawing/2014/main" id="{F21E19CE-8A09-4FE3-9468-6BA13629F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2060575"/>
          <a:ext cx="5440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cuación" r:id="rId7" imgW="2667000" imgH="228600" progId="Equation.3">
                  <p:embed/>
                </p:oleObj>
              </mc:Choice>
              <mc:Fallback>
                <p:oleObj name="Ecuación" r:id="rId7" imgW="26670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060575"/>
                        <a:ext cx="54403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6" name="2 Objeto">
            <a:extLst>
              <a:ext uri="{FF2B5EF4-FFF2-40B4-BE49-F238E27FC236}">
                <a16:creationId xmlns:a16="http://schemas.microsoft.com/office/drawing/2014/main" id="{64C84E9F-ECAC-4481-84AF-6E7F948F4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5307013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cuación" r:id="rId9" imgW="711200" imgH="228600" progId="Equation.3">
                  <p:embed/>
                </p:oleObj>
              </mc:Choice>
              <mc:Fallback>
                <p:oleObj name="Ecuación" r:id="rId9" imgW="7112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307013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7" name="Text Box 3">
            <a:extLst>
              <a:ext uri="{FF2B5EF4-FFF2-40B4-BE49-F238E27FC236}">
                <a16:creationId xmlns:a16="http://schemas.microsoft.com/office/drawing/2014/main" id="{F98D09AB-68E1-4D34-8D1F-154BB6A5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76700"/>
            <a:ext cx="79930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Blip>
                <a:blip r:embed="rId6"/>
              </a:buBlip>
            </a:pPr>
            <a:r>
              <a:rPr lang="es-ES_tradnl" altLang="es-PE" sz="1700">
                <a:latin typeface="Arial" panose="020B0604020202020204" pitchFamily="34" charset="0"/>
              </a:rPr>
              <a:t>Calcular el estadístico de prueba:</a:t>
            </a:r>
          </a:p>
        </p:txBody>
      </p:sp>
      <p:graphicFrame>
        <p:nvGraphicFramePr>
          <p:cNvPr id="31828" name="7 Objeto">
            <a:extLst>
              <a:ext uri="{FF2B5EF4-FFF2-40B4-BE49-F238E27FC236}">
                <a16:creationId xmlns:a16="http://schemas.microsoft.com/office/drawing/2014/main" id="{A3E371F5-6487-4B18-B6BA-00BD05EB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5732463"/>
          <a:ext cx="1335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cuación" r:id="rId11" imgW="723586" imgH="215806" progId="Equation.3">
                  <p:embed/>
                </p:oleObj>
              </mc:Choice>
              <mc:Fallback>
                <p:oleObj name="Ecuación" r:id="rId11" imgW="723586" imgH="215806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732463"/>
                        <a:ext cx="13350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9" name="8 Objeto">
            <a:extLst>
              <a:ext uri="{FF2B5EF4-FFF2-40B4-BE49-F238E27FC236}">
                <a16:creationId xmlns:a16="http://schemas.microsoft.com/office/drawing/2014/main" id="{3C92B9E7-69B0-4C92-B794-09C49B751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4430713"/>
          <a:ext cx="1006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cuación" r:id="rId13" imgW="507780" imgH="253890" progId="Equation.3">
                  <p:embed/>
                </p:oleObj>
              </mc:Choice>
              <mc:Fallback>
                <p:oleObj name="Ecuación" r:id="rId13" imgW="507780" imgH="253890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430713"/>
                        <a:ext cx="10064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8">
            <a:extLst>
              <a:ext uri="{FF2B5EF4-FFF2-40B4-BE49-F238E27FC236}">
                <a16:creationId xmlns:a16="http://schemas.microsoft.com/office/drawing/2014/main" id="{70BC255B-078B-4251-9055-5C613B83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1" name="Rectangle 119">
            <a:extLst>
              <a:ext uri="{FF2B5EF4-FFF2-40B4-BE49-F238E27FC236}">
                <a16:creationId xmlns:a16="http://schemas.microsoft.com/office/drawing/2014/main" id="{9C488AB8-1A9F-49F3-8A6D-B08315E9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2" name="Rectangle 120">
            <a:extLst>
              <a:ext uri="{FF2B5EF4-FFF2-40B4-BE49-F238E27FC236}">
                <a16:creationId xmlns:a16="http://schemas.microsoft.com/office/drawing/2014/main" id="{ACBB24E2-FA67-4F56-99F7-743C8336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3" name="Rectangle 121">
            <a:extLst>
              <a:ext uri="{FF2B5EF4-FFF2-40B4-BE49-F238E27FC236}">
                <a16:creationId xmlns:a16="http://schemas.microsoft.com/office/drawing/2014/main" id="{3FA497F1-8487-4297-BBF6-908F36C9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4" name="Rectangle 122">
            <a:extLst>
              <a:ext uri="{FF2B5EF4-FFF2-40B4-BE49-F238E27FC236}">
                <a16:creationId xmlns:a16="http://schemas.microsoft.com/office/drawing/2014/main" id="{2249535F-FD1A-4AC3-93F4-03E987F6B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5" name="Rectangle 123">
            <a:extLst>
              <a:ext uri="{FF2B5EF4-FFF2-40B4-BE49-F238E27FC236}">
                <a16:creationId xmlns:a16="http://schemas.microsoft.com/office/drawing/2014/main" id="{2E9EF31F-DC35-428A-A250-AA1068F9F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6" name="Rectangle 124">
            <a:extLst>
              <a:ext uri="{FF2B5EF4-FFF2-40B4-BE49-F238E27FC236}">
                <a16:creationId xmlns:a16="http://schemas.microsoft.com/office/drawing/2014/main" id="{61F79B14-2BDE-4550-B231-F6F5FC5C9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7" name="Rectangle 125">
            <a:extLst>
              <a:ext uri="{FF2B5EF4-FFF2-40B4-BE49-F238E27FC236}">
                <a16:creationId xmlns:a16="http://schemas.microsoft.com/office/drawing/2014/main" id="{32669986-0D0C-4EAB-A5F1-D10759D5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8" name="Rectangle 126">
            <a:extLst>
              <a:ext uri="{FF2B5EF4-FFF2-40B4-BE49-F238E27FC236}">
                <a16:creationId xmlns:a16="http://schemas.microsoft.com/office/drawing/2014/main" id="{BFFDB3D8-8C6A-4B7B-AD34-2B0012CA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79" name="Rectangle 127">
            <a:extLst>
              <a:ext uri="{FF2B5EF4-FFF2-40B4-BE49-F238E27FC236}">
                <a16:creationId xmlns:a16="http://schemas.microsoft.com/office/drawing/2014/main" id="{BAC3AF4C-70E7-4F12-BAAE-1E2DFA3F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0" name="Rectangle 128">
            <a:extLst>
              <a:ext uri="{FF2B5EF4-FFF2-40B4-BE49-F238E27FC236}">
                <a16:creationId xmlns:a16="http://schemas.microsoft.com/office/drawing/2014/main" id="{9B71B192-60BF-4ECA-BAF0-2C7A3B36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1" name="Rectangle 129">
            <a:extLst>
              <a:ext uri="{FF2B5EF4-FFF2-40B4-BE49-F238E27FC236}">
                <a16:creationId xmlns:a16="http://schemas.microsoft.com/office/drawing/2014/main" id="{C4C27156-A8E5-493D-B54E-BB464443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2" name="Rectangle 130">
            <a:extLst>
              <a:ext uri="{FF2B5EF4-FFF2-40B4-BE49-F238E27FC236}">
                <a16:creationId xmlns:a16="http://schemas.microsoft.com/office/drawing/2014/main" id="{B156EB76-BFAC-4369-8334-65C2A41D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3" name="Rectangle 131">
            <a:extLst>
              <a:ext uri="{FF2B5EF4-FFF2-40B4-BE49-F238E27FC236}">
                <a16:creationId xmlns:a16="http://schemas.microsoft.com/office/drawing/2014/main" id="{9F971F39-F019-48FF-8386-31B6C350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4" name="Rectangle 132">
            <a:extLst>
              <a:ext uri="{FF2B5EF4-FFF2-40B4-BE49-F238E27FC236}">
                <a16:creationId xmlns:a16="http://schemas.microsoft.com/office/drawing/2014/main" id="{87F83C5F-A084-4CE0-9E61-58F9CE87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5" name="Rectangle 133">
            <a:extLst>
              <a:ext uri="{FF2B5EF4-FFF2-40B4-BE49-F238E27FC236}">
                <a16:creationId xmlns:a16="http://schemas.microsoft.com/office/drawing/2014/main" id="{7800C6CF-B23A-41A1-B480-57BD8B8C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6" name="Rectangle 134">
            <a:extLst>
              <a:ext uri="{FF2B5EF4-FFF2-40B4-BE49-F238E27FC236}">
                <a16:creationId xmlns:a16="http://schemas.microsoft.com/office/drawing/2014/main" id="{6647311E-AD16-439E-AA5A-1F0DABA3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7" name="Rectangle 135">
            <a:extLst>
              <a:ext uri="{FF2B5EF4-FFF2-40B4-BE49-F238E27FC236}">
                <a16:creationId xmlns:a16="http://schemas.microsoft.com/office/drawing/2014/main" id="{67A80256-84F1-4E4F-83A2-7FD6FFD0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8" name="Rectangle 136">
            <a:extLst>
              <a:ext uri="{FF2B5EF4-FFF2-40B4-BE49-F238E27FC236}">
                <a16:creationId xmlns:a16="http://schemas.microsoft.com/office/drawing/2014/main" id="{E94AE749-EDE0-4A10-98B8-CA6C9579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89" name="Rectangle 137">
            <a:extLst>
              <a:ext uri="{FF2B5EF4-FFF2-40B4-BE49-F238E27FC236}">
                <a16:creationId xmlns:a16="http://schemas.microsoft.com/office/drawing/2014/main" id="{2E0FB526-C7A9-45B2-A30E-02D89D7F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0" name="Rectangle 138">
            <a:extLst>
              <a:ext uri="{FF2B5EF4-FFF2-40B4-BE49-F238E27FC236}">
                <a16:creationId xmlns:a16="http://schemas.microsoft.com/office/drawing/2014/main" id="{89EAC4D2-E234-4705-AA74-7B01F273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1" name="Rectangle 139">
            <a:extLst>
              <a:ext uri="{FF2B5EF4-FFF2-40B4-BE49-F238E27FC236}">
                <a16:creationId xmlns:a16="http://schemas.microsoft.com/office/drawing/2014/main" id="{83E1D30D-720D-4DDF-B7B1-FCB87464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2" name="Rectangle 140">
            <a:extLst>
              <a:ext uri="{FF2B5EF4-FFF2-40B4-BE49-F238E27FC236}">
                <a16:creationId xmlns:a16="http://schemas.microsoft.com/office/drawing/2014/main" id="{E44447D0-A3F3-4065-8B2E-FE7D6625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3" name="Rectangle 141">
            <a:extLst>
              <a:ext uri="{FF2B5EF4-FFF2-40B4-BE49-F238E27FC236}">
                <a16:creationId xmlns:a16="http://schemas.microsoft.com/office/drawing/2014/main" id="{2AE7EEED-B050-4432-B563-00EF190E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4" name="Rectangle 142">
            <a:extLst>
              <a:ext uri="{FF2B5EF4-FFF2-40B4-BE49-F238E27FC236}">
                <a16:creationId xmlns:a16="http://schemas.microsoft.com/office/drawing/2014/main" id="{77654DAA-B345-40C0-9C9C-7288B2F5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5" name="Rectangle 143">
            <a:extLst>
              <a:ext uri="{FF2B5EF4-FFF2-40B4-BE49-F238E27FC236}">
                <a16:creationId xmlns:a16="http://schemas.microsoft.com/office/drawing/2014/main" id="{6D9CDF27-D091-4EEE-97A2-0737E099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6" name="Rectangle 144">
            <a:extLst>
              <a:ext uri="{FF2B5EF4-FFF2-40B4-BE49-F238E27FC236}">
                <a16:creationId xmlns:a16="http://schemas.microsoft.com/office/drawing/2014/main" id="{0DC3D7FF-F95A-4EDA-AF3C-AD44F0C6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7" name="Rectangle 145">
            <a:extLst>
              <a:ext uri="{FF2B5EF4-FFF2-40B4-BE49-F238E27FC236}">
                <a16:creationId xmlns:a16="http://schemas.microsoft.com/office/drawing/2014/main" id="{05FA7A5C-EFAC-49CD-A18E-2236C232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8" name="Rectangle 146">
            <a:extLst>
              <a:ext uri="{FF2B5EF4-FFF2-40B4-BE49-F238E27FC236}">
                <a16:creationId xmlns:a16="http://schemas.microsoft.com/office/drawing/2014/main" id="{17BDE4B6-7A1E-4D5E-A1D1-D08C8238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799" name="Rectangle 147">
            <a:extLst>
              <a:ext uri="{FF2B5EF4-FFF2-40B4-BE49-F238E27FC236}">
                <a16:creationId xmlns:a16="http://schemas.microsoft.com/office/drawing/2014/main" id="{DEA546DB-140E-423B-B17A-3AEE7447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0" name="Rectangle 148">
            <a:extLst>
              <a:ext uri="{FF2B5EF4-FFF2-40B4-BE49-F238E27FC236}">
                <a16:creationId xmlns:a16="http://schemas.microsoft.com/office/drawing/2014/main" id="{E1AAFD7B-A945-4C47-857F-3AF32C08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1" name="Rectangle 149">
            <a:extLst>
              <a:ext uri="{FF2B5EF4-FFF2-40B4-BE49-F238E27FC236}">
                <a16:creationId xmlns:a16="http://schemas.microsoft.com/office/drawing/2014/main" id="{394863B4-E32D-465C-8894-6C9550B6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2" name="Rectangle 150">
            <a:extLst>
              <a:ext uri="{FF2B5EF4-FFF2-40B4-BE49-F238E27FC236}">
                <a16:creationId xmlns:a16="http://schemas.microsoft.com/office/drawing/2014/main" id="{E55015AD-38C2-441D-963E-98C4E55A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3" name="Rectangle 151">
            <a:extLst>
              <a:ext uri="{FF2B5EF4-FFF2-40B4-BE49-F238E27FC236}">
                <a16:creationId xmlns:a16="http://schemas.microsoft.com/office/drawing/2014/main" id="{7BCD241B-DDDE-49EE-9C2F-A8BF7785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4" name="Rectangle 152">
            <a:extLst>
              <a:ext uri="{FF2B5EF4-FFF2-40B4-BE49-F238E27FC236}">
                <a16:creationId xmlns:a16="http://schemas.microsoft.com/office/drawing/2014/main" id="{F76815D9-CB6A-46DC-9C49-E6737E58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5" name="Rectangle 153">
            <a:extLst>
              <a:ext uri="{FF2B5EF4-FFF2-40B4-BE49-F238E27FC236}">
                <a16:creationId xmlns:a16="http://schemas.microsoft.com/office/drawing/2014/main" id="{665E1FF4-1183-425A-91FE-0E34833D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6" name="Rectangle 154">
            <a:extLst>
              <a:ext uri="{FF2B5EF4-FFF2-40B4-BE49-F238E27FC236}">
                <a16:creationId xmlns:a16="http://schemas.microsoft.com/office/drawing/2014/main" id="{E88847C4-ED8F-4F6F-8F39-2A12A788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7" name="Rectangle 155">
            <a:extLst>
              <a:ext uri="{FF2B5EF4-FFF2-40B4-BE49-F238E27FC236}">
                <a16:creationId xmlns:a16="http://schemas.microsoft.com/office/drawing/2014/main" id="{1FC836B7-DB5E-4AF3-A2E7-4418788F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SOLUCIÓN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razonables sobre el patrón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808" name="Rectangle 156">
            <a:extLst>
              <a:ext uri="{FF2B5EF4-FFF2-40B4-BE49-F238E27FC236}">
                <a16:creationId xmlns:a16="http://schemas.microsoft.com/office/drawing/2014/main" id="{504515E9-0370-4E49-A939-477C1A540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09" name="Rectangle 157">
            <a:extLst>
              <a:ext uri="{FF2B5EF4-FFF2-40B4-BE49-F238E27FC236}">
                <a16:creationId xmlns:a16="http://schemas.microsoft.com/office/drawing/2014/main" id="{7EDC215D-9305-4DB5-8D5D-14AB4ADF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0" name="Rectangle 158">
            <a:extLst>
              <a:ext uri="{FF2B5EF4-FFF2-40B4-BE49-F238E27FC236}">
                <a16:creationId xmlns:a16="http://schemas.microsoft.com/office/drawing/2014/main" id="{5369E18B-12C4-4133-92BE-B71A3148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1" name="Rectangle 159">
            <a:extLst>
              <a:ext uri="{FF2B5EF4-FFF2-40B4-BE49-F238E27FC236}">
                <a16:creationId xmlns:a16="http://schemas.microsoft.com/office/drawing/2014/main" id="{00C776DB-4822-435F-A375-28FC6AAF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2" name="Rectangle 160">
            <a:extLst>
              <a:ext uri="{FF2B5EF4-FFF2-40B4-BE49-F238E27FC236}">
                <a16:creationId xmlns:a16="http://schemas.microsoft.com/office/drawing/2014/main" id="{4687BC23-9C44-4C3C-81C4-47247C2A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3" name="Rectangle 161">
            <a:extLst>
              <a:ext uri="{FF2B5EF4-FFF2-40B4-BE49-F238E27FC236}">
                <a16:creationId xmlns:a16="http://schemas.microsoft.com/office/drawing/2014/main" id="{E3C77FAC-1BC7-4263-8829-AA5C5174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4" name="Rectangle 162">
            <a:extLst>
              <a:ext uri="{FF2B5EF4-FFF2-40B4-BE49-F238E27FC236}">
                <a16:creationId xmlns:a16="http://schemas.microsoft.com/office/drawing/2014/main" id="{A375EF8E-79FE-4466-A446-B2434847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5" name="Rectangle 163">
            <a:extLst>
              <a:ext uri="{FF2B5EF4-FFF2-40B4-BE49-F238E27FC236}">
                <a16:creationId xmlns:a16="http://schemas.microsoft.com/office/drawing/2014/main" id="{58C4DB55-F48E-4DFA-9912-592D4E86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6" name="Rectangle 164">
            <a:extLst>
              <a:ext uri="{FF2B5EF4-FFF2-40B4-BE49-F238E27FC236}">
                <a16:creationId xmlns:a16="http://schemas.microsoft.com/office/drawing/2014/main" id="{4DE871A3-DF3B-4BC5-A3B4-A97167A3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7" name="Rectangle 165">
            <a:extLst>
              <a:ext uri="{FF2B5EF4-FFF2-40B4-BE49-F238E27FC236}">
                <a16:creationId xmlns:a16="http://schemas.microsoft.com/office/drawing/2014/main" id="{51879418-8FD1-45F1-88FB-0A6494EC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8" name="Rectangle 166">
            <a:extLst>
              <a:ext uri="{FF2B5EF4-FFF2-40B4-BE49-F238E27FC236}">
                <a16:creationId xmlns:a16="http://schemas.microsoft.com/office/drawing/2014/main" id="{334BD5A0-2532-4725-8B7C-C8BDD2C4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19" name="Rectangle 167">
            <a:extLst>
              <a:ext uri="{FF2B5EF4-FFF2-40B4-BE49-F238E27FC236}">
                <a16:creationId xmlns:a16="http://schemas.microsoft.com/office/drawing/2014/main" id="{E5EC24BB-DF56-4499-B8EB-94764DC3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0" name="Rectangle 168">
            <a:extLst>
              <a:ext uri="{FF2B5EF4-FFF2-40B4-BE49-F238E27FC236}">
                <a16:creationId xmlns:a16="http://schemas.microsoft.com/office/drawing/2014/main" id="{E2506973-7F24-49B6-BA8B-709958CF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1" name="Rectangle 169">
            <a:extLst>
              <a:ext uri="{FF2B5EF4-FFF2-40B4-BE49-F238E27FC236}">
                <a16:creationId xmlns:a16="http://schemas.microsoft.com/office/drawing/2014/main" id="{E93FEE3D-6773-4DD4-8887-CB91802E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2" name="Rectangle 170">
            <a:extLst>
              <a:ext uri="{FF2B5EF4-FFF2-40B4-BE49-F238E27FC236}">
                <a16:creationId xmlns:a16="http://schemas.microsoft.com/office/drawing/2014/main" id="{CD972AD5-384A-4B91-AD25-4B8CE251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3" name="Rectangle 171">
            <a:extLst>
              <a:ext uri="{FF2B5EF4-FFF2-40B4-BE49-F238E27FC236}">
                <a16:creationId xmlns:a16="http://schemas.microsoft.com/office/drawing/2014/main" id="{2B14B9CE-8FD7-4CB4-8D2D-F9B89095B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4" name="Rectangle 172">
            <a:extLst>
              <a:ext uri="{FF2B5EF4-FFF2-40B4-BE49-F238E27FC236}">
                <a16:creationId xmlns:a16="http://schemas.microsoft.com/office/drawing/2014/main" id="{13C865AD-3A6F-45D8-921B-C4BDAC27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5" name="Rectangle 173">
            <a:extLst>
              <a:ext uri="{FF2B5EF4-FFF2-40B4-BE49-F238E27FC236}">
                <a16:creationId xmlns:a16="http://schemas.microsoft.com/office/drawing/2014/main" id="{43148AE7-B5F0-4C4B-B5A4-F9A60B09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6" name="Rectangle 174">
            <a:extLst>
              <a:ext uri="{FF2B5EF4-FFF2-40B4-BE49-F238E27FC236}">
                <a16:creationId xmlns:a16="http://schemas.microsoft.com/office/drawing/2014/main" id="{45DCE4EF-DA18-4829-84ED-F108A0E0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7" name="Rectangle 175">
            <a:extLst>
              <a:ext uri="{FF2B5EF4-FFF2-40B4-BE49-F238E27FC236}">
                <a16:creationId xmlns:a16="http://schemas.microsoft.com/office/drawing/2014/main" id="{74446327-2469-4BDF-B1F0-D44CC516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8" name="Rectangle 176">
            <a:extLst>
              <a:ext uri="{FF2B5EF4-FFF2-40B4-BE49-F238E27FC236}">
                <a16:creationId xmlns:a16="http://schemas.microsoft.com/office/drawing/2014/main" id="{E7591B3B-11A4-4F3E-9462-0326BD65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29" name="Rectangle 177">
            <a:extLst>
              <a:ext uri="{FF2B5EF4-FFF2-40B4-BE49-F238E27FC236}">
                <a16:creationId xmlns:a16="http://schemas.microsoft.com/office/drawing/2014/main" id="{EEF36E5B-4FBF-4A6D-8CD4-8E972B69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0" name="Rectangle 178">
            <a:extLst>
              <a:ext uri="{FF2B5EF4-FFF2-40B4-BE49-F238E27FC236}">
                <a16:creationId xmlns:a16="http://schemas.microsoft.com/office/drawing/2014/main" id="{7C3FDDAD-E149-49A1-AF07-EE631FFF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1" name="Rectangle 179">
            <a:extLst>
              <a:ext uri="{FF2B5EF4-FFF2-40B4-BE49-F238E27FC236}">
                <a16:creationId xmlns:a16="http://schemas.microsoft.com/office/drawing/2014/main" id="{D62A0C97-BECB-471D-963D-F88E934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2" name="Rectangle 180">
            <a:extLst>
              <a:ext uri="{FF2B5EF4-FFF2-40B4-BE49-F238E27FC236}">
                <a16:creationId xmlns:a16="http://schemas.microsoft.com/office/drawing/2014/main" id="{6BDDCD38-92FC-4912-B190-ED416036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3" name="Rectangle 181">
            <a:extLst>
              <a:ext uri="{FF2B5EF4-FFF2-40B4-BE49-F238E27FC236}">
                <a16:creationId xmlns:a16="http://schemas.microsoft.com/office/drawing/2014/main" id="{7433E3E5-4782-47A2-A693-3998AB3B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4" name="Rectangle 182">
            <a:extLst>
              <a:ext uri="{FF2B5EF4-FFF2-40B4-BE49-F238E27FC236}">
                <a16:creationId xmlns:a16="http://schemas.microsoft.com/office/drawing/2014/main" id="{2B93BDEA-9431-4B34-B5C0-BAA35303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5" name="Rectangle 183">
            <a:extLst>
              <a:ext uri="{FF2B5EF4-FFF2-40B4-BE49-F238E27FC236}">
                <a16:creationId xmlns:a16="http://schemas.microsoft.com/office/drawing/2014/main" id="{D6286125-04ED-47EA-87BF-FF659B87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6" name="Rectangle 184">
            <a:extLst>
              <a:ext uri="{FF2B5EF4-FFF2-40B4-BE49-F238E27FC236}">
                <a16:creationId xmlns:a16="http://schemas.microsoft.com/office/drawing/2014/main" id="{87D9AA73-F6AC-4512-8D22-2E1967E1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7" name="Rectangle 185">
            <a:extLst>
              <a:ext uri="{FF2B5EF4-FFF2-40B4-BE49-F238E27FC236}">
                <a16:creationId xmlns:a16="http://schemas.microsoft.com/office/drawing/2014/main" id="{0CB13543-ADC3-4F34-83B4-FB9B2BBF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8" name="Rectangle 186">
            <a:extLst>
              <a:ext uri="{FF2B5EF4-FFF2-40B4-BE49-F238E27FC236}">
                <a16:creationId xmlns:a16="http://schemas.microsoft.com/office/drawing/2014/main" id="{3C117B3F-C9CD-413A-8318-87BBDF75F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39" name="Rectangle 187">
            <a:extLst>
              <a:ext uri="{FF2B5EF4-FFF2-40B4-BE49-F238E27FC236}">
                <a16:creationId xmlns:a16="http://schemas.microsoft.com/office/drawing/2014/main" id="{76BF46A3-D16D-43D7-8A36-830CA5C3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0" name="Rectangle 188">
            <a:extLst>
              <a:ext uri="{FF2B5EF4-FFF2-40B4-BE49-F238E27FC236}">
                <a16:creationId xmlns:a16="http://schemas.microsoft.com/office/drawing/2014/main" id="{F84B37F0-990D-4872-B55D-32A758A3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1" name="Rectangle 189">
            <a:extLst>
              <a:ext uri="{FF2B5EF4-FFF2-40B4-BE49-F238E27FC236}">
                <a16:creationId xmlns:a16="http://schemas.microsoft.com/office/drawing/2014/main" id="{FC35A997-53FC-4B4B-A251-2140F796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2" name="Rectangle 190">
            <a:extLst>
              <a:ext uri="{FF2B5EF4-FFF2-40B4-BE49-F238E27FC236}">
                <a16:creationId xmlns:a16="http://schemas.microsoft.com/office/drawing/2014/main" id="{E07C34BE-3E77-4131-BE02-915D3618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3" name="Rectangle 191">
            <a:extLst>
              <a:ext uri="{FF2B5EF4-FFF2-40B4-BE49-F238E27FC236}">
                <a16:creationId xmlns:a16="http://schemas.microsoft.com/office/drawing/2014/main" id="{96D3A262-6EDE-46E1-84FE-20A23F3C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4" name="Rectangle 192">
            <a:extLst>
              <a:ext uri="{FF2B5EF4-FFF2-40B4-BE49-F238E27FC236}">
                <a16:creationId xmlns:a16="http://schemas.microsoft.com/office/drawing/2014/main" id="{1BD80042-17F6-4401-88A8-7E3EF844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5" name="Rectangle 197">
            <a:extLst>
              <a:ext uri="{FF2B5EF4-FFF2-40B4-BE49-F238E27FC236}">
                <a16:creationId xmlns:a16="http://schemas.microsoft.com/office/drawing/2014/main" id="{E4D5008F-7194-4601-A3DA-056F0583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6" name="Rectangle 198">
            <a:extLst>
              <a:ext uri="{FF2B5EF4-FFF2-40B4-BE49-F238E27FC236}">
                <a16:creationId xmlns:a16="http://schemas.microsoft.com/office/drawing/2014/main" id="{DFB48791-00AA-401A-B43E-427DAC18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2847" name="Text Box 193">
            <a:extLst>
              <a:ext uri="{FF2B5EF4-FFF2-40B4-BE49-F238E27FC236}">
                <a16:creationId xmlns:a16="http://schemas.microsoft.com/office/drawing/2014/main" id="{2E1DB305-9D69-4066-A802-E8860C9C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174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Supuesto 1: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2848" name="Object 2">
            <a:extLst>
              <a:ext uri="{FF2B5EF4-FFF2-40B4-BE49-F238E27FC236}">
                <a16:creationId xmlns:a16="http://schemas.microsoft.com/office/drawing/2014/main" id="{9EA81C00-DC49-46F5-BEC9-CA45955FE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143125"/>
          <a:ext cx="19192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cuación" r:id="rId3" imgW="939392" imgH="253890" progId="Equation.3">
                  <p:embed/>
                </p:oleObj>
              </mc:Choice>
              <mc:Fallback>
                <p:oleObj name="Ecuación" r:id="rId3" imgW="93939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143125"/>
                        <a:ext cx="19192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49" name="Text Box 193">
            <a:extLst>
              <a:ext uri="{FF2B5EF4-FFF2-40B4-BE49-F238E27FC236}">
                <a16:creationId xmlns:a16="http://schemas.microsoft.com/office/drawing/2014/main" id="{7C66AE97-F9F4-4AAA-8646-08232857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630488"/>
            <a:ext cx="757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 base al cuál se obtiene el siguiente modelo ponderado: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2850" name="Object 4">
            <a:extLst>
              <a:ext uri="{FF2B5EF4-FFF2-40B4-BE49-F238E27FC236}">
                <a16:creationId xmlns:a16="http://schemas.microsoft.com/office/drawing/2014/main" id="{962D3631-048C-45FF-9611-BA46D40F7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065463"/>
          <a:ext cx="2774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cuación" r:id="rId5" imgW="1358310" imgH="431613" progId="Equation.3">
                  <p:embed/>
                </p:oleObj>
              </mc:Choice>
              <mc:Fallback>
                <p:oleObj name="Ecuación" r:id="rId5" imgW="13583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065463"/>
                        <a:ext cx="2774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1" name="Text Box 193">
            <a:extLst>
              <a:ext uri="{FF2B5EF4-FFF2-40B4-BE49-F238E27FC236}">
                <a16:creationId xmlns:a16="http://schemas.microsoft.com/office/drawing/2014/main" id="{CF4BA875-1004-47AE-96F1-222966AE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429250"/>
            <a:ext cx="750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puede proceder a aplicar el MMCO al modelo ponderado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2852" name="Object 5">
            <a:extLst>
              <a:ext uri="{FF2B5EF4-FFF2-40B4-BE49-F238E27FC236}">
                <a16:creationId xmlns:a16="http://schemas.microsoft.com/office/drawing/2014/main" id="{492F515A-D906-4F58-9250-144ADB977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429125"/>
          <a:ext cx="32146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cuación" r:id="rId7" imgW="1574800" imgH="431800" progId="Equation.3">
                  <p:embed/>
                </p:oleObj>
              </mc:Choice>
              <mc:Fallback>
                <p:oleObj name="Ecuación" r:id="rId7" imgW="1574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29125"/>
                        <a:ext cx="32146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3" name="Text Box 193">
            <a:extLst>
              <a:ext uri="{FF2B5EF4-FFF2-40B4-BE49-F238E27FC236}">
                <a16:creationId xmlns:a16="http://schemas.microsoft.com/office/drawing/2014/main" id="{0450B684-7178-4327-AFEE-7A135E49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987800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Siendo el modelo ponderado  homocedástico: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ED1D61-91B3-42B3-BC68-4F588772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Condiciones básicas del Teorema de Gauss-Markov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A0AEA5A-BA8F-4EE0-A856-3A2BB3C95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792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F5D62B48-E3C2-4FF2-A89B-215E53DF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916238"/>
            <a:ext cx="734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E2A6F481-35EA-4319-B383-7E4392A4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12">
            <a:extLst>
              <a:ext uri="{FF2B5EF4-FFF2-40B4-BE49-F238E27FC236}">
                <a16:creationId xmlns:a16="http://schemas.microsoft.com/office/drawing/2014/main" id="{F3A823D5-306F-4733-8354-6894BBEC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51" name="Object 19">
            <a:extLst>
              <a:ext uri="{FF2B5EF4-FFF2-40B4-BE49-F238E27FC236}">
                <a16:creationId xmlns:a16="http://schemas.microsoft.com/office/drawing/2014/main" id="{58AC412F-690E-4A73-AB03-4102B415A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2357438"/>
          <a:ext cx="2462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cuación" r:id="rId3" imgW="1206500" imgH="228600" progId="Equation.3">
                  <p:embed/>
                </p:oleObj>
              </mc:Choice>
              <mc:Fallback>
                <p:oleObj name="Ecuación" r:id="rId3" imgW="12065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357438"/>
                        <a:ext cx="2462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3">
            <a:extLst>
              <a:ext uri="{FF2B5EF4-FFF2-40B4-BE49-F238E27FC236}">
                <a16:creationId xmlns:a16="http://schemas.microsoft.com/office/drawing/2014/main" id="{969AAC22-9385-46A9-B3D7-65AB47C0F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51288"/>
          <a:ext cx="23034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cuación" r:id="rId5" imgW="1320227" imgH="241195" progId="Equation.3">
                  <p:embed/>
                </p:oleObj>
              </mc:Choice>
              <mc:Fallback>
                <p:oleObj name="Ecuación" r:id="rId5" imgW="1320227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51288"/>
                        <a:ext cx="23034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4">
            <a:extLst>
              <a:ext uri="{FF2B5EF4-FFF2-40B4-BE49-F238E27FC236}">
                <a16:creationId xmlns:a16="http://schemas.microsoft.com/office/drawing/2014/main" id="{3832172A-4E54-4D5B-89DD-96C2B61F9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21075"/>
          <a:ext cx="163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cuación" r:id="rId7" imgW="889000" imgH="228600" progId="Equation.3">
                  <p:embed/>
                </p:oleObj>
              </mc:Choice>
              <mc:Fallback>
                <p:oleObj name="Ecuación" r:id="rId7" imgW="8890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21075"/>
                        <a:ext cx="1635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25">
            <a:extLst>
              <a:ext uri="{FF2B5EF4-FFF2-40B4-BE49-F238E27FC236}">
                <a16:creationId xmlns:a16="http://schemas.microsoft.com/office/drawing/2014/main" id="{0E94DBA2-359D-4892-ABDF-7D0FBE08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6155" name="Object 27">
            <a:extLst>
              <a:ext uri="{FF2B5EF4-FFF2-40B4-BE49-F238E27FC236}">
                <a16:creationId xmlns:a16="http://schemas.microsoft.com/office/drawing/2014/main" id="{5E1A8B38-FD67-4DC5-8227-A1DB4C83A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4433888"/>
          <a:ext cx="17351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cuación" r:id="rId9" imgW="1002865" imgH="241195" progId="Equation.3">
                  <p:embed/>
                </p:oleObj>
              </mc:Choice>
              <mc:Fallback>
                <p:oleObj name="Ecuación" r:id="rId9" imgW="1002865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433888"/>
                        <a:ext cx="17351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29">
            <a:extLst>
              <a:ext uri="{FF2B5EF4-FFF2-40B4-BE49-F238E27FC236}">
                <a16:creationId xmlns:a16="http://schemas.microsoft.com/office/drawing/2014/main" id="{EECAD0DD-C29F-4EE9-99E8-D854E6FFB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998913"/>
            <a:ext cx="388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No autocorrelación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157" name="Text Box 30">
            <a:extLst>
              <a:ext uri="{FF2B5EF4-FFF2-40B4-BE49-F238E27FC236}">
                <a16:creationId xmlns:a16="http://schemas.microsoft.com/office/drawing/2014/main" id="{B2E0B7B4-53EC-4D2B-936C-4278D09E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502150"/>
            <a:ext cx="3889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Homocedasticidad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158" name="Text Box 31">
            <a:extLst>
              <a:ext uri="{FF2B5EF4-FFF2-40B4-BE49-F238E27FC236}">
                <a16:creationId xmlns:a16="http://schemas.microsoft.com/office/drawing/2014/main" id="{86007A0F-202C-4F0A-8C84-9B4519BE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573463"/>
            <a:ext cx="388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Insesgadez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159" name="Text Box 37">
            <a:extLst>
              <a:ext uri="{FF2B5EF4-FFF2-40B4-BE49-F238E27FC236}">
                <a16:creationId xmlns:a16="http://schemas.microsoft.com/office/drawing/2014/main" id="{AB335744-0841-4EBB-A3C4-5EA7955E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006975"/>
            <a:ext cx="388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Independencia</a:t>
            </a:r>
            <a:endParaRPr lang="es-ES_tradnl" altLang="es-PE" sz="20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160" name="1 Objeto">
            <a:extLst>
              <a:ext uri="{FF2B5EF4-FFF2-40B4-BE49-F238E27FC236}">
                <a16:creationId xmlns:a16="http://schemas.microsoft.com/office/drawing/2014/main" id="{761129C2-D3F6-45D8-9A36-69F54D5BA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949825"/>
          <a:ext cx="1589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cuación" r:id="rId11" imgW="863225" imgH="241195" progId="Equation.3">
                  <p:embed/>
                </p:oleObj>
              </mc:Choice>
              <mc:Fallback>
                <p:oleObj name="Ecuación" r:id="rId11" imgW="863225" imgH="241195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949825"/>
                        <a:ext cx="15890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8">
            <a:extLst>
              <a:ext uri="{FF2B5EF4-FFF2-40B4-BE49-F238E27FC236}">
                <a16:creationId xmlns:a16="http://schemas.microsoft.com/office/drawing/2014/main" id="{0649CEA1-8953-4079-9FE6-DD9B7F85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795" name="Rectangle 119">
            <a:extLst>
              <a:ext uri="{FF2B5EF4-FFF2-40B4-BE49-F238E27FC236}">
                <a16:creationId xmlns:a16="http://schemas.microsoft.com/office/drawing/2014/main" id="{51656CEA-7B87-436B-BCE6-5E561A09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796" name="Rectangle 120">
            <a:extLst>
              <a:ext uri="{FF2B5EF4-FFF2-40B4-BE49-F238E27FC236}">
                <a16:creationId xmlns:a16="http://schemas.microsoft.com/office/drawing/2014/main" id="{BC83FCB8-7704-4937-9E75-4F247526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797" name="Rectangle 121">
            <a:extLst>
              <a:ext uri="{FF2B5EF4-FFF2-40B4-BE49-F238E27FC236}">
                <a16:creationId xmlns:a16="http://schemas.microsoft.com/office/drawing/2014/main" id="{FA102931-A29C-4D35-A708-499E8B6A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798" name="Rectangle 122">
            <a:extLst>
              <a:ext uri="{FF2B5EF4-FFF2-40B4-BE49-F238E27FC236}">
                <a16:creationId xmlns:a16="http://schemas.microsoft.com/office/drawing/2014/main" id="{32BCC098-4AD2-45E9-BF11-78A4DFE9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799" name="Rectangle 123">
            <a:extLst>
              <a:ext uri="{FF2B5EF4-FFF2-40B4-BE49-F238E27FC236}">
                <a16:creationId xmlns:a16="http://schemas.microsoft.com/office/drawing/2014/main" id="{695F9633-947F-4108-96BF-D5EB5970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0" name="Rectangle 124">
            <a:extLst>
              <a:ext uri="{FF2B5EF4-FFF2-40B4-BE49-F238E27FC236}">
                <a16:creationId xmlns:a16="http://schemas.microsoft.com/office/drawing/2014/main" id="{62EE3159-D860-4962-A68F-717A09E2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1" name="Rectangle 125">
            <a:extLst>
              <a:ext uri="{FF2B5EF4-FFF2-40B4-BE49-F238E27FC236}">
                <a16:creationId xmlns:a16="http://schemas.microsoft.com/office/drawing/2014/main" id="{319B6E4B-D178-47EF-A3CB-DDF96B67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2" name="Rectangle 126">
            <a:extLst>
              <a:ext uri="{FF2B5EF4-FFF2-40B4-BE49-F238E27FC236}">
                <a16:creationId xmlns:a16="http://schemas.microsoft.com/office/drawing/2014/main" id="{831D99AC-23D6-448A-94C3-3B568B7F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3" name="Rectangle 127">
            <a:extLst>
              <a:ext uri="{FF2B5EF4-FFF2-40B4-BE49-F238E27FC236}">
                <a16:creationId xmlns:a16="http://schemas.microsoft.com/office/drawing/2014/main" id="{31FD9CF2-ABF2-4313-85AD-A8327C84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4" name="Rectangle 128">
            <a:extLst>
              <a:ext uri="{FF2B5EF4-FFF2-40B4-BE49-F238E27FC236}">
                <a16:creationId xmlns:a16="http://schemas.microsoft.com/office/drawing/2014/main" id="{C9C6C09E-05B4-486B-9C90-A3CCD85E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5" name="Rectangle 129">
            <a:extLst>
              <a:ext uri="{FF2B5EF4-FFF2-40B4-BE49-F238E27FC236}">
                <a16:creationId xmlns:a16="http://schemas.microsoft.com/office/drawing/2014/main" id="{907C74B9-68CA-48BC-95FD-136B69F6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6" name="Rectangle 130">
            <a:extLst>
              <a:ext uri="{FF2B5EF4-FFF2-40B4-BE49-F238E27FC236}">
                <a16:creationId xmlns:a16="http://schemas.microsoft.com/office/drawing/2014/main" id="{11F587F3-3126-4ADE-A488-2E89DDD7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7" name="Rectangle 131">
            <a:extLst>
              <a:ext uri="{FF2B5EF4-FFF2-40B4-BE49-F238E27FC236}">
                <a16:creationId xmlns:a16="http://schemas.microsoft.com/office/drawing/2014/main" id="{9FFFAD52-EDF8-4D80-8079-F76B0B6B2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8" name="Rectangle 132">
            <a:extLst>
              <a:ext uri="{FF2B5EF4-FFF2-40B4-BE49-F238E27FC236}">
                <a16:creationId xmlns:a16="http://schemas.microsoft.com/office/drawing/2014/main" id="{3B68D6A6-F7C1-4A6C-8699-F4B9FC5D5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09" name="Rectangle 133">
            <a:extLst>
              <a:ext uri="{FF2B5EF4-FFF2-40B4-BE49-F238E27FC236}">
                <a16:creationId xmlns:a16="http://schemas.microsoft.com/office/drawing/2014/main" id="{A3EB6B29-572A-4F02-8E23-E5CAFAE6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0" name="Rectangle 134">
            <a:extLst>
              <a:ext uri="{FF2B5EF4-FFF2-40B4-BE49-F238E27FC236}">
                <a16:creationId xmlns:a16="http://schemas.microsoft.com/office/drawing/2014/main" id="{7A923471-413F-40DB-B606-46F215F7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1" name="Rectangle 135">
            <a:extLst>
              <a:ext uri="{FF2B5EF4-FFF2-40B4-BE49-F238E27FC236}">
                <a16:creationId xmlns:a16="http://schemas.microsoft.com/office/drawing/2014/main" id="{ACFAF33B-BEBE-4F3E-89DB-725762C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2" name="Rectangle 136">
            <a:extLst>
              <a:ext uri="{FF2B5EF4-FFF2-40B4-BE49-F238E27FC236}">
                <a16:creationId xmlns:a16="http://schemas.microsoft.com/office/drawing/2014/main" id="{68D3438A-09C8-4435-B8B8-5636C17B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3" name="Rectangle 137">
            <a:extLst>
              <a:ext uri="{FF2B5EF4-FFF2-40B4-BE49-F238E27FC236}">
                <a16:creationId xmlns:a16="http://schemas.microsoft.com/office/drawing/2014/main" id="{81148E1F-2C80-407C-932A-3FDEEE7F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4" name="Rectangle 138">
            <a:extLst>
              <a:ext uri="{FF2B5EF4-FFF2-40B4-BE49-F238E27FC236}">
                <a16:creationId xmlns:a16="http://schemas.microsoft.com/office/drawing/2014/main" id="{18E57FF2-E135-4728-9B4F-36C58123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5" name="Rectangle 139">
            <a:extLst>
              <a:ext uri="{FF2B5EF4-FFF2-40B4-BE49-F238E27FC236}">
                <a16:creationId xmlns:a16="http://schemas.microsoft.com/office/drawing/2014/main" id="{C12E8BCA-435F-4670-A77C-F63F0FAE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6" name="Rectangle 140">
            <a:extLst>
              <a:ext uri="{FF2B5EF4-FFF2-40B4-BE49-F238E27FC236}">
                <a16:creationId xmlns:a16="http://schemas.microsoft.com/office/drawing/2014/main" id="{9D1DCAD3-0F7B-4114-BD26-5674D94C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7" name="Rectangle 141">
            <a:extLst>
              <a:ext uri="{FF2B5EF4-FFF2-40B4-BE49-F238E27FC236}">
                <a16:creationId xmlns:a16="http://schemas.microsoft.com/office/drawing/2014/main" id="{13AD4502-4523-44C9-AEEF-917E440F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8" name="Rectangle 142">
            <a:extLst>
              <a:ext uri="{FF2B5EF4-FFF2-40B4-BE49-F238E27FC236}">
                <a16:creationId xmlns:a16="http://schemas.microsoft.com/office/drawing/2014/main" id="{593079CB-F2B6-4C11-8448-03901AA5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19" name="Rectangle 143">
            <a:extLst>
              <a:ext uri="{FF2B5EF4-FFF2-40B4-BE49-F238E27FC236}">
                <a16:creationId xmlns:a16="http://schemas.microsoft.com/office/drawing/2014/main" id="{1B79FCA7-5CF0-4F4E-8690-77D965B0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0" name="Rectangle 144">
            <a:extLst>
              <a:ext uri="{FF2B5EF4-FFF2-40B4-BE49-F238E27FC236}">
                <a16:creationId xmlns:a16="http://schemas.microsoft.com/office/drawing/2014/main" id="{C3ACB5A4-28BD-4840-ACB3-2C053499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1" name="Rectangle 145">
            <a:extLst>
              <a:ext uri="{FF2B5EF4-FFF2-40B4-BE49-F238E27FC236}">
                <a16:creationId xmlns:a16="http://schemas.microsoft.com/office/drawing/2014/main" id="{6F4BF9E2-0396-4630-A275-FD3C0E50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2" name="Rectangle 146">
            <a:extLst>
              <a:ext uri="{FF2B5EF4-FFF2-40B4-BE49-F238E27FC236}">
                <a16:creationId xmlns:a16="http://schemas.microsoft.com/office/drawing/2014/main" id="{2D7A2A43-1EAD-4410-8858-3CB046BB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3" name="Rectangle 147">
            <a:extLst>
              <a:ext uri="{FF2B5EF4-FFF2-40B4-BE49-F238E27FC236}">
                <a16:creationId xmlns:a16="http://schemas.microsoft.com/office/drawing/2014/main" id="{44FB265B-2C5F-4B28-96A3-BCBBDC21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4" name="Rectangle 148">
            <a:extLst>
              <a:ext uri="{FF2B5EF4-FFF2-40B4-BE49-F238E27FC236}">
                <a16:creationId xmlns:a16="http://schemas.microsoft.com/office/drawing/2014/main" id="{8D02691B-C58D-4547-9079-BA421638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5" name="Rectangle 149">
            <a:extLst>
              <a:ext uri="{FF2B5EF4-FFF2-40B4-BE49-F238E27FC236}">
                <a16:creationId xmlns:a16="http://schemas.microsoft.com/office/drawing/2014/main" id="{C7F8E9DA-9153-4752-92B4-1B326B7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6" name="Rectangle 150">
            <a:extLst>
              <a:ext uri="{FF2B5EF4-FFF2-40B4-BE49-F238E27FC236}">
                <a16:creationId xmlns:a16="http://schemas.microsoft.com/office/drawing/2014/main" id="{ABB79FB0-7848-42A8-B1FF-59BBFF9C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7" name="Rectangle 151">
            <a:extLst>
              <a:ext uri="{FF2B5EF4-FFF2-40B4-BE49-F238E27FC236}">
                <a16:creationId xmlns:a16="http://schemas.microsoft.com/office/drawing/2014/main" id="{DD05F9D8-6C55-4E65-863C-3321260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8" name="Rectangle 152">
            <a:extLst>
              <a:ext uri="{FF2B5EF4-FFF2-40B4-BE49-F238E27FC236}">
                <a16:creationId xmlns:a16="http://schemas.microsoft.com/office/drawing/2014/main" id="{FE1CBDAF-F4C5-4DAF-925A-E9384617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29" name="Rectangle 153">
            <a:extLst>
              <a:ext uri="{FF2B5EF4-FFF2-40B4-BE49-F238E27FC236}">
                <a16:creationId xmlns:a16="http://schemas.microsoft.com/office/drawing/2014/main" id="{7DDD7C4B-D104-4F11-886C-8727CD8F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0" name="Rectangle 154">
            <a:extLst>
              <a:ext uri="{FF2B5EF4-FFF2-40B4-BE49-F238E27FC236}">
                <a16:creationId xmlns:a16="http://schemas.microsoft.com/office/drawing/2014/main" id="{287B2B46-B0E1-4A36-9905-3EEA75BF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1" name="Rectangle 155">
            <a:extLst>
              <a:ext uri="{FF2B5EF4-FFF2-40B4-BE49-F238E27FC236}">
                <a16:creationId xmlns:a16="http://schemas.microsoft.com/office/drawing/2014/main" id="{4E9BAF95-8C41-4011-A072-72839F07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SOLUCIÓN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razonables sobre el patrón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832" name="Rectangle 156">
            <a:extLst>
              <a:ext uri="{FF2B5EF4-FFF2-40B4-BE49-F238E27FC236}">
                <a16:creationId xmlns:a16="http://schemas.microsoft.com/office/drawing/2014/main" id="{628E2EB6-DE46-4EDD-854A-2336E9A0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3" name="Rectangle 157">
            <a:extLst>
              <a:ext uri="{FF2B5EF4-FFF2-40B4-BE49-F238E27FC236}">
                <a16:creationId xmlns:a16="http://schemas.microsoft.com/office/drawing/2014/main" id="{9D5B75A5-5FEB-40FD-9157-11A32991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4" name="Rectangle 158">
            <a:extLst>
              <a:ext uri="{FF2B5EF4-FFF2-40B4-BE49-F238E27FC236}">
                <a16:creationId xmlns:a16="http://schemas.microsoft.com/office/drawing/2014/main" id="{1413984D-C654-4648-B4F5-2C72F703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5" name="Rectangle 159">
            <a:extLst>
              <a:ext uri="{FF2B5EF4-FFF2-40B4-BE49-F238E27FC236}">
                <a16:creationId xmlns:a16="http://schemas.microsoft.com/office/drawing/2014/main" id="{4B41AC4C-58CE-4F38-A367-40AD9BEB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6" name="Rectangle 160">
            <a:extLst>
              <a:ext uri="{FF2B5EF4-FFF2-40B4-BE49-F238E27FC236}">
                <a16:creationId xmlns:a16="http://schemas.microsoft.com/office/drawing/2014/main" id="{D60F2898-D288-4BD1-B54F-79C5164E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7" name="Rectangle 161">
            <a:extLst>
              <a:ext uri="{FF2B5EF4-FFF2-40B4-BE49-F238E27FC236}">
                <a16:creationId xmlns:a16="http://schemas.microsoft.com/office/drawing/2014/main" id="{572E4188-1AC5-442D-BEC5-2C534EEE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8" name="Rectangle 162">
            <a:extLst>
              <a:ext uri="{FF2B5EF4-FFF2-40B4-BE49-F238E27FC236}">
                <a16:creationId xmlns:a16="http://schemas.microsoft.com/office/drawing/2014/main" id="{E097457A-E58C-4FF2-839B-42FB21B7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39" name="Rectangle 163">
            <a:extLst>
              <a:ext uri="{FF2B5EF4-FFF2-40B4-BE49-F238E27FC236}">
                <a16:creationId xmlns:a16="http://schemas.microsoft.com/office/drawing/2014/main" id="{26D628E3-9CC7-4B0E-BB5E-047EA653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0" name="Rectangle 164">
            <a:extLst>
              <a:ext uri="{FF2B5EF4-FFF2-40B4-BE49-F238E27FC236}">
                <a16:creationId xmlns:a16="http://schemas.microsoft.com/office/drawing/2014/main" id="{DCCC4CFE-67C7-44A3-A7CA-99A8AA17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1" name="Rectangle 165">
            <a:extLst>
              <a:ext uri="{FF2B5EF4-FFF2-40B4-BE49-F238E27FC236}">
                <a16:creationId xmlns:a16="http://schemas.microsoft.com/office/drawing/2014/main" id="{6230647C-4F11-4A1F-BC5C-EFD4FE21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2" name="Rectangle 166">
            <a:extLst>
              <a:ext uri="{FF2B5EF4-FFF2-40B4-BE49-F238E27FC236}">
                <a16:creationId xmlns:a16="http://schemas.microsoft.com/office/drawing/2014/main" id="{E0D3A463-0454-48CF-B874-7137DAC3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3" name="Rectangle 167">
            <a:extLst>
              <a:ext uri="{FF2B5EF4-FFF2-40B4-BE49-F238E27FC236}">
                <a16:creationId xmlns:a16="http://schemas.microsoft.com/office/drawing/2014/main" id="{9861E07A-F800-41A5-B923-DEB53A13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4" name="Rectangle 168">
            <a:extLst>
              <a:ext uri="{FF2B5EF4-FFF2-40B4-BE49-F238E27FC236}">
                <a16:creationId xmlns:a16="http://schemas.microsoft.com/office/drawing/2014/main" id="{43A06FA3-CBBD-4C91-A899-380AF22A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5" name="Rectangle 169">
            <a:extLst>
              <a:ext uri="{FF2B5EF4-FFF2-40B4-BE49-F238E27FC236}">
                <a16:creationId xmlns:a16="http://schemas.microsoft.com/office/drawing/2014/main" id="{1E1D4416-2CB6-466C-A801-543174E9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6" name="Rectangle 170">
            <a:extLst>
              <a:ext uri="{FF2B5EF4-FFF2-40B4-BE49-F238E27FC236}">
                <a16:creationId xmlns:a16="http://schemas.microsoft.com/office/drawing/2014/main" id="{63EF9A4F-3D2A-4803-B0C4-6F2A75CD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7" name="Rectangle 171">
            <a:extLst>
              <a:ext uri="{FF2B5EF4-FFF2-40B4-BE49-F238E27FC236}">
                <a16:creationId xmlns:a16="http://schemas.microsoft.com/office/drawing/2014/main" id="{6164B689-9EEC-478B-9433-7AB0A4D1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8" name="Rectangle 172">
            <a:extLst>
              <a:ext uri="{FF2B5EF4-FFF2-40B4-BE49-F238E27FC236}">
                <a16:creationId xmlns:a16="http://schemas.microsoft.com/office/drawing/2014/main" id="{8B808AAF-D052-4A56-88A0-B8520CE7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49" name="Rectangle 173">
            <a:extLst>
              <a:ext uri="{FF2B5EF4-FFF2-40B4-BE49-F238E27FC236}">
                <a16:creationId xmlns:a16="http://schemas.microsoft.com/office/drawing/2014/main" id="{66F2DD3B-24B6-444B-ACC0-2F819333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0" name="Rectangle 174">
            <a:extLst>
              <a:ext uri="{FF2B5EF4-FFF2-40B4-BE49-F238E27FC236}">
                <a16:creationId xmlns:a16="http://schemas.microsoft.com/office/drawing/2014/main" id="{43E37DB7-3162-4C19-8366-56FD6084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1" name="Rectangle 175">
            <a:extLst>
              <a:ext uri="{FF2B5EF4-FFF2-40B4-BE49-F238E27FC236}">
                <a16:creationId xmlns:a16="http://schemas.microsoft.com/office/drawing/2014/main" id="{4BFE10F1-4A90-4928-8EF7-4CC5FD71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2" name="Rectangle 176">
            <a:extLst>
              <a:ext uri="{FF2B5EF4-FFF2-40B4-BE49-F238E27FC236}">
                <a16:creationId xmlns:a16="http://schemas.microsoft.com/office/drawing/2014/main" id="{DA641025-BC22-4055-9FDE-C538D68E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3" name="Rectangle 177">
            <a:extLst>
              <a:ext uri="{FF2B5EF4-FFF2-40B4-BE49-F238E27FC236}">
                <a16:creationId xmlns:a16="http://schemas.microsoft.com/office/drawing/2014/main" id="{75B9F475-AAE9-4E4D-8F4D-BFA0985A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4" name="Rectangle 178">
            <a:extLst>
              <a:ext uri="{FF2B5EF4-FFF2-40B4-BE49-F238E27FC236}">
                <a16:creationId xmlns:a16="http://schemas.microsoft.com/office/drawing/2014/main" id="{5A1274B7-1AA0-447F-A71E-397DAEC46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5" name="Rectangle 179">
            <a:extLst>
              <a:ext uri="{FF2B5EF4-FFF2-40B4-BE49-F238E27FC236}">
                <a16:creationId xmlns:a16="http://schemas.microsoft.com/office/drawing/2014/main" id="{ADDB3E69-B2E0-4BDF-ADC3-F3C2B55E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6" name="Rectangle 180">
            <a:extLst>
              <a:ext uri="{FF2B5EF4-FFF2-40B4-BE49-F238E27FC236}">
                <a16:creationId xmlns:a16="http://schemas.microsoft.com/office/drawing/2014/main" id="{3174BDB4-CFA5-4157-86EF-616AE179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7" name="Rectangle 181">
            <a:extLst>
              <a:ext uri="{FF2B5EF4-FFF2-40B4-BE49-F238E27FC236}">
                <a16:creationId xmlns:a16="http://schemas.microsoft.com/office/drawing/2014/main" id="{4F3AF58D-E9AB-4B35-9E0F-9F0F2F96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8" name="Rectangle 182">
            <a:extLst>
              <a:ext uri="{FF2B5EF4-FFF2-40B4-BE49-F238E27FC236}">
                <a16:creationId xmlns:a16="http://schemas.microsoft.com/office/drawing/2014/main" id="{594EDF5C-38C8-4DFA-A22A-991FC86B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59" name="Rectangle 183">
            <a:extLst>
              <a:ext uri="{FF2B5EF4-FFF2-40B4-BE49-F238E27FC236}">
                <a16:creationId xmlns:a16="http://schemas.microsoft.com/office/drawing/2014/main" id="{760C5400-0B6C-4D99-9294-A040D0DD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0" name="Rectangle 184">
            <a:extLst>
              <a:ext uri="{FF2B5EF4-FFF2-40B4-BE49-F238E27FC236}">
                <a16:creationId xmlns:a16="http://schemas.microsoft.com/office/drawing/2014/main" id="{98827087-9ADF-499E-AD6E-D113DEA1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1" name="Rectangle 185">
            <a:extLst>
              <a:ext uri="{FF2B5EF4-FFF2-40B4-BE49-F238E27FC236}">
                <a16:creationId xmlns:a16="http://schemas.microsoft.com/office/drawing/2014/main" id="{CBBD7A4D-9D45-4789-8595-396B9270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2" name="Rectangle 186">
            <a:extLst>
              <a:ext uri="{FF2B5EF4-FFF2-40B4-BE49-F238E27FC236}">
                <a16:creationId xmlns:a16="http://schemas.microsoft.com/office/drawing/2014/main" id="{EA564D4E-1BF2-45E1-9D94-8C5D0324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3" name="Rectangle 187">
            <a:extLst>
              <a:ext uri="{FF2B5EF4-FFF2-40B4-BE49-F238E27FC236}">
                <a16:creationId xmlns:a16="http://schemas.microsoft.com/office/drawing/2014/main" id="{50E380C4-8600-4474-A1FD-835557F1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4" name="Rectangle 188">
            <a:extLst>
              <a:ext uri="{FF2B5EF4-FFF2-40B4-BE49-F238E27FC236}">
                <a16:creationId xmlns:a16="http://schemas.microsoft.com/office/drawing/2014/main" id="{0407C9D4-F9BA-4D8B-B120-DC6CBF86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5" name="Rectangle 189">
            <a:extLst>
              <a:ext uri="{FF2B5EF4-FFF2-40B4-BE49-F238E27FC236}">
                <a16:creationId xmlns:a16="http://schemas.microsoft.com/office/drawing/2014/main" id="{ED5387D2-00EF-42DC-87EE-DED312B0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6" name="Rectangle 190">
            <a:extLst>
              <a:ext uri="{FF2B5EF4-FFF2-40B4-BE49-F238E27FC236}">
                <a16:creationId xmlns:a16="http://schemas.microsoft.com/office/drawing/2014/main" id="{D134723C-1FB3-4E00-922F-B2BE3286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7" name="Rectangle 191">
            <a:extLst>
              <a:ext uri="{FF2B5EF4-FFF2-40B4-BE49-F238E27FC236}">
                <a16:creationId xmlns:a16="http://schemas.microsoft.com/office/drawing/2014/main" id="{FE2E8F95-A6A0-4F88-8B84-5D02F0BE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8" name="Rectangle 192">
            <a:extLst>
              <a:ext uri="{FF2B5EF4-FFF2-40B4-BE49-F238E27FC236}">
                <a16:creationId xmlns:a16="http://schemas.microsoft.com/office/drawing/2014/main" id="{F7B7031D-2021-4287-8A4E-D15FCE1E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69" name="Rectangle 197">
            <a:extLst>
              <a:ext uri="{FF2B5EF4-FFF2-40B4-BE49-F238E27FC236}">
                <a16:creationId xmlns:a16="http://schemas.microsoft.com/office/drawing/2014/main" id="{C88A36E2-F414-4B31-BC38-37FC38EF1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70" name="Rectangle 198">
            <a:extLst>
              <a:ext uri="{FF2B5EF4-FFF2-40B4-BE49-F238E27FC236}">
                <a16:creationId xmlns:a16="http://schemas.microsoft.com/office/drawing/2014/main" id="{641D2ECD-E8A6-4E31-8F87-F02A0ED7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3871" name="Text Box 193">
            <a:extLst>
              <a:ext uri="{FF2B5EF4-FFF2-40B4-BE49-F238E27FC236}">
                <a16:creationId xmlns:a16="http://schemas.microsoft.com/office/drawing/2014/main" id="{BDC3622D-0BCD-40C6-99A7-6A58D52A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174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Supuesto 2: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3872" name="Object 2">
            <a:extLst>
              <a:ext uri="{FF2B5EF4-FFF2-40B4-BE49-F238E27FC236}">
                <a16:creationId xmlns:a16="http://schemas.microsoft.com/office/drawing/2014/main" id="{303E2A05-0E23-4502-93DC-B90DB3289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2143125"/>
          <a:ext cx="184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cuación" r:id="rId3" imgW="901309" imgH="253890" progId="Equation.3">
                  <p:embed/>
                </p:oleObj>
              </mc:Choice>
              <mc:Fallback>
                <p:oleObj name="Ecuación" r:id="rId3" imgW="901309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143125"/>
                        <a:ext cx="184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3" name="Text Box 193">
            <a:extLst>
              <a:ext uri="{FF2B5EF4-FFF2-40B4-BE49-F238E27FC236}">
                <a16:creationId xmlns:a16="http://schemas.microsoft.com/office/drawing/2014/main" id="{BEC8DE07-29C8-4BBC-B22B-36A027E4E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630488"/>
            <a:ext cx="757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 base al cuál se obtiene el siguiente modelo ponderado: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3874" name="Object 4">
            <a:extLst>
              <a:ext uri="{FF2B5EF4-FFF2-40B4-BE49-F238E27FC236}">
                <a16:creationId xmlns:a16="http://schemas.microsoft.com/office/drawing/2014/main" id="{D0354032-56D6-4C01-A6D9-17D4F728F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3052763"/>
          <a:ext cx="35004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cuación" r:id="rId5" imgW="1714500" imgH="444500" progId="Equation.3">
                  <p:embed/>
                </p:oleObj>
              </mc:Choice>
              <mc:Fallback>
                <p:oleObj name="Ecuación" r:id="rId5" imgW="1714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052763"/>
                        <a:ext cx="35004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5" name="Text Box 193">
            <a:extLst>
              <a:ext uri="{FF2B5EF4-FFF2-40B4-BE49-F238E27FC236}">
                <a16:creationId xmlns:a16="http://schemas.microsoft.com/office/drawing/2014/main" id="{9608CDAE-8364-451B-B286-68C6E5236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429250"/>
            <a:ext cx="750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puede proceder a aplicar el MMCO al modelo ponderado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3876" name="Object 5">
            <a:extLst>
              <a:ext uri="{FF2B5EF4-FFF2-40B4-BE49-F238E27FC236}">
                <a16:creationId xmlns:a16="http://schemas.microsoft.com/office/drawing/2014/main" id="{90871126-8B9D-4CF5-A295-D716A9F91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4416425"/>
          <a:ext cx="33956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cuación" r:id="rId7" imgW="1663700" imgH="444500" progId="Equation.3">
                  <p:embed/>
                </p:oleObj>
              </mc:Choice>
              <mc:Fallback>
                <p:oleObj name="Ecuación" r:id="rId7" imgW="1663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416425"/>
                        <a:ext cx="33956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7" name="Text Box 193">
            <a:extLst>
              <a:ext uri="{FF2B5EF4-FFF2-40B4-BE49-F238E27FC236}">
                <a16:creationId xmlns:a16="http://schemas.microsoft.com/office/drawing/2014/main" id="{C2A2F853-D6C2-4FE5-B674-6249A58C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987800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Siendo el modelo ponderado  homocedástico: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8">
            <a:extLst>
              <a:ext uri="{FF2B5EF4-FFF2-40B4-BE49-F238E27FC236}">
                <a16:creationId xmlns:a16="http://schemas.microsoft.com/office/drawing/2014/main" id="{76B26728-605D-4073-BCD6-6EE81C9F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19" name="Rectangle 119">
            <a:extLst>
              <a:ext uri="{FF2B5EF4-FFF2-40B4-BE49-F238E27FC236}">
                <a16:creationId xmlns:a16="http://schemas.microsoft.com/office/drawing/2014/main" id="{306280C1-24C7-487A-9266-14CEC632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0" name="Rectangle 120">
            <a:extLst>
              <a:ext uri="{FF2B5EF4-FFF2-40B4-BE49-F238E27FC236}">
                <a16:creationId xmlns:a16="http://schemas.microsoft.com/office/drawing/2014/main" id="{D99C72CA-0EB6-45E8-8B1D-EEC57350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1" name="Rectangle 121">
            <a:extLst>
              <a:ext uri="{FF2B5EF4-FFF2-40B4-BE49-F238E27FC236}">
                <a16:creationId xmlns:a16="http://schemas.microsoft.com/office/drawing/2014/main" id="{91EE457B-0DB3-4F28-B362-D68C4683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2" name="Rectangle 122">
            <a:extLst>
              <a:ext uri="{FF2B5EF4-FFF2-40B4-BE49-F238E27FC236}">
                <a16:creationId xmlns:a16="http://schemas.microsoft.com/office/drawing/2014/main" id="{FBEB91F1-C6E4-49D0-9049-5F8C6C1B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3" name="Rectangle 123">
            <a:extLst>
              <a:ext uri="{FF2B5EF4-FFF2-40B4-BE49-F238E27FC236}">
                <a16:creationId xmlns:a16="http://schemas.microsoft.com/office/drawing/2014/main" id="{2015D7D4-9C9D-486D-8136-C072D7F3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4" name="Rectangle 124">
            <a:extLst>
              <a:ext uri="{FF2B5EF4-FFF2-40B4-BE49-F238E27FC236}">
                <a16:creationId xmlns:a16="http://schemas.microsoft.com/office/drawing/2014/main" id="{441D5871-152F-440E-86DE-139A3484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5" name="Rectangle 125">
            <a:extLst>
              <a:ext uri="{FF2B5EF4-FFF2-40B4-BE49-F238E27FC236}">
                <a16:creationId xmlns:a16="http://schemas.microsoft.com/office/drawing/2014/main" id="{5913D4E8-DCC8-491B-B875-BAAF2B6C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6" name="Rectangle 126">
            <a:extLst>
              <a:ext uri="{FF2B5EF4-FFF2-40B4-BE49-F238E27FC236}">
                <a16:creationId xmlns:a16="http://schemas.microsoft.com/office/drawing/2014/main" id="{9FB656CB-8240-4BA2-8D1B-06569F6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7" name="Rectangle 127">
            <a:extLst>
              <a:ext uri="{FF2B5EF4-FFF2-40B4-BE49-F238E27FC236}">
                <a16:creationId xmlns:a16="http://schemas.microsoft.com/office/drawing/2014/main" id="{BFD59897-21B8-43C3-97FF-D0CF6101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8" name="Rectangle 128">
            <a:extLst>
              <a:ext uri="{FF2B5EF4-FFF2-40B4-BE49-F238E27FC236}">
                <a16:creationId xmlns:a16="http://schemas.microsoft.com/office/drawing/2014/main" id="{59844E03-5156-488F-9AF3-AD6F0E66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29" name="Rectangle 129">
            <a:extLst>
              <a:ext uri="{FF2B5EF4-FFF2-40B4-BE49-F238E27FC236}">
                <a16:creationId xmlns:a16="http://schemas.microsoft.com/office/drawing/2014/main" id="{4212C289-5D19-4A4E-8FFE-65FB957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0" name="Rectangle 130">
            <a:extLst>
              <a:ext uri="{FF2B5EF4-FFF2-40B4-BE49-F238E27FC236}">
                <a16:creationId xmlns:a16="http://schemas.microsoft.com/office/drawing/2014/main" id="{5BF44665-E69D-4F7F-BE7F-AB637926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1" name="Rectangle 131">
            <a:extLst>
              <a:ext uri="{FF2B5EF4-FFF2-40B4-BE49-F238E27FC236}">
                <a16:creationId xmlns:a16="http://schemas.microsoft.com/office/drawing/2014/main" id="{CD737941-765E-4292-916E-86950999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2" name="Rectangle 132">
            <a:extLst>
              <a:ext uri="{FF2B5EF4-FFF2-40B4-BE49-F238E27FC236}">
                <a16:creationId xmlns:a16="http://schemas.microsoft.com/office/drawing/2014/main" id="{161205AD-AF72-44CB-BD64-971B0FD1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3" name="Rectangle 133">
            <a:extLst>
              <a:ext uri="{FF2B5EF4-FFF2-40B4-BE49-F238E27FC236}">
                <a16:creationId xmlns:a16="http://schemas.microsoft.com/office/drawing/2014/main" id="{10E56E14-27A0-43A2-834D-5072E7D4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4" name="Rectangle 134">
            <a:extLst>
              <a:ext uri="{FF2B5EF4-FFF2-40B4-BE49-F238E27FC236}">
                <a16:creationId xmlns:a16="http://schemas.microsoft.com/office/drawing/2014/main" id="{55E93992-D710-4AE9-A386-4A7F264F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5" name="Rectangle 135">
            <a:extLst>
              <a:ext uri="{FF2B5EF4-FFF2-40B4-BE49-F238E27FC236}">
                <a16:creationId xmlns:a16="http://schemas.microsoft.com/office/drawing/2014/main" id="{30BABC8E-270F-4BE0-B8AF-86B8202B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6" name="Rectangle 136">
            <a:extLst>
              <a:ext uri="{FF2B5EF4-FFF2-40B4-BE49-F238E27FC236}">
                <a16:creationId xmlns:a16="http://schemas.microsoft.com/office/drawing/2014/main" id="{4BA27529-DCAA-45D9-A098-FBBC420D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7" name="Rectangle 137">
            <a:extLst>
              <a:ext uri="{FF2B5EF4-FFF2-40B4-BE49-F238E27FC236}">
                <a16:creationId xmlns:a16="http://schemas.microsoft.com/office/drawing/2014/main" id="{BB031A9D-FBF1-4AD1-BB6F-0A2606B0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8" name="Rectangle 138">
            <a:extLst>
              <a:ext uri="{FF2B5EF4-FFF2-40B4-BE49-F238E27FC236}">
                <a16:creationId xmlns:a16="http://schemas.microsoft.com/office/drawing/2014/main" id="{EBEFAAE8-020D-490E-A0ED-40FB45DE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39" name="Rectangle 139">
            <a:extLst>
              <a:ext uri="{FF2B5EF4-FFF2-40B4-BE49-F238E27FC236}">
                <a16:creationId xmlns:a16="http://schemas.microsoft.com/office/drawing/2014/main" id="{7F3A4585-666F-4F8F-B2D7-82C14145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0" name="Rectangle 140">
            <a:extLst>
              <a:ext uri="{FF2B5EF4-FFF2-40B4-BE49-F238E27FC236}">
                <a16:creationId xmlns:a16="http://schemas.microsoft.com/office/drawing/2014/main" id="{FA7FD097-BA24-406C-8F85-BB986FA0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1" name="Rectangle 141">
            <a:extLst>
              <a:ext uri="{FF2B5EF4-FFF2-40B4-BE49-F238E27FC236}">
                <a16:creationId xmlns:a16="http://schemas.microsoft.com/office/drawing/2014/main" id="{73874297-D4AA-4103-BC92-39C880B5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2" name="Rectangle 142">
            <a:extLst>
              <a:ext uri="{FF2B5EF4-FFF2-40B4-BE49-F238E27FC236}">
                <a16:creationId xmlns:a16="http://schemas.microsoft.com/office/drawing/2014/main" id="{70A1FA3D-A1F5-48DA-9864-5B43C5BA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3" name="Rectangle 143">
            <a:extLst>
              <a:ext uri="{FF2B5EF4-FFF2-40B4-BE49-F238E27FC236}">
                <a16:creationId xmlns:a16="http://schemas.microsoft.com/office/drawing/2014/main" id="{5309851F-3B51-423A-B5DF-4438DD7A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4" name="Rectangle 144">
            <a:extLst>
              <a:ext uri="{FF2B5EF4-FFF2-40B4-BE49-F238E27FC236}">
                <a16:creationId xmlns:a16="http://schemas.microsoft.com/office/drawing/2014/main" id="{68ED4FFF-AB8E-4F96-B818-62605709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5" name="Rectangle 145">
            <a:extLst>
              <a:ext uri="{FF2B5EF4-FFF2-40B4-BE49-F238E27FC236}">
                <a16:creationId xmlns:a16="http://schemas.microsoft.com/office/drawing/2014/main" id="{92CB5681-DF98-48AF-A159-CB773125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6" name="Rectangle 146">
            <a:extLst>
              <a:ext uri="{FF2B5EF4-FFF2-40B4-BE49-F238E27FC236}">
                <a16:creationId xmlns:a16="http://schemas.microsoft.com/office/drawing/2014/main" id="{8A70D181-DF8D-4616-8F07-A92E2581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7" name="Rectangle 147">
            <a:extLst>
              <a:ext uri="{FF2B5EF4-FFF2-40B4-BE49-F238E27FC236}">
                <a16:creationId xmlns:a16="http://schemas.microsoft.com/office/drawing/2014/main" id="{77B3F9C5-93F7-4C3A-80AA-D41EAAB6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8" name="Rectangle 148">
            <a:extLst>
              <a:ext uri="{FF2B5EF4-FFF2-40B4-BE49-F238E27FC236}">
                <a16:creationId xmlns:a16="http://schemas.microsoft.com/office/drawing/2014/main" id="{27A40891-D2DD-4EB8-AB90-ED2A11FC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49" name="Rectangle 149">
            <a:extLst>
              <a:ext uri="{FF2B5EF4-FFF2-40B4-BE49-F238E27FC236}">
                <a16:creationId xmlns:a16="http://schemas.microsoft.com/office/drawing/2014/main" id="{60159865-CF0C-4DCA-BFED-1FAE874F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0" name="Rectangle 150">
            <a:extLst>
              <a:ext uri="{FF2B5EF4-FFF2-40B4-BE49-F238E27FC236}">
                <a16:creationId xmlns:a16="http://schemas.microsoft.com/office/drawing/2014/main" id="{4282F993-95E3-41EC-A67C-AC4E373D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1" name="Rectangle 151">
            <a:extLst>
              <a:ext uri="{FF2B5EF4-FFF2-40B4-BE49-F238E27FC236}">
                <a16:creationId xmlns:a16="http://schemas.microsoft.com/office/drawing/2014/main" id="{3E668343-B252-4946-807B-29048321A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2" name="Rectangle 152">
            <a:extLst>
              <a:ext uri="{FF2B5EF4-FFF2-40B4-BE49-F238E27FC236}">
                <a16:creationId xmlns:a16="http://schemas.microsoft.com/office/drawing/2014/main" id="{A6839746-9FB1-4D0B-922C-3B9DC6BE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3" name="Rectangle 153">
            <a:extLst>
              <a:ext uri="{FF2B5EF4-FFF2-40B4-BE49-F238E27FC236}">
                <a16:creationId xmlns:a16="http://schemas.microsoft.com/office/drawing/2014/main" id="{05481F24-FFD2-479E-A015-C462DDD8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4" name="Rectangle 154">
            <a:extLst>
              <a:ext uri="{FF2B5EF4-FFF2-40B4-BE49-F238E27FC236}">
                <a16:creationId xmlns:a16="http://schemas.microsoft.com/office/drawing/2014/main" id="{72425B3D-DF8B-4330-AA9B-06C9F688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5" name="Rectangle 155">
            <a:extLst>
              <a:ext uri="{FF2B5EF4-FFF2-40B4-BE49-F238E27FC236}">
                <a16:creationId xmlns:a16="http://schemas.microsoft.com/office/drawing/2014/main" id="{D582453B-8133-4693-83A1-24DE81A9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SOLUCIÓN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Supuestos razonables sobre el patrón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56" name="Rectangle 156">
            <a:extLst>
              <a:ext uri="{FF2B5EF4-FFF2-40B4-BE49-F238E27FC236}">
                <a16:creationId xmlns:a16="http://schemas.microsoft.com/office/drawing/2014/main" id="{058B1957-29BC-4F71-BC48-26E9ED58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7" name="Rectangle 157">
            <a:extLst>
              <a:ext uri="{FF2B5EF4-FFF2-40B4-BE49-F238E27FC236}">
                <a16:creationId xmlns:a16="http://schemas.microsoft.com/office/drawing/2014/main" id="{F4052EE1-B2C9-42B6-A7DF-2C1AF697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8" name="Rectangle 158">
            <a:extLst>
              <a:ext uri="{FF2B5EF4-FFF2-40B4-BE49-F238E27FC236}">
                <a16:creationId xmlns:a16="http://schemas.microsoft.com/office/drawing/2014/main" id="{A16DE11E-D5DE-4E49-948C-CD2CD76D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59" name="Rectangle 159">
            <a:extLst>
              <a:ext uri="{FF2B5EF4-FFF2-40B4-BE49-F238E27FC236}">
                <a16:creationId xmlns:a16="http://schemas.microsoft.com/office/drawing/2014/main" id="{826CFECD-F55B-4DCC-8B97-17A3F874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0" name="Rectangle 160">
            <a:extLst>
              <a:ext uri="{FF2B5EF4-FFF2-40B4-BE49-F238E27FC236}">
                <a16:creationId xmlns:a16="http://schemas.microsoft.com/office/drawing/2014/main" id="{94CA478C-5EE3-4858-9778-7217C662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1" name="Rectangle 161">
            <a:extLst>
              <a:ext uri="{FF2B5EF4-FFF2-40B4-BE49-F238E27FC236}">
                <a16:creationId xmlns:a16="http://schemas.microsoft.com/office/drawing/2014/main" id="{E64FEA32-B82C-42C2-B24C-6D7631ED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2" name="Rectangle 162">
            <a:extLst>
              <a:ext uri="{FF2B5EF4-FFF2-40B4-BE49-F238E27FC236}">
                <a16:creationId xmlns:a16="http://schemas.microsoft.com/office/drawing/2014/main" id="{7F903E08-DC21-4480-BED4-CE3C1148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3" name="Rectangle 163">
            <a:extLst>
              <a:ext uri="{FF2B5EF4-FFF2-40B4-BE49-F238E27FC236}">
                <a16:creationId xmlns:a16="http://schemas.microsoft.com/office/drawing/2014/main" id="{8F269619-793E-4B44-9B60-FFB93F87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4" name="Rectangle 164">
            <a:extLst>
              <a:ext uri="{FF2B5EF4-FFF2-40B4-BE49-F238E27FC236}">
                <a16:creationId xmlns:a16="http://schemas.microsoft.com/office/drawing/2014/main" id="{FE2CB5AE-8CA2-4294-B21B-63B2B57B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5" name="Rectangle 165">
            <a:extLst>
              <a:ext uri="{FF2B5EF4-FFF2-40B4-BE49-F238E27FC236}">
                <a16:creationId xmlns:a16="http://schemas.microsoft.com/office/drawing/2014/main" id="{4DD72B36-BA9B-475B-94A1-470505FD3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6" name="Rectangle 166">
            <a:extLst>
              <a:ext uri="{FF2B5EF4-FFF2-40B4-BE49-F238E27FC236}">
                <a16:creationId xmlns:a16="http://schemas.microsoft.com/office/drawing/2014/main" id="{3A6590A1-6822-40D8-9C9F-4A25A8E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7" name="Rectangle 167">
            <a:extLst>
              <a:ext uri="{FF2B5EF4-FFF2-40B4-BE49-F238E27FC236}">
                <a16:creationId xmlns:a16="http://schemas.microsoft.com/office/drawing/2014/main" id="{86898D8E-927A-4E98-A40A-275075199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8" name="Rectangle 168">
            <a:extLst>
              <a:ext uri="{FF2B5EF4-FFF2-40B4-BE49-F238E27FC236}">
                <a16:creationId xmlns:a16="http://schemas.microsoft.com/office/drawing/2014/main" id="{044E088D-9018-4E4F-8F49-F7235F02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69" name="Rectangle 169">
            <a:extLst>
              <a:ext uri="{FF2B5EF4-FFF2-40B4-BE49-F238E27FC236}">
                <a16:creationId xmlns:a16="http://schemas.microsoft.com/office/drawing/2014/main" id="{9E69E67C-51C7-47C4-9C86-8F52140B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0" name="Rectangle 170">
            <a:extLst>
              <a:ext uri="{FF2B5EF4-FFF2-40B4-BE49-F238E27FC236}">
                <a16:creationId xmlns:a16="http://schemas.microsoft.com/office/drawing/2014/main" id="{D3FD960A-A146-4B35-8E6B-42CD0B46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1" name="Rectangle 171">
            <a:extLst>
              <a:ext uri="{FF2B5EF4-FFF2-40B4-BE49-F238E27FC236}">
                <a16:creationId xmlns:a16="http://schemas.microsoft.com/office/drawing/2014/main" id="{DCCE6423-EA08-4764-944C-9372875C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2" name="Rectangle 172">
            <a:extLst>
              <a:ext uri="{FF2B5EF4-FFF2-40B4-BE49-F238E27FC236}">
                <a16:creationId xmlns:a16="http://schemas.microsoft.com/office/drawing/2014/main" id="{6A898833-24EB-4CF5-B0C9-5B6DEC470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3" name="Rectangle 173">
            <a:extLst>
              <a:ext uri="{FF2B5EF4-FFF2-40B4-BE49-F238E27FC236}">
                <a16:creationId xmlns:a16="http://schemas.microsoft.com/office/drawing/2014/main" id="{E96E3463-A1A9-474E-A5E9-65B3B2D8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4" name="Rectangle 174">
            <a:extLst>
              <a:ext uri="{FF2B5EF4-FFF2-40B4-BE49-F238E27FC236}">
                <a16:creationId xmlns:a16="http://schemas.microsoft.com/office/drawing/2014/main" id="{ECCC6128-05E1-43DE-994A-837D58ED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5" name="Rectangle 175">
            <a:extLst>
              <a:ext uri="{FF2B5EF4-FFF2-40B4-BE49-F238E27FC236}">
                <a16:creationId xmlns:a16="http://schemas.microsoft.com/office/drawing/2014/main" id="{AA33E7A2-8A2E-4028-AE71-1FF4F37B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6" name="Rectangle 176">
            <a:extLst>
              <a:ext uri="{FF2B5EF4-FFF2-40B4-BE49-F238E27FC236}">
                <a16:creationId xmlns:a16="http://schemas.microsoft.com/office/drawing/2014/main" id="{FC7F5019-34E0-42B7-AF0E-B4D0F9F1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7" name="Rectangle 177">
            <a:extLst>
              <a:ext uri="{FF2B5EF4-FFF2-40B4-BE49-F238E27FC236}">
                <a16:creationId xmlns:a16="http://schemas.microsoft.com/office/drawing/2014/main" id="{AA2ED38A-DD9A-45CB-A7A2-5190B5B1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8" name="Rectangle 178">
            <a:extLst>
              <a:ext uri="{FF2B5EF4-FFF2-40B4-BE49-F238E27FC236}">
                <a16:creationId xmlns:a16="http://schemas.microsoft.com/office/drawing/2014/main" id="{387B5F8E-D107-4F27-AC66-D0BB4B37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79" name="Rectangle 179">
            <a:extLst>
              <a:ext uri="{FF2B5EF4-FFF2-40B4-BE49-F238E27FC236}">
                <a16:creationId xmlns:a16="http://schemas.microsoft.com/office/drawing/2014/main" id="{9EEF03A0-03B5-42A8-A9F8-68390F04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0" name="Rectangle 180">
            <a:extLst>
              <a:ext uri="{FF2B5EF4-FFF2-40B4-BE49-F238E27FC236}">
                <a16:creationId xmlns:a16="http://schemas.microsoft.com/office/drawing/2014/main" id="{D382E723-BC24-4D94-A87D-0829FFB1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1" name="Rectangle 181">
            <a:extLst>
              <a:ext uri="{FF2B5EF4-FFF2-40B4-BE49-F238E27FC236}">
                <a16:creationId xmlns:a16="http://schemas.microsoft.com/office/drawing/2014/main" id="{C409F206-48BB-441A-BD8A-655CFE9B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2" name="Rectangle 182">
            <a:extLst>
              <a:ext uri="{FF2B5EF4-FFF2-40B4-BE49-F238E27FC236}">
                <a16:creationId xmlns:a16="http://schemas.microsoft.com/office/drawing/2014/main" id="{52B599E8-7BDB-409B-ABDE-029343D4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3" name="Rectangle 183">
            <a:extLst>
              <a:ext uri="{FF2B5EF4-FFF2-40B4-BE49-F238E27FC236}">
                <a16:creationId xmlns:a16="http://schemas.microsoft.com/office/drawing/2014/main" id="{F24266BB-F0A5-48FF-B1FF-81DA84AE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4" name="Rectangle 184">
            <a:extLst>
              <a:ext uri="{FF2B5EF4-FFF2-40B4-BE49-F238E27FC236}">
                <a16:creationId xmlns:a16="http://schemas.microsoft.com/office/drawing/2014/main" id="{355D5721-F6C7-4B1E-BCDA-6C2CC1F0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5" name="Rectangle 185">
            <a:extLst>
              <a:ext uri="{FF2B5EF4-FFF2-40B4-BE49-F238E27FC236}">
                <a16:creationId xmlns:a16="http://schemas.microsoft.com/office/drawing/2014/main" id="{B0C3CABA-82FD-4A25-BAE1-84E07FDC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6" name="Rectangle 186">
            <a:extLst>
              <a:ext uri="{FF2B5EF4-FFF2-40B4-BE49-F238E27FC236}">
                <a16:creationId xmlns:a16="http://schemas.microsoft.com/office/drawing/2014/main" id="{21F05B23-7A6A-4859-92CF-5FC900CF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7" name="Rectangle 187">
            <a:extLst>
              <a:ext uri="{FF2B5EF4-FFF2-40B4-BE49-F238E27FC236}">
                <a16:creationId xmlns:a16="http://schemas.microsoft.com/office/drawing/2014/main" id="{E6A4059B-BB14-4C99-B891-317087BD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8" name="Rectangle 188">
            <a:extLst>
              <a:ext uri="{FF2B5EF4-FFF2-40B4-BE49-F238E27FC236}">
                <a16:creationId xmlns:a16="http://schemas.microsoft.com/office/drawing/2014/main" id="{6BB73C8A-6BBF-4567-B44C-392C7D1F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89" name="Rectangle 189">
            <a:extLst>
              <a:ext uri="{FF2B5EF4-FFF2-40B4-BE49-F238E27FC236}">
                <a16:creationId xmlns:a16="http://schemas.microsoft.com/office/drawing/2014/main" id="{4A48BAF8-C060-4AC5-BEAE-FC3C8BA1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0" name="Rectangle 190">
            <a:extLst>
              <a:ext uri="{FF2B5EF4-FFF2-40B4-BE49-F238E27FC236}">
                <a16:creationId xmlns:a16="http://schemas.microsoft.com/office/drawing/2014/main" id="{2DB9F851-DAD8-473A-975B-8E697923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1" name="Rectangle 191">
            <a:extLst>
              <a:ext uri="{FF2B5EF4-FFF2-40B4-BE49-F238E27FC236}">
                <a16:creationId xmlns:a16="http://schemas.microsoft.com/office/drawing/2014/main" id="{9B30B941-F7B6-459C-9394-FA1C9CE3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2" name="Rectangle 192">
            <a:extLst>
              <a:ext uri="{FF2B5EF4-FFF2-40B4-BE49-F238E27FC236}">
                <a16:creationId xmlns:a16="http://schemas.microsoft.com/office/drawing/2014/main" id="{4B50ADFD-3E86-4CDA-91DE-B2C23A1C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3" name="Rectangle 197">
            <a:extLst>
              <a:ext uri="{FF2B5EF4-FFF2-40B4-BE49-F238E27FC236}">
                <a16:creationId xmlns:a16="http://schemas.microsoft.com/office/drawing/2014/main" id="{1937068B-75EF-44EE-BBD0-A964D4AD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4" name="Rectangle 198">
            <a:extLst>
              <a:ext uri="{FF2B5EF4-FFF2-40B4-BE49-F238E27FC236}">
                <a16:creationId xmlns:a16="http://schemas.microsoft.com/office/drawing/2014/main" id="{8C8ABD89-566A-4E5F-B5BD-28EFEAF5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34895" name="Text Box 193">
            <a:extLst>
              <a:ext uri="{FF2B5EF4-FFF2-40B4-BE49-F238E27FC236}">
                <a16:creationId xmlns:a16="http://schemas.microsoft.com/office/drawing/2014/main" id="{0581C571-E43E-4D0D-A306-9BA003689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174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Supuesto 3: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4896" name="Object 2">
            <a:extLst>
              <a:ext uri="{FF2B5EF4-FFF2-40B4-BE49-F238E27FC236}">
                <a16:creationId xmlns:a16="http://schemas.microsoft.com/office/drawing/2014/main" id="{2EE9883A-227A-49D9-A3E6-B2FB9AE8C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2143125"/>
          <a:ext cx="2516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cuación" r:id="rId3" imgW="1231366" imgH="253890" progId="Equation.3">
                  <p:embed/>
                </p:oleObj>
              </mc:Choice>
              <mc:Fallback>
                <p:oleObj name="Ecuación" r:id="rId3" imgW="1231366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143125"/>
                        <a:ext cx="2516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97" name="Text Box 193">
            <a:extLst>
              <a:ext uri="{FF2B5EF4-FFF2-40B4-BE49-F238E27FC236}">
                <a16:creationId xmlns:a16="http://schemas.microsoft.com/office/drawing/2014/main" id="{D03CD47B-53BC-454C-9145-4422A50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630488"/>
            <a:ext cx="757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Con base al cuál se obtiene el siguiente modelo ponderado: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4898" name="Object 4">
            <a:extLst>
              <a:ext uri="{FF2B5EF4-FFF2-40B4-BE49-F238E27FC236}">
                <a16:creationId xmlns:a16="http://schemas.microsoft.com/office/drawing/2014/main" id="{13E315DA-1394-49F0-9936-76B1D8937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065463"/>
          <a:ext cx="3760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cuación" r:id="rId5" imgW="1841500" imgH="431800" progId="Equation.3">
                  <p:embed/>
                </p:oleObj>
              </mc:Choice>
              <mc:Fallback>
                <p:oleObj name="Ecuación" r:id="rId5" imgW="1841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065463"/>
                        <a:ext cx="3760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99" name="Text Box 193">
            <a:extLst>
              <a:ext uri="{FF2B5EF4-FFF2-40B4-BE49-F238E27FC236}">
                <a16:creationId xmlns:a16="http://schemas.microsoft.com/office/drawing/2014/main" id="{AA74E361-80D4-42BC-8AF4-032E9FE8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429250"/>
            <a:ext cx="750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puede proceder a aplicar el MMCO al modelo ponderado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34900" name="Object 5">
            <a:extLst>
              <a:ext uri="{FF2B5EF4-FFF2-40B4-BE49-F238E27FC236}">
                <a16:creationId xmlns:a16="http://schemas.microsoft.com/office/drawing/2014/main" id="{5F7BCF1F-9BE9-4650-B29E-E3F417240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44291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cuación" r:id="rId7" imgW="1866900" imgH="431800" progId="Equation.3">
                  <p:embed/>
                </p:oleObj>
              </mc:Choice>
              <mc:Fallback>
                <p:oleObj name="Ecuación" r:id="rId7" imgW="1866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429125"/>
                        <a:ext cx="381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01" name="Text Box 193">
            <a:extLst>
              <a:ext uri="{FF2B5EF4-FFF2-40B4-BE49-F238E27FC236}">
                <a16:creationId xmlns:a16="http://schemas.microsoft.com/office/drawing/2014/main" id="{E315F25D-84B7-43D7-8D68-223B8F09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987800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Siendo el modelo ponderado  homocedástico: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D85E93-024E-43A2-A9C2-9A8E43A9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35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Tipos de perturbación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9">
            <a:extLst>
              <a:ext uri="{FF2B5EF4-FFF2-40B4-BE49-F238E27FC236}">
                <a16:creationId xmlns:a16="http://schemas.microsoft.com/office/drawing/2014/main" id="{58A78888-16E1-46ED-B023-5FCBE9E9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pic>
        <p:nvPicPr>
          <p:cNvPr id="7172" name="Picture 14" descr="http://upload.wikimedia.org/wikipedia/commons/b/bf/Homocedastico.JPG">
            <a:extLst>
              <a:ext uri="{FF2B5EF4-FFF2-40B4-BE49-F238E27FC236}">
                <a16:creationId xmlns:a16="http://schemas.microsoft.com/office/drawing/2014/main" id="{27DE4001-092C-4A09-84A6-F4D5700E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833688"/>
            <a:ext cx="383857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6" descr="http://upload.wikimedia.org/wikipedia/commons/6/68/Heterocedastico.JPG">
            <a:extLst>
              <a:ext uri="{FF2B5EF4-FFF2-40B4-BE49-F238E27FC236}">
                <a16:creationId xmlns:a16="http://schemas.microsoft.com/office/drawing/2014/main" id="{B1BAFCA4-96D6-41A1-923F-C46F5C19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867025"/>
            <a:ext cx="3838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4" name="Object 27">
            <a:extLst>
              <a:ext uri="{FF2B5EF4-FFF2-40B4-BE49-F238E27FC236}">
                <a16:creationId xmlns:a16="http://schemas.microsoft.com/office/drawing/2014/main" id="{D2E4435C-21CC-4FB4-9ED7-60AE71310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2060575"/>
          <a:ext cx="1735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cuación" r:id="rId5" imgW="1002865" imgH="253890" progId="Equation.3">
                  <p:embed/>
                </p:oleObj>
              </mc:Choice>
              <mc:Fallback>
                <p:oleObj name="Ecuación" r:id="rId5" imgW="1002865" imgH="2538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060575"/>
                        <a:ext cx="1735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8">
            <a:extLst>
              <a:ext uri="{FF2B5EF4-FFF2-40B4-BE49-F238E27FC236}">
                <a16:creationId xmlns:a16="http://schemas.microsoft.com/office/drawing/2014/main" id="{60E6CB1B-AAB6-40F5-9B48-7755EDA8E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8675" y="2065338"/>
          <a:ext cx="1735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cuación" r:id="rId7" imgW="1002865" imgH="241195" progId="Equation.3">
                  <p:embed/>
                </p:oleObj>
              </mc:Choice>
              <mc:Fallback>
                <p:oleObj name="Ecuación" r:id="rId7" imgW="1002865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065338"/>
                        <a:ext cx="173513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7 Rectángulo">
            <a:extLst>
              <a:ext uri="{FF2B5EF4-FFF2-40B4-BE49-F238E27FC236}">
                <a16:creationId xmlns:a16="http://schemas.microsoft.com/office/drawing/2014/main" id="{54EFEFD4-D876-4811-AE47-74E27DE0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2643188"/>
            <a:ext cx="1928812" cy="2857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PE" altLang="es-PE" sz="1000"/>
              <a:t>Caso heterocedasticidad</a:t>
            </a:r>
          </a:p>
        </p:txBody>
      </p:sp>
      <p:sp>
        <p:nvSpPr>
          <p:cNvPr id="7177" name="8 Rectángulo">
            <a:extLst>
              <a:ext uri="{FF2B5EF4-FFF2-40B4-BE49-F238E27FC236}">
                <a16:creationId xmlns:a16="http://schemas.microsoft.com/office/drawing/2014/main" id="{9CF299FB-4D31-411F-9402-FB6A79B6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2571750"/>
            <a:ext cx="1928812" cy="2857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PE" altLang="es-PE" sz="1000"/>
              <a:t>Caso Homcedasticidad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BD82BD-A2BA-4002-9E2D-8BBD39CD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8AA016-17C0-4403-B140-FDC6DFB1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Razones para su existencia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CD192C39-A6EA-4A03-9ACF-8B0AEF26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24AC57F3-D3F6-433E-89C4-D5636836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Rectangle 13">
            <a:extLst>
              <a:ext uri="{FF2B5EF4-FFF2-40B4-BE49-F238E27FC236}">
                <a16:creationId xmlns:a16="http://schemas.microsoft.com/office/drawing/2014/main" id="{45E771CA-A1C6-4321-B068-B0A79F23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8199" name="Text Box 3">
            <a:extLst>
              <a:ext uri="{FF2B5EF4-FFF2-40B4-BE49-F238E27FC236}">
                <a16:creationId xmlns:a16="http://schemas.microsoft.com/office/drawing/2014/main" id="{9D7BB3D3-F9B6-4CF0-86DB-4A1E7519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700">
                <a:latin typeface="Arial" panose="020B0604020202020204" pitchFamily="34" charset="0"/>
              </a:rPr>
              <a:t>Lógicas errores de medición y especificación: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Modelos de aprendizaje sobre errores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Más Ingresos discrecionales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Mejoras en la técnica de recolección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Presencia de factores atípicos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Asimetría en la distribución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Transformación de los datos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Forma funcional incorrecta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D616B91-57BE-4869-A895-C9EA83F1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F686DE-9137-4680-8CB2-621BBCD3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3690656-9CDA-4E87-9572-7DBBABCB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6F8E639-042A-42DC-8A6A-C4151601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2D269C4-523C-4AE8-8D16-B2BFA75A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35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mínimo cuadrático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CD80DD8D-3FA6-4DC2-85EB-B592D952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28875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Siendo el objetivo estimar: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7A43D84B-D20D-4D5C-BBF6-9E92FC63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6473C203-A60B-4F0E-8A87-2ECFAEE0B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857500"/>
          <a:ext cx="256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cuación" r:id="rId3" imgW="1358900" imgH="228600" progId="Equation.3">
                  <p:embed/>
                </p:oleObj>
              </mc:Choice>
              <mc:Fallback>
                <p:oleObj name="Ecuación" r:id="rId3" imgW="1358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7500"/>
                        <a:ext cx="2566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3CA92173-E270-4DD9-B82C-9797D9A73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071688"/>
          <a:ext cx="235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cuación" r:id="rId5" imgW="1155700" imgH="228600" progId="Equation.3">
                  <p:embed/>
                </p:oleObj>
              </mc:Choice>
              <mc:Fallback>
                <p:oleObj name="Ecuación" r:id="rId5" imgW="1155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1688"/>
                        <a:ext cx="2357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B9EC6829-8E3B-411F-B67A-4BC61279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14500"/>
            <a:ext cx="7993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 econométrico: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9228" name="Text Box 7">
            <a:extLst>
              <a:ext uri="{FF2B5EF4-FFF2-40B4-BE49-F238E27FC236}">
                <a16:creationId xmlns:a16="http://schemas.microsoft.com/office/drawing/2014/main" id="{80B1870D-C09C-49FB-9E34-39899E40F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273425"/>
            <a:ext cx="799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 presencia de heterocedasticidad el estimador mínimo cuadrático 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9" name="Object 66">
            <a:extLst>
              <a:ext uri="{FF2B5EF4-FFF2-40B4-BE49-F238E27FC236}">
                <a16:creationId xmlns:a16="http://schemas.microsoft.com/office/drawing/2014/main" id="{61C3F8CA-295F-4481-9183-ABD82A755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14750"/>
          <a:ext cx="1631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cuación" r:id="rId7" imgW="799753" imgH="482391" progId="Equation.3">
                  <p:embed/>
                </p:oleObj>
              </mc:Choice>
              <mc:Fallback>
                <p:oleObj name="Ecuación" r:id="rId7" imgW="799753" imgH="482391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4750"/>
                        <a:ext cx="1631950" cy="96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7">
            <a:extLst>
              <a:ext uri="{FF2B5EF4-FFF2-40B4-BE49-F238E27FC236}">
                <a16:creationId xmlns:a16="http://schemas.microsoft.com/office/drawing/2014/main" id="{7B1BCE43-7C32-4B5E-8674-3BD1C99C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4786313"/>
            <a:ext cx="334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 ahora su varianza 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31" name="Object 91">
            <a:extLst>
              <a:ext uri="{FF2B5EF4-FFF2-40B4-BE49-F238E27FC236}">
                <a16:creationId xmlns:a16="http://schemas.microsoft.com/office/drawing/2014/main" id="{BD33190E-2996-429F-9048-0645AC4B4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5013325"/>
          <a:ext cx="24844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cuación" r:id="rId9" imgW="1218671" imgH="482391" progId="Equation.3">
                  <p:embed/>
                </p:oleObj>
              </mc:Choice>
              <mc:Fallback>
                <p:oleObj name="Ecuación" r:id="rId9" imgW="1218671" imgH="482391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013325"/>
                        <a:ext cx="24844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Flecha derecha 1">
            <a:extLst>
              <a:ext uri="{FF2B5EF4-FFF2-40B4-BE49-F238E27FC236}">
                <a16:creationId xmlns:a16="http://schemas.microsoft.com/office/drawing/2014/main" id="{010E434F-ABC8-489F-967B-5078783A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076700"/>
            <a:ext cx="649287" cy="312738"/>
          </a:xfrm>
          <a:prstGeom prst="right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9233" name="Object 66">
            <a:extLst>
              <a:ext uri="{FF2B5EF4-FFF2-40B4-BE49-F238E27FC236}">
                <a16:creationId xmlns:a16="http://schemas.microsoft.com/office/drawing/2014/main" id="{ED73591C-8FB6-44C6-929D-5A9AB6A22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3790950"/>
          <a:ext cx="34178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cuación" r:id="rId11" imgW="1675673" imgH="444307" progId="Equation.3">
                  <p:embed/>
                </p:oleObj>
              </mc:Choice>
              <mc:Fallback>
                <p:oleObj name="Ecuación" r:id="rId11" imgW="1675673" imgH="444307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790950"/>
                        <a:ext cx="3417887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24877A-1AC8-4D5C-8331-A54CE5DB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061B74A-35A9-41A7-BA9D-E32D8D7C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E4EB004-1497-457A-A54F-48F07357A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4D308BF-3576-4AE5-914E-CD77C317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EF2594-B3DB-4A1C-A0DD-7722CD29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35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mínimo cuadrático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id="{4BD63A3C-0337-44AD-A456-B34081F2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graphicFrame>
        <p:nvGraphicFramePr>
          <p:cNvPr id="10248" name="Object 66">
            <a:extLst>
              <a:ext uri="{FF2B5EF4-FFF2-40B4-BE49-F238E27FC236}">
                <a16:creationId xmlns:a16="http://schemas.microsoft.com/office/drawing/2014/main" id="{90134E42-C192-4437-B3BB-4D71EA21E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28800"/>
          <a:ext cx="455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cuación" r:id="rId3" imgW="2235200" imgH="254000" progId="Equation.3">
                  <p:embed/>
                </p:oleObj>
              </mc:Choice>
              <mc:Fallback>
                <p:oleObj name="Ecuación" r:id="rId3" imgW="2235200" imgH="254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28800"/>
                        <a:ext cx="45593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7">
            <a:extLst>
              <a:ext uri="{FF2B5EF4-FFF2-40B4-BE49-F238E27FC236}">
                <a16:creationId xmlns:a16="http://schemas.microsoft.com/office/drawing/2014/main" id="{24592956-2F43-45C6-B0CA-571B1B21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005263"/>
            <a:ext cx="334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Como: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50" name="Object 91">
            <a:extLst>
              <a:ext uri="{FF2B5EF4-FFF2-40B4-BE49-F238E27FC236}">
                <a16:creationId xmlns:a16="http://schemas.microsoft.com/office/drawing/2014/main" id="{1EC6CFFB-9CE1-47CE-9860-CA98E75DA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" y="4475163"/>
          <a:ext cx="126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cuación" r:id="rId5" imgW="622030" imgH="228501" progId="Equation.3">
                  <p:embed/>
                </p:oleObj>
              </mc:Choice>
              <mc:Fallback>
                <p:oleObj name="Ecuación" r:id="rId5" imgW="622030" imgH="228501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475163"/>
                        <a:ext cx="1266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>
            <a:extLst>
              <a:ext uri="{FF2B5EF4-FFF2-40B4-BE49-F238E27FC236}">
                <a16:creationId xmlns:a16="http://schemas.microsoft.com/office/drawing/2014/main" id="{995901E6-7812-4DA9-AA86-9830D0BD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059113"/>
            <a:ext cx="7358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Calculando su valor esperado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52" name="Object 6">
            <a:extLst>
              <a:ext uri="{FF2B5EF4-FFF2-40B4-BE49-F238E27FC236}">
                <a16:creationId xmlns:a16="http://schemas.microsoft.com/office/drawing/2014/main" id="{36EF8382-9D47-4E65-AADC-B09505EBF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3500438"/>
          <a:ext cx="5335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cuación" r:id="rId7" imgW="2616200" imgH="266700" progId="Equation.3">
                  <p:embed/>
                </p:oleObj>
              </mc:Choice>
              <mc:Fallback>
                <p:oleObj name="Ecuación" r:id="rId7" imgW="26162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00438"/>
                        <a:ext cx="5335587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7">
            <a:extLst>
              <a:ext uri="{FF2B5EF4-FFF2-40B4-BE49-F238E27FC236}">
                <a16:creationId xmlns:a16="http://schemas.microsoft.com/office/drawing/2014/main" id="{B37580F1-02E2-4E4A-BC40-1BAA65975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003800"/>
            <a:ext cx="334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Entonces: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54" name="Object 7">
            <a:extLst>
              <a:ext uri="{FF2B5EF4-FFF2-40B4-BE49-F238E27FC236}">
                <a16:creationId xmlns:a16="http://schemas.microsoft.com/office/drawing/2014/main" id="{617F6447-E32F-487A-ACFC-9E1C44B80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" y="5538788"/>
          <a:ext cx="1450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cuación" r:id="rId9" imgW="710891" imgH="241195" progId="Equation.3">
                  <p:embed/>
                </p:oleObj>
              </mc:Choice>
              <mc:Fallback>
                <p:oleObj name="Ecuación" r:id="rId9" imgW="71089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538788"/>
                        <a:ext cx="1450975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8">
            <a:extLst>
              <a:ext uri="{FF2B5EF4-FFF2-40B4-BE49-F238E27FC236}">
                <a16:creationId xmlns:a16="http://schemas.microsoft.com/office/drawing/2014/main" id="{2CFDCEBE-7AB2-4B05-AD5F-6F9190377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452938"/>
          <a:ext cx="1214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cuación" r:id="rId11" imgW="596641" imgH="253890" progId="Equation.3">
                  <p:embed/>
                </p:oleObj>
              </mc:Choice>
              <mc:Fallback>
                <p:oleObj name="Ecuación" r:id="rId11" imgW="596641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452938"/>
                        <a:ext cx="1214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9">
            <a:extLst>
              <a:ext uri="{FF2B5EF4-FFF2-40B4-BE49-F238E27FC236}">
                <a16:creationId xmlns:a16="http://schemas.microsoft.com/office/drawing/2014/main" id="{62B635F2-A8E7-4785-B8D4-5B3ECD944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7738" y="4424363"/>
          <a:ext cx="1474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cuación" r:id="rId13" imgW="723586" imgH="253890" progId="Equation.3">
                  <p:embed/>
                </p:oleObj>
              </mc:Choice>
              <mc:Fallback>
                <p:oleObj name="Ecuación" r:id="rId13" imgW="723586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424363"/>
                        <a:ext cx="14747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7">
            <a:extLst>
              <a:ext uri="{FF2B5EF4-FFF2-40B4-BE49-F238E27FC236}">
                <a16:creationId xmlns:a16="http://schemas.microsoft.com/office/drawing/2014/main" id="{006A9F8A-2628-409E-98DE-97A6A1E33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661025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estimador del MMCO es insesgado!!!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58" name="Object 66">
            <a:extLst>
              <a:ext uri="{FF2B5EF4-FFF2-40B4-BE49-F238E27FC236}">
                <a16:creationId xmlns:a16="http://schemas.microsoft.com/office/drawing/2014/main" id="{133CCE5B-F1FD-44A2-86C2-1A8F8AA2C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92375"/>
          <a:ext cx="44561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cuación" r:id="rId15" imgW="2184400" imgH="254000" progId="Equation.3">
                  <p:embed/>
                </p:oleObj>
              </mc:Choice>
              <mc:Fallback>
                <p:oleObj name="Ecuación" r:id="rId15" imgW="2184400" imgH="254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4456112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0DE1BF-B54B-4D21-A98F-83AA1663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4684A34-AE58-4490-AE95-5C9156A3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C1010F7-235C-43AC-B89D-7CD19123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s-ES" altLang="es-P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F9FC9B6-7451-4597-9AA7-B12F61ED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E645826-F5BB-418A-86CE-CEEC6024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8035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Varianza de las perturbaciones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3A994B27-1D43-4DF6-839B-5951EB00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1272" name="Text Box 11">
            <a:extLst>
              <a:ext uri="{FF2B5EF4-FFF2-40B4-BE49-F238E27FC236}">
                <a16:creationId xmlns:a16="http://schemas.microsoft.com/office/drawing/2014/main" id="{BF7A7091-23ED-4787-8982-19DDCD4B6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14500"/>
            <a:ext cx="488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Ahora, siendo: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1273" name="Text Box 7">
            <a:extLst>
              <a:ext uri="{FF2B5EF4-FFF2-40B4-BE49-F238E27FC236}">
                <a16:creationId xmlns:a16="http://schemas.microsoft.com/office/drawing/2014/main" id="{AC581563-C9B2-435E-A001-CC88B8A6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02050"/>
            <a:ext cx="334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Entonces: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1274" name="Object 6">
            <a:extLst>
              <a:ext uri="{FF2B5EF4-FFF2-40B4-BE49-F238E27FC236}">
                <a16:creationId xmlns:a16="http://schemas.microsoft.com/office/drawing/2014/main" id="{C7CB4090-EC9B-4524-BAB5-BC9388FF2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2181225"/>
          <a:ext cx="2487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cuación" r:id="rId3" imgW="1218671" imgH="266584" progId="Equation.3">
                  <p:embed/>
                </p:oleObj>
              </mc:Choice>
              <mc:Fallback>
                <p:oleObj name="Ecuación" r:id="rId3" imgW="1218671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81225"/>
                        <a:ext cx="2487613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>
            <a:extLst>
              <a:ext uri="{FF2B5EF4-FFF2-40B4-BE49-F238E27FC236}">
                <a16:creationId xmlns:a16="http://schemas.microsoft.com/office/drawing/2014/main" id="{6D32D3F7-74A9-4EB7-9FA1-2BFC1AC7E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786063"/>
            <a:ext cx="488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Por definición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1276" name="Object 8">
            <a:extLst>
              <a:ext uri="{FF2B5EF4-FFF2-40B4-BE49-F238E27FC236}">
                <a16:creationId xmlns:a16="http://schemas.microsoft.com/office/drawing/2014/main" id="{223A8358-1ABC-4D5A-B69D-867B76F53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181350"/>
          <a:ext cx="4692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cuación" r:id="rId5" imgW="2298700" imgH="266700" progId="Equation.3">
                  <p:embed/>
                </p:oleObj>
              </mc:Choice>
              <mc:Fallback>
                <p:oleObj name="Ecuación" r:id="rId5" imgW="22987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181350"/>
                        <a:ext cx="469265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91">
            <a:extLst>
              <a:ext uri="{FF2B5EF4-FFF2-40B4-BE49-F238E27FC236}">
                <a16:creationId xmlns:a16="http://schemas.microsoft.com/office/drawing/2014/main" id="{029D6BAB-4142-4614-838A-56820AD82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084638"/>
          <a:ext cx="48148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cuación" r:id="rId7" imgW="2362200" imgH="254000" progId="Equation.3">
                  <p:embed/>
                </p:oleObj>
              </mc:Choice>
              <mc:Fallback>
                <p:oleObj name="Ecuación" r:id="rId7" imgW="2362200" imgH="2540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084638"/>
                        <a:ext cx="48148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92">
            <a:extLst>
              <a:ext uri="{FF2B5EF4-FFF2-40B4-BE49-F238E27FC236}">
                <a16:creationId xmlns:a16="http://schemas.microsoft.com/office/drawing/2014/main" id="{60868711-5427-47FF-9961-63BF5C714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4576763"/>
          <a:ext cx="887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cuación" r:id="rId9" imgW="4356100" imgH="254000" progId="Equation.3">
                  <p:embed/>
                </p:oleObj>
              </mc:Choice>
              <mc:Fallback>
                <p:oleObj name="Ecuación" r:id="rId9" imgW="4356100" imgH="2540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576763"/>
                        <a:ext cx="887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93">
            <a:extLst>
              <a:ext uri="{FF2B5EF4-FFF2-40B4-BE49-F238E27FC236}">
                <a16:creationId xmlns:a16="http://schemas.microsoft.com/office/drawing/2014/main" id="{03398A7B-C0D1-4FEB-BB71-C1288D142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5084763"/>
          <a:ext cx="245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cuación" r:id="rId11" imgW="1205977" imgH="266584" progId="Equation.3">
                  <p:embed/>
                </p:oleObj>
              </mc:Choice>
              <mc:Fallback>
                <p:oleObj name="Ecuación" r:id="rId11" imgW="1205977" imgH="266584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084763"/>
                        <a:ext cx="2459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3">
            <a:extLst>
              <a:ext uri="{FF2B5EF4-FFF2-40B4-BE49-F238E27FC236}">
                <a16:creationId xmlns:a16="http://schemas.microsoft.com/office/drawing/2014/main" id="{E1870F0A-25B4-429B-8610-E8C6D39AD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5143500"/>
          <a:ext cx="2484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cuación" r:id="rId13" imgW="1218671" imgH="482391" progId="Equation.3">
                  <p:embed/>
                </p:oleObj>
              </mc:Choice>
              <mc:Fallback>
                <p:oleObj name="Ecuación" r:id="rId13" imgW="1218671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143500"/>
                        <a:ext cx="2484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1">
            <a:extLst>
              <a:ext uri="{FF2B5EF4-FFF2-40B4-BE49-F238E27FC236}">
                <a16:creationId xmlns:a16="http://schemas.microsoft.com/office/drawing/2014/main" id="{5729F54E-457C-48C8-882B-1C76A4653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5416550"/>
            <a:ext cx="167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¿Es mínima?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433850-A632-47E0-B771-13DFE04A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EC6DC2C-CBDB-4D3D-AD84-F1D9D4D01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FE9C046-D925-4390-A8A8-DFF36020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BAB1BD9-7769-4FAF-9B44-E997DB93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8860E152-2C02-48D6-97E8-086DD418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3598ECA-87A0-4ED6-A6F7-F15D773D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FF15E2D7-3D8A-45BA-8537-DD304DD7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B39C829F-A5F0-4AF9-8BE8-D6AFD151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0A892BC4-96DB-46B9-864B-AE80C1D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7A215217-853E-429D-AFD3-3AC76AC7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C6D73BD0-AA1C-465E-BD19-440AA537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5B53F9EE-CB4C-4D05-AE0A-4799B271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18C58FF4-0355-4183-93CD-2A32A1A6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338647D5-3BD3-4793-BDFE-C86DE16C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BDA2D0D6-3C47-42E0-BE47-0072A86B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C6C56BCB-F47B-47A3-A569-E1143DC9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E79BD666-741A-4DF5-83B1-CDBDEC50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BDEDB25F-22D2-4ABF-90CA-433AB347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ACCBC9BB-7BDC-43FB-96F3-637BDFF1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C217635C-5EBD-4DD8-983D-8D86A380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1DFA2A75-CC0D-4053-BE56-EA5B77CE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FDF04ECE-3534-4473-80C0-161821ED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2FFD69CF-0502-4481-82CA-2A483FE5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A4F27CB4-52EB-40FB-B835-22758F27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F79A3566-F9BE-48E5-9597-EFE1053E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E7CC1265-4DE7-49FF-8C1F-9F06A017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6B5924EF-BA01-4782-AED1-2DD1B22D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9A22FB20-F54C-45AB-9FE8-B0B02651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BE4B11E5-16F1-4CDE-966A-B1E688F6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82C03C21-24E6-4B3C-ACDF-FB8D7126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59DB1922-90B2-452C-8011-59788A5F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FCAC6E44-A5D8-40A9-99C6-DE716AE3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F7EECD2F-52FA-43C5-9CD6-7B84D1E00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2D8A1767-DB55-4730-A42C-FE27D79E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F939B3EB-7265-41AA-8B38-27E23811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CBDD3AE4-6721-4665-8EF3-6AA82216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E4DBB70D-D747-482B-9EFF-66116ED2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79A16DAD-D694-422E-924F-93C16795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eficiente en presencia de heterocedasticidad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5040342E-3451-47B3-B065-2376194F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740D0823-6388-48DF-8243-C6666841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D4B9FFA6-3259-4989-9310-E707C1FC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652C837E-C2C0-4823-A75A-694B0433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63E53E51-7DD0-49FF-B316-6CC02182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9DF77EBA-A218-4A30-93FE-B69F6E32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AD3D5A04-11F0-4335-91AB-663A96F0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D32ED0B7-AFF1-4030-90FD-449FB732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E247366B-58AC-43FD-9EE8-C4169704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65264989-5FC5-4454-AC3B-15DB4E21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3D832E53-1477-430A-A04D-A34EE042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11D86C74-691A-4805-8646-D4E3E712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E0187989-1E9B-4D1E-AFFE-D786FB29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9FD0CB24-B5B3-4163-BBB4-B60492F2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9DFD2E4C-E8D7-49FE-AB47-DB59DEB70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1BAAB9B4-BE37-41DA-888D-C92DDA6D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1FCFCF51-0828-4AF3-A1F6-F8C384DD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C8D937D3-7BAF-474D-9519-D84E418C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58B74EA2-46CF-4AFF-8989-1920F4BA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4C913CC1-ABD2-4EB2-83CB-F476CE9F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EA3B1967-E3E7-4CD7-A947-82AF069B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6AD9EB17-2DEE-49B3-B195-65C6FC74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352852F8-DB28-45F2-A2DE-DD97CEF3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CD764A76-0922-4F35-93A1-E9708480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78DFE623-4313-4793-B78B-D7D33CF9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3" name="Rectangle 65">
            <a:extLst>
              <a:ext uri="{FF2B5EF4-FFF2-40B4-BE49-F238E27FC236}">
                <a16:creationId xmlns:a16="http://schemas.microsoft.com/office/drawing/2014/main" id="{B080B92C-F1E7-4A2F-AD83-D4D25D2F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4" name="Rectangle 66">
            <a:extLst>
              <a:ext uri="{FF2B5EF4-FFF2-40B4-BE49-F238E27FC236}">
                <a16:creationId xmlns:a16="http://schemas.microsoft.com/office/drawing/2014/main" id="{44FDEE2C-A36B-453A-92AE-CC57351D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5" name="Rectangle 67">
            <a:extLst>
              <a:ext uri="{FF2B5EF4-FFF2-40B4-BE49-F238E27FC236}">
                <a16:creationId xmlns:a16="http://schemas.microsoft.com/office/drawing/2014/main" id="{CFC69961-6065-4D5E-963E-AB922DCB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6" name="Rectangle 68">
            <a:extLst>
              <a:ext uri="{FF2B5EF4-FFF2-40B4-BE49-F238E27FC236}">
                <a16:creationId xmlns:a16="http://schemas.microsoft.com/office/drawing/2014/main" id="{A430CAD0-A6C4-41F1-87C3-6634D3A9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7" name="Rectangle 69">
            <a:extLst>
              <a:ext uri="{FF2B5EF4-FFF2-40B4-BE49-F238E27FC236}">
                <a16:creationId xmlns:a16="http://schemas.microsoft.com/office/drawing/2014/main" id="{CD40B435-E640-4E13-9C93-33425030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8" name="Rectangle 70">
            <a:extLst>
              <a:ext uri="{FF2B5EF4-FFF2-40B4-BE49-F238E27FC236}">
                <a16:creationId xmlns:a16="http://schemas.microsoft.com/office/drawing/2014/main" id="{F1A71774-BEEE-4B4E-BD42-91107180F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59" name="Rectangle 71">
            <a:extLst>
              <a:ext uri="{FF2B5EF4-FFF2-40B4-BE49-F238E27FC236}">
                <a16:creationId xmlns:a16="http://schemas.microsoft.com/office/drawing/2014/main" id="{8A82C506-A666-4F01-B46D-BC86620B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0" name="Rectangle 72">
            <a:extLst>
              <a:ext uri="{FF2B5EF4-FFF2-40B4-BE49-F238E27FC236}">
                <a16:creationId xmlns:a16="http://schemas.microsoft.com/office/drawing/2014/main" id="{B6958E5E-E5A0-4CB0-B91C-8BDEC5F1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1" name="Rectangle 73">
            <a:extLst>
              <a:ext uri="{FF2B5EF4-FFF2-40B4-BE49-F238E27FC236}">
                <a16:creationId xmlns:a16="http://schemas.microsoft.com/office/drawing/2014/main" id="{351CBA49-88FD-42C5-A5D7-09044EE2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2" name="Rectangle 74">
            <a:extLst>
              <a:ext uri="{FF2B5EF4-FFF2-40B4-BE49-F238E27FC236}">
                <a16:creationId xmlns:a16="http://schemas.microsoft.com/office/drawing/2014/main" id="{E85DE586-31C7-4B3A-B2AC-B9E7E706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3" name="Rectangle 75">
            <a:extLst>
              <a:ext uri="{FF2B5EF4-FFF2-40B4-BE49-F238E27FC236}">
                <a16:creationId xmlns:a16="http://schemas.microsoft.com/office/drawing/2014/main" id="{FB372999-0D66-4966-B60A-E9466BC0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4" name="Rectangle 76">
            <a:extLst>
              <a:ext uri="{FF2B5EF4-FFF2-40B4-BE49-F238E27FC236}">
                <a16:creationId xmlns:a16="http://schemas.microsoft.com/office/drawing/2014/main" id="{0222CB95-B641-4D3E-B342-FD7EF1B7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22BC64A3-9BC4-4E80-B8AB-51D1A00B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Sea el siguiente estimador lineal: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2366" name="Text Box 78">
            <a:extLst>
              <a:ext uri="{FF2B5EF4-FFF2-40B4-BE49-F238E27FC236}">
                <a16:creationId xmlns:a16="http://schemas.microsoft.com/office/drawing/2014/main" id="{F9CBA0C6-453F-4A44-809F-160631F8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7993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Reemplazando se tiene: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367" name="Object 79">
            <a:extLst>
              <a:ext uri="{FF2B5EF4-FFF2-40B4-BE49-F238E27FC236}">
                <a16:creationId xmlns:a16="http://schemas.microsoft.com/office/drawing/2014/main" id="{FFCDBBA2-6A34-4C98-8D78-77CDF18EC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2154238"/>
          <a:ext cx="1527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cuación" r:id="rId3" imgW="748975" imgH="317362" progId="Equation.3">
                  <p:embed/>
                </p:oleObj>
              </mc:Choice>
              <mc:Fallback>
                <p:oleObj name="Ecuación" r:id="rId3" imgW="748975" imgH="317362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154238"/>
                        <a:ext cx="15271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8" name="Text Box 81">
            <a:extLst>
              <a:ext uri="{FF2B5EF4-FFF2-40B4-BE49-F238E27FC236}">
                <a16:creationId xmlns:a16="http://schemas.microsoft.com/office/drawing/2014/main" id="{71018ED6-A40F-4217-9C47-7662B8C1E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5164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Siempre y cuando que: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369" name="Object 87">
            <a:extLst>
              <a:ext uri="{FF2B5EF4-FFF2-40B4-BE49-F238E27FC236}">
                <a16:creationId xmlns:a16="http://schemas.microsoft.com/office/drawing/2014/main" id="{1BB239DD-503F-44D1-85BC-CE014E5F0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3225800"/>
          <a:ext cx="71167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cuación" r:id="rId5" imgW="3492500" imgH="279400" progId="Equation.3">
                  <p:embed/>
                </p:oleObj>
              </mc:Choice>
              <mc:Fallback>
                <p:oleObj name="Ecuación" r:id="rId5" imgW="3492500" imgH="2794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25800"/>
                        <a:ext cx="71167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0" name="Text Box 88">
            <a:extLst>
              <a:ext uri="{FF2B5EF4-FFF2-40B4-BE49-F238E27FC236}">
                <a16:creationId xmlns:a16="http://schemas.microsoft.com/office/drawing/2014/main" id="{17D14453-544D-496F-965B-FF5FAEA0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2588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Aplicando el operador de esperanza matemática: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2371" name="Object 89">
            <a:extLst>
              <a:ext uri="{FF2B5EF4-FFF2-40B4-BE49-F238E27FC236}">
                <a16:creationId xmlns:a16="http://schemas.microsoft.com/office/drawing/2014/main" id="{FA9E6DFE-83B5-43B5-A755-EE101E6DC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391025"/>
          <a:ext cx="1449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cuación" r:id="rId7" imgW="710891" imgH="253890" progId="Equation.3">
                  <p:embed/>
                </p:oleObj>
              </mc:Choice>
              <mc:Fallback>
                <p:oleObj name="Ecuación" r:id="rId7" imgW="710891" imgH="25389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91025"/>
                        <a:ext cx="14493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2" name="Object 90">
            <a:extLst>
              <a:ext uri="{FF2B5EF4-FFF2-40B4-BE49-F238E27FC236}">
                <a16:creationId xmlns:a16="http://schemas.microsoft.com/office/drawing/2014/main" id="{09DF54EB-3EF9-4EF1-BF45-980C093C0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038725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cuación" r:id="rId9" imgW="698197" imgH="253890" progId="Equation.3">
                  <p:embed/>
                </p:oleObj>
              </mc:Choice>
              <mc:Fallback>
                <p:oleObj name="Ecuación" r:id="rId9" imgW="698197" imgH="25389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38725"/>
                        <a:ext cx="142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3" name="Object 91">
            <a:extLst>
              <a:ext uri="{FF2B5EF4-FFF2-40B4-BE49-F238E27FC236}">
                <a16:creationId xmlns:a16="http://schemas.microsoft.com/office/drawing/2014/main" id="{892F9F87-4B66-426B-8C93-3C9E5B43D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13325"/>
          <a:ext cx="1138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cuación" r:id="rId11" imgW="558558" imgH="253890" progId="Equation.3">
                  <p:embed/>
                </p:oleObj>
              </mc:Choice>
              <mc:Fallback>
                <p:oleObj name="Ecuación" r:id="rId11" imgW="558558" imgH="25389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11382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4" name="Object 92">
            <a:extLst>
              <a:ext uri="{FF2B5EF4-FFF2-40B4-BE49-F238E27FC236}">
                <a16:creationId xmlns:a16="http://schemas.microsoft.com/office/drawing/2014/main" id="{37046BB9-303B-414C-B52D-3CF1F460E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5059363"/>
          <a:ext cx="1268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cuación" r:id="rId13" imgW="622030" imgH="228501" progId="Equation.3">
                  <p:embed/>
                </p:oleObj>
              </mc:Choice>
              <mc:Fallback>
                <p:oleObj name="Ecuación" r:id="rId13" imgW="622030" imgH="228501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059363"/>
                        <a:ext cx="1268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5" name="Text Box 95">
            <a:extLst>
              <a:ext uri="{FF2B5EF4-FFF2-40B4-BE49-F238E27FC236}">
                <a16:creationId xmlns:a16="http://schemas.microsoft.com/office/drawing/2014/main" id="{F7B874B3-C18A-4DA6-B191-1E1EDC009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54675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Este estimador arbitrario es lineal e insesgado … bajo ciertas condiciones.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8469</TotalTime>
  <Words>1082</Words>
  <Application>Microsoft Office PowerPoint</Application>
  <PresentationFormat>Presentación en pantalla (4:3)</PresentationFormat>
  <Paragraphs>185</Paragraphs>
  <Slides>31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Verdana</vt:lpstr>
      <vt:lpstr>Arial</vt:lpstr>
      <vt:lpstr>Wingdings</vt:lpstr>
      <vt:lpstr>Calibri</vt:lpstr>
      <vt:lpstr>Times New Roman</vt:lpstr>
      <vt:lpstr>Arial Narrow</vt:lpstr>
      <vt:lpstr>Perfil</vt:lpstr>
      <vt:lpstr>Ecuación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205</cp:revision>
  <dcterms:created xsi:type="dcterms:W3CDTF">2006-01-31T20:24:07Z</dcterms:created>
  <dcterms:modified xsi:type="dcterms:W3CDTF">2020-02-09T02:42:29Z</dcterms:modified>
</cp:coreProperties>
</file>