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5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727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87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2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557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366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784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3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97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756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783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372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570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29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55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73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81F6-3C5E-4E87-A494-C541AD47BD1E}" type="datetimeFigureOut">
              <a:rPr lang="es-PE" smtClean="0"/>
              <a:t>25/07/2018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664D38-3ACB-4833-8A2C-A464CEAD8B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17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6" y="0"/>
            <a:ext cx="7700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9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6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40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56522" y="636104"/>
            <a:ext cx="654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CONCLUSIONES</a:t>
            </a:r>
            <a:endParaRPr lang="es-MX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06017" y="1272208"/>
            <a:ext cx="104957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edad de los encuestados que cursaban el quinto año estaban comprendidos entre los 15 y 19 años y la edad promedio de 17 años. Además, el 45.8% son de sexo femenino y el 54.2% de sexo masculino.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las personas encuestadas se obtuvo que el 22.9% desean estudiar ciencias biomédicas, 37.5% ciencias e ingenierías; 31.3% letras y el 8.3% en otras áreas como gastronomía y policía. 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83.3% de los estudiantes de la muestra no tienen información suficiente sobre las carreras que ofrecen las universidades, porque mucho de ellos desconoce el campo de aplicación de las carreras, y el 16.7% de los estudiantes, tenían una información parcial de las carreras que ofrece las universidades y su campo laboral.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075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diciendo gracias fiestas patrias peru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4053" y="1732547"/>
            <a:ext cx="10515600" cy="2669257"/>
          </a:xfrm>
        </p:spPr>
        <p:txBody>
          <a:bodyPr>
            <a:prstTxWarp prst="textStop">
              <a:avLst/>
            </a:prstTxWarp>
            <a:normAutofit/>
          </a:bodyPr>
          <a:lstStyle/>
          <a:p>
            <a:r>
              <a:rPr lang="es-PE" sz="4800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dobe Caslon Pro Bold" panose="0205070206050A020403" pitchFamily="18" charset="0"/>
              </a:rPr>
              <a:t>GRACIAS POR SU ATENCIÓN</a:t>
            </a:r>
            <a:r>
              <a:rPr lang="es-PE" sz="4800" dirty="0">
                <a:solidFill>
                  <a:srgbClr val="FF0000"/>
                </a:solidFill>
                <a:latin typeface="Adobe Caslon Pro Bold" panose="0205070206050A020403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7124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7358" y="1237331"/>
            <a:ext cx="10515600" cy="4383338"/>
          </a:xfrm>
        </p:spPr>
        <p:txBody>
          <a:bodyPr>
            <a:normAutofit fontScale="90000"/>
          </a:bodyPr>
          <a:lstStyle/>
          <a:p>
            <a:pPr marL="176213" indent="-176213"/>
            <a:r>
              <a:rPr lang="es-PE" b="1" dirty="0">
                <a:latin typeface="+mn-lt"/>
                <a:ea typeface="Adobe Fan Heiti Std B" panose="020B0700000000000000" pitchFamily="34" charset="-128"/>
              </a:rPr>
              <a:t>TEMA</a:t>
            </a:r>
            <a:r>
              <a:rPr lang="es-PE" dirty="0">
                <a:latin typeface="+mn-lt"/>
                <a:ea typeface="Adobe Fan Heiti Std B" panose="020B0700000000000000" pitchFamily="34" charset="-128"/>
              </a:rPr>
              <a:t>: vocación profesional de los estudiantes del colegio SEÑOR DE LOS MILAGROS.</a:t>
            </a:r>
            <a:br>
              <a:rPr lang="es-PE" dirty="0">
                <a:latin typeface="+mn-lt"/>
                <a:ea typeface="Adobe Fan Heiti Std B" panose="020B0700000000000000" pitchFamily="34" charset="-128"/>
              </a:rPr>
            </a:br>
            <a:br>
              <a:rPr lang="es-PE" dirty="0">
                <a:latin typeface="+mn-lt"/>
                <a:ea typeface="Adobe Fan Heiti Std B" panose="020B0700000000000000" pitchFamily="34" charset="-128"/>
              </a:rPr>
            </a:br>
            <a:r>
              <a:rPr lang="es-PE" b="1" dirty="0">
                <a:latin typeface="+mn-lt"/>
                <a:ea typeface="Adobe Fan Heiti Std B" panose="020B0700000000000000" pitchFamily="34" charset="-128"/>
              </a:rPr>
              <a:t>POBLACIÓN</a:t>
            </a:r>
            <a:r>
              <a:rPr lang="es-PE" dirty="0">
                <a:latin typeface="+mn-lt"/>
                <a:ea typeface="Adobe Fan Heiti Std B" panose="020B0700000000000000" pitchFamily="34" charset="-128"/>
              </a:rPr>
              <a:t>: los alumnos terminando el año escolar 2018 del colegio SEÑOR DE LOS</a:t>
            </a:r>
            <a:br>
              <a:rPr lang="es-PE" dirty="0">
                <a:latin typeface="+mn-lt"/>
                <a:ea typeface="Adobe Fan Heiti Std B" panose="020B0700000000000000" pitchFamily="34" charset="-128"/>
              </a:rPr>
            </a:br>
            <a:r>
              <a:rPr lang="es-PE" dirty="0">
                <a:latin typeface="+mn-lt"/>
                <a:ea typeface="Adobe Fan Heiti Std B" panose="020B0700000000000000" pitchFamily="34" charset="-128"/>
              </a:rPr>
              <a:t> MILAGROS (Jesús Nazareno).</a:t>
            </a:r>
            <a:br>
              <a:rPr lang="es-PE" dirty="0">
                <a:latin typeface="+mn-lt"/>
                <a:ea typeface="Adobe Fan Heiti Std B" panose="020B0700000000000000" pitchFamily="34" charset="-128"/>
              </a:rPr>
            </a:br>
            <a:br>
              <a:rPr lang="es-PE" dirty="0">
                <a:latin typeface="+mn-lt"/>
                <a:ea typeface="Adobe Fan Heiti Std B" panose="020B0700000000000000" pitchFamily="34" charset="-128"/>
              </a:rPr>
            </a:br>
            <a:r>
              <a:rPr lang="es-PE" b="1" dirty="0">
                <a:latin typeface="+mn-lt"/>
                <a:ea typeface="Adobe Fan Heiti Std B" panose="020B0700000000000000" pitchFamily="34" charset="-128"/>
              </a:rPr>
              <a:t>UNIDAD DE ANÁLISIS</a:t>
            </a:r>
            <a:r>
              <a:rPr lang="es-PE" dirty="0">
                <a:latin typeface="+mn-lt"/>
                <a:ea typeface="Adobe Fan Heiti Std B" panose="020B0700000000000000" pitchFamily="34" charset="-128"/>
              </a:rPr>
              <a:t>: Un alumno</a:t>
            </a:r>
            <a:br>
              <a:rPr lang="es-PE" dirty="0">
                <a:latin typeface="+mn-lt"/>
                <a:ea typeface="Adobe Fan Heiti Std B" panose="020B0700000000000000" pitchFamily="34" charset="-128"/>
              </a:rPr>
            </a:br>
            <a:br>
              <a:rPr lang="es-PE" dirty="0">
                <a:latin typeface="+mn-lt"/>
                <a:ea typeface="Adobe Fan Heiti Std B" panose="020B0700000000000000" pitchFamily="34" charset="-128"/>
              </a:rPr>
            </a:br>
            <a:r>
              <a:rPr lang="es-PE" dirty="0">
                <a:latin typeface="+mn-lt"/>
                <a:ea typeface="Adobe Fan Heiti Std B" panose="020B0700000000000000" pitchFamily="34" charset="-128"/>
              </a:rPr>
              <a:t>MUESTRA: 48 estudiantes</a:t>
            </a:r>
            <a:br>
              <a:rPr lang="es-PE" dirty="0"/>
            </a:b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231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522"/>
          <a:stretch/>
        </p:blipFill>
        <p:spPr>
          <a:xfrm>
            <a:off x="0" y="0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797" r="1305" b="2072"/>
          <a:stretch/>
        </p:blipFill>
        <p:spPr>
          <a:xfrm>
            <a:off x="-106017" y="0"/>
            <a:ext cx="12298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86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0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3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1305"/>
          <a:stretch/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0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9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761" b="22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3368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222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8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157</Words>
  <Application>Microsoft Office PowerPoint</Application>
  <PresentationFormat>Panorámica</PresentationFormat>
  <Paragraphs>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Adobe Caslon Pro Bold</vt:lpstr>
      <vt:lpstr>Adobe Fan Heiti Std B</vt:lpstr>
      <vt:lpstr>Arial</vt:lpstr>
      <vt:lpstr>Times New Roman</vt:lpstr>
      <vt:lpstr>Trebuchet MS</vt:lpstr>
      <vt:lpstr>Wingdings 3</vt:lpstr>
      <vt:lpstr>Faceta</vt:lpstr>
      <vt:lpstr>Presentación de PowerPoint</vt:lpstr>
      <vt:lpstr>TEMA: vocación profesional de los estudiantes del colegio SEÑOR DE LOS MILAGROS.  POBLACIÓN: los alumnos terminando el año escolar 2018 del colegio SEÑOR DE LOS  MILAGROS (Jesús Nazareno).  UNIDAD DE ANÁLISIS: Un alumno  MUESTRA: 48 estudiantes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ATENCIÓN…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EDISON ACHALMA</cp:lastModifiedBy>
  <cp:revision>14</cp:revision>
  <dcterms:created xsi:type="dcterms:W3CDTF">2018-07-20T11:26:52Z</dcterms:created>
  <dcterms:modified xsi:type="dcterms:W3CDTF">2018-07-25T14:51:32Z</dcterms:modified>
</cp:coreProperties>
</file>