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4D1-EA52-C362-FC4C-8EFEC527E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Snacks Squad: </a:t>
            </a:r>
            <a:r>
              <a:rPr lang="en-US" sz="3200" b="1" dirty="0"/>
              <a:t>Customizable Snacks Ordering and Delivery Android App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876F5-6D71-9D75-BFCF-550681499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5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B3A2-6325-B9F5-A4D3-1A965826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78828"/>
            <a:ext cx="11503573" cy="6779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Icon( </a:t>
            </a:r>
            <a:r>
              <a:rPr lang="en-IN" sz="1600" dirty="0" err="1"/>
              <a:t>imageVector</a:t>
            </a:r>
            <a:r>
              <a:rPr lang="en-IN" sz="1600" dirty="0"/>
              <a:t> = </a:t>
            </a:r>
            <a:r>
              <a:rPr lang="en-IN" sz="1600" dirty="0" err="1"/>
              <a:t>Icons.Default.Star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contentDescription</a:t>
            </a:r>
            <a:r>
              <a:rPr lang="en-IN" sz="1600" dirty="0"/>
              <a:t> = "Star Icon", </a:t>
            </a:r>
          </a:p>
          <a:p>
            <a:pPr marL="0" indent="0">
              <a:buNone/>
            </a:pPr>
            <a:r>
              <a:rPr lang="en-IN" sz="1600" dirty="0"/>
              <a:t>tint = </a:t>
            </a:r>
            <a:r>
              <a:rPr lang="en-IN" sz="1600" dirty="0" err="1"/>
              <a:t>Color.Yellow</a:t>
            </a:r>
            <a:r>
              <a:rPr lang="en-IN" sz="1600" dirty="0"/>
              <a:t> ) </a:t>
            </a:r>
          </a:p>
          <a:p>
            <a:pPr marL="0" indent="0">
              <a:buNone/>
            </a:pPr>
            <a:r>
              <a:rPr lang="en-IN" sz="1600" dirty="0"/>
              <a:t>Text(text = "4.3", </a:t>
            </a:r>
            <a:r>
              <a:rPr lang="en-IN" sz="1600" dirty="0" err="1"/>
              <a:t>fontWeight</a:t>
            </a:r>
            <a:r>
              <a:rPr lang="en-IN" sz="1600" dirty="0"/>
              <a:t> = </a:t>
            </a:r>
            <a:r>
              <a:rPr lang="en-IN" sz="1600" dirty="0" err="1"/>
              <a:t>FontWeight.Black</a:t>
            </a:r>
            <a:r>
              <a:rPr lang="en-IN" sz="1600" dirty="0"/>
              <a:t>) } </a:t>
            </a:r>
          </a:p>
          <a:p>
            <a:pPr marL="0" indent="0">
              <a:buNone/>
            </a:pPr>
            <a:r>
              <a:rPr lang="en-IN" sz="1600" dirty="0"/>
              <a:t>Image( painter = </a:t>
            </a:r>
            <a:r>
              <a:rPr lang="en-IN" sz="1600" dirty="0" err="1"/>
              <a:t>painterResource</a:t>
            </a:r>
            <a:r>
              <a:rPr lang="en-IN" sz="1600" dirty="0"/>
              <a:t>(id = </a:t>
            </a:r>
            <a:r>
              <a:rPr lang="en-IN" sz="1600" dirty="0" err="1"/>
              <a:t>drawab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contentDescription</a:t>
            </a:r>
            <a:r>
              <a:rPr lang="en-IN" sz="1600" dirty="0"/>
              <a:t> = "Food Image", </a:t>
            </a:r>
          </a:p>
          <a:p>
            <a:pPr marL="0" indent="0">
              <a:buNone/>
            </a:pPr>
            <a:r>
              <a:rPr lang="en-IN" sz="1600" dirty="0" err="1"/>
              <a:t>contentScale</a:t>
            </a:r>
            <a:r>
              <a:rPr lang="en-IN" sz="1600" dirty="0"/>
              <a:t> = </a:t>
            </a:r>
            <a:r>
              <a:rPr lang="en-IN" sz="1600" dirty="0" err="1"/>
              <a:t>ContentScale.Crop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/>
              <a:t>modifier = Modifier </a:t>
            </a:r>
          </a:p>
          <a:p>
            <a:pPr marL="0" indent="0">
              <a:buNone/>
            </a:pPr>
            <a:r>
              <a:rPr lang="en-IN" sz="1600" dirty="0"/>
              <a:t>.size(100.dp) </a:t>
            </a:r>
          </a:p>
          <a:p>
            <a:pPr marL="0" indent="0">
              <a:buNone/>
            </a:pPr>
            <a:r>
              <a:rPr lang="en-IN" sz="1600" dirty="0"/>
              <a:t>.clip(</a:t>
            </a:r>
            <a:r>
              <a:rPr lang="en-IN" sz="1600" dirty="0" err="1"/>
              <a:t>RectangleShape</a:t>
            </a:r>
            <a:r>
              <a:rPr lang="en-IN" sz="1600" dirty="0"/>
              <a:t>) ) </a:t>
            </a:r>
          </a:p>
          <a:p>
            <a:pPr marL="0" indent="0">
              <a:buNone/>
            </a:pPr>
            <a:r>
              <a:rPr lang="en-IN" sz="1600" dirty="0"/>
              <a:t>Text(text = </a:t>
            </a:r>
            <a:r>
              <a:rPr lang="en-IN" sz="1600" dirty="0" err="1"/>
              <a:t>stringResource</a:t>
            </a:r>
            <a:r>
              <a:rPr lang="en-IN" sz="1600" dirty="0"/>
              <a:t>(id = text1), </a:t>
            </a:r>
            <a:r>
              <a:rPr lang="en-IN" sz="1600" dirty="0" err="1"/>
              <a:t>fontWeight</a:t>
            </a:r>
            <a:r>
              <a:rPr lang="en-IN" sz="1600" dirty="0"/>
              <a:t> = </a:t>
            </a:r>
            <a:r>
              <a:rPr lang="en-IN" sz="1600" dirty="0" err="1"/>
              <a:t>FontWeight.Bold</a:t>
            </a:r>
            <a:r>
              <a:rPr lang="en-IN" sz="1600" dirty="0"/>
              <a:t>) </a:t>
            </a:r>
          </a:p>
          <a:p>
            <a:pPr marL="0" indent="0">
              <a:buNone/>
            </a:pPr>
            <a:r>
              <a:rPr lang="en-IN" sz="1600" dirty="0"/>
              <a:t>Row(modifier = </a:t>
            </a:r>
            <a:r>
              <a:rPr lang="en-IN" sz="1600" dirty="0" err="1"/>
              <a:t>Modifier.fillMaxWidth</a:t>
            </a:r>
            <a:r>
              <a:rPr lang="en-IN" sz="1600" dirty="0"/>
              <a:t>(0.7f), </a:t>
            </a:r>
            <a:r>
              <a:rPr lang="en-IN" sz="1600" dirty="0" err="1"/>
              <a:t>Arrangement.SpaceBetween</a:t>
            </a:r>
            <a:r>
              <a:rPr lang="en-IN" sz="1600" dirty="0"/>
              <a:t>) le),</a:t>
            </a:r>
          </a:p>
          <a:p>
            <a:pPr marL="0" indent="0">
              <a:buNone/>
            </a:pPr>
            <a:r>
              <a:rPr lang="en-US" sz="1600" dirty="0"/>
              <a:t>/*TODO Implement Prices for each card*/ </a:t>
            </a:r>
          </a:p>
          <a:p>
            <a:pPr marL="0" indent="0">
              <a:buNone/>
            </a:pPr>
            <a:r>
              <a:rPr lang="en-US" sz="1600" dirty="0"/>
              <a:t>Text( text = "$50", 42 style = MaterialTheme.typography.h6, </a:t>
            </a:r>
          </a:p>
          <a:p>
            <a:pPr marL="0" indent="0">
              <a:buNone/>
            </a:pPr>
            <a:r>
              <a:rPr lang="en-US" sz="1600" dirty="0" err="1"/>
              <a:t>fontWeight</a:t>
            </a:r>
            <a:r>
              <a:rPr lang="en-US" sz="1600" dirty="0"/>
              <a:t> = </a:t>
            </a:r>
            <a:r>
              <a:rPr lang="en-US" sz="1600" dirty="0" err="1"/>
              <a:t>FontWeight.Bold</a:t>
            </a:r>
            <a:r>
              <a:rPr lang="en-US" sz="1600" dirty="0"/>
              <a:t>, </a:t>
            </a:r>
          </a:p>
          <a:p>
            <a:pPr marL="0" indent="0">
              <a:buNone/>
            </a:pPr>
            <a:r>
              <a:rPr lang="en-US" sz="1600" dirty="0" err="1"/>
              <a:t>fontSize</a:t>
            </a:r>
            <a:r>
              <a:rPr lang="en-US" sz="1600" dirty="0"/>
              <a:t> = 18.sp </a:t>
            </a:r>
          </a:p>
          <a:p>
            <a:pPr marL="0" indent="0">
              <a:buNone/>
            </a:pP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92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570E-C887-E76D-8027-E2D8422B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4" y="0"/>
            <a:ext cx="1146678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/>
              <a:t>IconButton</a:t>
            </a:r>
            <a:r>
              <a:rPr lang="en-IN" sz="1600" dirty="0"/>
              <a:t>(</a:t>
            </a:r>
            <a:r>
              <a:rPr lang="en-IN" sz="1600" dirty="0" err="1"/>
              <a:t>onClick</a:t>
            </a:r>
            <a:r>
              <a:rPr lang="en-IN" sz="1600" dirty="0"/>
              <a:t> = {var no=</a:t>
            </a:r>
            <a:r>
              <a:rPr lang="en-IN" sz="1600" dirty="0" err="1"/>
              <a:t>FoodList.lastIndex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 err="1"/>
              <a:t>val</a:t>
            </a:r>
            <a:r>
              <a:rPr lang="en-IN" sz="1600" dirty="0"/>
              <a:t> intent = Intent1(context, </a:t>
            </a:r>
            <a:r>
              <a:rPr lang="en-IN" sz="1600" dirty="0" err="1"/>
              <a:t>TargetActivity</a:t>
            </a:r>
            <a:r>
              <a:rPr lang="en-IN" sz="1600" dirty="0"/>
              <a:t>::class.java) </a:t>
            </a:r>
          </a:p>
          <a:p>
            <a:pPr marL="0" indent="0">
              <a:buNone/>
            </a:pPr>
            <a:r>
              <a:rPr lang="en-IN" sz="1600" dirty="0" err="1"/>
              <a:t>context.startActivity</a:t>
            </a:r>
            <a:r>
              <a:rPr lang="en-IN" sz="1600" dirty="0"/>
              <a:t>(intent) }) { </a:t>
            </a:r>
          </a:p>
          <a:p>
            <a:pPr marL="0" indent="0">
              <a:buNone/>
            </a:pPr>
            <a:r>
              <a:rPr lang="en-IN" sz="1600" dirty="0"/>
              <a:t>Icon( </a:t>
            </a:r>
            <a:r>
              <a:rPr lang="en-IN" sz="1600" dirty="0" err="1"/>
              <a:t>imageVector</a:t>
            </a:r>
            <a:r>
              <a:rPr lang="en-IN" sz="1600" dirty="0"/>
              <a:t> = </a:t>
            </a:r>
            <a:r>
              <a:rPr lang="en-IN" sz="1600" dirty="0" err="1"/>
              <a:t>Icons.Default.ShoppingCart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contentDescription</a:t>
            </a:r>
            <a:r>
              <a:rPr lang="en-IN" sz="1600" dirty="0"/>
              <a:t> = "shopping cart", ) }}}}  </a:t>
            </a:r>
          </a:p>
          <a:p>
            <a:pPr marL="0" indent="0">
              <a:buNone/>
            </a:pPr>
            <a:r>
              <a:rPr lang="en-IN" sz="1600" dirty="0"/>
              <a:t>private </a:t>
            </a:r>
            <a:r>
              <a:rPr lang="en-IN" sz="1600" dirty="0" err="1"/>
              <a:t>val</a:t>
            </a:r>
            <a:r>
              <a:rPr lang="en-IN" sz="1600" dirty="0"/>
              <a:t> </a:t>
            </a:r>
            <a:r>
              <a:rPr lang="en-IN" sz="1600" dirty="0" err="1"/>
              <a:t>FoodList</a:t>
            </a:r>
            <a:r>
              <a:rPr lang="en-IN" sz="1600" dirty="0"/>
              <a:t> = </a:t>
            </a:r>
            <a:r>
              <a:rPr lang="en-IN" sz="1600" dirty="0" err="1"/>
              <a:t>listOf</a:t>
            </a:r>
            <a:r>
              <a:rPr lang="en-IN" sz="1600" dirty="0"/>
              <a:t>( </a:t>
            </a:r>
          </a:p>
          <a:p>
            <a:pPr marL="0" indent="0">
              <a:buNone/>
            </a:pPr>
            <a:r>
              <a:rPr lang="en-IN" sz="1600" dirty="0" err="1"/>
              <a:t>R.drawable.burger</a:t>
            </a:r>
            <a:r>
              <a:rPr lang="en-IN" sz="1600" dirty="0"/>
              <a:t> to </a:t>
            </a:r>
            <a:r>
              <a:rPr lang="en-IN" sz="1600" dirty="0" err="1"/>
              <a:t>R.string.burgers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R.drawable.pack</a:t>
            </a:r>
            <a:r>
              <a:rPr lang="en-IN" sz="1600" dirty="0"/>
              <a:t> to </a:t>
            </a:r>
            <a:r>
              <a:rPr lang="en-IN" sz="1600" dirty="0" err="1"/>
              <a:t>R.string.pack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R.drawable.salad</a:t>
            </a:r>
            <a:r>
              <a:rPr lang="en-IN" sz="1600" dirty="0"/>
              <a:t> to </a:t>
            </a:r>
            <a:r>
              <a:rPr lang="en-IN" sz="1600" dirty="0" err="1"/>
              <a:t>R.string.salad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R.drawable.popcorn</a:t>
            </a:r>
            <a:r>
              <a:rPr lang="en-IN" sz="1600" dirty="0"/>
              <a:t> to </a:t>
            </a:r>
            <a:r>
              <a:rPr lang="en-IN" sz="1600" dirty="0" err="1"/>
              <a:t>R.string.popcorn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).map { </a:t>
            </a:r>
            <a:r>
              <a:rPr lang="en-IN" sz="1600" dirty="0" err="1"/>
              <a:t>DrawableStringPair</a:t>
            </a:r>
            <a:r>
              <a:rPr lang="en-IN" sz="1600" dirty="0"/>
              <a:t>(</a:t>
            </a:r>
            <a:r>
              <a:rPr lang="en-IN" sz="1600" dirty="0" err="1"/>
              <a:t>it.first</a:t>
            </a:r>
            <a:r>
              <a:rPr lang="en-IN" sz="1600" dirty="0"/>
              <a:t>, </a:t>
            </a:r>
            <a:r>
              <a:rPr lang="en-IN" sz="1600" dirty="0" err="1"/>
              <a:t>it.second</a:t>
            </a:r>
            <a:r>
              <a:rPr lang="en-IN" sz="1600" dirty="0"/>
              <a:t>) } </a:t>
            </a:r>
          </a:p>
          <a:p>
            <a:pPr marL="0" indent="0">
              <a:buNone/>
            </a:pPr>
            <a:r>
              <a:rPr lang="en-IN" sz="1600" dirty="0"/>
              <a:t>private data class </a:t>
            </a:r>
            <a:r>
              <a:rPr lang="en-IN" sz="1600" dirty="0" err="1"/>
              <a:t>DrawableStringPair</a:t>
            </a:r>
            <a:r>
              <a:rPr lang="en-IN" sz="1600" dirty="0"/>
              <a:t>( </a:t>
            </a:r>
          </a:p>
          <a:p>
            <a:pPr marL="0" indent="0">
              <a:buNone/>
            </a:pPr>
            <a:r>
              <a:rPr lang="en-IN" sz="1600" dirty="0"/>
              <a:t>@DrawableRes </a:t>
            </a:r>
            <a:r>
              <a:rPr lang="en-IN" sz="1600" dirty="0" err="1"/>
              <a:t>val</a:t>
            </a:r>
            <a:r>
              <a:rPr lang="en-IN" sz="1600" dirty="0"/>
              <a:t> drawable: Int, </a:t>
            </a:r>
          </a:p>
          <a:p>
            <a:pPr marL="0" indent="0">
              <a:buNone/>
            </a:pPr>
            <a:r>
              <a:rPr lang="en-IN" sz="1600" dirty="0"/>
              <a:t>@StringRes </a:t>
            </a:r>
            <a:r>
              <a:rPr lang="en-IN" sz="1600" dirty="0" err="1"/>
              <a:t>val</a:t>
            </a:r>
            <a:r>
              <a:rPr lang="en-IN" sz="1600" dirty="0"/>
              <a:t> text1: Int </a:t>
            </a:r>
          </a:p>
          <a:p>
            <a:pPr marL="0" indent="0">
              <a:buNone/>
            </a:pPr>
            <a:r>
              <a:rPr lang="en-IN" sz="1600" dirty="0"/>
              <a:t>) </a:t>
            </a:r>
            <a:r>
              <a:rPr lang="fr-FR" sz="1600" dirty="0"/>
              <a:t>@Composable </a:t>
            </a:r>
          </a:p>
          <a:p>
            <a:pPr marL="0" indent="0">
              <a:buNone/>
            </a:pPr>
            <a:r>
              <a:rPr lang="fr-FR" sz="1600" dirty="0"/>
              <a:t>fun App(</a:t>
            </a:r>
            <a:r>
              <a:rPr lang="fr-FR" sz="1600" dirty="0" err="1"/>
              <a:t>context</a:t>
            </a:r>
            <a:r>
              <a:rPr lang="fr-FR" sz="1600" dirty="0"/>
              <a:t>: </a:t>
            </a:r>
            <a:r>
              <a:rPr lang="fr-FR" sz="1600" dirty="0" err="1"/>
              <a:t>Context</a:t>
            </a:r>
            <a:r>
              <a:rPr lang="fr-FR" sz="1600" dirty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456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1078-8944-62AE-F0E2-F9FB34A8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0"/>
            <a:ext cx="114878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{ Column( modifier = Modifier </a:t>
            </a:r>
          </a:p>
          <a:p>
            <a:pPr marL="0" indent="0">
              <a:buNone/>
            </a:pPr>
            <a:r>
              <a:rPr lang="en-IN" sz="1600" dirty="0"/>
              <a:t>.</a:t>
            </a:r>
            <a:r>
              <a:rPr lang="en-IN" sz="1600" dirty="0" err="1"/>
              <a:t>fillMaxSize</a:t>
            </a:r>
            <a:r>
              <a:rPr lang="en-IN" sz="1600" dirty="0"/>
              <a:t>() </a:t>
            </a:r>
          </a:p>
          <a:p>
            <a:pPr marL="0" indent="0">
              <a:buNone/>
            </a:pPr>
            <a:r>
              <a:rPr lang="en-IN" sz="1600" dirty="0"/>
              <a:t>.background(</a:t>
            </a:r>
            <a:r>
              <a:rPr lang="en-IN" sz="1600" dirty="0" err="1"/>
              <a:t>Color</a:t>
            </a:r>
            <a:r>
              <a:rPr lang="en-IN" sz="1600" dirty="0"/>
              <a:t>(0xffeceef0)) </a:t>
            </a:r>
          </a:p>
          <a:p>
            <a:pPr marL="0" indent="0">
              <a:buNone/>
            </a:pPr>
            <a:r>
              <a:rPr lang="en-IN" sz="1600" dirty="0"/>
              <a:t>.padding(10.dp), </a:t>
            </a:r>
          </a:p>
          <a:p>
            <a:pPr marL="0" indent="0">
              <a:buNone/>
            </a:pPr>
            <a:r>
              <a:rPr lang="en-IN" sz="1600" dirty="0" err="1"/>
              <a:t>verticalArrangement</a:t>
            </a:r>
            <a:r>
              <a:rPr lang="en-IN" sz="1600" dirty="0"/>
              <a:t> = </a:t>
            </a:r>
            <a:r>
              <a:rPr lang="en-IN" sz="1600" dirty="0" err="1"/>
              <a:t>Arrangement.Top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 err="1"/>
              <a:t>horizontalAlignment</a:t>
            </a:r>
            <a:r>
              <a:rPr lang="en-IN" sz="1600" dirty="0"/>
              <a:t> = </a:t>
            </a:r>
            <a:r>
              <a:rPr lang="en-IN" sz="1600" dirty="0" err="1"/>
              <a:t>Alignment.CenterHorizontally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) { Surface(modifier = Modifier, elevation = 5.dp) { </a:t>
            </a:r>
          </a:p>
          <a:p>
            <a:pPr marL="0" indent="0">
              <a:buNone/>
            </a:pPr>
            <a:r>
              <a:rPr lang="en-IN" sz="1600" dirty="0" err="1"/>
              <a:t>TopPart</a:t>
            </a:r>
            <a:r>
              <a:rPr lang="en-IN" sz="1600" dirty="0"/>
              <a:t>() } </a:t>
            </a:r>
          </a:p>
          <a:p>
            <a:pPr marL="0" indent="0">
              <a:buNone/>
            </a:pPr>
            <a:r>
              <a:rPr lang="en-IN" sz="1600" dirty="0"/>
              <a:t>Spacer(modifier = </a:t>
            </a:r>
            <a:r>
              <a:rPr lang="en-IN" sz="1600" dirty="0" err="1"/>
              <a:t>Modifier.padding</a:t>
            </a:r>
            <a:r>
              <a:rPr lang="en-IN" sz="1600" dirty="0"/>
              <a:t>(10.dp)) </a:t>
            </a:r>
          </a:p>
          <a:p>
            <a:pPr marL="0" indent="0">
              <a:buNone/>
            </a:pPr>
            <a:r>
              <a:rPr lang="en-IN" sz="1600" dirty="0" err="1"/>
              <a:t>CardPart</a:t>
            </a:r>
            <a:r>
              <a:rPr lang="en-IN" sz="1600" dirty="0"/>
              <a:t>() </a:t>
            </a:r>
          </a:p>
          <a:p>
            <a:pPr marL="0" indent="0">
              <a:buNone/>
            </a:pPr>
            <a:r>
              <a:rPr lang="en-IN" sz="1600" dirty="0"/>
              <a:t> Spacer(modifier = </a:t>
            </a:r>
            <a:r>
              <a:rPr lang="en-IN" sz="1600" dirty="0" err="1"/>
              <a:t>Modifier.padding</a:t>
            </a:r>
            <a:r>
              <a:rPr lang="en-IN" sz="1600" dirty="0"/>
              <a:t>(10.dp)) </a:t>
            </a:r>
          </a:p>
          <a:p>
            <a:pPr marL="0" indent="0">
              <a:buNone/>
            </a:pPr>
            <a:r>
              <a:rPr lang="en-IN" sz="1600" dirty="0"/>
              <a:t>Row(modifier = </a:t>
            </a:r>
            <a:r>
              <a:rPr lang="en-IN" sz="1600" dirty="0" err="1"/>
              <a:t>Modifier.fillMaxWidth</a:t>
            </a:r>
            <a:r>
              <a:rPr lang="en-IN" sz="1600" dirty="0"/>
              <a:t>(), </a:t>
            </a:r>
            <a:r>
              <a:rPr lang="en-IN" sz="1600" dirty="0" err="1"/>
              <a:t>Arrangement.SpaceBetween</a:t>
            </a:r>
            <a:r>
              <a:rPr lang="en-IN" sz="1600" dirty="0"/>
              <a:t>) { </a:t>
            </a:r>
          </a:p>
          <a:p>
            <a:pPr marL="0" indent="0">
              <a:buNone/>
            </a:pPr>
            <a:r>
              <a:rPr lang="en-IN" sz="1600" dirty="0"/>
              <a:t>Text(text = "Popular Food", style = MaterialTheme.typography.h5, </a:t>
            </a:r>
            <a:r>
              <a:rPr lang="en-IN" sz="1600" dirty="0" err="1"/>
              <a:t>color</a:t>
            </a:r>
            <a:r>
              <a:rPr lang="en-IN" sz="1600" dirty="0"/>
              <a:t> = </a:t>
            </a:r>
          </a:p>
          <a:p>
            <a:pPr marL="0" indent="0">
              <a:buNone/>
            </a:pPr>
            <a:r>
              <a:rPr lang="en-IN" sz="1600" dirty="0" err="1"/>
              <a:t>Color.Black</a:t>
            </a:r>
            <a:r>
              <a:rPr lang="en-IN" sz="1600" dirty="0"/>
              <a:t>) </a:t>
            </a:r>
          </a:p>
          <a:p>
            <a:pPr marL="0" indent="0">
              <a:buNone/>
            </a:pPr>
            <a:r>
              <a:rPr lang="en-IN" sz="1600" dirty="0"/>
              <a:t>Text(text = "view all", style = MaterialTheme.typography.subtitle1, </a:t>
            </a:r>
            <a:r>
              <a:rPr lang="en-IN" sz="1600" dirty="0" err="1"/>
              <a:t>color</a:t>
            </a:r>
            <a:r>
              <a:rPr lang="en-IN" sz="1600" dirty="0"/>
              <a:t> = </a:t>
            </a:r>
          </a:p>
          <a:p>
            <a:pPr marL="0" indent="0">
              <a:buNone/>
            </a:pPr>
            <a:r>
              <a:rPr lang="en-IN" sz="1600" dirty="0" err="1"/>
              <a:t>Color.Black</a:t>
            </a:r>
            <a:r>
              <a:rPr lang="en-IN" sz="1600" dirty="0"/>
              <a:t>) }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577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1F5D-971A-5E93-DEBB-7526C971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58" y="0"/>
            <a:ext cx="1147204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Spacer(modifier = </a:t>
            </a:r>
            <a:r>
              <a:rPr lang="en-US" sz="1600" dirty="0" err="1"/>
              <a:t>Modifier.padding</a:t>
            </a:r>
            <a:r>
              <a:rPr lang="en-US" sz="1600" dirty="0"/>
              <a:t>(10.dp)) </a:t>
            </a:r>
          </a:p>
          <a:p>
            <a:pPr marL="0" indent="0">
              <a:buNone/>
            </a:pPr>
            <a:r>
              <a:rPr lang="en-US" sz="1600" dirty="0" err="1"/>
              <a:t>PopularFoodColumn</a:t>
            </a:r>
            <a:r>
              <a:rPr lang="en-US" sz="1600" dirty="0"/>
              <a:t>(context) // &lt;- call the function with parentheses </a:t>
            </a:r>
            <a:r>
              <a:rPr lang="en-IN" sz="1600" dirty="0"/>
              <a:t>}</a:t>
            </a: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@Composable </a:t>
            </a:r>
          </a:p>
          <a:p>
            <a:pPr marL="0" indent="0">
              <a:buNone/>
            </a:pPr>
            <a:r>
              <a:rPr lang="en-US" sz="1600" dirty="0"/>
              <a:t>fun </a:t>
            </a:r>
            <a:r>
              <a:rPr lang="en-US" sz="1600" dirty="0" err="1"/>
              <a:t>PopularFoodColumn</a:t>
            </a:r>
            <a:r>
              <a:rPr lang="en-US" sz="1600" dirty="0"/>
              <a:t>(context: Context) { </a:t>
            </a:r>
          </a:p>
          <a:p>
            <a:pPr marL="0" indent="0">
              <a:buNone/>
            </a:pPr>
            <a:r>
              <a:rPr lang="en-US" sz="1600" dirty="0" err="1"/>
              <a:t>LazyColumn</a:t>
            </a:r>
            <a:r>
              <a:rPr lang="en-US" sz="1600" dirty="0"/>
              <a:t>( modifier = </a:t>
            </a:r>
            <a:r>
              <a:rPr lang="en-US" sz="1600" dirty="0" err="1"/>
              <a:t>Modifier.fillMaxSize</a:t>
            </a:r>
            <a:r>
              <a:rPr lang="en-US" sz="1600" dirty="0"/>
              <a:t>(), </a:t>
            </a:r>
          </a:p>
          <a:p>
            <a:pPr marL="0" indent="0">
              <a:buNone/>
            </a:pPr>
            <a:r>
              <a:rPr lang="en-US" sz="1600" dirty="0"/>
              <a:t>content = { </a:t>
            </a:r>
          </a:p>
          <a:p>
            <a:pPr marL="0" indent="0">
              <a:buNone/>
            </a:pPr>
            <a:r>
              <a:rPr lang="en-US" sz="1600" dirty="0"/>
              <a:t>items(</a:t>
            </a:r>
            <a:r>
              <a:rPr lang="en-US" sz="1600" dirty="0" err="1"/>
              <a:t>FoodList</a:t>
            </a:r>
            <a:r>
              <a:rPr lang="en-US" sz="1600" dirty="0"/>
              <a:t>) { item -&gt; </a:t>
            </a:r>
          </a:p>
          <a:p>
            <a:pPr marL="0" indent="0">
              <a:buNone/>
            </a:pPr>
            <a:r>
              <a:rPr lang="en-US" sz="1600" dirty="0" err="1"/>
              <a:t>PopularFood</a:t>
            </a:r>
            <a:r>
              <a:rPr lang="en-US" sz="1600" dirty="0"/>
              <a:t>(context = </a:t>
            </a:r>
            <a:r>
              <a:rPr lang="en-US" sz="1600" dirty="0" err="1"/>
              <a:t>context,drawable</a:t>
            </a:r>
            <a:r>
              <a:rPr lang="en-US" sz="1600" dirty="0"/>
              <a:t> = </a:t>
            </a:r>
            <a:r>
              <a:rPr lang="en-US" sz="1600" dirty="0" err="1"/>
              <a:t>item.drawable</a:t>
            </a:r>
            <a:r>
              <a:rPr lang="en-US" sz="1600" dirty="0"/>
              <a:t>, text1 = item.text1) </a:t>
            </a:r>
          </a:p>
          <a:p>
            <a:pPr marL="0" indent="0">
              <a:buNone/>
            </a:pPr>
            <a:r>
              <a:rPr lang="en-US" sz="1600" dirty="0"/>
              <a:t>abstract class Context } }, </a:t>
            </a:r>
          </a:p>
          <a:p>
            <a:pPr marL="0" indent="0">
              <a:buNone/>
            </a:pPr>
            <a:r>
              <a:rPr lang="en-US" sz="1600" dirty="0" err="1"/>
              <a:t>verticalArrangement</a:t>
            </a:r>
            <a:r>
              <a:rPr lang="en-US" sz="1600" dirty="0"/>
              <a:t> = </a:t>
            </a:r>
            <a:r>
              <a:rPr lang="en-US" sz="1600" dirty="0" err="1"/>
              <a:t>Arrangement.spacedBy</a:t>
            </a:r>
            <a:r>
              <a:rPr lang="en-US" sz="1600" dirty="0"/>
              <a:t>(16.dp)) } </a:t>
            </a:r>
          </a:p>
          <a:p>
            <a:pPr marL="0" indent="0">
              <a:buNone/>
            </a:pPr>
            <a:r>
              <a:rPr lang="en-US" sz="1600" dirty="0"/>
              <a:t>@SuppressLint("UnusedMaterialScaffoldPaddingParameter") </a:t>
            </a:r>
          </a:p>
          <a:p>
            <a:pPr marL="0" indent="0">
              <a:buNone/>
            </a:pPr>
            <a:r>
              <a:rPr lang="en-US" sz="1600" dirty="0"/>
              <a:t>@Composable </a:t>
            </a:r>
          </a:p>
          <a:p>
            <a:pPr marL="0" indent="0">
              <a:buNone/>
            </a:pPr>
            <a:r>
              <a:rPr lang="en-US" sz="1600" dirty="0"/>
              <a:t>fun </a:t>
            </a:r>
            <a:r>
              <a:rPr lang="en-US" sz="1600" dirty="0" err="1"/>
              <a:t>FinalView</a:t>
            </a:r>
            <a:r>
              <a:rPr lang="en-US" sz="1600" dirty="0"/>
              <a:t>(</a:t>
            </a:r>
            <a:r>
              <a:rPr lang="en-US" sz="1600" dirty="0" err="1"/>
              <a:t>mainPage</a:t>
            </a:r>
            <a:r>
              <a:rPr lang="en-US" sz="1600" dirty="0"/>
              <a:t>: </a:t>
            </a:r>
            <a:r>
              <a:rPr lang="en-US" sz="1600" dirty="0" err="1"/>
              <a:t>MainPage</a:t>
            </a:r>
            <a:r>
              <a:rPr lang="en-US" sz="1600" dirty="0"/>
              <a:t>) { </a:t>
            </a:r>
          </a:p>
          <a:p>
            <a:pPr marL="0" indent="0">
              <a:buNone/>
            </a:pPr>
            <a:r>
              <a:rPr lang="en-US" sz="1600" dirty="0" err="1"/>
              <a:t>SnackOrderingTheme</a:t>
            </a: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Scaffold() { </a:t>
            </a:r>
          </a:p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context = </a:t>
            </a:r>
            <a:r>
              <a:rPr lang="en-US" sz="1600" dirty="0" err="1"/>
              <a:t>LocalContext.current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App(context) } } }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50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33E996-C234-4253-5086-9E7EAF800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939" y="2881972"/>
            <a:ext cx="3148646" cy="397602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A48849-B6F7-A3F6-B5AF-3560C07815C0}"/>
              </a:ext>
            </a:extLst>
          </p:cNvPr>
          <p:cNvSpPr/>
          <p:nvPr/>
        </p:nvSpPr>
        <p:spPr>
          <a:xfrm>
            <a:off x="693683" y="0"/>
            <a:ext cx="2670136" cy="4898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D238DC-C9E8-5B09-CC18-80C7B157CCBE}"/>
              </a:ext>
            </a:extLst>
          </p:cNvPr>
          <p:cNvSpPr/>
          <p:nvPr/>
        </p:nvSpPr>
        <p:spPr>
          <a:xfrm>
            <a:off x="832629" y="511573"/>
            <a:ext cx="1893892" cy="2953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3783A-232E-E308-EB8B-7A02917B5A21}"/>
              </a:ext>
            </a:extLst>
          </p:cNvPr>
          <p:cNvSpPr/>
          <p:nvPr/>
        </p:nvSpPr>
        <p:spPr>
          <a:xfrm>
            <a:off x="858904" y="1153058"/>
            <a:ext cx="17572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3ADEF-17CE-77C9-473C-A5CA8901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53" y="-1"/>
            <a:ext cx="2748647" cy="3921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370F8-81FF-C4C5-E622-64EDF9A97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94" y="763822"/>
            <a:ext cx="2786150" cy="44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ED1D-9023-2414-14D2-B5FAD1AE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3" y="0"/>
            <a:ext cx="10258097" cy="746234"/>
          </a:xfrm>
        </p:spPr>
        <p:txBody>
          <a:bodyPr>
            <a:normAutofit/>
          </a:bodyPr>
          <a:lstStyle/>
          <a:p>
            <a:r>
              <a:rPr lang="en-IN" dirty="0"/>
              <a:t>DESCRIPTION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4C0-904C-A164-910D-933E7AE3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1376855"/>
            <a:ext cx="10121462" cy="54811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spc="300" dirty="0">
                <a:solidFill>
                  <a:schemeClr val="tx1"/>
                </a:solidFill>
              </a:rPr>
              <a:t>OVERVIEW: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Snacks Squad is an Android app that allows users to order and customize snacks according to their preferences, with fast delivery to their doorstep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spc="300" dirty="0"/>
              <a:t>KEY FEATURES</a:t>
            </a:r>
            <a:r>
              <a:rPr lang="en-US" sz="36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Personalized snack menu with customization options.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Real-time order tracking with notifications.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Secure payment methods like cards, wallets, and cash on </a:t>
            </a:r>
            <a:r>
              <a:rPr lang="en-US" sz="2400" dirty="0" err="1"/>
              <a:t>delivery.Quick</a:t>
            </a:r>
            <a:r>
              <a:rPr lang="en-US" sz="2400" dirty="0"/>
              <a:t> and reliable delivery services.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Subscription plans for regular snack deliveries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b="1" spc="300" dirty="0"/>
              <a:t>TOOLS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Frontend: Android (Java/Kotlin) and XML for UI design.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Backend: Firebase for database and authentication.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Payment Integration: Stripe and PayPal APIs.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Tracking: Google Maps API for real-time delivery tracking</a:t>
            </a:r>
            <a:r>
              <a:rPr lang="en-US" sz="28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853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DAC7-9CF5-84F8-4F85-252C8A70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93" y="0"/>
            <a:ext cx="10268607" cy="630621"/>
          </a:xfrm>
        </p:spPr>
        <p:txBody>
          <a:bodyPr>
            <a:normAutofit fontScale="90000"/>
          </a:bodyPr>
          <a:lstStyle/>
          <a:p>
            <a:r>
              <a:rPr lang="en-IN" dirty="0"/>
              <a:t>MAIN ACTIVITY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B25D-3F93-D8A7-D2C0-F42FCEEE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630621"/>
            <a:ext cx="11487807" cy="62273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dirty="0"/>
              <a:t>package </a:t>
            </a:r>
            <a:r>
              <a:rPr lang="en-IN" sz="1600" dirty="0" err="1"/>
              <a:t>com.example.snackordering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android.annotation.SuppressLint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android.content.Context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android.os.Bundle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androidx.activity.ComponentActivity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androidx.activity.compose.setContent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androidx.annotation.DrawableRes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androidx.annotation.StringRes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androidx.compose.foundation.Image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androidx.compose.foundation.background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androidx.compose.foundation.layout.*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androidx.compose.foundation.shape.RoundedCornerShape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androidx.compose.material.* </a:t>
            </a:r>
          </a:p>
          <a:p>
            <a:pPr marL="0" indent="0" algn="just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androidx.compose.material.icons.Icons</a:t>
            </a:r>
            <a:r>
              <a:rPr lang="en-IN" sz="1600" dirty="0"/>
              <a:t> </a:t>
            </a:r>
          </a:p>
          <a:p>
            <a:pPr marL="0" indent="0" algn="just">
              <a:buNone/>
            </a:pPr>
            <a:r>
              <a:rPr lang="en-IN" sz="1600" dirty="0"/>
              <a:t>import androidx.compose.material.icons.filled.*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35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02D4-6BCA-4C30-F1AB-B43638A8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4" y="0"/>
            <a:ext cx="1146678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androidx.compose.runtime.Composable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androidx.compose.ui.Alignment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androidx.compose.ui.Modifier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androidx.compose.ui.draw.clip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androidx.compose.ui.graphics.Color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androidx.compose.foundation.lazy.LazyColumn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androidx.compose.foundation.lazy.items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androidx.compose.material.Text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androidx.compose.ui.unit.dp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androidx.compose.ui.graphics.RectangleShape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androidx.compose.ui.layout.ContentScale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androidx.compose.ui.platform.LocalContext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androidx.compose.ui.res.painterResource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androidx.compose.ui.res.stringResource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androidx.compose.ui.text.font.FontWeight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androidx.compose.ui.unit.sp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com.example.snackordering.ui.theme.SnackOrderingTheme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android.content.Intent</a:t>
            </a:r>
            <a:r>
              <a:rPr lang="en-IN" sz="1600" dirty="0"/>
              <a:t> as Intent1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5468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BB8-0017-3D33-9409-A17D84CC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0"/>
            <a:ext cx="11435255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MainPage</a:t>
            </a:r>
            <a:r>
              <a:rPr lang="en-IN" sz="1600" dirty="0"/>
              <a:t> : </a:t>
            </a:r>
            <a:r>
              <a:rPr lang="en-IN" sz="1600" dirty="0" err="1"/>
              <a:t>ComponentActivity</a:t>
            </a:r>
            <a:r>
              <a:rPr lang="en-IN" sz="1600" dirty="0"/>
              <a:t>() { </a:t>
            </a:r>
          </a:p>
          <a:p>
            <a:pPr marL="0" indent="0">
              <a:buNone/>
            </a:pPr>
            <a:r>
              <a:rPr lang="en-IN" sz="1600" dirty="0"/>
              <a:t>override fun </a:t>
            </a:r>
            <a:r>
              <a:rPr lang="en-IN" sz="1600" dirty="0" err="1"/>
              <a:t>onCreate</a:t>
            </a:r>
            <a:r>
              <a:rPr lang="en-IN" sz="1600" dirty="0"/>
              <a:t>(</a:t>
            </a:r>
            <a:r>
              <a:rPr lang="en-IN" sz="1600" dirty="0" err="1"/>
              <a:t>savedInstanceState</a:t>
            </a:r>
            <a:r>
              <a:rPr lang="en-IN" sz="1600" dirty="0"/>
              <a:t>: Bundle?) { </a:t>
            </a:r>
          </a:p>
          <a:p>
            <a:pPr marL="0" indent="0">
              <a:buNone/>
            </a:pPr>
            <a:r>
              <a:rPr lang="en-IN" sz="1600" dirty="0" err="1"/>
              <a:t>super.onCreate</a:t>
            </a:r>
            <a:r>
              <a:rPr lang="en-IN" sz="1600" dirty="0"/>
              <a:t>(</a:t>
            </a:r>
            <a:r>
              <a:rPr lang="en-IN" sz="1600" dirty="0" err="1"/>
              <a:t>savedInstanceState</a:t>
            </a:r>
            <a:r>
              <a:rPr lang="en-IN" sz="1600" dirty="0"/>
              <a:t>) </a:t>
            </a:r>
          </a:p>
          <a:p>
            <a:pPr marL="0" indent="0">
              <a:buNone/>
            </a:pPr>
            <a:r>
              <a:rPr lang="en-IN" sz="1600" dirty="0" err="1"/>
              <a:t>setContent</a:t>
            </a:r>
            <a:r>
              <a:rPr lang="en-IN" sz="1600" dirty="0"/>
              <a:t> { </a:t>
            </a:r>
          </a:p>
          <a:p>
            <a:pPr marL="0" indent="0">
              <a:buNone/>
            </a:pPr>
            <a:r>
              <a:rPr lang="en-IN" sz="1600" dirty="0" err="1"/>
              <a:t>SnackOrderingTheme</a:t>
            </a:r>
            <a:r>
              <a:rPr lang="en-IN" sz="1600" dirty="0"/>
              <a:t> { </a:t>
            </a:r>
          </a:p>
          <a:p>
            <a:pPr marL="0" indent="0">
              <a:buNone/>
            </a:pPr>
            <a:r>
              <a:rPr lang="en-IN" sz="1600" dirty="0"/>
              <a:t>// A surface container using the 'background' </a:t>
            </a:r>
            <a:r>
              <a:rPr lang="en-IN" sz="1600" dirty="0" err="1"/>
              <a:t>color</a:t>
            </a:r>
            <a:r>
              <a:rPr lang="en-IN" sz="1600" dirty="0"/>
              <a:t> from the theme </a:t>
            </a:r>
          </a:p>
          <a:p>
            <a:pPr marL="0" indent="0">
              <a:buNone/>
            </a:pPr>
            <a:r>
              <a:rPr lang="en-IN" sz="1600" dirty="0"/>
              <a:t>Surface( </a:t>
            </a:r>
          </a:p>
          <a:p>
            <a:pPr marL="0" indent="0">
              <a:buNone/>
            </a:pPr>
            <a:r>
              <a:rPr lang="en-IN" sz="1600" dirty="0"/>
              <a:t>modifier = </a:t>
            </a:r>
            <a:r>
              <a:rPr lang="en-IN" sz="1600" dirty="0" err="1"/>
              <a:t>Modifier.fillMaxSize</a:t>
            </a:r>
            <a:r>
              <a:rPr lang="en-IN" sz="1600" dirty="0"/>
              <a:t>(), </a:t>
            </a:r>
          </a:p>
          <a:p>
            <a:pPr marL="0" indent="0">
              <a:buNone/>
            </a:pPr>
            <a:r>
              <a:rPr lang="en-IN" sz="1600" dirty="0" err="1"/>
              <a:t>color</a:t>
            </a:r>
            <a:r>
              <a:rPr lang="en-IN" sz="1600" dirty="0"/>
              <a:t> = </a:t>
            </a:r>
            <a:r>
              <a:rPr lang="en-IN" sz="1600" dirty="0" err="1"/>
              <a:t>MaterialTheme.colors.background</a:t>
            </a:r>
            <a:r>
              <a:rPr lang="en-IN" sz="1600" dirty="0"/>
              <a:t> )</a:t>
            </a:r>
          </a:p>
          <a:p>
            <a:pPr marL="0" indent="0">
              <a:buNone/>
            </a:pPr>
            <a:r>
              <a:rPr lang="en-IN" sz="1600" dirty="0"/>
              <a:t> { </a:t>
            </a:r>
          </a:p>
          <a:p>
            <a:pPr marL="0" indent="0">
              <a:buNone/>
            </a:pPr>
            <a:r>
              <a:rPr lang="en-IN" sz="1600" dirty="0" err="1"/>
              <a:t>FinalView</a:t>
            </a:r>
            <a:r>
              <a:rPr lang="en-IN" sz="1600" dirty="0"/>
              <a:t>(this) </a:t>
            </a:r>
          </a:p>
          <a:p>
            <a:pPr marL="0" indent="0">
              <a:buNone/>
            </a:pPr>
            <a:r>
              <a:rPr lang="en-IN" sz="1600" dirty="0" err="1"/>
              <a:t>val</a:t>
            </a:r>
            <a:r>
              <a:rPr lang="en-IN" sz="1600" dirty="0"/>
              <a:t> context = </a:t>
            </a:r>
            <a:r>
              <a:rPr lang="en-IN" sz="1600" dirty="0" err="1"/>
              <a:t>LocalContext.current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//</a:t>
            </a:r>
            <a:r>
              <a:rPr lang="en-IN" sz="1600" dirty="0" err="1"/>
              <a:t>PopularFoodColumn</a:t>
            </a:r>
            <a:r>
              <a:rPr lang="en-IN" sz="1600" dirty="0"/>
              <a:t>(context) }  }  } } </a:t>
            </a:r>
          </a:p>
          <a:p>
            <a:pPr marL="0" indent="0">
              <a:buNone/>
            </a:pPr>
            <a:r>
              <a:rPr lang="en-IN" dirty="0"/>
              <a:t>} @</a:t>
            </a:r>
            <a:r>
              <a:rPr lang="en-IN" sz="1600" dirty="0"/>
              <a:t>Composable </a:t>
            </a:r>
          </a:p>
          <a:p>
            <a:pPr marL="0" indent="0">
              <a:buNone/>
            </a:pPr>
            <a:r>
              <a:rPr lang="en-IN" sz="1600" dirty="0"/>
              <a:t>fun </a:t>
            </a:r>
            <a:r>
              <a:rPr lang="en-IN" sz="1600" dirty="0" err="1"/>
              <a:t>TopPart</a:t>
            </a:r>
            <a:r>
              <a:rPr lang="en-IN" sz="1600" dirty="0"/>
              <a:t>() { </a:t>
            </a:r>
          </a:p>
          <a:p>
            <a:pPr marL="0" indent="0">
              <a:buNone/>
            </a:pPr>
            <a:r>
              <a:rPr lang="en-IN" sz="1600" dirty="0"/>
              <a:t>Row( </a:t>
            </a:r>
          </a:p>
          <a:p>
            <a:pPr marL="0" indent="0">
              <a:buNone/>
            </a:pPr>
            <a:r>
              <a:rPr lang="en-IN" sz="1600" dirty="0"/>
              <a:t>modifier = Modifier 39</a:t>
            </a:r>
          </a:p>
          <a:p>
            <a:pPr marL="0" indent="0">
              <a:buNone/>
            </a:pPr>
            <a:r>
              <a:rPr lang="en-IN" sz="1600" dirty="0"/>
              <a:t>.</a:t>
            </a:r>
            <a:r>
              <a:rPr lang="en-IN" sz="1600" dirty="0" err="1"/>
              <a:t>fillMaxWidth</a:t>
            </a:r>
            <a:r>
              <a:rPr lang="en-IN" sz="1600" dirty="0"/>
              <a:t>()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8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CA1AE-65CC-38F7-9D0D-B06D205E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0"/>
            <a:ext cx="11434762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2900" dirty="0"/>
              <a:t>.</a:t>
            </a:r>
            <a:r>
              <a:rPr lang="en-IN" sz="6400" dirty="0"/>
              <a:t>background(</a:t>
            </a:r>
            <a:r>
              <a:rPr lang="en-IN" sz="6400" dirty="0" err="1"/>
              <a:t>Color</a:t>
            </a:r>
            <a:r>
              <a:rPr lang="en-IN" sz="6400" dirty="0"/>
              <a:t>(0xffeceef0)), </a:t>
            </a:r>
            <a:r>
              <a:rPr lang="en-IN" sz="6400" dirty="0" err="1"/>
              <a:t>Arrangement.SpaceBetween</a:t>
            </a:r>
            <a:r>
              <a:rPr lang="en-IN" sz="6400" dirty="0"/>
              <a:t> </a:t>
            </a:r>
          </a:p>
          <a:p>
            <a:pPr marL="0" indent="0">
              <a:buNone/>
            </a:pPr>
            <a:r>
              <a:rPr lang="en-IN" sz="6400" dirty="0"/>
              <a:t>) { </a:t>
            </a:r>
          </a:p>
          <a:p>
            <a:pPr marL="0" indent="0">
              <a:buNone/>
            </a:pPr>
            <a:r>
              <a:rPr lang="en-IN" sz="6400" dirty="0"/>
              <a:t>Icon( </a:t>
            </a:r>
          </a:p>
          <a:p>
            <a:pPr marL="0" indent="0">
              <a:buNone/>
            </a:pPr>
            <a:r>
              <a:rPr lang="en-IN" sz="6400" dirty="0" err="1"/>
              <a:t>imageVector</a:t>
            </a:r>
            <a:r>
              <a:rPr lang="en-IN" sz="6400" dirty="0"/>
              <a:t> = </a:t>
            </a:r>
            <a:r>
              <a:rPr lang="en-IN" sz="6400" dirty="0" err="1"/>
              <a:t>Icons.Default.Add</a:t>
            </a:r>
            <a:r>
              <a:rPr lang="en-IN" sz="6400" dirty="0"/>
              <a:t>, </a:t>
            </a:r>
            <a:r>
              <a:rPr lang="en-IN" sz="6400" dirty="0" err="1"/>
              <a:t>contentDescription</a:t>
            </a:r>
            <a:r>
              <a:rPr lang="en-IN" sz="6400" dirty="0"/>
              <a:t> = "Menu Icon", </a:t>
            </a:r>
          </a:p>
          <a:p>
            <a:pPr marL="0" indent="0">
              <a:buNone/>
            </a:pPr>
            <a:r>
              <a:rPr lang="en-IN" sz="6400" dirty="0"/>
              <a:t>Modifier </a:t>
            </a:r>
          </a:p>
          <a:p>
            <a:pPr marL="0" indent="0">
              <a:buNone/>
            </a:pPr>
            <a:r>
              <a:rPr lang="en-IN" sz="6400" dirty="0"/>
              <a:t>.clip(</a:t>
            </a:r>
            <a:r>
              <a:rPr lang="en-IN" sz="6400" dirty="0" err="1"/>
              <a:t>RectangleShape</a:t>
            </a:r>
            <a:r>
              <a:rPr lang="en-IN" sz="6400" dirty="0"/>
              <a:t>) </a:t>
            </a:r>
          </a:p>
          <a:p>
            <a:pPr marL="0" indent="0">
              <a:buNone/>
            </a:pPr>
            <a:r>
              <a:rPr lang="en-IN" sz="6400" dirty="0"/>
              <a:t>.size(50.dp), </a:t>
            </a:r>
          </a:p>
          <a:p>
            <a:pPr marL="0" indent="0">
              <a:buNone/>
            </a:pPr>
            <a:r>
              <a:rPr lang="en-IN" sz="6400" dirty="0"/>
              <a:t>tint = </a:t>
            </a:r>
            <a:r>
              <a:rPr lang="en-IN" sz="6400" dirty="0" err="1"/>
              <a:t>Color.Black</a:t>
            </a:r>
            <a:r>
              <a:rPr lang="en-IN" sz="6400" dirty="0"/>
              <a:t>, </a:t>
            </a:r>
          </a:p>
          <a:p>
            <a:pPr marL="0" indent="0">
              <a:buNone/>
            </a:pPr>
            <a:r>
              <a:rPr lang="en-IN" sz="6400" dirty="0"/>
              <a:t>) Column(</a:t>
            </a:r>
            <a:r>
              <a:rPr lang="en-IN" sz="6400" dirty="0" err="1"/>
              <a:t>horizontalAlignment</a:t>
            </a:r>
            <a:r>
              <a:rPr lang="en-IN" sz="6400" dirty="0"/>
              <a:t> = </a:t>
            </a:r>
            <a:r>
              <a:rPr lang="en-IN" sz="6400" dirty="0" err="1"/>
              <a:t>Alignment.CenterHorizontally</a:t>
            </a:r>
            <a:r>
              <a:rPr lang="en-IN" sz="6400" dirty="0"/>
              <a:t>) { </a:t>
            </a:r>
          </a:p>
          <a:p>
            <a:pPr marL="0" indent="0">
              <a:buNone/>
            </a:pPr>
            <a:r>
              <a:rPr lang="en-IN" sz="6400" dirty="0"/>
              <a:t>Text(text = "Location", style = MaterialTheme.typography.subtitle1, </a:t>
            </a:r>
            <a:r>
              <a:rPr lang="en-IN" sz="6400" dirty="0" err="1"/>
              <a:t>color</a:t>
            </a:r>
            <a:r>
              <a:rPr lang="en-IN" sz="6400" dirty="0"/>
              <a:t> = </a:t>
            </a:r>
          </a:p>
          <a:p>
            <a:pPr marL="0" indent="0">
              <a:buNone/>
            </a:pPr>
            <a:r>
              <a:rPr lang="en-IN" sz="6400" dirty="0" err="1"/>
              <a:t>Color.Black</a:t>
            </a:r>
            <a:r>
              <a:rPr lang="en-IN" sz="6400" dirty="0"/>
              <a:t>) </a:t>
            </a:r>
          </a:p>
          <a:p>
            <a:pPr marL="0" indent="0">
              <a:buNone/>
            </a:pPr>
            <a:r>
              <a:rPr lang="en-IN" sz="6400" dirty="0"/>
              <a:t>Row { </a:t>
            </a:r>
          </a:p>
          <a:p>
            <a:pPr marL="0" indent="0">
              <a:buNone/>
            </a:pPr>
            <a:r>
              <a:rPr lang="en-IN" sz="6400" dirty="0"/>
              <a:t>Icon( </a:t>
            </a:r>
          </a:p>
          <a:p>
            <a:pPr marL="0" indent="0">
              <a:buNone/>
            </a:pPr>
            <a:r>
              <a:rPr lang="en-IN" sz="6400" dirty="0" err="1"/>
              <a:t>imageVector</a:t>
            </a:r>
            <a:r>
              <a:rPr lang="en-IN" sz="6400" dirty="0"/>
              <a:t> = </a:t>
            </a:r>
            <a:r>
              <a:rPr lang="en-IN" sz="6400" dirty="0" err="1"/>
              <a:t>Icons.Default.LocationOn</a:t>
            </a:r>
            <a:r>
              <a:rPr lang="en-IN" sz="6400" dirty="0"/>
              <a:t>, </a:t>
            </a:r>
          </a:p>
          <a:p>
            <a:pPr marL="0" indent="0">
              <a:buNone/>
            </a:pPr>
            <a:r>
              <a:rPr lang="en-IN" sz="6400" dirty="0" err="1"/>
              <a:t>contentDescription</a:t>
            </a:r>
            <a:r>
              <a:rPr lang="en-IN" sz="6400" dirty="0"/>
              <a:t> = "Location", </a:t>
            </a:r>
          </a:p>
          <a:p>
            <a:pPr marL="0" indent="0">
              <a:buNone/>
            </a:pPr>
            <a:r>
              <a:rPr lang="en-IN" sz="6400" dirty="0"/>
              <a:t>tint = </a:t>
            </a:r>
            <a:r>
              <a:rPr lang="en-IN" sz="6400" dirty="0" err="1"/>
              <a:t>Color.Gray</a:t>
            </a:r>
            <a:r>
              <a:rPr lang="en-IN" sz="6400" dirty="0"/>
              <a:t>, </a:t>
            </a:r>
          </a:p>
          <a:p>
            <a:pPr marL="0" indent="0">
              <a:buNone/>
            </a:pPr>
            <a:r>
              <a:rPr lang="en-IN" sz="6400" dirty="0"/>
              <a:t>) Text(text = "Chennai" , </a:t>
            </a:r>
            <a:r>
              <a:rPr lang="en-IN" sz="6400" dirty="0" err="1"/>
              <a:t>color</a:t>
            </a:r>
            <a:r>
              <a:rPr lang="en-IN" sz="6400" dirty="0"/>
              <a:t> = </a:t>
            </a:r>
            <a:r>
              <a:rPr lang="en-IN" sz="6400" dirty="0" err="1"/>
              <a:t>Color.Red</a:t>
            </a:r>
            <a:r>
              <a:rPr lang="en-IN" sz="6400" dirty="0"/>
              <a:t>) </a:t>
            </a:r>
          </a:p>
          <a:p>
            <a:pPr marL="0" indent="0">
              <a:buNone/>
            </a:pPr>
            <a:r>
              <a:rPr lang="en-IN" sz="6400" dirty="0"/>
              <a:t> } 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00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1BAC-F39E-D13F-86A2-EC656F8D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4" y="0"/>
            <a:ext cx="11456276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/>
              <a:t>Icon( </a:t>
            </a:r>
          </a:p>
          <a:p>
            <a:pPr marL="0" indent="0">
              <a:buNone/>
            </a:pPr>
            <a:r>
              <a:rPr lang="en-IN" sz="1600" dirty="0" err="1"/>
              <a:t>imageVector</a:t>
            </a:r>
            <a:r>
              <a:rPr lang="en-IN" sz="1600" dirty="0"/>
              <a:t> = </a:t>
            </a:r>
            <a:r>
              <a:rPr lang="en-IN" sz="1600" dirty="0" err="1"/>
              <a:t>Icons.Default.Notifications</a:t>
            </a:r>
            <a:r>
              <a:rPr lang="en-IN" sz="1600" dirty="0"/>
              <a:t>, </a:t>
            </a:r>
            <a:r>
              <a:rPr lang="en-IN" sz="1600" dirty="0" err="1"/>
              <a:t>contentDescription</a:t>
            </a:r>
            <a:r>
              <a:rPr lang="en-IN" sz="1600" dirty="0"/>
              <a:t> = "Notification </a:t>
            </a:r>
          </a:p>
          <a:p>
            <a:pPr marL="0" indent="0">
              <a:buNone/>
            </a:pPr>
            <a:r>
              <a:rPr lang="en-IN" sz="1600" dirty="0"/>
              <a:t>Icon</a:t>
            </a:r>
            <a:r>
              <a:rPr lang="en-IN" dirty="0"/>
              <a:t>",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sz="1600" dirty="0"/>
              <a:t>Modifier </a:t>
            </a:r>
          </a:p>
          <a:p>
            <a:pPr marL="0" indent="0">
              <a:buNone/>
            </a:pPr>
            <a:r>
              <a:rPr lang="en-US" sz="1600" dirty="0"/>
              <a:t>.size(45.dp), </a:t>
            </a:r>
          </a:p>
          <a:p>
            <a:pPr marL="0" indent="0">
              <a:buNone/>
            </a:pPr>
            <a:r>
              <a:rPr lang="en-US" sz="1600" dirty="0"/>
              <a:t>tint = </a:t>
            </a:r>
            <a:r>
              <a:rPr lang="en-US" sz="1600" dirty="0" err="1"/>
              <a:t>Color.Yellow</a:t>
            </a:r>
            <a:r>
              <a:rPr lang="en-US" sz="1600" dirty="0"/>
              <a:t> ) </a:t>
            </a:r>
          </a:p>
          <a:p>
            <a:pPr marL="0" indent="0">
              <a:buNone/>
            </a:pPr>
            <a:r>
              <a:rPr lang="en-US" sz="1600" dirty="0"/>
              <a:t>} @Composable </a:t>
            </a:r>
          </a:p>
          <a:p>
            <a:pPr marL="0" indent="0">
              <a:buNone/>
            </a:pPr>
            <a:r>
              <a:rPr lang="en-US" sz="1600" dirty="0"/>
              <a:t>fun </a:t>
            </a:r>
            <a:r>
              <a:rPr lang="en-US" sz="1600" dirty="0" err="1"/>
              <a:t>CardPart</a:t>
            </a:r>
            <a:r>
              <a:rPr lang="en-US" sz="1600" dirty="0"/>
              <a:t>() { </a:t>
            </a:r>
          </a:p>
          <a:p>
            <a:pPr marL="0" indent="0">
              <a:buNone/>
            </a:pPr>
            <a:r>
              <a:rPr lang="en-US" sz="1600" dirty="0"/>
              <a:t>Card(modifier = </a:t>
            </a:r>
            <a:r>
              <a:rPr lang="en-US" sz="1600" dirty="0" err="1"/>
              <a:t>Modifier.size</a:t>
            </a:r>
            <a:r>
              <a:rPr lang="en-US" sz="1600" dirty="0"/>
              <a:t>(width = 310.dp, height = 150.dp), </a:t>
            </a:r>
          </a:p>
          <a:p>
            <a:pPr marL="0" indent="0">
              <a:buNone/>
            </a:pPr>
            <a:r>
              <a:rPr lang="en-US" sz="1600" dirty="0" err="1"/>
              <a:t>RoundedCornerShape</a:t>
            </a:r>
            <a:r>
              <a:rPr lang="en-US" sz="1600" dirty="0"/>
              <a:t>(20.dp)) { </a:t>
            </a:r>
          </a:p>
          <a:p>
            <a:pPr marL="0" indent="0">
              <a:buNone/>
            </a:pPr>
            <a:r>
              <a:rPr lang="en-US" sz="1600" dirty="0"/>
              <a:t>Row(modifier = </a:t>
            </a:r>
            <a:r>
              <a:rPr lang="en-US" sz="1600" dirty="0" err="1"/>
              <a:t>Modifier.padding</a:t>
            </a:r>
            <a:r>
              <a:rPr lang="en-US" sz="1600" dirty="0"/>
              <a:t>(10.dp), </a:t>
            </a:r>
            <a:r>
              <a:rPr lang="en-US" sz="1600" dirty="0" err="1"/>
              <a:t>Arrangement.SpaceBetween</a:t>
            </a:r>
            <a:r>
              <a:rPr lang="en-US" sz="1600" dirty="0"/>
              <a:t>) { </a:t>
            </a:r>
          </a:p>
          <a:p>
            <a:pPr marL="0" indent="0">
              <a:buNone/>
            </a:pPr>
            <a:r>
              <a:rPr lang="en-US" sz="1600" dirty="0"/>
              <a:t>Column(</a:t>
            </a:r>
            <a:r>
              <a:rPr lang="en-US" sz="1600" dirty="0" err="1"/>
              <a:t>verticalArrangement</a:t>
            </a:r>
            <a:r>
              <a:rPr lang="en-US" sz="1600" dirty="0"/>
              <a:t> = </a:t>
            </a:r>
            <a:r>
              <a:rPr lang="en-US" sz="1600" dirty="0" err="1"/>
              <a:t>Arrangement.spacedBy</a:t>
            </a:r>
            <a:r>
              <a:rPr lang="en-US" sz="1600" dirty="0"/>
              <a:t>(12.dp))</a:t>
            </a:r>
            <a:endParaRPr lang="en-IN" sz="1600" dirty="0"/>
          </a:p>
          <a:p>
            <a:pPr marL="0" indent="0">
              <a:buNone/>
            </a:pPr>
            <a:r>
              <a:rPr lang="en-IN" sz="1700" dirty="0"/>
              <a:t>Text(text = "Claim voucher", </a:t>
            </a:r>
            <a:r>
              <a:rPr lang="en-IN" sz="1700" dirty="0" err="1"/>
              <a:t>color</a:t>
            </a:r>
            <a:r>
              <a:rPr lang="en-IN" sz="1700" dirty="0"/>
              <a:t> = </a:t>
            </a:r>
            <a:r>
              <a:rPr lang="en-IN" sz="1700" dirty="0" err="1"/>
              <a:t>MaterialTheme.colors.surface</a:t>
            </a:r>
            <a:r>
              <a:rPr lang="en-IN" sz="1700" dirty="0"/>
              <a:t>) </a:t>
            </a:r>
          </a:p>
          <a:p>
            <a:pPr marL="0" indent="0">
              <a:buNone/>
            </a:pPr>
            <a:r>
              <a:rPr lang="en-IN" sz="1700" dirty="0"/>
              <a:t>} </a:t>
            </a:r>
          </a:p>
          <a:p>
            <a:pPr marL="0" indent="0">
              <a:buNone/>
            </a:pPr>
            <a:r>
              <a:rPr lang="en-IN" sz="1700" dirty="0"/>
              <a:t>} </a:t>
            </a:r>
          </a:p>
          <a:p>
            <a:pPr marL="0" indent="0">
              <a:buNone/>
            </a:pPr>
            <a:r>
              <a:rPr lang="en-IN" sz="1700" dirty="0"/>
              <a:t>Image( </a:t>
            </a:r>
          </a:p>
          <a:p>
            <a:pPr marL="0" indent="0">
              <a:buNone/>
            </a:pPr>
            <a:r>
              <a:rPr lang="en-IN" sz="1700" dirty="0"/>
              <a:t>painter = </a:t>
            </a:r>
            <a:r>
              <a:rPr lang="en-IN" sz="1700" dirty="0" err="1"/>
              <a:t>painterResource</a:t>
            </a:r>
            <a:r>
              <a:rPr lang="en-IN" sz="1700" dirty="0"/>
              <a:t>(id = </a:t>
            </a:r>
            <a:r>
              <a:rPr lang="en-IN" sz="1700" dirty="0" err="1"/>
              <a:t>R.drawable.pasta</a:t>
            </a:r>
            <a:r>
              <a:rPr lang="en-IN" sz="1700" dirty="0"/>
              <a:t>), </a:t>
            </a:r>
          </a:p>
          <a:p>
            <a:pPr marL="0" indent="0">
              <a:buNone/>
            </a:pPr>
            <a:r>
              <a:rPr lang="en-IN" sz="1700" dirty="0" err="1"/>
              <a:t>contentDescription</a:t>
            </a:r>
            <a:r>
              <a:rPr lang="en-IN" sz="1700" dirty="0"/>
              <a:t> = "Food Image", </a:t>
            </a:r>
            <a:r>
              <a:rPr lang="en-IN" sz="1700" dirty="0" err="1"/>
              <a:t>Modifier.size</a:t>
            </a:r>
            <a:r>
              <a:rPr lang="en-IN" sz="1700" dirty="0"/>
              <a:t>(width = 100.dp, height = </a:t>
            </a:r>
          </a:p>
          <a:p>
            <a:pPr marL="0" indent="0">
              <a:buNone/>
            </a:pPr>
            <a:r>
              <a:rPr lang="en-IN" sz="1700" dirty="0"/>
              <a:t>200.dp) 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65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EB46-8AA8-62B4-9282-C41485D5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79" y="0"/>
            <a:ext cx="11356428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/>
              <a:t>Modifier </a:t>
            </a:r>
          </a:p>
          <a:p>
            <a:pPr marL="0" indent="0">
              <a:buNone/>
            </a:pPr>
            <a:r>
              <a:rPr lang="en-US" sz="2900" dirty="0"/>
              <a:t>.size(45.dp), </a:t>
            </a:r>
          </a:p>
          <a:p>
            <a:pPr marL="0" indent="0">
              <a:buNone/>
            </a:pPr>
            <a:r>
              <a:rPr lang="en-US" sz="2900" dirty="0"/>
              <a:t>tint = </a:t>
            </a:r>
            <a:r>
              <a:rPr lang="en-US" sz="2900" dirty="0" err="1"/>
              <a:t>Color.Yellow</a:t>
            </a:r>
            <a:r>
              <a:rPr lang="en-US" sz="2900" dirty="0"/>
              <a:t> ) </a:t>
            </a:r>
          </a:p>
          <a:p>
            <a:pPr marL="0" indent="0">
              <a:buNone/>
            </a:pPr>
            <a:r>
              <a:rPr lang="en-US" sz="2900" dirty="0"/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@Composable </a:t>
            </a:r>
          </a:p>
          <a:p>
            <a:pPr marL="0" indent="0">
              <a:buNone/>
            </a:pPr>
            <a:r>
              <a:rPr lang="en-US" sz="2400" dirty="0"/>
              <a:t>fun </a:t>
            </a:r>
            <a:r>
              <a:rPr lang="en-US" sz="2400" dirty="0" err="1"/>
              <a:t>CardPart</a:t>
            </a:r>
            <a:r>
              <a:rPr lang="en-US" sz="2400" dirty="0"/>
              <a:t>() { </a:t>
            </a:r>
          </a:p>
          <a:p>
            <a:pPr marL="0" indent="0">
              <a:buNone/>
            </a:pPr>
            <a:r>
              <a:rPr lang="en-US" sz="2400" dirty="0"/>
              <a:t>Card(modifier = </a:t>
            </a:r>
            <a:r>
              <a:rPr lang="en-US" sz="2400" dirty="0" err="1"/>
              <a:t>Modifier.size</a:t>
            </a:r>
            <a:r>
              <a:rPr lang="en-US" sz="2400" dirty="0"/>
              <a:t>(width = 310.dp, height = 150.dp), </a:t>
            </a:r>
          </a:p>
          <a:p>
            <a:pPr marL="0" indent="0">
              <a:buNone/>
            </a:pPr>
            <a:r>
              <a:rPr lang="en-US" sz="2400" dirty="0" err="1"/>
              <a:t>RoundedCornerShape</a:t>
            </a:r>
            <a:r>
              <a:rPr lang="en-US" sz="2400" dirty="0"/>
              <a:t>(20.dp)) { </a:t>
            </a:r>
          </a:p>
          <a:p>
            <a:pPr marL="0" indent="0">
              <a:buNone/>
            </a:pPr>
            <a:r>
              <a:rPr lang="en-US" sz="2400" dirty="0"/>
              <a:t>Row(modifier = </a:t>
            </a:r>
            <a:r>
              <a:rPr lang="en-US" sz="2400" dirty="0" err="1"/>
              <a:t>Modifier.padding</a:t>
            </a:r>
            <a:r>
              <a:rPr lang="en-US" sz="2400" dirty="0"/>
              <a:t>(10.dp), </a:t>
            </a:r>
            <a:r>
              <a:rPr lang="en-US" sz="2400" dirty="0" err="1"/>
              <a:t>Arrangement.SpaceBetween</a:t>
            </a:r>
            <a:r>
              <a:rPr lang="en-US" sz="2400" dirty="0"/>
              <a:t>) { </a:t>
            </a:r>
          </a:p>
          <a:p>
            <a:pPr marL="0" indent="0">
              <a:buNone/>
            </a:pPr>
            <a:r>
              <a:rPr lang="en-US" sz="2400" dirty="0"/>
              <a:t>Column(</a:t>
            </a:r>
            <a:r>
              <a:rPr lang="en-US" sz="2400" dirty="0" err="1"/>
              <a:t>verticalArrangement</a:t>
            </a:r>
            <a:r>
              <a:rPr lang="en-US" sz="2400" dirty="0"/>
              <a:t> = </a:t>
            </a:r>
            <a:r>
              <a:rPr lang="en-US" sz="2400" dirty="0" err="1"/>
              <a:t>Arrangement.spacedBy</a:t>
            </a:r>
            <a:r>
              <a:rPr lang="en-US" sz="2400" dirty="0"/>
              <a:t>(12.dp)) { </a:t>
            </a:r>
          </a:p>
          <a:p>
            <a:pPr marL="0" indent="0">
              <a:buNone/>
            </a:pPr>
            <a:r>
              <a:rPr lang="en-US" sz="2400" dirty="0"/>
              <a:t>Text(text = "Get Special Discounts") </a:t>
            </a:r>
          </a:p>
          <a:p>
            <a:pPr marL="0" indent="0">
              <a:buNone/>
            </a:pPr>
            <a:r>
              <a:rPr lang="en-US" sz="2400" dirty="0"/>
              <a:t>Text(text = "up to 85%", style = MaterialTheme.typography.h5) </a:t>
            </a:r>
          </a:p>
          <a:p>
            <a:pPr marL="0" indent="0">
              <a:buNone/>
            </a:pPr>
            <a:r>
              <a:rPr lang="en-US" sz="2400" dirty="0"/>
              <a:t>Button(</a:t>
            </a:r>
            <a:r>
              <a:rPr lang="en-US" sz="2400" dirty="0" err="1"/>
              <a:t>onClick</a:t>
            </a:r>
            <a:r>
              <a:rPr lang="en-US" sz="2400" dirty="0"/>
              <a:t> = {}, colors = </a:t>
            </a:r>
            <a:r>
              <a:rPr lang="en-US" sz="2400" dirty="0" err="1"/>
              <a:t>ButtonDefaults.buttonCol</a:t>
            </a:r>
            <a:r>
              <a:rPr lang="en-US" dirty="0" err="1"/>
              <a:t>ors</a:t>
            </a:r>
            <a:r>
              <a:rPr lang="en-US" dirty="0"/>
              <a:t>(</a:t>
            </a:r>
            <a:r>
              <a:rPr lang="en-US" dirty="0" err="1"/>
              <a:t>Color.DarkGray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58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ABF3-A099-75F1-61CF-9B9C1EE1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78" y="78828"/>
            <a:ext cx="11451021" cy="677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@Composable </a:t>
            </a:r>
          </a:p>
          <a:p>
            <a:pPr marL="0" indent="0">
              <a:buNone/>
            </a:pPr>
            <a:r>
              <a:rPr lang="en-US" sz="1600" dirty="0"/>
              <a:t>fun </a:t>
            </a:r>
            <a:r>
              <a:rPr lang="en-US" sz="1600" dirty="0" err="1"/>
              <a:t>PopularFood</a:t>
            </a:r>
            <a:r>
              <a:rPr lang="en-US" sz="1600" dirty="0"/>
              <a:t>( </a:t>
            </a:r>
          </a:p>
          <a:p>
            <a:pPr marL="0" indent="0">
              <a:buNone/>
            </a:pPr>
            <a:r>
              <a:rPr lang="en-US" sz="1600" dirty="0"/>
              <a:t>@DrawableRes drawable: Int, </a:t>
            </a:r>
          </a:p>
          <a:p>
            <a:pPr marL="0" indent="0">
              <a:buNone/>
            </a:pPr>
            <a:r>
              <a:rPr lang="en-US" sz="1600" dirty="0"/>
              <a:t>@StringRes text1: Int, </a:t>
            </a:r>
          </a:p>
          <a:p>
            <a:pPr marL="0" indent="0">
              <a:buNone/>
            </a:pPr>
            <a:r>
              <a:rPr lang="en-US" sz="1600" dirty="0"/>
              <a:t>context: Context </a:t>
            </a:r>
          </a:p>
          <a:p>
            <a:pPr marL="0" indent="0">
              <a:buNone/>
            </a:pPr>
            <a:r>
              <a:rPr lang="en-US" sz="1600" dirty="0"/>
              <a:t>) { </a:t>
            </a:r>
          </a:p>
          <a:p>
            <a:pPr marL="0" indent="0">
              <a:buNone/>
            </a:pPr>
            <a:r>
              <a:rPr lang="en-US" sz="1600" dirty="0"/>
              <a:t>Card( </a:t>
            </a:r>
          </a:p>
          <a:p>
            <a:pPr marL="0" indent="0">
              <a:buNone/>
            </a:pPr>
            <a:r>
              <a:rPr lang="en-US" sz="1600" dirty="0"/>
              <a:t>modifier = Modifier </a:t>
            </a:r>
          </a:p>
          <a:p>
            <a:pPr marL="0" indent="0">
              <a:buNone/>
            </a:pPr>
            <a:r>
              <a:rPr lang="en-US" sz="1600" dirty="0"/>
              <a:t>.padding(top=20.dp, bottom = 20.dp, start = 65.dp) </a:t>
            </a:r>
          </a:p>
          <a:p>
            <a:pPr marL="0" indent="0">
              <a:buNone/>
            </a:pPr>
            <a:r>
              <a:rPr lang="en-IN" sz="1600" dirty="0"/>
              <a:t>width(250.dp) ) { </a:t>
            </a:r>
          </a:p>
          <a:p>
            <a:pPr marL="0" indent="0">
              <a:buNone/>
            </a:pPr>
            <a:r>
              <a:rPr lang="en-IN" sz="1600" dirty="0"/>
              <a:t>Column( </a:t>
            </a:r>
            <a:r>
              <a:rPr lang="en-IN" sz="1600" dirty="0" err="1"/>
              <a:t>verticalArrangement</a:t>
            </a:r>
            <a:r>
              <a:rPr lang="en-IN" sz="1600" dirty="0"/>
              <a:t> = </a:t>
            </a:r>
            <a:r>
              <a:rPr lang="en-IN" sz="1600" dirty="0" err="1"/>
              <a:t>Arrangement.Top</a:t>
            </a:r>
            <a:r>
              <a:rPr lang="en-IN" sz="1600" dirty="0"/>
              <a:t>, </a:t>
            </a:r>
            <a:r>
              <a:rPr lang="en-IN" sz="1600" dirty="0" err="1"/>
              <a:t>horizontalAlignment</a:t>
            </a:r>
            <a:r>
              <a:rPr lang="en-IN" sz="1600" dirty="0"/>
              <a:t> = </a:t>
            </a:r>
            <a:r>
              <a:rPr lang="en-IN" sz="1600" dirty="0" err="1"/>
              <a:t>Alignment.CenterHorizontally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) { Spacer(modifier = </a:t>
            </a:r>
            <a:r>
              <a:rPr lang="en-IN" sz="1600" dirty="0" err="1"/>
              <a:t>Modifier.padding</a:t>
            </a:r>
            <a:r>
              <a:rPr lang="en-IN" sz="1600" dirty="0"/>
              <a:t>(vertical = 5.dp))</a:t>
            </a:r>
          </a:p>
          <a:p>
            <a:pPr marL="0" indent="0">
              <a:buNone/>
            </a:pPr>
            <a:r>
              <a:rPr lang="en-IN" sz="1600" dirty="0"/>
              <a:t> Row( </a:t>
            </a:r>
          </a:p>
          <a:p>
            <a:pPr marL="0" indent="0">
              <a:buNone/>
            </a:pPr>
            <a:r>
              <a:rPr lang="en-IN" sz="1600" dirty="0"/>
              <a:t>modifier = Modifier </a:t>
            </a:r>
          </a:p>
          <a:p>
            <a:pPr marL="0" indent="0">
              <a:buNone/>
            </a:pPr>
            <a:r>
              <a:rPr lang="en-IN" sz="1600" dirty="0"/>
              <a:t>.</a:t>
            </a:r>
            <a:r>
              <a:rPr lang="en-IN" sz="1600" dirty="0" err="1"/>
              <a:t>fillMaxWidth</a:t>
            </a:r>
            <a:r>
              <a:rPr lang="en-IN" sz="1600" dirty="0"/>
              <a:t>(0.7f), </a:t>
            </a:r>
            <a:r>
              <a:rPr lang="en-IN" sz="1600" dirty="0" err="1"/>
              <a:t>Arrangement.End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) { </a:t>
            </a:r>
          </a:p>
          <a:p>
            <a:pPr marL="0" indent="0">
              <a:buNone/>
            </a:pPr>
            <a:r>
              <a:rPr lang="en-IN" sz="1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384965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{1A3ACAA6-5AE3-4F4D-BCCC-2410AC1A797E}tf10001105</Template>
  <TotalTime>97</TotalTime>
  <Words>1545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Snacks Squad: Customizable Snacks Ordering and Delivery Android App</vt:lpstr>
      <vt:lpstr>DESCRIPTION  :</vt:lpstr>
      <vt:lpstr>MAIN ACTIVITY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nivashini21092004@outlook.com</dc:creator>
  <cp:lastModifiedBy>nivashini21092004@outlook.com</cp:lastModifiedBy>
  <cp:revision>1</cp:revision>
  <dcterms:created xsi:type="dcterms:W3CDTF">2024-11-24T00:02:09Z</dcterms:created>
  <dcterms:modified xsi:type="dcterms:W3CDTF">2024-11-24T01:39:32Z</dcterms:modified>
</cp:coreProperties>
</file>