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0"/>
  </p:notesMasterIdLst>
  <p:sldIdLst>
    <p:sldId id="256" r:id="rId3"/>
    <p:sldId id="257" r:id="rId4"/>
    <p:sldId id="258" r:id="rId5"/>
    <p:sldId id="261" r:id="rId6"/>
    <p:sldId id="262" r:id="rId7"/>
    <p:sldId id="259" r:id="rId8"/>
    <p:sldId id="260" r:id="rId9"/>
  </p:sldIdLst>
  <p:sldSz cx="9144000" cy="6858000" type="screen4x3"/>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16" autoAdjust="0"/>
  </p:normalViewPr>
  <p:slideViewPr>
    <p:cSldViewPr snapToGrid="0">
      <p:cViewPr>
        <p:scale>
          <a:sx n="75" d="100"/>
          <a:sy n="75" d="100"/>
        </p:scale>
        <p:origin x="-594" y="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5A9FB8-D732-4B19-AE15-99AE69CDC8CF}" type="datetimeFigureOut">
              <a:rPr lang="en-US" smtClean="0"/>
              <a:t>6/9/2017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E3E46C-0C00-4EF2-A8A1-A6C2D282E9FF}" type="slidenum">
              <a:rPr lang="en-US" smtClean="0"/>
              <a:t>‹#›</a:t>
            </a:fld>
            <a:endParaRPr lang="en-US"/>
          </a:p>
        </p:txBody>
      </p:sp>
    </p:spTree>
    <p:extLst>
      <p:ext uri="{BB962C8B-B14F-4D97-AF65-F5344CB8AC3E}">
        <p14:creationId xmlns:p14="http://schemas.microsoft.com/office/powerpoint/2010/main" val="3627461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600"/>
              </a:spcBef>
              <a:spcAft>
                <a:spcPts val="0"/>
              </a:spcAft>
            </a:pPr>
            <a:r>
              <a:rPr lang="en-US" sz="1200" b="1" dirty="0" smtClean="0">
                <a:effectLst/>
                <a:latin typeface="Segoe UI"/>
                <a:ea typeface="Calibri"/>
                <a:cs typeface="Times New Roman"/>
              </a:rPr>
              <a:t>Television (High Tech)</a:t>
            </a:r>
            <a:endParaRPr lang="en-US" sz="1050" dirty="0" smtClean="0">
              <a:effectLst/>
              <a:latin typeface="+mn-lt"/>
              <a:ea typeface="Calibri"/>
              <a:cs typeface="Times New Roman"/>
            </a:endParaRPr>
          </a:p>
          <a:p>
            <a:pPr marL="0" marR="0">
              <a:spcBef>
                <a:spcPts val="600"/>
              </a:spcBef>
              <a:spcAft>
                <a:spcPts val="0"/>
              </a:spcAft>
            </a:pPr>
            <a:r>
              <a:rPr lang="en-US" sz="1200" dirty="0" smtClean="0">
                <a:effectLst/>
                <a:latin typeface="Segoe UI"/>
                <a:ea typeface="Calibri"/>
                <a:cs typeface="Times New Roman"/>
              </a:rPr>
              <a:t>(Intermediate)</a:t>
            </a:r>
            <a:endParaRPr lang="en-US" sz="1050" dirty="0" smtClean="0">
              <a:effectLst/>
              <a:latin typeface="+mn-lt"/>
              <a:ea typeface="Calibri"/>
              <a:cs typeface="Times New Roman"/>
            </a:endParaRPr>
          </a:p>
          <a:p>
            <a:pPr marL="0" marR="0">
              <a:spcBef>
                <a:spcPts val="600"/>
              </a:spcBef>
              <a:spcAft>
                <a:spcPts val="0"/>
              </a:spcAft>
            </a:pPr>
            <a:r>
              <a:rPr lang="en-US" sz="1200" dirty="0" smtClean="0">
                <a:effectLst/>
                <a:latin typeface="Segoe UI"/>
                <a:ea typeface="Calibri"/>
                <a:cs typeface="Times New Roman"/>
              </a:rPr>
              <a:t> </a:t>
            </a:r>
            <a:endParaRPr lang="en-US" sz="1200" dirty="0" smtClean="0">
              <a:effectLst/>
              <a:latin typeface="+mn-lt"/>
              <a:ea typeface="Calibri"/>
              <a:cs typeface="Times New Roman"/>
            </a:endParaRPr>
          </a:p>
          <a:p>
            <a:pPr marL="0" marR="0">
              <a:spcBef>
                <a:spcPts val="600"/>
              </a:spcBef>
              <a:spcAft>
                <a:spcPts val="0"/>
              </a:spcAft>
            </a:pPr>
            <a:r>
              <a:rPr lang="en-US" sz="1200" dirty="0" smtClean="0">
                <a:effectLst/>
                <a:latin typeface="Segoe UI"/>
                <a:ea typeface="Calibri"/>
                <a:cs typeface="Times New Roman"/>
              </a:rPr>
              <a:t>To reproduce the video effects on this slide, do the following:</a:t>
            </a:r>
          </a:p>
          <a:p>
            <a:pPr marL="0" marR="0">
              <a:spcBef>
                <a:spcPts val="600"/>
              </a:spcBef>
              <a:spcAft>
                <a:spcPts val="0"/>
              </a:spcAft>
            </a:pP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On the </a:t>
            </a:r>
            <a:r>
              <a:rPr lang="en-US" sz="1200" b="1" dirty="0" smtClean="0">
                <a:effectLst/>
                <a:latin typeface="Segoe UI"/>
                <a:ea typeface="Calibri"/>
                <a:cs typeface="Times New Roman"/>
              </a:rPr>
              <a:t>Home</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Slides</a:t>
            </a:r>
            <a:r>
              <a:rPr lang="en-US" sz="1200" dirty="0" smtClean="0">
                <a:effectLst/>
                <a:latin typeface="Segoe UI"/>
                <a:ea typeface="Calibri"/>
                <a:cs typeface="Times New Roman"/>
              </a:rPr>
              <a:t> group, click </a:t>
            </a:r>
            <a:r>
              <a:rPr lang="en-US" sz="1200" b="1" dirty="0" smtClean="0">
                <a:effectLst/>
                <a:latin typeface="Segoe UI"/>
                <a:ea typeface="Calibri"/>
                <a:cs typeface="Times New Roman"/>
              </a:rPr>
              <a:t>Layout</a:t>
            </a:r>
            <a:r>
              <a:rPr lang="en-US" sz="1200" dirty="0" smtClean="0">
                <a:effectLst/>
                <a:latin typeface="Segoe UI"/>
                <a:ea typeface="Calibri"/>
                <a:cs typeface="Times New Roman"/>
              </a:rPr>
              <a:t>, and then click </a:t>
            </a:r>
            <a:r>
              <a:rPr lang="en-US" sz="1200" b="1" dirty="0" smtClean="0">
                <a:effectLst/>
                <a:latin typeface="Segoe UI"/>
                <a:ea typeface="Calibri"/>
                <a:cs typeface="Times New Roman"/>
              </a:rPr>
              <a:t>Blank</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On the </a:t>
            </a:r>
            <a:r>
              <a:rPr lang="en-US" sz="1200" b="1" dirty="0" smtClean="0">
                <a:effectLst/>
                <a:latin typeface="Segoe UI"/>
                <a:ea typeface="Calibri"/>
                <a:cs typeface="Times New Roman"/>
              </a:rPr>
              <a:t>Insert</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Images</a:t>
            </a:r>
            <a:r>
              <a:rPr lang="en-US" sz="1200" dirty="0" smtClean="0">
                <a:effectLst/>
                <a:latin typeface="Segoe UI"/>
                <a:ea typeface="Calibri"/>
                <a:cs typeface="Times New Roman"/>
              </a:rPr>
              <a:t> group, click </a:t>
            </a:r>
            <a:r>
              <a:rPr lang="en-US" sz="1200" b="1" dirty="0" smtClean="0">
                <a:effectLst/>
                <a:latin typeface="Segoe UI"/>
                <a:ea typeface="Calibri"/>
                <a:cs typeface="Times New Roman"/>
              </a:rPr>
              <a:t>Picture</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In the left pane of the </a:t>
            </a:r>
            <a:r>
              <a:rPr lang="en-US" sz="1200" b="1" dirty="0" smtClean="0">
                <a:effectLst/>
                <a:latin typeface="Segoe UI"/>
                <a:ea typeface="Calibri"/>
                <a:cs typeface="Times New Roman"/>
              </a:rPr>
              <a:t>Insert Picture</a:t>
            </a:r>
            <a:r>
              <a:rPr lang="en-US" sz="1200" dirty="0" smtClean="0">
                <a:effectLst/>
                <a:latin typeface="Segoe UI"/>
                <a:ea typeface="Calibri"/>
                <a:cs typeface="Times New Roman"/>
              </a:rPr>
              <a:t> dialog box, click the drive or library that contains the picture of the TV. In the right pane of the dialog box, click the picture that you want and then click </a:t>
            </a:r>
            <a:r>
              <a:rPr lang="en-US" sz="1200" b="1" dirty="0" smtClean="0">
                <a:effectLst/>
                <a:latin typeface="Segoe UI"/>
                <a:ea typeface="Calibri"/>
                <a:cs typeface="Times New Roman"/>
              </a:rPr>
              <a:t>Insert</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Under </a:t>
            </a:r>
            <a:r>
              <a:rPr lang="en-US" sz="1200" b="1" dirty="0" smtClean="0">
                <a:effectLst/>
                <a:latin typeface="Segoe UI"/>
                <a:ea typeface="Calibri"/>
                <a:cs typeface="Times New Roman"/>
              </a:rPr>
              <a:t>Picture Tools</a:t>
            </a:r>
            <a:r>
              <a:rPr lang="en-US" sz="1200" dirty="0" smtClean="0">
                <a:effectLst/>
                <a:latin typeface="Segoe UI"/>
                <a:ea typeface="Calibri"/>
                <a:cs typeface="Times New Roman"/>
              </a:rPr>
              <a:t>, on the </a:t>
            </a:r>
            <a:r>
              <a:rPr lang="en-US" sz="1200" b="1" dirty="0" smtClean="0">
                <a:effectLst/>
                <a:latin typeface="Segoe UI"/>
                <a:ea typeface="Calibri"/>
                <a:cs typeface="Times New Roman"/>
              </a:rPr>
              <a:t>Format</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Adjust</a:t>
            </a:r>
            <a:r>
              <a:rPr lang="en-US" sz="1200" dirty="0" smtClean="0">
                <a:effectLst/>
                <a:latin typeface="Segoe UI"/>
                <a:ea typeface="Calibri"/>
                <a:cs typeface="Times New Roman"/>
              </a:rPr>
              <a:t> group, click </a:t>
            </a:r>
            <a:r>
              <a:rPr lang="en-US" sz="1200" b="1" dirty="0" smtClean="0">
                <a:effectLst/>
                <a:latin typeface="Segoe UI"/>
                <a:ea typeface="Calibri"/>
                <a:cs typeface="Times New Roman"/>
              </a:rPr>
              <a:t>Remove Background</a:t>
            </a:r>
            <a:r>
              <a:rPr lang="en-US" sz="1200" dirty="0" smtClean="0">
                <a:effectLst/>
                <a:latin typeface="Segoe UI"/>
                <a:ea typeface="Calibri"/>
                <a:cs typeface="Times New Roman"/>
              </a:rPr>
              <a:t>, to remove background and television screen from image, do the following:</a:t>
            </a:r>
            <a:endParaRPr lang="en-US" sz="1200" dirty="0" smtClean="0">
              <a:effectLst/>
              <a:latin typeface="+mn-lt"/>
              <a:ea typeface="Calibri"/>
              <a:cs typeface="Times New Roman"/>
            </a:endParaRPr>
          </a:p>
          <a:p>
            <a:pPr marL="742950" marR="0" lvl="1" indent="-285750">
              <a:spcBef>
                <a:spcPts val="600"/>
              </a:spcBef>
              <a:spcAft>
                <a:spcPts val="0"/>
              </a:spcAft>
              <a:buFont typeface="Arial"/>
              <a:buChar char="•"/>
              <a:tabLst>
                <a:tab pos="1143000" algn="l"/>
              </a:tabLst>
            </a:pPr>
            <a:r>
              <a:rPr lang="en-US" sz="1200" dirty="0" smtClean="0">
                <a:solidFill>
                  <a:srgbClr val="000000"/>
                </a:solidFill>
                <a:effectLst/>
                <a:latin typeface="Segoe UI"/>
                <a:ea typeface="Calibri"/>
                <a:cs typeface="Times New Roman"/>
              </a:rPr>
              <a:t>Click one of the handles on the marquee lines, drag the line so that it contains the portion of the picture that you wish to keep, and excludes most of the areas you wish to remove (highlighted area will be removed).</a:t>
            </a:r>
            <a:endParaRPr lang="en-US" sz="1200" dirty="0" smtClean="0">
              <a:effectLst/>
              <a:latin typeface="+mn-lt"/>
              <a:ea typeface="Calibri"/>
              <a:cs typeface="Times New Roman"/>
            </a:endParaRPr>
          </a:p>
          <a:p>
            <a:pPr marL="742950" marR="0" lvl="1" indent="-285750">
              <a:spcBef>
                <a:spcPts val="600"/>
              </a:spcBef>
              <a:spcAft>
                <a:spcPts val="0"/>
              </a:spcAft>
              <a:buFont typeface="Arial"/>
              <a:buChar char="•"/>
              <a:tabLst>
                <a:tab pos="1143000" algn="l"/>
              </a:tabLst>
            </a:pPr>
            <a:r>
              <a:rPr lang="en-US" sz="1200" dirty="0" smtClean="0">
                <a:solidFill>
                  <a:srgbClr val="000000"/>
                </a:solidFill>
                <a:effectLst/>
                <a:latin typeface="Segoe UI"/>
                <a:ea typeface="Calibri"/>
                <a:cs typeface="Times New Roman"/>
              </a:rPr>
              <a:t>On the</a:t>
            </a:r>
            <a:r>
              <a:rPr lang="en-US" sz="1200" b="1" dirty="0" smtClean="0">
                <a:solidFill>
                  <a:srgbClr val="000000"/>
                </a:solidFill>
                <a:effectLst/>
                <a:latin typeface="Segoe UI"/>
                <a:ea typeface="Calibri"/>
                <a:cs typeface="Times New Roman"/>
              </a:rPr>
              <a:t> Background Removal</a:t>
            </a:r>
            <a:r>
              <a:rPr lang="en-US" sz="1200" dirty="0" smtClean="0">
                <a:solidFill>
                  <a:srgbClr val="000000"/>
                </a:solidFill>
                <a:effectLst/>
                <a:latin typeface="Segoe UI"/>
                <a:ea typeface="Calibri"/>
                <a:cs typeface="Times New Roman"/>
              </a:rPr>
              <a:t> tab, in the </a:t>
            </a:r>
            <a:r>
              <a:rPr lang="en-US" sz="1200" b="1" dirty="0" smtClean="0">
                <a:solidFill>
                  <a:srgbClr val="000000"/>
                </a:solidFill>
                <a:effectLst/>
                <a:latin typeface="Segoe UI"/>
                <a:ea typeface="Calibri"/>
                <a:cs typeface="Times New Roman"/>
              </a:rPr>
              <a:t>Refine</a:t>
            </a:r>
            <a:r>
              <a:rPr lang="en-US" sz="1200" dirty="0" smtClean="0">
                <a:solidFill>
                  <a:srgbClr val="000000"/>
                </a:solidFill>
                <a:effectLst/>
                <a:latin typeface="Segoe UI"/>
                <a:ea typeface="Calibri"/>
                <a:cs typeface="Times New Roman"/>
              </a:rPr>
              <a:t> group, click </a:t>
            </a:r>
            <a:r>
              <a:rPr lang="en-US" sz="1200" b="1" dirty="0" smtClean="0">
                <a:solidFill>
                  <a:srgbClr val="000000"/>
                </a:solidFill>
                <a:effectLst/>
                <a:latin typeface="Segoe UI"/>
                <a:ea typeface="Calibri"/>
                <a:cs typeface="Times New Roman"/>
              </a:rPr>
              <a:t>Mark areas to Remove</a:t>
            </a:r>
            <a:r>
              <a:rPr lang="en-US" sz="1200" dirty="0" smtClean="0">
                <a:solidFill>
                  <a:srgbClr val="000000"/>
                </a:solidFill>
                <a:effectLst/>
                <a:latin typeface="Segoe UI"/>
                <a:ea typeface="Calibri"/>
                <a:cs typeface="Times New Roman"/>
              </a:rPr>
              <a:t>, then click in corner of TV monitor and drag selection in a diagonal line to other corner.</a:t>
            </a:r>
            <a:endParaRPr lang="en-US" sz="1200" dirty="0" smtClean="0">
              <a:effectLst/>
              <a:latin typeface="+mn-lt"/>
              <a:ea typeface="Calibri"/>
              <a:cs typeface="Times New Roman"/>
            </a:endParaRPr>
          </a:p>
          <a:p>
            <a:pPr marL="742950" marR="0" lvl="1" indent="-285750">
              <a:spcBef>
                <a:spcPts val="600"/>
              </a:spcBef>
              <a:spcAft>
                <a:spcPts val="0"/>
              </a:spcAft>
              <a:buFont typeface="Arial"/>
              <a:buChar char="•"/>
              <a:tabLst>
                <a:tab pos="1143000" algn="l"/>
              </a:tabLst>
            </a:pPr>
            <a:r>
              <a:rPr lang="en-US" sz="1200" dirty="0" smtClean="0">
                <a:solidFill>
                  <a:srgbClr val="000000"/>
                </a:solidFill>
                <a:effectLst/>
                <a:latin typeface="Segoe UI"/>
                <a:ea typeface="Calibri"/>
                <a:cs typeface="Times New Roman"/>
              </a:rPr>
              <a:t>Select </a:t>
            </a:r>
            <a:r>
              <a:rPr lang="en-US" sz="1200" b="1" dirty="0" smtClean="0">
                <a:solidFill>
                  <a:srgbClr val="000000"/>
                </a:solidFill>
                <a:effectLst/>
                <a:latin typeface="Segoe UI"/>
                <a:ea typeface="Calibri"/>
                <a:cs typeface="Times New Roman"/>
              </a:rPr>
              <a:t>Mark Areas to Keep</a:t>
            </a:r>
            <a:r>
              <a:rPr lang="en-US" sz="1200" dirty="0" smtClean="0">
                <a:solidFill>
                  <a:srgbClr val="000000"/>
                </a:solidFill>
                <a:effectLst/>
                <a:latin typeface="Segoe UI"/>
                <a:ea typeface="Calibri"/>
                <a:cs typeface="Times New Roman"/>
              </a:rPr>
              <a:t> and/or </a:t>
            </a:r>
            <a:r>
              <a:rPr lang="en-US" sz="1200" b="1" dirty="0" smtClean="0">
                <a:solidFill>
                  <a:srgbClr val="000000"/>
                </a:solidFill>
                <a:effectLst/>
                <a:latin typeface="Segoe UI"/>
                <a:ea typeface="Calibri"/>
                <a:cs typeface="Times New Roman"/>
              </a:rPr>
              <a:t>Mark Areas to Remove</a:t>
            </a:r>
            <a:r>
              <a:rPr lang="en-US" sz="1200" dirty="0" smtClean="0">
                <a:solidFill>
                  <a:srgbClr val="000000"/>
                </a:solidFill>
                <a:effectLst/>
                <a:latin typeface="Segoe UI"/>
                <a:ea typeface="Calibri"/>
                <a:cs typeface="Times New Roman"/>
              </a:rPr>
              <a:t> to refine selection. </a:t>
            </a:r>
            <a:endParaRPr lang="en-US" sz="1200" dirty="0" smtClean="0">
              <a:effectLst/>
              <a:latin typeface="+mn-lt"/>
              <a:ea typeface="Calibri"/>
              <a:cs typeface="Times New Roman"/>
            </a:endParaRPr>
          </a:p>
          <a:p>
            <a:pPr marL="742950" marR="0" lvl="1" indent="-285750">
              <a:spcBef>
                <a:spcPts val="600"/>
              </a:spcBef>
              <a:spcAft>
                <a:spcPts val="0"/>
              </a:spcAft>
              <a:buFont typeface="Arial"/>
              <a:buChar char="•"/>
              <a:tabLst>
                <a:tab pos="1143000" algn="l"/>
              </a:tabLst>
            </a:pPr>
            <a:r>
              <a:rPr lang="en-US" sz="1200" dirty="0" smtClean="0">
                <a:effectLst/>
                <a:latin typeface="Segoe UI"/>
                <a:ea typeface="Calibri"/>
                <a:cs typeface="Times New Roman"/>
              </a:rPr>
              <a:t>On the </a:t>
            </a:r>
            <a:r>
              <a:rPr lang="en-US" sz="1200" b="1" dirty="0" smtClean="0">
                <a:effectLst/>
                <a:latin typeface="Segoe UI"/>
                <a:ea typeface="Calibri"/>
                <a:cs typeface="Times New Roman"/>
              </a:rPr>
              <a:t>Background Removal</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Close</a:t>
            </a:r>
            <a:r>
              <a:rPr lang="en-US" sz="1200" dirty="0" smtClean="0">
                <a:effectLst/>
                <a:latin typeface="Segoe UI"/>
                <a:ea typeface="Calibri"/>
                <a:cs typeface="Times New Roman"/>
              </a:rPr>
              <a:t> group, select </a:t>
            </a:r>
            <a:r>
              <a:rPr lang="en-US" sz="1200" b="1" dirty="0" smtClean="0">
                <a:effectLst/>
                <a:latin typeface="Segoe UI"/>
                <a:ea typeface="Calibri"/>
                <a:cs typeface="Times New Roman"/>
              </a:rPr>
              <a:t>Keep Changes</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On the </a:t>
            </a:r>
            <a:r>
              <a:rPr lang="en-US" sz="1200" b="1" dirty="0" smtClean="0">
                <a:effectLst/>
                <a:latin typeface="Segoe UI"/>
                <a:ea typeface="Calibri"/>
                <a:cs typeface="Times New Roman"/>
              </a:rPr>
              <a:t>Home</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Drawing</a:t>
            </a:r>
            <a:r>
              <a:rPr lang="en-US" sz="1200" dirty="0" smtClean="0">
                <a:effectLst/>
                <a:latin typeface="Segoe UI"/>
                <a:ea typeface="Calibri"/>
                <a:cs typeface="Times New Roman"/>
              </a:rPr>
              <a:t> group, click </a:t>
            </a:r>
            <a:r>
              <a:rPr lang="en-US" sz="1200" b="1" dirty="0" smtClean="0">
                <a:effectLst/>
                <a:latin typeface="Segoe UI"/>
                <a:ea typeface="Calibri"/>
                <a:cs typeface="Times New Roman"/>
              </a:rPr>
              <a:t>Arrange</a:t>
            </a:r>
            <a:r>
              <a:rPr lang="en-US" sz="1200" dirty="0" smtClean="0">
                <a:effectLst/>
                <a:latin typeface="Segoe UI"/>
                <a:ea typeface="Calibri"/>
                <a:cs typeface="Times New Roman"/>
              </a:rPr>
              <a:t>, point to </a:t>
            </a:r>
            <a:r>
              <a:rPr lang="en-US" sz="1200" b="1" dirty="0" smtClean="0">
                <a:effectLst/>
                <a:latin typeface="Segoe UI"/>
                <a:ea typeface="Calibri"/>
                <a:cs typeface="Times New Roman"/>
              </a:rPr>
              <a:t>Align</a:t>
            </a:r>
            <a:r>
              <a:rPr lang="en-US" sz="1200" dirty="0" smtClean="0">
                <a:effectLst/>
                <a:latin typeface="Segoe UI"/>
                <a:ea typeface="Calibri"/>
                <a:cs typeface="Times New Roman"/>
              </a:rPr>
              <a:t> then do the following:</a:t>
            </a:r>
            <a:endParaRPr lang="en-US" sz="1200" dirty="0" smtClean="0">
              <a:effectLst/>
              <a:latin typeface="+mn-lt"/>
              <a:ea typeface="Calibri"/>
              <a:cs typeface="Times New Roman"/>
            </a:endParaRPr>
          </a:p>
          <a:p>
            <a:pPr marL="742950" marR="0" lvl="1" indent="-285750">
              <a:spcBef>
                <a:spcPts val="600"/>
              </a:spcBef>
              <a:spcAft>
                <a:spcPts val="0"/>
              </a:spcAft>
              <a:buFont typeface="Arial"/>
              <a:buChar char="•"/>
              <a:tabLst>
                <a:tab pos="1143000" algn="l"/>
              </a:tabLst>
            </a:pPr>
            <a:r>
              <a:rPr lang="en-US" sz="1200" dirty="0" smtClean="0">
                <a:effectLst/>
                <a:latin typeface="Segoe UI"/>
                <a:ea typeface="Calibri"/>
                <a:cs typeface="Times New Roman"/>
              </a:rPr>
              <a:t>Click </a:t>
            </a:r>
            <a:r>
              <a:rPr lang="en-US" sz="1200" b="1" dirty="0" smtClean="0">
                <a:effectLst/>
                <a:latin typeface="Segoe UI"/>
                <a:ea typeface="Calibri"/>
                <a:cs typeface="Times New Roman"/>
              </a:rPr>
              <a:t>Align Middle</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Under </a:t>
            </a:r>
            <a:r>
              <a:rPr lang="en-US" sz="1200" b="1" dirty="0" smtClean="0">
                <a:effectLst/>
                <a:latin typeface="Segoe UI"/>
                <a:ea typeface="Calibri"/>
                <a:cs typeface="Times New Roman"/>
              </a:rPr>
              <a:t>Picture Tools</a:t>
            </a:r>
            <a:r>
              <a:rPr lang="en-US" sz="1200" dirty="0" smtClean="0">
                <a:effectLst/>
                <a:latin typeface="Segoe UI"/>
                <a:ea typeface="Calibri"/>
                <a:cs typeface="Times New Roman"/>
              </a:rPr>
              <a:t>, on the </a:t>
            </a:r>
            <a:r>
              <a:rPr lang="en-US" sz="1200" b="1" dirty="0" smtClean="0">
                <a:effectLst/>
                <a:latin typeface="Segoe UI"/>
                <a:ea typeface="Calibri"/>
                <a:cs typeface="Times New Roman"/>
              </a:rPr>
              <a:t>Format</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Picture Styles</a:t>
            </a:r>
            <a:r>
              <a:rPr lang="en-US" sz="1200" dirty="0" smtClean="0">
                <a:effectLst/>
                <a:latin typeface="Segoe UI"/>
                <a:ea typeface="Calibri"/>
                <a:cs typeface="Times New Roman"/>
              </a:rPr>
              <a:t> group</a:t>
            </a:r>
            <a:r>
              <a:rPr lang="en-US" sz="1200" kern="1200" dirty="0" smtClean="0">
                <a:solidFill>
                  <a:srgbClr val="000000"/>
                </a:solidFill>
                <a:effectLst/>
                <a:latin typeface="Segoe UI"/>
                <a:ea typeface="Times New Roman"/>
                <a:cs typeface="Times New Roman"/>
              </a:rPr>
              <a:t>, click the arrow at the bottom right launching the </a:t>
            </a:r>
            <a:r>
              <a:rPr lang="en-US" sz="1200" b="1" kern="1200" dirty="0" smtClean="0">
                <a:solidFill>
                  <a:srgbClr val="000000"/>
                </a:solidFill>
                <a:effectLst/>
                <a:latin typeface="Segoe UI"/>
                <a:ea typeface="Times New Roman"/>
                <a:cs typeface="Times New Roman"/>
              </a:rPr>
              <a:t>Format Picture </a:t>
            </a:r>
            <a:r>
              <a:rPr lang="en-US" sz="1200" kern="1200" dirty="0" smtClean="0">
                <a:solidFill>
                  <a:srgbClr val="000000"/>
                </a:solidFill>
                <a:effectLst/>
                <a:latin typeface="Segoe UI"/>
                <a:ea typeface="Times New Roman"/>
                <a:cs typeface="Times New Roman"/>
              </a:rPr>
              <a:t>dialog box.</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kern="1200" dirty="0" smtClean="0">
                <a:effectLst/>
                <a:latin typeface="Segoe UI"/>
                <a:ea typeface="Times New Roman"/>
                <a:cs typeface="Times New Roman"/>
              </a:rPr>
              <a:t>In the </a:t>
            </a:r>
            <a:r>
              <a:rPr lang="en-US" sz="1200" b="1" kern="1200" dirty="0" smtClean="0">
                <a:effectLst/>
                <a:latin typeface="Segoe UI"/>
                <a:ea typeface="Times New Roman"/>
                <a:cs typeface="Times New Roman"/>
              </a:rPr>
              <a:t>Format Picture</a:t>
            </a:r>
            <a:r>
              <a:rPr lang="en-US" sz="1200" kern="1200" dirty="0" smtClean="0">
                <a:effectLst/>
                <a:latin typeface="Segoe UI"/>
                <a:ea typeface="Times New Roman"/>
                <a:cs typeface="Times New Roman"/>
              </a:rPr>
              <a:t> dialog box, select </a:t>
            </a:r>
            <a:r>
              <a:rPr lang="en-US" sz="1200" b="1" kern="1200" dirty="0" smtClean="0">
                <a:effectLst/>
                <a:latin typeface="Segoe UI"/>
                <a:ea typeface="Times New Roman"/>
                <a:cs typeface="Times New Roman"/>
              </a:rPr>
              <a:t>Position</a:t>
            </a:r>
            <a:r>
              <a:rPr lang="en-US" sz="1200" kern="1200" dirty="0" smtClean="0">
                <a:effectLst/>
                <a:latin typeface="Segoe UI"/>
                <a:ea typeface="Times New Roman"/>
                <a:cs typeface="Times New Roman"/>
              </a:rPr>
              <a:t> in the left pane, under </a:t>
            </a:r>
            <a:r>
              <a:rPr lang="en-US" sz="1200" b="1" kern="1200" dirty="0" smtClean="0">
                <a:effectLst/>
                <a:latin typeface="Segoe UI"/>
                <a:ea typeface="Times New Roman"/>
                <a:cs typeface="Times New Roman"/>
              </a:rPr>
              <a:t>Position on slide</a:t>
            </a:r>
            <a:r>
              <a:rPr lang="en-US" sz="1200" kern="1200" dirty="0" smtClean="0">
                <a:effectLst/>
                <a:latin typeface="Segoe UI"/>
                <a:ea typeface="Times New Roman"/>
                <a:cs typeface="Times New Roman"/>
              </a:rPr>
              <a:t> in the right pane set the </a:t>
            </a:r>
            <a:r>
              <a:rPr lang="en-US" sz="1200" b="1" kern="1200" dirty="0" smtClean="0">
                <a:effectLst/>
                <a:latin typeface="Segoe UI"/>
                <a:ea typeface="Times New Roman"/>
                <a:cs typeface="Times New Roman"/>
              </a:rPr>
              <a:t>Horizontal</a:t>
            </a:r>
            <a:r>
              <a:rPr lang="en-US" sz="1200" kern="1200" dirty="0" smtClean="0">
                <a:effectLst/>
                <a:latin typeface="Segoe UI"/>
                <a:ea typeface="Times New Roman"/>
                <a:cs typeface="Times New Roman"/>
              </a:rPr>
              <a:t> to </a:t>
            </a:r>
            <a:r>
              <a:rPr lang="en-US" sz="1200" b="1" kern="1200" dirty="0" smtClean="0">
                <a:effectLst/>
                <a:latin typeface="Segoe UI"/>
                <a:ea typeface="Times New Roman"/>
                <a:cs typeface="Times New Roman"/>
              </a:rPr>
              <a:t>.52”</a:t>
            </a:r>
            <a:r>
              <a:rPr lang="en-US" sz="1200" kern="1200" dirty="0" smtClean="0">
                <a:effectLst/>
                <a:latin typeface="Segoe UI"/>
                <a:ea typeface="Times New Roman"/>
                <a:cs typeface="Times New Roman"/>
              </a:rPr>
              <a:t> and the </a:t>
            </a:r>
            <a:r>
              <a:rPr lang="en-US" sz="1200" b="1" kern="1200" dirty="0" smtClean="0">
                <a:effectLst/>
                <a:latin typeface="Segoe UI"/>
                <a:ea typeface="Times New Roman"/>
                <a:cs typeface="Times New Roman"/>
              </a:rPr>
              <a:t>Vertical</a:t>
            </a:r>
            <a:r>
              <a:rPr lang="en-US" sz="1200" kern="1200" dirty="0" smtClean="0">
                <a:effectLst/>
                <a:latin typeface="Segoe UI"/>
                <a:ea typeface="Times New Roman"/>
                <a:cs typeface="Times New Roman"/>
              </a:rPr>
              <a:t> to </a:t>
            </a:r>
            <a:r>
              <a:rPr lang="en-US" sz="1200" b="1" kern="1200" dirty="0" smtClean="0">
                <a:effectLst/>
                <a:latin typeface="Segoe UI"/>
                <a:ea typeface="Times New Roman"/>
                <a:cs typeface="Times New Roman"/>
              </a:rPr>
              <a:t>.74”</a:t>
            </a:r>
            <a:r>
              <a:rPr lang="en-US" sz="1200" kern="1200" dirty="0" smtClean="0">
                <a:effectLst/>
                <a:latin typeface="Segoe UI"/>
                <a:ea typeface="Times New Roman"/>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kern="1200" dirty="0" smtClean="0">
                <a:effectLst/>
                <a:latin typeface="Segoe UI"/>
                <a:ea typeface="Times New Roman"/>
                <a:cs typeface="Times New Roman"/>
              </a:rPr>
              <a:t>In the </a:t>
            </a:r>
            <a:r>
              <a:rPr lang="en-US" sz="1200" b="1" kern="1200" dirty="0" smtClean="0">
                <a:effectLst/>
                <a:latin typeface="Segoe UI"/>
                <a:ea typeface="Times New Roman"/>
                <a:cs typeface="Times New Roman"/>
              </a:rPr>
              <a:t>Format Picture</a:t>
            </a:r>
            <a:r>
              <a:rPr lang="en-US" sz="1200" kern="1200" dirty="0" smtClean="0">
                <a:effectLst/>
                <a:latin typeface="Segoe UI"/>
                <a:ea typeface="Times New Roman"/>
                <a:cs typeface="Times New Roman"/>
              </a:rPr>
              <a:t> dialog box, select </a:t>
            </a:r>
            <a:r>
              <a:rPr lang="en-US" sz="1200" b="1" kern="1200" dirty="0" smtClean="0">
                <a:effectLst/>
                <a:latin typeface="Segoe UI"/>
                <a:ea typeface="Times New Roman"/>
                <a:cs typeface="Times New Roman"/>
              </a:rPr>
              <a:t>Size</a:t>
            </a:r>
            <a:r>
              <a:rPr lang="en-US" sz="1200" kern="1200" dirty="0" smtClean="0">
                <a:effectLst/>
                <a:latin typeface="Segoe UI"/>
                <a:ea typeface="Times New Roman"/>
                <a:cs typeface="Times New Roman"/>
              </a:rPr>
              <a:t> in the left pane, under </a:t>
            </a:r>
            <a:r>
              <a:rPr lang="en-US" sz="1200" b="1" kern="1200" dirty="0" smtClean="0">
                <a:effectLst/>
                <a:latin typeface="Segoe UI"/>
                <a:ea typeface="Times New Roman"/>
                <a:cs typeface="Times New Roman"/>
              </a:rPr>
              <a:t>Size and Rotate</a:t>
            </a:r>
            <a:r>
              <a:rPr lang="en-US" sz="1200" kern="1200" dirty="0" smtClean="0">
                <a:effectLst/>
                <a:latin typeface="Segoe UI"/>
                <a:ea typeface="Times New Roman"/>
                <a:cs typeface="Times New Roman"/>
              </a:rPr>
              <a:t> in the right pane set the </a:t>
            </a:r>
            <a:r>
              <a:rPr lang="en-US" sz="1200" b="1" kern="1200" dirty="0" smtClean="0">
                <a:effectLst/>
                <a:latin typeface="Segoe UI"/>
                <a:ea typeface="Times New Roman"/>
                <a:cs typeface="Times New Roman"/>
              </a:rPr>
              <a:t>Height</a:t>
            </a:r>
            <a:r>
              <a:rPr lang="en-US" sz="1200" kern="1200" dirty="0" smtClean="0">
                <a:effectLst/>
                <a:latin typeface="Segoe UI"/>
                <a:ea typeface="Times New Roman"/>
                <a:cs typeface="Times New Roman"/>
              </a:rPr>
              <a:t> to </a:t>
            </a:r>
            <a:r>
              <a:rPr lang="en-US" sz="1200" b="1" kern="1200" dirty="0" smtClean="0">
                <a:effectLst/>
                <a:latin typeface="Segoe UI"/>
                <a:ea typeface="Times New Roman"/>
                <a:cs typeface="Times New Roman"/>
              </a:rPr>
              <a:t>6.5”</a:t>
            </a:r>
            <a:r>
              <a:rPr lang="en-US" sz="1200" kern="1200" dirty="0" smtClean="0">
                <a:effectLst/>
                <a:latin typeface="Segoe UI"/>
                <a:ea typeface="Times New Roman"/>
                <a:cs typeface="Times New Roman"/>
              </a:rPr>
              <a:t> and the </a:t>
            </a:r>
            <a:r>
              <a:rPr lang="en-US" sz="1200" b="1" kern="1200" dirty="0" smtClean="0">
                <a:effectLst/>
                <a:latin typeface="Segoe UI"/>
                <a:ea typeface="Times New Roman"/>
                <a:cs typeface="Times New Roman"/>
              </a:rPr>
              <a:t>Width</a:t>
            </a:r>
            <a:r>
              <a:rPr lang="en-US" sz="1200" kern="1200" dirty="0" smtClean="0">
                <a:effectLst/>
                <a:latin typeface="Segoe UI"/>
                <a:ea typeface="Times New Roman"/>
                <a:cs typeface="Times New Roman"/>
              </a:rPr>
              <a:t> to </a:t>
            </a:r>
            <a:r>
              <a:rPr lang="en-US" sz="1200" b="1" kern="1200" dirty="0" smtClean="0">
                <a:effectLst/>
                <a:latin typeface="Segoe UI"/>
                <a:ea typeface="Times New Roman"/>
                <a:cs typeface="Times New Roman"/>
              </a:rPr>
              <a:t>8.96”</a:t>
            </a:r>
            <a:r>
              <a:rPr lang="en-US" sz="1200" kern="1200" dirty="0" smtClean="0">
                <a:effectLst/>
                <a:latin typeface="Segoe UI"/>
                <a:ea typeface="Times New Roman"/>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kern="1200" dirty="0" smtClean="0">
                <a:effectLst/>
                <a:latin typeface="Segoe UI"/>
                <a:ea typeface="Times New Roman"/>
                <a:cs typeface="Times New Roman"/>
              </a:rPr>
              <a:t>Close the </a:t>
            </a:r>
            <a:r>
              <a:rPr lang="en-US" sz="1200" b="1" kern="1200" dirty="0" smtClean="0">
                <a:effectLst/>
                <a:latin typeface="Segoe UI"/>
                <a:ea typeface="Times New Roman"/>
                <a:cs typeface="Times New Roman"/>
              </a:rPr>
              <a:t>Format Picture</a:t>
            </a:r>
            <a:r>
              <a:rPr lang="en-US" sz="1200" kern="1200" dirty="0" smtClean="0">
                <a:effectLst/>
                <a:latin typeface="Segoe UI"/>
                <a:ea typeface="Times New Roman"/>
                <a:cs typeface="Times New Roman"/>
              </a:rPr>
              <a:t> dialog box.</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On the </a:t>
            </a:r>
            <a:r>
              <a:rPr lang="en-US" sz="1200" b="1" dirty="0" smtClean="0">
                <a:effectLst/>
                <a:latin typeface="Segoe UI"/>
                <a:ea typeface="Calibri"/>
                <a:cs typeface="Times New Roman"/>
              </a:rPr>
              <a:t>Insert</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Media</a:t>
            </a:r>
            <a:r>
              <a:rPr lang="en-US" sz="1200" dirty="0" smtClean="0">
                <a:effectLst/>
                <a:latin typeface="Segoe UI"/>
                <a:ea typeface="Calibri"/>
                <a:cs typeface="Times New Roman"/>
              </a:rPr>
              <a:t> group, click </a:t>
            </a:r>
            <a:r>
              <a:rPr lang="en-US" sz="1200" b="1" dirty="0" smtClean="0">
                <a:effectLst/>
                <a:latin typeface="Segoe UI"/>
                <a:ea typeface="Calibri"/>
                <a:cs typeface="Times New Roman"/>
              </a:rPr>
              <a:t>Video</a:t>
            </a:r>
            <a:r>
              <a:rPr lang="en-US" sz="1200" dirty="0" smtClean="0">
                <a:effectLst/>
                <a:latin typeface="Segoe UI"/>
                <a:ea typeface="Calibri"/>
                <a:cs typeface="Times New Roman"/>
              </a:rPr>
              <a:t>, and then click </a:t>
            </a:r>
            <a:r>
              <a:rPr lang="en-US" sz="1200" b="1" dirty="0" smtClean="0">
                <a:effectLst/>
                <a:latin typeface="Segoe UI"/>
                <a:ea typeface="Calibri"/>
                <a:cs typeface="Times New Roman"/>
              </a:rPr>
              <a:t>Video from file</a:t>
            </a:r>
            <a:r>
              <a:rPr lang="en-US" sz="1200" dirty="0" smtClean="0">
                <a:effectLst/>
                <a:latin typeface="Segoe UI"/>
                <a:ea typeface="Calibri"/>
                <a:cs typeface="Times New Roman"/>
              </a:rPr>
              <a:t>. </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In the left pane of the </a:t>
            </a:r>
            <a:r>
              <a:rPr lang="en-US" sz="1200" b="1" dirty="0" smtClean="0">
                <a:effectLst/>
                <a:latin typeface="Segoe UI"/>
                <a:ea typeface="Calibri"/>
                <a:cs typeface="Times New Roman"/>
              </a:rPr>
              <a:t>Insert Video</a:t>
            </a:r>
            <a:r>
              <a:rPr lang="en-US" sz="1200" dirty="0" smtClean="0">
                <a:effectLst/>
                <a:latin typeface="Segoe UI"/>
                <a:ea typeface="Calibri"/>
                <a:cs typeface="Times New Roman"/>
              </a:rPr>
              <a:t> dialog box, click the drive or library that contains the video. In the right pane of the dialog box, click the video that you want and then click </a:t>
            </a:r>
            <a:r>
              <a:rPr lang="en-US" sz="1200" b="1" dirty="0" smtClean="0">
                <a:effectLst/>
                <a:latin typeface="Segoe UI"/>
                <a:ea typeface="Calibri"/>
                <a:cs typeface="Times New Roman"/>
              </a:rPr>
              <a:t>Insert</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On the </a:t>
            </a:r>
            <a:r>
              <a:rPr lang="en-US" sz="1200" b="1" dirty="0" smtClean="0">
                <a:effectLst/>
                <a:latin typeface="Segoe UI"/>
                <a:ea typeface="Calibri"/>
                <a:cs typeface="Times New Roman"/>
              </a:rPr>
              <a:t>Animations</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Animation</a:t>
            </a:r>
            <a:r>
              <a:rPr lang="en-US" sz="1200" dirty="0" smtClean="0">
                <a:effectLst/>
                <a:latin typeface="Segoe UI"/>
                <a:ea typeface="Calibri"/>
                <a:cs typeface="Times New Roman"/>
              </a:rPr>
              <a:t> group, select </a:t>
            </a:r>
            <a:r>
              <a:rPr lang="en-US" sz="1200" b="1" dirty="0" smtClean="0">
                <a:effectLst/>
                <a:latin typeface="Segoe UI"/>
                <a:ea typeface="Calibri"/>
                <a:cs typeface="Times New Roman"/>
              </a:rPr>
              <a:t>Play</a:t>
            </a:r>
            <a:r>
              <a:rPr lang="en-US" sz="1200" dirty="0" smtClean="0">
                <a:effectLst/>
                <a:latin typeface="Segoe UI"/>
                <a:ea typeface="Calibri"/>
                <a:cs typeface="Times New Roman"/>
              </a:rPr>
              <a:t>. </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Also on the </a:t>
            </a:r>
            <a:r>
              <a:rPr lang="en-US" sz="1200" b="1" dirty="0" smtClean="0">
                <a:effectLst/>
                <a:latin typeface="Segoe UI"/>
                <a:ea typeface="Calibri"/>
                <a:cs typeface="Times New Roman"/>
              </a:rPr>
              <a:t>Animations</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Timing</a:t>
            </a:r>
            <a:r>
              <a:rPr lang="en-US" sz="1200" dirty="0" smtClean="0">
                <a:effectLst/>
                <a:latin typeface="Segoe UI"/>
                <a:ea typeface="Calibri"/>
                <a:cs typeface="Times New Roman"/>
              </a:rPr>
              <a:t> group, click the arrow to the right of </a:t>
            </a:r>
            <a:r>
              <a:rPr lang="en-US" sz="1200" b="1" dirty="0" smtClean="0">
                <a:effectLst/>
                <a:latin typeface="Segoe UI"/>
                <a:ea typeface="Calibri"/>
                <a:cs typeface="Times New Roman"/>
              </a:rPr>
              <a:t>Start</a:t>
            </a:r>
            <a:r>
              <a:rPr lang="en-US" sz="1200" dirty="0" smtClean="0">
                <a:effectLst/>
                <a:latin typeface="Segoe UI"/>
                <a:ea typeface="Calibri"/>
                <a:cs typeface="Times New Roman"/>
              </a:rPr>
              <a:t> and select </a:t>
            </a:r>
            <a:r>
              <a:rPr lang="en-US" sz="1200" b="1" dirty="0" smtClean="0">
                <a:effectLst/>
                <a:latin typeface="Segoe UI"/>
                <a:ea typeface="Calibri"/>
                <a:cs typeface="Times New Roman"/>
              </a:rPr>
              <a:t>With Previous</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lnSpc>
                <a:spcPct val="115000"/>
              </a:lnSpc>
              <a:spcBef>
                <a:spcPts val="600"/>
              </a:spcBef>
              <a:spcAft>
                <a:spcPts val="0"/>
              </a:spcAft>
              <a:buFont typeface="+mj-lt"/>
              <a:buAutoNum type="arabicPeriod"/>
              <a:tabLst>
                <a:tab pos="742950" algn="l"/>
              </a:tabLst>
            </a:pPr>
            <a:r>
              <a:rPr lang="en-US" sz="1200" kern="1200" dirty="0" smtClean="0">
                <a:solidFill>
                  <a:srgbClr val="000000"/>
                </a:solidFill>
                <a:effectLst/>
                <a:latin typeface="Segoe UI"/>
                <a:ea typeface="Times New Roman"/>
                <a:cs typeface="Times New Roman"/>
              </a:rPr>
              <a:t>With the video selected, under </a:t>
            </a:r>
            <a:r>
              <a:rPr lang="en-US" sz="1200" b="1" kern="1200" dirty="0" smtClean="0">
                <a:solidFill>
                  <a:srgbClr val="000000"/>
                </a:solidFill>
                <a:effectLst/>
                <a:latin typeface="Segoe UI"/>
                <a:ea typeface="Times New Roman"/>
                <a:cs typeface="Times New Roman"/>
              </a:rPr>
              <a:t>Video Tools</a:t>
            </a:r>
            <a:r>
              <a:rPr lang="en-US" sz="1200" kern="1200" dirty="0" smtClean="0">
                <a:solidFill>
                  <a:srgbClr val="000000"/>
                </a:solidFill>
                <a:effectLst/>
                <a:latin typeface="Segoe UI"/>
                <a:ea typeface="Times New Roman"/>
                <a:cs typeface="Times New Roman"/>
              </a:rPr>
              <a:t>, in the </a:t>
            </a:r>
            <a:r>
              <a:rPr lang="en-US" sz="1200" b="1" kern="1200" dirty="0" smtClean="0">
                <a:solidFill>
                  <a:srgbClr val="000000"/>
                </a:solidFill>
                <a:effectLst/>
                <a:latin typeface="Segoe UI"/>
                <a:ea typeface="Times New Roman"/>
                <a:cs typeface="Times New Roman"/>
              </a:rPr>
              <a:t>Format</a:t>
            </a:r>
            <a:r>
              <a:rPr lang="en-US" sz="1200" kern="1200" dirty="0" smtClean="0">
                <a:solidFill>
                  <a:srgbClr val="000000"/>
                </a:solidFill>
                <a:effectLst/>
                <a:latin typeface="Segoe UI"/>
                <a:ea typeface="Times New Roman"/>
                <a:cs typeface="Times New Roman"/>
              </a:rPr>
              <a:t> tab, in the bottom right corner of the </a:t>
            </a:r>
            <a:r>
              <a:rPr lang="en-US" sz="1200" b="1" kern="1200" dirty="0" smtClean="0">
                <a:solidFill>
                  <a:srgbClr val="000000"/>
                </a:solidFill>
                <a:effectLst/>
                <a:latin typeface="Segoe UI"/>
                <a:ea typeface="Times New Roman"/>
                <a:cs typeface="Times New Roman"/>
              </a:rPr>
              <a:t>Video Styles</a:t>
            </a:r>
            <a:r>
              <a:rPr lang="en-US" sz="1200" kern="1200" dirty="0" smtClean="0">
                <a:solidFill>
                  <a:srgbClr val="000000"/>
                </a:solidFill>
                <a:effectLst/>
                <a:latin typeface="Segoe UI"/>
                <a:ea typeface="Times New Roman"/>
                <a:cs typeface="Times New Roman"/>
              </a:rPr>
              <a:t> group, click the arrow opening the </a:t>
            </a:r>
            <a:r>
              <a:rPr lang="en-US" sz="1200" b="1" kern="1200" dirty="0" smtClean="0">
                <a:solidFill>
                  <a:srgbClr val="000000"/>
                </a:solidFill>
                <a:effectLst/>
                <a:latin typeface="Segoe UI"/>
                <a:ea typeface="Times New Roman"/>
                <a:cs typeface="Times New Roman"/>
              </a:rPr>
              <a:t>Format Video </a:t>
            </a:r>
            <a:r>
              <a:rPr lang="en-US" sz="1200" kern="1200" dirty="0" smtClean="0">
                <a:solidFill>
                  <a:srgbClr val="000000"/>
                </a:solidFill>
                <a:effectLst/>
                <a:latin typeface="Segoe UI"/>
                <a:ea typeface="Times New Roman"/>
                <a:cs typeface="Times New Roman"/>
              </a:rPr>
              <a:t>dialog box. </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In the </a:t>
            </a:r>
            <a:r>
              <a:rPr lang="en-US" sz="1200" b="1" dirty="0" smtClean="0">
                <a:effectLst/>
                <a:latin typeface="Segoe UI"/>
                <a:ea typeface="Calibri"/>
                <a:cs typeface="Times New Roman"/>
              </a:rPr>
              <a:t>Format Video</a:t>
            </a:r>
            <a:r>
              <a:rPr lang="en-US" sz="1200" dirty="0" smtClean="0">
                <a:effectLst/>
                <a:latin typeface="Segoe UI"/>
                <a:ea typeface="Calibri"/>
                <a:cs typeface="Times New Roman"/>
              </a:rPr>
              <a:t> dialog box, click </a:t>
            </a:r>
            <a:r>
              <a:rPr lang="en-US" sz="1200" b="1" dirty="0" smtClean="0">
                <a:effectLst/>
                <a:latin typeface="Segoe UI"/>
                <a:ea typeface="Calibri"/>
                <a:cs typeface="Times New Roman"/>
              </a:rPr>
              <a:t>Size</a:t>
            </a:r>
            <a:r>
              <a:rPr lang="en-US" sz="1200" dirty="0" smtClean="0">
                <a:effectLst/>
                <a:latin typeface="Segoe UI"/>
                <a:ea typeface="Calibri"/>
                <a:cs typeface="Times New Roman"/>
              </a:rPr>
              <a:t> in the left pane, under </a:t>
            </a:r>
            <a:r>
              <a:rPr lang="en-US" sz="1200" b="1" dirty="0" smtClean="0">
                <a:effectLst/>
                <a:latin typeface="Segoe UI"/>
                <a:ea typeface="Calibri"/>
                <a:cs typeface="Times New Roman"/>
              </a:rPr>
              <a:t>Size and Rotate</a:t>
            </a:r>
            <a:r>
              <a:rPr lang="en-US" sz="1200" dirty="0" smtClean="0">
                <a:effectLst/>
                <a:latin typeface="Segoe UI"/>
                <a:ea typeface="Calibri"/>
                <a:cs typeface="Times New Roman"/>
              </a:rPr>
              <a:t> in the right pane set the </a:t>
            </a:r>
            <a:r>
              <a:rPr lang="en-US" sz="1200" b="1" dirty="0" smtClean="0">
                <a:effectLst/>
                <a:latin typeface="Segoe UI"/>
                <a:ea typeface="Calibri"/>
                <a:cs typeface="Times New Roman"/>
              </a:rPr>
              <a:t>height</a:t>
            </a:r>
            <a:r>
              <a:rPr lang="en-US" sz="1200" dirty="0" smtClean="0">
                <a:effectLst/>
                <a:latin typeface="Segoe UI"/>
                <a:ea typeface="Calibri"/>
                <a:cs typeface="Times New Roman"/>
              </a:rPr>
              <a:t> to </a:t>
            </a:r>
            <a:r>
              <a:rPr lang="en-US" sz="1200" b="1" dirty="0" smtClean="0">
                <a:effectLst/>
                <a:latin typeface="Segoe UI"/>
                <a:ea typeface="Calibri"/>
                <a:cs typeface="Times New Roman"/>
              </a:rPr>
              <a:t>4.45”</a:t>
            </a:r>
            <a:r>
              <a:rPr lang="en-US" sz="1200" dirty="0" smtClean="0">
                <a:effectLst/>
                <a:latin typeface="Segoe UI"/>
                <a:ea typeface="Calibri"/>
                <a:cs typeface="Times New Roman"/>
              </a:rPr>
              <a:t> and the </a:t>
            </a:r>
            <a:r>
              <a:rPr lang="en-US" sz="1200" b="1" dirty="0" smtClean="0">
                <a:effectLst/>
                <a:latin typeface="Segoe UI"/>
                <a:ea typeface="Calibri"/>
                <a:cs typeface="Times New Roman"/>
              </a:rPr>
              <a:t>Width</a:t>
            </a:r>
            <a:r>
              <a:rPr lang="en-US" sz="1200" dirty="0" smtClean="0">
                <a:effectLst/>
                <a:latin typeface="Segoe UI"/>
                <a:ea typeface="Calibri"/>
                <a:cs typeface="Times New Roman"/>
              </a:rPr>
              <a:t> to </a:t>
            </a:r>
            <a:r>
              <a:rPr lang="en-US" sz="1200" b="1" dirty="0" smtClean="0">
                <a:effectLst/>
                <a:latin typeface="Segoe UI"/>
                <a:ea typeface="Calibri"/>
                <a:cs typeface="Times New Roman"/>
              </a:rPr>
              <a:t>7.91”</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In the </a:t>
            </a:r>
            <a:r>
              <a:rPr lang="en-US" sz="1200" b="1" dirty="0" smtClean="0">
                <a:effectLst/>
                <a:latin typeface="Segoe UI"/>
                <a:ea typeface="Calibri"/>
                <a:cs typeface="Times New Roman"/>
              </a:rPr>
              <a:t>Format Video</a:t>
            </a:r>
            <a:r>
              <a:rPr lang="en-US" sz="1200" dirty="0" smtClean="0">
                <a:effectLst/>
                <a:latin typeface="Segoe UI"/>
                <a:ea typeface="Calibri"/>
                <a:cs typeface="Times New Roman"/>
              </a:rPr>
              <a:t> dialog box, click </a:t>
            </a:r>
            <a:r>
              <a:rPr lang="en-US" sz="1200" b="1" dirty="0" smtClean="0">
                <a:effectLst/>
                <a:latin typeface="Segoe UI"/>
                <a:ea typeface="Calibri"/>
                <a:cs typeface="Times New Roman"/>
              </a:rPr>
              <a:t>Position </a:t>
            </a:r>
            <a:r>
              <a:rPr lang="en-US" sz="1200" dirty="0" smtClean="0">
                <a:effectLst/>
                <a:latin typeface="Segoe UI"/>
                <a:ea typeface="Calibri"/>
                <a:cs typeface="Times New Roman"/>
              </a:rPr>
              <a:t>in the left pane, under </a:t>
            </a:r>
            <a:r>
              <a:rPr lang="en-US" sz="1200" b="1" dirty="0" smtClean="0">
                <a:effectLst/>
                <a:latin typeface="Segoe UI"/>
                <a:ea typeface="Calibri"/>
                <a:cs typeface="Times New Roman"/>
              </a:rPr>
              <a:t>Position on Slide</a:t>
            </a:r>
            <a:r>
              <a:rPr lang="en-US" sz="1200" dirty="0" smtClean="0">
                <a:effectLst/>
                <a:latin typeface="Segoe UI"/>
                <a:ea typeface="Calibri"/>
                <a:cs typeface="Times New Roman"/>
              </a:rPr>
              <a:t> in the right pane set </a:t>
            </a:r>
            <a:r>
              <a:rPr lang="en-US" sz="1200" b="1" dirty="0" smtClean="0">
                <a:effectLst/>
                <a:latin typeface="Segoe UI"/>
                <a:ea typeface="Calibri"/>
                <a:cs typeface="Times New Roman"/>
              </a:rPr>
              <a:t>Horizontal</a:t>
            </a:r>
            <a:r>
              <a:rPr lang="en-US" sz="1200" dirty="0" smtClean="0">
                <a:effectLst/>
                <a:latin typeface="Segoe UI"/>
                <a:ea typeface="Calibri"/>
                <a:cs typeface="Times New Roman"/>
              </a:rPr>
              <a:t> to </a:t>
            </a:r>
            <a:r>
              <a:rPr lang="en-US" sz="1200" b="1" dirty="0" smtClean="0">
                <a:effectLst/>
                <a:latin typeface="Segoe UI"/>
                <a:ea typeface="Calibri"/>
                <a:cs typeface="Times New Roman"/>
              </a:rPr>
              <a:t>1.04”</a:t>
            </a:r>
            <a:r>
              <a:rPr lang="en-US" sz="1200" dirty="0" smtClean="0">
                <a:effectLst/>
                <a:latin typeface="Segoe UI"/>
                <a:ea typeface="Calibri"/>
                <a:cs typeface="Times New Roman"/>
              </a:rPr>
              <a:t> and the </a:t>
            </a:r>
            <a:r>
              <a:rPr lang="en-US" sz="1200" b="1" dirty="0" smtClean="0">
                <a:effectLst/>
                <a:latin typeface="Segoe UI"/>
                <a:ea typeface="Calibri"/>
                <a:cs typeface="Times New Roman"/>
              </a:rPr>
              <a:t>Vertical</a:t>
            </a:r>
            <a:r>
              <a:rPr lang="en-US" sz="1200" dirty="0" smtClean="0">
                <a:effectLst/>
                <a:latin typeface="Segoe UI"/>
                <a:ea typeface="Calibri"/>
                <a:cs typeface="Times New Roman"/>
              </a:rPr>
              <a:t> to </a:t>
            </a:r>
            <a:r>
              <a:rPr lang="en-US" sz="1200" b="1" dirty="0" smtClean="0">
                <a:effectLst/>
                <a:latin typeface="Segoe UI"/>
                <a:ea typeface="Calibri"/>
                <a:cs typeface="Times New Roman"/>
              </a:rPr>
              <a:t>1.27”</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Close the </a:t>
            </a:r>
            <a:r>
              <a:rPr lang="en-US" sz="1200" b="1" dirty="0" smtClean="0">
                <a:effectLst/>
                <a:latin typeface="Segoe UI"/>
                <a:ea typeface="Calibri"/>
                <a:cs typeface="Times New Roman"/>
              </a:rPr>
              <a:t>Format Video</a:t>
            </a:r>
            <a:r>
              <a:rPr lang="en-US" sz="1200" dirty="0" smtClean="0">
                <a:effectLst/>
                <a:latin typeface="Segoe UI"/>
                <a:ea typeface="Calibri"/>
                <a:cs typeface="Times New Roman"/>
              </a:rPr>
              <a:t> dialog box.</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solidFill>
                  <a:srgbClr val="000000"/>
                </a:solidFill>
                <a:effectLst/>
                <a:latin typeface="Segoe UI"/>
                <a:ea typeface="Calibri"/>
                <a:cs typeface="Times New Roman"/>
              </a:rPr>
              <a:t>Select the video and under </a:t>
            </a:r>
            <a:r>
              <a:rPr lang="en-US" sz="1200" b="1" dirty="0" smtClean="0">
                <a:solidFill>
                  <a:srgbClr val="000000"/>
                </a:solidFill>
                <a:effectLst/>
                <a:latin typeface="Segoe UI"/>
                <a:ea typeface="Calibri"/>
                <a:cs typeface="Times New Roman"/>
              </a:rPr>
              <a:t>Video Tools</a:t>
            </a:r>
            <a:r>
              <a:rPr lang="en-US" sz="1200" dirty="0" smtClean="0">
                <a:solidFill>
                  <a:srgbClr val="000000"/>
                </a:solidFill>
                <a:effectLst/>
                <a:latin typeface="Segoe UI"/>
                <a:ea typeface="Calibri"/>
                <a:cs typeface="Times New Roman"/>
              </a:rPr>
              <a:t>, on the </a:t>
            </a:r>
            <a:r>
              <a:rPr lang="en-US" sz="1200" b="1" dirty="0" smtClean="0">
                <a:solidFill>
                  <a:srgbClr val="000000"/>
                </a:solidFill>
                <a:effectLst/>
                <a:latin typeface="Segoe UI"/>
                <a:ea typeface="Calibri"/>
                <a:cs typeface="Times New Roman"/>
              </a:rPr>
              <a:t>Format</a:t>
            </a:r>
            <a:r>
              <a:rPr lang="en-US" sz="1200" dirty="0" smtClean="0">
                <a:solidFill>
                  <a:srgbClr val="000000"/>
                </a:solidFill>
                <a:effectLst/>
                <a:latin typeface="Segoe UI"/>
                <a:ea typeface="Calibri"/>
                <a:cs typeface="Times New Roman"/>
              </a:rPr>
              <a:t> tab, in the </a:t>
            </a:r>
            <a:r>
              <a:rPr lang="en-US" sz="1200" b="1" dirty="0" smtClean="0">
                <a:solidFill>
                  <a:srgbClr val="000000"/>
                </a:solidFill>
                <a:effectLst/>
                <a:latin typeface="Segoe UI"/>
                <a:ea typeface="Calibri"/>
                <a:cs typeface="Times New Roman"/>
              </a:rPr>
              <a:t>Arrange</a:t>
            </a:r>
            <a:r>
              <a:rPr lang="en-US" sz="1200" dirty="0" smtClean="0">
                <a:solidFill>
                  <a:srgbClr val="000000"/>
                </a:solidFill>
                <a:effectLst/>
                <a:latin typeface="Segoe UI"/>
                <a:ea typeface="Calibri"/>
                <a:cs typeface="Times New Roman"/>
              </a:rPr>
              <a:t> group, click </a:t>
            </a:r>
            <a:r>
              <a:rPr lang="en-US" sz="1200" b="1" dirty="0" smtClean="0">
                <a:solidFill>
                  <a:srgbClr val="000000"/>
                </a:solidFill>
                <a:effectLst/>
                <a:latin typeface="Segoe UI"/>
                <a:ea typeface="Calibri"/>
                <a:cs typeface="Times New Roman"/>
              </a:rPr>
              <a:t>Send Backward</a:t>
            </a:r>
            <a:r>
              <a:rPr lang="en-US" sz="1200" dirty="0" smtClean="0">
                <a:solidFill>
                  <a:srgbClr val="000000"/>
                </a:solidFill>
                <a:effectLst/>
                <a:latin typeface="Segoe UI"/>
                <a:ea typeface="Calibri"/>
                <a:cs typeface="Times New Roman"/>
              </a:rPr>
              <a:t>, and then select </a:t>
            </a:r>
            <a:r>
              <a:rPr lang="en-US" sz="1200" b="1" dirty="0" smtClean="0">
                <a:solidFill>
                  <a:srgbClr val="000000"/>
                </a:solidFill>
                <a:effectLst/>
                <a:latin typeface="Segoe UI"/>
                <a:ea typeface="Calibri"/>
                <a:cs typeface="Times New Roman"/>
              </a:rPr>
              <a:t>Send to Back</a:t>
            </a:r>
            <a:r>
              <a:rPr lang="en-US" sz="1200" dirty="0" smtClean="0">
                <a:solidFill>
                  <a:srgbClr val="000000"/>
                </a:solidFill>
                <a:effectLst/>
                <a:latin typeface="Segoe UI"/>
                <a:ea typeface="Calibri"/>
                <a:cs typeface="Times New Roman"/>
              </a:rPr>
              <a:t>.</a:t>
            </a:r>
            <a:endParaRPr lang="en-US" sz="1200" dirty="0" smtClean="0">
              <a:effectLst/>
              <a:latin typeface="+mn-lt"/>
              <a:ea typeface="Calibri"/>
              <a:cs typeface="Times New Roman"/>
            </a:endParaRPr>
          </a:p>
          <a:p>
            <a:pPr marL="514350" marR="0">
              <a:spcBef>
                <a:spcPts val="600"/>
              </a:spcBef>
              <a:spcAft>
                <a:spcPts val="0"/>
              </a:spcAft>
            </a:pPr>
            <a:r>
              <a:rPr lang="en-US" sz="1200" dirty="0" smtClean="0">
                <a:effectLst/>
                <a:latin typeface="Segoe UI"/>
                <a:ea typeface="Calibri"/>
                <a:cs typeface="Times New Roman"/>
              </a:rPr>
              <a:t> </a:t>
            </a:r>
            <a:endParaRPr lang="en-US" sz="1200" dirty="0" smtClean="0">
              <a:effectLst/>
              <a:latin typeface="+mn-lt"/>
              <a:ea typeface="Calibri"/>
              <a:cs typeface="Times New Roman"/>
            </a:endParaRPr>
          </a:p>
          <a:p>
            <a:pPr marL="0" marR="0">
              <a:spcBef>
                <a:spcPts val="600"/>
              </a:spcBef>
              <a:spcAft>
                <a:spcPts val="0"/>
              </a:spcAft>
            </a:pPr>
            <a:r>
              <a:rPr lang="en-US" sz="1200" dirty="0" smtClean="0">
                <a:effectLst/>
                <a:latin typeface="Segoe UI"/>
                <a:ea typeface="Calibri"/>
                <a:cs typeface="Times New Roman"/>
              </a:rPr>
              <a:t>To reproduce the background effects on this slide, do the following:</a:t>
            </a:r>
          </a:p>
          <a:p>
            <a:pPr marL="0" marR="0">
              <a:spcBef>
                <a:spcPts val="600"/>
              </a:spcBef>
              <a:spcAft>
                <a:spcPts val="0"/>
              </a:spcAft>
            </a:pPr>
            <a:endParaRPr lang="en-US" sz="1200" dirty="0" smtClean="0">
              <a:effectLst/>
              <a:latin typeface="+mn-lt"/>
              <a:ea typeface="Calibri"/>
              <a:cs typeface="Times New Roman"/>
            </a:endParaRPr>
          </a:p>
          <a:p>
            <a:pPr marL="342900" marR="0" lvl="0" indent="-342900">
              <a:lnSpc>
                <a:spcPct val="115000"/>
              </a:lnSpc>
              <a:spcBef>
                <a:spcPts val="600"/>
              </a:spcBef>
              <a:spcAft>
                <a:spcPts val="0"/>
              </a:spcAft>
              <a:buFont typeface="+mj-lt"/>
              <a:buAutoNum type="arabicPeriod"/>
              <a:tabLst>
                <a:tab pos="685800" algn="l"/>
              </a:tabLst>
            </a:pPr>
            <a:r>
              <a:rPr lang="en-US" sz="1200" kern="1200" dirty="0" smtClean="0">
                <a:solidFill>
                  <a:srgbClr val="000000"/>
                </a:solidFill>
                <a:effectLst/>
                <a:latin typeface="Segoe UI"/>
                <a:ea typeface="Times New Roman"/>
                <a:cs typeface="Times New Roman"/>
              </a:rPr>
              <a:t>On the </a:t>
            </a:r>
            <a:r>
              <a:rPr lang="en-US" sz="1200" b="1" kern="1200" dirty="0" smtClean="0">
                <a:solidFill>
                  <a:srgbClr val="000000"/>
                </a:solidFill>
                <a:effectLst/>
                <a:latin typeface="Segoe UI"/>
                <a:ea typeface="Times New Roman"/>
                <a:cs typeface="Times New Roman"/>
              </a:rPr>
              <a:t>Design</a:t>
            </a:r>
            <a:r>
              <a:rPr lang="en-US" sz="1200" kern="1200" dirty="0" smtClean="0">
                <a:solidFill>
                  <a:srgbClr val="000000"/>
                </a:solidFill>
                <a:effectLst/>
                <a:latin typeface="Segoe UI"/>
                <a:ea typeface="Times New Roman"/>
                <a:cs typeface="Times New Roman"/>
              </a:rPr>
              <a:t> tab, in the bottom right corner of the </a:t>
            </a:r>
            <a:r>
              <a:rPr lang="en-US" sz="1200" b="1" kern="1200" dirty="0" smtClean="0">
                <a:solidFill>
                  <a:srgbClr val="000000"/>
                </a:solidFill>
                <a:effectLst/>
                <a:latin typeface="Segoe UI"/>
                <a:ea typeface="Times New Roman"/>
                <a:cs typeface="Times New Roman"/>
              </a:rPr>
              <a:t>Background</a:t>
            </a:r>
            <a:r>
              <a:rPr lang="en-US" sz="1200" kern="1200" dirty="0" smtClean="0">
                <a:solidFill>
                  <a:srgbClr val="000000"/>
                </a:solidFill>
                <a:effectLst/>
                <a:latin typeface="Segoe UI"/>
                <a:ea typeface="Times New Roman"/>
                <a:cs typeface="Times New Roman"/>
              </a:rPr>
              <a:t> group, click the arrow at the bottom right launching the </a:t>
            </a:r>
            <a:r>
              <a:rPr lang="en-US" sz="1200" b="1" kern="1200" dirty="0" smtClean="0">
                <a:solidFill>
                  <a:srgbClr val="000000"/>
                </a:solidFill>
                <a:effectLst/>
                <a:latin typeface="Segoe UI"/>
                <a:ea typeface="Times New Roman"/>
                <a:cs typeface="Times New Roman"/>
              </a:rPr>
              <a:t>Format Background </a:t>
            </a:r>
            <a:r>
              <a:rPr lang="en-US" sz="1200" kern="1200" dirty="0" smtClean="0">
                <a:solidFill>
                  <a:srgbClr val="000000"/>
                </a:solidFill>
                <a:effectLst/>
                <a:latin typeface="Segoe UI"/>
                <a:ea typeface="Times New Roman"/>
                <a:cs typeface="Times New Roman"/>
              </a:rPr>
              <a:t>dialog box. </a:t>
            </a:r>
            <a:endParaRPr lang="en-US" sz="1200" dirty="0" smtClean="0">
              <a:effectLst/>
              <a:latin typeface="+mn-lt"/>
              <a:ea typeface="Calibri"/>
              <a:cs typeface="Times New Roman"/>
            </a:endParaRPr>
          </a:p>
          <a:p>
            <a:pPr marL="342900" marR="0" lvl="0" indent="-342900">
              <a:lnSpc>
                <a:spcPct val="115000"/>
              </a:lnSpc>
              <a:spcBef>
                <a:spcPts val="600"/>
              </a:spcBef>
              <a:spcAft>
                <a:spcPts val="0"/>
              </a:spcAft>
              <a:buFont typeface="+mj-lt"/>
              <a:buAutoNum type="arabicPeriod"/>
              <a:tabLst>
                <a:tab pos="685800" algn="l"/>
              </a:tabLst>
            </a:pPr>
            <a:r>
              <a:rPr lang="en-US" sz="1200" dirty="0" smtClean="0">
                <a:effectLst/>
                <a:latin typeface="Segoe UI"/>
                <a:ea typeface="Times New Roman"/>
                <a:cs typeface="Times New Roman"/>
              </a:rPr>
              <a:t>In the </a:t>
            </a:r>
            <a:r>
              <a:rPr lang="en-US" sz="1200" b="1" dirty="0" smtClean="0">
                <a:effectLst/>
                <a:latin typeface="Segoe UI"/>
                <a:ea typeface="Times New Roman"/>
                <a:cs typeface="Times New Roman"/>
              </a:rPr>
              <a:t>Format Background</a:t>
            </a:r>
            <a:r>
              <a:rPr lang="en-US" sz="1200" dirty="0" smtClean="0">
                <a:effectLst/>
                <a:latin typeface="Segoe UI"/>
                <a:ea typeface="Times New Roman"/>
                <a:cs typeface="Times New Roman"/>
              </a:rPr>
              <a:t> dialog box, select </a:t>
            </a:r>
            <a:r>
              <a:rPr lang="en-US" sz="1200" b="1" dirty="0" smtClean="0">
                <a:effectLst/>
                <a:latin typeface="Segoe UI"/>
                <a:ea typeface="Times New Roman"/>
                <a:cs typeface="Times New Roman"/>
              </a:rPr>
              <a:t>Fill </a:t>
            </a:r>
            <a:r>
              <a:rPr lang="en-US" sz="1200" dirty="0" smtClean="0">
                <a:effectLst/>
                <a:latin typeface="Segoe UI"/>
                <a:ea typeface="Times New Roman"/>
                <a:cs typeface="Times New Roman"/>
              </a:rPr>
              <a:t>in the left pane, under </a:t>
            </a:r>
            <a:r>
              <a:rPr lang="en-US" sz="1200" b="1" dirty="0" smtClean="0">
                <a:effectLst/>
                <a:latin typeface="Segoe UI"/>
                <a:ea typeface="Times New Roman"/>
                <a:cs typeface="Times New Roman"/>
              </a:rPr>
              <a:t>Fill</a:t>
            </a:r>
            <a:r>
              <a:rPr lang="en-US" sz="1200" dirty="0" smtClean="0">
                <a:effectLst/>
                <a:latin typeface="Segoe UI"/>
                <a:ea typeface="Times New Roman"/>
                <a:cs typeface="Times New Roman"/>
              </a:rPr>
              <a:t> on the right pane select </a:t>
            </a:r>
            <a:r>
              <a:rPr lang="en-US" sz="1200" b="1" dirty="0" smtClean="0">
                <a:effectLst/>
                <a:latin typeface="Segoe UI"/>
                <a:ea typeface="Times New Roman"/>
                <a:cs typeface="Times New Roman"/>
              </a:rPr>
              <a:t>Gradient Fill</a:t>
            </a:r>
            <a:r>
              <a:rPr lang="en-US" sz="1200" dirty="0" smtClean="0">
                <a:effectLst/>
                <a:latin typeface="Segoe UI"/>
                <a:ea typeface="Times New Roman"/>
                <a:cs typeface="Times New Roman"/>
              </a:rPr>
              <a:t>. </a:t>
            </a:r>
            <a:endParaRPr lang="en-US" sz="1200" dirty="0" smtClean="0">
              <a:effectLst/>
              <a:latin typeface="+mn-lt"/>
              <a:ea typeface="Calibri"/>
              <a:cs typeface="Times New Roman"/>
            </a:endParaRPr>
          </a:p>
          <a:p>
            <a:pPr marL="342900" marR="0" lvl="0" indent="-342900">
              <a:lnSpc>
                <a:spcPct val="115000"/>
              </a:lnSpc>
              <a:spcBef>
                <a:spcPts val="600"/>
              </a:spcBef>
              <a:spcAft>
                <a:spcPts val="0"/>
              </a:spcAft>
              <a:buFont typeface="+mj-lt"/>
              <a:buAutoNum type="arabicPeriod"/>
              <a:tabLst>
                <a:tab pos="685800" algn="l"/>
              </a:tabLst>
            </a:pPr>
            <a:r>
              <a:rPr lang="en-US" sz="1200" kern="1200" dirty="0" smtClean="0">
                <a:solidFill>
                  <a:srgbClr val="000000"/>
                </a:solidFill>
                <a:effectLst/>
                <a:latin typeface="Segoe UI"/>
                <a:ea typeface="Times New Roman"/>
                <a:cs typeface="Times New Roman"/>
              </a:rPr>
              <a:t>Under </a:t>
            </a:r>
            <a:r>
              <a:rPr lang="en-US" sz="1200" b="1" kern="1200" dirty="0" smtClean="0">
                <a:solidFill>
                  <a:srgbClr val="000000"/>
                </a:solidFill>
                <a:effectLst/>
                <a:latin typeface="Segoe UI"/>
                <a:ea typeface="Times New Roman"/>
                <a:cs typeface="Times New Roman"/>
              </a:rPr>
              <a:t>Gradient stops</a:t>
            </a:r>
            <a:r>
              <a:rPr lang="en-US" sz="1200" kern="1200" dirty="0" smtClean="0">
                <a:solidFill>
                  <a:srgbClr val="000000"/>
                </a:solidFill>
                <a:effectLst/>
                <a:latin typeface="Segoe UI"/>
                <a:ea typeface="Times New Roman"/>
                <a:cs typeface="Times New Roman"/>
              </a:rPr>
              <a:t>, click </a:t>
            </a:r>
            <a:r>
              <a:rPr lang="en-US" sz="1200" b="1" kern="1200" dirty="0" smtClean="0">
                <a:solidFill>
                  <a:srgbClr val="000000"/>
                </a:solidFill>
                <a:effectLst/>
                <a:latin typeface="Segoe UI"/>
                <a:ea typeface="Times New Roman"/>
                <a:cs typeface="Times New Roman"/>
              </a:rPr>
              <a:t>Add gradient stop</a:t>
            </a:r>
            <a:r>
              <a:rPr lang="en-US" sz="1200" kern="1200" dirty="0" smtClean="0">
                <a:solidFill>
                  <a:srgbClr val="000000"/>
                </a:solidFill>
                <a:effectLst/>
                <a:latin typeface="Segoe UI"/>
                <a:ea typeface="Times New Roman"/>
                <a:cs typeface="Times New Roman"/>
              </a:rPr>
              <a:t> or </a:t>
            </a:r>
            <a:r>
              <a:rPr lang="en-US" sz="1200" b="1" kern="1200" dirty="0" smtClean="0">
                <a:solidFill>
                  <a:srgbClr val="000000"/>
                </a:solidFill>
                <a:effectLst/>
                <a:latin typeface="Segoe UI"/>
                <a:ea typeface="Times New Roman"/>
                <a:cs typeface="Times New Roman"/>
              </a:rPr>
              <a:t>Remove gradient stop</a:t>
            </a:r>
            <a:r>
              <a:rPr lang="en-US" sz="1200" kern="1200" dirty="0" smtClean="0">
                <a:solidFill>
                  <a:srgbClr val="000000"/>
                </a:solidFill>
                <a:effectLst/>
                <a:latin typeface="Segoe UI"/>
                <a:ea typeface="Times New Roman"/>
                <a:cs typeface="Times New Roman"/>
              </a:rPr>
              <a:t> until four stops appear on the slider. Customize the gradient stops as follows:</a:t>
            </a:r>
            <a:endParaRPr lang="en-US" sz="1200" dirty="0" smtClean="0">
              <a:effectLst/>
              <a:latin typeface="+mn-lt"/>
              <a:ea typeface="Calibri"/>
              <a:cs typeface="Times New Roman"/>
            </a:endParaRPr>
          </a:p>
          <a:p>
            <a:pPr marL="742950" marR="0" lvl="1" indent="-285750">
              <a:lnSpc>
                <a:spcPct val="115000"/>
              </a:lnSpc>
              <a:spcBef>
                <a:spcPts val="600"/>
              </a:spcBef>
              <a:spcAft>
                <a:spcPts val="0"/>
              </a:spcAft>
              <a:buFont typeface="Arial"/>
              <a:buChar char="•"/>
            </a:pPr>
            <a:r>
              <a:rPr lang="en-US" sz="1200" kern="1200" dirty="0" smtClean="0">
                <a:solidFill>
                  <a:srgbClr val="000000"/>
                </a:solidFill>
                <a:effectLst/>
                <a:latin typeface="Segoe UI"/>
                <a:ea typeface="Times New Roman"/>
                <a:cs typeface="Times New Roman"/>
              </a:rPr>
              <a:t>Select the first stop on the slider, and then do the following:</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In the </a:t>
            </a:r>
            <a:r>
              <a:rPr lang="en-US" sz="1200" b="1" kern="1200" dirty="0" smtClean="0">
                <a:solidFill>
                  <a:srgbClr val="000000"/>
                </a:solidFill>
                <a:effectLst/>
                <a:latin typeface="Segoe UI"/>
                <a:ea typeface="Times New Roman"/>
                <a:cs typeface="Times New Roman"/>
              </a:rPr>
              <a:t>Position </a:t>
            </a:r>
            <a:r>
              <a:rPr lang="en-US" sz="1200" kern="1200" dirty="0" smtClean="0">
                <a:solidFill>
                  <a:srgbClr val="000000"/>
                </a:solidFill>
                <a:effectLst/>
                <a:latin typeface="Segoe UI"/>
                <a:ea typeface="Times New Roman"/>
                <a:cs typeface="Times New Roman"/>
              </a:rPr>
              <a:t>box, enter </a:t>
            </a:r>
            <a:r>
              <a:rPr lang="en-US" sz="1200" b="1" kern="1200" dirty="0" smtClean="0">
                <a:solidFill>
                  <a:srgbClr val="000000"/>
                </a:solidFill>
                <a:effectLst/>
                <a:latin typeface="Segoe UI"/>
                <a:ea typeface="Times New Roman"/>
                <a:cs typeface="Times New Roman"/>
              </a:rPr>
              <a:t>35%</a:t>
            </a:r>
            <a:r>
              <a:rPr lang="en-US" sz="1200" kern="1200" dirty="0" smtClean="0">
                <a:solidFill>
                  <a:srgbClr val="000000"/>
                </a:solidFill>
                <a:effectLst/>
                <a:latin typeface="Segoe UI"/>
                <a:ea typeface="Times New Roman"/>
                <a:cs typeface="Times New Roman"/>
              </a:rPr>
              <a:t>.</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Click the button next to </a:t>
            </a:r>
            <a:r>
              <a:rPr lang="en-US" sz="1200" b="1" kern="1200" dirty="0" smtClean="0">
                <a:solidFill>
                  <a:srgbClr val="000000"/>
                </a:solidFill>
                <a:effectLst/>
                <a:latin typeface="Segoe UI"/>
                <a:ea typeface="Times New Roman"/>
                <a:cs typeface="Times New Roman"/>
              </a:rPr>
              <a:t>Color</a:t>
            </a:r>
            <a:r>
              <a:rPr lang="en-US" sz="1200" kern="1200" dirty="0" smtClean="0">
                <a:solidFill>
                  <a:srgbClr val="000000"/>
                </a:solidFill>
                <a:effectLst/>
                <a:latin typeface="Segoe UI"/>
                <a:ea typeface="Times New Roman"/>
                <a:cs typeface="Times New Roman"/>
              </a:rPr>
              <a:t>, and then under </a:t>
            </a:r>
            <a:r>
              <a:rPr lang="en-US" sz="1200" b="1" kern="1200" dirty="0" smtClean="0">
                <a:solidFill>
                  <a:srgbClr val="000000"/>
                </a:solidFill>
                <a:effectLst/>
                <a:latin typeface="Segoe UI"/>
                <a:ea typeface="Times New Roman"/>
                <a:cs typeface="Times New Roman"/>
              </a:rPr>
              <a:t>Theme Colors </a:t>
            </a:r>
            <a:r>
              <a:rPr lang="en-US" sz="1200" kern="1200" dirty="0" smtClean="0">
                <a:solidFill>
                  <a:srgbClr val="000000"/>
                </a:solidFill>
                <a:effectLst/>
                <a:latin typeface="Segoe UI"/>
                <a:ea typeface="Times New Roman"/>
                <a:cs typeface="Times New Roman"/>
              </a:rPr>
              <a:t>select</a:t>
            </a:r>
            <a:r>
              <a:rPr lang="en-US" sz="1200" b="1" kern="1200" dirty="0" smtClean="0">
                <a:solidFill>
                  <a:srgbClr val="000000"/>
                </a:solidFill>
                <a:effectLst/>
                <a:latin typeface="Segoe UI"/>
                <a:ea typeface="Times New Roman"/>
                <a:cs typeface="Times New Roman"/>
              </a:rPr>
              <a:t> Blue, Accent 1, Lighter 80% </a:t>
            </a:r>
            <a:r>
              <a:rPr lang="en-US" sz="1200" kern="1200" dirty="0" smtClean="0">
                <a:solidFill>
                  <a:srgbClr val="000000"/>
                </a:solidFill>
                <a:effectLst/>
                <a:latin typeface="Segoe UI"/>
                <a:ea typeface="Times New Roman"/>
                <a:cs typeface="Times New Roman"/>
              </a:rPr>
              <a:t>(second row, fifth option from the left).</a:t>
            </a:r>
            <a:endParaRPr lang="en-US" sz="1200" dirty="0" smtClean="0">
              <a:effectLst/>
              <a:latin typeface="+mn-lt"/>
              <a:ea typeface="Calibri"/>
              <a:cs typeface="Times New Roman"/>
            </a:endParaRPr>
          </a:p>
          <a:p>
            <a:pPr marL="742950" marR="0" lvl="1" indent="-285750">
              <a:lnSpc>
                <a:spcPct val="115000"/>
              </a:lnSpc>
              <a:spcBef>
                <a:spcPts val="600"/>
              </a:spcBef>
              <a:spcAft>
                <a:spcPts val="0"/>
              </a:spcAft>
              <a:buFont typeface="Arial"/>
              <a:buChar char="•"/>
            </a:pPr>
            <a:r>
              <a:rPr lang="en-US" sz="1200" kern="1200" dirty="0" smtClean="0">
                <a:solidFill>
                  <a:srgbClr val="000000"/>
                </a:solidFill>
                <a:effectLst/>
                <a:latin typeface="Segoe UI"/>
                <a:ea typeface="Times New Roman"/>
                <a:cs typeface="Times New Roman"/>
              </a:rPr>
              <a:t>Select the second stop on the list, and then do the following: </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In the </a:t>
            </a:r>
            <a:r>
              <a:rPr lang="en-US" sz="1200" b="1" kern="1200" dirty="0" smtClean="0">
                <a:solidFill>
                  <a:srgbClr val="000000"/>
                </a:solidFill>
                <a:effectLst/>
                <a:latin typeface="Segoe UI"/>
                <a:ea typeface="Times New Roman"/>
                <a:cs typeface="Times New Roman"/>
              </a:rPr>
              <a:t>Position </a:t>
            </a:r>
            <a:r>
              <a:rPr lang="en-US" sz="1200" kern="1200" dirty="0" smtClean="0">
                <a:solidFill>
                  <a:srgbClr val="000000"/>
                </a:solidFill>
                <a:effectLst/>
                <a:latin typeface="Segoe UI"/>
                <a:ea typeface="Times New Roman"/>
                <a:cs typeface="Times New Roman"/>
              </a:rPr>
              <a:t>box, enter </a:t>
            </a:r>
            <a:r>
              <a:rPr lang="en-US" sz="1200" b="1" kern="1200" dirty="0" smtClean="0">
                <a:solidFill>
                  <a:srgbClr val="000000"/>
                </a:solidFill>
                <a:effectLst/>
                <a:latin typeface="Segoe UI"/>
                <a:ea typeface="Times New Roman"/>
                <a:cs typeface="Times New Roman"/>
              </a:rPr>
              <a:t>91%</a:t>
            </a:r>
            <a:r>
              <a:rPr lang="en-US" sz="1200" kern="1200" dirty="0" smtClean="0">
                <a:solidFill>
                  <a:srgbClr val="000000"/>
                </a:solidFill>
                <a:effectLst/>
                <a:latin typeface="Segoe UI"/>
                <a:ea typeface="Times New Roman"/>
                <a:cs typeface="Times New Roman"/>
              </a:rPr>
              <a:t>.</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Click the button next to </a:t>
            </a:r>
            <a:r>
              <a:rPr lang="en-US" sz="1200" b="1" kern="1200" dirty="0" smtClean="0">
                <a:solidFill>
                  <a:srgbClr val="000000"/>
                </a:solidFill>
                <a:effectLst/>
                <a:latin typeface="Segoe UI"/>
                <a:ea typeface="Times New Roman"/>
                <a:cs typeface="Times New Roman"/>
              </a:rPr>
              <a:t>Color</a:t>
            </a:r>
            <a:r>
              <a:rPr lang="en-US" sz="1200" kern="1200" dirty="0" smtClean="0">
                <a:solidFill>
                  <a:srgbClr val="000000"/>
                </a:solidFill>
                <a:effectLst/>
                <a:latin typeface="Segoe UI"/>
                <a:ea typeface="Times New Roman"/>
                <a:cs typeface="Times New Roman"/>
              </a:rPr>
              <a:t>, and then under </a:t>
            </a:r>
            <a:r>
              <a:rPr lang="en-US" sz="1200" b="1" kern="1200" dirty="0" smtClean="0">
                <a:solidFill>
                  <a:srgbClr val="000000"/>
                </a:solidFill>
                <a:effectLst/>
                <a:latin typeface="Segoe UI"/>
                <a:ea typeface="Times New Roman"/>
                <a:cs typeface="Times New Roman"/>
              </a:rPr>
              <a:t>Theme Colors </a:t>
            </a:r>
            <a:r>
              <a:rPr lang="en-US" sz="1200" kern="1200" dirty="0" smtClean="0">
                <a:solidFill>
                  <a:srgbClr val="000000"/>
                </a:solidFill>
                <a:effectLst/>
                <a:latin typeface="Segoe UI"/>
                <a:ea typeface="Times New Roman"/>
                <a:cs typeface="Times New Roman"/>
              </a:rPr>
              <a:t>select </a:t>
            </a:r>
            <a:r>
              <a:rPr lang="en-US" sz="1200" b="1" kern="1200" dirty="0" smtClean="0">
                <a:solidFill>
                  <a:srgbClr val="000000"/>
                </a:solidFill>
                <a:effectLst/>
                <a:latin typeface="Segoe UI"/>
                <a:ea typeface="Times New Roman"/>
                <a:cs typeface="Times New Roman"/>
              </a:rPr>
              <a:t>Blue, Text 2, Lighter 60% </a:t>
            </a:r>
            <a:r>
              <a:rPr lang="en-US" sz="1200" kern="1200" dirty="0" smtClean="0">
                <a:solidFill>
                  <a:srgbClr val="000000"/>
                </a:solidFill>
                <a:effectLst/>
                <a:latin typeface="Segoe UI"/>
                <a:ea typeface="Times New Roman"/>
                <a:cs typeface="Times New Roman"/>
              </a:rPr>
              <a:t>(third row, fourth option from the left).</a:t>
            </a:r>
            <a:endParaRPr lang="en-US" sz="1200" dirty="0" smtClean="0">
              <a:effectLst/>
              <a:latin typeface="+mn-lt"/>
              <a:ea typeface="Calibri"/>
              <a:cs typeface="Times New Roman"/>
            </a:endParaRPr>
          </a:p>
          <a:p>
            <a:pPr marL="742950" marR="0" lvl="1" indent="-285750">
              <a:lnSpc>
                <a:spcPct val="115000"/>
              </a:lnSpc>
              <a:spcBef>
                <a:spcPts val="600"/>
              </a:spcBef>
              <a:spcAft>
                <a:spcPts val="0"/>
              </a:spcAft>
              <a:buFont typeface="Arial"/>
              <a:buChar char="•"/>
            </a:pPr>
            <a:r>
              <a:rPr lang="en-US" sz="1200" kern="1200" dirty="0" smtClean="0">
                <a:solidFill>
                  <a:srgbClr val="000000"/>
                </a:solidFill>
                <a:effectLst/>
                <a:latin typeface="Segoe UI"/>
                <a:ea typeface="Times New Roman"/>
                <a:cs typeface="Times New Roman"/>
              </a:rPr>
              <a:t>Select the third stop on the list, and then do the following: </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In the </a:t>
            </a:r>
            <a:r>
              <a:rPr lang="en-US" sz="1200" b="1" kern="1200" dirty="0" smtClean="0">
                <a:solidFill>
                  <a:srgbClr val="000000"/>
                </a:solidFill>
                <a:effectLst/>
                <a:latin typeface="Segoe UI"/>
                <a:ea typeface="Times New Roman"/>
                <a:cs typeface="Times New Roman"/>
              </a:rPr>
              <a:t>Position </a:t>
            </a:r>
            <a:r>
              <a:rPr lang="en-US" sz="1200" kern="1200" dirty="0" smtClean="0">
                <a:solidFill>
                  <a:srgbClr val="000000"/>
                </a:solidFill>
                <a:effectLst/>
                <a:latin typeface="Segoe UI"/>
                <a:ea typeface="Times New Roman"/>
                <a:cs typeface="Times New Roman"/>
              </a:rPr>
              <a:t>box, enter </a:t>
            </a:r>
            <a:r>
              <a:rPr lang="en-US" sz="1200" b="1" kern="1200" dirty="0" smtClean="0">
                <a:solidFill>
                  <a:srgbClr val="000000"/>
                </a:solidFill>
                <a:effectLst/>
                <a:latin typeface="Segoe UI"/>
                <a:ea typeface="Times New Roman"/>
                <a:cs typeface="Times New Roman"/>
              </a:rPr>
              <a:t>94%</a:t>
            </a:r>
            <a:r>
              <a:rPr lang="en-US" sz="1200" kern="1200" dirty="0" smtClean="0">
                <a:solidFill>
                  <a:srgbClr val="000000"/>
                </a:solidFill>
                <a:effectLst/>
                <a:latin typeface="Segoe UI"/>
                <a:ea typeface="Times New Roman"/>
                <a:cs typeface="Times New Roman"/>
              </a:rPr>
              <a:t>.</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Click the button next to </a:t>
            </a:r>
            <a:r>
              <a:rPr lang="en-US" sz="1200" b="1" kern="1200" dirty="0" smtClean="0">
                <a:solidFill>
                  <a:srgbClr val="000000"/>
                </a:solidFill>
                <a:effectLst/>
                <a:latin typeface="Segoe UI"/>
                <a:ea typeface="Times New Roman"/>
                <a:cs typeface="Times New Roman"/>
              </a:rPr>
              <a:t>Color</a:t>
            </a:r>
            <a:r>
              <a:rPr lang="en-US" sz="1200" kern="1200" dirty="0" smtClean="0">
                <a:solidFill>
                  <a:srgbClr val="000000"/>
                </a:solidFill>
                <a:effectLst/>
                <a:latin typeface="Segoe UI"/>
                <a:ea typeface="Times New Roman"/>
                <a:cs typeface="Times New Roman"/>
              </a:rPr>
              <a:t>, and then under </a:t>
            </a:r>
            <a:r>
              <a:rPr lang="en-US" sz="1200" b="1" kern="1200" dirty="0" smtClean="0">
                <a:solidFill>
                  <a:srgbClr val="000000"/>
                </a:solidFill>
                <a:effectLst/>
                <a:latin typeface="Segoe UI"/>
                <a:ea typeface="Times New Roman"/>
                <a:cs typeface="Times New Roman"/>
              </a:rPr>
              <a:t>Theme Colors </a:t>
            </a:r>
            <a:r>
              <a:rPr lang="en-US" sz="1200" kern="1200" dirty="0" smtClean="0">
                <a:solidFill>
                  <a:srgbClr val="000000"/>
                </a:solidFill>
                <a:effectLst/>
                <a:latin typeface="Segoe UI"/>
                <a:ea typeface="Times New Roman"/>
                <a:cs typeface="Times New Roman"/>
              </a:rPr>
              <a:t>select </a:t>
            </a:r>
            <a:r>
              <a:rPr lang="en-US" sz="1200" b="1" kern="1200" dirty="0" smtClean="0">
                <a:solidFill>
                  <a:srgbClr val="000000"/>
                </a:solidFill>
                <a:effectLst/>
                <a:latin typeface="Segoe UI"/>
                <a:ea typeface="Times New Roman"/>
                <a:cs typeface="Times New Roman"/>
              </a:rPr>
              <a:t>Dark</a:t>
            </a:r>
            <a:r>
              <a:rPr lang="en-US" sz="1200" kern="1200" dirty="0" smtClean="0">
                <a:solidFill>
                  <a:srgbClr val="000000"/>
                </a:solidFill>
                <a:effectLst/>
                <a:latin typeface="Segoe UI"/>
                <a:ea typeface="Times New Roman"/>
                <a:cs typeface="Times New Roman"/>
              </a:rPr>
              <a:t> </a:t>
            </a:r>
            <a:r>
              <a:rPr lang="en-US" sz="1200" b="1" kern="1200" dirty="0" smtClean="0">
                <a:solidFill>
                  <a:srgbClr val="000000"/>
                </a:solidFill>
                <a:effectLst/>
                <a:latin typeface="Segoe UI"/>
                <a:ea typeface="Times New Roman"/>
                <a:cs typeface="Times New Roman"/>
              </a:rPr>
              <a:t>Blue, Text 2, Darker 25% </a:t>
            </a:r>
            <a:r>
              <a:rPr lang="en-US" sz="1200" kern="1200" dirty="0" smtClean="0">
                <a:solidFill>
                  <a:srgbClr val="000000"/>
                </a:solidFill>
                <a:effectLst/>
                <a:latin typeface="Segoe UI"/>
                <a:ea typeface="Times New Roman"/>
                <a:cs typeface="Times New Roman"/>
              </a:rPr>
              <a:t>(fifth row, fourth option from the left).</a:t>
            </a:r>
            <a:endParaRPr lang="en-US" sz="1200" dirty="0" smtClean="0">
              <a:effectLst/>
              <a:latin typeface="+mn-lt"/>
              <a:ea typeface="Calibri"/>
              <a:cs typeface="Times New Roman"/>
            </a:endParaRPr>
          </a:p>
          <a:p>
            <a:pPr marL="742950" marR="0" lvl="1" indent="-285750">
              <a:lnSpc>
                <a:spcPct val="115000"/>
              </a:lnSpc>
              <a:spcBef>
                <a:spcPts val="600"/>
              </a:spcBef>
              <a:spcAft>
                <a:spcPts val="0"/>
              </a:spcAft>
              <a:buFont typeface="Arial"/>
              <a:buChar char="•"/>
            </a:pPr>
            <a:r>
              <a:rPr lang="en-US" sz="1200" kern="1200" dirty="0" smtClean="0">
                <a:solidFill>
                  <a:srgbClr val="000000"/>
                </a:solidFill>
                <a:effectLst/>
                <a:latin typeface="Segoe UI"/>
                <a:ea typeface="Times New Roman"/>
                <a:cs typeface="Times New Roman"/>
              </a:rPr>
              <a:t>Select the last stop on the list, and then do the following: </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In the </a:t>
            </a:r>
            <a:r>
              <a:rPr lang="en-US" sz="1200" b="1" kern="1200" dirty="0" smtClean="0">
                <a:solidFill>
                  <a:srgbClr val="000000"/>
                </a:solidFill>
                <a:effectLst/>
                <a:latin typeface="Segoe UI"/>
                <a:ea typeface="Times New Roman"/>
                <a:cs typeface="Times New Roman"/>
              </a:rPr>
              <a:t>Position </a:t>
            </a:r>
            <a:r>
              <a:rPr lang="en-US" sz="1200" kern="1200" dirty="0" smtClean="0">
                <a:solidFill>
                  <a:srgbClr val="000000"/>
                </a:solidFill>
                <a:effectLst/>
                <a:latin typeface="Segoe UI"/>
                <a:ea typeface="Times New Roman"/>
                <a:cs typeface="Times New Roman"/>
              </a:rPr>
              <a:t>box, enter </a:t>
            </a:r>
            <a:r>
              <a:rPr lang="en-US" sz="1200" b="1" kern="1200" dirty="0" smtClean="0">
                <a:solidFill>
                  <a:srgbClr val="000000"/>
                </a:solidFill>
                <a:effectLst/>
                <a:latin typeface="Segoe UI"/>
                <a:ea typeface="Times New Roman"/>
                <a:cs typeface="Times New Roman"/>
              </a:rPr>
              <a:t>97%</a:t>
            </a:r>
            <a:r>
              <a:rPr lang="en-US" sz="1200" kern="1200" dirty="0" smtClean="0">
                <a:solidFill>
                  <a:srgbClr val="000000"/>
                </a:solidFill>
                <a:effectLst/>
                <a:latin typeface="Segoe UI"/>
                <a:ea typeface="Times New Roman"/>
                <a:cs typeface="Times New Roman"/>
              </a:rPr>
              <a:t>.</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Click the button next to </a:t>
            </a:r>
            <a:r>
              <a:rPr lang="en-US" sz="1200" b="1" kern="1200" dirty="0" smtClean="0">
                <a:solidFill>
                  <a:srgbClr val="000000"/>
                </a:solidFill>
                <a:effectLst/>
                <a:latin typeface="Segoe UI"/>
                <a:ea typeface="Times New Roman"/>
                <a:cs typeface="Times New Roman"/>
              </a:rPr>
              <a:t>Color</a:t>
            </a:r>
            <a:r>
              <a:rPr lang="en-US" sz="1200" kern="1200" dirty="0" smtClean="0">
                <a:solidFill>
                  <a:srgbClr val="000000"/>
                </a:solidFill>
                <a:effectLst/>
                <a:latin typeface="Segoe UI"/>
                <a:ea typeface="Times New Roman"/>
                <a:cs typeface="Times New Roman"/>
              </a:rPr>
              <a:t>, and then under </a:t>
            </a:r>
            <a:r>
              <a:rPr lang="en-US" sz="1200" b="1" kern="1200" dirty="0" smtClean="0">
                <a:solidFill>
                  <a:srgbClr val="000000"/>
                </a:solidFill>
                <a:effectLst/>
                <a:latin typeface="Segoe UI"/>
                <a:ea typeface="Times New Roman"/>
                <a:cs typeface="Times New Roman"/>
              </a:rPr>
              <a:t>Theme Colors </a:t>
            </a:r>
            <a:r>
              <a:rPr lang="en-US" sz="1200" kern="1200" dirty="0" smtClean="0">
                <a:solidFill>
                  <a:srgbClr val="000000"/>
                </a:solidFill>
                <a:effectLst/>
                <a:latin typeface="Segoe UI"/>
                <a:ea typeface="Times New Roman"/>
                <a:cs typeface="Times New Roman"/>
              </a:rPr>
              <a:t>select </a:t>
            </a:r>
            <a:r>
              <a:rPr lang="en-US" sz="1200" b="1" kern="1200" dirty="0" smtClean="0">
                <a:solidFill>
                  <a:srgbClr val="000000"/>
                </a:solidFill>
                <a:effectLst/>
                <a:latin typeface="Segoe UI"/>
                <a:ea typeface="Times New Roman"/>
                <a:cs typeface="Times New Roman"/>
              </a:rPr>
              <a:t>Dark Blue, Text 2, Lighter 40% </a:t>
            </a:r>
            <a:r>
              <a:rPr lang="en-US" sz="1200" kern="1200" dirty="0" smtClean="0">
                <a:solidFill>
                  <a:srgbClr val="000000"/>
                </a:solidFill>
                <a:effectLst/>
                <a:latin typeface="Segoe UI"/>
                <a:ea typeface="Times New Roman"/>
                <a:cs typeface="Times New Roman"/>
              </a:rPr>
              <a:t>(fourth row, fourth option from the left).</a:t>
            </a:r>
            <a:endParaRPr lang="en-US" sz="1200" dirty="0" smtClean="0">
              <a:effectLst/>
              <a:latin typeface="+mn-lt"/>
              <a:ea typeface="Calibri"/>
              <a:cs typeface="Times New Roman"/>
            </a:endParaRPr>
          </a:p>
          <a:p>
            <a:pPr marL="342900" marR="0" lvl="0" indent="-342900">
              <a:lnSpc>
                <a:spcPct val="115000"/>
              </a:lnSpc>
              <a:spcBef>
                <a:spcPts val="600"/>
              </a:spcBef>
              <a:spcAft>
                <a:spcPts val="0"/>
              </a:spcAft>
              <a:buFont typeface="+mj-lt"/>
              <a:buAutoNum type="arabicPeriod"/>
              <a:tabLst>
                <a:tab pos="685800" algn="l"/>
              </a:tabLst>
            </a:pPr>
            <a:r>
              <a:rPr lang="en-US" sz="1200" dirty="0" smtClean="0">
                <a:effectLst/>
                <a:latin typeface="Segoe UI"/>
                <a:ea typeface="Times New Roman"/>
                <a:cs typeface="Times New Roman"/>
              </a:rPr>
              <a:t>Close the </a:t>
            </a:r>
            <a:r>
              <a:rPr lang="en-US" sz="1200" b="1" dirty="0" smtClean="0">
                <a:effectLst/>
                <a:latin typeface="Segoe UI"/>
                <a:ea typeface="Times New Roman"/>
                <a:cs typeface="Times New Roman"/>
              </a:rPr>
              <a:t>Format Background</a:t>
            </a:r>
            <a:r>
              <a:rPr lang="en-US" sz="1200" dirty="0" smtClean="0">
                <a:effectLst/>
                <a:latin typeface="Segoe UI"/>
                <a:ea typeface="Times New Roman"/>
                <a:cs typeface="Times New Roman"/>
              </a:rPr>
              <a:t> dialog box.</a:t>
            </a:r>
            <a:endParaRPr lang="en-US" sz="1200" dirty="0">
              <a:effectLst/>
              <a:latin typeface="+mn-lt"/>
              <a:ea typeface="Calibri"/>
              <a:cs typeface="Times New Roman"/>
            </a:endParaRPr>
          </a:p>
        </p:txBody>
      </p:sp>
      <p:sp>
        <p:nvSpPr>
          <p:cNvPr id="4" name="Slide Number Placeholder 3"/>
          <p:cNvSpPr>
            <a:spLocks noGrp="1"/>
          </p:cNvSpPr>
          <p:nvPr>
            <p:ph type="sldNum" sz="quarter" idx="10"/>
          </p:nvPr>
        </p:nvSpPr>
        <p:spPr/>
        <p:txBody>
          <a:bodyPr/>
          <a:lstStyle/>
          <a:p>
            <a:fld id="{DEE3E46C-0C00-4EF2-A8A1-A6C2D282E9FF}" type="slidenum">
              <a:rPr lang="en-US" smtClean="0"/>
              <a:t>1</a:t>
            </a:fld>
            <a:endParaRPr lang="en-US"/>
          </a:p>
        </p:txBody>
      </p:sp>
    </p:spTree>
    <p:extLst>
      <p:ext uri="{BB962C8B-B14F-4D97-AF65-F5344CB8AC3E}">
        <p14:creationId xmlns:p14="http://schemas.microsoft.com/office/powerpoint/2010/main" val="1388966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600"/>
              </a:spcBef>
              <a:spcAft>
                <a:spcPts val="0"/>
              </a:spcAft>
            </a:pPr>
            <a:r>
              <a:rPr lang="en-US" sz="1200" b="1" dirty="0" smtClean="0">
                <a:effectLst/>
                <a:latin typeface="Segoe UI"/>
                <a:ea typeface="Calibri"/>
                <a:cs typeface="Times New Roman"/>
              </a:rPr>
              <a:t>Television (High Tech)</a:t>
            </a:r>
            <a:endParaRPr lang="en-US" sz="1050" dirty="0" smtClean="0">
              <a:effectLst/>
              <a:latin typeface="+mn-lt"/>
              <a:ea typeface="Calibri"/>
              <a:cs typeface="Times New Roman"/>
            </a:endParaRPr>
          </a:p>
          <a:p>
            <a:pPr marL="0" marR="0">
              <a:spcBef>
                <a:spcPts val="600"/>
              </a:spcBef>
              <a:spcAft>
                <a:spcPts val="0"/>
              </a:spcAft>
            </a:pPr>
            <a:r>
              <a:rPr lang="en-US" sz="1200" dirty="0" smtClean="0">
                <a:effectLst/>
                <a:latin typeface="Segoe UI"/>
                <a:ea typeface="Calibri"/>
                <a:cs typeface="Times New Roman"/>
              </a:rPr>
              <a:t>(Intermediate)</a:t>
            </a:r>
            <a:endParaRPr lang="en-US" sz="1050" dirty="0" smtClean="0">
              <a:effectLst/>
              <a:latin typeface="+mn-lt"/>
              <a:ea typeface="Calibri"/>
              <a:cs typeface="Times New Roman"/>
            </a:endParaRPr>
          </a:p>
          <a:p>
            <a:pPr marL="0" marR="0">
              <a:spcBef>
                <a:spcPts val="600"/>
              </a:spcBef>
              <a:spcAft>
                <a:spcPts val="0"/>
              </a:spcAft>
            </a:pPr>
            <a:r>
              <a:rPr lang="en-US" sz="1200" dirty="0" smtClean="0">
                <a:effectLst/>
                <a:latin typeface="Segoe UI"/>
                <a:ea typeface="Calibri"/>
                <a:cs typeface="Times New Roman"/>
              </a:rPr>
              <a:t> </a:t>
            </a:r>
            <a:endParaRPr lang="en-US" sz="1200" dirty="0" smtClean="0">
              <a:effectLst/>
              <a:latin typeface="+mn-lt"/>
              <a:ea typeface="Calibri"/>
              <a:cs typeface="Times New Roman"/>
            </a:endParaRPr>
          </a:p>
          <a:p>
            <a:pPr marL="0" marR="0">
              <a:spcBef>
                <a:spcPts val="600"/>
              </a:spcBef>
              <a:spcAft>
                <a:spcPts val="0"/>
              </a:spcAft>
            </a:pPr>
            <a:r>
              <a:rPr lang="en-US" sz="1200" dirty="0" smtClean="0">
                <a:effectLst/>
                <a:latin typeface="Segoe UI"/>
                <a:ea typeface="Calibri"/>
                <a:cs typeface="Times New Roman"/>
              </a:rPr>
              <a:t>To reproduce the video effects on this slide, do the following:</a:t>
            </a:r>
          </a:p>
          <a:p>
            <a:pPr marL="0" marR="0">
              <a:spcBef>
                <a:spcPts val="600"/>
              </a:spcBef>
              <a:spcAft>
                <a:spcPts val="0"/>
              </a:spcAft>
            </a:pP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On the </a:t>
            </a:r>
            <a:r>
              <a:rPr lang="en-US" sz="1200" b="1" dirty="0" smtClean="0">
                <a:effectLst/>
                <a:latin typeface="Segoe UI"/>
                <a:ea typeface="Calibri"/>
                <a:cs typeface="Times New Roman"/>
              </a:rPr>
              <a:t>Home</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Slides</a:t>
            </a:r>
            <a:r>
              <a:rPr lang="en-US" sz="1200" dirty="0" smtClean="0">
                <a:effectLst/>
                <a:latin typeface="Segoe UI"/>
                <a:ea typeface="Calibri"/>
                <a:cs typeface="Times New Roman"/>
              </a:rPr>
              <a:t> group, click </a:t>
            </a:r>
            <a:r>
              <a:rPr lang="en-US" sz="1200" b="1" dirty="0" smtClean="0">
                <a:effectLst/>
                <a:latin typeface="Segoe UI"/>
                <a:ea typeface="Calibri"/>
                <a:cs typeface="Times New Roman"/>
              </a:rPr>
              <a:t>Layout</a:t>
            </a:r>
            <a:r>
              <a:rPr lang="en-US" sz="1200" dirty="0" smtClean="0">
                <a:effectLst/>
                <a:latin typeface="Segoe UI"/>
                <a:ea typeface="Calibri"/>
                <a:cs typeface="Times New Roman"/>
              </a:rPr>
              <a:t>, and then click </a:t>
            </a:r>
            <a:r>
              <a:rPr lang="en-US" sz="1200" b="1" dirty="0" smtClean="0">
                <a:effectLst/>
                <a:latin typeface="Segoe UI"/>
                <a:ea typeface="Calibri"/>
                <a:cs typeface="Times New Roman"/>
              </a:rPr>
              <a:t>Blank</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On the </a:t>
            </a:r>
            <a:r>
              <a:rPr lang="en-US" sz="1200" b="1" dirty="0" smtClean="0">
                <a:effectLst/>
                <a:latin typeface="Segoe UI"/>
                <a:ea typeface="Calibri"/>
                <a:cs typeface="Times New Roman"/>
              </a:rPr>
              <a:t>Insert</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Images</a:t>
            </a:r>
            <a:r>
              <a:rPr lang="en-US" sz="1200" dirty="0" smtClean="0">
                <a:effectLst/>
                <a:latin typeface="Segoe UI"/>
                <a:ea typeface="Calibri"/>
                <a:cs typeface="Times New Roman"/>
              </a:rPr>
              <a:t> group, click </a:t>
            </a:r>
            <a:r>
              <a:rPr lang="en-US" sz="1200" b="1" dirty="0" smtClean="0">
                <a:effectLst/>
                <a:latin typeface="Segoe UI"/>
                <a:ea typeface="Calibri"/>
                <a:cs typeface="Times New Roman"/>
              </a:rPr>
              <a:t>Picture</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In the left pane of the </a:t>
            </a:r>
            <a:r>
              <a:rPr lang="en-US" sz="1200" b="1" dirty="0" smtClean="0">
                <a:effectLst/>
                <a:latin typeface="Segoe UI"/>
                <a:ea typeface="Calibri"/>
                <a:cs typeface="Times New Roman"/>
              </a:rPr>
              <a:t>Insert Picture</a:t>
            </a:r>
            <a:r>
              <a:rPr lang="en-US" sz="1200" dirty="0" smtClean="0">
                <a:effectLst/>
                <a:latin typeface="Segoe UI"/>
                <a:ea typeface="Calibri"/>
                <a:cs typeface="Times New Roman"/>
              </a:rPr>
              <a:t> dialog box, click the drive or library that contains the picture of the TV. In the right pane of the dialog box, click the picture that you want and then click </a:t>
            </a:r>
            <a:r>
              <a:rPr lang="en-US" sz="1200" b="1" dirty="0" smtClean="0">
                <a:effectLst/>
                <a:latin typeface="Segoe UI"/>
                <a:ea typeface="Calibri"/>
                <a:cs typeface="Times New Roman"/>
              </a:rPr>
              <a:t>Insert</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Under </a:t>
            </a:r>
            <a:r>
              <a:rPr lang="en-US" sz="1200" b="1" dirty="0" smtClean="0">
                <a:effectLst/>
                <a:latin typeface="Segoe UI"/>
                <a:ea typeface="Calibri"/>
                <a:cs typeface="Times New Roman"/>
              </a:rPr>
              <a:t>Picture Tools</a:t>
            </a:r>
            <a:r>
              <a:rPr lang="en-US" sz="1200" dirty="0" smtClean="0">
                <a:effectLst/>
                <a:latin typeface="Segoe UI"/>
                <a:ea typeface="Calibri"/>
                <a:cs typeface="Times New Roman"/>
              </a:rPr>
              <a:t>, on the </a:t>
            </a:r>
            <a:r>
              <a:rPr lang="en-US" sz="1200" b="1" dirty="0" smtClean="0">
                <a:effectLst/>
                <a:latin typeface="Segoe UI"/>
                <a:ea typeface="Calibri"/>
                <a:cs typeface="Times New Roman"/>
              </a:rPr>
              <a:t>Format</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Adjust</a:t>
            </a:r>
            <a:r>
              <a:rPr lang="en-US" sz="1200" dirty="0" smtClean="0">
                <a:effectLst/>
                <a:latin typeface="Segoe UI"/>
                <a:ea typeface="Calibri"/>
                <a:cs typeface="Times New Roman"/>
              </a:rPr>
              <a:t> group, click </a:t>
            </a:r>
            <a:r>
              <a:rPr lang="en-US" sz="1200" b="1" dirty="0" smtClean="0">
                <a:effectLst/>
                <a:latin typeface="Segoe UI"/>
                <a:ea typeface="Calibri"/>
                <a:cs typeface="Times New Roman"/>
              </a:rPr>
              <a:t>Remove Background</a:t>
            </a:r>
            <a:r>
              <a:rPr lang="en-US" sz="1200" dirty="0" smtClean="0">
                <a:effectLst/>
                <a:latin typeface="Segoe UI"/>
                <a:ea typeface="Calibri"/>
                <a:cs typeface="Times New Roman"/>
              </a:rPr>
              <a:t>, to remove background and television screen from image, do the following:</a:t>
            </a:r>
            <a:endParaRPr lang="en-US" sz="1200" dirty="0" smtClean="0">
              <a:effectLst/>
              <a:latin typeface="+mn-lt"/>
              <a:ea typeface="Calibri"/>
              <a:cs typeface="Times New Roman"/>
            </a:endParaRPr>
          </a:p>
          <a:p>
            <a:pPr marL="742950" marR="0" lvl="1" indent="-285750">
              <a:spcBef>
                <a:spcPts val="600"/>
              </a:spcBef>
              <a:spcAft>
                <a:spcPts val="0"/>
              </a:spcAft>
              <a:buFont typeface="Arial"/>
              <a:buChar char="•"/>
              <a:tabLst>
                <a:tab pos="1143000" algn="l"/>
              </a:tabLst>
            </a:pPr>
            <a:r>
              <a:rPr lang="en-US" sz="1200" dirty="0" smtClean="0">
                <a:solidFill>
                  <a:srgbClr val="000000"/>
                </a:solidFill>
                <a:effectLst/>
                <a:latin typeface="Segoe UI"/>
                <a:ea typeface="Calibri"/>
                <a:cs typeface="Times New Roman"/>
              </a:rPr>
              <a:t>Click one of the handles on the marquee lines, drag the line so that it contains the portion of the picture that you wish to keep, and excludes most of the areas you wish to remove (highlighted area will be removed).</a:t>
            </a:r>
            <a:endParaRPr lang="en-US" sz="1200" dirty="0" smtClean="0">
              <a:effectLst/>
              <a:latin typeface="+mn-lt"/>
              <a:ea typeface="Calibri"/>
              <a:cs typeface="Times New Roman"/>
            </a:endParaRPr>
          </a:p>
          <a:p>
            <a:pPr marL="742950" marR="0" lvl="1" indent="-285750">
              <a:spcBef>
                <a:spcPts val="600"/>
              </a:spcBef>
              <a:spcAft>
                <a:spcPts val="0"/>
              </a:spcAft>
              <a:buFont typeface="Arial"/>
              <a:buChar char="•"/>
              <a:tabLst>
                <a:tab pos="1143000" algn="l"/>
              </a:tabLst>
            </a:pPr>
            <a:r>
              <a:rPr lang="en-US" sz="1200" dirty="0" smtClean="0">
                <a:solidFill>
                  <a:srgbClr val="000000"/>
                </a:solidFill>
                <a:effectLst/>
                <a:latin typeface="Segoe UI"/>
                <a:ea typeface="Calibri"/>
                <a:cs typeface="Times New Roman"/>
              </a:rPr>
              <a:t>On the</a:t>
            </a:r>
            <a:r>
              <a:rPr lang="en-US" sz="1200" b="1" dirty="0" smtClean="0">
                <a:solidFill>
                  <a:srgbClr val="000000"/>
                </a:solidFill>
                <a:effectLst/>
                <a:latin typeface="Segoe UI"/>
                <a:ea typeface="Calibri"/>
                <a:cs typeface="Times New Roman"/>
              </a:rPr>
              <a:t> Background Removal</a:t>
            </a:r>
            <a:r>
              <a:rPr lang="en-US" sz="1200" dirty="0" smtClean="0">
                <a:solidFill>
                  <a:srgbClr val="000000"/>
                </a:solidFill>
                <a:effectLst/>
                <a:latin typeface="Segoe UI"/>
                <a:ea typeface="Calibri"/>
                <a:cs typeface="Times New Roman"/>
              </a:rPr>
              <a:t> tab, in the </a:t>
            </a:r>
            <a:r>
              <a:rPr lang="en-US" sz="1200" b="1" dirty="0" smtClean="0">
                <a:solidFill>
                  <a:srgbClr val="000000"/>
                </a:solidFill>
                <a:effectLst/>
                <a:latin typeface="Segoe UI"/>
                <a:ea typeface="Calibri"/>
                <a:cs typeface="Times New Roman"/>
              </a:rPr>
              <a:t>Refine</a:t>
            </a:r>
            <a:r>
              <a:rPr lang="en-US" sz="1200" dirty="0" smtClean="0">
                <a:solidFill>
                  <a:srgbClr val="000000"/>
                </a:solidFill>
                <a:effectLst/>
                <a:latin typeface="Segoe UI"/>
                <a:ea typeface="Calibri"/>
                <a:cs typeface="Times New Roman"/>
              </a:rPr>
              <a:t> group, click </a:t>
            </a:r>
            <a:r>
              <a:rPr lang="en-US" sz="1200" b="1" dirty="0" smtClean="0">
                <a:solidFill>
                  <a:srgbClr val="000000"/>
                </a:solidFill>
                <a:effectLst/>
                <a:latin typeface="Segoe UI"/>
                <a:ea typeface="Calibri"/>
                <a:cs typeface="Times New Roman"/>
              </a:rPr>
              <a:t>Mark areas to Remove</a:t>
            </a:r>
            <a:r>
              <a:rPr lang="en-US" sz="1200" dirty="0" smtClean="0">
                <a:solidFill>
                  <a:srgbClr val="000000"/>
                </a:solidFill>
                <a:effectLst/>
                <a:latin typeface="Segoe UI"/>
                <a:ea typeface="Calibri"/>
                <a:cs typeface="Times New Roman"/>
              </a:rPr>
              <a:t>, then click in corner of TV monitor and drag selection in a diagonal line to other corner.</a:t>
            </a:r>
            <a:endParaRPr lang="en-US" sz="1200" dirty="0" smtClean="0">
              <a:effectLst/>
              <a:latin typeface="+mn-lt"/>
              <a:ea typeface="Calibri"/>
              <a:cs typeface="Times New Roman"/>
            </a:endParaRPr>
          </a:p>
          <a:p>
            <a:pPr marL="742950" marR="0" lvl="1" indent="-285750">
              <a:spcBef>
                <a:spcPts val="600"/>
              </a:spcBef>
              <a:spcAft>
                <a:spcPts val="0"/>
              </a:spcAft>
              <a:buFont typeface="Arial"/>
              <a:buChar char="•"/>
              <a:tabLst>
                <a:tab pos="1143000" algn="l"/>
              </a:tabLst>
            </a:pPr>
            <a:r>
              <a:rPr lang="en-US" sz="1200" dirty="0" smtClean="0">
                <a:solidFill>
                  <a:srgbClr val="000000"/>
                </a:solidFill>
                <a:effectLst/>
                <a:latin typeface="Segoe UI"/>
                <a:ea typeface="Calibri"/>
                <a:cs typeface="Times New Roman"/>
              </a:rPr>
              <a:t>Select </a:t>
            </a:r>
            <a:r>
              <a:rPr lang="en-US" sz="1200" b="1" dirty="0" smtClean="0">
                <a:solidFill>
                  <a:srgbClr val="000000"/>
                </a:solidFill>
                <a:effectLst/>
                <a:latin typeface="Segoe UI"/>
                <a:ea typeface="Calibri"/>
                <a:cs typeface="Times New Roman"/>
              </a:rPr>
              <a:t>Mark Areas to Keep</a:t>
            </a:r>
            <a:r>
              <a:rPr lang="en-US" sz="1200" dirty="0" smtClean="0">
                <a:solidFill>
                  <a:srgbClr val="000000"/>
                </a:solidFill>
                <a:effectLst/>
                <a:latin typeface="Segoe UI"/>
                <a:ea typeface="Calibri"/>
                <a:cs typeface="Times New Roman"/>
              </a:rPr>
              <a:t> and/or </a:t>
            </a:r>
            <a:r>
              <a:rPr lang="en-US" sz="1200" b="1" dirty="0" smtClean="0">
                <a:solidFill>
                  <a:srgbClr val="000000"/>
                </a:solidFill>
                <a:effectLst/>
                <a:latin typeface="Segoe UI"/>
                <a:ea typeface="Calibri"/>
                <a:cs typeface="Times New Roman"/>
              </a:rPr>
              <a:t>Mark Areas to Remove</a:t>
            </a:r>
            <a:r>
              <a:rPr lang="en-US" sz="1200" dirty="0" smtClean="0">
                <a:solidFill>
                  <a:srgbClr val="000000"/>
                </a:solidFill>
                <a:effectLst/>
                <a:latin typeface="Segoe UI"/>
                <a:ea typeface="Calibri"/>
                <a:cs typeface="Times New Roman"/>
              </a:rPr>
              <a:t> to refine selection. </a:t>
            </a:r>
            <a:endParaRPr lang="en-US" sz="1200" dirty="0" smtClean="0">
              <a:effectLst/>
              <a:latin typeface="+mn-lt"/>
              <a:ea typeface="Calibri"/>
              <a:cs typeface="Times New Roman"/>
            </a:endParaRPr>
          </a:p>
          <a:p>
            <a:pPr marL="742950" marR="0" lvl="1" indent="-285750">
              <a:spcBef>
                <a:spcPts val="600"/>
              </a:spcBef>
              <a:spcAft>
                <a:spcPts val="0"/>
              </a:spcAft>
              <a:buFont typeface="Arial"/>
              <a:buChar char="•"/>
              <a:tabLst>
                <a:tab pos="1143000" algn="l"/>
              </a:tabLst>
            </a:pPr>
            <a:r>
              <a:rPr lang="en-US" sz="1200" dirty="0" smtClean="0">
                <a:effectLst/>
                <a:latin typeface="Segoe UI"/>
                <a:ea typeface="Calibri"/>
                <a:cs typeface="Times New Roman"/>
              </a:rPr>
              <a:t>On the </a:t>
            </a:r>
            <a:r>
              <a:rPr lang="en-US" sz="1200" b="1" dirty="0" smtClean="0">
                <a:effectLst/>
                <a:latin typeface="Segoe UI"/>
                <a:ea typeface="Calibri"/>
                <a:cs typeface="Times New Roman"/>
              </a:rPr>
              <a:t>Background Removal</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Close</a:t>
            </a:r>
            <a:r>
              <a:rPr lang="en-US" sz="1200" dirty="0" smtClean="0">
                <a:effectLst/>
                <a:latin typeface="Segoe UI"/>
                <a:ea typeface="Calibri"/>
                <a:cs typeface="Times New Roman"/>
              </a:rPr>
              <a:t> group, select </a:t>
            </a:r>
            <a:r>
              <a:rPr lang="en-US" sz="1200" b="1" dirty="0" smtClean="0">
                <a:effectLst/>
                <a:latin typeface="Segoe UI"/>
                <a:ea typeface="Calibri"/>
                <a:cs typeface="Times New Roman"/>
              </a:rPr>
              <a:t>Keep Changes</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On the </a:t>
            </a:r>
            <a:r>
              <a:rPr lang="en-US" sz="1200" b="1" dirty="0" smtClean="0">
                <a:effectLst/>
                <a:latin typeface="Segoe UI"/>
                <a:ea typeface="Calibri"/>
                <a:cs typeface="Times New Roman"/>
              </a:rPr>
              <a:t>Home</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Drawing</a:t>
            </a:r>
            <a:r>
              <a:rPr lang="en-US" sz="1200" dirty="0" smtClean="0">
                <a:effectLst/>
                <a:latin typeface="Segoe UI"/>
                <a:ea typeface="Calibri"/>
                <a:cs typeface="Times New Roman"/>
              </a:rPr>
              <a:t> group, click </a:t>
            </a:r>
            <a:r>
              <a:rPr lang="en-US" sz="1200" b="1" dirty="0" smtClean="0">
                <a:effectLst/>
                <a:latin typeface="Segoe UI"/>
                <a:ea typeface="Calibri"/>
                <a:cs typeface="Times New Roman"/>
              </a:rPr>
              <a:t>Arrange</a:t>
            </a:r>
            <a:r>
              <a:rPr lang="en-US" sz="1200" dirty="0" smtClean="0">
                <a:effectLst/>
                <a:latin typeface="Segoe UI"/>
                <a:ea typeface="Calibri"/>
                <a:cs typeface="Times New Roman"/>
              </a:rPr>
              <a:t>, point to </a:t>
            </a:r>
            <a:r>
              <a:rPr lang="en-US" sz="1200" b="1" dirty="0" smtClean="0">
                <a:effectLst/>
                <a:latin typeface="Segoe UI"/>
                <a:ea typeface="Calibri"/>
                <a:cs typeface="Times New Roman"/>
              </a:rPr>
              <a:t>Align</a:t>
            </a:r>
            <a:r>
              <a:rPr lang="en-US" sz="1200" dirty="0" smtClean="0">
                <a:effectLst/>
                <a:latin typeface="Segoe UI"/>
                <a:ea typeface="Calibri"/>
                <a:cs typeface="Times New Roman"/>
              </a:rPr>
              <a:t> then do the following:</a:t>
            </a:r>
            <a:endParaRPr lang="en-US" sz="1200" dirty="0" smtClean="0">
              <a:effectLst/>
              <a:latin typeface="+mn-lt"/>
              <a:ea typeface="Calibri"/>
              <a:cs typeface="Times New Roman"/>
            </a:endParaRPr>
          </a:p>
          <a:p>
            <a:pPr marL="742950" marR="0" lvl="1" indent="-285750">
              <a:spcBef>
                <a:spcPts val="600"/>
              </a:spcBef>
              <a:spcAft>
                <a:spcPts val="0"/>
              </a:spcAft>
              <a:buFont typeface="Arial"/>
              <a:buChar char="•"/>
              <a:tabLst>
                <a:tab pos="1143000" algn="l"/>
              </a:tabLst>
            </a:pPr>
            <a:r>
              <a:rPr lang="en-US" sz="1200" dirty="0" smtClean="0">
                <a:effectLst/>
                <a:latin typeface="Segoe UI"/>
                <a:ea typeface="Calibri"/>
                <a:cs typeface="Times New Roman"/>
              </a:rPr>
              <a:t>Click </a:t>
            </a:r>
            <a:r>
              <a:rPr lang="en-US" sz="1200" b="1" dirty="0" smtClean="0">
                <a:effectLst/>
                <a:latin typeface="Segoe UI"/>
                <a:ea typeface="Calibri"/>
                <a:cs typeface="Times New Roman"/>
              </a:rPr>
              <a:t>Align Middle</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Under </a:t>
            </a:r>
            <a:r>
              <a:rPr lang="en-US" sz="1200" b="1" dirty="0" smtClean="0">
                <a:effectLst/>
                <a:latin typeface="Segoe UI"/>
                <a:ea typeface="Calibri"/>
                <a:cs typeface="Times New Roman"/>
              </a:rPr>
              <a:t>Picture Tools</a:t>
            </a:r>
            <a:r>
              <a:rPr lang="en-US" sz="1200" dirty="0" smtClean="0">
                <a:effectLst/>
                <a:latin typeface="Segoe UI"/>
                <a:ea typeface="Calibri"/>
                <a:cs typeface="Times New Roman"/>
              </a:rPr>
              <a:t>, on the </a:t>
            </a:r>
            <a:r>
              <a:rPr lang="en-US" sz="1200" b="1" dirty="0" smtClean="0">
                <a:effectLst/>
                <a:latin typeface="Segoe UI"/>
                <a:ea typeface="Calibri"/>
                <a:cs typeface="Times New Roman"/>
              </a:rPr>
              <a:t>Format</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Picture Styles</a:t>
            </a:r>
            <a:r>
              <a:rPr lang="en-US" sz="1200" dirty="0" smtClean="0">
                <a:effectLst/>
                <a:latin typeface="Segoe UI"/>
                <a:ea typeface="Calibri"/>
                <a:cs typeface="Times New Roman"/>
              </a:rPr>
              <a:t> group</a:t>
            </a:r>
            <a:r>
              <a:rPr lang="en-US" sz="1200" kern="1200" dirty="0" smtClean="0">
                <a:solidFill>
                  <a:srgbClr val="000000"/>
                </a:solidFill>
                <a:effectLst/>
                <a:latin typeface="Segoe UI"/>
                <a:ea typeface="Times New Roman"/>
                <a:cs typeface="Times New Roman"/>
              </a:rPr>
              <a:t>, click the arrow at the bottom right launching the </a:t>
            </a:r>
            <a:r>
              <a:rPr lang="en-US" sz="1200" b="1" kern="1200" dirty="0" smtClean="0">
                <a:solidFill>
                  <a:srgbClr val="000000"/>
                </a:solidFill>
                <a:effectLst/>
                <a:latin typeface="Segoe UI"/>
                <a:ea typeface="Times New Roman"/>
                <a:cs typeface="Times New Roman"/>
              </a:rPr>
              <a:t>Format Picture </a:t>
            </a:r>
            <a:r>
              <a:rPr lang="en-US" sz="1200" kern="1200" dirty="0" smtClean="0">
                <a:solidFill>
                  <a:srgbClr val="000000"/>
                </a:solidFill>
                <a:effectLst/>
                <a:latin typeface="Segoe UI"/>
                <a:ea typeface="Times New Roman"/>
                <a:cs typeface="Times New Roman"/>
              </a:rPr>
              <a:t>dialog box.</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kern="1200" dirty="0" smtClean="0">
                <a:effectLst/>
                <a:latin typeface="Segoe UI"/>
                <a:ea typeface="Times New Roman"/>
                <a:cs typeface="Times New Roman"/>
              </a:rPr>
              <a:t>In the </a:t>
            </a:r>
            <a:r>
              <a:rPr lang="en-US" sz="1200" b="1" kern="1200" dirty="0" smtClean="0">
                <a:effectLst/>
                <a:latin typeface="Segoe UI"/>
                <a:ea typeface="Times New Roman"/>
                <a:cs typeface="Times New Roman"/>
              </a:rPr>
              <a:t>Format Picture</a:t>
            </a:r>
            <a:r>
              <a:rPr lang="en-US" sz="1200" kern="1200" dirty="0" smtClean="0">
                <a:effectLst/>
                <a:latin typeface="Segoe UI"/>
                <a:ea typeface="Times New Roman"/>
                <a:cs typeface="Times New Roman"/>
              </a:rPr>
              <a:t> dialog box, select </a:t>
            </a:r>
            <a:r>
              <a:rPr lang="en-US" sz="1200" b="1" kern="1200" dirty="0" smtClean="0">
                <a:effectLst/>
                <a:latin typeface="Segoe UI"/>
                <a:ea typeface="Times New Roman"/>
                <a:cs typeface="Times New Roman"/>
              </a:rPr>
              <a:t>Position</a:t>
            </a:r>
            <a:r>
              <a:rPr lang="en-US" sz="1200" kern="1200" dirty="0" smtClean="0">
                <a:effectLst/>
                <a:latin typeface="Segoe UI"/>
                <a:ea typeface="Times New Roman"/>
                <a:cs typeface="Times New Roman"/>
              </a:rPr>
              <a:t> in the left pane, under </a:t>
            </a:r>
            <a:r>
              <a:rPr lang="en-US" sz="1200" b="1" kern="1200" dirty="0" smtClean="0">
                <a:effectLst/>
                <a:latin typeface="Segoe UI"/>
                <a:ea typeface="Times New Roman"/>
                <a:cs typeface="Times New Roman"/>
              </a:rPr>
              <a:t>Position on slide</a:t>
            </a:r>
            <a:r>
              <a:rPr lang="en-US" sz="1200" kern="1200" dirty="0" smtClean="0">
                <a:effectLst/>
                <a:latin typeface="Segoe UI"/>
                <a:ea typeface="Times New Roman"/>
                <a:cs typeface="Times New Roman"/>
              </a:rPr>
              <a:t> in the right pane set the </a:t>
            </a:r>
            <a:r>
              <a:rPr lang="en-US" sz="1200" b="1" kern="1200" dirty="0" smtClean="0">
                <a:effectLst/>
                <a:latin typeface="Segoe UI"/>
                <a:ea typeface="Times New Roman"/>
                <a:cs typeface="Times New Roman"/>
              </a:rPr>
              <a:t>Horizontal</a:t>
            </a:r>
            <a:r>
              <a:rPr lang="en-US" sz="1200" kern="1200" dirty="0" smtClean="0">
                <a:effectLst/>
                <a:latin typeface="Segoe UI"/>
                <a:ea typeface="Times New Roman"/>
                <a:cs typeface="Times New Roman"/>
              </a:rPr>
              <a:t> to </a:t>
            </a:r>
            <a:r>
              <a:rPr lang="en-US" sz="1200" b="1" kern="1200" dirty="0" smtClean="0">
                <a:effectLst/>
                <a:latin typeface="Segoe UI"/>
                <a:ea typeface="Times New Roman"/>
                <a:cs typeface="Times New Roman"/>
              </a:rPr>
              <a:t>.52”</a:t>
            </a:r>
            <a:r>
              <a:rPr lang="en-US" sz="1200" kern="1200" dirty="0" smtClean="0">
                <a:effectLst/>
                <a:latin typeface="Segoe UI"/>
                <a:ea typeface="Times New Roman"/>
                <a:cs typeface="Times New Roman"/>
              </a:rPr>
              <a:t> and the </a:t>
            </a:r>
            <a:r>
              <a:rPr lang="en-US" sz="1200" b="1" kern="1200" dirty="0" smtClean="0">
                <a:effectLst/>
                <a:latin typeface="Segoe UI"/>
                <a:ea typeface="Times New Roman"/>
                <a:cs typeface="Times New Roman"/>
              </a:rPr>
              <a:t>Vertical</a:t>
            </a:r>
            <a:r>
              <a:rPr lang="en-US" sz="1200" kern="1200" dirty="0" smtClean="0">
                <a:effectLst/>
                <a:latin typeface="Segoe UI"/>
                <a:ea typeface="Times New Roman"/>
                <a:cs typeface="Times New Roman"/>
              </a:rPr>
              <a:t> to </a:t>
            </a:r>
            <a:r>
              <a:rPr lang="en-US" sz="1200" b="1" kern="1200" dirty="0" smtClean="0">
                <a:effectLst/>
                <a:latin typeface="Segoe UI"/>
                <a:ea typeface="Times New Roman"/>
                <a:cs typeface="Times New Roman"/>
              </a:rPr>
              <a:t>.74”</a:t>
            </a:r>
            <a:r>
              <a:rPr lang="en-US" sz="1200" kern="1200" dirty="0" smtClean="0">
                <a:effectLst/>
                <a:latin typeface="Segoe UI"/>
                <a:ea typeface="Times New Roman"/>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kern="1200" dirty="0" smtClean="0">
                <a:effectLst/>
                <a:latin typeface="Segoe UI"/>
                <a:ea typeface="Times New Roman"/>
                <a:cs typeface="Times New Roman"/>
              </a:rPr>
              <a:t>In the </a:t>
            </a:r>
            <a:r>
              <a:rPr lang="en-US" sz="1200" b="1" kern="1200" dirty="0" smtClean="0">
                <a:effectLst/>
                <a:latin typeface="Segoe UI"/>
                <a:ea typeface="Times New Roman"/>
                <a:cs typeface="Times New Roman"/>
              </a:rPr>
              <a:t>Format Picture</a:t>
            </a:r>
            <a:r>
              <a:rPr lang="en-US" sz="1200" kern="1200" dirty="0" smtClean="0">
                <a:effectLst/>
                <a:latin typeface="Segoe UI"/>
                <a:ea typeface="Times New Roman"/>
                <a:cs typeface="Times New Roman"/>
              </a:rPr>
              <a:t> dialog box, select </a:t>
            </a:r>
            <a:r>
              <a:rPr lang="en-US" sz="1200" b="1" kern="1200" dirty="0" smtClean="0">
                <a:effectLst/>
                <a:latin typeface="Segoe UI"/>
                <a:ea typeface="Times New Roman"/>
                <a:cs typeface="Times New Roman"/>
              </a:rPr>
              <a:t>Size</a:t>
            </a:r>
            <a:r>
              <a:rPr lang="en-US" sz="1200" kern="1200" dirty="0" smtClean="0">
                <a:effectLst/>
                <a:latin typeface="Segoe UI"/>
                <a:ea typeface="Times New Roman"/>
                <a:cs typeface="Times New Roman"/>
              </a:rPr>
              <a:t> in the left pane, under </a:t>
            </a:r>
            <a:r>
              <a:rPr lang="en-US" sz="1200" b="1" kern="1200" dirty="0" smtClean="0">
                <a:effectLst/>
                <a:latin typeface="Segoe UI"/>
                <a:ea typeface="Times New Roman"/>
                <a:cs typeface="Times New Roman"/>
              </a:rPr>
              <a:t>Size and Rotate</a:t>
            </a:r>
            <a:r>
              <a:rPr lang="en-US" sz="1200" kern="1200" dirty="0" smtClean="0">
                <a:effectLst/>
                <a:latin typeface="Segoe UI"/>
                <a:ea typeface="Times New Roman"/>
                <a:cs typeface="Times New Roman"/>
              </a:rPr>
              <a:t> in the right pane set the </a:t>
            </a:r>
            <a:r>
              <a:rPr lang="en-US" sz="1200" b="1" kern="1200" dirty="0" smtClean="0">
                <a:effectLst/>
                <a:latin typeface="Segoe UI"/>
                <a:ea typeface="Times New Roman"/>
                <a:cs typeface="Times New Roman"/>
              </a:rPr>
              <a:t>Height</a:t>
            </a:r>
            <a:r>
              <a:rPr lang="en-US" sz="1200" kern="1200" dirty="0" smtClean="0">
                <a:effectLst/>
                <a:latin typeface="Segoe UI"/>
                <a:ea typeface="Times New Roman"/>
                <a:cs typeface="Times New Roman"/>
              </a:rPr>
              <a:t> to </a:t>
            </a:r>
            <a:r>
              <a:rPr lang="en-US" sz="1200" b="1" kern="1200" dirty="0" smtClean="0">
                <a:effectLst/>
                <a:latin typeface="Segoe UI"/>
                <a:ea typeface="Times New Roman"/>
                <a:cs typeface="Times New Roman"/>
              </a:rPr>
              <a:t>6.5”</a:t>
            </a:r>
            <a:r>
              <a:rPr lang="en-US" sz="1200" kern="1200" dirty="0" smtClean="0">
                <a:effectLst/>
                <a:latin typeface="Segoe UI"/>
                <a:ea typeface="Times New Roman"/>
                <a:cs typeface="Times New Roman"/>
              </a:rPr>
              <a:t> and the </a:t>
            </a:r>
            <a:r>
              <a:rPr lang="en-US" sz="1200" b="1" kern="1200" dirty="0" smtClean="0">
                <a:effectLst/>
                <a:latin typeface="Segoe UI"/>
                <a:ea typeface="Times New Roman"/>
                <a:cs typeface="Times New Roman"/>
              </a:rPr>
              <a:t>Width</a:t>
            </a:r>
            <a:r>
              <a:rPr lang="en-US" sz="1200" kern="1200" dirty="0" smtClean="0">
                <a:effectLst/>
                <a:latin typeface="Segoe UI"/>
                <a:ea typeface="Times New Roman"/>
                <a:cs typeface="Times New Roman"/>
              </a:rPr>
              <a:t> to </a:t>
            </a:r>
            <a:r>
              <a:rPr lang="en-US" sz="1200" b="1" kern="1200" dirty="0" smtClean="0">
                <a:effectLst/>
                <a:latin typeface="Segoe UI"/>
                <a:ea typeface="Times New Roman"/>
                <a:cs typeface="Times New Roman"/>
              </a:rPr>
              <a:t>8.96”</a:t>
            </a:r>
            <a:r>
              <a:rPr lang="en-US" sz="1200" kern="1200" dirty="0" smtClean="0">
                <a:effectLst/>
                <a:latin typeface="Segoe UI"/>
                <a:ea typeface="Times New Roman"/>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kern="1200" dirty="0" smtClean="0">
                <a:effectLst/>
                <a:latin typeface="Segoe UI"/>
                <a:ea typeface="Times New Roman"/>
                <a:cs typeface="Times New Roman"/>
              </a:rPr>
              <a:t>Close the </a:t>
            </a:r>
            <a:r>
              <a:rPr lang="en-US" sz="1200" b="1" kern="1200" dirty="0" smtClean="0">
                <a:effectLst/>
                <a:latin typeface="Segoe UI"/>
                <a:ea typeface="Times New Roman"/>
                <a:cs typeface="Times New Roman"/>
              </a:rPr>
              <a:t>Format Picture</a:t>
            </a:r>
            <a:r>
              <a:rPr lang="en-US" sz="1200" kern="1200" dirty="0" smtClean="0">
                <a:effectLst/>
                <a:latin typeface="Segoe UI"/>
                <a:ea typeface="Times New Roman"/>
                <a:cs typeface="Times New Roman"/>
              </a:rPr>
              <a:t> dialog box.</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On the </a:t>
            </a:r>
            <a:r>
              <a:rPr lang="en-US" sz="1200" b="1" dirty="0" smtClean="0">
                <a:effectLst/>
                <a:latin typeface="Segoe UI"/>
                <a:ea typeface="Calibri"/>
                <a:cs typeface="Times New Roman"/>
              </a:rPr>
              <a:t>Insert</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Media</a:t>
            </a:r>
            <a:r>
              <a:rPr lang="en-US" sz="1200" dirty="0" smtClean="0">
                <a:effectLst/>
                <a:latin typeface="Segoe UI"/>
                <a:ea typeface="Calibri"/>
                <a:cs typeface="Times New Roman"/>
              </a:rPr>
              <a:t> group, click </a:t>
            </a:r>
            <a:r>
              <a:rPr lang="en-US" sz="1200" b="1" dirty="0" smtClean="0">
                <a:effectLst/>
                <a:latin typeface="Segoe UI"/>
                <a:ea typeface="Calibri"/>
                <a:cs typeface="Times New Roman"/>
              </a:rPr>
              <a:t>Video</a:t>
            </a:r>
            <a:r>
              <a:rPr lang="en-US" sz="1200" dirty="0" smtClean="0">
                <a:effectLst/>
                <a:latin typeface="Segoe UI"/>
                <a:ea typeface="Calibri"/>
                <a:cs typeface="Times New Roman"/>
              </a:rPr>
              <a:t>, and then click </a:t>
            </a:r>
            <a:r>
              <a:rPr lang="en-US" sz="1200" b="1" dirty="0" smtClean="0">
                <a:effectLst/>
                <a:latin typeface="Segoe UI"/>
                <a:ea typeface="Calibri"/>
                <a:cs typeface="Times New Roman"/>
              </a:rPr>
              <a:t>Video from file</a:t>
            </a:r>
            <a:r>
              <a:rPr lang="en-US" sz="1200" dirty="0" smtClean="0">
                <a:effectLst/>
                <a:latin typeface="Segoe UI"/>
                <a:ea typeface="Calibri"/>
                <a:cs typeface="Times New Roman"/>
              </a:rPr>
              <a:t>. </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In the left pane of the </a:t>
            </a:r>
            <a:r>
              <a:rPr lang="en-US" sz="1200" b="1" dirty="0" smtClean="0">
                <a:effectLst/>
                <a:latin typeface="Segoe UI"/>
                <a:ea typeface="Calibri"/>
                <a:cs typeface="Times New Roman"/>
              </a:rPr>
              <a:t>Insert Video</a:t>
            </a:r>
            <a:r>
              <a:rPr lang="en-US" sz="1200" dirty="0" smtClean="0">
                <a:effectLst/>
                <a:latin typeface="Segoe UI"/>
                <a:ea typeface="Calibri"/>
                <a:cs typeface="Times New Roman"/>
              </a:rPr>
              <a:t> dialog box, click the drive or library that contains the video. In the right pane of the dialog box, click the video that you want and then click </a:t>
            </a:r>
            <a:r>
              <a:rPr lang="en-US" sz="1200" b="1" dirty="0" smtClean="0">
                <a:effectLst/>
                <a:latin typeface="Segoe UI"/>
                <a:ea typeface="Calibri"/>
                <a:cs typeface="Times New Roman"/>
              </a:rPr>
              <a:t>Insert</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On the </a:t>
            </a:r>
            <a:r>
              <a:rPr lang="en-US" sz="1200" b="1" dirty="0" smtClean="0">
                <a:effectLst/>
                <a:latin typeface="Segoe UI"/>
                <a:ea typeface="Calibri"/>
                <a:cs typeface="Times New Roman"/>
              </a:rPr>
              <a:t>Animations</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Animation</a:t>
            </a:r>
            <a:r>
              <a:rPr lang="en-US" sz="1200" dirty="0" smtClean="0">
                <a:effectLst/>
                <a:latin typeface="Segoe UI"/>
                <a:ea typeface="Calibri"/>
                <a:cs typeface="Times New Roman"/>
              </a:rPr>
              <a:t> group, select </a:t>
            </a:r>
            <a:r>
              <a:rPr lang="en-US" sz="1200" b="1" dirty="0" smtClean="0">
                <a:effectLst/>
                <a:latin typeface="Segoe UI"/>
                <a:ea typeface="Calibri"/>
                <a:cs typeface="Times New Roman"/>
              </a:rPr>
              <a:t>Play</a:t>
            </a:r>
            <a:r>
              <a:rPr lang="en-US" sz="1200" dirty="0" smtClean="0">
                <a:effectLst/>
                <a:latin typeface="Segoe UI"/>
                <a:ea typeface="Calibri"/>
                <a:cs typeface="Times New Roman"/>
              </a:rPr>
              <a:t>. </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Also on the </a:t>
            </a:r>
            <a:r>
              <a:rPr lang="en-US" sz="1200" b="1" dirty="0" smtClean="0">
                <a:effectLst/>
                <a:latin typeface="Segoe UI"/>
                <a:ea typeface="Calibri"/>
                <a:cs typeface="Times New Roman"/>
              </a:rPr>
              <a:t>Animations</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Timing</a:t>
            </a:r>
            <a:r>
              <a:rPr lang="en-US" sz="1200" dirty="0" smtClean="0">
                <a:effectLst/>
                <a:latin typeface="Segoe UI"/>
                <a:ea typeface="Calibri"/>
                <a:cs typeface="Times New Roman"/>
              </a:rPr>
              <a:t> group, click the arrow to the right of </a:t>
            </a:r>
            <a:r>
              <a:rPr lang="en-US" sz="1200" b="1" dirty="0" smtClean="0">
                <a:effectLst/>
                <a:latin typeface="Segoe UI"/>
                <a:ea typeface="Calibri"/>
                <a:cs typeface="Times New Roman"/>
              </a:rPr>
              <a:t>Start</a:t>
            </a:r>
            <a:r>
              <a:rPr lang="en-US" sz="1200" dirty="0" smtClean="0">
                <a:effectLst/>
                <a:latin typeface="Segoe UI"/>
                <a:ea typeface="Calibri"/>
                <a:cs typeface="Times New Roman"/>
              </a:rPr>
              <a:t> and select </a:t>
            </a:r>
            <a:r>
              <a:rPr lang="en-US" sz="1200" b="1" dirty="0" smtClean="0">
                <a:effectLst/>
                <a:latin typeface="Segoe UI"/>
                <a:ea typeface="Calibri"/>
                <a:cs typeface="Times New Roman"/>
              </a:rPr>
              <a:t>With Previous</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lnSpc>
                <a:spcPct val="115000"/>
              </a:lnSpc>
              <a:spcBef>
                <a:spcPts val="600"/>
              </a:spcBef>
              <a:spcAft>
                <a:spcPts val="0"/>
              </a:spcAft>
              <a:buFont typeface="+mj-lt"/>
              <a:buAutoNum type="arabicPeriod"/>
              <a:tabLst>
                <a:tab pos="742950" algn="l"/>
              </a:tabLst>
            </a:pPr>
            <a:r>
              <a:rPr lang="en-US" sz="1200" kern="1200" dirty="0" smtClean="0">
                <a:solidFill>
                  <a:srgbClr val="000000"/>
                </a:solidFill>
                <a:effectLst/>
                <a:latin typeface="Segoe UI"/>
                <a:ea typeface="Times New Roman"/>
                <a:cs typeface="Times New Roman"/>
              </a:rPr>
              <a:t>With the video selected, under </a:t>
            </a:r>
            <a:r>
              <a:rPr lang="en-US" sz="1200" b="1" kern="1200" dirty="0" smtClean="0">
                <a:solidFill>
                  <a:srgbClr val="000000"/>
                </a:solidFill>
                <a:effectLst/>
                <a:latin typeface="Segoe UI"/>
                <a:ea typeface="Times New Roman"/>
                <a:cs typeface="Times New Roman"/>
              </a:rPr>
              <a:t>Video Tools</a:t>
            </a:r>
            <a:r>
              <a:rPr lang="en-US" sz="1200" kern="1200" dirty="0" smtClean="0">
                <a:solidFill>
                  <a:srgbClr val="000000"/>
                </a:solidFill>
                <a:effectLst/>
                <a:latin typeface="Segoe UI"/>
                <a:ea typeface="Times New Roman"/>
                <a:cs typeface="Times New Roman"/>
              </a:rPr>
              <a:t>, in the </a:t>
            </a:r>
            <a:r>
              <a:rPr lang="en-US" sz="1200" b="1" kern="1200" dirty="0" smtClean="0">
                <a:solidFill>
                  <a:srgbClr val="000000"/>
                </a:solidFill>
                <a:effectLst/>
                <a:latin typeface="Segoe UI"/>
                <a:ea typeface="Times New Roman"/>
                <a:cs typeface="Times New Roman"/>
              </a:rPr>
              <a:t>Format</a:t>
            </a:r>
            <a:r>
              <a:rPr lang="en-US" sz="1200" kern="1200" dirty="0" smtClean="0">
                <a:solidFill>
                  <a:srgbClr val="000000"/>
                </a:solidFill>
                <a:effectLst/>
                <a:latin typeface="Segoe UI"/>
                <a:ea typeface="Times New Roman"/>
                <a:cs typeface="Times New Roman"/>
              </a:rPr>
              <a:t> tab, in the bottom right corner of the </a:t>
            </a:r>
            <a:r>
              <a:rPr lang="en-US" sz="1200" b="1" kern="1200" dirty="0" smtClean="0">
                <a:solidFill>
                  <a:srgbClr val="000000"/>
                </a:solidFill>
                <a:effectLst/>
                <a:latin typeface="Segoe UI"/>
                <a:ea typeface="Times New Roman"/>
                <a:cs typeface="Times New Roman"/>
              </a:rPr>
              <a:t>Video Styles</a:t>
            </a:r>
            <a:r>
              <a:rPr lang="en-US" sz="1200" kern="1200" dirty="0" smtClean="0">
                <a:solidFill>
                  <a:srgbClr val="000000"/>
                </a:solidFill>
                <a:effectLst/>
                <a:latin typeface="Segoe UI"/>
                <a:ea typeface="Times New Roman"/>
                <a:cs typeface="Times New Roman"/>
              </a:rPr>
              <a:t> group, click the arrow opening the </a:t>
            </a:r>
            <a:r>
              <a:rPr lang="en-US" sz="1200" b="1" kern="1200" dirty="0" smtClean="0">
                <a:solidFill>
                  <a:srgbClr val="000000"/>
                </a:solidFill>
                <a:effectLst/>
                <a:latin typeface="Segoe UI"/>
                <a:ea typeface="Times New Roman"/>
                <a:cs typeface="Times New Roman"/>
              </a:rPr>
              <a:t>Format Video </a:t>
            </a:r>
            <a:r>
              <a:rPr lang="en-US" sz="1200" kern="1200" dirty="0" smtClean="0">
                <a:solidFill>
                  <a:srgbClr val="000000"/>
                </a:solidFill>
                <a:effectLst/>
                <a:latin typeface="Segoe UI"/>
                <a:ea typeface="Times New Roman"/>
                <a:cs typeface="Times New Roman"/>
              </a:rPr>
              <a:t>dialog box. </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In the </a:t>
            </a:r>
            <a:r>
              <a:rPr lang="en-US" sz="1200" b="1" dirty="0" smtClean="0">
                <a:effectLst/>
                <a:latin typeface="Segoe UI"/>
                <a:ea typeface="Calibri"/>
                <a:cs typeface="Times New Roman"/>
              </a:rPr>
              <a:t>Format Video</a:t>
            </a:r>
            <a:r>
              <a:rPr lang="en-US" sz="1200" dirty="0" smtClean="0">
                <a:effectLst/>
                <a:latin typeface="Segoe UI"/>
                <a:ea typeface="Calibri"/>
                <a:cs typeface="Times New Roman"/>
              </a:rPr>
              <a:t> dialog box, click </a:t>
            </a:r>
            <a:r>
              <a:rPr lang="en-US" sz="1200" b="1" dirty="0" smtClean="0">
                <a:effectLst/>
                <a:latin typeface="Segoe UI"/>
                <a:ea typeface="Calibri"/>
                <a:cs typeface="Times New Roman"/>
              </a:rPr>
              <a:t>Size</a:t>
            </a:r>
            <a:r>
              <a:rPr lang="en-US" sz="1200" dirty="0" smtClean="0">
                <a:effectLst/>
                <a:latin typeface="Segoe UI"/>
                <a:ea typeface="Calibri"/>
                <a:cs typeface="Times New Roman"/>
              </a:rPr>
              <a:t> in the left pane, under </a:t>
            </a:r>
            <a:r>
              <a:rPr lang="en-US" sz="1200" b="1" dirty="0" smtClean="0">
                <a:effectLst/>
                <a:latin typeface="Segoe UI"/>
                <a:ea typeface="Calibri"/>
                <a:cs typeface="Times New Roman"/>
              </a:rPr>
              <a:t>Size and Rotate</a:t>
            </a:r>
            <a:r>
              <a:rPr lang="en-US" sz="1200" dirty="0" smtClean="0">
                <a:effectLst/>
                <a:latin typeface="Segoe UI"/>
                <a:ea typeface="Calibri"/>
                <a:cs typeface="Times New Roman"/>
              </a:rPr>
              <a:t> in the right pane set the </a:t>
            </a:r>
            <a:r>
              <a:rPr lang="en-US" sz="1200" b="1" dirty="0" smtClean="0">
                <a:effectLst/>
                <a:latin typeface="Segoe UI"/>
                <a:ea typeface="Calibri"/>
                <a:cs typeface="Times New Roman"/>
              </a:rPr>
              <a:t>height</a:t>
            </a:r>
            <a:r>
              <a:rPr lang="en-US" sz="1200" dirty="0" smtClean="0">
                <a:effectLst/>
                <a:latin typeface="Segoe UI"/>
                <a:ea typeface="Calibri"/>
                <a:cs typeface="Times New Roman"/>
              </a:rPr>
              <a:t> to </a:t>
            </a:r>
            <a:r>
              <a:rPr lang="en-US" sz="1200" b="1" dirty="0" smtClean="0">
                <a:effectLst/>
                <a:latin typeface="Segoe UI"/>
                <a:ea typeface="Calibri"/>
                <a:cs typeface="Times New Roman"/>
              </a:rPr>
              <a:t>4.45”</a:t>
            </a:r>
            <a:r>
              <a:rPr lang="en-US" sz="1200" dirty="0" smtClean="0">
                <a:effectLst/>
                <a:latin typeface="Segoe UI"/>
                <a:ea typeface="Calibri"/>
                <a:cs typeface="Times New Roman"/>
              </a:rPr>
              <a:t> and the </a:t>
            </a:r>
            <a:r>
              <a:rPr lang="en-US" sz="1200" b="1" dirty="0" smtClean="0">
                <a:effectLst/>
                <a:latin typeface="Segoe UI"/>
                <a:ea typeface="Calibri"/>
                <a:cs typeface="Times New Roman"/>
              </a:rPr>
              <a:t>Width</a:t>
            </a:r>
            <a:r>
              <a:rPr lang="en-US" sz="1200" dirty="0" smtClean="0">
                <a:effectLst/>
                <a:latin typeface="Segoe UI"/>
                <a:ea typeface="Calibri"/>
                <a:cs typeface="Times New Roman"/>
              </a:rPr>
              <a:t> to </a:t>
            </a:r>
            <a:r>
              <a:rPr lang="en-US" sz="1200" b="1" dirty="0" smtClean="0">
                <a:effectLst/>
                <a:latin typeface="Segoe UI"/>
                <a:ea typeface="Calibri"/>
                <a:cs typeface="Times New Roman"/>
              </a:rPr>
              <a:t>7.91”</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In the </a:t>
            </a:r>
            <a:r>
              <a:rPr lang="en-US" sz="1200" b="1" dirty="0" smtClean="0">
                <a:effectLst/>
                <a:latin typeface="Segoe UI"/>
                <a:ea typeface="Calibri"/>
                <a:cs typeface="Times New Roman"/>
              </a:rPr>
              <a:t>Format Video</a:t>
            </a:r>
            <a:r>
              <a:rPr lang="en-US" sz="1200" dirty="0" smtClean="0">
                <a:effectLst/>
                <a:latin typeface="Segoe UI"/>
                <a:ea typeface="Calibri"/>
                <a:cs typeface="Times New Roman"/>
              </a:rPr>
              <a:t> dialog box, click </a:t>
            </a:r>
            <a:r>
              <a:rPr lang="en-US" sz="1200" b="1" dirty="0" smtClean="0">
                <a:effectLst/>
                <a:latin typeface="Segoe UI"/>
                <a:ea typeface="Calibri"/>
                <a:cs typeface="Times New Roman"/>
              </a:rPr>
              <a:t>Position </a:t>
            </a:r>
            <a:r>
              <a:rPr lang="en-US" sz="1200" dirty="0" smtClean="0">
                <a:effectLst/>
                <a:latin typeface="Segoe UI"/>
                <a:ea typeface="Calibri"/>
                <a:cs typeface="Times New Roman"/>
              </a:rPr>
              <a:t>in the left pane, under </a:t>
            </a:r>
            <a:r>
              <a:rPr lang="en-US" sz="1200" b="1" dirty="0" smtClean="0">
                <a:effectLst/>
                <a:latin typeface="Segoe UI"/>
                <a:ea typeface="Calibri"/>
                <a:cs typeface="Times New Roman"/>
              </a:rPr>
              <a:t>Position on Slide</a:t>
            </a:r>
            <a:r>
              <a:rPr lang="en-US" sz="1200" dirty="0" smtClean="0">
                <a:effectLst/>
                <a:latin typeface="Segoe UI"/>
                <a:ea typeface="Calibri"/>
                <a:cs typeface="Times New Roman"/>
              </a:rPr>
              <a:t> in the right pane set </a:t>
            </a:r>
            <a:r>
              <a:rPr lang="en-US" sz="1200" b="1" dirty="0" smtClean="0">
                <a:effectLst/>
                <a:latin typeface="Segoe UI"/>
                <a:ea typeface="Calibri"/>
                <a:cs typeface="Times New Roman"/>
              </a:rPr>
              <a:t>Horizontal</a:t>
            </a:r>
            <a:r>
              <a:rPr lang="en-US" sz="1200" dirty="0" smtClean="0">
                <a:effectLst/>
                <a:latin typeface="Segoe UI"/>
                <a:ea typeface="Calibri"/>
                <a:cs typeface="Times New Roman"/>
              </a:rPr>
              <a:t> to </a:t>
            </a:r>
            <a:r>
              <a:rPr lang="en-US" sz="1200" b="1" dirty="0" smtClean="0">
                <a:effectLst/>
                <a:latin typeface="Segoe UI"/>
                <a:ea typeface="Calibri"/>
                <a:cs typeface="Times New Roman"/>
              </a:rPr>
              <a:t>1.04”</a:t>
            </a:r>
            <a:r>
              <a:rPr lang="en-US" sz="1200" dirty="0" smtClean="0">
                <a:effectLst/>
                <a:latin typeface="Segoe UI"/>
                <a:ea typeface="Calibri"/>
                <a:cs typeface="Times New Roman"/>
              </a:rPr>
              <a:t> and the </a:t>
            </a:r>
            <a:r>
              <a:rPr lang="en-US" sz="1200" b="1" dirty="0" smtClean="0">
                <a:effectLst/>
                <a:latin typeface="Segoe UI"/>
                <a:ea typeface="Calibri"/>
                <a:cs typeface="Times New Roman"/>
              </a:rPr>
              <a:t>Vertical</a:t>
            </a:r>
            <a:r>
              <a:rPr lang="en-US" sz="1200" dirty="0" smtClean="0">
                <a:effectLst/>
                <a:latin typeface="Segoe UI"/>
                <a:ea typeface="Calibri"/>
                <a:cs typeface="Times New Roman"/>
              </a:rPr>
              <a:t> to </a:t>
            </a:r>
            <a:r>
              <a:rPr lang="en-US" sz="1200" b="1" dirty="0" smtClean="0">
                <a:effectLst/>
                <a:latin typeface="Segoe UI"/>
                <a:ea typeface="Calibri"/>
                <a:cs typeface="Times New Roman"/>
              </a:rPr>
              <a:t>1.27”</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Close the </a:t>
            </a:r>
            <a:r>
              <a:rPr lang="en-US" sz="1200" b="1" dirty="0" smtClean="0">
                <a:effectLst/>
                <a:latin typeface="Segoe UI"/>
                <a:ea typeface="Calibri"/>
                <a:cs typeface="Times New Roman"/>
              </a:rPr>
              <a:t>Format Video</a:t>
            </a:r>
            <a:r>
              <a:rPr lang="en-US" sz="1200" dirty="0" smtClean="0">
                <a:effectLst/>
                <a:latin typeface="Segoe UI"/>
                <a:ea typeface="Calibri"/>
                <a:cs typeface="Times New Roman"/>
              </a:rPr>
              <a:t> dialog box.</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solidFill>
                  <a:srgbClr val="000000"/>
                </a:solidFill>
                <a:effectLst/>
                <a:latin typeface="Segoe UI"/>
                <a:ea typeface="Calibri"/>
                <a:cs typeface="Times New Roman"/>
              </a:rPr>
              <a:t>Select the video and under </a:t>
            </a:r>
            <a:r>
              <a:rPr lang="en-US" sz="1200" b="1" dirty="0" smtClean="0">
                <a:solidFill>
                  <a:srgbClr val="000000"/>
                </a:solidFill>
                <a:effectLst/>
                <a:latin typeface="Segoe UI"/>
                <a:ea typeface="Calibri"/>
                <a:cs typeface="Times New Roman"/>
              </a:rPr>
              <a:t>Video Tools</a:t>
            </a:r>
            <a:r>
              <a:rPr lang="en-US" sz="1200" dirty="0" smtClean="0">
                <a:solidFill>
                  <a:srgbClr val="000000"/>
                </a:solidFill>
                <a:effectLst/>
                <a:latin typeface="Segoe UI"/>
                <a:ea typeface="Calibri"/>
                <a:cs typeface="Times New Roman"/>
              </a:rPr>
              <a:t>, on the </a:t>
            </a:r>
            <a:r>
              <a:rPr lang="en-US" sz="1200" b="1" dirty="0" smtClean="0">
                <a:solidFill>
                  <a:srgbClr val="000000"/>
                </a:solidFill>
                <a:effectLst/>
                <a:latin typeface="Segoe UI"/>
                <a:ea typeface="Calibri"/>
                <a:cs typeface="Times New Roman"/>
              </a:rPr>
              <a:t>Format</a:t>
            </a:r>
            <a:r>
              <a:rPr lang="en-US" sz="1200" dirty="0" smtClean="0">
                <a:solidFill>
                  <a:srgbClr val="000000"/>
                </a:solidFill>
                <a:effectLst/>
                <a:latin typeface="Segoe UI"/>
                <a:ea typeface="Calibri"/>
                <a:cs typeface="Times New Roman"/>
              </a:rPr>
              <a:t> tab, in the </a:t>
            </a:r>
            <a:r>
              <a:rPr lang="en-US" sz="1200" b="1" dirty="0" smtClean="0">
                <a:solidFill>
                  <a:srgbClr val="000000"/>
                </a:solidFill>
                <a:effectLst/>
                <a:latin typeface="Segoe UI"/>
                <a:ea typeface="Calibri"/>
                <a:cs typeface="Times New Roman"/>
              </a:rPr>
              <a:t>Arrange</a:t>
            </a:r>
            <a:r>
              <a:rPr lang="en-US" sz="1200" dirty="0" smtClean="0">
                <a:solidFill>
                  <a:srgbClr val="000000"/>
                </a:solidFill>
                <a:effectLst/>
                <a:latin typeface="Segoe UI"/>
                <a:ea typeface="Calibri"/>
                <a:cs typeface="Times New Roman"/>
              </a:rPr>
              <a:t> group, click </a:t>
            </a:r>
            <a:r>
              <a:rPr lang="en-US" sz="1200" b="1" dirty="0" smtClean="0">
                <a:solidFill>
                  <a:srgbClr val="000000"/>
                </a:solidFill>
                <a:effectLst/>
                <a:latin typeface="Segoe UI"/>
                <a:ea typeface="Calibri"/>
                <a:cs typeface="Times New Roman"/>
              </a:rPr>
              <a:t>Send Backward</a:t>
            </a:r>
            <a:r>
              <a:rPr lang="en-US" sz="1200" dirty="0" smtClean="0">
                <a:solidFill>
                  <a:srgbClr val="000000"/>
                </a:solidFill>
                <a:effectLst/>
                <a:latin typeface="Segoe UI"/>
                <a:ea typeface="Calibri"/>
                <a:cs typeface="Times New Roman"/>
              </a:rPr>
              <a:t>, and then select </a:t>
            </a:r>
            <a:r>
              <a:rPr lang="en-US" sz="1200" b="1" dirty="0" smtClean="0">
                <a:solidFill>
                  <a:srgbClr val="000000"/>
                </a:solidFill>
                <a:effectLst/>
                <a:latin typeface="Segoe UI"/>
                <a:ea typeface="Calibri"/>
                <a:cs typeface="Times New Roman"/>
              </a:rPr>
              <a:t>Send to Back</a:t>
            </a:r>
            <a:r>
              <a:rPr lang="en-US" sz="1200" dirty="0" smtClean="0">
                <a:solidFill>
                  <a:srgbClr val="000000"/>
                </a:solidFill>
                <a:effectLst/>
                <a:latin typeface="Segoe UI"/>
                <a:ea typeface="Calibri"/>
                <a:cs typeface="Times New Roman"/>
              </a:rPr>
              <a:t>.</a:t>
            </a:r>
            <a:endParaRPr lang="en-US" sz="1200" dirty="0" smtClean="0">
              <a:effectLst/>
              <a:latin typeface="+mn-lt"/>
              <a:ea typeface="Calibri"/>
              <a:cs typeface="Times New Roman"/>
            </a:endParaRPr>
          </a:p>
          <a:p>
            <a:pPr marL="514350" marR="0">
              <a:spcBef>
                <a:spcPts val="600"/>
              </a:spcBef>
              <a:spcAft>
                <a:spcPts val="0"/>
              </a:spcAft>
            </a:pPr>
            <a:r>
              <a:rPr lang="en-US" sz="1200" dirty="0" smtClean="0">
                <a:effectLst/>
                <a:latin typeface="Segoe UI"/>
                <a:ea typeface="Calibri"/>
                <a:cs typeface="Times New Roman"/>
              </a:rPr>
              <a:t> </a:t>
            </a:r>
            <a:endParaRPr lang="en-US" sz="1200" dirty="0" smtClean="0">
              <a:effectLst/>
              <a:latin typeface="+mn-lt"/>
              <a:ea typeface="Calibri"/>
              <a:cs typeface="Times New Roman"/>
            </a:endParaRPr>
          </a:p>
          <a:p>
            <a:pPr marL="0" marR="0">
              <a:spcBef>
                <a:spcPts val="600"/>
              </a:spcBef>
              <a:spcAft>
                <a:spcPts val="0"/>
              </a:spcAft>
            </a:pPr>
            <a:r>
              <a:rPr lang="en-US" sz="1200" dirty="0" smtClean="0">
                <a:effectLst/>
                <a:latin typeface="Segoe UI"/>
                <a:ea typeface="Calibri"/>
                <a:cs typeface="Times New Roman"/>
              </a:rPr>
              <a:t>To reproduce the background effects on this slide, do the following:</a:t>
            </a:r>
          </a:p>
          <a:p>
            <a:pPr marL="0" marR="0">
              <a:spcBef>
                <a:spcPts val="600"/>
              </a:spcBef>
              <a:spcAft>
                <a:spcPts val="0"/>
              </a:spcAft>
            </a:pPr>
            <a:endParaRPr lang="en-US" sz="1200" dirty="0" smtClean="0">
              <a:effectLst/>
              <a:latin typeface="+mn-lt"/>
              <a:ea typeface="Calibri"/>
              <a:cs typeface="Times New Roman"/>
            </a:endParaRPr>
          </a:p>
          <a:p>
            <a:pPr marL="342900" marR="0" lvl="0" indent="-342900">
              <a:lnSpc>
                <a:spcPct val="115000"/>
              </a:lnSpc>
              <a:spcBef>
                <a:spcPts val="600"/>
              </a:spcBef>
              <a:spcAft>
                <a:spcPts val="0"/>
              </a:spcAft>
              <a:buFont typeface="+mj-lt"/>
              <a:buAutoNum type="arabicPeriod"/>
              <a:tabLst>
                <a:tab pos="685800" algn="l"/>
              </a:tabLst>
            </a:pPr>
            <a:r>
              <a:rPr lang="en-US" sz="1200" kern="1200" dirty="0" smtClean="0">
                <a:solidFill>
                  <a:srgbClr val="000000"/>
                </a:solidFill>
                <a:effectLst/>
                <a:latin typeface="Segoe UI"/>
                <a:ea typeface="Times New Roman"/>
                <a:cs typeface="Times New Roman"/>
              </a:rPr>
              <a:t>On the </a:t>
            </a:r>
            <a:r>
              <a:rPr lang="en-US" sz="1200" b="1" kern="1200" dirty="0" smtClean="0">
                <a:solidFill>
                  <a:srgbClr val="000000"/>
                </a:solidFill>
                <a:effectLst/>
                <a:latin typeface="Segoe UI"/>
                <a:ea typeface="Times New Roman"/>
                <a:cs typeface="Times New Roman"/>
              </a:rPr>
              <a:t>Design</a:t>
            </a:r>
            <a:r>
              <a:rPr lang="en-US" sz="1200" kern="1200" dirty="0" smtClean="0">
                <a:solidFill>
                  <a:srgbClr val="000000"/>
                </a:solidFill>
                <a:effectLst/>
                <a:latin typeface="Segoe UI"/>
                <a:ea typeface="Times New Roman"/>
                <a:cs typeface="Times New Roman"/>
              </a:rPr>
              <a:t> tab, in the bottom right corner of the </a:t>
            </a:r>
            <a:r>
              <a:rPr lang="en-US" sz="1200" b="1" kern="1200" dirty="0" smtClean="0">
                <a:solidFill>
                  <a:srgbClr val="000000"/>
                </a:solidFill>
                <a:effectLst/>
                <a:latin typeface="Segoe UI"/>
                <a:ea typeface="Times New Roman"/>
                <a:cs typeface="Times New Roman"/>
              </a:rPr>
              <a:t>Background</a:t>
            </a:r>
            <a:r>
              <a:rPr lang="en-US" sz="1200" kern="1200" dirty="0" smtClean="0">
                <a:solidFill>
                  <a:srgbClr val="000000"/>
                </a:solidFill>
                <a:effectLst/>
                <a:latin typeface="Segoe UI"/>
                <a:ea typeface="Times New Roman"/>
                <a:cs typeface="Times New Roman"/>
              </a:rPr>
              <a:t> group, click the arrow at the bottom right launching the </a:t>
            </a:r>
            <a:r>
              <a:rPr lang="en-US" sz="1200" b="1" kern="1200" dirty="0" smtClean="0">
                <a:solidFill>
                  <a:srgbClr val="000000"/>
                </a:solidFill>
                <a:effectLst/>
                <a:latin typeface="Segoe UI"/>
                <a:ea typeface="Times New Roman"/>
                <a:cs typeface="Times New Roman"/>
              </a:rPr>
              <a:t>Format Background </a:t>
            </a:r>
            <a:r>
              <a:rPr lang="en-US" sz="1200" kern="1200" dirty="0" smtClean="0">
                <a:solidFill>
                  <a:srgbClr val="000000"/>
                </a:solidFill>
                <a:effectLst/>
                <a:latin typeface="Segoe UI"/>
                <a:ea typeface="Times New Roman"/>
                <a:cs typeface="Times New Roman"/>
              </a:rPr>
              <a:t>dialog box. </a:t>
            </a:r>
            <a:endParaRPr lang="en-US" sz="1200" dirty="0" smtClean="0">
              <a:effectLst/>
              <a:latin typeface="+mn-lt"/>
              <a:ea typeface="Calibri"/>
              <a:cs typeface="Times New Roman"/>
            </a:endParaRPr>
          </a:p>
          <a:p>
            <a:pPr marL="342900" marR="0" lvl="0" indent="-342900">
              <a:lnSpc>
                <a:spcPct val="115000"/>
              </a:lnSpc>
              <a:spcBef>
                <a:spcPts val="600"/>
              </a:spcBef>
              <a:spcAft>
                <a:spcPts val="0"/>
              </a:spcAft>
              <a:buFont typeface="+mj-lt"/>
              <a:buAutoNum type="arabicPeriod"/>
              <a:tabLst>
                <a:tab pos="685800" algn="l"/>
              </a:tabLst>
            </a:pPr>
            <a:r>
              <a:rPr lang="en-US" sz="1200" dirty="0" smtClean="0">
                <a:effectLst/>
                <a:latin typeface="Segoe UI"/>
                <a:ea typeface="Times New Roman"/>
                <a:cs typeface="Times New Roman"/>
              </a:rPr>
              <a:t>In the </a:t>
            </a:r>
            <a:r>
              <a:rPr lang="en-US" sz="1200" b="1" dirty="0" smtClean="0">
                <a:effectLst/>
                <a:latin typeface="Segoe UI"/>
                <a:ea typeface="Times New Roman"/>
                <a:cs typeface="Times New Roman"/>
              </a:rPr>
              <a:t>Format Background</a:t>
            </a:r>
            <a:r>
              <a:rPr lang="en-US" sz="1200" dirty="0" smtClean="0">
                <a:effectLst/>
                <a:latin typeface="Segoe UI"/>
                <a:ea typeface="Times New Roman"/>
                <a:cs typeface="Times New Roman"/>
              </a:rPr>
              <a:t> dialog box, select </a:t>
            </a:r>
            <a:r>
              <a:rPr lang="en-US" sz="1200" b="1" dirty="0" smtClean="0">
                <a:effectLst/>
                <a:latin typeface="Segoe UI"/>
                <a:ea typeface="Times New Roman"/>
                <a:cs typeface="Times New Roman"/>
              </a:rPr>
              <a:t>Fill </a:t>
            </a:r>
            <a:r>
              <a:rPr lang="en-US" sz="1200" dirty="0" smtClean="0">
                <a:effectLst/>
                <a:latin typeface="Segoe UI"/>
                <a:ea typeface="Times New Roman"/>
                <a:cs typeface="Times New Roman"/>
              </a:rPr>
              <a:t>in the left pane, under </a:t>
            </a:r>
            <a:r>
              <a:rPr lang="en-US" sz="1200" b="1" dirty="0" smtClean="0">
                <a:effectLst/>
                <a:latin typeface="Segoe UI"/>
                <a:ea typeface="Times New Roman"/>
                <a:cs typeface="Times New Roman"/>
              </a:rPr>
              <a:t>Fill</a:t>
            </a:r>
            <a:r>
              <a:rPr lang="en-US" sz="1200" dirty="0" smtClean="0">
                <a:effectLst/>
                <a:latin typeface="Segoe UI"/>
                <a:ea typeface="Times New Roman"/>
                <a:cs typeface="Times New Roman"/>
              </a:rPr>
              <a:t> on the right pane select </a:t>
            </a:r>
            <a:r>
              <a:rPr lang="en-US" sz="1200" b="1" dirty="0" smtClean="0">
                <a:effectLst/>
                <a:latin typeface="Segoe UI"/>
                <a:ea typeface="Times New Roman"/>
                <a:cs typeface="Times New Roman"/>
              </a:rPr>
              <a:t>Gradient Fill</a:t>
            </a:r>
            <a:r>
              <a:rPr lang="en-US" sz="1200" dirty="0" smtClean="0">
                <a:effectLst/>
                <a:latin typeface="Segoe UI"/>
                <a:ea typeface="Times New Roman"/>
                <a:cs typeface="Times New Roman"/>
              </a:rPr>
              <a:t>. </a:t>
            </a:r>
            <a:endParaRPr lang="en-US" sz="1200" dirty="0" smtClean="0">
              <a:effectLst/>
              <a:latin typeface="+mn-lt"/>
              <a:ea typeface="Calibri"/>
              <a:cs typeface="Times New Roman"/>
            </a:endParaRPr>
          </a:p>
          <a:p>
            <a:pPr marL="342900" marR="0" lvl="0" indent="-342900">
              <a:lnSpc>
                <a:spcPct val="115000"/>
              </a:lnSpc>
              <a:spcBef>
                <a:spcPts val="600"/>
              </a:spcBef>
              <a:spcAft>
                <a:spcPts val="0"/>
              </a:spcAft>
              <a:buFont typeface="+mj-lt"/>
              <a:buAutoNum type="arabicPeriod"/>
              <a:tabLst>
                <a:tab pos="685800" algn="l"/>
              </a:tabLst>
            </a:pPr>
            <a:r>
              <a:rPr lang="en-US" sz="1200" kern="1200" dirty="0" smtClean="0">
                <a:solidFill>
                  <a:srgbClr val="000000"/>
                </a:solidFill>
                <a:effectLst/>
                <a:latin typeface="Segoe UI"/>
                <a:ea typeface="Times New Roman"/>
                <a:cs typeface="Times New Roman"/>
              </a:rPr>
              <a:t>Under </a:t>
            </a:r>
            <a:r>
              <a:rPr lang="en-US" sz="1200" b="1" kern="1200" dirty="0" smtClean="0">
                <a:solidFill>
                  <a:srgbClr val="000000"/>
                </a:solidFill>
                <a:effectLst/>
                <a:latin typeface="Segoe UI"/>
                <a:ea typeface="Times New Roman"/>
                <a:cs typeface="Times New Roman"/>
              </a:rPr>
              <a:t>Gradient stops</a:t>
            </a:r>
            <a:r>
              <a:rPr lang="en-US" sz="1200" kern="1200" dirty="0" smtClean="0">
                <a:solidFill>
                  <a:srgbClr val="000000"/>
                </a:solidFill>
                <a:effectLst/>
                <a:latin typeface="Segoe UI"/>
                <a:ea typeface="Times New Roman"/>
                <a:cs typeface="Times New Roman"/>
              </a:rPr>
              <a:t>, click </a:t>
            </a:r>
            <a:r>
              <a:rPr lang="en-US" sz="1200" b="1" kern="1200" dirty="0" smtClean="0">
                <a:solidFill>
                  <a:srgbClr val="000000"/>
                </a:solidFill>
                <a:effectLst/>
                <a:latin typeface="Segoe UI"/>
                <a:ea typeface="Times New Roman"/>
                <a:cs typeface="Times New Roman"/>
              </a:rPr>
              <a:t>Add gradient stop</a:t>
            </a:r>
            <a:r>
              <a:rPr lang="en-US" sz="1200" kern="1200" dirty="0" smtClean="0">
                <a:solidFill>
                  <a:srgbClr val="000000"/>
                </a:solidFill>
                <a:effectLst/>
                <a:latin typeface="Segoe UI"/>
                <a:ea typeface="Times New Roman"/>
                <a:cs typeface="Times New Roman"/>
              </a:rPr>
              <a:t> or </a:t>
            </a:r>
            <a:r>
              <a:rPr lang="en-US" sz="1200" b="1" kern="1200" dirty="0" smtClean="0">
                <a:solidFill>
                  <a:srgbClr val="000000"/>
                </a:solidFill>
                <a:effectLst/>
                <a:latin typeface="Segoe UI"/>
                <a:ea typeface="Times New Roman"/>
                <a:cs typeface="Times New Roman"/>
              </a:rPr>
              <a:t>Remove gradient stop</a:t>
            </a:r>
            <a:r>
              <a:rPr lang="en-US" sz="1200" kern="1200" dirty="0" smtClean="0">
                <a:solidFill>
                  <a:srgbClr val="000000"/>
                </a:solidFill>
                <a:effectLst/>
                <a:latin typeface="Segoe UI"/>
                <a:ea typeface="Times New Roman"/>
                <a:cs typeface="Times New Roman"/>
              </a:rPr>
              <a:t> until four stops appear on the slider. Customize the gradient stops as follows:</a:t>
            </a:r>
            <a:endParaRPr lang="en-US" sz="1200" dirty="0" smtClean="0">
              <a:effectLst/>
              <a:latin typeface="+mn-lt"/>
              <a:ea typeface="Calibri"/>
              <a:cs typeface="Times New Roman"/>
            </a:endParaRPr>
          </a:p>
          <a:p>
            <a:pPr marL="742950" marR="0" lvl="1" indent="-285750">
              <a:lnSpc>
                <a:spcPct val="115000"/>
              </a:lnSpc>
              <a:spcBef>
                <a:spcPts val="600"/>
              </a:spcBef>
              <a:spcAft>
                <a:spcPts val="0"/>
              </a:spcAft>
              <a:buFont typeface="Arial"/>
              <a:buChar char="•"/>
            </a:pPr>
            <a:r>
              <a:rPr lang="en-US" sz="1200" kern="1200" dirty="0" smtClean="0">
                <a:solidFill>
                  <a:srgbClr val="000000"/>
                </a:solidFill>
                <a:effectLst/>
                <a:latin typeface="Segoe UI"/>
                <a:ea typeface="Times New Roman"/>
                <a:cs typeface="Times New Roman"/>
              </a:rPr>
              <a:t>Select the first stop on the slider, and then do the following:</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In the </a:t>
            </a:r>
            <a:r>
              <a:rPr lang="en-US" sz="1200" b="1" kern="1200" dirty="0" smtClean="0">
                <a:solidFill>
                  <a:srgbClr val="000000"/>
                </a:solidFill>
                <a:effectLst/>
                <a:latin typeface="Segoe UI"/>
                <a:ea typeface="Times New Roman"/>
                <a:cs typeface="Times New Roman"/>
              </a:rPr>
              <a:t>Position </a:t>
            </a:r>
            <a:r>
              <a:rPr lang="en-US" sz="1200" kern="1200" dirty="0" smtClean="0">
                <a:solidFill>
                  <a:srgbClr val="000000"/>
                </a:solidFill>
                <a:effectLst/>
                <a:latin typeface="Segoe UI"/>
                <a:ea typeface="Times New Roman"/>
                <a:cs typeface="Times New Roman"/>
              </a:rPr>
              <a:t>box, enter </a:t>
            </a:r>
            <a:r>
              <a:rPr lang="en-US" sz="1200" b="1" kern="1200" dirty="0" smtClean="0">
                <a:solidFill>
                  <a:srgbClr val="000000"/>
                </a:solidFill>
                <a:effectLst/>
                <a:latin typeface="Segoe UI"/>
                <a:ea typeface="Times New Roman"/>
                <a:cs typeface="Times New Roman"/>
              </a:rPr>
              <a:t>35%</a:t>
            </a:r>
            <a:r>
              <a:rPr lang="en-US" sz="1200" kern="1200" dirty="0" smtClean="0">
                <a:solidFill>
                  <a:srgbClr val="000000"/>
                </a:solidFill>
                <a:effectLst/>
                <a:latin typeface="Segoe UI"/>
                <a:ea typeface="Times New Roman"/>
                <a:cs typeface="Times New Roman"/>
              </a:rPr>
              <a:t>.</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Click the button next to </a:t>
            </a:r>
            <a:r>
              <a:rPr lang="en-US" sz="1200" b="1" kern="1200" dirty="0" smtClean="0">
                <a:solidFill>
                  <a:srgbClr val="000000"/>
                </a:solidFill>
                <a:effectLst/>
                <a:latin typeface="Segoe UI"/>
                <a:ea typeface="Times New Roman"/>
                <a:cs typeface="Times New Roman"/>
              </a:rPr>
              <a:t>Color</a:t>
            </a:r>
            <a:r>
              <a:rPr lang="en-US" sz="1200" kern="1200" dirty="0" smtClean="0">
                <a:solidFill>
                  <a:srgbClr val="000000"/>
                </a:solidFill>
                <a:effectLst/>
                <a:latin typeface="Segoe UI"/>
                <a:ea typeface="Times New Roman"/>
                <a:cs typeface="Times New Roman"/>
              </a:rPr>
              <a:t>, and then under </a:t>
            </a:r>
            <a:r>
              <a:rPr lang="en-US" sz="1200" b="1" kern="1200" dirty="0" smtClean="0">
                <a:solidFill>
                  <a:srgbClr val="000000"/>
                </a:solidFill>
                <a:effectLst/>
                <a:latin typeface="Segoe UI"/>
                <a:ea typeface="Times New Roman"/>
                <a:cs typeface="Times New Roman"/>
              </a:rPr>
              <a:t>Theme Colors </a:t>
            </a:r>
            <a:r>
              <a:rPr lang="en-US" sz="1200" kern="1200" dirty="0" smtClean="0">
                <a:solidFill>
                  <a:srgbClr val="000000"/>
                </a:solidFill>
                <a:effectLst/>
                <a:latin typeface="Segoe UI"/>
                <a:ea typeface="Times New Roman"/>
                <a:cs typeface="Times New Roman"/>
              </a:rPr>
              <a:t>select</a:t>
            </a:r>
            <a:r>
              <a:rPr lang="en-US" sz="1200" b="1" kern="1200" dirty="0" smtClean="0">
                <a:solidFill>
                  <a:srgbClr val="000000"/>
                </a:solidFill>
                <a:effectLst/>
                <a:latin typeface="Segoe UI"/>
                <a:ea typeface="Times New Roman"/>
                <a:cs typeface="Times New Roman"/>
              </a:rPr>
              <a:t> Blue, Accent 1, Lighter 80% </a:t>
            </a:r>
            <a:r>
              <a:rPr lang="en-US" sz="1200" kern="1200" dirty="0" smtClean="0">
                <a:solidFill>
                  <a:srgbClr val="000000"/>
                </a:solidFill>
                <a:effectLst/>
                <a:latin typeface="Segoe UI"/>
                <a:ea typeface="Times New Roman"/>
                <a:cs typeface="Times New Roman"/>
              </a:rPr>
              <a:t>(second row, fifth option from the left).</a:t>
            </a:r>
            <a:endParaRPr lang="en-US" sz="1200" dirty="0" smtClean="0">
              <a:effectLst/>
              <a:latin typeface="+mn-lt"/>
              <a:ea typeface="Calibri"/>
              <a:cs typeface="Times New Roman"/>
            </a:endParaRPr>
          </a:p>
          <a:p>
            <a:pPr marL="742950" marR="0" lvl="1" indent="-285750">
              <a:lnSpc>
                <a:spcPct val="115000"/>
              </a:lnSpc>
              <a:spcBef>
                <a:spcPts val="600"/>
              </a:spcBef>
              <a:spcAft>
                <a:spcPts val="0"/>
              </a:spcAft>
              <a:buFont typeface="Arial"/>
              <a:buChar char="•"/>
            </a:pPr>
            <a:r>
              <a:rPr lang="en-US" sz="1200" kern="1200" dirty="0" smtClean="0">
                <a:solidFill>
                  <a:srgbClr val="000000"/>
                </a:solidFill>
                <a:effectLst/>
                <a:latin typeface="Segoe UI"/>
                <a:ea typeface="Times New Roman"/>
                <a:cs typeface="Times New Roman"/>
              </a:rPr>
              <a:t>Select the second stop on the list, and then do the following: </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In the </a:t>
            </a:r>
            <a:r>
              <a:rPr lang="en-US" sz="1200" b="1" kern="1200" dirty="0" smtClean="0">
                <a:solidFill>
                  <a:srgbClr val="000000"/>
                </a:solidFill>
                <a:effectLst/>
                <a:latin typeface="Segoe UI"/>
                <a:ea typeface="Times New Roman"/>
                <a:cs typeface="Times New Roman"/>
              </a:rPr>
              <a:t>Position </a:t>
            </a:r>
            <a:r>
              <a:rPr lang="en-US" sz="1200" kern="1200" dirty="0" smtClean="0">
                <a:solidFill>
                  <a:srgbClr val="000000"/>
                </a:solidFill>
                <a:effectLst/>
                <a:latin typeface="Segoe UI"/>
                <a:ea typeface="Times New Roman"/>
                <a:cs typeface="Times New Roman"/>
              </a:rPr>
              <a:t>box, enter </a:t>
            </a:r>
            <a:r>
              <a:rPr lang="en-US" sz="1200" b="1" kern="1200" dirty="0" smtClean="0">
                <a:solidFill>
                  <a:srgbClr val="000000"/>
                </a:solidFill>
                <a:effectLst/>
                <a:latin typeface="Segoe UI"/>
                <a:ea typeface="Times New Roman"/>
                <a:cs typeface="Times New Roman"/>
              </a:rPr>
              <a:t>91%</a:t>
            </a:r>
            <a:r>
              <a:rPr lang="en-US" sz="1200" kern="1200" dirty="0" smtClean="0">
                <a:solidFill>
                  <a:srgbClr val="000000"/>
                </a:solidFill>
                <a:effectLst/>
                <a:latin typeface="Segoe UI"/>
                <a:ea typeface="Times New Roman"/>
                <a:cs typeface="Times New Roman"/>
              </a:rPr>
              <a:t>.</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Click the button next to </a:t>
            </a:r>
            <a:r>
              <a:rPr lang="en-US" sz="1200" b="1" kern="1200" dirty="0" smtClean="0">
                <a:solidFill>
                  <a:srgbClr val="000000"/>
                </a:solidFill>
                <a:effectLst/>
                <a:latin typeface="Segoe UI"/>
                <a:ea typeface="Times New Roman"/>
                <a:cs typeface="Times New Roman"/>
              </a:rPr>
              <a:t>Color</a:t>
            </a:r>
            <a:r>
              <a:rPr lang="en-US" sz="1200" kern="1200" dirty="0" smtClean="0">
                <a:solidFill>
                  <a:srgbClr val="000000"/>
                </a:solidFill>
                <a:effectLst/>
                <a:latin typeface="Segoe UI"/>
                <a:ea typeface="Times New Roman"/>
                <a:cs typeface="Times New Roman"/>
              </a:rPr>
              <a:t>, and then under </a:t>
            </a:r>
            <a:r>
              <a:rPr lang="en-US" sz="1200" b="1" kern="1200" dirty="0" smtClean="0">
                <a:solidFill>
                  <a:srgbClr val="000000"/>
                </a:solidFill>
                <a:effectLst/>
                <a:latin typeface="Segoe UI"/>
                <a:ea typeface="Times New Roman"/>
                <a:cs typeface="Times New Roman"/>
              </a:rPr>
              <a:t>Theme Colors </a:t>
            </a:r>
            <a:r>
              <a:rPr lang="en-US" sz="1200" kern="1200" dirty="0" smtClean="0">
                <a:solidFill>
                  <a:srgbClr val="000000"/>
                </a:solidFill>
                <a:effectLst/>
                <a:latin typeface="Segoe UI"/>
                <a:ea typeface="Times New Roman"/>
                <a:cs typeface="Times New Roman"/>
              </a:rPr>
              <a:t>select </a:t>
            </a:r>
            <a:r>
              <a:rPr lang="en-US" sz="1200" b="1" kern="1200" dirty="0" smtClean="0">
                <a:solidFill>
                  <a:srgbClr val="000000"/>
                </a:solidFill>
                <a:effectLst/>
                <a:latin typeface="Segoe UI"/>
                <a:ea typeface="Times New Roman"/>
                <a:cs typeface="Times New Roman"/>
              </a:rPr>
              <a:t>Blue, Text 2, Lighter 60% </a:t>
            </a:r>
            <a:r>
              <a:rPr lang="en-US" sz="1200" kern="1200" dirty="0" smtClean="0">
                <a:solidFill>
                  <a:srgbClr val="000000"/>
                </a:solidFill>
                <a:effectLst/>
                <a:latin typeface="Segoe UI"/>
                <a:ea typeface="Times New Roman"/>
                <a:cs typeface="Times New Roman"/>
              </a:rPr>
              <a:t>(third row, fourth option from the left).</a:t>
            </a:r>
            <a:endParaRPr lang="en-US" sz="1200" dirty="0" smtClean="0">
              <a:effectLst/>
              <a:latin typeface="+mn-lt"/>
              <a:ea typeface="Calibri"/>
              <a:cs typeface="Times New Roman"/>
            </a:endParaRPr>
          </a:p>
          <a:p>
            <a:pPr marL="742950" marR="0" lvl="1" indent="-285750">
              <a:lnSpc>
                <a:spcPct val="115000"/>
              </a:lnSpc>
              <a:spcBef>
                <a:spcPts val="600"/>
              </a:spcBef>
              <a:spcAft>
                <a:spcPts val="0"/>
              </a:spcAft>
              <a:buFont typeface="Arial"/>
              <a:buChar char="•"/>
            </a:pPr>
            <a:r>
              <a:rPr lang="en-US" sz="1200" kern="1200" dirty="0" smtClean="0">
                <a:solidFill>
                  <a:srgbClr val="000000"/>
                </a:solidFill>
                <a:effectLst/>
                <a:latin typeface="Segoe UI"/>
                <a:ea typeface="Times New Roman"/>
                <a:cs typeface="Times New Roman"/>
              </a:rPr>
              <a:t>Select the third stop on the list, and then do the following: </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In the </a:t>
            </a:r>
            <a:r>
              <a:rPr lang="en-US" sz="1200" b="1" kern="1200" dirty="0" smtClean="0">
                <a:solidFill>
                  <a:srgbClr val="000000"/>
                </a:solidFill>
                <a:effectLst/>
                <a:latin typeface="Segoe UI"/>
                <a:ea typeface="Times New Roman"/>
                <a:cs typeface="Times New Roman"/>
              </a:rPr>
              <a:t>Position </a:t>
            </a:r>
            <a:r>
              <a:rPr lang="en-US" sz="1200" kern="1200" dirty="0" smtClean="0">
                <a:solidFill>
                  <a:srgbClr val="000000"/>
                </a:solidFill>
                <a:effectLst/>
                <a:latin typeface="Segoe UI"/>
                <a:ea typeface="Times New Roman"/>
                <a:cs typeface="Times New Roman"/>
              </a:rPr>
              <a:t>box, enter </a:t>
            </a:r>
            <a:r>
              <a:rPr lang="en-US" sz="1200" b="1" kern="1200" dirty="0" smtClean="0">
                <a:solidFill>
                  <a:srgbClr val="000000"/>
                </a:solidFill>
                <a:effectLst/>
                <a:latin typeface="Segoe UI"/>
                <a:ea typeface="Times New Roman"/>
                <a:cs typeface="Times New Roman"/>
              </a:rPr>
              <a:t>94%</a:t>
            </a:r>
            <a:r>
              <a:rPr lang="en-US" sz="1200" kern="1200" dirty="0" smtClean="0">
                <a:solidFill>
                  <a:srgbClr val="000000"/>
                </a:solidFill>
                <a:effectLst/>
                <a:latin typeface="Segoe UI"/>
                <a:ea typeface="Times New Roman"/>
                <a:cs typeface="Times New Roman"/>
              </a:rPr>
              <a:t>.</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Click the button next to </a:t>
            </a:r>
            <a:r>
              <a:rPr lang="en-US" sz="1200" b="1" kern="1200" dirty="0" smtClean="0">
                <a:solidFill>
                  <a:srgbClr val="000000"/>
                </a:solidFill>
                <a:effectLst/>
                <a:latin typeface="Segoe UI"/>
                <a:ea typeface="Times New Roman"/>
                <a:cs typeface="Times New Roman"/>
              </a:rPr>
              <a:t>Color</a:t>
            </a:r>
            <a:r>
              <a:rPr lang="en-US" sz="1200" kern="1200" dirty="0" smtClean="0">
                <a:solidFill>
                  <a:srgbClr val="000000"/>
                </a:solidFill>
                <a:effectLst/>
                <a:latin typeface="Segoe UI"/>
                <a:ea typeface="Times New Roman"/>
                <a:cs typeface="Times New Roman"/>
              </a:rPr>
              <a:t>, and then under </a:t>
            </a:r>
            <a:r>
              <a:rPr lang="en-US" sz="1200" b="1" kern="1200" dirty="0" smtClean="0">
                <a:solidFill>
                  <a:srgbClr val="000000"/>
                </a:solidFill>
                <a:effectLst/>
                <a:latin typeface="Segoe UI"/>
                <a:ea typeface="Times New Roman"/>
                <a:cs typeface="Times New Roman"/>
              </a:rPr>
              <a:t>Theme Colors </a:t>
            </a:r>
            <a:r>
              <a:rPr lang="en-US" sz="1200" kern="1200" dirty="0" smtClean="0">
                <a:solidFill>
                  <a:srgbClr val="000000"/>
                </a:solidFill>
                <a:effectLst/>
                <a:latin typeface="Segoe UI"/>
                <a:ea typeface="Times New Roman"/>
                <a:cs typeface="Times New Roman"/>
              </a:rPr>
              <a:t>select </a:t>
            </a:r>
            <a:r>
              <a:rPr lang="en-US" sz="1200" b="1" kern="1200" dirty="0" smtClean="0">
                <a:solidFill>
                  <a:srgbClr val="000000"/>
                </a:solidFill>
                <a:effectLst/>
                <a:latin typeface="Segoe UI"/>
                <a:ea typeface="Times New Roman"/>
                <a:cs typeface="Times New Roman"/>
              </a:rPr>
              <a:t>Dark</a:t>
            </a:r>
            <a:r>
              <a:rPr lang="en-US" sz="1200" kern="1200" dirty="0" smtClean="0">
                <a:solidFill>
                  <a:srgbClr val="000000"/>
                </a:solidFill>
                <a:effectLst/>
                <a:latin typeface="Segoe UI"/>
                <a:ea typeface="Times New Roman"/>
                <a:cs typeface="Times New Roman"/>
              </a:rPr>
              <a:t> </a:t>
            </a:r>
            <a:r>
              <a:rPr lang="en-US" sz="1200" b="1" kern="1200" dirty="0" smtClean="0">
                <a:solidFill>
                  <a:srgbClr val="000000"/>
                </a:solidFill>
                <a:effectLst/>
                <a:latin typeface="Segoe UI"/>
                <a:ea typeface="Times New Roman"/>
                <a:cs typeface="Times New Roman"/>
              </a:rPr>
              <a:t>Blue, Text 2, Darker 25% </a:t>
            </a:r>
            <a:r>
              <a:rPr lang="en-US" sz="1200" kern="1200" dirty="0" smtClean="0">
                <a:solidFill>
                  <a:srgbClr val="000000"/>
                </a:solidFill>
                <a:effectLst/>
                <a:latin typeface="Segoe UI"/>
                <a:ea typeface="Times New Roman"/>
                <a:cs typeface="Times New Roman"/>
              </a:rPr>
              <a:t>(fifth row, fourth option from the left).</a:t>
            </a:r>
            <a:endParaRPr lang="en-US" sz="1200" dirty="0" smtClean="0">
              <a:effectLst/>
              <a:latin typeface="+mn-lt"/>
              <a:ea typeface="Calibri"/>
              <a:cs typeface="Times New Roman"/>
            </a:endParaRPr>
          </a:p>
          <a:p>
            <a:pPr marL="742950" marR="0" lvl="1" indent="-285750">
              <a:lnSpc>
                <a:spcPct val="115000"/>
              </a:lnSpc>
              <a:spcBef>
                <a:spcPts val="600"/>
              </a:spcBef>
              <a:spcAft>
                <a:spcPts val="0"/>
              </a:spcAft>
              <a:buFont typeface="Arial"/>
              <a:buChar char="•"/>
            </a:pPr>
            <a:r>
              <a:rPr lang="en-US" sz="1200" kern="1200" dirty="0" smtClean="0">
                <a:solidFill>
                  <a:srgbClr val="000000"/>
                </a:solidFill>
                <a:effectLst/>
                <a:latin typeface="Segoe UI"/>
                <a:ea typeface="Times New Roman"/>
                <a:cs typeface="Times New Roman"/>
              </a:rPr>
              <a:t>Select the last stop on the list, and then do the following: </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In the </a:t>
            </a:r>
            <a:r>
              <a:rPr lang="en-US" sz="1200" b="1" kern="1200" dirty="0" smtClean="0">
                <a:solidFill>
                  <a:srgbClr val="000000"/>
                </a:solidFill>
                <a:effectLst/>
                <a:latin typeface="Segoe UI"/>
                <a:ea typeface="Times New Roman"/>
                <a:cs typeface="Times New Roman"/>
              </a:rPr>
              <a:t>Position </a:t>
            </a:r>
            <a:r>
              <a:rPr lang="en-US" sz="1200" kern="1200" dirty="0" smtClean="0">
                <a:solidFill>
                  <a:srgbClr val="000000"/>
                </a:solidFill>
                <a:effectLst/>
                <a:latin typeface="Segoe UI"/>
                <a:ea typeface="Times New Roman"/>
                <a:cs typeface="Times New Roman"/>
              </a:rPr>
              <a:t>box, enter </a:t>
            </a:r>
            <a:r>
              <a:rPr lang="en-US" sz="1200" b="1" kern="1200" dirty="0" smtClean="0">
                <a:solidFill>
                  <a:srgbClr val="000000"/>
                </a:solidFill>
                <a:effectLst/>
                <a:latin typeface="Segoe UI"/>
                <a:ea typeface="Times New Roman"/>
                <a:cs typeface="Times New Roman"/>
              </a:rPr>
              <a:t>97%</a:t>
            </a:r>
            <a:r>
              <a:rPr lang="en-US" sz="1200" kern="1200" dirty="0" smtClean="0">
                <a:solidFill>
                  <a:srgbClr val="000000"/>
                </a:solidFill>
                <a:effectLst/>
                <a:latin typeface="Segoe UI"/>
                <a:ea typeface="Times New Roman"/>
                <a:cs typeface="Times New Roman"/>
              </a:rPr>
              <a:t>.</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Click the button next to </a:t>
            </a:r>
            <a:r>
              <a:rPr lang="en-US" sz="1200" b="1" kern="1200" dirty="0" smtClean="0">
                <a:solidFill>
                  <a:srgbClr val="000000"/>
                </a:solidFill>
                <a:effectLst/>
                <a:latin typeface="Segoe UI"/>
                <a:ea typeface="Times New Roman"/>
                <a:cs typeface="Times New Roman"/>
              </a:rPr>
              <a:t>Color</a:t>
            </a:r>
            <a:r>
              <a:rPr lang="en-US" sz="1200" kern="1200" dirty="0" smtClean="0">
                <a:solidFill>
                  <a:srgbClr val="000000"/>
                </a:solidFill>
                <a:effectLst/>
                <a:latin typeface="Segoe UI"/>
                <a:ea typeface="Times New Roman"/>
                <a:cs typeface="Times New Roman"/>
              </a:rPr>
              <a:t>, and then under </a:t>
            </a:r>
            <a:r>
              <a:rPr lang="en-US" sz="1200" b="1" kern="1200" dirty="0" smtClean="0">
                <a:solidFill>
                  <a:srgbClr val="000000"/>
                </a:solidFill>
                <a:effectLst/>
                <a:latin typeface="Segoe UI"/>
                <a:ea typeface="Times New Roman"/>
                <a:cs typeface="Times New Roman"/>
              </a:rPr>
              <a:t>Theme Colors </a:t>
            </a:r>
            <a:r>
              <a:rPr lang="en-US" sz="1200" kern="1200" dirty="0" smtClean="0">
                <a:solidFill>
                  <a:srgbClr val="000000"/>
                </a:solidFill>
                <a:effectLst/>
                <a:latin typeface="Segoe UI"/>
                <a:ea typeface="Times New Roman"/>
                <a:cs typeface="Times New Roman"/>
              </a:rPr>
              <a:t>select </a:t>
            </a:r>
            <a:r>
              <a:rPr lang="en-US" sz="1200" b="1" kern="1200" dirty="0" smtClean="0">
                <a:solidFill>
                  <a:srgbClr val="000000"/>
                </a:solidFill>
                <a:effectLst/>
                <a:latin typeface="Segoe UI"/>
                <a:ea typeface="Times New Roman"/>
                <a:cs typeface="Times New Roman"/>
              </a:rPr>
              <a:t>Dark Blue, Text 2, Lighter 40% </a:t>
            </a:r>
            <a:r>
              <a:rPr lang="en-US" sz="1200" kern="1200" dirty="0" smtClean="0">
                <a:solidFill>
                  <a:srgbClr val="000000"/>
                </a:solidFill>
                <a:effectLst/>
                <a:latin typeface="Segoe UI"/>
                <a:ea typeface="Times New Roman"/>
                <a:cs typeface="Times New Roman"/>
              </a:rPr>
              <a:t>(fourth row, fourth option from the left).</a:t>
            </a:r>
            <a:endParaRPr lang="en-US" sz="1200" dirty="0" smtClean="0">
              <a:effectLst/>
              <a:latin typeface="+mn-lt"/>
              <a:ea typeface="Calibri"/>
              <a:cs typeface="Times New Roman"/>
            </a:endParaRPr>
          </a:p>
          <a:p>
            <a:pPr marL="342900" marR="0" lvl="0" indent="-342900">
              <a:lnSpc>
                <a:spcPct val="115000"/>
              </a:lnSpc>
              <a:spcBef>
                <a:spcPts val="600"/>
              </a:spcBef>
              <a:spcAft>
                <a:spcPts val="0"/>
              </a:spcAft>
              <a:buFont typeface="+mj-lt"/>
              <a:buAutoNum type="arabicPeriod"/>
              <a:tabLst>
                <a:tab pos="685800" algn="l"/>
              </a:tabLst>
            </a:pPr>
            <a:r>
              <a:rPr lang="en-US" sz="1200" dirty="0" smtClean="0">
                <a:effectLst/>
                <a:latin typeface="Segoe UI"/>
                <a:ea typeface="Times New Roman"/>
                <a:cs typeface="Times New Roman"/>
              </a:rPr>
              <a:t>Close the </a:t>
            </a:r>
            <a:r>
              <a:rPr lang="en-US" sz="1200" b="1" dirty="0" smtClean="0">
                <a:effectLst/>
                <a:latin typeface="Segoe UI"/>
                <a:ea typeface="Times New Roman"/>
                <a:cs typeface="Times New Roman"/>
              </a:rPr>
              <a:t>Format Background</a:t>
            </a:r>
            <a:r>
              <a:rPr lang="en-US" sz="1200" dirty="0" smtClean="0">
                <a:effectLst/>
                <a:latin typeface="Segoe UI"/>
                <a:ea typeface="Times New Roman"/>
                <a:cs typeface="Times New Roman"/>
              </a:rPr>
              <a:t> dialog box.</a:t>
            </a:r>
            <a:endParaRPr lang="en-US" sz="1200" dirty="0">
              <a:effectLst/>
              <a:latin typeface="+mn-lt"/>
              <a:ea typeface="Calibri"/>
              <a:cs typeface="Times New Roman"/>
            </a:endParaRPr>
          </a:p>
        </p:txBody>
      </p:sp>
      <p:sp>
        <p:nvSpPr>
          <p:cNvPr id="4" name="Slide Number Placeholder 3"/>
          <p:cNvSpPr>
            <a:spLocks noGrp="1"/>
          </p:cNvSpPr>
          <p:nvPr>
            <p:ph type="sldNum" sz="quarter" idx="10"/>
          </p:nvPr>
        </p:nvSpPr>
        <p:spPr/>
        <p:txBody>
          <a:bodyPr/>
          <a:lstStyle/>
          <a:p>
            <a:fld id="{DEE3E46C-0C00-4EF2-A8A1-A6C2D282E9FF}" type="slidenum">
              <a:rPr lang="en-US" smtClean="0"/>
              <a:t>2</a:t>
            </a:fld>
            <a:endParaRPr lang="en-US"/>
          </a:p>
        </p:txBody>
      </p:sp>
    </p:spTree>
    <p:extLst>
      <p:ext uri="{BB962C8B-B14F-4D97-AF65-F5344CB8AC3E}">
        <p14:creationId xmlns:p14="http://schemas.microsoft.com/office/powerpoint/2010/main" val="1388966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600"/>
              </a:spcBef>
              <a:spcAft>
                <a:spcPts val="0"/>
              </a:spcAft>
            </a:pPr>
            <a:r>
              <a:rPr lang="en-US" sz="1200" b="1" dirty="0" smtClean="0">
                <a:effectLst/>
                <a:latin typeface="Segoe UI"/>
                <a:ea typeface="Calibri"/>
                <a:cs typeface="Times New Roman"/>
              </a:rPr>
              <a:t>Television (High Tech)</a:t>
            </a:r>
            <a:endParaRPr lang="en-US" sz="1050" dirty="0" smtClean="0">
              <a:effectLst/>
              <a:latin typeface="+mn-lt"/>
              <a:ea typeface="Calibri"/>
              <a:cs typeface="Times New Roman"/>
            </a:endParaRPr>
          </a:p>
          <a:p>
            <a:pPr marL="0" marR="0">
              <a:spcBef>
                <a:spcPts val="600"/>
              </a:spcBef>
              <a:spcAft>
                <a:spcPts val="0"/>
              </a:spcAft>
            </a:pPr>
            <a:r>
              <a:rPr lang="en-US" sz="1200" dirty="0" smtClean="0">
                <a:effectLst/>
                <a:latin typeface="Segoe UI"/>
                <a:ea typeface="Calibri"/>
                <a:cs typeface="Times New Roman"/>
              </a:rPr>
              <a:t>(Intermediate)</a:t>
            </a:r>
            <a:endParaRPr lang="en-US" sz="1050" dirty="0" smtClean="0">
              <a:effectLst/>
              <a:latin typeface="+mn-lt"/>
              <a:ea typeface="Calibri"/>
              <a:cs typeface="Times New Roman"/>
            </a:endParaRPr>
          </a:p>
          <a:p>
            <a:pPr marL="0" marR="0">
              <a:spcBef>
                <a:spcPts val="600"/>
              </a:spcBef>
              <a:spcAft>
                <a:spcPts val="0"/>
              </a:spcAft>
            </a:pPr>
            <a:r>
              <a:rPr lang="en-US" sz="1200" dirty="0" smtClean="0">
                <a:effectLst/>
                <a:latin typeface="Segoe UI"/>
                <a:ea typeface="Calibri"/>
                <a:cs typeface="Times New Roman"/>
              </a:rPr>
              <a:t> </a:t>
            </a:r>
            <a:endParaRPr lang="en-US" sz="1200" dirty="0" smtClean="0">
              <a:effectLst/>
              <a:latin typeface="+mn-lt"/>
              <a:ea typeface="Calibri"/>
              <a:cs typeface="Times New Roman"/>
            </a:endParaRPr>
          </a:p>
          <a:p>
            <a:pPr marL="0" marR="0">
              <a:spcBef>
                <a:spcPts val="600"/>
              </a:spcBef>
              <a:spcAft>
                <a:spcPts val="0"/>
              </a:spcAft>
            </a:pPr>
            <a:r>
              <a:rPr lang="en-US" sz="1200" dirty="0" smtClean="0">
                <a:effectLst/>
                <a:latin typeface="Segoe UI"/>
                <a:ea typeface="Calibri"/>
                <a:cs typeface="Times New Roman"/>
              </a:rPr>
              <a:t>To reproduce the video effects on this slide, do the following:</a:t>
            </a:r>
          </a:p>
          <a:p>
            <a:pPr marL="0" marR="0">
              <a:spcBef>
                <a:spcPts val="600"/>
              </a:spcBef>
              <a:spcAft>
                <a:spcPts val="0"/>
              </a:spcAft>
            </a:pP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On the </a:t>
            </a:r>
            <a:r>
              <a:rPr lang="en-US" sz="1200" b="1" dirty="0" smtClean="0">
                <a:effectLst/>
                <a:latin typeface="Segoe UI"/>
                <a:ea typeface="Calibri"/>
                <a:cs typeface="Times New Roman"/>
              </a:rPr>
              <a:t>Home</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Slides</a:t>
            </a:r>
            <a:r>
              <a:rPr lang="en-US" sz="1200" dirty="0" smtClean="0">
                <a:effectLst/>
                <a:latin typeface="Segoe UI"/>
                <a:ea typeface="Calibri"/>
                <a:cs typeface="Times New Roman"/>
              </a:rPr>
              <a:t> group, click </a:t>
            </a:r>
            <a:r>
              <a:rPr lang="en-US" sz="1200" b="1" dirty="0" smtClean="0">
                <a:effectLst/>
                <a:latin typeface="Segoe UI"/>
                <a:ea typeface="Calibri"/>
                <a:cs typeface="Times New Roman"/>
              </a:rPr>
              <a:t>Layout</a:t>
            </a:r>
            <a:r>
              <a:rPr lang="en-US" sz="1200" dirty="0" smtClean="0">
                <a:effectLst/>
                <a:latin typeface="Segoe UI"/>
                <a:ea typeface="Calibri"/>
                <a:cs typeface="Times New Roman"/>
              </a:rPr>
              <a:t>, and then click </a:t>
            </a:r>
            <a:r>
              <a:rPr lang="en-US" sz="1200" b="1" dirty="0" smtClean="0">
                <a:effectLst/>
                <a:latin typeface="Segoe UI"/>
                <a:ea typeface="Calibri"/>
                <a:cs typeface="Times New Roman"/>
              </a:rPr>
              <a:t>Blank</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On the </a:t>
            </a:r>
            <a:r>
              <a:rPr lang="en-US" sz="1200" b="1" dirty="0" smtClean="0">
                <a:effectLst/>
                <a:latin typeface="Segoe UI"/>
                <a:ea typeface="Calibri"/>
                <a:cs typeface="Times New Roman"/>
              </a:rPr>
              <a:t>Insert</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Images</a:t>
            </a:r>
            <a:r>
              <a:rPr lang="en-US" sz="1200" dirty="0" smtClean="0">
                <a:effectLst/>
                <a:latin typeface="Segoe UI"/>
                <a:ea typeface="Calibri"/>
                <a:cs typeface="Times New Roman"/>
              </a:rPr>
              <a:t> group, click </a:t>
            </a:r>
            <a:r>
              <a:rPr lang="en-US" sz="1200" b="1" dirty="0" smtClean="0">
                <a:effectLst/>
                <a:latin typeface="Segoe UI"/>
                <a:ea typeface="Calibri"/>
                <a:cs typeface="Times New Roman"/>
              </a:rPr>
              <a:t>Picture</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In the left pane of the </a:t>
            </a:r>
            <a:r>
              <a:rPr lang="en-US" sz="1200" b="1" dirty="0" smtClean="0">
                <a:effectLst/>
                <a:latin typeface="Segoe UI"/>
                <a:ea typeface="Calibri"/>
                <a:cs typeface="Times New Roman"/>
              </a:rPr>
              <a:t>Insert Picture</a:t>
            </a:r>
            <a:r>
              <a:rPr lang="en-US" sz="1200" dirty="0" smtClean="0">
                <a:effectLst/>
                <a:latin typeface="Segoe UI"/>
                <a:ea typeface="Calibri"/>
                <a:cs typeface="Times New Roman"/>
              </a:rPr>
              <a:t> dialog box, click the drive or library that contains the picture of the TV. In the right pane of the dialog box, click the picture that you want and then click </a:t>
            </a:r>
            <a:r>
              <a:rPr lang="en-US" sz="1200" b="1" dirty="0" smtClean="0">
                <a:effectLst/>
                <a:latin typeface="Segoe UI"/>
                <a:ea typeface="Calibri"/>
                <a:cs typeface="Times New Roman"/>
              </a:rPr>
              <a:t>Insert</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Under </a:t>
            </a:r>
            <a:r>
              <a:rPr lang="en-US" sz="1200" b="1" dirty="0" smtClean="0">
                <a:effectLst/>
                <a:latin typeface="Segoe UI"/>
                <a:ea typeface="Calibri"/>
                <a:cs typeface="Times New Roman"/>
              </a:rPr>
              <a:t>Picture Tools</a:t>
            </a:r>
            <a:r>
              <a:rPr lang="en-US" sz="1200" dirty="0" smtClean="0">
                <a:effectLst/>
                <a:latin typeface="Segoe UI"/>
                <a:ea typeface="Calibri"/>
                <a:cs typeface="Times New Roman"/>
              </a:rPr>
              <a:t>, on the </a:t>
            </a:r>
            <a:r>
              <a:rPr lang="en-US" sz="1200" b="1" dirty="0" smtClean="0">
                <a:effectLst/>
                <a:latin typeface="Segoe UI"/>
                <a:ea typeface="Calibri"/>
                <a:cs typeface="Times New Roman"/>
              </a:rPr>
              <a:t>Format</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Adjust</a:t>
            </a:r>
            <a:r>
              <a:rPr lang="en-US" sz="1200" dirty="0" smtClean="0">
                <a:effectLst/>
                <a:latin typeface="Segoe UI"/>
                <a:ea typeface="Calibri"/>
                <a:cs typeface="Times New Roman"/>
              </a:rPr>
              <a:t> group, click </a:t>
            </a:r>
            <a:r>
              <a:rPr lang="en-US" sz="1200" b="1" dirty="0" smtClean="0">
                <a:effectLst/>
                <a:latin typeface="Segoe UI"/>
                <a:ea typeface="Calibri"/>
                <a:cs typeface="Times New Roman"/>
              </a:rPr>
              <a:t>Remove Background</a:t>
            </a:r>
            <a:r>
              <a:rPr lang="en-US" sz="1200" dirty="0" smtClean="0">
                <a:effectLst/>
                <a:latin typeface="Segoe UI"/>
                <a:ea typeface="Calibri"/>
                <a:cs typeface="Times New Roman"/>
              </a:rPr>
              <a:t>, to remove background and television screen from image, do the following:</a:t>
            </a:r>
            <a:endParaRPr lang="en-US" sz="1200" dirty="0" smtClean="0">
              <a:effectLst/>
              <a:latin typeface="+mn-lt"/>
              <a:ea typeface="Calibri"/>
              <a:cs typeface="Times New Roman"/>
            </a:endParaRPr>
          </a:p>
          <a:p>
            <a:pPr marL="742950" marR="0" lvl="1" indent="-285750">
              <a:spcBef>
                <a:spcPts val="600"/>
              </a:spcBef>
              <a:spcAft>
                <a:spcPts val="0"/>
              </a:spcAft>
              <a:buFont typeface="Arial"/>
              <a:buChar char="•"/>
              <a:tabLst>
                <a:tab pos="1143000" algn="l"/>
              </a:tabLst>
            </a:pPr>
            <a:r>
              <a:rPr lang="en-US" sz="1200" dirty="0" smtClean="0">
                <a:solidFill>
                  <a:srgbClr val="000000"/>
                </a:solidFill>
                <a:effectLst/>
                <a:latin typeface="Segoe UI"/>
                <a:ea typeface="Calibri"/>
                <a:cs typeface="Times New Roman"/>
              </a:rPr>
              <a:t>Click one of the handles on the marquee lines, drag the line so that it contains the portion of the picture that you wish to keep, and excludes most of the areas you wish to remove (highlighted area will be removed).</a:t>
            </a:r>
            <a:endParaRPr lang="en-US" sz="1200" dirty="0" smtClean="0">
              <a:effectLst/>
              <a:latin typeface="+mn-lt"/>
              <a:ea typeface="Calibri"/>
              <a:cs typeface="Times New Roman"/>
            </a:endParaRPr>
          </a:p>
          <a:p>
            <a:pPr marL="742950" marR="0" lvl="1" indent="-285750">
              <a:spcBef>
                <a:spcPts val="600"/>
              </a:spcBef>
              <a:spcAft>
                <a:spcPts val="0"/>
              </a:spcAft>
              <a:buFont typeface="Arial"/>
              <a:buChar char="•"/>
              <a:tabLst>
                <a:tab pos="1143000" algn="l"/>
              </a:tabLst>
            </a:pPr>
            <a:r>
              <a:rPr lang="en-US" sz="1200" dirty="0" smtClean="0">
                <a:solidFill>
                  <a:srgbClr val="000000"/>
                </a:solidFill>
                <a:effectLst/>
                <a:latin typeface="Segoe UI"/>
                <a:ea typeface="Calibri"/>
                <a:cs typeface="Times New Roman"/>
              </a:rPr>
              <a:t>On the</a:t>
            </a:r>
            <a:r>
              <a:rPr lang="en-US" sz="1200" b="1" dirty="0" smtClean="0">
                <a:solidFill>
                  <a:srgbClr val="000000"/>
                </a:solidFill>
                <a:effectLst/>
                <a:latin typeface="Segoe UI"/>
                <a:ea typeface="Calibri"/>
                <a:cs typeface="Times New Roman"/>
              </a:rPr>
              <a:t> Background Removal</a:t>
            </a:r>
            <a:r>
              <a:rPr lang="en-US" sz="1200" dirty="0" smtClean="0">
                <a:solidFill>
                  <a:srgbClr val="000000"/>
                </a:solidFill>
                <a:effectLst/>
                <a:latin typeface="Segoe UI"/>
                <a:ea typeface="Calibri"/>
                <a:cs typeface="Times New Roman"/>
              </a:rPr>
              <a:t> tab, in the </a:t>
            </a:r>
            <a:r>
              <a:rPr lang="en-US" sz="1200" b="1" dirty="0" smtClean="0">
                <a:solidFill>
                  <a:srgbClr val="000000"/>
                </a:solidFill>
                <a:effectLst/>
                <a:latin typeface="Segoe UI"/>
                <a:ea typeface="Calibri"/>
                <a:cs typeface="Times New Roman"/>
              </a:rPr>
              <a:t>Refine</a:t>
            </a:r>
            <a:r>
              <a:rPr lang="en-US" sz="1200" dirty="0" smtClean="0">
                <a:solidFill>
                  <a:srgbClr val="000000"/>
                </a:solidFill>
                <a:effectLst/>
                <a:latin typeface="Segoe UI"/>
                <a:ea typeface="Calibri"/>
                <a:cs typeface="Times New Roman"/>
              </a:rPr>
              <a:t> group, click </a:t>
            </a:r>
            <a:r>
              <a:rPr lang="en-US" sz="1200" b="1" dirty="0" smtClean="0">
                <a:solidFill>
                  <a:srgbClr val="000000"/>
                </a:solidFill>
                <a:effectLst/>
                <a:latin typeface="Segoe UI"/>
                <a:ea typeface="Calibri"/>
                <a:cs typeface="Times New Roman"/>
              </a:rPr>
              <a:t>Mark areas to Remove</a:t>
            </a:r>
            <a:r>
              <a:rPr lang="en-US" sz="1200" dirty="0" smtClean="0">
                <a:solidFill>
                  <a:srgbClr val="000000"/>
                </a:solidFill>
                <a:effectLst/>
                <a:latin typeface="Segoe UI"/>
                <a:ea typeface="Calibri"/>
                <a:cs typeface="Times New Roman"/>
              </a:rPr>
              <a:t>, then click in corner of TV monitor and drag selection in a diagonal line to other corner.</a:t>
            </a:r>
            <a:endParaRPr lang="en-US" sz="1200" dirty="0" smtClean="0">
              <a:effectLst/>
              <a:latin typeface="+mn-lt"/>
              <a:ea typeface="Calibri"/>
              <a:cs typeface="Times New Roman"/>
            </a:endParaRPr>
          </a:p>
          <a:p>
            <a:pPr marL="742950" marR="0" lvl="1" indent="-285750">
              <a:spcBef>
                <a:spcPts val="600"/>
              </a:spcBef>
              <a:spcAft>
                <a:spcPts val="0"/>
              </a:spcAft>
              <a:buFont typeface="Arial"/>
              <a:buChar char="•"/>
              <a:tabLst>
                <a:tab pos="1143000" algn="l"/>
              </a:tabLst>
            </a:pPr>
            <a:r>
              <a:rPr lang="en-US" sz="1200" dirty="0" smtClean="0">
                <a:solidFill>
                  <a:srgbClr val="000000"/>
                </a:solidFill>
                <a:effectLst/>
                <a:latin typeface="Segoe UI"/>
                <a:ea typeface="Calibri"/>
                <a:cs typeface="Times New Roman"/>
              </a:rPr>
              <a:t>Select </a:t>
            </a:r>
            <a:r>
              <a:rPr lang="en-US" sz="1200" b="1" dirty="0" smtClean="0">
                <a:solidFill>
                  <a:srgbClr val="000000"/>
                </a:solidFill>
                <a:effectLst/>
                <a:latin typeface="Segoe UI"/>
                <a:ea typeface="Calibri"/>
                <a:cs typeface="Times New Roman"/>
              </a:rPr>
              <a:t>Mark Areas to Keep</a:t>
            </a:r>
            <a:r>
              <a:rPr lang="en-US" sz="1200" dirty="0" smtClean="0">
                <a:solidFill>
                  <a:srgbClr val="000000"/>
                </a:solidFill>
                <a:effectLst/>
                <a:latin typeface="Segoe UI"/>
                <a:ea typeface="Calibri"/>
                <a:cs typeface="Times New Roman"/>
              </a:rPr>
              <a:t> and/or </a:t>
            </a:r>
            <a:r>
              <a:rPr lang="en-US" sz="1200" b="1" dirty="0" smtClean="0">
                <a:solidFill>
                  <a:srgbClr val="000000"/>
                </a:solidFill>
                <a:effectLst/>
                <a:latin typeface="Segoe UI"/>
                <a:ea typeface="Calibri"/>
                <a:cs typeface="Times New Roman"/>
              </a:rPr>
              <a:t>Mark Areas to Remove</a:t>
            </a:r>
            <a:r>
              <a:rPr lang="en-US" sz="1200" dirty="0" smtClean="0">
                <a:solidFill>
                  <a:srgbClr val="000000"/>
                </a:solidFill>
                <a:effectLst/>
                <a:latin typeface="Segoe UI"/>
                <a:ea typeface="Calibri"/>
                <a:cs typeface="Times New Roman"/>
              </a:rPr>
              <a:t> to refine selection. </a:t>
            </a:r>
            <a:endParaRPr lang="en-US" sz="1200" dirty="0" smtClean="0">
              <a:effectLst/>
              <a:latin typeface="+mn-lt"/>
              <a:ea typeface="Calibri"/>
              <a:cs typeface="Times New Roman"/>
            </a:endParaRPr>
          </a:p>
          <a:p>
            <a:pPr marL="742950" marR="0" lvl="1" indent="-285750">
              <a:spcBef>
                <a:spcPts val="600"/>
              </a:spcBef>
              <a:spcAft>
                <a:spcPts val="0"/>
              </a:spcAft>
              <a:buFont typeface="Arial"/>
              <a:buChar char="•"/>
              <a:tabLst>
                <a:tab pos="1143000" algn="l"/>
              </a:tabLst>
            </a:pPr>
            <a:r>
              <a:rPr lang="en-US" sz="1200" dirty="0" smtClean="0">
                <a:effectLst/>
                <a:latin typeface="Segoe UI"/>
                <a:ea typeface="Calibri"/>
                <a:cs typeface="Times New Roman"/>
              </a:rPr>
              <a:t>On the </a:t>
            </a:r>
            <a:r>
              <a:rPr lang="en-US" sz="1200" b="1" dirty="0" smtClean="0">
                <a:effectLst/>
                <a:latin typeface="Segoe UI"/>
                <a:ea typeface="Calibri"/>
                <a:cs typeface="Times New Roman"/>
              </a:rPr>
              <a:t>Background Removal</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Close</a:t>
            </a:r>
            <a:r>
              <a:rPr lang="en-US" sz="1200" dirty="0" smtClean="0">
                <a:effectLst/>
                <a:latin typeface="Segoe UI"/>
                <a:ea typeface="Calibri"/>
                <a:cs typeface="Times New Roman"/>
              </a:rPr>
              <a:t> group, select </a:t>
            </a:r>
            <a:r>
              <a:rPr lang="en-US" sz="1200" b="1" dirty="0" smtClean="0">
                <a:effectLst/>
                <a:latin typeface="Segoe UI"/>
                <a:ea typeface="Calibri"/>
                <a:cs typeface="Times New Roman"/>
              </a:rPr>
              <a:t>Keep Changes</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On the </a:t>
            </a:r>
            <a:r>
              <a:rPr lang="en-US" sz="1200" b="1" dirty="0" smtClean="0">
                <a:effectLst/>
                <a:latin typeface="Segoe UI"/>
                <a:ea typeface="Calibri"/>
                <a:cs typeface="Times New Roman"/>
              </a:rPr>
              <a:t>Home</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Drawing</a:t>
            </a:r>
            <a:r>
              <a:rPr lang="en-US" sz="1200" dirty="0" smtClean="0">
                <a:effectLst/>
                <a:latin typeface="Segoe UI"/>
                <a:ea typeface="Calibri"/>
                <a:cs typeface="Times New Roman"/>
              </a:rPr>
              <a:t> group, click </a:t>
            </a:r>
            <a:r>
              <a:rPr lang="en-US" sz="1200" b="1" dirty="0" smtClean="0">
                <a:effectLst/>
                <a:latin typeface="Segoe UI"/>
                <a:ea typeface="Calibri"/>
                <a:cs typeface="Times New Roman"/>
              </a:rPr>
              <a:t>Arrange</a:t>
            </a:r>
            <a:r>
              <a:rPr lang="en-US" sz="1200" dirty="0" smtClean="0">
                <a:effectLst/>
                <a:latin typeface="Segoe UI"/>
                <a:ea typeface="Calibri"/>
                <a:cs typeface="Times New Roman"/>
              </a:rPr>
              <a:t>, point to </a:t>
            </a:r>
            <a:r>
              <a:rPr lang="en-US" sz="1200" b="1" dirty="0" smtClean="0">
                <a:effectLst/>
                <a:latin typeface="Segoe UI"/>
                <a:ea typeface="Calibri"/>
                <a:cs typeface="Times New Roman"/>
              </a:rPr>
              <a:t>Align</a:t>
            </a:r>
            <a:r>
              <a:rPr lang="en-US" sz="1200" dirty="0" smtClean="0">
                <a:effectLst/>
                <a:latin typeface="Segoe UI"/>
                <a:ea typeface="Calibri"/>
                <a:cs typeface="Times New Roman"/>
              </a:rPr>
              <a:t> then do the following:</a:t>
            </a:r>
            <a:endParaRPr lang="en-US" sz="1200" dirty="0" smtClean="0">
              <a:effectLst/>
              <a:latin typeface="+mn-lt"/>
              <a:ea typeface="Calibri"/>
              <a:cs typeface="Times New Roman"/>
            </a:endParaRPr>
          </a:p>
          <a:p>
            <a:pPr marL="742950" marR="0" lvl="1" indent="-285750">
              <a:spcBef>
                <a:spcPts val="600"/>
              </a:spcBef>
              <a:spcAft>
                <a:spcPts val="0"/>
              </a:spcAft>
              <a:buFont typeface="Arial"/>
              <a:buChar char="•"/>
              <a:tabLst>
                <a:tab pos="1143000" algn="l"/>
              </a:tabLst>
            </a:pPr>
            <a:r>
              <a:rPr lang="en-US" sz="1200" dirty="0" smtClean="0">
                <a:effectLst/>
                <a:latin typeface="Segoe UI"/>
                <a:ea typeface="Calibri"/>
                <a:cs typeface="Times New Roman"/>
              </a:rPr>
              <a:t>Click </a:t>
            </a:r>
            <a:r>
              <a:rPr lang="en-US" sz="1200" b="1" dirty="0" smtClean="0">
                <a:effectLst/>
                <a:latin typeface="Segoe UI"/>
                <a:ea typeface="Calibri"/>
                <a:cs typeface="Times New Roman"/>
              </a:rPr>
              <a:t>Align Middle</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Under </a:t>
            </a:r>
            <a:r>
              <a:rPr lang="en-US" sz="1200" b="1" dirty="0" smtClean="0">
                <a:effectLst/>
                <a:latin typeface="Segoe UI"/>
                <a:ea typeface="Calibri"/>
                <a:cs typeface="Times New Roman"/>
              </a:rPr>
              <a:t>Picture Tools</a:t>
            </a:r>
            <a:r>
              <a:rPr lang="en-US" sz="1200" dirty="0" smtClean="0">
                <a:effectLst/>
                <a:latin typeface="Segoe UI"/>
                <a:ea typeface="Calibri"/>
                <a:cs typeface="Times New Roman"/>
              </a:rPr>
              <a:t>, on the </a:t>
            </a:r>
            <a:r>
              <a:rPr lang="en-US" sz="1200" b="1" dirty="0" smtClean="0">
                <a:effectLst/>
                <a:latin typeface="Segoe UI"/>
                <a:ea typeface="Calibri"/>
                <a:cs typeface="Times New Roman"/>
              </a:rPr>
              <a:t>Format</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Picture Styles</a:t>
            </a:r>
            <a:r>
              <a:rPr lang="en-US" sz="1200" dirty="0" smtClean="0">
                <a:effectLst/>
                <a:latin typeface="Segoe UI"/>
                <a:ea typeface="Calibri"/>
                <a:cs typeface="Times New Roman"/>
              </a:rPr>
              <a:t> group</a:t>
            </a:r>
            <a:r>
              <a:rPr lang="en-US" sz="1200" kern="1200" dirty="0" smtClean="0">
                <a:solidFill>
                  <a:srgbClr val="000000"/>
                </a:solidFill>
                <a:effectLst/>
                <a:latin typeface="Segoe UI"/>
                <a:ea typeface="Times New Roman"/>
                <a:cs typeface="Times New Roman"/>
              </a:rPr>
              <a:t>, click the arrow at the bottom right launching the </a:t>
            </a:r>
            <a:r>
              <a:rPr lang="en-US" sz="1200" b="1" kern="1200" dirty="0" smtClean="0">
                <a:solidFill>
                  <a:srgbClr val="000000"/>
                </a:solidFill>
                <a:effectLst/>
                <a:latin typeface="Segoe UI"/>
                <a:ea typeface="Times New Roman"/>
                <a:cs typeface="Times New Roman"/>
              </a:rPr>
              <a:t>Format Picture </a:t>
            </a:r>
            <a:r>
              <a:rPr lang="en-US" sz="1200" kern="1200" dirty="0" smtClean="0">
                <a:solidFill>
                  <a:srgbClr val="000000"/>
                </a:solidFill>
                <a:effectLst/>
                <a:latin typeface="Segoe UI"/>
                <a:ea typeface="Times New Roman"/>
                <a:cs typeface="Times New Roman"/>
              </a:rPr>
              <a:t>dialog box.</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kern="1200" dirty="0" smtClean="0">
                <a:effectLst/>
                <a:latin typeface="Segoe UI"/>
                <a:ea typeface="Times New Roman"/>
                <a:cs typeface="Times New Roman"/>
              </a:rPr>
              <a:t>In the </a:t>
            </a:r>
            <a:r>
              <a:rPr lang="en-US" sz="1200" b="1" kern="1200" dirty="0" smtClean="0">
                <a:effectLst/>
                <a:latin typeface="Segoe UI"/>
                <a:ea typeface="Times New Roman"/>
                <a:cs typeface="Times New Roman"/>
              </a:rPr>
              <a:t>Format Picture</a:t>
            </a:r>
            <a:r>
              <a:rPr lang="en-US" sz="1200" kern="1200" dirty="0" smtClean="0">
                <a:effectLst/>
                <a:latin typeface="Segoe UI"/>
                <a:ea typeface="Times New Roman"/>
                <a:cs typeface="Times New Roman"/>
              </a:rPr>
              <a:t> dialog box, select </a:t>
            </a:r>
            <a:r>
              <a:rPr lang="en-US" sz="1200" b="1" kern="1200" dirty="0" smtClean="0">
                <a:effectLst/>
                <a:latin typeface="Segoe UI"/>
                <a:ea typeface="Times New Roman"/>
                <a:cs typeface="Times New Roman"/>
              </a:rPr>
              <a:t>Position</a:t>
            </a:r>
            <a:r>
              <a:rPr lang="en-US" sz="1200" kern="1200" dirty="0" smtClean="0">
                <a:effectLst/>
                <a:latin typeface="Segoe UI"/>
                <a:ea typeface="Times New Roman"/>
                <a:cs typeface="Times New Roman"/>
              </a:rPr>
              <a:t> in the left pane, under </a:t>
            </a:r>
            <a:r>
              <a:rPr lang="en-US" sz="1200" b="1" kern="1200" dirty="0" smtClean="0">
                <a:effectLst/>
                <a:latin typeface="Segoe UI"/>
                <a:ea typeface="Times New Roman"/>
                <a:cs typeface="Times New Roman"/>
              </a:rPr>
              <a:t>Position on slide</a:t>
            </a:r>
            <a:r>
              <a:rPr lang="en-US" sz="1200" kern="1200" dirty="0" smtClean="0">
                <a:effectLst/>
                <a:latin typeface="Segoe UI"/>
                <a:ea typeface="Times New Roman"/>
                <a:cs typeface="Times New Roman"/>
              </a:rPr>
              <a:t> in the right pane set the </a:t>
            </a:r>
            <a:r>
              <a:rPr lang="en-US" sz="1200" b="1" kern="1200" dirty="0" smtClean="0">
                <a:effectLst/>
                <a:latin typeface="Segoe UI"/>
                <a:ea typeface="Times New Roman"/>
                <a:cs typeface="Times New Roman"/>
              </a:rPr>
              <a:t>Horizontal</a:t>
            </a:r>
            <a:r>
              <a:rPr lang="en-US" sz="1200" kern="1200" dirty="0" smtClean="0">
                <a:effectLst/>
                <a:latin typeface="Segoe UI"/>
                <a:ea typeface="Times New Roman"/>
                <a:cs typeface="Times New Roman"/>
              </a:rPr>
              <a:t> to </a:t>
            </a:r>
            <a:r>
              <a:rPr lang="en-US" sz="1200" b="1" kern="1200" dirty="0" smtClean="0">
                <a:effectLst/>
                <a:latin typeface="Segoe UI"/>
                <a:ea typeface="Times New Roman"/>
                <a:cs typeface="Times New Roman"/>
              </a:rPr>
              <a:t>.52”</a:t>
            </a:r>
            <a:r>
              <a:rPr lang="en-US" sz="1200" kern="1200" dirty="0" smtClean="0">
                <a:effectLst/>
                <a:latin typeface="Segoe UI"/>
                <a:ea typeface="Times New Roman"/>
                <a:cs typeface="Times New Roman"/>
              </a:rPr>
              <a:t> and the </a:t>
            </a:r>
            <a:r>
              <a:rPr lang="en-US" sz="1200" b="1" kern="1200" dirty="0" smtClean="0">
                <a:effectLst/>
                <a:latin typeface="Segoe UI"/>
                <a:ea typeface="Times New Roman"/>
                <a:cs typeface="Times New Roman"/>
              </a:rPr>
              <a:t>Vertical</a:t>
            </a:r>
            <a:r>
              <a:rPr lang="en-US" sz="1200" kern="1200" dirty="0" smtClean="0">
                <a:effectLst/>
                <a:latin typeface="Segoe UI"/>
                <a:ea typeface="Times New Roman"/>
                <a:cs typeface="Times New Roman"/>
              </a:rPr>
              <a:t> to </a:t>
            </a:r>
            <a:r>
              <a:rPr lang="en-US" sz="1200" b="1" kern="1200" dirty="0" smtClean="0">
                <a:effectLst/>
                <a:latin typeface="Segoe UI"/>
                <a:ea typeface="Times New Roman"/>
                <a:cs typeface="Times New Roman"/>
              </a:rPr>
              <a:t>.74”</a:t>
            </a:r>
            <a:r>
              <a:rPr lang="en-US" sz="1200" kern="1200" dirty="0" smtClean="0">
                <a:effectLst/>
                <a:latin typeface="Segoe UI"/>
                <a:ea typeface="Times New Roman"/>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kern="1200" dirty="0" smtClean="0">
                <a:effectLst/>
                <a:latin typeface="Segoe UI"/>
                <a:ea typeface="Times New Roman"/>
                <a:cs typeface="Times New Roman"/>
              </a:rPr>
              <a:t>In the </a:t>
            </a:r>
            <a:r>
              <a:rPr lang="en-US" sz="1200" b="1" kern="1200" dirty="0" smtClean="0">
                <a:effectLst/>
                <a:latin typeface="Segoe UI"/>
                <a:ea typeface="Times New Roman"/>
                <a:cs typeface="Times New Roman"/>
              </a:rPr>
              <a:t>Format Picture</a:t>
            </a:r>
            <a:r>
              <a:rPr lang="en-US" sz="1200" kern="1200" dirty="0" smtClean="0">
                <a:effectLst/>
                <a:latin typeface="Segoe UI"/>
                <a:ea typeface="Times New Roman"/>
                <a:cs typeface="Times New Roman"/>
              </a:rPr>
              <a:t> dialog box, select </a:t>
            </a:r>
            <a:r>
              <a:rPr lang="en-US" sz="1200" b="1" kern="1200" dirty="0" smtClean="0">
                <a:effectLst/>
                <a:latin typeface="Segoe UI"/>
                <a:ea typeface="Times New Roman"/>
                <a:cs typeface="Times New Roman"/>
              </a:rPr>
              <a:t>Size</a:t>
            </a:r>
            <a:r>
              <a:rPr lang="en-US" sz="1200" kern="1200" dirty="0" smtClean="0">
                <a:effectLst/>
                <a:latin typeface="Segoe UI"/>
                <a:ea typeface="Times New Roman"/>
                <a:cs typeface="Times New Roman"/>
              </a:rPr>
              <a:t> in the left pane, under </a:t>
            </a:r>
            <a:r>
              <a:rPr lang="en-US" sz="1200" b="1" kern="1200" dirty="0" smtClean="0">
                <a:effectLst/>
                <a:latin typeface="Segoe UI"/>
                <a:ea typeface="Times New Roman"/>
                <a:cs typeface="Times New Roman"/>
              </a:rPr>
              <a:t>Size and Rotate</a:t>
            </a:r>
            <a:r>
              <a:rPr lang="en-US" sz="1200" kern="1200" dirty="0" smtClean="0">
                <a:effectLst/>
                <a:latin typeface="Segoe UI"/>
                <a:ea typeface="Times New Roman"/>
                <a:cs typeface="Times New Roman"/>
              </a:rPr>
              <a:t> in the right pane set the </a:t>
            </a:r>
            <a:r>
              <a:rPr lang="en-US" sz="1200" b="1" kern="1200" dirty="0" smtClean="0">
                <a:effectLst/>
                <a:latin typeface="Segoe UI"/>
                <a:ea typeface="Times New Roman"/>
                <a:cs typeface="Times New Roman"/>
              </a:rPr>
              <a:t>Height</a:t>
            </a:r>
            <a:r>
              <a:rPr lang="en-US" sz="1200" kern="1200" dirty="0" smtClean="0">
                <a:effectLst/>
                <a:latin typeface="Segoe UI"/>
                <a:ea typeface="Times New Roman"/>
                <a:cs typeface="Times New Roman"/>
              </a:rPr>
              <a:t> to </a:t>
            </a:r>
            <a:r>
              <a:rPr lang="en-US" sz="1200" b="1" kern="1200" dirty="0" smtClean="0">
                <a:effectLst/>
                <a:latin typeface="Segoe UI"/>
                <a:ea typeface="Times New Roman"/>
                <a:cs typeface="Times New Roman"/>
              </a:rPr>
              <a:t>6.5”</a:t>
            </a:r>
            <a:r>
              <a:rPr lang="en-US" sz="1200" kern="1200" dirty="0" smtClean="0">
                <a:effectLst/>
                <a:latin typeface="Segoe UI"/>
                <a:ea typeface="Times New Roman"/>
                <a:cs typeface="Times New Roman"/>
              </a:rPr>
              <a:t> and the </a:t>
            </a:r>
            <a:r>
              <a:rPr lang="en-US" sz="1200" b="1" kern="1200" dirty="0" smtClean="0">
                <a:effectLst/>
                <a:latin typeface="Segoe UI"/>
                <a:ea typeface="Times New Roman"/>
                <a:cs typeface="Times New Roman"/>
              </a:rPr>
              <a:t>Width</a:t>
            </a:r>
            <a:r>
              <a:rPr lang="en-US" sz="1200" kern="1200" dirty="0" smtClean="0">
                <a:effectLst/>
                <a:latin typeface="Segoe UI"/>
                <a:ea typeface="Times New Roman"/>
                <a:cs typeface="Times New Roman"/>
              </a:rPr>
              <a:t> to </a:t>
            </a:r>
            <a:r>
              <a:rPr lang="en-US" sz="1200" b="1" kern="1200" dirty="0" smtClean="0">
                <a:effectLst/>
                <a:latin typeface="Segoe UI"/>
                <a:ea typeface="Times New Roman"/>
                <a:cs typeface="Times New Roman"/>
              </a:rPr>
              <a:t>8.96”</a:t>
            </a:r>
            <a:r>
              <a:rPr lang="en-US" sz="1200" kern="1200" dirty="0" smtClean="0">
                <a:effectLst/>
                <a:latin typeface="Segoe UI"/>
                <a:ea typeface="Times New Roman"/>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kern="1200" dirty="0" smtClean="0">
                <a:effectLst/>
                <a:latin typeface="Segoe UI"/>
                <a:ea typeface="Times New Roman"/>
                <a:cs typeface="Times New Roman"/>
              </a:rPr>
              <a:t>Close the </a:t>
            </a:r>
            <a:r>
              <a:rPr lang="en-US" sz="1200" b="1" kern="1200" dirty="0" smtClean="0">
                <a:effectLst/>
                <a:latin typeface="Segoe UI"/>
                <a:ea typeface="Times New Roman"/>
                <a:cs typeface="Times New Roman"/>
              </a:rPr>
              <a:t>Format Picture</a:t>
            </a:r>
            <a:r>
              <a:rPr lang="en-US" sz="1200" kern="1200" dirty="0" smtClean="0">
                <a:effectLst/>
                <a:latin typeface="Segoe UI"/>
                <a:ea typeface="Times New Roman"/>
                <a:cs typeface="Times New Roman"/>
              </a:rPr>
              <a:t> dialog box.</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On the </a:t>
            </a:r>
            <a:r>
              <a:rPr lang="en-US" sz="1200" b="1" dirty="0" smtClean="0">
                <a:effectLst/>
                <a:latin typeface="Segoe UI"/>
                <a:ea typeface="Calibri"/>
                <a:cs typeface="Times New Roman"/>
              </a:rPr>
              <a:t>Insert</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Media</a:t>
            </a:r>
            <a:r>
              <a:rPr lang="en-US" sz="1200" dirty="0" smtClean="0">
                <a:effectLst/>
                <a:latin typeface="Segoe UI"/>
                <a:ea typeface="Calibri"/>
                <a:cs typeface="Times New Roman"/>
              </a:rPr>
              <a:t> group, click </a:t>
            </a:r>
            <a:r>
              <a:rPr lang="en-US" sz="1200" b="1" dirty="0" smtClean="0">
                <a:effectLst/>
                <a:latin typeface="Segoe UI"/>
                <a:ea typeface="Calibri"/>
                <a:cs typeface="Times New Roman"/>
              </a:rPr>
              <a:t>Video</a:t>
            </a:r>
            <a:r>
              <a:rPr lang="en-US" sz="1200" dirty="0" smtClean="0">
                <a:effectLst/>
                <a:latin typeface="Segoe UI"/>
                <a:ea typeface="Calibri"/>
                <a:cs typeface="Times New Roman"/>
              </a:rPr>
              <a:t>, and then click </a:t>
            </a:r>
            <a:r>
              <a:rPr lang="en-US" sz="1200" b="1" dirty="0" smtClean="0">
                <a:effectLst/>
                <a:latin typeface="Segoe UI"/>
                <a:ea typeface="Calibri"/>
                <a:cs typeface="Times New Roman"/>
              </a:rPr>
              <a:t>Video from file</a:t>
            </a:r>
            <a:r>
              <a:rPr lang="en-US" sz="1200" dirty="0" smtClean="0">
                <a:effectLst/>
                <a:latin typeface="Segoe UI"/>
                <a:ea typeface="Calibri"/>
                <a:cs typeface="Times New Roman"/>
              </a:rPr>
              <a:t>. </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In the left pane of the </a:t>
            </a:r>
            <a:r>
              <a:rPr lang="en-US" sz="1200" b="1" dirty="0" smtClean="0">
                <a:effectLst/>
                <a:latin typeface="Segoe UI"/>
                <a:ea typeface="Calibri"/>
                <a:cs typeface="Times New Roman"/>
              </a:rPr>
              <a:t>Insert Video</a:t>
            </a:r>
            <a:r>
              <a:rPr lang="en-US" sz="1200" dirty="0" smtClean="0">
                <a:effectLst/>
                <a:latin typeface="Segoe UI"/>
                <a:ea typeface="Calibri"/>
                <a:cs typeface="Times New Roman"/>
              </a:rPr>
              <a:t> dialog box, click the drive or library that contains the video. In the right pane of the dialog box, click the video that you want and then click </a:t>
            </a:r>
            <a:r>
              <a:rPr lang="en-US" sz="1200" b="1" dirty="0" smtClean="0">
                <a:effectLst/>
                <a:latin typeface="Segoe UI"/>
                <a:ea typeface="Calibri"/>
                <a:cs typeface="Times New Roman"/>
              </a:rPr>
              <a:t>Insert</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On the </a:t>
            </a:r>
            <a:r>
              <a:rPr lang="en-US" sz="1200" b="1" dirty="0" smtClean="0">
                <a:effectLst/>
                <a:latin typeface="Segoe UI"/>
                <a:ea typeface="Calibri"/>
                <a:cs typeface="Times New Roman"/>
              </a:rPr>
              <a:t>Animations</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Animation</a:t>
            </a:r>
            <a:r>
              <a:rPr lang="en-US" sz="1200" dirty="0" smtClean="0">
                <a:effectLst/>
                <a:latin typeface="Segoe UI"/>
                <a:ea typeface="Calibri"/>
                <a:cs typeface="Times New Roman"/>
              </a:rPr>
              <a:t> group, select </a:t>
            </a:r>
            <a:r>
              <a:rPr lang="en-US" sz="1200" b="1" dirty="0" smtClean="0">
                <a:effectLst/>
                <a:latin typeface="Segoe UI"/>
                <a:ea typeface="Calibri"/>
                <a:cs typeface="Times New Roman"/>
              </a:rPr>
              <a:t>Play</a:t>
            </a:r>
            <a:r>
              <a:rPr lang="en-US" sz="1200" dirty="0" smtClean="0">
                <a:effectLst/>
                <a:latin typeface="Segoe UI"/>
                <a:ea typeface="Calibri"/>
                <a:cs typeface="Times New Roman"/>
              </a:rPr>
              <a:t>. </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Also on the </a:t>
            </a:r>
            <a:r>
              <a:rPr lang="en-US" sz="1200" b="1" dirty="0" smtClean="0">
                <a:effectLst/>
                <a:latin typeface="Segoe UI"/>
                <a:ea typeface="Calibri"/>
                <a:cs typeface="Times New Roman"/>
              </a:rPr>
              <a:t>Animations</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Timing</a:t>
            </a:r>
            <a:r>
              <a:rPr lang="en-US" sz="1200" dirty="0" smtClean="0">
                <a:effectLst/>
                <a:latin typeface="Segoe UI"/>
                <a:ea typeface="Calibri"/>
                <a:cs typeface="Times New Roman"/>
              </a:rPr>
              <a:t> group, click the arrow to the right of </a:t>
            </a:r>
            <a:r>
              <a:rPr lang="en-US" sz="1200" b="1" dirty="0" smtClean="0">
                <a:effectLst/>
                <a:latin typeface="Segoe UI"/>
                <a:ea typeface="Calibri"/>
                <a:cs typeface="Times New Roman"/>
              </a:rPr>
              <a:t>Start</a:t>
            </a:r>
            <a:r>
              <a:rPr lang="en-US" sz="1200" dirty="0" smtClean="0">
                <a:effectLst/>
                <a:latin typeface="Segoe UI"/>
                <a:ea typeface="Calibri"/>
                <a:cs typeface="Times New Roman"/>
              </a:rPr>
              <a:t> and select </a:t>
            </a:r>
            <a:r>
              <a:rPr lang="en-US" sz="1200" b="1" dirty="0" smtClean="0">
                <a:effectLst/>
                <a:latin typeface="Segoe UI"/>
                <a:ea typeface="Calibri"/>
                <a:cs typeface="Times New Roman"/>
              </a:rPr>
              <a:t>With Previous</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lnSpc>
                <a:spcPct val="115000"/>
              </a:lnSpc>
              <a:spcBef>
                <a:spcPts val="600"/>
              </a:spcBef>
              <a:spcAft>
                <a:spcPts val="0"/>
              </a:spcAft>
              <a:buFont typeface="+mj-lt"/>
              <a:buAutoNum type="arabicPeriod"/>
              <a:tabLst>
                <a:tab pos="742950" algn="l"/>
              </a:tabLst>
            </a:pPr>
            <a:r>
              <a:rPr lang="en-US" sz="1200" kern="1200" dirty="0" smtClean="0">
                <a:solidFill>
                  <a:srgbClr val="000000"/>
                </a:solidFill>
                <a:effectLst/>
                <a:latin typeface="Segoe UI"/>
                <a:ea typeface="Times New Roman"/>
                <a:cs typeface="Times New Roman"/>
              </a:rPr>
              <a:t>With the video selected, under </a:t>
            </a:r>
            <a:r>
              <a:rPr lang="en-US" sz="1200" b="1" kern="1200" dirty="0" smtClean="0">
                <a:solidFill>
                  <a:srgbClr val="000000"/>
                </a:solidFill>
                <a:effectLst/>
                <a:latin typeface="Segoe UI"/>
                <a:ea typeface="Times New Roman"/>
                <a:cs typeface="Times New Roman"/>
              </a:rPr>
              <a:t>Video Tools</a:t>
            </a:r>
            <a:r>
              <a:rPr lang="en-US" sz="1200" kern="1200" dirty="0" smtClean="0">
                <a:solidFill>
                  <a:srgbClr val="000000"/>
                </a:solidFill>
                <a:effectLst/>
                <a:latin typeface="Segoe UI"/>
                <a:ea typeface="Times New Roman"/>
                <a:cs typeface="Times New Roman"/>
              </a:rPr>
              <a:t>, in the </a:t>
            </a:r>
            <a:r>
              <a:rPr lang="en-US" sz="1200" b="1" kern="1200" dirty="0" smtClean="0">
                <a:solidFill>
                  <a:srgbClr val="000000"/>
                </a:solidFill>
                <a:effectLst/>
                <a:latin typeface="Segoe UI"/>
                <a:ea typeface="Times New Roman"/>
                <a:cs typeface="Times New Roman"/>
              </a:rPr>
              <a:t>Format</a:t>
            </a:r>
            <a:r>
              <a:rPr lang="en-US" sz="1200" kern="1200" dirty="0" smtClean="0">
                <a:solidFill>
                  <a:srgbClr val="000000"/>
                </a:solidFill>
                <a:effectLst/>
                <a:latin typeface="Segoe UI"/>
                <a:ea typeface="Times New Roman"/>
                <a:cs typeface="Times New Roman"/>
              </a:rPr>
              <a:t> tab, in the bottom right corner of the </a:t>
            </a:r>
            <a:r>
              <a:rPr lang="en-US" sz="1200" b="1" kern="1200" dirty="0" smtClean="0">
                <a:solidFill>
                  <a:srgbClr val="000000"/>
                </a:solidFill>
                <a:effectLst/>
                <a:latin typeface="Segoe UI"/>
                <a:ea typeface="Times New Roman"/>
                <a:cs typeface="Times New Roman"/>
              </a:rPr>
              <a:t>Video Styles</a:t>
            </a:r>
            <a:r>
              <a:rPr lang="en-US" sz="1200" kern="1200" dirty="0" smtClean="0">
                <a:solidFill>
                  <a:srgbClr val="000000"/>
                </a:solidFill>
                <a:effectLst/>
                <a:latin typeface="Segoe UI"/>
                <a:ea typeface="Times New Roman"/>
                <a:cs typeface="Times New Roman"/>
              </a:rPr>
              <a:t> group, click the arrow opening the </a:t>
            </a:r>
            <a:r>
              <a:rPr lang="en-US" sz="1200" b="1" kern="1200" dirty="0" smtClean="0">
                <a:solidFill>
                  <a:srgbClr val="000000"/>
                </a:solidFill>
                <a:effectLst/>
                <a:latin typeface="Segoe UI"/>
                <a:ea typeface="Times New Roman"/>
                <a:cs typeface="Times New Roman"/>
              </a:rPr>
              <a:t>Format Video </a:t>
            </a:r>
            <a:r>
              <a:rPr lang="en-US" sz="1200" kern="1200" dirty="0" smtClean="0">
                <a:solidFill>
                  <a:srgbClr val="000000"/>
                </a:solidFill>
                <a:effectLst/>
                <a:latin typeface="Segoe UI"/>
                <a:ea typeface="Times New Roman"/>
                <a:cs typeface="Times New Roman"/>
              </a:rPr>
              <a:t>dialog box. </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In the </a:t>
            </a:r>
            <a:r>
              <a:rPr lang="en-US" sz="1200" b="1" dirty="0" smtClean="0">
                <a:effectLst/>
                <a:latin typeface="Segoe UI"/>
                <a:ea typeface="Calibri"/>
                <a:cs typeface="Times New Roman"/>
              </a:rPr>
              <a:t>Format Video</a:t>
            </a:r>
            <a:r>
              <a:rPr lang="en-US" sz="1200" dirty="0" smtClean="0">
                <a:effectLst/>
                <a:latin typeface="Segoe UI"/>
                <a:ea typeface="Calibri"/>
                <a:cs typeface="Times New Roman"/>
              </a:rPr>
              <a:t> dialog box, click </a:t>
            </a:r>
            <a:r>
              <a:rPr lang="en-US" sz="1200" b="1" dirty="0" smtClean="0">
                <a:effectLst/>
                <a:latin typeface="Segoe UI"/>
                <a:ea typeface="Calibri"/>
                <a:cs typeface="Times New Roman"/>
              </a:rPr>
              <a:t>Size</a:t>
            </a:r>
            <a:r>
              <a:rPr lang="en-US" sz="1200" dirty="0" smtClean="0">
                <a:effectLst/>
                <a:latin typeface="Segoe UI"/>
                <a:ea typeface="Calibri"/>
                <a:cs typeface="Times New Roman"/>
              </a:rPr>
              <a:t> in the left pane, under </a:t>
            </a:r>
            <a:r>
              <a:rPr lang="en-US" sz="1200" b="1" dirty="0" smtClean="0">
                <a:effectLst/>
                <a:latin typeface="Segoe UI"/>
                <a:ea typeface="Calibri"/>
                <a:cs typeface="Times New Roman"/>
              </a:rPr>
              <a:t>Size and Rotate</a:t>
            </a:r>
            <a:r>
              <a:rPr lang="en-US" sz="1200" dirty="0" smtClean="0">
                <a:effectLst/>
                <a:latin typeface="Segoe UI"/>
                <a:ea typeface="Calibri"/>
                <a:cs typeface="Times New Roman"/>
              </a:rPr>
              <a:t> in the right pane set the </a:t>
            </a:r>
            <a:r>
              <a:rPr lang="en-US" sz="1200" b="1" dirty="0" smtClean="0">
                <a:effectLst/>
                <a:latin typeface="Segoe UI"/>
                <a:ea typeface="Calibri"/>
                <a:cs typeface="Times New Roman"/>
              </a:rPr>
              <a:t>height</a:t>
            </a:r>
            <a:r>
              <a:rPr lang="en-US" sz="1200" dirty="0" smtClean="0">
                <a:effectLst/>
                <a:latin typeface="Segoe UI"/>
                <a:ea typeface="Calibri"/>
                <a:cs typeface="Times New Roman"/>
              </a:rPr>
              <a:t> to </a:t>
            </a:r>
            <a:r>
              <a:rPr lang="en-US" sz="1200" b="1" dirty="0" smtClean="0">
                <a:effectLst/>
                <a:latin typeface="Segoe UI"/>
                <a:ea typeface="Calibri"/>
                <a:cs typeface="Times New Roman"/>
              </a:rPr>
              <a:t>4.45”</a:t>
            </a:r>
            <a:r>
              <a:rPr lang="en-US" sz="1200" dirty="0" smtClean="0">
                <a:effectLst/>
                <a:latin typeface="Segoe UI"/>
                <a:ea typeface="Calibri"/>
                <a:cs typeface="Times New Roman"/>
              </a:rPr>
              <a:t> and the </a:t>
            </a:r>
            <a:r>
              <a:rPr lang="en-US" sz="1200" b="1" dirty="0" smtClean="0">
                <a:effectLst/>
                <a:latin typeface="Segoe UI"/>
                <a:ea typeface="Calibri"/>
                <a:cs typeface="Times New Roman"/>
              </a:rPr>
              <a:t>Width</a:t>
            </a:r>
            <a:r>
              <a:rPr lang="en-US" sz="1200" dirty="0" smtClean="0">
                <a:effectLst/>
                <a:latin typeface="Segoe UI"/>
                <a:ea typeface="Calibri"/>
                <a:cs typeface="Times New Roman"/>
              </a:rPr>
              <a:t> to </a:t>
            </a:r>
            <a:r>
              <a:rPr lang="en-US" sz="1200" b="1" dirty="0" smtClean="0">
                <a:effectLst/>
                <a:latin typeface="Segoe UI"/>
                <a:ea typeface="Calibri"/>
                <a:cs typeface="Times New Roman"/>
              </a:rPr>
              <a:t>7.91”</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In the </a:t>
            </a:r>
            <a:r>
              <a:rPr lang="en-US" sz="1200" b="1" dirty="0" smtClean="0">
                <a:effectLst/>
                <a:latin typeface="Segoe UI"/>
                <a:ea typeface="Calibri"/>
                <a:cs typeface="Times New Roman"/>
              </a:rPr>
              <a:t>Format Video</a:t>
            </a:r>
            <a:r>
              <a:rPr lang="en-US" sz="1200" dirty="0" smtClean="0">
                <a:effectLst/>
                <a:latin typeface="Segoe UI"/>
                <a:ea typeface="Calibri"/>
                <a:cs typeface="Times New Roman"/>
              </a:rPr>
              <a:t> dialog box, click </a:t>
            </a:r>
            <a:r>
              <a:rPr lang="en-US" sz="1200" b="1" dirty="0" smtClean="0">
                <a:effectLst/>
                <a:latin typeface="Segoe UI"/>
                <a:ea typeface="Calibri"/>
                <a:cs typeface="Times New Roman"/>
              </a:rPr>
              <a:t>Position </a:t>
            </a:r>
            <a:r>
              <a:rPr lang="en-US" sz="1200" dirty="0" smtClean="0">
                <a:effectLst/>
                <a:latin typeface="Segoe UI"/>
                <a:ea typeface="Calibri"/>
                <a:cs typeface="Times New Roman"/>
              </a:rPr>
              <a:t>in the left pane, under </a:t>
            </a:r>
            <a:r>
              <a:rPr lang="en-US" sz="1200" b="1" dirty="0" smtClean="0">
                <a:effectLst/>
                <a:latin typeface="Segoe UI"/>
                <a:ea typeface="Calibri"/>
                <a:cs typeface="Times New Roman"/>
              </a:rPr>
              <a:t>Position on Slide</a:t>
            </a:r>
            <a:r>
              <a:rPr lang="en-US" sz="1200" dirty="0" smtClean="0">
                <a:effectLst/>
                <a:latin typeface="Segoe UI"/>
                <a:ea typeface="Calibri"/>
                <a:cs typeface="Times New Roman"/>
              </a:rPr>
              <a:t> in the right pane set </a:t>
            </a:r>
            <a:r>
              <a:rPr lang="en-US" sz="1200" b="1" dirty="0" smtClean="0">
                <a:effectLst/>
                <a:latin typeface="Segoe UI"/>
                <a:ea typeface="Calibri"/>
                <a:cs typeface="Times New Roman"/>
              </a:rPr>
              <a:t>Horizontal</a:t>
            </a:r>
            <a:r>
              <a:rPr lang="en-US" sz="1200" dirty="0" smtClean="0">
                <a:effectLst/>
                <a:latin typeface="Segoe UI"/>
                <a:ea typeface="Calibri"/>
                <a:cs typeface="Times New Roman"/>
              </a:rPr>
              <a:t> to </a:t>
            </a:r>
            <a:r>
              <a:rPr lang="en-US" sz="1200" b="1" dirty="0" smtClean="0">
                <a:effectLst/>
                <a:latin typeface="Segoe UI"/>
                <a:ea typeface="Calibri"/>
                <a:cs typeface="Times New Roman"/>
              </a:rPr>
              <a:t>1.04”</a:t>
            </a:r>
            <a:r>
              <a:rPr lang="en-US" sz="1200" dirty="0" smtClean="0">
                <a:effectLst/>
                <a:latin typeface="Segoe UI"/>
                <a:ea typeface="Calibri"/>
                <a:cs typeface="Times New Roman"/>
              </a:rPr>
              <a:t> and the </a:t>
            </a:r>
            <a:r>
              <a:rPr lang="en-US" sz="1200" b="1" dirty="0" smtClean="0">
                <a:effectLst/>
                <a:latin typeface="Segoe UI"/>
                <a:ea typeface="Calibri"/>
                <a:cs typeface="Times New Roman"/>
              </a:rPr>
              <a:t>Vertical</a:t>
            </a:r>
            <a:r>
              <a:rPr lang="en-US" sz="1200" dirty="0" smtClean="0">
                <a:effectLst/>
                <a:latin typeface="Segoe UI"/>
                <a:ea typeface="Calibri"/>
                <a:cs typeface="Times New Roman"/>
              </a:rPr>
              <a:t> to </a:t>
            </a:r>
            <a:r>
              <a:rPr lang="en-US" sz="1200" b="1" dirty="0" smtClean="0">
                <a:effectLst/>
                <a:latin typeface="Segoe UI"/>
                <a:ea typeface="Calibri"/>
                <a:cs typeface="Times New Roman"/>
              </a:rPr>
              <a:t>1.27”</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Close the </a:t>
            </a:r>
            <a:r>
              <a:rPr lang="en-US" sz="1200" b="1" dirty="0" smtClean="0">
                <a:effectLst/>
                <a:latin typeface="Segoe UI"/>
                <a:ea typeface="Calibri"/>
                <a:cs typeface="Times New Roman"/>
              </a:rPr>
              <a:t>Format Video</a:t>
            </a:r>
            <a:r>
              <a:rPr lang="en-US" sz="1200" dirty="0" smtClean="0">
                <a:effectLst/>
                <a:latin typeface="Segoe UI"/>
                <a:ea typeface="Calibri"/>
                <a:cs typeface="Times New Roman"/>
              </a:rPr>
              <a:t> dialog box.</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solidFill>
                  <a:srgbClr val="000000"/>
                </a:solidFill>
                <a:effectLst/>
                <a:latin typeface="Segoe UI"/>
                <a:ea typeface="Calibri"/>
                <a:cs typeface="Times New Roman"/>
              </a:rPr>
              <a:t>Select the video and under </a:t>
            </a:r>
            <a:r>
              <a:rPr lang="en-US" sz="1200" b="1" dirty="0" smtClean="0">
                <a:solidFill>
                  <a:srgbClr val="000000"/>
                </a:solidFill>
                <a:effectLst/>
                <a:latin typeface="Segoe UI"/>
                <a:ea typeface="Calibri"/>
                <a:cs typeface="Times New Roman"/>
              </a:rPr>
              <a:t>Video Tools</a:t>
            </a:r>
            <a:r>
              <a:rPr lang="en-US" sz="1200" dirty="0" smtClean="0">
                <a:solidFill>
                  <a:srgbClr val="000000"/>
                </a:solidFill>
                <a:effectLst/>
                <a:latin typeface="Segoe UI"/>
                <a:ea typeface="Calibri"/>
                <a:cs typeface="Times New Roman"/>
              </a:rPr>
              <a:t>, on the </a:t>
            </a:r>
            <a:r>
              <a:rPr lang="en-US" sz="1200" b="1" dirty="0" smtClean="0">
                <a:solidFill>
                  <a:srgbClr val="000000"/>
                </a:solidFill>
                <a:effectLst/>
                <a:latin typeface="Segoe UI"/>
                <a:ea typeface="Calibri"/>
                <a:cs typeface="Times New Roman"/>
              </a:rPr>
              <a:t>Format</a:t>
            </a:r>
            <a:r>
              <a:rPr lang="en-US" sz="1200" dirty="0" smtClean="0">
                <a:solidFill>
                  <a:srgbClr val="000000"/>
                </a:solidFill>
                <a:effectLst/>
                <a:latin typeface="Segoe UI"/>
                <a:ea typeface="Calibri"/>
                <a:cs typeface="Times New Roman"/>
              </a:rPr>
              <a:t> tab, in the </a:t>
            </a:r>
            <a:r>
              <a:rPr lang="en-US" sz="1200" b="1" dirty="0" smtClean="0">
                <a:solidFill>
                  <a:srgbClr val="000000"/>
                </a:solidFill>
                <a:effectLst/>
                <a:latin typeface="Segoe UI"/>
                <a:ea typeface="Calibri"/>
                <a:cs typeface="Times New Roman"/>
              </a:rPr>
              <a:t>Arrange</a:t>
            </a:r>
            <a:r>
              <a:rPr lang="en-US" sz="1200" dirty="0" smtClean="0">
                <a:solidFill>
                  <a:srgbClr val="000000"/>
                </a:solidFill>
                <a:effectLst/>
                <a:latin typeface="Segoe UI"/>
                <a:ea typeface="Calibri"/>
                <a:cs typeface="Times New Roman"/>
              </a:rPr>
              <a:t> group, click </a:t>
            </a:r>
            <a:r>
              <a:rPr lang="en-US" sz="1200" b="1" dirty="0" smtClean="0">
                <a:solidFill>
                  <a:srgbClr val="000000"/>
                </a:solidFill>
                <a:effectLst/>
                <a:latin typeface="Segoe UI"/>
                <a:ea typeface="Calibri"/>
                <a:cs typeface="Times New Roman"/>
              </a:rPr>
              <a:t>Send Backward</a:t>
            </a:r>
            <a:r>
              <a:rPr lang="en-US" sz="1200" dirty="0" smtClean="0">
                <a:solidFill>
                  <a:srgbClr val="000000"/>
                </a:solidFill>
                <a:effectLst/>
                <a:latin typeface="Segoe UI"/>
                <a:ea typeface="Calibri"/>
                <a:cs typeface="Times New Roman"/>
              </a:rPr>
              <a:t>, and then select </a:t>
            </a:r>
            <a:r>
              <a:rPr lang="en-US" sz="1200" b="1" dirty="0" smtClean="0">
                <a:solidFill>
                  <a:srgbClr val="000000"/>
                </a:solidFill>
                <a:effectLst/>
                <a:latin typeface="Segoe UI"/>
                <a:ea typeface="Calibri"/>
                <a:cs typeface="Times New Roman"/>
              </a:rPr>
              <a:t>Send to Back</a:t>
            </a:r>
            <a:r>
              <a:rPr lang="en-US" sz="1200" dirty="0" smtClean="0">
                <a:solidFill>
                  <a:srgbClr val="000000"/>
                </a:solidFill>
                <a:effectLst/>
                <a:latin typeface="Segoe UI"/>
                <a:ea typeface="Calibri"/>
                <a:cs typeface="Times New Roman"/>
              </a:rPr>
              <a:t>.</a:t>
            </a:r>
            <a:endParaRPr lang="en-US" sz="1200" dirty="0" smtClean="0">
              <a:effectLst/>
              <a:latin typeface="+mn-lt"/>
              <a:ea typeface="Calibri"/>
              <a:cs typeface="Times New Roman"/>
            </a:endParaRPr>
          </a:p>
          <a:p>
            <a:pPr marL="514350" marR="0">
              <a:spcBef>
                <a:spcPts val="600"/>
              </a:spcBef>
              <a:spcAft>
                <a:spcPts val="0"/>
              </a:spcAft>
            </a:pPr>
            <a:r>
              <a:rPr lang="en-US" sz="1200" dirty="0" smtClean="0">
                <a:effectLst/>
                <a:latin typeface="Segoe UI"/>
                <a:ea typeface="Calibri"/>
                <a:cs typeface="Times New Roman"/>
              </a:rPr>
              <a:t> </a:t>
            </a:r>
            <a:endParaRPr lang="en-US" sz="1200" dirty="0" smtClean="0">
              <a:effectLst/>
              <a:latin typeface="+mn-lt"/>
              <a:ea typeface="Calibri"/>
              <a:cs typeface="Times New Roman"/>
            </a:endParaRPr>
          </a:p>
          <a:p>
            <a:pPr marL="0" marR="0">
              <a:spcBef>
                <a:spcPts val="600"/>
              </a:spcBef>
              <a:spcAft>
                <a:spcPts val="0"/>
              </a:spcAft>
            </a:pPr>
            <a:r>
              <a:rPr lang="en-US" sz="1200" dirty="0" smtClean="0">
                <a:effectLst/>
                <a:latin typeface="Segoe UI"/>
                <a:ea typeface="Calibri"/>
                <a:cs typeface="Times New Roman"/>
              </a:rPr>
              <a:t>To reproduce the background effects on this slide, do the following:</a:t>
            </a:r>
          </a:p>
          <a:p>
            <a:pPr marL="0" marR="0">
              <a:spcBef>
                <a:spcPts val="600"/>
              </a:spcBef>
              <a:spcAft>
                <a:spcPts val="0"/>
              </a:spcAft>
            </a:pPr>
            <a:endParaRPr lang="en-US" sz="1200" dirty="0" smtClean="0">
              <a:effectLst/>
              <a:latin typeface="+mn-lt"/>
              <a:ea typeface="Calibri"/>
              <a:cs typeface="Times New Roman"/>
            </a:endParaRPr>
          </a:p>
          <a:p>
            <a:pPr marL="342900" marR="0" lvl="0" indent="-342900">
              <a:lnSpc>
                <a:spcPct val="115000"/>
              </a:lnSpc>
              <a:spcBef>
                <a:spcPts val="600"/>
              </a:spcBef>
              <a:spcAft>
                <a:spcPts val="0"/>
              </a:spcAft>
              <a:buFont typeface="+mj-lt"/>
              <a:buAutoNum type="arabicPeriod"/>
              <a:tabLst>
                <a:tab pos="685800" algn="l"/>
              </a:tabLst>
            </a:pPr>
            <a:r>
              <a:rPr lang="en-US" sz="1200" kern="1200" dirty="0" smtClean="0">
                <a:solidFill>
                  <a:srgbClr val="000000"/>
                </a:solidFill>
                <a:effectLst/>
                <a:latin typeface="Segoe UI"/>
                <a:ea typeface="Times New Roman"/>
                <a:cs typeface="Times New Roman"/>
              </a:rPr>
              <a:t>On the </a:t>
            </a:r>
            <a:r>
              <a:rPr lang="en-US" sz="1200" b="1" kern="1200" dirty="0" smtClean="0">
                <a:solidFill>
                  <a:srgbClr val="000000"/>
                </a:solidFill>
                <a:effectLst/>
                <a:latin typeface="Segoe UI"/>
                <a:ea typeface="Times New Roman"/>
                <a:cs typeface="Times New Roman"/>
              </a:rPr>
              <a:t>Design</a:t>
            </a:r>
            <a:r>
              <a:rPr lang="en-US" sz="1200" kern="1200" dirty="0" smtClean="0">
                <a:solidFill>
                  <a:srgbClr val="000000"/>
                </a:solidFill>
                <a:effectLst/>
                <a:latin typeface="Segoe UI"/>
                <a:ea typeface="Times New Roman"/>
                <a:cs typeface="Times New Roman"/>
              </a:rPr>
              <a:t> tab, in the bottom right corner of the </a:t>
            </a:r>
            <a:r>
              <a:rPr lang="en-US" sz="1200" b="1" kern="1200" dirty="0" smtClean="0">
                <a:solidFill>
                  <a:srgbClr val="000000"/>
                </a:solidFill>
                <a:effectLst/>
                <a:latin typeface="Segoe UI"/>
                <a:ea typeface="Times New Roman"/>
                <a:cs typeface="Times New Roman"/>
              </a:rPr>
              <a:t>Background</a:t>
            </a:r>
            <a:r>
              <a:rPr lang="en-US" sz="1200" kern="1200" dirty="0" smtClean="0">
                <a:solidFill>
                  <a:srgbClr val="000000"/>
                </a:solidFill>
                <a:effectLst/>
                <a:latin typeface="Segoe UI"/>
                <a:ea typeface="Times New Roman"/>
                <a:cs typeface="Times New Roman"/>
              </a:rPr>
              <a:t> group, click the arrow at the bottom right launching the </a:t>
            </a:r>
            <a:r>
              <a:rPr lang="en-US" sz="1200" b="1" kern="1200" dirty="0" smtClean="0">
                <a:solidFill>
                  <a:srgbClr val="000000"/>
                </a:solidFill>
                <a:effectLst/>
                <a:latin typeface="Segoe UI"/>
                <a:ea typeface="Times New Roman"/>
                <a:cs typeface="Times New Roman"/>
              </a:rPr>
              <a:t>Format Background </a:t>
            </a:r>
            <a:r>
              <a:rPr lang="en-US" sz="1200" kern="1200" dirty="0" smtClean="0">
                <a:solidFill>
                  <a:srgbClr val="000000"/>
                </a:solidFill>
                <a:effectLst/>
                <a:latin typeface="Segoe UI"/>
                <a:ea typeface="Times New Roman"/>
                <a:cs typeface="Times New Roman"/>
              </a:rPr>
              <a:t>dialog box. </a:t>
            </a:r>
            <a:endParaRPr lang="en-US" sz="1200" dirty="0" smtClean="0">
              <a:effectLst/>
              <a:latin typeface="+mn-lt"/>
              <a:ea typeface="Calibri"/>
              <a:cs typeface="Times New Roman"/>
            </a:endParaRPr>
          </a:p>
          <a:p>
            <a:pPr marL="342900" marR="0" lvl="0" indent="-342900">
              <a:lnSpc>
                <a:spcPct val="115000"/>
              </a:lnSpc>
              <a:spcBef>
                <a:spcPts val="600"/>
              </a:spcBef>
              <a:spcAft>
                <a:spcPts val="0"/>
              </a:spcAft>
              <a:buFont typeface="+mj-lt"/>
              <a:buAutoNum type="arabicPeriod"/>
              <a:tabLst>
                <a:tab pos="685800" algn="l"/>
              </a:tabLst>
            </a:pPr>
            <a:r>
              <a:rPr lang="en-US" sz="1200" dirty="0" smtClean="0">
                <a:effectLst/>
                <a:latin typeface="Segoe UI"/>
                <a:ea typeface="Times New Roman"/>
                <a:cs typeface="Times New Roman"/>
              </a:rPr>
              <a:t>In the </a:t>
            </a:r>
            <a:r>
              <a:rPr lang="en-US" sz="1200" b="1" dirty="0" smtClean="0">
                <a:effectLst/>
                <a:latin typeface="Segoe UI"/>
                <a:ea typeface="Times New Roman"/>
                <a:cs typeface="Times New Roman"/>
              </a:rPr>
              <a:t>Format Background</a:t>
            </a:r>
            <a:r>
              <a:rPr lang="en-US" sz="1200" dirty="0" smtClean="0">
                <a:effectLst/>
                <a:latin typeface="Segoe UI"/>
                <a:ea typeface="Times New Roman"/>
                <a:cs typeface="Times New Roman"/>
              </a:rPr>
              <a:t> dialog box, select </a:t>
            </a:r>
            <a:r>
              <a:rPr lang="en-US" sz="1200" b="1" dirty="0" smtClean="0">
                <a:effectLst/>
                <a:latin typeface="Segoe UI"/>
                <a:ea typeface="Times New Roman"/>
                <a:cs typeface="Times New Roman"/>
              </a:rPr>
              <a:t>Fill </a:t>
            </a:r>
            <a:r>
              <a:rPr lang="en-US" sz="1200" dirty="0" smtClean="0">
                <a:effectLst/>
                <a:latin typeface="Segoe UI"/>
                <a:ea typeface="Times New Roman"/>
                <a:cs typeface="Times New Roman"/>
              </a:rPr>
              <a:t>in the left pane, under </a:t>
            </a:r>
            <a:r>
              <a:rPr lang="en-US" sz="1200" b="1" dirty="0" smtClean="0">
                <a:effectLst/>
                <a:latin typeface="Segoe UI"/>
                <a:ea typeface="Times New Roman"/>
                <a:cs typeface="Times New Roman"/>
              </a:rPr>
              <a:t>Fill</a:t>
            </a:r>
            <a:r>
              <a:rPr lang="en-US" sz="1200" dirty="0" smtClean="0">
                <a:effectLst/>
                <a:latin typeface="Segoe UI"/>
                <a:ea typeface="Times New Roman"/>
                <a:cs typeface="Times New Roman"/>
              </a:rPr>
              <a:t> on the right pane select </a:t>
            </a:r>
            <a:r>
              <a:rPr lang="en-US" sz="1200" b="1" dirty="0" smtClean="0">
                <a:effectLst/>
                <a:latin typeface="Segoe UI"/>
                <a:ea typeface="Times New Roman"/>
                <a:cs typeface="Times New Roman"/>
              </a:rPr>
              <a:t>Gradient Fill</a:t>
            </a:r>
            <a:r>
              <a:rPr lang="en-US" sz="1200" dirty="0" smtClean="0">
                <a:effectLst/>
                <a:latin typeface="Segoe UI"/>
                <a:ea typeface="Times New Roman"/>
                <a:cs typeface="Times New Roman"/>
              </a:rPr>
              <a:t>. </a:t>
            </a:r>
            <a:endParaRPr lang="en-US" sz="1200" dirty="0" smtClean="0">
              <a:effectLst/>
              <a:latin typeface="+mn-lt"/>
              <a:ea typeface="Calibri"/>
              <a:cs typeface="Times New Roman"/>
            </a:endParaRPr>
          </a:p>
          <a:p>
            <a:pPr marL="342900" marR="0" lvl="0" indent="-342900">
              <a:lnSpc>
                <a:spcPct val="115000"/>
              </a:lnSpc>
              <a:spcBef>
                <a:spcPts val="600"/>
              </a:spcBef>
              <a:spcAft>
                <a:spcPts val="0"/>
              </a:spcAft>
              <a:buFont typeface="+mj-lt"/>
              <a:buAutoNum type="arabicPeriod"/>
              <a:tabLst>
                <a:tab pos="685800" algn="l"/>
              </a:tabLst>
            </a:pPr>
            <a:r>
              <a:rPr lang="en-US" sz="1200" kern="1200" dirty="0" smtClean="0">
                <a:solidFill>
                  <a:srgbClr val="000000"/>
                </a:solidFill>
                <a:effectLst/>
                <a:latin typeface="Segoe UI"/>
                <a:ea typeface="Times New Roman"/>
                <a:cs typeface="Times New Roman"/>
              </a:rPr>
              <a:t>Under </a:t>
            </a:r>
            <a:r>
              <a:rPr lang="en-US" sz="1200" b="1" kern="1200" dirty="0" smtClean="0">
                <a:solidFill>
                  <a:srgbClr val="000000"/>
                </a:solidFill>
                <a:effectLst/>
                <a:latin typeface="Segoe UI"/>
                <a:ea typeface="Times New Roman"/>
                <a:cs typeface="Times New Roman"/>
              </a:rPr>
              <a:t>Gradient stops</a:t>
            </a:r>
            <a:r>
              <a:rPr lang="en-US" sz="1200" kern="1200" dirty="0" smtClean="0">
                <a:solidFill>
                  <a:srgbClr val="000000"/>
                </a:solidFill>
                <a:effectLst/>
                <a:latin typeface="Segoe UI"/>
                <a:ea typeface="Times New Roman"/>
                <a:cs typeface="Times New Roman"/>
              </a:rPr>
              <a:t>, click </a:t>
            </a:r>
            <a:r>
              <a:rPr lang="en-US" sz="1200" b="1" kern="1200" dirty="0" smtClean="0">
                <a:solidFill>
                  <a:srgbClr val="000000"/>
                </a:solidFill>
                <a:effectLst/>
                <a:latin typeface="Segoe UI"/>
                <a:ea typeface="Times New Roman"/>
                <a:cs typeface="Times New Roman"/>
              </a:rPr>
              <a:t>Add gradient stop</a:t>
            </a:r>
            <a:r>
              <a:rPr lang="en-US" sz="1200" kern="1200" dirty="0" smtClean="0">
                <a:solidFill>
                  <a:srgbClr val="000000"/>
                </a:solidFill>
                <a:effectLst/>
                <a:latin typeface="Segoe UI"/>
                <a:ea typeface="Times New Roman"/>
                <a:cs typeface="Times New Roman"/>
              </a:rPr>
              <a:t> or </a:t>
            </a:r>
            <a:r>
              <a:rPr lang="en-US" sz="1200" b="1" kern="1200" dirty="0" smtClean="0">
                <a:solidFill>
                  <a:srgbClr val="000000"/>
                </a:solidFill>
                <a:effectLst/>
                <a:latin typeface="Segoe UI"/>
                <a:ea typeface="Times New Roman"/>
                <a:cs typeface="Times New Roman"/>
              </a:rPr>
              <a:t>Remove gradient stop</a:t>
            </a:r>
            <a:r>
              <a:rPr lang="en-US" sz="1200" kern="1200" dirty="0" smtClean="0">
                <a:solidFill>
                  <a:srgbClr val="000000"/>
                </a:solidFill>
                <a:effectLst/>
                <a:latin typeface="Segoe UI"/>
                <a:ea typeface="Times New Roman"/>
                <a:cs typeface="Times New Roman"/>
              </a:rPr>
              <a:t> until four stops appear on the slider. Customize the gradient stops as follows:</a:t>
            </a:r>
            <a:endParaRPr lang="en-US" sz="1200" dirty="0" smtClean="0">
              <a:effectLst/>
              <a:latin typeface="+mn-lt"/>
              <a:ea typeface="Calibri"/>
              <a:cs typeface="Times New Roman"/>
            </a:endParaRPr>
          </a:p>
          <a:p>
            <a:pPr marL="742950" marR="0" lvl="1" indent="-285750">
              <a:lnSpc>
                <a:spcPct val="115000"/>
              </a:lnSpc>
              <a:spcBef>
                <a:spcPts val="600"/>
              </a:spcBef>
              <a:spcAft>
                <a:spcPts val="0"/>
              </a:spcAft>
              <a:buFont typeface="Arial"/>
              <a:buChar char="•"/>
            </a:pPr>
            <a:r>
              <a:rPr lang="en-US" sz="1200" kern="1200" dirty="0" smtClean="0">
                <a:solidFill>
                  <a:srgbClr val="000000"/>
                </a:solidFill>
                <a:effectLst/>
                <a:latin typeface="Segoe UI"/>
                <a:ea typeface="Times New Roman"/>
                <a:cs typeface="Times New Roman"/>
              </a:rPr>
              <a:t>Select the first stop on the slider, and then do the following:</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In the </a:t>
            </a:r>
            <a:r>
              <a:rPr lang="en-US" sz="1200" b="1" kern="1200" dirty="0" smtClean="0">
                <a:solidFill>
                  <a:srgbClr val="000000"/>
                </a:solidFill>
                <a:effectLst/>
                <a:latin typeface="Segoe UI"/>
                <a:ea typeface="Times New Roman"/>
                <a:cs typeface="Times New Roman"/>
              </a:rPr>
              <a:t>Position </a:t>
            </a:r>
            <a:r>
              <a:rPr lang="en-US" sz="1200" kern="1200" dirty="0" smtClean="0">
                <a:solidFill>
                  <a:srgbClr val="000000"/>
                </a:solidFill>
                <a:effectLst/>
                <a:latin typeface="Segoe UI"/>
                <a:ea typeface="Times New Roman"/>
                <a:cs typeface="Times New Roman"/>
              </a:rPr>
              <a:t>box, enter </a:t>
            </a:r>
            <a:r>
              <a:rPr lang="en-US" sz="1200" b="1" kern="1200" dirty="0" smtClean="0">
                <a:solidFill>
                  <a:srgbClr val="000000"/>
                </a:solidFill>
                <a:effectLst/>
                <a:latin typeface="Segoe UI"/>
                <a:ea typeface="Times New Roman"/>
                <a:cs typeface="Times New Roman"/>
              </a:rPr>
              <a:t>35%</a:t>
            </a:r>
            <a:r>
              <a:rPr lang="en-US" sz="1200" kern="1200" dirty="0" smtClean="0">
                <a:solidFill>
                  <a:srgbClr val="000000"/>
                </a:solidFill>
                <a:effectLst/>
                <a:latin typeface="Segoe UI"/>
                <a:ea typeface="Times New Roman"/>
                <a:cs typeface="Times New Roman"/>
              </a:rPr>
              <a:t>.</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Click the button next to </a:t>
            </a:r>
            <a:r>
              <a:rPr lang="en-US" sz="1200" b="1" kern="1200" dirty="0" smtClean="0">
                <a:solidFill>
                  <a:srgbClr val="000000"/>
                </a:solidFill>
                <a:effectLst/>
                <a:latin typeface="Segoe UI"/>
                <a:ea typeface="Times New Roman"/>
                <a:cs typeface="Times New Roman"/>
              </a:rPr>
              <a:t>Color</a:t>
            </a:r>
            <a:r>
              <a:rPr lang="en-US" sz="1200" kern="1200" dirty="0" smtClean="0">
                <a:solidFill>
                  <a:srgbClr val="000000"/>
                </a:solidFill>
                <a:effectLst/>
                <a:latin typeface="Segoe UI"/>
                <a:ea typeface="Times New Roman"/>
                <a:cs typeface="Times New Roman"/>
              </a:rPr>
              <a:t>, and then under </a:t>
            </a:r>
            <a:r>
              <a:rPr lang="en-US" sz="1200" b="1" kern="1200" dirty="0" smtClean="0">
                <a:solidFill>
                  <a:srgbClr val="000000"/>
                </a:solidFill>
                <a:effectLst/>
                <a:latin typeface="Segoe UI"/>
                <a:ea typeface="Times New Roman"/>
                <a:cs typeface="Times New Roman"/>
              </a:rPr>
              <a:t>Theme Colors </a:t>
            </a:r>
            <a:r>
              <a:rPr lang="en-US" sz="1200" kern="1200" dirty="0" smtClean="0">
                <a:solidFill>
                  <a:srgbClr val="000000"/>
                </a:solidFill>
                <a:effectLst/>
                <a:latin typeface="Segoe UI"/>
                <a:ea typeface="Times New Roman"/>
                <a:cs typeface="Times New Roman"/>
              </a:rPr>
              <a:t>select</a:t>
            </a:r>
            <a:r>
              <a:rPr lang="en-US" sz="1200" b="1" kern="1200" dirty="0" smtClean="0">
                <a:solidFill>
                  <a:srgbClr val="000000"/>
                </a:solidFill>
                <a:effectLst/>
                <a:latin typeface="Segoe UI"/>
                <a:ea typeface="Times New Roman"/>
                <a:cs typeface="Times New Roman"/>
              </a:rPr>
              <a:t> Blue, Accent 1, Lighter 80% </a:t>
            </a:r>
            <a:r>
              <a:rPr lang="en-US" sz="1200" kern="1200" dirty="0" smtClean="0">
                <a:solidFill>
                  <a:srgbClr val="000000"/>
                </a:solidFill>
                <a:effectLst/>
                <a:latin typeface="Segoe UI"/>
                <a:ea typeface="Times New Roman"/>
                <a:cs typeface="Times New Roman"/>
              </a:rPr>
              <a:t>(second row, fifth option from the left).</a:t>
            </a:r>
            <a:endParaRPr lang="en-US" sz="1200" dirty="0" smtClean="0">
              <a:effectLst/>
              <a:latin typeface="+mn-lt"/>
              <a:ea typeface="Calibri"/>
              <a:cs typeface="Times New Roman"/>
            </a:endParaRPr>
          </a:p>
          <a:p>
            <a:pPr marL="742950" marR="0" lvl="1" indent="-285750">
              <a:lnSpc>
                <a:spcPct val="115000"/>
              </a:lnSpc>
              <a:spcBef>
                <a:spcPts val="600"/>
              </a:spcBef>
              <a:spcAft>
                <a:spcPts val="0"/>
              </a:spcAft>
              <a:buFont typeface="Arial"/>
              <a:buChar char="•"/>
            </a:pPr>
            <a:r>
              <a:rPr lang="en-US" sz="1200" kern="1200" dirty="0" smtClean="0">
                <a:solidFill>
                  <a:srgbClr val="000000"/>
                </a:solidFill>
                <a:effectLst/>
                <a:latin typeface="Segoe UI"/>
                <a:ea typeface="Times New Roman"/>
                <a:cs typeface="Times New Roman"/>
              </a:rPr>
              <a:t>Select the second stop on the list, and then do the following: </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In the </a:t>
            </a:r>
            <a:r>
              <a:rPr lang="en-US" sz="1200" b="1" kern="1200" dirty="0" smtClean="0">
                <a:solidFill>
                  <a:srgbClr val="000000"/>
                </a:solidFill>
                <a:effectLst/>
                <a:latin typeface="Segoe UI"/>
                <a:ea typeface="Times New Roman"/>
                <a:cs typeface="Times New Roman"/>
              </a:rPr>
              <a:t>Position </a:t>
            </a:r>
            <a:r>
              <a:rPr lang="en-US" sz="1200" kern="1200" dirty="0" smtClean="0">
                <a:solidFill>
                  <a:srgbClr val="000000"/>
                </a:solidFill>
                <a:effectLst/>
                <a:latin typeface="Segoe UI"/>
                <a:ea typeface="Times New Roman"/>
                <a:cs typeface="Times New Roman"/>
              </a:rPr>
              <a:t>box, enter </a:t>
            </a:r>
            <a:r>
              <a:rPr lang="en-US" sz="1200" b="1" kern="1200" dirty="0" smtClean="0">
                <a:solidFill>
                  <a:srgbClr val="000000"/>
                </a:solidFill>
                <a:effectLst/>
                <a:latin typeface="Segoe UI"/>
                <a:ea typeface="Times New Roman"/>
                <a:cs typeface="Times New Roman"/>
              </a:rPr>
              <a:t>91%</a:t>
            </a:r>
            <a:r>
              <a:rPr lang="en-US" sz="1200" kern="1200" dirty="0" smtClean="0">
                <a:solidFill>
                  <a:srgbClr val="000000"/>
                </a:solidFill>
                <a:effectLst/>
                <a:latin typeface="Segoe UI"/>
                <a:ea typeface="Times New Roman"/>
                <a:cs typeface="Times New Roman"/>
              </a:rPr>
              <a:t>.</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Click the button next to </a:t>
            </a:r>
            <a:r>
              <a:rPr lang="en-US" sz="1200" b="1" kern="1200" dirty="0" smtClean="0">
                <a:solidFill>
                  <a:srgbClr val="000000"/>
                </a:solidFill>
                <a:effectLst/>
                <a:latin typeface="Segoe UI"/>
                <a:ea typeface="Times New Roman"/>
                <a:cs typeface="Times New Roman"/>
              </a:rPr>
              <a:t>Color</a:t>
            </a:r>
            <a:r>
              <a:rPr lang="en-US" sz="1200" kern="1200" dirty="0" smtClean="0">
                <a:solidFill>
                  <a:srgbClr val="000000"/>
                </a:solidFill>
                <a:effectLst/>
                <a:latin typeface="Segoe UI"/>
                <a:ea typeface="Times New Roman"/>
                <a:cs typeface="Times New Roman"/>
              </a:rPr>
              <a:t>, and then under </a:t>
            </a:r>
            <a:r>
              <a:rPr lang="en-US" sz="1200" b="1" kern="1200" dirty="0" smtClean="0">
                <a:solidFill>
                  <a:srgbClr val="000000"/>
                </a:solidFill>
                <a:effectLst/>
                <a:latin typeface="Segoe UI"/>
                <a:ea typeface="Times New Roman"/>
                <a:cs typeface="Times New Roman"/>
              </a:rPr>
              <a:t>Theme Colors </a:t>
            </a:r>
            <a:r>
              <a:rPr lang="en-US" sz="1200" kern="1200" dirty="0" smtClean="0">
                <a:solidFill>
                  <a:srgbClr val="000000"/>
                </a:solidFill>
                <a:effectLst/>
                <a:latin typeface="Segoe UI"/>
                <a:ea typeface="Times New Roman"/>
                <a:cs typeface="Times New Roman"/>
              </a:rPr>
              <a:t>select </a:t>
            </a:r>
            <a:r>
              <a:rPr lang="en-US" sz="1200" b="1" kern="1200" dirty="0" smtClean="0">
                <a:solidFill>
                  <a:srgbClr val="000000"/>
                </a:solidFill>
                <a:effectLst/>
                <a:latin typeface="Segoe UI"/>
                <a:ea typeface="Times New Roman"/>
                <a:cs typeface="Times New Roman"/>
              </a:rPr>
              <a:t>Blue, Text 2, Lighter 60% </a:t>
            </a:r>
            <a:r>
              <a:rPr lang="en-US" sz="1200" kern="1200" dirty="0" smtClean="0">
                <a:solidFill>
                  <a:srgbClr val="000000"/>
                </a:solidFill>
                <a:effectLst/>
                <a:latin typeface="Segoe UI"/>
                <a:ea typeface="Times New Roman"/>
                <a:cs typeface="Times New Roman"/>
              </a:rPr>
              <a:t>(third row, fourth option from the left).</a:t>
            </a:r>
            <a:endParaRPr lang="en-US" sz="1200" dirty="0" smtClean="0">
              <a:effectLst/>
              <a:latin typeface="+mn-lt"/>
              <a:ea typeface="Calibri"/>
              <a:cs typeface="Times New Roman"/>
            </a:endParaRPr>
          </a:p>
          <a:p>
            <a:pPr marL="742950" marR="0" lvl="1" indent="-285750">
              <a:lnSpc>
                <a:spcPct val="115000"/>
              </a:lnSpc>
              <a:spcBef>
                <a:spcPts val="600"/>
              </a:spcBef>
              <a:spcAft>
                <a:spcPts val="0"/>
              </a:spcAft>
              <a:buFont typeface="Arial"/>
              <a:buChar char="•"/>
            </a:pPr>
            <a:r>
              <a:rPr lang="en-US" sz="1200" kern="1200" dirty="0" smtClean="0">
                <a:solidFill>
                  <a:srgbClr val="000000"/>
                </a:solidFill>
                <a:effectLst/>
                <a:latin typeface="Segoe UI"/>
                <a:ea typeface="Times New Roman"/>
                <a:cs typeface="Times New Roman"/>
              </a:rPr>
              <a:t>Select the third stop on the list, and then do the following: </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In the </a:t>
            </a:r>
            <a:r>
              <a:rPr lang="en-US" sz="1200" b="1" kern="1200" dirty="0" smtClean="0">
                <a:solidFill>
                  <a:srgbClr val="000000"/>
                </a:solidFill>
                <a:effectLst/>
                <a:latin typeface="Segoe UI"/>
                <a:ea typeface="Times New Roman"/>
                <a:cs typeface="Times New Roman"/>
              </a:rPr>
              <a:t>Position </a:t>
            </a:r>
            <a:r>
              <a:rPr lang="en-US" sz="1200" kern="1200" dirty="0" smtClean="0">
                <a:solidFill>
                  <a:srgbClr val="000000"/>
                </a:solidFill>
                <a:effectLst/>
                <a:latin typeface="Segoe UI"/>
                <a:ea typeface="Times New Roman"/>
                <a:cs typeface="Times New Roman"/>
              </a:rPr>
              <a:t>box, enter </a:t>
            </a:r>
            <a:r>
              <a:rPr lang="en-US" sz="1200" b="1" kern="1200" dirty="0" smtClean="0">
                <a:solidFill>
                  <a:srgbClr val="000000"/>
                </a:solidFill>
                <a:effectLst/>
                <a:latin typeface="Segoe UI"/>
                <a:ea typeface="Times New Roman"/>
                <a:cs typeface="Times New Roman"/>
              </a:rPr>
              <a:t>94%</a:t>
            </a:r>
            <a:r>
              <a:rPr lang="en-US" sz="1200" kern="1200" dirty="0" smtClean="0">
                <a:solidFill>
                  <a:srgbClr val="000000"/>
                </a:solidFill>
                <a:effectLst/>
                <a:latin typeface="Segoe UI"/>
                <a:ea typeface="Times New Roman"/>
                <a:cs typeface="Times New Roman"/>
              </a:rPr>
              <a:t>.</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Click the button next to </a:t>
            </a:r>
            <a:r>
              <a:rPr lang="en-US" sz="1200" b="1" kern="1200" dirty="0" smtClean="0">
                <a:solidFill>
                  <a:srgbClr val="000000"/>
                </a:solidFill>
                <a:effectLst/>
                <a:latin typeface="Segoe UI"/>
                <a:ea typeface="Times New Roman"/>
                <a:cs typeface="Times New Roman"/>
              </a:rPr>
              <a:t>Color</a:t>
            </a:r>
            <a:r>
              <a:rPr lang="en-US" sz="1200" kern="1200" dirty="0" smtClean="0">
                <a:solidFill>
                  <a:srgbClr val="000000"/>
                </a:solidFill>
                <a:effectLst/>
                <a:latin typeface="Segoe UI"/>
                <a:ea typeface="Times New Roman"/>
                <a:cs typeface="Times New Roman"/>
              </a:rPr>
              <a:t>, and then under </a:t>
            </a:r>
            <a:r>
              <a:rPr lang="en-US" sz="1200" b="1" kern="1200" dirty="0" smtClean="0">
                <a:solidFill>
                  <a:srgbClr val="000000"/>
                </a:solidFill>
                <a:effectLst/>
                <a:latin typeface="Segoe UI"/>
                <a:ea typeface="Times New Roman"/>
                <a:cs typeface="Times New Roman"/>
              </a:rPr>
              <a:t>Theme Colors </a:t>
            </a:r>
            <a:r>
              <a:rPr lang="en-US" sz="1200" kern="1200" dirty="0" smtClean="0">
                <a:solidFill>
                  <a:srgbClr val="000000"/>
                </a:solidFill>
                <a:effectLst/>
                <a:latin typeface="Segoe UI"/>
                <a:ea typeface="Times New Roman"/>
                <a:cs typeface="Times New Roman"/>
              </a:rPr>
              <a:t>select </a:t>
            </a:r>
            <a:r>
              <a:rPr lang="en-US" sz="1200" b="1" kern="1200" dirty="0" smtClean="0">
                <a:solidFill>
                  <a:srgbClr val="000000"/>
                </a:solidFill>
                <a:effectLst/>
                <a:latin typeface="Segoe UI"/>
                <a:ea typeface="Times New Roman"/>
                <a:cs typeface="Times New Roman"/>
              </a:rPr>
              <a:t>Dark</a:t>
            </a:r>
            <a:r>
              <a:rPr lang="en-US" sz="1200" kern="1200" dirty="0" smtClean="0">
                <a:solidFill>
                  <a:srgbClr val="000000"/>
                </a:solidFill>
                <a:effectLst/>
                <a:latin typeface="Segoe UI"/>
                <a:ea typeface="Times New Roman"/>
                <a:cs typeface="Times New Roman"/>
              </a:rPr>
              <a:t> </a:t>
            </a:r>
            <a:r>
              <a:rPr lang="en-US" sz="1200" b="1" kern="1200" dirty="0" smtClean="0">
                <a:solidFill>
                  <a:srgbClr val="000000"/>
                </a:solidFill>
                <a:effectLst/>
                <a:latin typeface="Segoe UI"/>
                <a:ea typeface="Times New Roman"/>
                <a:cs typeface="Times New Roman"/>
              </a:rPr>
              <a:t>Blue, Text 2, Darker 25% </a:t>
            </a:r>
            <a:r>
              <a:rPr lang="en-US" sz="1200" kern="1200" dirty="0" smtClean="0">
                <a:solidFill>
                  <a:srgbClr val="000000"/>
                </a:solidFill>
                <a:effectLst/>
                <a:latin typeface="Segoe UI"/>
                <a:ea typeface="Times New Roman"/>
                <a:cs typeface="Times New Roman"/>
              </a:rPr>
              <a:t>(fifth row, fourth option from the left).</a:t>
            </a:r>
            <a:endParaRPr lang="en-US" sz="1200" dirty="0" smtClean="0">
              <a:effectLst/>
              <a:latin typeface="+mn-lt"/>
              <a:ea typeface="Calibri"/>
              <a:cs typeface="Times New Roman"/>
            </a:endParaRPr>
          </a:p>
          <a:p>
            <a:pPr marL="742950" marR="0" lvl="1" indent="-285750">
              <a:lnSpc>
                <a:spcPct val="115000"/>
              </a:lnSpc>
              <a:spcBef>
                <a:spcPts val="600"/>
              </a:spcBef>
              <a:spcAft>
                <a:spcPts val="0"/>
              </a:spcAft>
              <a:buFont typeface="Arial"/>
              <a:buChar char="•"/>
            </a:pPr>
            <a:r>
              <a:rPr lang="en-US" sz="1200" kern="1200" dirty="0" smtClean="0">
                <a:solidFill>
                  <a:srgbClr val="000000"/>
                </a:solidFill>
                <a:effectLst/>
                <a:latin typeface="Segoe UI"/>
                <a:ea typeface="Times New Roman"/>
                <a:cs typeface="Times New Roman"/>
              </a:rPr>
              <a:t>Select the last stop on the list, and then do the following: </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In the </a:t>
            </a:r>
            <a:r>
              <a:rPr lang="en-US" sz="1200" b="1" kern="1200" dirty="0" smtClean="0">
                <a:solidFill>
                  <a:srgbClr val="000000"/>
                </a:solidFill>
                <a:effectLst/>
                <a:latin typeface="Segoe UI"/>
                <a:ea typeface="Times New Roman"/>
                <a:cs typeface="Times New Roman"/>
              </a:rPr>
              <a:t>Position </a:t>
            </a:r>
            <a:r>
              <a:rPr lang="en-US" sz="1200" kern="1200" dirty="0" smtClean="0">
                <a:solidFill>
                  <a:srgbClr val="000000"/>
                </a:solidFill>
                <a:effectLst/>
                <a:latin typeface="Segoe UI"/>
                <a:ea typeface="Times New Roman"/>
                <a:cs typeface="Times New Roman"/>
              </a:rPr>
              <a:t>box, enter </a:t>
            </a:r>
            <a:r>
              <a:rPr lang="en-US" sz="1200" b="1" kern="1200" dirty="0" smtClean="0">
                <a:solidFill>
                  <a:srgbClr val="000000"/>
                </a:solidFill>
                <a:effectLst/>
                <a:latin typeface="Segoe UI"/>
                <a:ea typeface="Times New Roman"/>
                <a:cs typeface="Times New Roman"/>
              </a:rPr>
              <a:t>97%</a:t>
            </a:r>
            <a:r>
              <a:rPr lang="en-US" sz="1200" kern="1200" dirty="0" smtClean="0">
                <a:solidFill>
                  <a:srgbClr val="000000"/>
                </a:solidFill>
                <a:effectLst/>
                <a:latin typeface="Segoe UI"/>
                <a:ea typeface="Times New Roman"/>
                <a:cs typeface="Times New Roman"/>
              </a:rPr>
              <a:t>.</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Click the button next to </a:t>
            </a:r>
            <a:r>
              <a:rPr lang="en-US" sz="1200" b="1" kern="1200" dirty="0" smtClean="0">
                <a:solidFill>
                  <a:srgbClr val="000000"/>
                </a:solidFill>
                <a:effectLst/>
                <a:latin typeface="Segoe UI"/>
                <a:ea typeface="Times New Roman"/>
                <a:cs typeface="Times New Roman"/>
              </a:rPr>
              <a:t>Color</a:t>
            </a:r>
            <a:r>
              <a:rPr lang="en-US" sz="1200" kern="1200" dirty="0" smtClean="0">
                <a:solidFill>
                  <a:srgbClr val="000000"/>
                </a:solidFill>
                <a:effectLst/>
                <a:latin typeface="Segoe UI"/>
                <a:ea typeface="Times New Roman"/>
                <a:cs typeface="Times New Roman"/>
              </a:rPr>
              <a:t>, and then under </a:t>
            </a:r>
            <a:r>
              <a:rPr lang="en-US" sz="1200" b="1" kern="1200" dirty="0" smtClean="0">
                <a:solidFill>
                  <a:srgbClr val="000000"/>
                </a:solidFill>
                <a:effectLst/>
                <a:latin typeface="Segoe UI"/>
                <a:ea typeface="Times New Roman"/>
                <a:cs typeface="Times New Roman"/>
              </a:rPr>
              <a:t>Theme Colors </a:t>
            </a:r>
            <a:r>
              <a:rPr lang="en-US" sz="1200" kern="1200" dirty="0" smtClean="0">
                <a:solidFill>
                  <a:srgbClr val="000000"/>
                </a:solidFill>
                <a:effectLst/>
                <a:latin typeface="Segoe UI"/>
                <a:ea typeface="Times New Roman"/>
                <a:cs typeface="Times New Roman"/>
              </a:rPr>
              <a:t>select </a:t>
            </a:r>
            <a:r>
              <a:rPr lang="en-US" sz="1200" b="1" kern="1200" dirty="0" smtClean="0">
                <a:solidFill>
                  <a:srgbClr val="000000"/>
                </a:solidFill>
                <a:effectLst/>
                <a:latin typeface="Segoe UI"/>
                <a:ea typeface="Times New Roman"/>
                <a:cs typeface="Times New Roman"/>
              </a:rPr>
              <a:t>Dark Blue, Text 2, Lighter 40% </a:t>
            </a:r>
            <a:r>
              <a:rPr lang="en-US" sz="1200" kern="1200" dirty="0" smtClean="0">
                <a:solidFill>
                  <a:srgbClr val="000000"/>
                </a:solidFill>
                <a:effectLst/>
                <a:latin typeface="Segoe UI"/>
                <a:ea typeface="Times New Roman"/>
                <a:cs typeface="Times New Roman"/>
              </a:rPr>
              <a:t>(fourth row, fourth option from the left).</a:t>
            </a:r>
            <a:endParaRPr lang="en-US" sz="1200" dirty="0" smtClean="0">
              <a:effectLst/>
              <a:latin typeface="+mn-lt"/>
              <a:ea typeface="Calibri"/>
              <a:cs typeface="Times New Roman"/>
            </a:endParaRPr>
          </a:p>
          <a:p>
            <a:pPr marL="342900" marR="0" lvl="0" indent="-342900">
              <a:lnSpc>
                <a:spcPct val="115000"/>
              </a:lnSpc>
              <a:spcBef>
                <a:spcPts val="600"/>
              </a:spcBef>
              <a:spcAft>
                <a:spcPts val="0"/>
              </a:spcAft>
              <a:buFont typeface="+mj-lt"/>
              <a:buAutoNum type="arabicPeriod"/>
              <a:tabLst>
                <a:tab pos="685800" algn="l"/>
              </a:tabLst>
            </a:pPr>
            <a:r>
              <a:rPr lang="en-US" sz="1200" dirty="0" smtClean="0">
                <a:effectLst/>
                <a:latin typeface="Segoe UI"/>
                <a:ea typeface="Times New Roman"/>
                <a:cs typeface="Times New Roman"/>
              </a:rPr>
              <a:t>Close the </a:t>
            </a:r>
            <a:r>
              <a:rPr lang="en-US" sz="1200" b="1" dirty="0" smtClean="0">
                <a:effectLst/>
                <a:latin typeface="Segoe UI"/>
                <a:ea typeface="Times New Roman"/>
                <a:cs typeface="Times New Roman"/>
              </a:rPr>
              <a:t>Format Background</a:t>
            </a:r>
            <a:r>
              <a:rPr lang="en-US" sz="1200" dirty="0" smtClean="0">
                <a:effectLst/>
                <a:latin typeface="Segoe UI"/>
                <a:ea typeface="Times New Roman"/>
                <a:cs typeface="Times New Roman"/>
              </a:rPr>
              <a:t> dialog box.</a:t>
            </a:r>
            <a:endParaRPr lang="en-US" sz="1200" dirty="0">
              <a:effectLst/>
              <a:latin typeface="+mn-lt"/>
              <a:ea typeface="Calibri"/>
              <a:cs typeface="Times New Roman"/>
            </a:endParaRPr>
          </a:p>
        </p:txBody>
      </p:sp>
      <p:sp>
        <p:nvSpPr>
          <p:cNvPr id="4" name="Slide Number Placeholder 3"/>
          <p:cNvSpPr>
            <a:spLocks noGrp="1"/>
          </p:cNvSpPr>
          <p:nvPr>
            <p:ph type="sldNum" sz="quarter" idx="10"/>
          </p:nvPr>
        </p:nvSpPr>
        <p:spPr/>
        <p:txBody>
          <a:bodyPr/>
          <a:lstStyle/>
          <a:p>
            <a:fld id="{DEE3E46C-0C00-4EF2-A8A1-A6C2D282E9FF}" type="slidenum">
              <a:rPr lang="en-US" smtClean="0"/>
              <a:t>3</a:t>
            </a:fld>
            <a:endParaRPr lang="en-US"/>
          </a:p>
        </p:txBody>
      </p:sp>
    </p:spTree>
    <p:extLst>
      <p:ext uri="{BB962C8B-B14F-4D97-AF65-F5344CB8AC3E}">
        <p14:creationId xmlns:p14="http://schemas.microsoft.com/office/powerpoint/2010/main" val="1388966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600"/>
              </a:spcBef>
              <a:spcAft>
                <a:spcPts val="0"/>
              </a:spcAft>
            </a:pPr>
            <a:r>
              <a:rPr lang="en-US" sz="1200" b="1" dirty="0" smtClean="0">
                <a:effectLst/>
                <a:latin typeface="Segoe UI"/>
                <a:ea typeface="Calibri"/>
                <a:cs typeface="Times New Roman"/>
              </a:rPr>
              <a:t>Television (High Tech)</a:t>
            </a:r>
            <a:endParaRPr lang="en-US" sz="1050" dirty="0" smtClean="0">
              <a:effectLst/>
              <a:latin typeface="+mn-lt"/>
              <a:ea typeface="Calibri"/>
              <a:cs typeface="Times New Roman"/>
            </a:endParaRPr>
          </a:p>
          <a:p>
            <a:pPr marL="0" marR="0">
              <a:spcBef>
                <a:spcPts val="600"/>
              </a:spcBef>
              <a:spcAft>
                <a:spcPts val="0"/>
              </a:spcAft>
            </a:pPr>
            <a:r>
              <a:rPr lang="en-US" sz="1200" dirty="0" smtClean="0">
                <a:effectLst/>
                <a:latin typeface="Segoe UI"/>
                <a:ea typeface="Calibri"/>
                <a:cs typeface="Times New Roman"/>
              </a:rPr>
              <a:t>(Intermediate)</a:t>
            </a:r>
            <a:endParaRPr lang="en-US" sz="1050" dirty="0" smtClean="0">
              <a:effectLst/>
              <a:latin typeface="+mn-lt"/>
              <a:ea typeface="Calibri"/>
              <a:cs typeface="Times New Roman"/>
            </a:endParaRPr>
          </a:p>
          <a:p>
            <a:pPr marL="0" marR="0">
              <a:spcBef>
                <a:spcPts val="600"/>
              </a:spcBef>
              <a:spcAft>
                <a:spcPts val="0"/>
              </a:spcAft>
            </a:pPr>
            <a:r>
              <a:rPr lang="en-US" sz="1200" dirty="0" smtClean="0">
                <a:effectLst/>
                <a:latin typeface="Segoe UI"/>
                <a:ea typeface="Calibri"/>
                <a:cs typeface="Times New Roman"/>
              </a:rPr>
              <a:t> </a:t>
            </a:r>
            <a:endParaRPr lang="en-US" sz="1200" dirty="0" smtClean="0">
              <a:effectLst/>
              <a:latin typeface="+mn-lt"/>
              <a:ea typeface="Calibri"/>
              <a:cs typeface="Times New Roman"/>
            </a:endParaRPr>
          </a:p>
          <a:p>
            <a:pPr marL="0" marR="0">
              <a:spcBef>
                <a:spcPts val="600"/>
              </a:spcBef>
              <a:spcAft>
                <a:spcPts val="0"/>
              </a:spcAft>
            </a:pPr>
            <a:r>
              <a:rPr lang="en-US" sz="1200" dirty="0" smtClean="0">
                <a:effectLst/>
                <a:latin typeface="Segoe UI"/>
                <a:ea typeface="Calibri"/>
                <a:cs typeface="Times New Roman"/>
              </a:rPr>
              <a:t>To reproduce the video effects on this slide, do the following:</a:t>
            </a:r>
          </a:p>
          <a:p>
            <a:pPr marL="0" marR="0">
              <a:spcBef>
                <a:spcPts val="600"/>
              </a:spcBef>
              <a:spcAft>
                <a:spcPts val="0"/>
              </a:spcAft>
            </a:pP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On the </a:t>
            </a:r>
            <a:r>
              <a:rPr lang="en-US" sz="1200" b="1" dirty="0" smtClean="0">
                <a:effectLst/>
                <a:latin typeface="Segoe UI"/>
                <a:ea typeface="Calibri"/>
                <a:cs typeface="Times New Roman"/>
              </a:rPr>
              <a:t>Home</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Slides</a:t>
            </a:r>
            <a:r>
              <a:rPr lang="en-US" sz="1200" dirty="0" smtClean="0">
                <a:effectLst/>
                <a:latin typeface="Segoe UI"/>
                <a:ea typeface="Calibri"/>
                <a:cs typeface="Times New Roman"/>
              </a:rPr>
              <a:t> group, click </a:t>
            </a:r>
            <a:r>
              <a:rPr lang="en-US" sz="1200" b="1" dirty="0" smtClean="0">
                <a:effectLst/>
                <a:latin typeface="Segoe UI"/>
                <a:ea typeface="Calibri"/>
                <a:cs typeface="Times New Roman"/>
              </a:rPr>
              <a:t>Layout</a:t>
            </a:r>
            <a:r>
              <a:rPr lang="en-US" sz="1200" dirty="0" smtClean="0">
                <a:effectLst/>
                <a:latin typeface="Segoe UI"/>
                <a:ea typeface="Calibri"/>
                <a:cs typeface="Times New Roman"/>
              </a:rPr>
              <a:t>, and then click </a:t>
            </a:r>
            <a:r>
              <a:rPr lang="en-US" sz="1200" b="1" dirty="0" smtClean="0">
                <a:effectLst/>
                <a:latin typeface="Segoe UI"/>
                <a:ea typeface="Calibri"/>
                <a:cs typeface="Times New Roman"/>
              </a:rPr>
              <a:t>Blank</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On the </a:t>
            </a:r>
            <a:r>
              <a:rPr lang="en-US" sz="1200" b="1" dirty="0" smtClean="0">
                <a:effectLst/>
                <a:latin typeface="Segoe UI"/>
                <a:ea typeface="Calibri"/>
                <a:cs typeface="Times New Roman"/>
              </a:rPr>
              <a:t>Insert</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Images</a:t>
            </a:r>
            <a:r>
              <a:rPr lang="en-US" sz="1200" dirty="0" smtClean="0">
                <a:effectLst/>
                <a:latin typeface="Segoe UI"/>
                <a:ea typeface="Calibri"/>
                <a:cs typeface="Times New Roman"/>
              </a:rPr>
              <a:t> group, click </a:t>
            </a:r>
            <a:r>
              <a:rPr lang="en-US" sz="1200" b="1" dirty="0" smtClean="0">
                <a:effectLst/>
                <a:latin typeface="Segoe UI"/>
                <a:ea typeface="Calibri"/>
                <a:cs typeface="Times New Roman"/>
              </a:rPr>
              <a:t>Picture</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In the left pane of the </a:t>
            </a:r>
            <a:r>
              <a:rPr lang="en-US" sz="1200" b="1" dirty="0" smtClean="0">
                <a:effectLst/>
                <a:latin typeface="Segoe UI"/>
                <a:ea typeface="Calibri"/>
                <a:cs typeface="Times New Roman"/>
              </a:rPr>
              <a:t>Insert Picture</a:t>
            </a:r>
            <a:r>
              <a:rPr lang="en-US" sz="1200" dirty="0" smtClean="0">
                <a:effectLst/>
                <a:latin typeface="Segoe UI"/>
                <a:ea typeface="Calibri"/>
                <a:cs typeface="Times New Roman"/>
              </a:rPr>
              <a:t> dialog box, click the drive or library that contains the picture of the TV. In the right pane of the dialog box, click the picture that you want and then click </a:t>
            </a:r>
            <a:r>
              <a:rPr lang="en-US" sz="1200" b="1" dirty="0" smtClean="0">
                <a:effectLst/>
                <a:latin typeface="Segoe UI"/>
                <a:ea typeface="Calibri"/>
                <a:cs typeface="Times New Roman"/>
              </a:rPr>
              <a:t>Insert</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Under </a:t>
            </a:r>
            <a:r>
              <a:rPr lang="en-US" sz="1200" b="1" dirty="0" smtClean="0">
                <a:effectLst/>
                <a:latin typeface="Segoe UI"/>
                <a:ea typeface="Calibri"/>
                <a:cs typeface="Times New Roman"/>
              </a:rPr>
              <a:t>Picture Tools</a:t>
            </a:r>
            <a:r>
              <a:rPr lang="en-US" sz="1200" dirty="0" smtClean="0">
                <a:effectLst/>
                <a:latin typeface="Segoe UI"/>
                <a:ea typeface="Calibri"/>
                <a:cs typeface="Times New Roman"/>
              </a:rPr>
              <a:t>, on the </a:t>
            </a:r>
            <a:r>
              <a:rPr lang="en-US" sz="1200" b="1" dirty="0" smtClean="0">
                <a:effectLst/>
                <a:latin typeface="Segoe UI"/>
                <a:ea typeface="Calibri"/>
                <a:cs typeface="Times New Roman"/>
              </a:rPr>
              <a:t>Format</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Adjust</a:t>
            </a:r>
            <a:r>
              <a:rPr lang="en-US" sz="1200" dirty="0" smtClean="0">
                <a:effectLst/>
                <a:latin typeface="Segoe UI"/>
                <a:ea typeface="Calibri"/>
                <a:cs typeface="Times New Roman"/>
              </a:rPr>
              <a:t> group, click </a:t>
            </a:r>
            <a:r>
              <a:rPr lang="en-US" sz="1200" b="1" dirty="0" smtClean="0">
                <a:effectLst/>
                <a:latin typeface="Segoe UI"/>
                <a:ea typeface="Calibri"/>
                <a:cs typeface="Times New Roman"/>
              </a:rPr>
              <a:t>Remove Background</a:t>
            </a:r>
            <a:r>
              <a:rPr lang="en-US" sz="1200" dirty="0" smtClean="0">
                <a:effectLst/>
                <a:latin typeface="Segoe UI"/>
                <a:ea typeface="Calibri"/>
                <a:cs typeface="Times New Roman"/>
              </a:rPr>
              <a:t>, to remove background and television screen from image, do the following:</a:t>
            </a:r>
            <a:endParaRPr lang="en-US" sz="1200" dirty="0" smtClean="0">
              <a:effectLst/>
              <a:latin typeface="+mn-lt"/>
              <a:ea typeface="Calibri"/>
              <a:cs typeface="Times New Roman"/>
            </a:endParaRPr>
          </a:p>
          <a:p>
            <a:pPr marL="742950" marR="0" lvl="1" indent="-285750">
              <a:spcBef>
                <a:spcPts val="600"/>
              </a:spcBef>
              <a:spcAft>
                <a:spcPts val="0"/>
              </a:spcAft>
              <a:buFont typeface="Arial"/>
              <a:buChar char="•"/>
              <a:tabLst>
                <a:tab pos="1143000" algn="l"/>
              </a:tabLst>
            </a:pPr>
            <a:r>
              <a:rPr lang="en-US" sz="1200" dirty="0" smtClean="0">
                <a:solidFill>
                  <a:srgbClr val="000000"/>
                </a:solidFill>
                <a:effectLst/>
                <a:latin typeface="Segoe UI"/>
                <a:ea typeface="Calibri"/>
                <a:cs typeface="Times New Roman"/>
              </a:rPr>
              <a:t>Click one of the handles on the marquee lines, drag the line so that it contains the portion of the picture that you wish to keep, and excludes most of the areas you wish to remove (highlighted area will be removed).</a:t>
            </a:r>
            <a:endParaRPr lang="en-US" sz="1200" dirty="0" smtClean="0">
              <a:effectLst/>
              <a:latin typeface="+mn-lt"/>
              <a:ea typeface="Calibri"/>
              <a:cs typeface="Times New Roman"/>
            </a:endParaRPr>
          </a:p>
          <a:p>
            <a:pPr marL="742950" marR="0" lvl="1" indent="-285750">
              <a:spcBef>
                <a:spcPts val="600"/>
              </a:spcBef>
              <a:spcAft>
                <a:spcPts val="0"/>
              </a:spcAft>
              <a:buFont typeface="Arial"/>
              <a:buChar char="•"/>
              <a:tabLst>
                <a:tab pos="1143000" algn="l"/>
              </a:tabLst>
            </a:pPr>
            <a:r>
              <a:rPr lang="en-US" sz="1200" dirty="0" smtClean="0">
                <a:solidFill>
                  <a:srgbClr val="000000"/>
                </a:solidFill>
                <a:effectLst/>
                <a:latin typeface="Segoe UI"/>
                <a:ea typeface="Calibri"/>
                <a:cs typeface="Times New Roman"/>
              </a:rPr>
              <a:t>On the</a:t>
            </a:r>
            <a:r>
              <a:rPr lang="en-US" sz="1200" b="1" dirty="0" smtClean="0">
                <a:solidFill>
                  <a:srgbClr val="000000"/>
                </a:solidFill>
                <a:effectLst/>
                <a:latin typeface="Segoe UI"/>
                <a:ea typeface="Calibri"/>
                <a:cs typeface="Times New Roman"/>
              </a:rPr>
              <a:t> Background Removal</a:t>
            </a:r>
            <a:r>
              <a:rPr lang="en-US" sz="1200" dirty="0" smtClean="0">
                <a:solidFill>
                  <a:srgbClr val="000000"/>
                </a:solidFill>
                <a:effectLst/>
                <a:latin typeface="Segoe UI"/>
                <a:ea typeface="Calibri"/>
                <a:cs typeface="Times New Roman"/>
              </a:rPr>
              <a:t> tab, in the </a:t>
            </a:r>
            <a:r>
              <a:rPr lang="en-US" sz="1200" b="1" dirty="0" smtClean="0">
                <a:solidFill>
                  <a:srgbClr val="000000"/>
                </a:solidFill>
                <a:effectLst/>
                <a:latin typeface="Segoe UI"/>
                <a:ea typeface="Calibri"/>
                <a:cs typeface="Times New Roman"/>
              </a:rPr>
              <a:t>Refine</a:t>
            </a:r>
            <a:r>
              <a:rPr lang="en-US" sz="1200" dirty="0" smtClean="0">
                <a:solidFill>
                  <a:srgbClr val="000000"/>
                </a:solidFill>
                <a:effectLst/>
                <a:latin typeface="Segoe UI"/>
                <a:ea typeface="Calibri"/>
                <a:cs typeface="Times New Roman"/>
              </a:rPr>
              <a:t> group, click </a:t>
            </a:r>
            <a:r>
              <a:rPr lang="en-US" sz="1200" b="1" dirty="0" smtClean="0">
                <a:solidFill>
                  <a:srgbClr val="000000"/>
                </a:solidFill>
                <a:effectLst/>
                <a:latin typeface="Segoe UI"/>
                <a:ea typeface="Calibri"/>
                <a:cs typeface="Times New Roman"/>
              </a:rPr>
              <a:t>Mark areas to Remove</a:t>
            </a:r>
            <a:r>
              <a:rPr lang="en-US" sz="1200" dirty="0" smtClean="0">
                <a:solidFill>
                  <a:srgbClr val="000000"/>
                </a:solidFill>
                <a:effectLst/>
                <a:latin typeface="Segoe UI"/>
                <a:ea typeface="Calibri"/>
                <a:cs typeface="Times New Roman"/>
              </a:rPr>
              <a:t>, then click in corner of TV monitor and drag selection in a diagonal line to other corner.</a:t>
            </a:r>
            <a:endParaRPr lang="en-US" sz="1200" dirty="0" smtClean="0">
              <a:effectLst/>
              <a:latin typeface="+mn-lt"/>
              <a:ea typeface="Calibri"/>
              <a:cs typeface="Times New Roman"/>
            </a:endParaRPr>
          </a:p>
          <a:p>
            <a:pPr marL="742950" marR="0" lvl="1" indent="-285750">
              <a:spcBef>
                <a:spcPts val="600"/>
              </a:spcBef>
              <a:spcAft>
                <a:spcPts val="0"/>
              </a:spcAft>
              <a:buFont typeface="Arial"/>
              <a:buChar char="•"/>
              <a:tabLst>
                <a:tab pos="1143000" algn="l"/>
              </a:tabLst>
            </a:pPr>
            <a:r>
              <a:rPr lang="en-US" sz="1200" dirty="0" smtClean="0">
                <a:solidFill>
                  <a:srgbClr val="000000"/>
                </a:solidFill>
                <a:effectLst/>
                <a:latin typeface="Segoe UI"/>
                <a:ea typeface="Calibri"/>
                <a:cs typeface="Times New Roman"/>
              </a:rPr>
              <a:t>Select </a:t>
            </a:r>
            <a:r>
              <a:rPr lang="en-US" sz="1200" b="1" dirty="0" smtClean="0">
                <a:solidFill>
                  <a:srgbClr val="000000"/>
                </a:solidFill>
                <a:effectLst/>
                <a:latin typeface="Segoe UI"/>
                <a:ea typeface="Calibri"/>
                <a:cs typeface="Times New Roman"/>
              </a:rPr>
              <a:t>Mark Areas to Keep</a:t>
            </a:r>
            <a:r>
              <a:rPr lang="en-US" sz="1200" dirty="0" smtClean="0">
                <a:solidFill>
                  <a:srgbClr val="000000"/>
                </a:solidFill>
                <a:effectLst/>
                <a:latin typeface="Segoe UI"/>
                <a:ea typeface="Calibri"/>
                <a:cs typeface="Times New Roman"/>
              </a:rPr>
              <a:t> and/or </a:t>
            </a:r>
            <a:r>
              <a:rPr lang="en-US" sz="1200" b="1" dirty="0" smtClean="0">
                <a:solidFill>
                  <a:srgbClr val="000000"/>
                </a:solidFill>
                <a:effectLst/>
                <a:latin typeface="Segoe UI"/>
                <a:ea typeface="Calibri"/>
                <a:cs typeface="Times New Roman"/>
              </a:rPr>
              <a:t>Mark Areas to Remove</a:t>
            </a:r>
            <a:r>
              <a:rPr lang="en-US" sz="1200" dirty="0" smtClean="0">
                <a:solidFill>
                  <a:srgbClr val="000000"/>
                </a:solidFill>
                <a:effectLst/>
                <a:latin typeface="Segoe UI"/>
                <a:ea typeface="Calibri"/>
                <a:cs typeface="Times New Roman"/>
              </a:rPr>
              <a:t> to refine selection. </a:t>
            </a:r>
            <a:endParaRPr lang="en-US" sz="1200" dirty="0" smtClean="0">
              <a:effectLst/>
              <a:latin typeface="+mn-lt"/>
              <a:ea typeface="Calibri"/>
              <a:cs typeface="Times New Roman"/>
            </a:endParaRPr>
          </a:p>
          <a:p>
            <a:pPr marL="742950" marR="0" lvl="1" indent="-285750">
              <a:spcBef>
                <a:spcPts val="600"/>
              </a:spcBef>
              <a:spcAft>
                <a:spcPts val="0"/>
              </a:spcAft>
              <a:buFont typeface="Arial"/>
              <a:buChar char="•"/>
              <a:tabLst>
                <a:tab pos="1143000" algn="l"/>
              </a:tabLst>
            </a:pPr>
            <a:r>
              <a:rPr lang="en-US" sz="1200" dirty="0" smtClean="0">
                <a:effectLst/>
                <a:latin typeface="Segoe UI"/>
                <a:ea typeface="Calibri"/>
                <a:cs typeface="Times New Roman"/>
              </a:rPr>
              <a:t>On the </a:t>
            </a:r>
            <a:r>
              <a:rPr lang="en-US" sz="1200" b="1" dirty="0" smtClean="0">
                <a:effectLst/>
                <a:latin typeface="Segoe UI"/>
                <a:ea typeface="Calibri"/>
                <a:cs typeface="Times New Roman"/>
              </a:rPr>
              <a:t>Background Removal</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Close</a:t>
            </a:r>
            <a:r>
              <a:rPr lang="en-US" sz="1200" dirty="0" smtClean="0">
                <a:effectLst/>
                <a:latin typeface="Segoe UI"/>
                <a:ea typeface="Calibri"/>
                <a:cs typeface="Times New Roman"/>
              </a:rPr>
              <a:t> group, select </a:t>
            </a:r>
            <a:r>
              <a:rPr lang="en-US" sz="1200" b="1" dirty="0" smtClean="0">
                <a:effectLst/>
                <a:latin typeface="Segoe UI"/>
                <a:ea typeface="Calibri"/>
                <a:cs typeface="Times New Roman"/>
              </a:rPr>
              <a:t>Keep Changes</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On the </a:t>
            </a:r>
            <a:r>
              <a:rPr lang="en-US" sz="1200" b="1" dirty="0" smtClean="0">
                <a:effectLst/>
                <a:latin typeface="Segoe UI"/>
                <a:ea typeface="Calibri"/>
                <a:cs typeface="Times New Roman"/>
              </a:rPr>
              <a:t>Home</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Drawing</a:t>
            </a:r>
            <a:r>
              <a:rPr lang="en-US" sz="1200" dirty="0" smtClean="0">
                <a:effectLst/>
                <a:latin typeface="Segoe UI"/>
                <a:ea typeface="Calibri"/>
                <a:cs typeface="Times New Roman"/>
              </a:rPr>
              <a:t> group, click </a:t>
            </a:r>
            <a:r>
              <a:rPr lang="en-US" sz="1200" b="1" dirty="0" smtClean="0">
                <a:effectLst/>
                <a:latin typeface="Segoe UI"/>
                <a:ea typeface="Calibri"/>
                <a:cs typeface="Times New Roman"/>
              </a:rPr>
              <a:t>Arrange</a:t>
            </a:r>
            <a:r>
              <a:rPr lang="en-US" sz="1200" dirty="0" smtClean="0">
                <a:effectLst/>
                <a:latin typeface="Segoe UI"/>
                <a:ea typeface="Calibri"/>
                <a:cs typeface="Times New Roman"/>
              </a:rPr>
              <a:t>, point to </a:t>
            </a:r>
            <a:r>
              <a:rPr lang="en-US" sz="1200" b="1" dirty="0" smtClean="0">
                <a:effectLst/>
                <a:latin typeface="Segoe UI"/>
                <a:ea typeface="Calibri"/>
                <a:cs typeface="Times New Roman"/>
              </a:rPr>
              <a:t>Align</a:t>
            </a:r>
            <a:r>
              <a:rPr lang="en-US" sz="1200" dirty="0" smtClean="0">
                <a:effectLst/>
                <a:latin typeface="Segoe UI"/>
                <a:ea typeface="Calibri"/>
                <a:cs typeface="Times New Roman"/>
              </a:rPr>
              <a:t> then do the following:</a:t>
            </a:r>
            <a:endParaRPr lang="en-US" sz="1200" dirty="0" smtClean="0">
              <a:effectLst/>
              <a:latin typeface="+mn-lt"/>
              <a:ea typeface="Calibri"/>
              <a:cs typeface="Times New Roman"/>
            </a:endParaRPr>
          </a:p>
          <a:p>
            <a:pPr marL="742950" marR="0" lvl="1" indent="-285750">
              <a:spcBef>
                <a:spcPts val="600"/>
              </a:spcBef>
              <a:spcAft>
                <a:spcPts val="0"/>
              </a:spcAft>
              <a:buFont typeface="Arial"/>
              <a:buChar char="•"/>
              <a:tabLst>
                <a:tab pos="1143000" algn="l"/>
              </a:tabLst>
            </a:pPr>
            <a:r>
              <a:rPr lang="en-US" sz="1200" dirty="0" smtClean="0">
                <a:effectLst/>
                <a:latin typeface="Segoe UI"/>
                <a:ea typeface="Calibri"/>
                <a:cs typeface="Times New Roman"/>
              </a:rPr>
              <a:t>Click </a:t>
            </a:r>
            <a:r>
              <a:rPr lang="en-US" sz="1200" b="1" dirty="0" smtClean="0">
                <a:effectLst/>
                <a:latin typeface="Segoe UI"/>
                <a:ea typeface="Calibri"/>
                <a:cs typeface="Times New Roman"/>
              </a:rPr>
              <a:t>Align Middle</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Under </a:t>
            </a:r>
            <a:r>
              <a:rPr lang="en-US" sz="1200" b="1" dirty="0" smtClean="0">
                <a:effectLst/>
                <a:latin typeface="Segoe UI"/>
                <a:ea typeface="Calibri"/>
                <a:cs typeface="Times New Roman"/>
              </a:rPr>
              <a:t>Picture Tools</a:t>
            </a:r>
            <a:r>
              <a:rPr lang="en-US" sz="1200" dirty="0" smtClean="0">
                <a:effectLst/>
                <a:latin typeface="Segoe UI"/>
                <a:ea typeface="Calibri"/>
                <a:cs typeface="Times New Roman"/>
              </a:rPr>
              <a:t>, on the </a:t>
            </a:r>
            <a:r>
              <a:rPr lang="en-US" sz="1200" b="1" dirty="0" smtClean="0">
                <a:effectLst/>
                <a:latin typeface="Segoe UI"/>
                <a:ea typeface="Calibri"/>
                <a:cs typeface="Times New Roman"/>
              </a:rPr>
              <a:t>Format</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Picture Styles</a:t>
            </a:r>
            <a:r>
              <a:rPr lang="en-US" sz="1200" dirty="0" smtClean="0">
                <a:effectLst/>
                <a:latin typeface="Segoe UI"/>
                <a:ea typeface="Calibri"/>
                <a:cs typeface="Times New Roman"/>
              </a:rPr>
              <a:t> group</a:t>
            </a:r>
            <a:r>
              <a:rPr lang="en-US" sz="1200" kern="1200" dirty="0" smtClean="0">
                <a:solidFill>
                  <a:srgbClr val="000000"/>
                </a:solidFill>
                <a:effectLst/>
                <a:latin typeface="Segoe UI"/>
                <a:ea typeface="Times New Roman"/>
                <a:cs typeface="Times New Roman"/>
              </a:rPr>
              <a:t>, click the arrow at the bottom right launching the </a:t>
            </a:r>
            <a:r>
              <a:rPr lang="en-US" sz="1200" b="1" kern="1200" dirty="0" smtClean="0">
                <a:solidFill>
                  <a:srgbClr val="000000"/>
                </a:solidFill>
                <a:effectLst/>
                <a:latin typeface="Segoe UI"/>
                <a:ea typeface="Times New Roman"/>
                <a:cs typeface="Times New Roman"/>
              </a:rPr>
              <a:t>Format Picture </a:t>
            </a:r>
            <a:r>
              <a:rPr lang="en-US" sz="1200" kern="1200" dirty="0" smtClean="0">
                <a:solidFill>
                  <a:srgbClr val="000000"/>
                </a:solidFill>
                <a:effectLst/>
                <a:latin typeface="Segoe UI"/>
                <a:ea typeface="Times New Roman"/>
                <a:cs typeface="Times New Roman"/>
              </a:rPr>
              <a:t>dialog box.</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kern="1200" dirty="0" smtClean="0">
                <a:effectLst/>
                <a:latin typeface="Segoe UI"/>
                <a:ea typeface="Times New Roman"/>
                <a:cs typeface="Times New Roman"/>
              </a:rPr>
              <a:t>In the </a:t>
            </a:r>
            <a:r>
              <a:rPr lang="en-US" sz="1200" b="1" kern="1200" dirty="0" smtClean="0">
                <a:effectLst/>
                <a:latin typeface="Segoe UI"/>
                <a:ea typeface="Times New Roman"/>
                <a:cs typeface="Times New Roman"/>
              </a:rPr>
              <a:t>Format Picture</a:t>
            </a:r>
            <a:r>
              <a:rPr lang="en-US" sz="1200" kern="1200" dirty="0" smtClean="0">
                <a:effectLst/>
                <a:latin typeface="Segoe UI"/>
                <a:ea typeface="Times New Roman"/>
                <a:cs typeface="Times New Roman"/>
              </a:rPr>
              <a:t> dialog box, select </a:t>
            </a:r>
            <a:r>
              <a:rPr lang="en-US" sz="1200" b="1" kern="1200" dirty="0" smtClean="0">
                <a:effectLst/>
                <a:latin typeface="Segoe UI"/>
                <a:ea typeface="Times New Roman"/>
                <a:cs typeface="Times New Roman"/>
              </a:rPr>
              <a:t>Position</a:t>
            </a:r>
            <a:r>
              <a:rPr lang="en-US" sz="1200" kern="1200" dirty="0" smtClean="0">
                <a:effectLst/>
                <a:latin typeface="Segoe UI"/>
                <a:ea typeface="Times New Roman"/>
                <a:cs typeface="Times New Roman"/>
              </a:rPr>
              <a:t> in the left pane, under </a:t>
            </a:r>
            <a:r>
              <a:rPr lang="en-US" sz="1200" b="1" kern="1200" dirty="0" smtClean="0">
                <a:effectLst/>
                <a:latin typeface="Segoe UI"/>
                <a:ea typeface="Times New Roman"/>
                <a:cs typeface="Times New Roman"/>
              </a:rPr>
              <a:t>Position on slide</a:t>
            </a:r>
            <a:r>
              <a:rPr lang="en-US" sz="1200" kern="1200" dirty="0" smtClean="0">
                <a:effectLst/>
                <a:latin typeface="Segoe UI"/>
                <a:ea typeface="Times New Roman"/>
                <a:cs typeface="Times New Roman"/>
              </a:rPr>
              <a:t> in the right pane set the </a:t>
            </a:r>
            <a:r>
              <a:rPr lang="en-US" sz="1200" b="1" kern="1200" dirty="0" smtClean="0">
                <a:effectLst/>
                <a:latin typeface="Segoe UI"/>
                <a:ea typeface="Times New Roman"/>
                <a:cs typeface="Times New Roman"/>
              </a:rPr>
              <a:t>Horizontal</a:t>
            </a:r>
            <a:r>
              <a:rPr lang="en-US" sz="1200" kern="1200" dirty="0" smtClean="0">
                <a:effectLst/>
                <a:latin typeface="Segoe UI"/>
                <a:ea typeface="Times New Roman"/>
                <a:cs typeface="Times New Roman"/>
              </a:rPr>
              <a:t> to </a:t>
            </a:r>
            <a:r>
              <a:rPr lang="en-US" sz="1200" b="1" kern="1200" dirty="0" smtClean="0">
                <a:effectLst/>
                <a:latin typeface="Segoe UI"/>
                <a:ea typeface="Times New Roman"/>
                <a:cs typeface="Times New Roman"/>
              </a:rPr>
              <a:t>.52”</a:t>
            </a:r>
            <a:r>
              <a:rPr lang="en-US" sz="1200" kern="1200" dirty="0" smtClean="0">
                <a:effectLst/>
                <a:latin typeface="Segoe UI"/>
                <a:ea typeface="Times New Roman"/>
                <a:cs typeface="Times New Roman"/>
              </a:rPr>
              <a:t> and the </a:t>
            </a:r>
            <a:r>
              <a:rPr lang="en-US" sz="1200" b="1" kern="1200" dirty="0" smtClean="0">
                <a:effectLst/>
                <a:latin typeface="Segoe UI"/>
                <a:ea typeface="Times New Roman"/>
                <a:cs typeface="Times New Roman"/>
              </a:rPr>
              <a:t>Vertical</a:t>
            </a:r>
            <a:r>
              <a:rPr lang="en-US" sz="1200" kern="1200" dirty="0" smtClean="0">
                <a:effectLst/>
                <a:latin typeface="Segoe UI"/>
                <a:ea typeface="Times New Roman"/>
                <a:cs typeface="Times New Roman"/>
              </a:rPr>
              <a:t> to </a:t>
            </a:r>
            <a:r>
              <a:rPr lang="en-US" sz="1200" b="1" kern="1200" dirty="0" smtClean="0">
                <a:effectLst/>
                <a:latin typeface="Segoe UI"/>
                <a:ea typeface="Times New Roman"/>
                <a:cs typeface="Times New Roman"/>
              </a:rPr>
              <a:t>.74”</a:t>
            </a:r>
            <a:r>
              <a:rPr lang="en-US" sz="1200" kern="1200" dirty="0" smtClean="0">
                <a:effectLst/>
                <a:latin typeface="Segoe UI"/>
                <a:ea typeface="Times New Roman"/>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kern="1200" dirty="0" smtClean="0">
                <a:effectLst/>
                <a:latin typeface="Segoe UI"/>
                <a:ea typeface="Times New Roman"/>
                <a:cs typeface="Times New Roman"/>
              </a:rPr>
              <a:t>In the </a:t>
            </a:r>
            <a:r>
              <a:rPr lang="en-US" sz="1200" b="1" kern="1200" dirty="0" smtClean="0">
                <a:effectLst/>
                <a:latin typeface="Segoe UI"/>
                <a:ea typeface="Times New Roman"/>
                <a:cs typeface="Times New Roman"/>
              </a:rPr>
              <a:t>Format Picture</a:t>
            </a:r>
            <a:r>
              <a:rPr lang="en-US" sz="1200" kern="1200" dirty="0" smtClean="0">
                <a:effectLst/>
                <a:latin typeface="Segoe UI"/>
                <a:ea typeface="Times New Roman"/>
                <a:cs typeface="Times New Roman"/>
              </a:rPr>
              <a:t> dialog box, select </a:t>
            </a:r>
            <a:r>
              <a:rPr lang="en-US" sz="1200" b="1" kern="1200" dirty="0" smtClean="0">
                <a:effectLst/>
                <a:latin typeface="Segoe UI"/>
                <a:ea typeface="Times New Roman"/>
                <a:cs typeface="Times New Roman"/>
              </a:rPr>
              <a:t>Size</a:t>
            </a:r>
            <a:r>
              <a:rPr lang="en-US" sz="1200" kern="1200" dirty="0" smtClean="0">
                <a:effectLst/>
                <a:latin typeface="Segoe UI"/>
                <a:ea typeface="Times New Roman"/>
                <a:cs typeface="Times New Roman"/>
              </a:rPr>
              <a:t> in the left pane, under </a:t>
            </a:r>
            <a:r>
              <a:rPr lang="en-US" sz="1200" b="1" kern="1200" dirty="0" smtClean="0">
                <a:effectLst/>
                <a:latin typeface="Segoe UI"/>
                <a:ea typeface="Times New Roman"/>
                <a:cs typeface="Times New Roman"/>
              </a:rPr>
              <a:t>Size and Rotate</a:t>
            </a:r>
            <a:r>
              <a:rPr lang="en-US" sz="1200" kern="1200" dirty="0" smtClean="0">
                <a:effectLst/>
                <a:latin typeface="Segoe UI"/>
                <a:ea typeface="Times New Roman"/>
                <a:cs typeface="Times New Roman"/>
              </a:rPr>
              <a:t> in the right pane set the </a:t>
            </a:r>
            <a:r>
              <a:rPr lang="en-US" sz="1200" b="1" kern="1200" dirty="0" smtClean="0">
                <a:effectLst/>
                <a:latin typeface="Segoe UI"/>
                <a:ea typeface="Times New Roman"/>
                <a:cs typeface="Times New Roman"/>
              </a:rPr>
              <a:t>Height</a:t>
            </a:r>
            <a:r>
              <a:rPr lang="en-US" sz="1200" kern="1200" dirty="0" smtClean="0">
                <a:effectLst/>
                <a:latin typeface="Segoe UI"/>
                <a:ea typeface="Times New Roman"/>
                <a:cs typeface="Times New Roman"/>
              </a:rPr>
              <a:t> to </a:t>
            </a:r>
            <a:r>
              <a:rPr lang="en-US" sz="1200" b="1" kern="1200" dirty="0" smtClean="0">
                <a:effectLst/>
                <a:latin typeface="Segoe UI"/>
                <a:ea typeface="Times New Roman"/>
                <a:cs typeface="Times New Roman"/>
              </a:rPr>
              <a:t>6.5”</a:t>
            </a:r>
            <a:r>
              <a:rPr lang="en-US" sz="1200" kern="1200" dirty="0" smtClean="0">
                <a:effectLst/>
                <a:latin typeface="Segoe UI"/>
                <a:ea typeface="Times New Roman"/>
                <a:cs typeface="Times New Roman"/>
              </a:rPr>
              <a:t> and the </a:t>
            </a:r>
            <a:r>
              <a:rPr lang="en-US" sz="1200" b="1" kern="1200" dirty="0" smtClean="0">
                <a:effectLst/>
                <a:latin typeface="Segoe UI"/>
                <a:ea typeface="Times New Roman"/>
                <a:cs typeface="Times New Roman"/>
              </a:rPr>
              <a:t>Width</a:t>
            </a:r>
            <a:r>
              <a:rPr lang="en-US" sz="1200" kern="1200" dirty="0" smtClean="0">
                <a:effectLst/>
                <a:latin typeface="Segoe UI"/>
                <a:ea typeface="Times New Roman"/>
                <a:cs typeface="Times New Roman"/>
              </a:rPr>
              <a:t> to </a:t>
            </a:r>
            <a:r>
              <a:rPr lang="en-US" sz="1200" b="1" kern="1200" dirty="0" smtClean="0">
                <a:effectLst/>
                <a:latin typeface="Segoe UI"/>
                <a:ea typeface="Times New Roman"/>
                <a:cs typeface="Times New Roman"/>
              </a:rPr>
              <a:t>8.96”</a:t>
            </a:r>
            <a:r>
              <a:rPr lang="en-US" sz="1200" kern="1200" dirty="0" smtClean="0">
                <a:effectLst/>
                <a:latin typeface="Segoe UI"/>
                <a:ea typeface="Times New Roman"/>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kern="1200" dirty="0" smtClean="0">
                <a:effectLst/>
                <a:latin typeface="Segoe UI"/>
                <a:ea typeface="Times New Roman"/>
                <a:cs typeface="Times New Roman"/>
              </a:rPr>
              <a:t>Close the </a:t>
            </a:r>
            <a:r>
              <a:rPr lang="en-US" sz="1200" b="1" kern="1200" dirty="0" smtClean="0">
                <a:effectLst/>
                <a:latin typeface="Segoe UI"/>
                <a:ea typeface="Times New Roman"/>
                <a:cs typeface="Times New Roman"/>
              </a:rPr>
              <a:t>Format Picture</a:t>
            </a:r>
            <a:r>
              <a:rPr lang="en-US" sz="1200" kern="1200" dirty="0" smtClean="0">
                <a:effectLst/>
                <a:latin typeface="Segoe UI"/>
                <a:ea typeface="Times New Roman"/>
                <a:cs typeface="Times New Roman"/>
              </a:rPr>
              <a:t> dialog box.</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On the </a:t>
            </a:r>
            <a:r>
              <a:rPr lang="en-US" sz="1200" b="1" dirty="0" smtClean="0">
                <a:effectLst/>
                <a:latin typeface="Segoe UI"/>
                <a:ea typeface="Calibri"/>
                <a:cs typeface="Times New Roman"/>
              </a:rPr>
              <a:t>Insert</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Media</a:t>
            </a:r>
            <a:r>
              <a:rPr lang="en-US" sz="1200" dirty="0" smtClean="0">
                <a:effectLst/>
                <a:latin typeface="Segoe UI"/>
                <a:ea typeface="Calibri"/>
                <a:cs typeface="Times New Roman"/>
              </a:rPr>
              <a:t> group, click </a:t>
            </a:r>
            <a:r>
              <a:rPr lang="en-US" sz="1200" b="1" dirty="0" smtClean="0">
                <a:effectLst/>
                <a:latin typeface="Segoe UI"/>
                <a:ea typeface="Calibri"/>
                <a:cs typeface="Times New Roman"/>
              </a:rPr>
              <a:t>Video</a:t>
            </a:r>
            <a:r>
              <a:rPr lang="en-US" sz="1200" dirty="0" smtClean="0">
                <a:effectLst/>
                <a:latin typeface="Segoe UI"/>
                <a:ea typeface="Calibri"/>
                <a:cs typeface="Times New Roman"/>
              </a:rPr>
              <a:t>, and then click </a:t>
            </a:r>
            <a:r>
              <a:rPr lang="en-US" sz="1200" b="1" dirty="0" smtClean="0">
                <a:effectLst/>
                <a:latin typeface="Segoe UI"/>
                <a:ea typeface="Calibri"/>
                <a:cs typeface="Times New Roman"/>
              </a:rPr>
              <a:t>Video from file</a:t>
            </a:r>
            <a:r>
              <a:rPr lang="en-US" sz="1200" dirty="0" smtClean="0">
                <a:effectLst/>
                <a:latin typeface="Segoe UI"/>
                <a:ea typeface="Calibri"/>
                <a:cs typeface="Times New Roman"/>
              </a:rPr>
              <a:t>. </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In the left pane of the </a:t>
            </a:r>
            <a:r>
              <a:rPr lang="en-US" sz="1200" b="1" dirty="0" smtClean="0">
                <a:effectLst/>
                <a:latin typeface="Segoe UI"/>
                <a:ea typeface="Calibri"/>
                <a:cs typeface="Times New Roman"/>
              </a:rPr>
              <a:t>Insert Video</a:t>
            </a:r>
            <a:r>
              <a:rPr lang="en-US" sz="1200" dirty="0" smtClean="0">
                <a:effectLst/>
                <a:latin typeface="Segoe UI"/>
                <a:ea typeface="Calibri"/>
                <a:cs typeface="Times New Roman"/>
              </a:rPr>
              <a:t> dialog box, click the drive or library that contains the video. In the right pane of the dialog box, click the video that you want and then click </a:t>
            </a:r>
            <a:r>
              <a:rPr lang="en-US" sz="1200" b="1" dirty="0" smtClean="0">
                <a:effectLst/>
                <a:latin typeface="Segoe UI"/>
                <a:ea typeface="Calibri"/>
                <a:cs typeface="Times New Roman"/>
              </a:rPr>
              <a:t>Insert</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On the </a:t>
            </a:r>
            <a:r>
              <a:rPr lang="en-US" sz="1200" b="1" dirty="0" smtClean="0">
                <a:effectLst/>
                <a:latin typeface="Segoe UI"/>
                <a:ea typeface="Calibri"/>
                <a:cs typeface="Times New Roman"/>
              </a:rPr>
              <a:t>Animations</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Animation</a:t>
            </a:r>
            <a:r>
              <a:rPr lang="en-US" sz="1200" dirty="0" smtClean="0">
                <a:effectLst/>
                <a:latin typeface="Segoe UI"/>
                <a:ea typeface="Calibri"/>
                <a:cs typeface="Times New Roman"/>
              </a:rPr>
              <a:t> group, select </a:t>
            </a:r>
            <a:r>
              <a:rPr lang="en-US" sz="1200" b="1" dirty="0" smtClean="0">
                <a:effectLst/>
                <a:latin typeface="Segoe UI"/>
                <a:ea typeface="Calibri"/>
                <a:cs typeface="Times New Roman"/>
              </a:rPr>
              <a:t>Play</a:t>
            </a:r>
            <a:r>
              <a:rPr lang="en-US" sz="1200" dirty="0" smtClean="0">
                <a:effectLst/>
                <a:latin typeface="Segoe UI"/>
                <a:ea typeface="Calibri"/>
                <a:cs typeface="Times New Roman"/>
              </a:rPr>
              <a:t>. </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Also on the </a:t>
            </a:r>
            <a:r>
              <a:rPr lang="en-US" sz="1200" b="1" dirty="0" smtClean="0">
                <a:effectLst/>
                <a:latin typeface="Segoe UI"/>
                <a:ea typeface="Calibri"/>
                <a:cs typeface="Times New Roman"/>
              </a:rPr>
              <a:t>Animations</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Timing</a:t>
            </a:r>
            <a:r>
              <a:rPr lang="en-US" sz="1200" dirty="0" smtClean="0">
                <a:effectLst/>
                <a:latin typeface="Segoe UI"/>
                <a:ea typeface="Calibri"/>
                <a:cs typeface="Times New Roman"/>
              </a:rPr>
              <a:t> group, click the arrow to the right of </a:t>
            </a:r>
            <a:r>
              <a:rPr lang="en-US" sz="1200" b="1" dirty="0" smtClean="0">
                <a:effectLst/>
                <a:latin typeface="Segoe UI"/>
                <a:ea typeface="Calibri"/>
                <a:cs typeface="Times New Roman"/>
              </a:rPr>
              <a:t>Start</a:t>
            </a:r>
            <a:r>
              <a:rPr lang="en-US" sz="1200" dirty="0" smtClean="0">
                <a:effectLst/>
                <a:latin typeface="Segoe UI"/>
                <a:ea typeface="Calibri"/>
                <a:cs typeface="Times New Roman"/>
              </a:rPr>
              <a:t> and select </a:t>
            </a:r>
            <a:r>
              <a:rPr lang="en-US" sz="1200" b="1" dirty="0" smtClean="0">
                <a:effectLst/>
                <a:latin typeface="Segoe UI"/>
                <a:ea typeface="Calibri"/>
                <a:cs typeface="Times New Roman"/>
              </a:rPr>
              <a:t>With Previous</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lnSpc>
                <a:spcPct val="115000"/>
              </a:lnSpc>
              <a:spcBef>
                <a:spcPts val="600"/>
              </a:spcBef>
              <a:spcAft>
                <a:spcPts val="0"/>
              </a:spcAft>
              <a:buFont typeface="+mj-lt"/>
              <a:buAutoNum type="arabicPeriod"/>
              <a:tabLst>
                <a:tab pos="742950" algn="l"/>
              </a:tabLst>
            </a:pPr>
            <a:r>
              <a:rPr lang="en-US" sz="1200" kern="1200" dirty="0" smtClean="0">
                <a:solidFill>
                  <a:srgbClr val="000000"/>
                </a:solidFill>
                <a:effectLst/>
                <a:latin typeface="Segoe UI"/>
                <a:ea typeface="Times New Roman"/>
                <a:cs typeface="Times New Roman"/>
              </a:rPr>
              <a:t>With the video selected, under </a:t>
            </a:r>
            <a:r>
              <a:rPr lang="en-US" sz="1200" b="1" kern="1200" dirty="0" smtClean="0">
                <a:solidFill>
                  <a:srgbClr val="000000"/>
                </a:solidFill>
                <a:effectLst/>
                <a:latin typeface="Segoe UI"/>
                <a:ea typeface="Times New Roman"/>
                <a:cs typeface="Times New Roman"/>
              </a:rPr>
              <a:t>Video Tools</a:t>
            </a:r>
            <a:r>
              <a:rPr lang="en-US" sz="1200" kern="1200" dirty="0" smtClean="0">
                <a:solidFill>
                  <a:srgbClr val="000000"/>
                </a:solidFill>
                <a:effectLst/>
                <a:latin typeface="Segoe UI"/>
                <a:ea typeface="Times New Roman"/>
                <a:cs typeface="Times New Roman"/>
              </a:rPr>
              <a:t>, in the </a:t>
            </a:r>
            <a:r>
              <a:rPr lang="en-US" sz="1200" b="1" kern="1200" dirty="0" smtClean="0">
                <a:solidFill>
                  <a:srgbClr val="000000"/>
                </a:solidFill>
                <a:effectLst/>
                <a:latin typeface="Segoe UI"/>
                <a:ea typeface="Times New Roman"/>
                <a:cs typeface="Times New Roman"/>
              </a:rPr>
              <a:t>Format</a:t>
            </a:r>
            <a:r>
              <a:rPr lang="en-US" sz="1200" kern="1200" dirty="0" smtClean="0">
                <a:solidFill>
                  <a:srgbClr val="000000"/>
                </a:solidFill>
                <a:effectLst/>
                <a:latin typeface="Segoe UI"/>
                <a:ea typeface="Times New Roman"/>
                <a:cs typeface="Times New Roman"/>
              </a:rPr>
              <a:t> tab, in the bottom right corner of the </a:t>
            </a:r>
            <a:r>
              <a:rPr lang="en-US" sz="1200" b="1" kern="1200" dirty="0" smtClean="0">
                <a:solidFill>
                  <a:srgbClr val="000000"/>
                </a:solidFill>
                <a:effectLst/>
                <a:latin typeface="Segoe UI"/>
                <a:ea typeface="Times New Roman"/>
                <a:cs typeface="Times New Roman"/>
              </a:rPr>
              <a:t>Video Styles</a:t>
            </a:r>
            <a:r>
              <a:rPr lang="en-US" sz="1200" kern="1200" dirty="0" smtClean="0">
                <a:solidFill>
                  <a:srgbClr val="000000"/>
                </a:solidFill>
                <a:effectLst/>
                <a:latin typeface="Segoe UI"/>
                <a:ea typeface="Times New Roman"/>
                <a:cs typeface="Times New Roman"/>
              </a:rPr>
              <a:t> group, click the arrow opening the </a:t>
            </a:r>
            <a:r>
              <a:rPr lang="en-US" sz="1200" b="1" kern="1200" dirty="0" smtClean="0">
                <a:solidFill>
                  <a:srgbClr val="000000"/>
                </a:solidFill>
                <a:effectLst/>
                <a:latin typeface="Segoe UI"/>
                <a:ea typeface="Times New Roman"/>
                <a:cs typeface="Times New Roman"/>
              </a:rPr>
              <a:t>Format Video </a:t>
            </a:r>
            <a:r>
              <a:rPr lang="en-US" sz="1200" kern="1200" dirty="0" smtClean="0">
                <a:solidFill>
                  <a:srgbClr val="000000"/>
                </a:solidFill>
                <a:effectLst/>
                <a:latin typeface="Segoe UI"/>
                <a:ea typeface="Times New Roman"/>
                <a:cs typeface="Times New Roman"/>
              </a:rPr>
              <a:t>dialog box. </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In the </a:t>
            </a:r>
            <a:r>
              <a:rPr lang="en-US" sz="1200" b="1" dirty="0" smtClean="0">
                <a:effectLst/>
                <a:latin typeface="Segoe UI"/>
                <a:ea typeface="Calibri"/>
                <a:cs typeface="Times New Roman"/>
              </a:rPr>
              <a:t>Format Video</a:t>
            </a:r>
            <a:r>
              <a:rPr lang="en-US" sz="1200" dirty="0" smtClean="0">
                <a:effectLst/>
                <a:latin typeface="Segoe UI"/>
                <a:ea typeface="Calibri"/>
                <a:cs typeface="Times New Roman"/>
              </a:rPr>
              <a:t> dialog box, click </a:t>
            </a:r>
            <a:r>
              <a:rPr lang="en-US" sz="1200" b="1" dirty="0" smtClean="0">
                <a:effectLst/>
                <a:latin typeface="Segoe UI"/>
                <a:ea typeface="Calibri"/>
                <a:cs typeface="Times New Roman"/>
              </a:rPr>
              <a:t>Size</a:t>
            </a:r>
            <a:r>
              <a:rPr lang="en-US" sz="1200" dirty="0" smtClean="0">
                <a:effectLst/>
                <a:latin typeface="Segoe UI"/>
                <a:ea typeface="Calibri"/>
                <a:cs typeface="Times New Roman"/>
              </a:rPr>
              <a:t> in the left pane, under </a:t>
            </a:r>
            <a:r>
              <a:rPr lang="en-US" sz="1200" b="1" dirty="0" smtClean="0">
                <a:effectLst/>
                <a:latin typeface="Segoe UI"/>
                <a:ea typeface="Calibri"/>
                <a:cs typeface="Times New Roman"/>
              </a:rPr>
              <a:t>Size and Rotate</a:t>
            </a:r>
            <a:r>
              <a:rPr lang="en-US" sz="1200" dirty="0" smtClean="0">
                <a:effectLst/>
                <a:latin typeface="Segoe UI"/>
                <a:ea typeface="Calibri"/>
                <a:cs typeface="Times New Roman"/>
              </a:rPr>
              <a:t> in the right pane set the </a:t>
            </a:r>
            <a:r>
              <a:rPr lang="en-US" sz="1200" b="1" dirty="0" smtClean="0">
                <a:effectLst/>
                <a:latin typeface="Segoe UI"/>
                <a:ea typeface="Calibri"/>
                <a:cs typeface="Times New Roman"/>
              </a:rPr>
              <a:t>height</a:t>
            </a:r>
            <a:r>
              <a:rPr lang="en-US" sz="1200" dirty="0" smtClean="0">
                <a:effectLst/>
                <a:latin typeface="Segoe UI"/>
                <a:ea typeface="Calibri"/>
                <a:cs typeface="Times New Roman"/>
              </a:rPr>
              <a:t> to </a:t>
            </a:r>
            <a:r>
              <a:rPr lang="en-US" sz="1200" b="1" dirty="0" smtClean="0">
                <a:effectLst/>
                <a:latin typeface="Segoe UI"/>
                <a:ea typeface="Calibri"/>
                <a:cs typeface="Times New Roman"/>
              </a:rPr>
              <a:t>4.45”</a:t>
            </a:r>
            <a:r>
              <a:rPr lang="en-US" sz="1200" dirty="0" smtClean="0">
                <a:effectLst/>
                <a:latin typeface="Segoe UI"/>
                <a:ea typeface="Calibri"/>
                <a:cs typeface="Times New Roman"/>
              </a:rPr>
              <a:t> and the </a:t>
            </a:r>
            <a:r>
              <a:rPr lang="en-US" sz="1200" b="1" dirty="0" smtClean="0">
                <a:effectLst/>
                <a:latin typeface="Segoe UI"/>
                <a:ea typeface="Calibri"/>
                <a:cs typeface="Times New Roman"/>
              </a:rPr>
              <a:t>Width</a:t>
            </a:r>
            <a:r>
              <a:rPr lang="en-US" sz="1200" dirty="0" smtClean="0">
                <a:effectLst/>
                <a:latin typeface="Segoe UI"/>
                <a:ea typeface="Calibri"/>
                <a:cs typeface="Times New Roman"/>
              </a:rPr>
              <a:t> to </a:t>
            </a:r>
            <a:r>
              <a:rPr lang="en-US" sz="1200" b="1" dirty="0" smtClean="0">
                <a:effectLst/>
                <a:latin typeface="Segoe UI"/>
                <a:ea typeface="Calibri"/>
                <a:cs typeface="Times New Roman"/>
              </a:rPr>
              <a:t>7.91”</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In the </a:t>
            </a:r>
            <a:r>
              <a:rPr lang="en-US" sz="1200" b="1" dirty="0" smtClean="0">
                <a:effectLst/>
                <a:latin typeface="Segoe UI"/>
                <a:ea typeface="Calibri"/>
                <a:cs typeface="Times New Roman"/>
              </a:rPr>
              <a:t>Format Video</a:t>
            </a:r>
            <a:r>
              <a:rPr lang="en-US" sz="1200" dirty="0" smtClean="0">
                <a:effectLst/>
                <a:latin typeface="Segoe UI"/>
                <a:ea typeface="Calibri"/>
                <a:cs typeface="Times New Roman"/>
              </a:rPr>
              <a:t> dialog box, click </a:t>
            </a:r>
            <a:r>
              <a:rPr lang="en-US" sz="1200" b="1" dirty="0" smtClean="0">
                <a:effectLst/>
                <a:latin typeface="Segoe UI"/>
                <a:ea typeface="Calibri"/>
                <a:cs typeface="Times New Roman"/>
              </a:rPr>
              <a:t>Position </a:t>
            </a:r>
            <a:r>
              <a:rPr lang="en-US" sz="1200" dirty="0" smtClean="0">
                <a:effectLst/>
                <a:latin typeface="Segoe UI"/>
                <a:ea typeface="Calibri"/>
                <a:cs typeface="Times New Roman"/>
              </a:rPr>
              <a:t>in the left pane, under </a:t>
            </a:r>
            <a:r>
              <a:rPr lang="en-US" sz="1200" b="1" dirty="0" smtClean="0">
                <a:effectLst/>
                <a:latin typeface="Segoe UI"/>
                <a:ea typeface="Calibri"/>
                <a:cs typeface="Times New Roman"/>
              </a:rPr>
              <a:t>Position on Slide</a:t>
            </a:r>
            <a:r>
              <a:rPr lang="en-US" sz="1200" dirty="0" smtClean="0">
                <a:effectLst/>
                <a:latin typeface="Segoe UI"/>
                <a:ea typeface="Calibri"/>
                <a:cs typeface="Times New Roman"/>
              </a:rPr>
              <a:t> in the right pane set </a:t>
            </a:r>
            <a:r>
              <a:rPr lang="en-US" sz="1200" b="1" dirty="0" smtClean="0">
                <a:effectLst/>
                <a:latin typeface="Segoe UI"/>
                <a:ea typeface="Calibri"/>
                <a:cs typeface="Times New Roman"/>
              </a:rPr>
              <a:t>Horizontal</a:t>
            </a:r>
            <a:r>
              <a:rPr lang="en-US" sz="1200" dirty="0" smtClean="0">
                <a:effectLst/>
                <a:latin typeface="Segoe UI"/>
                <a:ea typeface="Calibri"/>
                <a:cs typeface="Times New Roman"/>
              </a:rPr>
              <a:t> to </a:t>
            </a:r>
            <a:r>
              <a:rPr lang="en-US" sz="1200" b="1" dirty="0" smtClean="0">
                <a:effectLst/>
                <a:latin typeface="Segoe UI"/>
                <a:ea typeface="Calibri"/>
                <a:cs typeface="Times New Roman"/>
              </a:rPr>
              <a:t>1.04”</a:t>
            </a:r>
            <a:r>
              <a:rPr lang="en-US" sz="1200" dirty="0" smtClean="0">
                <a:effectLst/>
                <a:latin typeface="Segoe UI"/>
                <a:ea typeface="Calibri"/>
                <a:cs typeface="Times New Roman"/>
              </a:rPr>
              <a:t> and the </a:t>
            </a:r>
            <a:r>
              <a:rPr lang="en-US" sz="1200" b="1" dirty="0" smtClean="0">
                <a:effectLst/>
                <a:latin typeface="Segoe UI"/>
                <a:ea typeface="Calibri"/>
                <a:cs typeface="Times New Roman"/>
              </a:rPr>
              <a:t>Vertical</a:t>
            </a:r>
            <a:r>
              <a:rPr lang="en-US" sz="1200" dirty="0" smtClean="0">
                <a:effectLst/>
                <a:latin typeface="Segoe UI"/>
                <a:ea typeface="Calibri"/>
                <a:cs typeface="Times New Roman"/>
              </a:rPr>
              <a:t> to </a:t>
            </a:r>
            <a:r>
              <a:rPr lang="en-US" sz="1200" b="1" dirty="0" smtClean="0">
                <a:effectLst/>
                <a:latin typeface="Segoe UI"/>
                <a:ea typeface="Calibri"/>
                <a:cs typeface="Times New Roman"/>
              </a:rPr>
              <a:t>1.27”</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Close the </a:t>
            </a:r>
            <a:r>
              <a:rPr lang="en-US" sz="1200" b="1" dirty="0" smtClean="0">
                <a:effectLst/>
                <a:latin typeface="Segoe UI"/>
                <a:ea typeface="Calibri"/>
                <a:cs typeface="Times New Roman"/>
              </a:rPr>
              <a:t>Format Video</a:t>
            </a:r>
            <a:r>
              <a:rPr lang="en-US" sz="1200" dirty="0" smtClean="0">
                <a:effectLst/>
                <a:latin typeface="Segoe UI"/>
                <a:ea typeface="Calibri"/>
                <a:cs typeface="Times New Roman"/>
              </a:rPr>
              <a:t> dialog box.</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solidFill>
                  <a:srgbClr val="000000"/>
                </a:solidFill>
                <a:effectLst/>
                <a:latin typeface="Segoe UI"/>
                <a:ea typeface="Calibri"/>
                <a:cs typeface="Times New Roman"/>
              </a:rPr>
              <a:t>Select the video and under </a:t>
            </a:r>
            <a:r>
              <a:rPr lang="en-US" sz="1200" b="1" dirty="0" smtClean="0">
                <a:solidFill>
                  <a:srgbClr val="000000"/>
                </a:solidFill>
                <a:effectLst/>
                <a:latin typeface="Segoe UI"/>
                <a:ea typeface="Calibri"/>
                <a:cs typeface="Times New Roman"/>
              </a:rPr>
              <a:t>Video Tools</a:t>
            </a:r>
            <a:r>
              <a:rPr lang="en-US" sz="1200" dirty="0" smtClean="0">
                <a:solidFill>
                  <a:srgbClr val="000000"/>
                </a:solidFill>
                <a:effectLst/>
                <a:latin typeface="Segoe UI"/>
                <a:ea typeface="Calibri"/>
                <a:cs typeface="Times New Roman"/>
              </a:rPr>
              <a:t>, on the </a:t>
            </a:r>
            <a:r>
              <a:rPr lang="en-US" sz="1200" b="1" dirty="0" smtClean="0">
                <a:solidFill>
                  <a:srgbClr val="000000"/>
                </a:solidFill>
                <a:effectLst/>
                <a:latin typeface="Segoe UI"/>
                <a:ea typeface="Calibri"/>
                <a:cs typeface="Times New Roman"/>
              </a:rPr>
              <a:t>Format</a:t>
            </a:r>
            <a:r>
              <a:rPr lang="en-US" sz="1200" dirty="0" smtClean="0">
                <a:solidFill>
                  <a:srgbClr val="000000"/>
                </a:solidFill>
                <a:effectLst/>
                <a:latin typeface="Segoe UI"/>
                <a:ea typeface="Calibri"/>
                <a:cs typeface="Times New Roman"/>
              </a:rPr>
              <a:t> tab, in the </a:t>
            </a:r>
            <a:r>
              <a:rPr lang="en-US" sz="1200" b="1" dirty="0" smtClean="0">
                <a:solidFill>
                  <a:srgbClr val="000000"/>
                </a:solidFill>
                <a:effectLst/>
                <a:latin typeface="Segoe UI"/>
                <a:ea typeface="Calibri"/>
                <a:cs typeface="Times New Roman"/>
              </a:rPr>
              <a:t>Arrange</a:t>
            </a:r>
            <a:r>
              <a:rPr lang="en-US" sz="1200" dirty="0" smtClean="0">
                <a:solidFill>
                  <a:srgbClr val="000000"/>
                </a:solidFill>
                <a:effectLst/>
                <a:latin typeface="Segoe UI"/>
                <a:ea typeface="Calibri"/>
                <a:cs typeface="Times New Roman"/>
              </a:rPr>
              <a:t> group, click </a:t>
            </a:r>
            <a:r>
              <a:rPr lang="en-US" sz="1200" b="1" dirty="0" smtClean="0">
                <a:solidFill>
                  <a:srgbClr val="000000"/>
                </a:solidFill>
                <a:effectLst/>
                <a:latin typeface="Segoe UI"/>
                <a:ea typeface="Calibri"/>
                <a:cs typeface="Times New Roman"/>
              </a:rPr>
              <a:t>Send Backward</a:t>
            </a:r>
            <a:r>
              <a:rPr lang="en-US" sz="1200" dirty="0" smtClean="0">
                <a:solidFill>
                  <a:srgbClr val="000000"/>
                </a:solidFill>
                <a:effectLst/>
                <a:latin typeface="Segoe UI"/>
                <a:ea typeface="Calibri"/>
                <a:cs typeface="Times New Roman"/>
              </a:rPr>
              <a:t>, and then select </a:t>
            </a:r>
            <a:r>
              <a:rPr lang="en-US" sz="1200" b="1" dirty="0" smtClean="0">
                <a:solidFill>
                  <a:srgbClr val="000000"/>
                </a:solidFill>
                <a:effectLst/>
                <a:latin typeface="Segoe UI"/>
                <a:ea typeface="Calibri"/>
                <a:cs typeface="Times New Roman"/>
              </a:rPr>
              <a:t>Send to Back</a:t>
            </a:r>
            <a:r>
              <a:rPr lang="en-US" sz="1200" dirty="0" smtClean="0">
                <a:solidFill>
                  <a:srgbClr val="000000"/>
                </a:solidFill>
                <a:effectLst/>
                <a:latin typeface="Segoe UI"/>
                <a:ea typeface="Calibri"/>
                <a:cs typeface="Times New Roman"/>
              </a:rPr>
              <a:t>.</a:t>
            </a:r>
            <a:endParaRPr lang="en-US" sz="1200" dirty="0" smtClean="0">
              <a:effectLst/>
              <a:latin typeface="+mn-lt"/>
              <a:ea typeface="Calibri"/>
              <a:cs typeface="Times New Roman"/>
            </a:endParaRPr>
          </a:p>
          <a:p>
            <a:pPr marL="514350" marR="0">
              <a:spcBef>
                <a:spcPts val="600"/>
              </a:spcBef>
              <a:spcAft>
                <a:spcPts val="0"/>
              </a:spcAft>
            </a:pPr>
            <a:r>
              <a:rPr lang="en-US" sz="1200" dirty="0" smtClean="0">
                <a:effectLst/>
                <a:latin typeface="Segoe UI"/>
                <a:ea typeface="Calibri"/>
                <a:cs typeface="Times New Roman"/>
              </a:rPr>
              <a:t> </a:t>
            </a:r>
            <a:endParaRPr lang="en-US" sz="1200" dirty="0" smtClean="0">
              <a:effectLst/>
              <a:latin typeface="+mn-lt"/>
              <a:ea typeface="Calibri"/>
              <a:cs typeface="Times New Roman"/>
            </a:endParaRPr>
          </a:p>
          <a:p>
            <a:pPr marL="0" marR="0">
              <a:spcBef>
                <a:spcPts val="600"/>
              </a:spcBef>
              <a:spcAft>
                <a:spcPts val="0"/>
              </a:spcAft>
            </a:pPr>
            <a:r>
              <a:rPr lang="en-US" sz="1200" dirty="0" smtClean="0">
                <a:effectLst/>
                <a:latin typeface="Segoe UI"/>
                <a:ea typeface="Calibri"/>
                <a:cs typeface="Times New Roman"/>
              </a:rPr>
              <a:t>To reproduce the background effects on this slide, do the following:</a:t>
            </a:r>
          </a:p>
          <a:p>
            <a:pPr marL="0" marR="0">
              <a:spcBef>
                <a:spcPts val="600"/>
              </a:spcBef>
              <a:spcAft>
                <a:spcPts val="0"/>
              </a:spcAft>
            </a:pPr>
            <a:endParaRPr lang="en-US" sz="1200" dirty="0" smtClean="0">
              <a:effectLst/>
              <a:latin typeface="+mn-lt"/>
              <a:ea typeface="Calibri"/>
              <a:cs typeface="Times New Roman"/>
            </a:endParaRPr>
          </a:p>
          <a:p>
            <a:pPr marL="342900" marR="0" lvl="0" indent="-342900">
              <a:lnSpc>
                <a:spcPct val="115000"/>
              </a:lnSpc>
              <a:spcBef>
                <a:spcPts val="600"/>
              </a:spcBef>
              <a:spcAft>
                <a:spcPts val="0"/>
              </a:spcAft>
              <a:buFont typeface="+mj-lt"/>
              <a:buAutoNum type="arabicPeriod"/>
              <a:tabLst>
                <a:tab pos="685800" algn="l"/>
              </a:tabLst>
            </a:pPr>
            <a:r>
              <a:rPr lang="en-US" sz="1200" kern="1200" dirty="0" smtClean="0">
                <a:solidFill>
                  <a:srgbClr val="000000"/>
                </a:solidFill>
                <a:effectLst/>
                <a:latin typeface="Segoe UI"/>
                <a:ea typeface="Times New Roman"/>
                <a:cs typeface="Times New Roman"/>
              </a:rPr>
              <a:t>On the </a:t>
            </a:r>
            <a:r>
              <a:rPr lang="en-US" sz="1200" b="1" kern="1200" dirty="0" smtClean="0">
                <a:solidFill>
                  <a:srgbClr val="000000"/>
                </a:solidFill>
                <a:effectLst/>
                <a:latin typeface="Segoe UI"/>
                <a:ea typeface="Times New Roman"/>
                <a:cs typeface="Times New Roman"/>
              </a:rPr>
              <a:t>Design</a:t>
            </a:r>
            <a:r>
              <a:rPr lang="en-US" sz="1200" kern="1200" dirty="0" smtClean="0">
                <a:solidFill>
                  <a:srgbClr val="000000"/>
                </a:solidFill>
                <a:effectLst/>
                <a:latin typeface="Segoe UI"/>
                <a:ea typeface="Times New Roman"/>
                <a:cs typeface="Times New Roman"/>
              </a:rPr>
              <a:t> tab, in the bottom right corner of the </a:t>
            </a:r>
            <a:r>
              <a:rPr lang="en-US" sz="1200" b="1" kern="1200" dirty="0" smtClean="0">
                <a:solidFill>
                  <a:srgbClr val="000000"/>
                </a:solidFill>
                <a:effectLst/>
                <a:latin typeface="Segoe UI"/>
                <a:ea typeface="Times New Roman"/>
                <a:cs typeface="Times New Roman"/>
              </a:rPr>
              <a:t>Background</a:t>
            </a:r>
            <a:r>
              <a:rPr lang="en-US" sz="1200" kern="1200" dirty="0" smtClean="0">
                <a:solidFill>
                  <a:srgbClr val="000000"/>
                </a:solidFill>
                <a:effectLst/>
                <a:latin typeface="Segoe UI"/>
                <a:ea typeface="Times New Roman"/>
                <a:cs typeface="Times New Roman"/>
              </a:rPr>
              <a:t> group, click the arrow at the bottom right launching the </a:t>
            </a:r>
            <a:r>
              <a:rPr lang="en-US" sz="1200" b="1" kern="1200" dirty="0" smtClean="0">
                <a:solidFill>
                  <a:srgbClr val="000000"/>
                </a:solidFill>
                <a:effectLst/>
                <a:latin typeface="Segoe UI"/>
                <a:ea typeface="Times New Roman"/>
                <a:cs typeface="Times New Roman"/>
              </a:rPr>
              <a:t>Format Background </a:t>
            </a:r>
            <a:r>
              <a:rPr lang="en-US" sz="1200" kern="1200" dirty="0" smtClean="0">
                <a:solidFill>
                  <a:srgbClr val="000000"/>
                </a:solidFill>
                <a:effectLst/>
                <a:latin typeface="Segoe UI"/>
                <a:ea typeface="Times New Roman"/>
                <a:cs typeface="Times New Roman"/>
              </a:rPr>
              <a:t>dialog box. </a:t>
            </a:r>
            <a:endParaRPr lang="en-US" sz="1200" dirty="0" smtClean="0">
              <a:effectLst/>
              <a:latin typeface="+mn-lt"/>
              <a:ea typeface="Calibri"/>
              <a:cs typeface="Times New Roman"/>
            </a:endParaRPr>
          </a:p>
          <a:p>
            <a:pPr marL="342900" marR="0" lvl="0" indent="-342900">
              <a:lnSpc>
                <a:spcPct val="115000"/>
              </a:lnSpc>
              <a:spcBef>
                <a:spcPts val="600"/>
              </a:spcBef>
              <a:spcAft>
                <a:spcPts val="0"/>
              </a:spcAft>
              <a:buFont typeface="+mj-lt"/>
              <a:buAutoNum type="arabicPeriod"/>
              <a:tabLst>
                <a:tab pos="685800" algn="l"/>
              </a:tabLst>
            </a:pPr>
            <a:r>
              <a:rPr lang="en-US" sz="1200" dirty="0" smtClean="0">
                <a:effectLst/>
                <a:latin typeface="Segoe UI"/>
                <a:ea typeface="Times New Roman"/>
                <a:cs typeface="Times New Roman"/>
              </a:rPr>
              <a:t>In the </a:t>
            </a:r>
            <a:r>
              <a:rPr lang="en-US" sz="1200" b="1" dirty="0" smtClean="0">
                <a:effectLst/>
                <a:latin typeface="Segoe UI"/>
                <a:ea typeface="Times New Roman"/>
                <a:cs typeface="Times New Roman"/>
              </a:rPr>
              <a:t>Format Background</a:t>
            </a:r>
            <a:r>
              <a:rPr lang="en-US" sz="1200" dirty="0" smtClean="0">
                <a:effectLst/>
                <a:latin typeface="Segoe UI"/>
                <a:ea typeface="Times New Roman"/>
                <a:cs typeface="Times New Roman"/>
              </a:rPr>
              <a:t> dialog box, select </a:t>
            </a:r>
            <a:r>
              <a:rPr lang="en-US" sz="1200" b="1" dirty="0" smtClean="0">
                <a:effectLst/>
                <a:latin typeface="Segoe UI"/>
                <a:ea typeface="Times New Roman"/>
                <a:cs typeface="Times New Roman"/>
              </a:rPr>
              <a:t>Fill </a:t>
            </a:r>
            <a:r>
              <a:rPr lang="en-US" sz="1200" dirty="0" smtClean="0">
                <a:effectLst/>
                <a:latin typeface="Segoe UI"/>
                <a:ea typeface="Times New Roman"/>
                <a:cs typeface="Times New Roman"/>
              </a:rPr>
              <a:t>in the left pane, under </a:t>
            </a:r>
            <a:r>
              <a:rPr lang="en-US" sz="1200" b="1" dirty="0" smtClean="0">
                <a:effectLst/>
                <a:latin typeface="Segoe UI"/>
                <a:ea typeface="Times New Roman"/>
                <a:cs typeface="Times New Roman"/>
              </a:rPr>
              <a:t>Fill</a:t>
            </a:r>
            <a:r>
              <a:rPr lang="en-US" sz="1200" dirty="0" smtClean="0">
                <a:effectLst/>
                <a:latin typeface="Segoe UI"/>
                <a:ea typeface="Times New Roman"/>
                <a:cs typeface="Times New Roman"/>
              </a:rPr>
              <a:t> on the right pane select </a:t>
            </a:r>
            <a:r>
              <a:rPr lang="en-US" sz="1200" b="1" dirty="0" smtClean="0">
                <a:effectLst/>
                <a:latin typeface="Segoe UI"/>
                <a:ea typeface="Times New Roman"/>
                <a:cs typeface="Times New Roman"/>
              </a:rPr>
              <a:t>Gradient Fill</a:t>
            </a:r>
            <a:r>
              <a:rPr lang="en-US" sz="1200" dirty="0" smtClean="0">
                <a:effectLst/>
                <a:latin typeface="Segoe UI"/>
                <a:ea typeface="Times New Roman"/>
                <a:cs typeface="Times New Roman"/>
              </a:rPr>
              <a:t>. </a:t>
            </a:r>
            <a:endParaRPr lang="en-US" sz="1200" dirty="0" smtClean="0">
              <a:effectLst/>
              <a:latin typeface="+mn-lt"/>
              <a:ea typeface="Calibri"/>
              <a:cs typeface="Times New Roman"/>
            </a:endParaRPr>
          </a:p>
          <a:p>
            <a:pPr marL="342900" marR="0" lvl="0" indent="-342900">
              <a:lnSpc>
                <a:spcPct val="115000"/>
              </a:lnSpc>
              <a:spcBef>
                <a:spcPts val="600"/>
              </a:spcBef>
              <a:spcAft>
                <a:spcPts val="0"/>
              </a:spcAft>
              <a:buFont typeface="+mj-lt"/>
              <a:buAutoNum type="arabicPeriod"/>
              <a:tabLst>
                <a:tab pos="685800" algn="l"/>
              </a:tabLst>
            </a:pPr>
            <a:r>
              <a:rPr lang="en-US" sz="1200" kern="1200" dirty="0" smtClean="0">
                <a:solidFill>
                  <a:srgbClr val="000000"/>
                </a:solidFill>
                <a:effectLst/>
                <a:latin typeface="Segoe UI"/>
                <a:ea typeface="Times New Roman"/>
                <a:cs typeface="Times New Roman"/>
              </a:rPr>
              <a:t>Under </a:t>
            </a:r>
            <a:r>
              <a:rPr lang="en-US" sz="1200" b="1" kern="1200" dirty="0" smtClean="0">
                <a:solidFill>
                  <a:srgbClr val="000000"/>
                </a:solidFill>
                <a:effectLst/>
                <a:latin typeface="Segoe UI"/>
                <a:ea typeface="Times New Roman"/>
                <a:cs typeface="Times New Roman"/>
              </a:rPr>
              <a:t>Gradient stops</a:t>
            </a:r>
            <a:r>
              <a:rPr lang="en-US" sz="1200" kern="1200" dirty="0" smtClean="0">
                <a:solidFill>
                  <a:srgbClr val="000000"/>
                </a:solidFill>
                <a:effectLst/>
                <a:latin typeface="Segoe UI"/>
                <a:ea typeface="Times New Roman"/>
                <a:cs typeface="Times New Roman"/>
              </a:rPr>
              <a:t>, click </a:t>
            </a:r>
            <a:r>
              <a:rPr lang="en-US" sz="1200" b="1" kern="1200" dirty="0" smtClean="0">
                <a:solidFill>
                  <a:srgbClr val="000000"/>
                </a:solidFill>
                <a:effectLst/>
                <a:latin typeface="Segoe UI"/>
                <a:ea typeface="Times New Roman"/>
                <a:cs typeface="Times New Roman"/>
              </a:rPr>
              <a:t>Add gradient stop</a:t>
            </a:r>
            <a:r>
              <a:rPr lang="en-US" sz="1200" kern="1200" dirty="0" smtClean="0">
                <a:solidFill>
                  <a:srgbClr val="000000"/>
                </a:solidFill>
                <a:effectLst/>
                <a:latin typeface="Segoe UI"/>
                <a:ea typeface="Times New Roman"/>
                <a:cs typeface="Times New Roman"/>
              </a:rPr>
              <a:t> or </a:t>
            </a:r>
            <a:r>
              <a:rPr lang="en-US" sz="1200" b="1" kern="1200" dirty="0" smtClean="0">
                <a:solidFill>
                  <a:srgbClr val="000000"/>
                </a:solidFill>
                <a:effectLst/>
                <a:latin typeface="Segoe UI"/>
                <a:ea typeface="Times New Roman"/>
                <a:cs typeface="Times New Roman"/>
              </a:rPr>
              <a:t>Remove gradient stop</a:t>
            </a:r>
            <a:r>
              <a:rPr lang="en-US" sz="1200" kern="1200" dirty="0" smtClean="0">
                <a:solidFill>
                  <a:srgbClr val="000000"/>
                </a:solidFill>
                <a:effectLst/>
                <a:latin typeface="Segoe UI"/>
                <a:ea typeface="Times New Roman"/>
                <a:cs typeface="Times New Roman"/>
              </a:rPr>
              <a:t> until four stops appear on the slider. Customize the gradient stops as follows:</a:t>
            </a:r>
            <a:endParaRPr lang="en-US" sz="1200" dirty="0" smtClean="0">
              <a:effectLst/>
              <a:latin typeface="+mn-lt"/>
              <a:ea typeface="Calibri"/>
              <a:cs typeface="Times New Roman"/>
            </a:endParaRPr>
          </a:p>
          <a:p>
            <a:pPr marL="742950" marR="0" lvl="1" indent="-285750">
              <a:lnSpc>
                <a:spcPct val="115000"/>
              </a:lnSpc>
              <a:spcBef>
                <a:spcPts val="600"/>
              </a:spcBef>
              <a:spcAft>
                <a:spcPts val="0"/>
              </a:spcAft>
              <a:buFont typeface="Arial"/>
              <a:buChar char="•"/>
            </a:pPr>
            <a:r>
              <a:rPr lang="en-US" sz="1200" kern="1200" dirty="0" smtClean="0">
                <a:solidFill>
                  <a:srgbClr val="000000"/>
                </a:solidFill>
                <a:effectLst/>
                <a:latin typeface="Segoe UI"/>
                <a:ea typeface="Times New Roman"/>
                <a:cs typeface="Times New Roman"/>
              </a:rPr>
              <a:t>Select the first stop on the slider, and then do the following:</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In the </a:t>
            </a:r>
            <a:r>
              <a:rPr lang="en-US" sz="1200" b="1" kern="1200" dirty="0" smtClean="0">
                <a:solidFill>
                  <a:srgbClr val="000000"/>
                </a:solidFill>
                <a:effectLst/>
                <a:latin typeface="Segoe UI"/>
                <a:ea typeface="Times New Roman"/>
                <a:cs typeface="Times New Roman"/>
              </a:rPr>
              <a:t>Position </a:t>
            </a:r>
            <a:r>
              <a:rPr lang="en-US" sz="1200" kern="1200" dirty="0" smtClean="0">
                <a:solidFill>
                  <a:srgbClr val="000000"/>
                </a:solidFill>
                <a:effectLst/>
                <a:latin typeface="Segoe UI"/>
                <a:ea typeface="Times New Roman"/>
                <a:cs typeface="Times New Roman"/>
              </a:rPr>
              <a:t>box, enter </a:t>
            </a:r>
            <a:r>
              <a:rPr lang="en-US" sz="1200" b="1" kern="1200" dirty="0" smtClean="0">
                <a:solidFill>
                  <a:srgbClr val="000000"/>
                </a:solidFill>
                <a:effectLst/>
                <a:latin typeface="Segoe UI"/>
                <a:ea typeface="Times New Roman"/>
                <a:cs typeface="Times New Roman"/>
              </a:rPr>
              <a:t>35%</a:t>
            </a:r>
            <a:r>
              <a:rPr lang="en-US" sz="1200" kern="1200" dirty="0" smtClean="0">
                <a:solidFill>
                  <a:srgbClr val="000000"/>
                </a:solidFill>
                <a:effectLst/>
                <a:latin typeface="Segoe UI"/>
                <a:ea typeface="Times New Roman"/>
                <a:cs typeface="Times New Roman"/>
              </a:rPr>
              <a:t>.</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Click the button next to </a:t>
            </a:r>
            <a:r>
              <a:rPr lang="en-US" sz="1200" b="1" kern="1200" dirty="0" smtClean="0">
                <a:solidFill>
                  <a:srgbClr val="000000"/>
                </a:solidFill>
                <a:effectLst/>
                <a:latin typeface="Segoe UI"/>
                <a:ea typeface="Times New Roman"/>
                <a:cs typeface="Times New Roman"/>
              </a:rPr>
              <a:t>Color</a:t>
            </a:r>
            <a:r>
              <a:rPr lang="en-US" sz="1200" kern="1200" dirty="0" smtClean="0">
                <a:solidFill>
                  <a:srgbClr val="000000"/>
                </a:solidFill>
                <a:effectLst/>
                <a:latin typeface="Segoe UI"/>
                <a:ea typeface="Times New Roman"/>
                <a:cs typeface="Times New Roman"/>
              </a:rPr>
              <a:t>, and then under </a:t>
            </a:r>
            <a:r>
              <a:rPr lang="en-US" sz="1200" b="1" kern="1200" dirty="0" smtClean="0">
                <a:solidFill>
                  <a:srgbClr val="000000"/>
                </a:solidFill>
                <a:effectLst/>
                <a:latin typeface="Segoe UI"/>
                <a:ea typeface="Times New Roman"/>
                <a:cs typeface="Times New Roman"/>
              </a:rPr>
              <a:t>Theme Colors </a:t>
            </a:r>
            <a:r>
              <a:rPr lang="en-US" sz="1200" kern="1200" dirty="0" smtClean="0">
                <a:solidFill>
                  <a:srgbClr val="000000"/>
                </a:solidFill>
                <a:effectLst/>
                <a:latin typeface="Segoe UI"/>
                <a:ea typeface="Times New Roman"/>
                <a:cs typeface="Times New Roman"/>
              </a:rPr>
              <a:t>select</a:t>
            </a:r>
            <a:r>
              <a:rPr lang="en-US" sz="1200" b="1" kern="1200" dirty="0" smtClean="0">
                <a:solidFill>
                  <a:srgbClr val="000000"/>
                </a:solidFill>
                <a:effectLst/>
                <a:latin typeface="Segoe UI"/>
                <a:ea typeface="Times New Roman"/>
                <a:cs typeface="Times New Roman"/>
              </a:rPr>
              <a:t> Blue, Accent 1, Lighter 80% </a:t>
            </a:r>
            <a:r>
              <a:rPr lang="en-US" sz="1200" kern="1200" dirty="0" smtClean="0">
                <a:solidFill>
                  <a:srgbClr val="000000"/>
                </a:solidFill>
                <a:effectLst/>
                <a:latin typeface="Segoe UI"/>
                <a:ea typeface="Times New Roman"/>
                <a:cs typeface="Times New Roman"/>
              </a:rPr>
              <a:t>(second row, fifth option from the left).</a:t>
            </a:r>
            <a:endParaRPr lang="en-US" sz="1200" dirty="0" smtClean="0">
              <a:effectLst/>
              <a:latin typeface="+mn-lt"/>
              <a:ea typeface="Calibri"/>
              <a:cs typeface="Times New Roman"/>
            </a:endParaRPr>
          </a:p>
          <a:p>
            <a:pPr marL="742950" marR="0" lvl="1" indent="-285750">
              <a:lnSpc>
                <a:spcPct val="115000"/>
              </a:lnSpc>
              <a:spcBef>
                <a:spcPts val="600"/>
              </a:spcBef>
              <a:spcAft>
                <a:spcPts val="0"/>
              </a:spcAft>
              <a:buFont typeface="Arial"/>
              <a:buChar char="•"/>
            </a:pPr>
            <a:r>
              <a:rPr lang="en-US" sz="1200" kern="1200" dirty="0" smtClean="0">
                <a:solidFill>
                  <a:srgbClr val="000000"/>
                </a:solidFill>
                <a:effectLst/>
                <a:latin typeface="Segoe UI"/>
                <a:ea typeface="Times New Roman"/>
                <a:cs typeface="Times New Roman"/>
              </a:rPr>
              <a:t>Select the second stop on the list, and then do the following: </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In the </a:t>
            </a:r>
            <a:r>
              <a:rPr lang="en-US" sz="1200" b="1" kern="1200" dirty="0" smtClean="0">
                <a:solidFill>
                  <a:srgbClr val="000000"/>
                </a:solidFill>
                <a:effectLst/>
                <a:latin typeface="Segoe UI"/>
                <a:ea typeface="Times New Roman"/>
                <a:cs typeface="Times New Roman"/>
              </a:rPr>
              <a:t>Position </a:t>
            </a:r>
            <a:r>
              <a:rPr lang="en-US" sz="1200" kern="1200" dirty="0" smtClean="0">
                <a:solidFill>
                  <a:srgbClr val="000000"/>
                </a:solidFill>
                <a:effectLst/>
                <a:latin typeface="Segoe UI"/>
                <a:ea typeface="Times New Roman"/>
                <a:cs typeface="Times New Roman"/>
              </a:rPr>
              <a:t>box, enter </a:t>
            </a:r>
            <a:r>
              <a:rPr lang="en-US" sz="1200" b="1" kern="1200" dirty="0" smtClean="0">
                <a:solidFill>
                  <a:srgbClr val="000000"/>
                </a:solidFill>
                <a:effectLst/>
                <a:latin typeface="Segoe UI"/>
                <a:ea typeface="Times New Roman"/>
                <a:cs typeface="Times New Roman"/>
              </a:rPr>
              <a:t>91%</a:t>
            </a:r>
            <a:r>
              <a:rPr lang="en-US" sz="1200" kern="1200" dirty="0" smtClean="0">
                <a:solidFill>
                  <a:srgbClr val="000000"/>
                </a:solidFill>
                <a:effectLst/>
                <a:latin typeface="Segoe UI"/>
                <a:ea typeface="Times New Roman"/>
                <a:cs typeface="Times New Roman"/>
              </a:rPr>
              <a:t>.</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Click the button next to </a:t>
            </a:r>
            <a:r>
              <a:rPr lang="en-US" sz="1200" b="1" kern="1200" dirty="0" smtClean="0">
                <a:solidFill>
                  <a:srgbClr val="000000"/>
                </a:solidFill>
                <a:effectLst/>
                <a:latin typeface="Segoe UI"/>
                <a:ea typeface="Times New Roman"/>
                <a:cs typeface="Times New Roman"/>
              </a:rPr>
              <a:t>Color</a:t>
            </a:r>
            <a:r>
              <a:rPr lang="en-US" sz="1200" kern="1200" dirty="0" smtClean="0">
                <a:solidFill>
                  <a:srgbClr val="000000"/>
                </a:solidFill>
                <a:effectLst/>
                <a:latin typeface="Segoe UI"/>
                <a:ea typeface="Times New Roman"/>
                <a:cs typeface="Times New Roman"/>
              </a:rPr>
              <a:t>, and then under </a:t>
            </a:r>
            <a:r>
              <a:rPr lang="en-US" sz="1200" b="1" kern="1200" dirty="0" smtClean="0">
                <a:solidFill>
                  <a:srgbClr val="000000"/>
                </a:solidFill>
                <a:effectLst/>
                <a:latin typeface="Segoe UI"/>
                <a:ea typeface="Times New Roman"/>
                <a:cs typeface="Times New Roman"/>
              </a:rPr>
              <a:t>Theme Colors </a:t>
            </a:r>
            <a:r>
              <a:rPr lang="en-US" sz="1200" kern="1200" dirty="0" smtClean="0">
                <a:solidFill>
                  <a:srgbClr val="000000"/>
                </a:solidFill>
                <a:effectLst/>
                <a:latin typeface="Segoe UI"/>
                <a:ea typeface="Times New Roman"/>
                <a:cs typeface="Times New Roman"/>
              </a:rPr>
              <a:t>select </a:t>
            </a:r>
            <a:r>
              <a:rPr lang="en-US" sz="1200" b="1" kern="1200" dirty="0" smtClean="0">
                <a:solidFill>
                  <a:srgbClr val="000000"/>
                </a:solidFill>
                <a:effectLst/>
                <a:latin typeface="Segoe UI"/>
                <a:ea typeface="Times New Roman"/>
                <a:cs typeface="Times New Roman"/>
              </a:rPr>
              <a:t>Blue, Text 2, Lighter 60% </a:t>
            </a:r>
            <a:r>
              <a:rPr lang="en-US" sz="1200" kern="1200" dirty="0" smtClean="0">
                <a:solidFill>
                  <a:srgbClr val="000000"/>
                </a:solidFill>
                <a:effectLst/>
                <a:latin typeface="Segoe UI"/>
                <a:ea typeface="Times New Roman"/>
                <a:cs typeface="Times New Roman"/>
              </a:rPr>
              <a:t>(third row, fourth option from the left).</a:t>
            </a:r>
            <a:endParaRPr lang="en-US" sz="1200" dirty="0" smtClean="0">
              <a:effectLst/>
              <a:latin typeface="+mn-lt"/>
              <a:ea typeface="Calibri"/>
              <a:cs typeface="Times New Roman"/>
            </a:endParaRPr>
          </a:p>
          <a:p>
            <a:pPr marL="742950" marR="0" lvl="1" indent="-285750">
              <a:lnSpc>
                <a:spcPct val="115000"/>
              </a:lnSpc>
              <a:spcBef>
                <a:spcPts val="600"/>
              </a:spcBef>
              <a:spcAft>
                <a:spcPts val="0"/>
              </a:spcAft>
              <a:buFont typeface="Arial"/>
              <a:buChar char="•"/>
            </a:pPr>
            <a:r>
              <a:rPr lang="en-US" sz="1200" kern="1200" dirty="0" smtClean="0">
                <a:solidFill>
                  <a:srgbClr val="000000"/>
                </a:solidFill>
                <a:effectLst/>
                <a:latin typeface="Segoe UI"/>
                <a:ea typeface="Times New Roman"/>
                <a:cs typeface="Times New Roman"/>
              </a:rPr>
              <a:t>Select the third stop on the list, and then do the following: </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In the </a:t>
            </a:r>
            <a:r>
              <a:rPr lang="en-US" sz="1200" b="1" kern="1200" dirty="0" smtClean="0">
                <a:solidFill>
                  <a:srgbClr val="000000"/>
                </a:solidFill>
                <a:effectLst/>
                <a:latin typeface="Segoe UI"/>
                <a:ea typeface="Times New Roman"/>
                <a:cs typeface="Times New Roman"/>
              </a:rPr>
              <a:t>Position </a:t>
            </a:r>
            <a:r>
              <a:rPr lang="en-US" sz="1200" kern="1200" dirty="0" smtClean="0">
                <a:solidFill>
                  <a:srgbClr val="000000"/>
                </a:solidFill>
                <a:effectLst/>
                <a:latin typeface="Segoe UI"/>
                <a:ea typeface="Times New Roman"/>
                <a:cs typeface="Times New Roman"/>
              </a:rPr>
              <a:t>box, enter </a:t>
            </a:r>
            <a:r>
              <a:rPr lang="en-US" sz="1200" b="1" kern="1200" dirty="0" smtClean="0">
                <a:solidFill>
                  <a:srgbClr val="000000"/>
                </a:solidFill>
                <a:effectLst/>
                <a:latin typeface="Segoe UI"/>
                <a:ea typeface="Times New Roman"/>
                <a:cs typeface="Times New Roman"/>
              </a:rPr>
              <a:t>94%</a:t>
            </a:r>
            <a:r>
              <a:rPr lang="en-US" sz="1200" kern="1200" dirty="0" smtClean="0">
                <a:solidFill>
                  <a:srgbClr val="000000"/>
                </a:solidFill>
                <a:effectLst/>
                <a:latin typeface="Segoe UI"/>
                <a:ea typeface="Times New Roman"/>
                <a:cs typeface="Times New Roman"/>
              </a:rPr>
              <a:t>.</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Click the button next to </a:t>
            </a:r>
            <a:r>
              <a:rPr lang="en-US" sz="1200" b="1" kern="1200" dirty="0" smtClean="0">
                <a:solidFill>
                  <a:srgbClr val="000000"/>
                </a:solidFill>
                <a:effectLst/>
                <a:latin typeface="Segoe UI"/>
                <a:ea typeface="Times New Roman"/>
                <a:cs typeface="Times New Roman"/>
              </a:rPr>
              <a:t>Color</a:t>
            </a:r>
            <a:r>
              <a:rPr lang="en-US" sz="1200" kern="1200" dirty="0" smtClean="0">
                <a:solidFill>
                  <a:srgbClr val="000000"/>
                </a:solidFill>
                <a:effectLst/>
                <a:latin typeface="Segoe UI"/>
                <a:ea typeface="Times New Roman"/>
                <a:cs typeface="Times New Roman"/>
              </a:rPr>
              <a:t>, and then under </a:t>
            </a:r>
            <a:r>
              <a:rPr lang="en-US" sz="1200" b="1" kern="1200" dirty="0" smtClean="0">
                <a:solidFill>
                  <a:srgbClr val="000000"/>
                </a:solidFill>
                <a:effectLst/>
                <a:latin typeface="Segoe UI"/>
                <a:ea typeface="Times New Roman"/>
                <a:cs typeface="Times New Roman"/>
              </a:rPr>
              <a:t>Theme Colors </a:t>
            </a:r>
            <a:r>
              <a:rPr lang="en-US" sz="1200" kern="1200" dirty="0" smtClean="0">
                <a:solidFill>
                  <a:srgbClr val="000000"/>
                </a:solidFill>
                <a:effectLst/>
                <a:latin typeface="Segoe UI"/>
                <a:ea typeface="Times New Roman"/>
                <a:cs typeface="Times New Roman"/>
              </a:rPr>
              <a:t>select </a:t>
            </a:r>
            <a:r>
              <a:rPr lang="en-US" sz="1200" b="1" kern="1200" dirty="0" smtClean="0">
                <a:solidFill>
                  <a:srgbClr val="000000"/>
                </a:solidFill>
                <a:effectLst/>
                <a:latin typeface="Segoe UI"/>
                <a:ea typeface="Times New Roman"/>
                <a:cs typeface="Times New Roman"/>
              </a:rPr>
              <a:t>Dark</a:t>
            </a:r>
            <a:r>
              <a:rPr lang="en-US" sz="1200" kern="1200" dirty="0" smtClean="0">
                <a:solidFill>
                  <a:srgbClr val="000000"/>
                </a:solidFill>
                <a:effectLst/>
                <a:latin typeface="Segoe UI"/>
                <a:ea typeface="Times New Roman"/>
                <a:cs typeface="Times New Roman"/>
              </a:rPr>
              <a:t> </a:t>
            </a:r>
            <a:r>
              <a:rPr lang="en-US" sz="1200" b="1" kern="1200" dirty="0" smtClean="0">
                <a:solidFill>
                  <a:srgbClr val="000000"/>
                </a:solidFill>
                <a:effectLst/>
                <a:latin typeface="Segoe UI"/>
                <a:ea typeface="Times New Roman"/>
                <a:cs typeface="Times New Roman"/>
              </a:rPr>
              <a:t>Blue, Text 2, Darker 25% </a:t>
            </a:r>
            <a:r>
              <a:rPr lang="en-US" sz="1200" kern="1200" dirty="0" smtClean="0">
                <a:solidFill>
                  <a:srgbClr val="000000"/>
                </a:solidFill>
                <a:effectLst/>
                <a:latin typeface="Segoe UI"/>
                <a:ea typeface="Times New Roman"/>
                <a:cs typeface="Times New Roman"/>
              </a:rPr>
              <a:t>(fifth row, fourth option from the left).</a:t>
            </a:r>
            <a:endParaRPr lang="en-US" sz="1200" dirty="0" smtClean="0">
              <a:effectLst/>
              <a:latin typeface="+mn-lt"/>
              <a:ea typeface="Calibri"/>
              <a:cs typeface="Times New Roman"/>
            </a:endParaRPr>
          </a:p>
          <a:p>
            <a:pPr marL="742950" marR="0" lvl="1" indent="-285750">
              <a:lnSpc>
                <a:spcPct val="115000"/>
              </a:lnSpc>
              <a:spcBef>
                <a:spcPts val="600"/>
              </a:spcBef>
              <a:spcAft>
                <a:spcPts val="0"/>
              </a:spcAft>
              <a:buFont typeface="Arial"/>
              <a:buChar char="•"/>
            </a:pPr>
            <a:r>
              <a:rPr lang="en-US" sz="1200" kern="1200" dirty="0" smtClean="0">
                <a:solidFill>
                  <a:srgbClr val="000000"/>
                </a:solidFill>
                <a:effectLst/>
                <a:latin typeface="Segoe UI"/>
                <a:ea typeface="Times New Roman"/>
                <a:cs typeface="Times New Roman"/>
              </a:rPr>
              <a:t>Select the last stop on the list, and then do the following: </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In the </a:t>
            </a:r>
            <a:r>
              <a:rPr lang="en-US" sz="1200" b="1" kern="1200" dirty="0" smtClean="0">
                <a:solidFill>
                  <a:srgbClr val="000000"/>
                </a:solidFill>
                <a:effectLst/>
                <a:latin typeface="Segoe UI"/>
                <a:ea typeface="Times New Roman"/>
                <a:cs typeface="Times New Roman"/>
              </a:rPr>
              <a:t>Position </a:t>
            </a:r>
            <a:r>
              <a:rPr lang="en-US" sz="1200" kern="1200" dirty="0" smtClean="0">
                <a:solidFill>
                  <a:srgbClr val="000000"/>
                </a:solidFill>
                <a:effectLst/>
                <a:latin typeface="Segoe UI"/>
                <a:ea typeface="Times New Roman"/>
                <a:cs typeface="Times New Roman"/>
              </a:rPr>
              <a:t>box, enter </a:t>
            </a:r>
            <a:r>
              <a:rPr lang="en-US" sz="1200" b="1" kern="1200" dirty="0" smtClean="0">
                <a:solidFill>
                  <a:srgbClr val="000000"/>
                </a:solidFill>
                <a:effectLst/>
                <a:latin typeface="Segoe UI"/>
                <a:ea typeface="Times New Roman"/>
                <a:cs typeface="Times New Roman"/>
              </a:rPr>
              <a:t>97%</a:t>
            </a:r>
            <a:r>
              <a:rPr lang="en-US" sz="1200" kern="1200" dirty="0" smtClean="0">
                <a:solidFill>
                  <a:srgbClr val="000000"/>
                </a:solidFill>
                <a:effectLst/>
                <a:latin typeface="Segoe UI"/>
                <a:ea typeface="Times New Roman"/>
                <a:cs typeface="Times New Roman"/>
              </a:rPr>
              <a:t>.</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Click the button next to </a:t>
            </a:r>
            <a:r>
              <a:rPr lang="en-US" sz="1200" b="1" kern="1200" dirty="0" smtClean="0">
                <a:solidFill>
                  <a:srgbClr val="000000"/>
                </a:solidFill>
                <a:effectLst/>
                <a:latin typeface="Segoe UI"/>
                <a:ea typeface="Times New Roman"/>
                <a:cs typeface="Times New Roman"/>
              </a:rPr>
              <a:t>Color</a:t>
            </a:r>
            <a:r>
              <a:rPr lang="en-US" sz="1200" kern="1200" dirty="0" smtClean="0">
                <a:solidFill>
                  <a:srgbClr val="000000"/>
                </a:solidFill>
                <a:effectLst/>
                <a:latin typeface="Segoe UI"/>
                <a:ea typeface="Times New Roman"/>
                <a:cs typeface="Times New Roman"/>
              </a:rPr>
              <a:t>, and then under </a:t>
            </a:r>
            <a:r>
              <a:rPr lang="en-US" sz="1200" b="1" kern="1200" dirty="0" smtClean="0">
                <a:solidFill>
                  <a:srgbClr val="000000"/>
                </a:solidFill>
                <a:effectLst/>
                <a:latin typeface="Segoe UI"/>
                <a:ea typeface="Times New Roman"/>
                <a:cs typeface="Times New Roman"/>
              </a:rPr>
              <a:t>Theme Colors </a:t>
            </a:r>
            <a:r>
              <a:rPr lang="en-US" sz="1200" kern="1200" dirty="0" smtClean="0">
                <a:solidFill>
                  <a:srgbClr val="000000"/>
                </a:solidFill>
                <a:effectLst/>
                <a:latin typeface="Segoe UI"/>
                <a:ea typeface="Times New Roman"/>
                <a:cs typeface="Times New Roman"/>
              </a:rPr>
              <a:t>select </a:t>
            </a:r>
            <a:r>
              <a:rPr lang="en-US" sz="1200" b="1" kern="1200" dirty="0" smtClean="0">
                <a:solidFill>
                  <a:srgbClr val="000000"/>
                </a:solidFill>
                <a:effectLst/>
                <a:latin typeface="Segoe UI"/>
                <a:ea typeface="Times New Roman"/>
                <a:cs typeface="Times New Roman"/>
              </a:rPr>
              <a:t>Dark Blue, Text 2, Lighter 40% </a:t>
            </a:r>
            <a:r>
              <a:rPr lang="en-US" sz="1200" kern="1200" dirty="0" smtClean="0">
                <a:solidFill>
                  <a:srgbClr val="000000"/>
                </a:solidFill>
                <a:effectLst/>
                <a:latin typeface="Segoe UI"/>
                <a:ea typeface="Times New Roman"/>
                <a:cs typeface="Times New Roman"/>
              </a:rPr>
              <a:t>(fourth row, fourth option from the left).</a:t>
            </a:r>
            <a:endParaRPr lang="en-US" sz="1200" dirty="0" smtClean="0">
              <a:effectLst/>
              <a:latin typeface="+mn-lt"/>
              <a:ea typeface="Calibri"/>
              <a:cs typeface="Times New Roman"/>
            </a:endParaRPr>
          </a:p>
          <a:p>
            <a:pPr marL="342900" marR="0" lvl="0" indent="-342900">
              <a:lnSpc>
                <a:spcPct val="115000"/>
              </a:lnSpc>
              <a:spcBef>
                <a:spcPts val="600"/>
              </a:spcBef>
              <a:spcAft>
                <a:spcPts val="0"/>
              </a:spcAft>
              <a:buFont typeface="+mj-lt"/>
              <a:buAutoNum type="arabicPeriod"/>
              <a:tabLst>
                <a:tab pos="685800" algn="l"/>
              </a:tabLst>
            </a:pPr>
            <a:r>
              <a:rPr lang="en-US" sz="1200" dirty="0" smtClean="0">
                <a:effectLst/>
                <a:latin typeface="Segoe UI"/>
                <a:ea typeface="Times New Roman"/>
                <a:cs typeface="Times New Roman"/>
              </a:rPr>
              <a:t>Close the </a:t>
            </a:r>
            <a:r>
              <a:rPr lang="en-US" sz="1200" b="1" dirty="0" smtClean="0">
                <a:effectLst/>
                <a:latin typeface="Segoe UI"/>
                <a:ea typeface="Times New Roman"/>
                <a:cs typeface="Times New Roman"/>
              </a:rPr>
              <a:t>Format Background</a:t>
            </a:r>
            <a:r>
              <a:rPr lang="en-US" sz="1200" dirty="0" smtClean="0">
                <a:effectLst/>
                <a:latin typeface="Segoe UI"/>
                <a:ea typeface="Times New Roman"/>
                <a:cs typeface="Times New Roman"/>
              </a:rPr>
              <a:t> dialog box.</a:t>
            </a:r>
            <a:endParaRPr lang="en-US" sz="1200" dirty="0">
              <a:effectLst/>
              <a:latin typeface="+mn-lt"/>
              <a:ea typeface="Calibri"/>
              <a:cs typeface="Times New Roman"/>
            </a:endParaRPr>
          </a:p>
        </p:txBody>
      </p:sp>
      <p:sp>
        <p:nvSpPr>
          <p:cNvPr id="4" name="Slide Number Placeholder 3"/>
          <p:cNvSpPr>
            <a:spLocks noGrp="1"/>
          </p:cNvSpPr>
          <p:nvPr>
            <p:ph type="sldNum" sz="quarter" idx="10"/>
          </p:nvPr>
        </p:nvSpPr>
        <p:spPr/>
        <p:txBody>
          <a:bodyPr/>
          <a:lstStyle/>
          <a:p>
            <a:fld id="{DEE3E46C-0C00-4EF2-A8A1-A6C2D282E9FF}" type="slidenum">
              <a:rPr lang="en-US" smtClean="0"/>
              <a:t>4</a:t>
            </a:fld>
            <a:endParaRPr lang="en-US"/>
          </a:p>
        </p:txBody>
      </p:sp>
    </p:spTree>
    <p:extLst>
      <p:ext uri="{BB962C8B-B14F-4D97-AF65-F5344CB8AC3E}">
        <p14:creationId xmlns:p14="http://schemas.microsoft.com/office/powerpoint/2010/main" val="1388966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600"/>
              </a:spcBef>
              <a:spcAft>
                <a:spcPts val="0"/>
              </a:spcAft>
            </a:pPr>
            <a:r>
              <a:rPr lang="en-US" sz="1200" b="1" dirty="0" smtClean="0">
                <a:effectLst/>
                <a:latin typeface="Segoe UI"/>
                <a:ea typeface="Calibri"/>
                <a:cs typeface="Times New Roman"/>
              </a:rPr>
              <a:t>Television (High Tech)</a:t>
            </a:r>
            <a:endParaRPr lang="en-US" sz="1050" dirty="0" smtClean="0">
              <a:effectLst/>
              <a:latin typeface="+mn-lt"/>
              <a:ea typeface="Calibri"/>
              <a:cs typeface="Times New Roman"/>
            </a:endParaRPr>
          </a:p>
          <a:p>
            <a:pPr marL="0" marR="0">
              <a:spcBef>
                <a:spcPts val="600"/>
              </a:spcBef>
              <a:spcAft>
                <a:spcPts val="0"/>
              </a:spcAft>
            </a:pPr>
            <a:r>
              <a:rPr lang="en-US" sz="1200" dirty="0" smtClean="0">
                <a:effectLst/>
                <a:latin typeface="Segoe UI"/>
                <a:ea typeface="Calibri"/>
                <a:cs typeface="Times New Roman"/>
              </a:rPr>
              <a:t>(Intermediate)</a:t>
            </a:r>
            <a:endParaRPr lang="en-US" sz="1050" dirty="0" smtClean="0">
              <a:effectLst/>
              <a:latin typeface="+mn-lt"/>
              <a:ea typeface="Calibri"/>
              <a:cs typeface="Times New Roman"/>
            </a:endParaRPr>
          </a:p>
          <a:p>
            <a:pPr marL="0" marR="0">
              <a:spcBef>
                <a:spcPts val="600"/>
              </a:spcBef>
              <a:spcAft>
                <a:spcPts val="0"/>
              </a:spcAft>
            </a:pPr>
            <a:r>
              <a:rPr lang="en-US" sz="1200" dirty="0" smtClean="0">
                <a:effectLst/>
                <a:latin typeface="Segoe UI"/>
                <a:ea typeface="Calibri"/>
                <a:cs typeface="Times New Roman"/>
              </a:rPr>
              <a:t> </a:t>
            </a:r>
            <a:endParaRPr lang="en-US" sz="1200" dirty="0" smtClean="0">
              <a:effectLst/>
              <a:latin typeface="+mn-lt"/>
              <a:ea typeface="Calibri"/>
              <a:cs typeface="Times New Roman"/>
            </a:endParaRPr>
          </a:p>
          <a:p>
            <a:pPr marL="0" marR="0">
              <a:spcBef>
                <a:spcPts val="600"/>
              </a:spcBef>
              <a:spcAft>
                <a:spcPts val="0"/>
              </a:spcAft>
            </a:pPr>
            <a:r>
              <a:rPr lang="en-US" sz="1200" dirty="0" smtClean="0">
                <a:effectLst/>
                <a:latin typeface="Segoe UI"/>
                <a:ea typeface="Calibri"/>
                <a:cs typeface="Times New Roman"/>
              </a:rPr>
              <a:t>To reproduce the video effects on this slide, do the following:</a:t>
            </a:r>
          </a:p>
          <a:p>
            <a:pPr marL="0" marR="0">
              <a:spcBef>
                <a:spcPts val="600"/>
              </a:spcBef>
              <a:spcAft>
                <a:spcPts val="0"/>
              </a:spcAft>
            </a:pP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On the </a:t>
            </a:r>
            <a:r>
              <a:rPr lang="en-US" sz="1200" b="1" dirty="0" smtClean="0">
                <a:effectLst/>
                <a:latin typeface="Segoe UI"/>
                <a:ea typeface="Calibri"/>
                <a:cs typeface="Times New Roman"/>
              </a:rPr>
              <a:t>Home</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Slides</a:t>
            </a:r>
            <a:r>
              <a:rPr lang="en-US" sz="1200" dirty="0" smtClean="0">
                <a:effectLst/>
                <a:latin typeface="Segoe UI"/>
                <a:ea typeface="Calibri"/>
                <a:cs typeface="Times New Roman"/>
              </a:rPr>
              <a:t> group, click </a:t>
            </a:r>
            <a:r>
              <a:rPr lang="en-US" sz="1200" b="1" dirty="0" smtClean="0">
                <a:effectLst/>
                <a:latin typeface="Segoe UI"/>
                <a:ea typeface="Calibri"/>
                <a:cs typeface="Times New Roman"/>
              </a:rPr>
              <a:t>Layout</a:t>
            </a:r>
            <a:r>
              <a:rPr lang="en-US" sz="1200" dirty="0" smtClean="0">
                <a:effectLst/>
                <a:latin typeface="Segoe UI"/>
                <a:ea typeface="Calibri"/>
                <a:cs typeface="Times New Roman"/>
              </a:rPr>
              <a:t>, and then click </a:t>
            </a:r>
            <a:r>
              <a:rPr lang="en-US" sz="1200" b="1" dirty="0" smtClean="0">
                <a:effectLst/>
                <a:latin typeface="Segoe UI"/>
                <a:ea typeface="Calibri"/>
                <a:cs typeface="Times New Roman"/>
              </a:rPr>
              <a:t>Blank</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On the </a:t>
            </a:r>
            <a:r>
              <a:rPr lang="en-US" sz="1200" b="1" dirty="0" smtClean="0">
                <a:effectLst/>
                <a:latin typeface="Segoe UI"/>
                <a:ea typeface="Calibri"/>
                <a:cs typeface="Times New Roman"/>
              </a:rPr>
              <a:t>Insert</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Images</a:t>
            </a:r>
            <a:r>
              <a:rPr lang="en-US" sz="1200" dirty="0" smtClean="0">
                <a:effectLst/>
                <a:latin typeface="Segoe UI"/>
                <a:ea typeface="Calibri"/>
                <a:cs typeface="Times New Roman"/>
              </a:rPr>
              <a:t> group, click </a:t>
            </a:r>
            <a:r>
              <a:rPr lang="en-US" sz="1200" b="1" dirty="0" smtClean="0">
                <a:effectLst/>
                <a:latin typeface="Segoe UI"/>
                <a:ea typeface="Calibri"/>
                <a:cs typeface="Times New Roman"/>
              </a:rPr>
              <a:t>Picture</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In the left pane of the </a:t>
            </a:r>
            <a:r>
              <a:rPr lang="en-US" sz="1200" b="1" dirty="0" smtClean="0">
                <a:effectLst/>
                <a:latin typeface="Segoe UI"/>
                <a:ea typeface="Calibri"/>
                <a:cs typeface="Times New Roman"/>
              </a:rPr>
              <a:t>Insert Picture</a:t>
            </a:r>
            <a:r>
              <a:rPr lang="en-US" sz="1200" dirty="0" smtClean="0">
                <a:effectLst/>
                <a:latin typeface="Segoe UI"/>
                <a:ea typeface="Calibri"/>
                <a:cs typeface="Times New Roman"/>
              </a:rPr>
              <a:t> dialog box, click the drive or library that contains the picture of the TV. In the right pane of the dialog box, click the picture that you want and then click </a:t>
            </a:r>
            <a:r>
              <a:rPr lang="en-US" sz="1200" b="1" dirty="0" smtClean="0">
                <a:effectLst/>
                <a:latin typeface="Segoe UI"/>
                <a:ea typeface="Calibri"/>
                <a:cs typeface="Times New Roman"/>
              </a:rPr>
              <a:t>Insert</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Under </a:t>
            </a:r>
            <a:r>
              <a:rPr lang="en-US" sz="1200" b="1" dirty="0" smtClean="0">
                <a:effectLst/>
                <a:latin typeface="Segoe UI"/>
                <a:ea typeface="Calibri"/>
                <a:cs typeface="Times New Roman"/>
              </a:rPr>
              <a:t>Picture Tools</a:t>
            </a:r>
            <a:r>
              <a:rPr lang="en-US" sz="1200" dirty="0" smtClean="0">
                <a:effectLst/>
                <a:latin typeface="Segoe UI"/>
                <a:ea typeface="Calibri"/>
                <a:cs typeface="Times New Roman"/>
              </a:rPr>
              <a:t>, on the </a:t>
            </a:r>
            <a:r>
              <a:rPr lang="en-US" sz="1200" b="1" dirty="0" smtClean="0">
                <a:effectLst/>
                <a:latin typeface="Segoe UI"/>
                <a:ea typeface="Calibri"/>
                <a:cs typeface="Times New Roman"/>
              </a:rPr>
              <a:t>Format</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Adjust</a:t>
            </a:r>
            <a:r>
              <a:rPr lang="en-US" sz="1200" dirty="0" smtClean="0">
                <a:effectLst/>
                <a:latin typeface="Segoe UI"/>
                <a:ea typeface="Calibri"/>
                <a:cs typeface="Times New Roman"/>
              </a:rPr>
              <a:t> group, click </a:t>
            </a:r>
            <a:r>
              <a:rPr lang="en-US" sz="1200" b="1" dirty="0" smtClean="0">
                <a:effectLst/>
                <a:latin typeface="Segoe UI"/>
                <a:ea typeface="Calibri"/>
                <a:cs typeface="Times New Roman"/>
              </a:rPr>
              <a:t>Remove Background</a:t>
            </a:r>
            <a:r>
              <a:rPr lang="en-US" sz="1200" dirty="0" smtClean="0">
                <a:effectLst/>
                <a:latin typeface="Segoe UI"/>
                <a:ea typeface="Calibri"/>
                <a:cs typeface="Times New Roman"/>
              </a:rPr>
              <a:t>, to remove background and television screen from image, do the following:</a:t>
            </a:r>
            <a:endParaRPr lang="en-US" sz="1200" dirty="0" smtClean="0">
              <a:effectLst/>
              <a:latin typeface="+mn-lt"/>
              <a:ea typeface="Calibri"/>
              <a:cs typeface="Times New Roman"/>
            </a:endParaRPr>
          </a:p>
          <a:p>
            <a:pPr marL="742950" marR="0" lvl="1" indent="-285750">
              <a:spcBef>
                <a:spcPts val="600"/>
              </a:spcBef>
              <a:spcAft>
                <a:spcPts val="0"/>
              </a:spcAft>
              <a:buFont typeface="Arial"/>
              <a:buChar char="•"/>
              <a:tabLst>
                <a:tab pos="1143000" algn="l"/>
              </a:tabLst>
            </a:pPr>
            <a:r>
              <a:rPr lang="en-US" sz="1200" dirty="0" smtClean="0">
                <a:solidFill>
                  <a:srgbClr val="000000"/>
                </a:solidFill>
                <a:effectLst/>
                <a:latin typeface="Segoe UI"/>
                <a:ea typeface="Calibri"/>
                <a:cs typeface="Times New Roman"/>
              </a:rPr>
              <a:t>Click one of the handles on the marquee lines, drag the line so that it contains the portion of the picture that you wish to keep, and excludes most of the areas you wish to remove (highlighted area will be removed).</a:t>
            </a:r>
            <a:endParaRPr lang="en-US" sz="1200" dirty="0" smtClean="0">
              <a:effectLst/>
              <a:latin typeface="+mn-lt"/>
              <a:ea typeface="Calibri"/>
              <a:cs typeface="Times New Roman"/>
            </a:endParaRPr>
          </a:p>
          <a:p>
            <a:pPr marL="742950" marR="0" lvl="1" indent="-285750">
              <a:spcBef>
                <a:spcPts val="600"/>
              </a:spcBef>
              <a:spcAft>
                <a:spcPts val="0"/>
              </a:spcAft>
              <a:buFont typeface="Arial"/>
              <a:buChar char="•"/>
              <a:tabLst>
                <a:tab pos="1143000" algn="l"/>
              </a:tabLst>
            </a:pPr>
            <a:r>
              <a:rPr lang="en-US" sz="1200" dirty="0" smtClean="0">
                <a:solidFill>
                  <a:srgbClr val="000000"/>
                </a:solidFill>
                <a:effectLst/>
                <a:latin typeface="Segoe UI"/>
                <a:ea typeface="Calibri"/>
                <a:cs typeface="Times New Roman"/>
              </a:rPr>
              <a:t>On the</a:t>
            </a:r>
            <a:r>
              <a:rPr lang="en-US" sz="1200" b="1" dirty="0" smtClean="0">
                <a:solidFill>
                  <a:srgbClr val="000000"/>
                </a:solidFill>
                <a:effectLst/>
                <a:latin typeface="Segoe UI"/>
                <a:ea typeface="Calibri"/>
                <a:cs typeface="Times New Roman"/>
              </a:rPr>
              <a:t> Background Removal</a:t>
            </a:r>
            <a:r>
              <a:rPr lang="en-US" sz="1200" dirty="0" smtClean="0">
                <a:solidFill>
                  <a:srgbClr val="000000"/>
                </a:solidFill>
                <a:effectLst/>
                <a:latin typeface="Segoe UI"/>
                <a:ea typeface="Calibri"/>
                <a:cs typeface="Times New Roman"/>
              </a:rPr>
              <a:t> tab, in the </a:t>
            </a:r>
            <a:r>
              <a:rPr lang="en-US" sz="1200" b="1" dirty="0" smtClean="0">
                <a:solidFill>
                  <a:srgbClr val="000000"/>
                </a:solidFill>
                <a:effectLst/>
                <a:latin typeface="Segoe UI"/>
                <a:ea typeface="Calibri"/>
                <a:cs typeface="Times New Roman"/>
              </a:rPr>
              <a:t>Refine</a:t>
            </a:r>
            <a:r>
              <a:rPr lang="en-US" sz="1200" dirty="0" smtClean="0">
                <a:solidFill>
                  <a:srgbClr val="000000"/>
                </a:solidFill>
                <a:effectLst/>
                <a:latin typeface="Segoe UI"/>
                <a:ea typeface="Calibri"/>
                <a:cs typeface="Times New Roman"/>
              </a:rPr>
              <a:t> group, click </a:t>
            </a:r>
            <a:r>
              <a:rPr lang="en-US" sz="1200" b="1" dirty="0" smtClean="0">
                <a:solidFill>
                  <a:srgbClr val="000000"/>
                </a:solidFill>
                <a:effectLst/>
                <a:latin typeface="Segoe UI"/>
                <a:ea typeface="Calibri"/>
                <a:cs typeface="Times New Roman"/>
              </a:rPr>
              <a:t>Mark areas to Remove</a:t>
            </a:r>
            <a:r>
              <a:rPr lang="en-US" sz="1200" dirty="0" smtClean="0">
                <a:solidFill>
                  <a:srgbClr val="000000"/>
                </a:solidFill>
                <a:effectLst/>
                <a:latin typeface="Segoe UI"/>
                <a:ea typeface="Calibri"/>
                <a:cs typeface="Times New Roman"/>
              </a:rPr>
              <a:t>, then click in corner of TV monitor and drag selection in a diagonal line to other corner.</a:t>
            </a:r>
            <a:endParaRPr lang="en-US" sz="1200" dirty="0" smtClean="0">
              <a:effectLst/>
              <a:latin typeface="+mn-lt"/>
              <a:ea typeface="Calibri"/>
              <a:cs typeface="Times New Roman"/>
            </a:endParaRPr>
          </a:p>
          <a:p>
            <a:pPr marL="742950" marR="0" lvl="1" indent="-285750">
              <a:spcBef>
                <a:spcPts val="600"/>
              </a:spcBef>
              <a:spcAft>
                <a:spcPts val="0"/>
              </a:spcAft>
              <a:buFont typeface="Arial"/>
              <a:buChar char="•"/>
              <a:tabLst>
                <a:tab pos="1143000" algn="l"/>
              </a:tabLst>
            </a:pPr>
            <a:r>
              <a:rPr lang="en-US" sz="1200" dirty="0" smtClean="0">
                <a:solidFill>
                  <a:srgbClr val="000000"/>
                </a:solidFill>
                <a:effectLst/>
                <a:latin typeface="Segoe UI"/>
                <a:ea typeface="Calibri"/>
                <a:cs typeface="Times New Roman"/>
              </a:rPr>
              <a:t>Select </a:t>
            </a:r>
            <a:r>
              <a:rPr lang="en-US" sz="1200" b="1" dirty="0" smtClean="0">
                <a:solidFill>
                  <a:srgbClr val="000000"/>
                </a:solidFill>
                <a:effectLst/>
                <a:latin typeface="Segoe UI"/>
                <a:ea typeface="Calibri"/>
                <a:cs typeface="Times New Roman"/>
              </a:rPr>
              <a:t>Mark Areas to Keep</a:t>
            </a:r>
            <a:r>
              <a:rPr lang="en-US" sz="1200" dirty="0" smtClean="0">
                <a:solidFill>
                  <a:srgbClr val="000000"/>
                </a:solidFill>
                <a:effectLst/>
                <a:latin typeface="Segoe UI"/>
                <a:ea typeface="Calibri"/>
                <a:cs typeface="Times New Roman"/>
              </a:rPr>
              <a:t> and/or </a:t>
            </a:r>
            <a:r>
              <a:rPr lang="en-US" sz="1200" b="1" dirty="0" smtClean="0">
                <a:solidFill>
                  <a:srgbClr val="000000"/>
                </a:solidFill>
                <a:effectLst/>
                <a:latin typeface="Segoe UI"/>
                <a:ea typeface="Calibri"/>
                <a:cs typeface="Times New Roman"/>
              </a:rPr>
              <a:t>Mark Areas to Remove</a:t>
            </a:r>
            <a:r>
              <a:rPr lang="en-US" sz="1200" dirty="0" smtClean="0">
                <a:solidFill>
                  <a:srgbClr val="000000"/>
                </a:solidFill>
                <a:effectLst/>
                <a:latin typeface="Segoe UI"/>
                <a:ea typeface="Calibri"/>
                <a:cs typeface="Times New Roman"/>
              </a:rPr>
              <a:t> to refine selection. </a:t>
            </a:r>
            <a:endParaRPr lang="en-US" sz="1200" dirty="0" smtClean="0">
              <a:effectLst/>
              <a:latin typeface="+mn-lt"/>
              <a:ea typeface="Calibri"/>
              <a:cs typeface="Times New Roman"/>
            </a:endParaRPr>
          </a:p>
          <a:p>
            <a:pPr marL="742950" marR="0" lvl="1" indent="-285750">
              <a:spcBef>
                <a:spcPts val="600"/>
              </a:spcBef>
              <a:spcAft>
                <a:spcPts val="0"/>
              </a:spcAft>
              <a:buFont typeface="Arial"/>
              <a:buChar char="•"/>
              <a:tabLst>
                <a:tab pos="1143000" algn="l"/>
              </a:tabLst>
            </a:pPr>
            <a:r>
              <a:rPr lang="en-US" sz="1200" dirty="0" smtClean="0">
                <a:effectLst/>
                <a:latin typeface="Segoe UI"/>
                <a:ea typeface="Calibri"/>
                <a:cs typeface="Times New Roman"/>
              </a:rPr>
              <a:t>On the </a:t>
            </a:r>
            <a:r>
              <a:rPr lang="en-US" sz="1200" b="1" dirty="0" smtClean="0">
                <a:effectLst/>
                <a:latin typeface="Segoe UI"/>
                <a:ea typeface="Calibri"/>
                <a:cs typeface="Times New Roman"/>
              </a:rPr>
              <a:t>Background Removal</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Close</a:t>
            </a:r>
            <a:r>
              <a:rPr lang="en-US" sz="1200" dirty="0" smtClean="0">
                <a:effectLst/>
                <a:latin typeface="Segoe UI"/>
                <a:ea typeface="Calibri"/>
                <a:cs typeface="Times New Roman"/>
              </a:rPr>
              <a:t> group, select </a:t>
            </a:r>
            <a:r>
              <a:rPr lang="en-US" sz="1200" b="1" dirty="0" smtClean="0">
                <a:effectLst/>
                <a:latin typeface="Segoe UI"/>
                <a:ea typeface="Calibri"/>
                <a:cs typeface="Times New Roman"/>
              </a:rPr>
              <a:t>Keep Changes</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On the </a:t>
            </a:r>
            <a:r>
              <a:rPr lang="en-US" sz="1200" b="1" dirty="0" smtClean="0">
                <a:effectLst/>
                <a:latin typeface="Segoe UI"/>
                <a:ea typeface="Calibri"/>
                <a:cs typeface="Times New Roman"/>
              </a:rPr>
              <a:t>Home</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Drawing</a:t>
            </a:r>
            <a:r>
              <a:rPr lang="en-US" sz="1200" dirty="0" smtClean="0">
                <a:effectLst/>
                <a:latin typeface="Segoe UI"/>
                <a:ea typeface="Calibri"/>
                <a:cs typeface="Times New Roman"/>
              </a:rPr>
              <a:t> group, click </a:t>
            </a:r>
            <a:r>
              <a:rPr lang="en-US" sz="1200" b="1" dirty="0" smtClean="0">
                <a:effectLst/>
                <a:latin typeface="Segoe UI"/>
                <a:ea typeface="Calibri"/>
                <a:cs typeface="Times New Roman"/>
              </a:rPr>
              <a:t>Arrange</a:t>
            </a:r>
            <a:r>
              <a:rPr lang="en-US" sz="1200" dirty="0" smtClean="0">
                <a:effectLst/>
                <a:latin typeface="Segoe UI"/>
                <a:ea typeface="Calibri"/>
                <a:cs typeface="Times New Roman"/>
              </a:rPr>
              <a:t>, point to </a:t>
            </a:r>
            <a:r>
              <a:rPr lang="en-US" sz="1200" b="1" dirty="0" smtClean="0">
                <a:effectLst/>
                <a:latin typeface="Segoe UI"/>
                <a:ea typeface="Calibri"/>
                <a:cs typeface="Times New Roman"/>
              </a:rPr>
              <a:t>Align</a:t>
            </a:r>
            <a:r>
              <a:rPr lang="en-US" sz="1200" dirty="0" smtClean="0">
                <a:effectLst/>
                <a:latin typeface="Segoe UI"/>
                <a:ea typeface="Calibri"/>
                <a:cs typeface="Times New Roman"/>
              </a:rPr>
              <a:t> then do the following:</a:t>
            </a:r>
            <a:endParaRPr lang="en-US" sz="1200" dirty="0" smtClean="0">
              <a:effectLst/>
              <a:latin typeface="+mn-lt"/>
              <a:ea typeface="Calibri"/>
              <a:cs typeface="Times New Roman"/>
            </a:endParaRPr>
          </a:p>
          <a:p>
            <a:pPr marL="742950" marR="0" lvl="1" indent="-285750">
              <a:spcBef>
                <a:spcPts val="600"/>
              </a:spcBef>
              <a:spcAft>
                <a:spcPts val="0"/>
              </a:spcAft>
              <a:buFont typeface="Arial"/>
              <a:buChar char="•"/>
              <a:tabLst>
                <a:tab pos="1143000" algn="l"/>
              </a:tabLst>
            </a:pPr>
            <a:r>
              <a:rPr lang="en-US" sz="1200" dirty="0" smtClean="0">
                <a:effectLst/>
                <a:latin typeface="Segoe UI"/>
                <a:ea typeface="Calibri"/>
                <a:cs typeface="Times New Roman"/>
              </a:rPr>
              <a:t>Click </a:t>
            </a:r>
            <a:r>
              <a:rPr lang="en-US" sz="1200" b="1" dirty="0" smtClean="0">
                <a:effectLst/>
                <a:latin typeface="Segoe UI"/>
                <a:ea typeface="Calibri"/>
                <a:cs typeface="Times New Roman"/>
              </a:rPr>
              <a:t>Align Middle</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Under </a:t>
            </a:r>
            <a:r>
              <a:rPr lang="en-US" sz="1200" b="1" dirty="0" smtClean="0">
                <a:effectLst/>
                <a:latin typeface="Segoe UI"/>
                <a:ea typeface="Calibri"/>
                <a:cs typeface="Times New Roman"/>
              </a:rPr>
              <a:t>Picture Tools</a:t>
            </a:r>
            <a:r>
              <a:rPr lang="en-US" sz="1200" dirty="0" smtClean="0">
                <a:effectLst/>
                <a:latin typeface="Segoe UI"/>
                <a:ea typeface="Calibri"/>
                <a:cs typeface="Times New Roman"/>
              </a:rPr>
              <a:t>, on the </a:t>
            </a:r>
            <a:r>
              <a:rPr lang="en-US" sz="1200" b="1" dirty="0" smtClean="0">
                <a:effectLst/>
                <a:latin typeface="Segoe UI"/>
                <a:ea typeface="Calibri"/>
                <a:cs typeface="Times New Roman"/>
              </a:rPr>
              <a:t>Format</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Picture Styles</a:t>
            </a:r>
            <a:r>
              <a:rPr lang="en-US" sz="1200" dirty="0" smtClean="0">
                <a:effectLst/>
                <a:latin typeface="Segoe UI"/>
                <a:ea typeface="Calibri"/>
                <a:cs typeface="Times New Roman"/>
              </a:rPr>
              <a:t> group</a:t>
            </a:r>
            <a:r>
              <a:rPr lang="en-US" sz="1200" kern="1200" dirty="0" smtClean="0">
                <a:solidFill>
                  <a:srgbClr val="000000"/>
                </a:solidFill>
                <a:effectLst/>
                <a:latin typeface="Segoe UI"/>
                <a:ea typeface="Times New Roman"/>
                <a:cs typeface="Times New Roman"/>
              </a:rPr>
              <a:t>, click the arrow at the bottom right launching the </a:t>
            </a:r>
            <a:r>
              <a:rPr lang="en-US" sz="1200" b="1" kern="1200" dirty="0" smtClean="0">
                <a:solidFill>
                  <a:srgbClr val="000000"/>
                </a:solidFill>
                <a:effectLst/>
                <a:latin typeface="Segoe UI"/>
                <a:ea typeface="Times New Roman"/>
                <a:cs typeface="Times New Roman"/>
              </a:rPr>
              <a:t>Format Picture </a:t>
            </a:r>
            <a:r>
              <a:rPr lang="en-US" sz="1200" kern="1200" dirty="0" smtClean="0">
                <a:solidFill>
                  <a:srgbClr val="000000"/>
                </a:solidFill>
                <a:effectLst/>
                <a:latin typeface="Segoe UI"/>
                <a:ea typeface="Times New Roman"/>
                <a:cs typeface="Times New Roman"/>
              </a:rPr>
              <a:t>dialog box.</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kern="1200" dirty="0" smtClean="0">
                <a:effectLst/>
                <a:latin typeface="Segoe UI"/>
                <a:ea typeface="Times New Roman"/>
                <a:cs typeface="Times New Roman"/>
              </a:rPr>
              <a:t>In the </a:t>
            </a:r>
            <a:r>
              <a:rPr lang="en-US" sz="1200" b="1" kern="1200" dirty="0" smtClean="0">
                <a:effectLst/>
                <a:latin typeface="Segoe UI"/>
                <a:ea typeface="Times New Roman"/>
                <a:cs typeface="Times New Roman"/>
              </a:rPr>
              <a:t>Format Picture</a:t>
            </a:r>
            <a:r>
              <a:rPr lang="en-US" sz="1200" kern="1200" dirty="0" smtClean="0">
                <a:effectLst/>
                <a:latin typeface="Segoe UI"/>
                <a:ea typeface="Times New Roman"/>
                <a:cs typeface="Times New Roman"/>
              </a:rPr>
              <a:t> dialog box, select </a:t>
            </a:r>
            <a:r>
              <a:rPr lang="en-US" sz="1200" b="1" kern="1200" dirty="0" smtClean="0">
                <a:effectLst/>
                <a:latin typeface="Segoe UI"/>
                <a:ea typeface="Times New Roman"/>
                <a:cs typeface="Times New Roman"/>
              </a:rPr>
              <a:t>Position</a:t>
            </a:r>
            <a:r>
              <a:rPr lang="en-US" sz="1200" kern="1200" dirty="0" smtClean="0">
                <a:effectLst/>
                <a:latin typeface="Segoe UI"/>
                <a:ea typeface="Times New Roman"/>
                <a:cs typeface="Times New Roman"/>
              </a:rPr>
              <a:t> in the left pane, under </a:t>
            </a:r>
            <a:r>
              <a:rPr lang="en-US" sz="1200" b="1" kern="1200" dirty="0" smtClean="0">
                <a:effectLst/>
                <a:latin typeface="Segoe UI"/>
                <a:ea typeface="Times New Roman"/>
                <a:cs typeface="Times New Roman"/>
              </a:rPr>
              <a:t>Position on slide</a:t>
            </a:r>
            <a:r>
              <a:rPr lang="en-US" sz="1200" kern="1200" dirty="0" smtClean="0">
                <a:effectLst/>
                <a:latin typeface="Segoe UI"/>
                <a:ea typeface="Times New Roman"/>
                <a:cs typeface="Times New Roman"/>
              </a:rPr>
              <a:t> in the right pane set the </a:t>
            </a:r>
            <a:r>
              <a:rPr lang="en-US" sz="1200" b="1" kern="1200" dirty="0" smtClean="0">
                <a:effectLst/>
                <a:latin typeface="Segoe UI"/>
                <a:ea typeface="Times New Roman"/>
                <a:cs typeface="Times New Roman"/>
              </a:rPr>
              <a:t>Horizontal</a:t>
            </a:r>
            <a:r>
              <a:rPr lang="en-US" sz="1200" kern="1200" dirty="0" smtClean="0">
                <a:effectLst/>
                <a:latin typeface="Segoe UI"/>
                <a:ea typeface="Times New Roman"/>
                <a:cs typeface="Times New Roman"/>
              </a:rPr>
              <a:t> to </a:t>
            </a:r>
            <a:r>
              <a:rPr lang="en-US" sz="1200" b="1" kern="1200" dirty="0" smtClean="0">
                <a:effectLst/>
                <a:latin typeface="Segoe UI"/>
                <a:ea typeface="Times New Roman"/>
                <a:cs typeface="Times New Roman"/>
              </a:rPr>
              <a:t>.52”</a:t>
            </a:r>
            <a:r>
              <a:rPr lang="en-US" sz="1200" kern="1200" dirty="0" smtClean="0">
                <a:effectLst/>
                <a:latin typeface="Segoe UI"/>
                <a:ea typeface="Times New Roman"/>
                <a:cs typeface="Times New Roman"/>
              </a:rPr>
              <a:t> and the </a:t>
            </a:r>
            <a:r>
              <a:rPr lang="en-US" sz="1200" b="1" kern="1200" dirty="0" smtClean="0">
                <a:effectLst/>
                <a:latin typeface="Segoe UI"/>
                <a:ea typeface="Times New Roman"/>
                <a:cs typeface="Times New Roman"/>
              </a:rPr>
              <a:t>Vertical</a:t>
            </a:r>
            <a:r>
              <a:rPr lang="en-US" sz="1200" kern="1200" dirty="0" smtClean="0">
                <a:effectLst/>
                <a:latin typeface="Segoe UI"/>
                <a:ea typeface="Times New Roman"/>
                <a:cs typeface="Times New Roman"/>
              </a:rPr>
              <a:t> to </a:t>
            </a:r>
            <a:r>
              <a:rPr lang="en-US" sz="1200" b="1" kern="1200" dirty="0" smtClean="0">
                <a:effectLst/>
                <a:latin typeface="Segoe UI"/>
                <a:ea typeface="Times New Roman"/>
                <a:cs typeface="Times New Roman"/>
              </a:rPr>
              <a:t>.74”</a:t>
            </a:r>
            <a:r>
              <a:rPr lang="en-US" sz="1200" kern="1200" dirty="0" smtClean="0">
                <a:effectLst/>
                <a:latin typeface="Segoe UI"/>
                <a:ea typeface="Times New Roman"/>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kern="1200" dirty="0" smtClean="0">
                <a:effectLst/>
                <a:latin typeface="Segoe UI"/>
                <a:ea typeface="Times New Roman"/>
                <a:cs typeface="Times New Roman"/>
              </a:rPr>
              <a:t>In the </a:t>
            </a:r>
            <a:r>
              <a:rPr lang="en-US" sz="1200" b="1" kern="1200" dirty="0" smtClean="0">
                <a:effectLst/>
                <a:latin typeface="Segoe UI"/>
                <a:ea typeface="Times New Roman"/>
                <a:cs typeface="Times New Roman"/>
              </a:rPr>
              <a:t>Format Picture</a:t>
            </a:r>
            <a:r>
              <a:rPr lang="en-US" sz="1200" kern="1200" dirty="0" smtClean="0">
                <a:effectLst/>
                <a:latin typeface="Segoe UI"/>
                <a:ea typeface="Times New Roman"/>
                <a:cs typeface="Times New Roman"/>
              </a:rPr>
              <a:t> dialog box, select </a:t>
            </a:r>
            <a:r>
              <a:rPr lang="en-US" sz="1200" b="1" kern="1200" dirty="0" smtClean="0">
                <a:effectLst/>
                <a:latin typeface="Segoe UI"/>
                <a:ea typeface="Times New Roman"/>
                <a:cs typeface="Times New Roman"/>
              </a:rPr>
              <a:t>Size</a:t>
            </a:r>
            <a:r>
              <a:rPr lang="en-US" sz="1200" kern="1200" dirty="0" smtClean="0">
                <a:effectLst/>
                <a:latin typeface="Segoe UI"/>
                <a:ea typeface="Times New Roman"/>
                <a:cs typeface="Times New Roman"/>
              </a:rPr>
              <a:t> in the left pane, under </a:t>
            </a:r>
            <a:r>
              <a:rPr lang="en-US" sz="1200" b="1" kern="1200" dirty="0" smtClean="0">
                <a:effectLst/>
                <a:latin typeface="Segoe UI"/>
                <a:ea typeface="Times New Roman"/>
                <a:cs typeface="Times New Roman"/>
              </a:rPr>
              <a:t>Size and Rotate</a:t>
            </a:r>
            <a:r>
              <a:rPr lang="en-US" sz="1200" kern="1200" dirty="0" smtClean="0">
                <a:effectLst/>
                <a:latin typeface="Segoe UI"/>
                <a:ea typeface="Times New Roman"/>
                <a:cs typeface="Times New Roman"/>
              </a:rPr>
              <a:t> in the right pane set the </a:t>
            </a:r>
            <a:r>
              <a:rPr lang="en-US" sz="1200" b="1" kern="1200" dirty="0" smtClean="0">
                <a:effectLst/>
                <a:latin typeface="Segoe UI"/>
                <a:ea typeface="Times New Roman"/>
                <a:cs typeface="Times New Roman"/>
              </a:rPr>
              <a:t>Height</a:t>
            </a:r>
            <a:r>
              <a:rPr lang="en-US" sz="1200" kern="1200" dirty="0" smtClean="0">
                <a:effectLst/>
                <a:latin typeface="Segoe UI"/>
                <a:ea typeface="Times New Roman"/>
                <a:cs typeface="Times New Roman"/>
              </a:rPr>
              <a:t> to </a:t>
            </a:r>
            <a:r>
              <a:rPr lang="en-US" sz="1200" b="1" kern="1200" dirty="0" smtClean="0">
                <a:effectLst/>
                <a:latin typeface="Segoe UI"/>
                <a:ea typeface="Times New Roman"/>
                <a:cs typeface="Times New Roman"/>
              </a:rPr>
              <a:t>6.5”</a:t>
            </a:r>
            <a:r>
              <a:rPr lang="en-US" sz="1200" kern="1200" dirty="0" smtClean="0">
                <a:effectLst/>
                <a:latin typeface="Segoe UI"/>
                <a:ea typeface="Times New Roman"/>
                <a:cs typeface="Times New Roman"/>
              </a:rPr>
              <a:t> and the </a:t>
            </a:r>
            <a:r>
              <a:rPr lang="en-US" sz="1200" b="1" kern="1200" dirty="0" smtClean="0">
                <a:effectLst/>
                <a:latin typeface="Segoe UI"/>
                <a:ea typeface="Times New Roman"/>
                <a:cs typeface="Times New Roman"/>
              </a:rPr>
              <a:t>Width</a:t>
            </a:r>
            <a:r>
              <a:rPr lang="en-US" sz="1200" kern="1200" dirty="0" smtClean="0">
                <a:effectLst/>
                <a:latin typeface="Segoe UI"/>
                <a:ea typeface="Times New Roman"/>
                <a:cs typeface="Times New Roman"/>
              </a:rPr>
              <a:t> to </a:t>
            </a:r>
            <a:r>
              <a:rPr lang="en-US" sz="1200" b="1" kern="1200" dirty="0" smtClean="0">
                <a:effectLst/>
                <a:latin typeface="Segoe UI"/>
                <a:ea typeface="Times New Roman"/>
                <a:cs typeface="Times New Roman"/>
              </a:rPr>
              <a:t>8.96”</a:t>
            </a:r>
            <a:r>
              <a:rPr lang="en-US" sz="1200" kern="1200" dirty="0" smtClean="0">
                <a:effectLst/>
                <a:latin typeface="Segoe UI"/>
                <a:ea typeface="Times New Roman"/>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kern="1200" dirty="0" smtClean="0">
                <a:effectLst/>
                <a:latin typeface="Segoe UI"/>
                <a:ea typeface="Times New Roman"/>
                <a:cs typeface="Times New Roman"/>
              </a:rPr>
              <a:t>Close the </a:t>
            </a:r>
            <a:r>
              <a:rPr lang="en-US" sz="1200" b="1" kern="1200" dirty="0" smtClean="0">
                <a:effectLst/>
                <a:latin typeface="Segoe UI"/>
                <a:ea typeface="Times New Roman"/>
                <a:cs typeface="Times New Roman"/>
              </a:rPr>
              <a:t>Format Picture</a:t>
            </a:r>
            <a:r>
              <a:rPr lang="en-US" sz="1200" kern="1200" dirty="0" smtClean="0">
                <a:effectLst/>
                <a:latin typeface="Segoe UI"/>
                <a:ea typeface="Times New Roman"/>
                <a:cs typeface="Times New Roman"/>
              </a:rPr>
              <a:t> dialog box.</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On the </a:t>
            </a:r>
            <a:r>
              <a:rPr lang="en-US" sz="1200" b="1" dirty="0" smtClean="0">
                <a:effectLst/>
                <a:latin typeface="Segoe UI"/>
                <a:ea typeface="Calibri"/>
                <a:cs typeface="Times New Roman"/>
              </a:rPr>
              <a:t>Insert</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Media</a:t>
            </a:r>
            <a:r>
              <a:rPr lang="en-US" sz="1200" dirty="0" smtClean="0">
                <a:effectLst/>
                <a:latin typeface="Segoe UI"/>
                <a:ea typeface="Calibri"/>
                <a:cs typeface="Times New Roman"/>
              </a:rPr>
              <a:t> group, click </a:t>
            </a:r>
            <a:r>
              <a:rPr lang="en-US" sz="1200" b="1" dirty="0" smtClean="0">
                <a:effectLst/>
                <a:latin typeface="Segoe UI"/>
                <a:ea typeface="Calibri"/>
                <a:cs typeface="Times New Roman"/>
              </a:rPr>
              <a:t>Video</a:t>
            </a:r>
            <a:r>
              <a:rPr lang="en-US" sz="1200" dirty="0" smtClean="0">
                <a:effectLst/>
                <a:latin typeface="Segoe UI"/>
                <a:ea typeface="Calibri"/>
                <a:cs typeface="Times New Roman"/>
              </a:rPr>
              <a:t>, and then click </a:t>
            </a:r>
            <a:r>
              <a:rPr lang="en-US" sz="1200" b="1" dirty="0" smtClean="0">
                <a:effectLst/>
                <a:latin typeface="Segoe UI"/>
                <a:ea typeface="Calibri"/>
                <a:cs typeface="Times New Roman"/>
              </a:rPr>
              <a:t>Video from file</a:t>
            </a:r>
            <a:r>
              <a:rPr lang="en-US" sz="1200" dirty="0" smtClean="0">
                <a:effectLst/>
                <a:latin typeface="Segoe UI"/>
                <a:ea typeface="Calibri"/>
                <a:cs typeface="Times New Roman"/>
              </a:rPr>
              <a:t>. </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In the left pane of the </a:t>
            </a:r>
            <a:r>
              <a:rPr lang="en-US" sz="1200" b="1" dirty="0" smtClean="0">
                <a:effectLst/>
                <a:latin typeface="Segoe UI"/>
                <a:ea typeface="Calibri"/>
                <a:cs typeface="Times New Roman"/>
              </a:rPr>
              <a:t>Insert Video</a:t>
            </a:r>
            <a:r>
              <a:rPr lang="en-US" sz="1200" dirty="0" smtClean="0">
                <a:effectLst/>
                <a:latin typeface="Segoe UI"/>
                <a:ea typeface="Calibri"/>
                <a:cs typeface="Times New Roman"/>
              </a:rPr>
              <a:t> dialog box, click the drive or library that contains the video. In the right pane of the dialog box, click the video that you want and then click </a:t>
            </a:r>
            <a:r>
              <a:rPr lang="en-US" sz="1200" b="1" dirty="0" smtClean="0">
                <a:effectLst/>
                <a:latin typeface="Segoe UI"/>
                <a:ea typeface="Calibri"/>
                <a:cs typeface="Times New Roman"/>
              </a:rPr>
              <a:t>Insert</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On the </a:t>
            </a:r>
            <a:r>
              <a:rPr lang="en-US" sz="1200" b="1" dirty="0" smtClean="0">
                <a:effectLst/>
                <a:latin typeface="Segoe UI"/>
                <a:ea typeface="Calibri"/>
                <a:cs typeface="Times New Roman"/>
              </a:rPr>
              <a:t>Animations</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Animation</a:t>
            </a:r>
            <a:r>
              <a:rPr lang="en-US" sz="1200" dirty="0" smtClean="0">
                <a:effectLst/>
                <a:latin typeface="Segoe UI"/>
                <a:ea typeface="Calibri"/>
                <a:cs typeface="Times New Roman"/>
              </a:rPr>
              <a:t> group, select </a:t>
            </a:r>
            <a:r>
              <a:rPr lang="en-US" sz="1200" b="1" dirty="0" smtClean="0">
                <a:effectLst/>
                <a:latin typeface="Segoe UI"/>
                <a:ea typeface="Calibri"/>
                <a:cs typeface="Times New Roman"/>
              </a:rPr>
              <a:t>Play</a:t>
            </a:r>
            <a:r>
              <a:rPr lang="en-US" sz="1200" dirty="0" smtClean="0">
                <a:effectLst/>
                <a:latin typeface="Segoe UI"/>
                <a:ea typeface="Calibri"/>
                <a:cs typeface="Times New Roman"/>
              </a:rPr>
              <a:t>. </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Also on the </a:t>
            </a:r>
            <a:r>
              <a:rPr lang="en-US" sz="1200" b="1" dirty="0" smtClean="0">
                <a:effectLst/>
                <a:latin typeface="Segoe UI"/>
                <a:ea typeface="Calibri"/>
                <a:cs typeface="Times New Roman"/>
              </a:rPr>
              <a:t>Animations</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Timing</a:t>
            </a:r>
            <a:r>
              <a:rPr lang="en-US" sz="1200" dirty="0" smtClean="0">
                <a:effectLst/>
                <a:latin typeface="Segoe UI"/>
                <a:ea typeface="Calibri"/>
                <a:cs typeface="Times New Roman"/>
              </a:rPr>
              <a:t> group, click the arrow to the right of </a:t>
            </a:r>
            <a:r>
              <a:rPr lang="en-US" sz="1200" b="1" dirty="0" smtClean="0">
                <a:effectLst/>
                <a:latin typeface="Segoe UI"/>
                <a:ea typeface="Calibri"/>
                <a:cs typeface="Times New Roman"/>
              </a:rPr>
              <a:t>Start</a:t>
            </a:r>
            <a:r>
              <a:rPr lang="en-US" sz="1200" dirty="0" smtClean="0">
                <a:effectLst/>
                <a:latin typeface="Segoe UI"/>
                <a:ea typeface="Calibri"/>
                <a:cs typeface="Times New Roman"/>
              </a:rPr>
              <a:t> and select </a:t>
            </a:r>
            <a:r>
              <a:rPr lang="en-US" sz="1200" b="1" dirty="0" smtClean="0">
                <a:effectLst/>
                <a:latin typeface="Segoe UI"/>
                <a:ea typeface="Calibri"/>
                <a:cs typeface="Times New Roman"/>
              </a:rPr>
              <a:t>With Previous</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lnSpc>
                <a:spcPct val="115000"/>
              </a:lnSpc>
              <a:spcBef>
                <a:spcPts val="600"/>
              </a:spcBef>
              <a:spcAft>
                <a:spcPts val="0"/>
              </a:spcAft>
              <a:buFont typeface="+mj-lt"/>
              <a:buAutoNum type="arabicPeriod"/>
              <a:tabLst>
                <a:tab pos="742950" algn="l"/>
              </a:tabLst>
            </a:pPr>
            <a:r>
              <a:rPr lang="en-US" sz="1200" kern="1200" dirty="0" smtClean="0">
                <a:solidFill>
                  <a:srgbClr val="000000"/>
                </a:solidFill>
                <a:effectLst/>
                <a:latin typeface="Segoe UI"/>
                <a:ea typeface="Times New Roman"/>
                <a:cs typeface="Times New Roman"/>
              </a:rPr>
              <a:t>With the video selected, under </a:t>
            </a:r>
            <a:r>
              <a:rPr lang="en-US" sz="1200" b="1" kern="1200" dirty="0" smtClean="0">
                <a:solidFill>
                  <a:srgbClr val="000000"/>
                </a:solidFill>
                <a:effectLst/>
                <a:latin typeface="Segoe UI"/>
                <a:ea typeface="Times New Roman"/>
                <a:cs typeface="Times New Roman"/>
              </a:rPr>
              <a:t>Video Tools</a:t>
            </a:r>
            <a:r>
              <a:rPr lang="en-US" sz="1200" kern="1200" dirty="0" smtClean="0">
                <a:solidFill>
                  <a:srgbClr val="000000"/>
                </a:solidFill>
                <a:effectLst/>
                <a:latin typeface="Segoe UI"/>
                <a:ea typeface="Times New Roman"/>
                <a:cs typeface="Times New Roman"/>
              </a:rPr>
              <a:t>, in the </a:t>
            </a:r>
            <a:r>
              <a:rPr lang="en-US" sz="1200" b="1" kern="1200" dirty="0" smtClean="0">
                <a:solidFill>
                  <a:srgbClr val="000000"/>
                </a:solidFill>
                <a:effectLst/>
                <a:latin typeface="Segoe UI"/>
                <a:ea typeface="Times New Roman"/>
                <a:cs typeface="Times New Roman"/>
              </a:rPr>
              <a:t>Format</a:t>
            </a:r>
            <a:r>
              <a:rPr lang="en-US" sz="1200" kern="1200" dirty="0" smtClean="0">
                <a:solidFill>
                  <a:srgbClr val="000000"/>
                </a:solidFill>
                <a:effectLst/>
                <a:latin typeface="Segoe UI"/>
                <a:ea typeface="Times New Roman"/>
                <a:cs typeface="Times New Roman"/>
              </a:rPr>
              <a:t> tab, in the bottom right corner of the </a:t>
            </a:r>
            <a:r>
              <a:rPr lang="en-US" sz="1200" b="1" kern="1200" dirty="0" smtClean="0">
                <a:solidFill>
                  <a:srgbClr val="000000"/>
                </a:solidFill>
                <a:effectLst/>
                <a:latin typeface="Segoe UI"/>
                <a:ea typeface="Times New Roman"/>
                <a:cs typeface="Times New Roman"/>
              </a:rPr>
              <a:t>Video Styles</a:t>
            </a:r>
            <a:r>
              <a:rPr lang="en-US" sz="1200" kern="1200" dirty="0" smtClean="0">
                <a:solidFill>
                  <a:srgbClr val="000000"/>
                </a:solidFill>
                <a:effectLst/>
                <a:latin typeface="Segoe UI"/>
                <a:ea typeface="Times New Roman"/>
                <a:cs typeface="Times New Roman"/>
              </a:rPr>
              <a:t> group, click the arrow opening the </a:t>
            </a:r>
            <a:r>
              <a:rPr lang="en-US" sz="1200" b="1" kern="1200" dirty="0" smtClean="0">
                <a:solidFill>
                  <a:srgbClr val="000000"/>
                </a:solidFill>
                <a:effectLst/>
                <a:latin typeface="Segoe UI"/>
                <a:ea typeface="Times New Roman"/>
                <a:cs typeface="Times New Roman"/>
              </a:rPr>
              <a:t>Format Video </a:t>
            </a:r>
            <a:r>
              <a:rPr lang="en-US" sz="1200" kern="1200" dirty="0" smtClean="0">
                <a:solidFill>
                  <a:srgbClr val="000000"/>
                </a:solidFill>
                <a:effectLst/>
                <a:latin typeface="Segoe UI"/>
                <a:ea typeface="Times New Roman"/>
                <a:cs typeface="Times New Roman"/>
              </a:rPr>
              <a:t>dialog box. </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In the </a:t>
            </a:r>
            <a:r>
              <a:rPr lang="en-US" sz="1200" b="1" dirty="0" smtClean="0">
                <a:effectLst/>
                <a:latin typeface="Segoe UI"/>
                <a:ea typeface="Calibri"/>
                <a:cs typeface="Times New Roman"/>
              </a:rPr>
              <a:t>Format Video</a:t>
            </a:r>
            <a:r>
              <a:rPr lang="en-US" sz="1200" dirty="0" smtClean="0">
                <a:effectLst/>
                <a:latin typeface="Segoe UI"/>
                <a:ea typeface="Calibri"/>
                <a:cs typeface="Times New Roman"/>
              </a:rPr>
              <a:t> dialog box, click </a:t>
            </a:r>
            <a:r>
              <a:rPr lang="en-US" sz="1200" b="1" dirty="0" smtClean="0">
                <a:effectLst/>
                <a:latin typeface="Segoe UI"/>
                <a:ea typeface="Calibri"/>
                <a:cs typeface="Times New Roman"/>
              </a:rPr>
              <a:t>Size</a:t>
            </a:r>
            <a:r>
              <a:rPr lang="en-US" sz="1200" dirty="0" smtClean="0">
                <a:effectLst/>
                <a:latin typeface="Segoe UI"/>
                <a:ea typeface="Calibri"/>
                <a:cs typeface="Times New Roman"/>
              </a:rPr>
              <a:t> in the left pane, under </a:t>
            </a:r>
            <a:r>
              <a:rPr lang="en-US" sz="1200" b="1" dirty="0" smtClean="0">
                <a:effectLst/>
                <a:latin typeface="Segoe UI"/>
                <a:ea typeface="Calibri"/>
                <a:cs typeface="Times New Roman"/>
              </a:rPr>
              <a:t>Size and Rotate</a:t>
            </a:r>
            <a:r>
              <a:rPr lang="en-US" sz="1200" dirty="0" smtClean="0">
                <a:effectLst/>
                <a:latin typeface="Segoe UI"/>
                <a:ea typeface="Calibri"/>
                <a:cs typeface="Times New Roman"/>
              </a:rPr>
              <a:t> in the right pane set the </a:t>
            </a:r>
            <a:r>
              <a:rPr lang="en-US" sz="1200" b="1" dirty="0" smtClean="0">
                <a:effectLst/>
                <a:latin typeface="Segoe UI"/>
                <a:ea typeface="Calibri"/>
                <a:cs typeface="Times New Roman"/>
              </a:rPr>
              <a:t>height</a:t>
            </a:r>
            <a:r>
              <a:rPr lang="en-US" sz="1200" dirty="0" smtClean="0">
                <a:effectLst/>
                <a:latin typeface="Segoe UI"/>
                <a:ea typeface="Calibri"/>
                <a:cs typeface="Times New Roman"/>
              </a:rPr>
              <a:t> to </a:t>
            </a:r>
            <a:r>
              <a:rPr lang="en-US" sz="1200" b="1" dirty="0" smtClean="0">
                <a:effectLst/>
                <a:latin typeface="Segoe UI"/>
                <a:ea typeface="Calibri"/>
                <a:cs typeface="Times New Roman"/>
              </a:rPr>
              <a:t>4.45”</a:t>
            </a:r>
            <a:r>
              <a:rPr lang="en-US" sz="1200" dirty="0" smtClean="0">
                <a:effectLst/>
                <a:latin typeface="Segoe UI"/>
                <a:ea typeface="Calibri"/>
                <a:cs typeface="Times New Roman"/>
              </a:rPr>
              <a:t> and the </a:t>
            </a:r>
            <a:r>
              <a:rPr lang="en-US" sz="1200" b="1" dirty="0" smtClean="0">
                <a:effectLst/>
                <a:latin typeface="Segoe UI"/>
                <a:ea typeface="Calibri"/>
                <a:cs typeface="Times New Roman"/>
              </a:rPr>
              <a:t>Width</a:t>
            </a:r>
            <a:r>
              <a:rPr lang="en-US" sz="1200" dirty="0" smtClean="0">
                <a:effectLst/>
                <a:latin typeface="Segoe UI"/>
                <a:ea typeface="Calibri"/>
                <a:cs typeface="Times New Roman"/>
              </a:rPr>
              <a:t> to </a:t>
            </a:r>
            <a:r>
              <a:rPr lang="en-US" sz="1200" b="1" dirty="0" smtClean="0">
                <a:effectLst/>
                <a:latin typeface="Segoe UI"/>
                <a:ea typeface="Calibri"/>
                <a:cs typeface="Times New Roman"/>
              </a:rPr>
              <a:t>7.91”</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In the </a:t>
            </a:r>
            <a:r>
              <a:rPr lang="en-US" sz="1200" b="1" dirty="0" smtClean="0">
                <a:effectLst/>
                <a:latin typeface="Segoe UI"/>
                <a:ea typeface="Calibri"/>
                <a:cs typeface="Times New Roman"/>
              </a:rPr>
              <a:t>Format Video</a:t>
            </a:r>
            <a:r>
              <a:rPr lang="en-US" sz="1200" dirty="0" smtClean="0">
                <a:effectLst/>
                <a:latin typeface="Segoe UI"/>
                <a:ea typeface="Calibri"/>
                <a:cs typeface="Times New Roman"/>
              </a:rPr>
              <a:t> dialog box, click </a:t>
            </a:r>
            <a:r>
              <a:rPr lang="en-US" sz="1200" b="1" dirty="0" smtClean="0">
                <a:effectLst/>
                <a:latin typeface="Segoe UI"/>
                <a:ea typeface="Calibri"/>
                <a:cs typeface="Times New Roman"/>
              </a:rPr>
              <a:t>Position </a:t>
            </a:r>
            <a:r>
              <a:rPr lang="en-US" sz="1200" dirty="0" smtClean="0">
                <a:effectLst/>
                <a:latin typeface="Segoe UI"/>
                <a:ea typeface="Calibri"/>
                <a:cs typeface="Times New Roman"/>
              </a:rPr>
              <a:t>in the left pane, under </a:t>
            </a:r>
            <a:r>
              <a:rPr lang="en-US" sz="1200" b="1" dirty="0" smtClean="0">
                <a:effectLst/>
                <a:latin typeface="Segoe UI"/>
                <a:ea typeface="Calibri"/>
                <a:cs typeface="Times New Roman"/>
              </a:rPr>
              <a:t>Position on Slide</a:t>
            </a:r>
            <a:r>
              <a:rPr lang="en-US" sz="1200" dirty="0" smtClean="0">
                <a:effectLst/>
                <a:latin typeface="Segoe UI"/>
                <a:ea typeface="Calibri"/>
                <a:cs typeface="Times New Roman"/>
              </a:rPr>
              <a:t> in the right pane set </a:t>
            </a:r>
            <a:r>
              <a:rPr lang="en-US" sz="1200" b="1" dirty="0" smtClean="0">
                <a:effectLst/>
                <a:latin typeface="Segoe UI"/>
                <a:ea typeface="Calibri"/>
                <a:cs typeface="Times New Roman"/>
              </a:rPr>
              <a:t>Horizontal</a:t>
            </a:r>
            <a:r>
              <a:rPr lang="en-US" sz="1200" dirty="0" smtClean="0">
                <a:effectLst/>
                <a:latin typeface="Segoe UI"/>
                <a:ea typeface="Calibri"/>
                <a:cs typeface="Times New Roman"/>
              </a:rPr>
              <a:t> to </a:t>
            </a:r>
            <a:r>
              <a:rPr lang="en-US" sz="1200" b="1" dirty="0" smtClean="0">
                <a:effectLst/>
                <a:latin typeface="Segoe UI"/>
                <a:ea typeface="Calibri"/>
                <a:cs typeface="Times New Roman"/>
              </a:rPr>
              <a:t>1.04”</a:t>
            </a:r>
            <a:r>
              <a:rPr lang="en-US" sz="1200" dirty="0" smtClean="0">
                <a:effectLst/>
                <a:latin typeface="Segoe UI"/>
                <a:ea typeface="Calibri"/>
                <a:cs typeface="Times New Roman"/>
              </a:rPr>
              <a:t> and the </a:t>
            </a:r>
            <a:r>
              <a:rPr lang="en-US" sz="1200" b="1" dirty="0" smtClean="0">
                <a:effectLst/>
                <a:latin typeface="Segoe UI"/>
                <a:ea typeface="Calibri"/>
                <a:cs typeface="Times New Roman"/>
              </a:rPr>
              <a:t>Vertical</a:t>
            </a:r>
            <a:r>
              <a:rPr lang="en-US" sz="1200" dirty="0" smtClean="0">
                <a:effectLst/>
                <a:latin typeface="Segoe UI"/>
                <a:ea typeface="Calibri"/>
                <a:cs typeface="Times New Roman"/>
              </a:rPr>
              <a:t> to </a:t>
            </a:r>
            <a:r>
              <a:rPr lang="en-US" sz="1200" b="1" dirty="0" smtClean="0">
                <a:effectLst/>
                <a:latin typeface="Segoe UI"/>
                <a:ea typeface="Calibri"/>
                <a:cs typeface="Times New Roman"/>
              </a:rPr>
              <a:t>1.27”</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Close the </a:t>
            </a:r>
            <a:r>
              <a:rPr lang="en-US" sz="1200" b="1" dirty="0" smtClean="0">
                <a:effectLst/>
                <a:latin typeface="Segoe UI"/>
                <a:ea typeface="Calibri"/>
                <a:cs typeface="Times New Roman"/>
              </a:rPr>
              <a:t>Format Video</a:t>
            </a:r>
            <a:r>
              <a:rPr lang="en-US" sz="1200" dirty="0" smtClean="0">
                <a:effectLst/>
                <a:latin typeface="Segoe UI"/>
                <a:ea typeface="Calibri"/>
                <a:cs typeface="Times New Roman"/>
              </a:rPr>
              <a:t> dialog box.</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solidFill>
                  <a:srgbClr val="000000"/>
                </a:solidFill>
                <a:effectLst/>
                <a:latin typeface="Segoe UI"/>
                <a:ea typeface="Calibri"/>
                <a:cs typeface="Times New Roman"/>
              </a:rPr>
              <a:t>Select the video and under </a:t>
            </a:r>
            <a:r>
              <a:rPr lang="en-US" sz="1200" b="1" dirty="0" smtClean="0">
                <a:solidFill>
                  <a:srgbClr val="000000"/>
                </a:solidFill>
                <a:effectLst/>
                <a:latin typeface="Segoe UI"/>
                <a:ea typeface="Calibri"/>
                <a:cs typeface="Times New Roman"/>
              </a:rPr>
              <a:t>Video Tools</a:t>
            </a:r>
            <a:r>
              <a:rPr lang="en-US" sz="1200" dirty="0" smtClean="0">
                <a:solidFill>
                  <a:srgbClr val="000000"/>
                </a:solidFill>
                <a:effectLst/>
                <a:latin typeface="Segoe UI"/>
                <a:ea typeface="Calibri"/>
                <a:cs typeface="Times New Roman"/>
              </a:rPr>
              <a:t>, on the </a:t>
            </a:r>
            <a:r>
              <a:rPr lang="en-US" sz="1200" b="1" dirty="0" smtClean="0">
                <a:solidFill>
                  <a:srgbClr val="000000"/>
                </a:solidFill>
                <a:effectLst/>
                <a:latin typeface="Segoe UI"/>
                <a:ea typeface="Calibri"/>
                <a:cs typeface="Times New Roman"/>
              </a:rPr>
              <a:t>Format</a:t>
            </a:r>
            <a:r>
              <a:rPr lang="en-US" sz="1200" dirty="0" smtClean="0">
                <a:solidFill>
                  <a:srgbClr val="000000"/>
                </a:solidFill>
                <a:effectLst/>
                <a:latin typeface="Segoe UI"/>
                <a:ea typeface="Calibri"/>
                <a:cs typeface="Times New Roman"/>
              </a:rPr>
              <a:t> tab, in the </a:t>
            </a:r>
            <a:r>
              <a:rPr lang="en-US" sz="1200" b="1" dirty="0" smtClean="0">
                <a:solidFill>
                  <a:srgbClr val="000000"/>
                </a:solidFill>
                <a:effectLst/>
                <a:latin typeface="Segoe UI"/>
                <a:ea typeface="Calibri"/>
                <a:cs typeface="Times New Roman"/>
              </a:rPr>
              <a:t>Arrange</a:t>
            </a:r>
            <a:r>
              <a:rPr lang="en-US" sz="1200" dirty="0" smtClean="0">
                <a:solidFill>
                  <a:srgbClr val="000000"/>
                </a:solidFill>
                <a:effectLst/>
                <a:latin typeface="Segoe UI"/>
                <a:ea typeface="Calibri"/>
                <a:cs typeface="Times New Roman"/>
              </a:rPr>
              <a:t> group, click </a:t>
            </a:r>
            <a:r>
              <a:rPr lang="en-US" sz="1200" b="1" dirty="0" smtClean="0">
                <a:solidFill>
                  <a:srgbClr val="000000"/>
                </a:solidFill>
                <a:effectLst/>
                <a:latin typeface="Segoe UI"/>
                <a:ea typeface="Calibri"/>
                <a:cs typeface="Times New Roman"/>
              </a:rPr>
              <a:t>Send Backward</a:t>
            </a:r>
            <a:r>
              <a:rPr lang="en-US" sz="1200" dirty="0" smtClean="0">
                <a:solidFill>
                  <a:srgbClr val="000000"/>
                </a:solidFill>
                <a:effectLst/>
                <a:latin typeface="Segoe UI"/>
                <a:ea typeface="Calibri"/>
                <a:cs typeface="Times New Roman"/>
              </a:rPr>
              <a:t>, and then select </a:t>
            </a:r>
            <a:r>
              <a:rPr lang="en-US" sz="1200" b="1" dirty="0" smtClean="0">
                <a:solidFill>
                  <a:srgbClr val="000000"/>
                </a:solidFill>
                <a:effectLst/>
                <a:latin typeface="Segoe UI"/>
                <a:ea typeface="Calibri"/>
                <a:cs typeface="Times New Roman"/>
              </a:rPr>
              <a:t>Send to Back</a:t>
            </a:r>
            <a:r>
              <a:rPr lang="en-US" sz="1200" dirty="0" smtClean="0">
                <a:solidFill>
                  <a:srgbClr val="000000"/>
                </a:solidFill>
                <a:effectLst/>
                <a:latin typeface="Segoe UI"/>
                <a:ea typeface="Calibri"/>
                <a:cs typeface="Times New Roman"/>
              </a:rPr>
              <a:t>.</a:t>
            </a:r>
            <a:endParaRPr lang="en-US" sz="1200" dirty="0" smtClean="0">
              <a:effectLst/>
              <a:latin typeface="+mn-lt"/>
              <a:ea typeface="Calibri"/>
              <a:cs typeface="Times New Roman"/>
            </a:endParaRPr>
          </a:p>
          <a:p>
            <a:pPr marL="514350" marR="0">
              <a:spcBef>
                <a:spcPts val="600"/>
              </a:spcBef>
              <a:spcAft>
                <a:spcPts val="0"/>
              </a:spcAft>
            </a:pPr>
            <a:r>
              <a:rPr lang="en-US" sz="1200" dirty="0" smtClean="0">
                <a:effectLst/>
                <a:latin typeface="Segoe UI"/>
                <a:ea typeface="Calibri"/>
                <a:cs typeface="Times New Roman"/>
              </a:rPr>
              <a:t> </a:t>
            </a:r>
            <a:endParaRPr lang="en-US" sz="1200" dirty="0" smtClean="0">
              <a:effectLst/>
              <a:latin typeface="+mn-lt"/>
              <a:ea typeface="Calibri"/>
              <a:cs typeface="Times New Roman"/>
            </a:endParaRPr>
          </a:p>
          <a:p>
            <a:pPr marL="0" marR="0">
              <a:spcBef>
                <a:spcPts val="600"/>
              </a:spcBef>
              <a:spcAft>
                <a:spcPts val="0"/>
              </a:spcAft>
            </a:pPr>
            <a:r>
              <a:rPr lang="en-US" sz="1200" dirty="0" smtClean="0">
                <a:effectLst/>
                <a:latin typeface="Segoe UI"/>
                <a:ea typeface="Calibri"/>
                <a:cs typeface="Times New Roman"/>
              </a:rPr>
              <a:t>To reproduce the background effects on this slide, do the following:</a:t>
            </a:r>
          </a:p>
          <a:p>
            <a:pPr marL="0" marR="0">
              <a:spcBef>
                <a:spcPts val="600"/>
              </a:spcBef>
              <a:spcAft>
                <a:spcPts val="0"/>
              </a:spcAft>
            </a:pPr>
            <a:endParaRPr lang="en-US" sz="1200" dirty="0" smtClean="0">
              <a:effectLst/>
              <a:latin typeface="+mn-lt"/>
              <a:ea typeface="Calibri"/>
              <a:cs typeface="Times New Roman"/>
            </a:endParaRPr>
          </a:p>
          <a:p>
            <a:pPr marL="342900" marR="0" lvl="0" indent="-342900">
              <a:lnSpc>
                <a:spcPct val="115000"/>
              </a:lnSpc>
              <a:spcBef>
                <a:spcPts val="600"/>
              </a:spcBef>
              <a:spcAft>
                <a:spcPts val="0"/>
              </a:spcAft>
              <a:buFont typeface="+mj-lt"/>
              <a:buAutoNum type="arabicPeriod"/>
              <a:tabLst>
                <a:tab pos="685800" algn="l"/>
              </a:tabLst>
            </a:pPr>
            <a:r>
              <a:rPr lang="en-US" sz="1200" kern="1200" dirty="0" smtClean="0">
                <a:solidFill>
                  <a:srgbClr val="000000"/>
                </a:solidFill>
                <a:effectLst/>
                <a:latin typeface="Segoe UI"/>
                <a:ea typeface="Times New Roman"/>
                <a:cs typeface="Times New Roman"/>
              </a:rPr>
              <a:t>On the </a:t>
            </a:r>
            <a:r>
              <a:rPr lang="en-US" sz="1200" b="1" kern="1200" dirty="0" smtClean="0">
                <a:solidFill>
                  <a:srgbClr val="000000"/>
                </a:solidFill>
                <a:effectLst/>
                <a:latin typeface="Segoe UI"/>
                <a:ea typeface="Times New Roman"/>
                <a:cs typeface="Times New Roman"/>
              </a:rPr>
              <a:t>Design</a:t>
            </a:r>
            <a:r>
              <a:rPr lang="en-US" sz="1200" kern="1200" dirty="0" smtClean="0">
                <a:solidFill>
                  <a:srgbClr val="000000"/>
                </a:solidFill>
                <a:effectLst/>
                <a:latin typeface="Segoe UI"/>
                <a:ea typeface="Times New Roman"/>
                <a:cs typeface="Times New Roman"/>
              </a:rPr>
              <a:t> tab, in the bottom right corner of the </a:t>
            </a:r>
            <a:r>
              <a:rPr lang="en-US" sz="1200" b="1" kern="1200" dirty="0" smtClean="0">
                <a:solidFill>
                  <a:srgbClr val="000000"/>
                </a:solidFill>
                <a:effectLst/>
                <a:latin typeface="Segoe UI"/>
                <a:ea typeface="Times New Roman"/>
                <a:cs typeface="Times New Roman"/>
              </a:rPr>
              <a:t>Background</a:t>
            </a:r>
            <a:r>
              <a:rPr lang="en-US" sz="1200" kern="1200" dirty="0" smtClean="0">
                <a:solidFill>
                  <a:srgbClr val="000000"/>
                </a:solidFill>
                <a:effectLst/>
                <a:latin typeface="Segoe UI"/>
                <a:ea typeface="Times New Roman"/>
                <a:cs typeface="Times New Roman"/>
              </a:rPr>
              <a:t> group, click the arrow at the bottom right launching the </a:t>
            </a:r>
            <a:r>
              <a:rPr lang="en-US" sz="1200" b="1" kern="1200" dirty="0" smtClean="0">
                <a:solidFill>
                  <a:srgbClr val="000000"/>
                </a:solidFill>
                <a:effectLst/>
                <a:latin typeface="Segoe UI"/>
                <a:ea typeface="Times New Roman"/>
                <a:cs typeface="Times New Roman"/>
              </a:rPr>
              <a:t>Format Background </a:t>
            </a:r>
            <a:r>
              <a:rPr lang="en-US" sz="1200" kern="1200" dirty="0" smtClean="0">
                <a:solidFill>
                  <a:srgbClr val="000000"/>
                </a:solidFill>
                <a:effectLst/>
                <a:latin typeface="Segoe UI"/>
                <a:ea typeface="Times New Roman"/>
                <a:cs typeface="Times New Roman"/>
              </a:rPr>
              <a:t>dialog box. </a:t>
            </a:r>
            <a:endParaRPr lang="en-US" sz="1200" dirty="0" smtClean="0">
              <a:effectLst/>
              <a:latin typeface="+mn-lt"/>
              <a:ea typeface="Calibri"/>
              <a:cs typeface="Times New Roman"/>
            </a:endParaRPr>
          </a:p>
          <a:p>
            <a:pPr marL="342900" marR="0" lvl="0" indent="-342900">
              <a:lnSpc>
                <a:spcPct val="115000"/>
              </a:lnSpc>
              <a:spcBef>
                <a:spcPts val="600"/>
              </a:spcBef>
              <a:spcAft>
                <a:spcPts val="0"/>
              </a:spcAft>
              <a:buFont typeface="+mj-lt"/>
              <a:buAutoNum type="arabicPeriod"/>
              <a:tabLst>
                <a:tab pos="685800" algn="l"/>
              </a:tabLst>
            </a:pPr>
            <a:r>
              <a:rPr lang="en-US" sz="1200" dirty="0" smtClean="0">
                <a:effectLst/>
                <a:latin typeface="Segoe UI"/>
                <a:ea typeface="Times New Roman"/>
                <a:cs typeface="Times New Roman"/>
              </a:rPr>
              <a:t>In the </a:t>
            </a:r>
            <a:r>
              <a:rPr lang="en-US" sz="1200" b="1" dirty="0" smtClean="0">
                <a:effectLst/>
                <a:latin typeface="Segoe UI"/>
                <a:ea typeface="Times New Roman"/>
                <a:cs typeface="Times New Roman"/>
              </a:rPr>
              <a:t>Format Background</a:t>
            </a:r>
            <a:r>
              <a:rPr lang="en-US" sz="1200" dirty="0" smtClean="0">
                <a:effectLst/>
                <a:latin typeface="Segoe UI"/>
                <a:ea typeface="Times New Roman"/>
                <a:cs typeface="Times New Roman"/>
              </a:rPr>
              <a:t> dialog box, select </a:t>
            </a:r>
            <a:r>
              <a:rPr lang="en-US" sz="1200" b="1" dirty="0" smtClean="0">
                <a:effectLst/>
                <a:latin typeface="Segoe UI"/>
                <a:ea typeface="Times New Roman"/>
                <a:cs typeface="Times New Roman"/>
              </a:rPr>
              <a:t>Fill </a:t>
            </a:r>
            <a:r>
              <a:rPr lang="en-US" sz="1200" dirty="0" smtClean="0">
                <a:effectLst/>
                <a:latin typeface="Segoe UI"/>
                <a:ea typeface="Times New Roman"/>
                <a:cs typeface="Times New Roman"/>
              </a:rPr>
              <a:t>in the left pane, under </a:t>
            </a:r>
            <a:r>
              <a:rPr lang="en-US" sz="1200" b="1" dirty="0" smtClean="0">
                <a:effectLst/>
                <a:latin typeface="Segoe UI"/>
                <a:ea typeface="Times New Roman"/>
                <a:cs typeface="Times New Roman"/>
              </a:rPr>
              <a:t>Fill</a:t>
            </a:r>
            <a:r>
              <a:rPr lang="en-US" sz="1200" dirty="0" smtClean="0">
                <a:effectLst/>
                <a:latin typeface="Segoe UI"/>
                <a:ea typeface="Times New Roman"/>
                <a:cs typeface="Times New Roman"/>
              </a:rPr>
              <a:t> on the right pane select </a:t>
            </a:r>
            <a:r>
              <a:rPr lang="en-US" sz="1200" b="1" dirty="0" smtClean="0">
                <a:effectLst/>
                <a:latin typeface="Segoe UI"/>
                <a:ea typeface="Times New Roman"/>
                <a:cs typeface="Times New Roman"/>
              </a:rPr>
              <a:t>Gradient Fill</a:t>
            </a:r>
            <a:r>
              <a:rPr lang="en-US" sz="1200" dirty="0" smtClean="0">
                <a:effectLst/>
                <a:latin typeface="Segoe UI"/>
                <a:ea typeface="Times New Roman"/>
                <a:cs typeface="Times New Roman"/>
              </a:rPr>
              <a:t>. </a:t>
            </a:r>
            <a:endParaRPr lang="en-US" sz="1200" dirty="0" smtClean="0">
              <a:effectLst/>
              <a:latin typeface="+mn-lt"/>
              <a:ea typeface="Calibri"/>
              <a:cs typeface="Times New Roman"/>
            </a:endParaRPr>
          </a:p>
          <a:p>
            <a:pPr marL="342900" marR="0" lvl="0" indent="-342900">
              <a:lnSpc>
                <a:spcPct val="115000"/>
              </a:lnSpc>
              <a:spcBef>
                <a:spcPts val="600"/>
              </a:spcBef>
              <a:spcAft>
                <a:spcPts val="0"/>
              </a:spcAft>
              <a:buFont typeface="+mj-lt"/>
              <a:buAutoNum type="arabicPeriod"/>
              <a:tabLst>
                <a:tab pos="685800" algn="l"/>
              </a:tabLst>
            </a:pPr>
            <a:r>
              <a:rPr lang="en-US" sz="1200" kern="1200" dirty="0" smtClean="0">
                <a:solidFill>
                  <a:srgbClr val="000000"/>
                </a:solidFill>
                <a:effectLst/>
                <a:latin typeface="Segoe UI"/>
                <a:ea typeface="Times New Roman"/>
                <a:cs typeface="Times New Roman"/>
              </a:rPr>
              <a:t>Under </a:t>
            </a:r>
            <a:r>
              <a:rPr lang="en-US" sz="1200" b="1" kern="1200" dirty="0" smtClean="0">
                <a:solidFill>
                  <a:srgbClr val="000000"/>
                </a:solidFill>
                <a:effectLst/>
                <a:latin typeface="Segoe UI"/>
                <a:ea typeface="Times New Roman"/>
                <a:cs typeface="Times New Roman"/>
              </a:rPr>
              <a:t>Gradient stops</a:t>
            </a:r>
            <a:r>
              <a:rPr lang="en-US" sz="1200" kern="1200" dirty="0" smtClean="0">
                <a:solidFill>
                  <a:srgbClr val="000000"/>
                </a:solidFill>
                <a:effectLst/>
                <a:latin typeface="Segoe UI"/>
                <a:ea typeface="Times New Roman"/>
                <a:cs typeface="Times New Roman"/>
              </a:rPr>
              <a:t>, click </a:t>
            </a:r>
            <a:r>
              <a:rPr lang="en-US" sz="1200" b="1" kern="1200" dirty="0" smtClean="0">
                <a:solidFill>
                  <a:srgbClr val="000000"/>
                </a:solidFill>
                <a:effectLst/>
                <a:latin typeface="Segoe UI"/>
                <a:ea typeface="Times New Roman"/>
                <a:cs typeface="Times New Roman"/>
              </a:rPr>
              <a:t>Add gradient stop</a:t>
            </a:r>
            <a:r>
              <a:rPr lang="en-US" sz="1200" kern="1200" dirty="0" smtClean="0">
                <a:solidFill>
                  <a:srgbClr val="000000"/>
                </a:solidFill>
                <a:effectLst/>
                <a:latin typeface="Segoe UI"/>
                <a:ea typeface="Times New Roman"/>
                <a:cs typeface="Times New Roman"/>
              </a:rPr>
              <a:t> or </a:t>
            </a:r>
            <a:r>
              <a:rPr lang="en-US" sz="1200" b="1" kern="1200" dirty="0" smtClean="0">
                <a:solidFill>
                  <a:srgbClr val="000000"/>
                </a:solidFill>
                <a:effectLst/>
                <a:latin typeface="Segoe UI"/>
                <a:ea typeface="Times New Roman"/>
                <a:cs typeface="Times New Roman"/>
              </a:rPr>
              <a:t>Remove gradient stop</a:t>
            </a:r>
            <a:r>
              <a:rPr lang="en-US" sz="1200" kern="1200" dirty="0" smtClean="0">
                <a:solidFill>
                  <a:srgbClr val="000000"/>
                </a:solidFill>
                <a:effectLst/>
                <a:latin typeface="Segoe UI"/>
                <a:ea typeface="Times New Roman"/>
                <a:cs typeface="Times New Roman"/>
              </a:rPr>
              <a:t> until four stops appear on the slider. Customize the gradient stops as follows:</a:t>
            </a:r>
            <a:endParaRPr lang="en-US" sz="1200" dirty="0" smtClean="0">
              <a:effectLst/>
              <a:latin typeface="+mn-lt"/>
              <a:ea typeface="Calibri"/>
              <a:cs typeface="Times New Roman"/>
            </a:endParaRPr>
          </a:p>
          <a:p>
            <a:pPr marL="742950" marR="0" lvl="1" indent="-285750">
              <a:lnSpc>
                <a:spcPct val="115000"/>
              </a:lnSpc>
              <a:spcBef>
                <a:spcPts val="600"/>
              </a:spcBef>
              <a:spcAft>
                <a:spcPts val="0"/>
              </a:spcAft>
              <a:buFont typeface="Arial"/>
              <a:buChar char="•"/>
            </a:pPr>
            <a:r>
              <a:rPr lang="en-US" sz="1200" kern="1200" dirty="0" smtClean="0">
                <a:solidFill>
                  <a:srgbClr val="000000"/>
                </a:solidFill>
                <a:effectLst/>
                <a:latin typeface="Segoe UI"/>
                <a:ea typeface="Times New Roman"/>
                <a:cs typeface="Times New Roman"/>
              </a:rPr>
              <a:t>Select the first stop on the slider, and then do the following:</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In the </a:t>
            </a:r>
            <a:r>
              <a:rPr lang="en-US" sz="1200" b="1" kern="1200" dirty="0" smtClean="0">
                <a:solidFill>
                  <a:srgbClr val="000000"/>
                </a:solidFill>
                <a:effectLst/>
                <a:latin typeface="Segoe UI"/>
                <a:ea typeface="Times New Roman"/>
                <a:cs typeface="Times New Roman"/>
              </a:rPr>
              <a:t>Position </a:t>
            </a:r>
            <a:r>
              <a:rPr lang="en-US" sz="1200" kern="1200" dirty="0" smtClean="0">
                <a:solidFill>
                  <a:srgbClr val="000000"/>
                </a:solidFill>
                <a:effectLst/>
                <a:latin typeface="Segoe UI"/>
                <a:ea typeface="Times New Roman"/>
                <a:cs typeface="Times New Roman"/>
              </a:rPr>
              <a:t>box, enter </a:t>
            </a:r>
            <a:r>
              <a:rPr lang="en-US" sz="1200" b="1" kern="1200" dirty="0" smtClean="0">
                <a:solidFill>
                  <a:srgbClr val="000000"/>
                </a:solidFill>
                <a:effectLst/>
                <a:latin typeface="Segoe UI"/>
                <a:ea typeface="Times New Roman"/>
                <a:cs typeface="Times New Roman"/>
              </a:rPr>
              <a:t>35%</a:t>
            </a:r>
            <a:r>
              <a:rPr lang="en-US" sz="1200" kern="1200" dirty="0" smtClean="0">
                <a:solidFill>
                  <a:srgbClr val="000000"/>
                </a:solidFill>
                <a:effectLst/>
                <a:latin typeface="Segoe UI"/>
                <a:ea typeface="Times New Roman"/>
                <a:cs typeface="Times New Roman"/>
              </a:rPr>
              <a:t>.</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Click the button next to </a:t>
            </a:r>
            <a:r>
              <a:rPr lang="en-US" sz="1200" b="1" kern="1200" dirty="0" smtClean="0">
                <a:solidFill>
                  <a:srgbClr val="000000"/>
                </a:solidFill>
                <a:effectLst/>
                <a:latin typeface="Segoe UI"/>
                <a:ea typeface="Times New Roman"/>
                <a:cs typeface="Times New Roman"/>
              </a:rPr>
              <a:t>Color</a:t>
            </a:r>
            <a:r>
              <a:rPr lang="en-US" sz="1200" kern="1200" dirty="0" smtClean="0">
                <a:solidFill>
                  <a:srgbClr val="000000"/>
                </a:solidFill>
                <a:effectLst/>
                <a:latin typeface="Segoe UI"/>
                <a:ea typeface="Times New Roman"/>
                <a:cs typeface="Times New Roman"/>
              </a:rPr>
              <a:t>, and then under </a:t>
            </a:r>
            <a:r>
              <a:rPr lang="en-US" sz="1200" b="1" kern="1200" dirty="0" smtClean="0">
                <a:solidFill>
                  <a:srgbClr val="000000"/>
                </a:solidFill>
                <a:effectLst/>
                <a:latin typeface="Segoe UI"/>
                <a:ea typeface="Times New Roman"/>
                <a:cs typeface="Times New Roman"/>
              </a:rPr>
              <a:t>Theme Colors </a:t>
            </a:r>
            <a:r>
              <a:rPr lang="en-US" sz="1200" kern="1200" dirty="0" smtClean="0">
                <a:solidFill>
                  <a:srgbClr val="000000"/>
                </a:solidFill>
                <a:effectLst/>
                <a:latin typeface="Segoe UI"/>
                <a:ea typeface="Times New Roman"/>
                <a:cs typeface="Times New Roman"/>
              </a:rPr>
              <a:t>select</a:t>
            </a:r>
            <a:r>
              <a:rPr lang="en-US" sz="1200" b="1" kern="1200" dirty="0" smtClean="0">
                <a:solidFill>
                  <a:srgbClr val="000000"/>
                </a:solidFill>
                <a:effectLst/>
                <a:latin typeface="Segoe UI"/>
                <a:ea typeface="Times New Roman"/>
                <a:cs typeface="Times New Roman"/>
              </a:rPr>
              <a:t> Blue, Accent 1, Lighter 80% </a:t>
            </a:r>
            <a:r>
              <a:rPr lang="en-US" sz="1200" kern="1200" dirty="0" smtClean="0">
                <a:solidFill>
                  <a:srgbClr val="000000"/>
                </a:solidFill>
                <a:effectLst/>
                <a:latin typeface="Segoe UI"/>
                <a:ea typeface="Times New Roman"/>
                <a:cs typeface="Times New Roman"/>
              </a:rPr>
              <a:t>(second row, fifth option from the left).</a:t>
            </a:r>
            <a:endParaRPr lang="en-US" sz="1200" dirty="0" smtClean="0">
              <a:effectLst/>
              <a:latin typeface="+mn-lt"/>
              <a:ea typeface="Calibri"/>
              <a:cs typeface="Times New Roman"/>
            </a:endParaRPr>
          </a:p>
          <a:p>
            <a:pPr marL="742950" marR="0" lvl="1" indent="-285750">
              <a:lnSpc>
                <a:spcPct val="115000"/>
              </a:lnSpc>
              <a:spcBef>
                <a:spcPts val="600"/>
              </a:spcBef>
              <a:spcAft>
                <a:spcPts val="0"/>
              </a:spcAft>
              <a:buFont typeface="Arial"/>
              <a:buChar char="•"/>
            </a:pPr>
            <a:r>
              <a:rPr lang="en-US" sz="1200" kern="1200" dirty="0" smtClean="0">
                <a:solidFill>
                  <a:srgbClr val="000000"/>
                </a:solidFill>
                <a:effectLst/>
                <a:latin typeface="Segoe UI"/>
                <a:ea typeface="Times New Roman"/>
                <a:cs typeface="Times New Roman"/>
              </a:rPr>
              <a:t>Select the second stop on the list, and then do the following: </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In the </a:t>
            </a:r>
            <a:r>
              <a:rPr lang="en-US" sz="1200" b="1" kern="1200" dirty="0" smtClean="0">
                <a:solidFill>
                  <a:srgbClr val="000000"/>
                </a:solidFill>
                <a:effectLst/>
                <a:latin typeface="Segoe UI"/>
                <a:ea typeface="Times New Roman"/>
                <a:cs typeface="Times New Roman"/>
              </a:rPr>
              <a:t>Position </a:t>
            </a:r>
            <a:r>
              <a:rPr lang="en-US" sz="1200" kern="1200" dirty="0" smtClean="0">
                <a:solidFill>
                  <a:srgbClr val="000000"/>
                </a:solidFill>
                <a:effectLst/>
                <a:latin typeface="Segoe UI"/>
                <a:ea typeface="Times New Roman"/>
                <a:cs typeface="Times New Roman"/>
              </a:rPr>
              <a:t>box, enter </a:t>
            </a:r>
            <a:r>
              <a:rPr lang="en-US" sz="1200" b="1" kern="1200" dirty="0" smtClean="0">
                <a:solidFill>
                  <a:srgbClr val="000000"/>
                </a:solidFill>
                <a:effectLst/>
                <a:latin typeface="Segoe UI"/>
                <a:ea typeface="Times New Roman"/>
                <a:cs typeface="Times New Roman"/>
              </a:rPr>
              <a:t>91%</a:t>
            </a:r>
            <a:r>
              <a:rPr lang="en-US" sz="1200" kern="1200" dirty="0" smtClean="0">
                <a:solidFill>
                  <a:srgbClr val="000000"/>
                </a:solidFill>
                <a:effectLst/>
                <a:latin typeface="Segoe UI"/>
                <a:ea typeface="Times New Roman"/>
                <a:cs typeface="Times New Roman"/>
              </a:rPr>
              <a:t>.</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Click the button next to </a:t>
            </a:r>
            <a:r>
              <a:rPr lang="en-US" sz="1200" b="1" kern="1200" dirty="0" smtClean="0">
                <a:solidFill>
                  <a:srgbClr val="000000"/>
                </a:solidFill>
                <a:effectLst/>
                <a:latin typeface="Segoe UI"/>
                <a:ea typeface="Times New Roman"/>
                <a:cs typeface="Times New Roman"/>
              </a:rPr>
              <a:t>Color</a:t>
            </a:r>
            <a:r>
              <a:rPr lang="en-US" sz="1200" kern="1200" dirty="0" smtClean="0">
                <a:solidFill>
                  <a:srgbClr val="000000"/>
                </a:solidFill>
                <a:effectLst/>
                <a:latin typeface="Segoe UI"/>
                <a:ea typeface="Times New Roman"/>
                <a:cs typeface="Times New Roman"/>
              </a:rPr>
              <a:t>, and then under </a:t>
            </a:r>
            <a:r>
              <a:rPr lang="en-US" sz="1200" b="1" kern="1200" dirty="0" smtClean="0">
                <a:solidFill>
                  <a:srgbClr val="000000"/>
                </a:solidFill>
                <a:effectLst/>
                <a:latin typeface="Segoe UI"/>
                <a:ea typeface="Times New Roman"/>
                <a:cs typeface="Times New Roman"/>
              </a:rPr>
              <a:t>Theme Colors </a:t>
            </a:r>
            <a:r>
              <a:rPr lang="en-US" sz="1200" kern="1200" dirty="0" smtClean="0">
                <a:solidFill>
                  <a:srgbClr val="000000"/>
                </a:solidFill>
                <a:effectLst/>
                <a:latin typeface="Segoe UI"/>
                <a:ea typeface="Times New Roman"/>
                <a:cs typeface="Times New Roman"/>
              </a:rPr>
              <a:t>select </a:t>
            </a:r>
            <a:r>
              <a:rPr lang="en-US" sz="1200" b="1" kern="1200" dirty="0" smtClean="0">
                <a:solidFill>
                  <a:srgbClr val="000000"/>
                </a:solidFill>
                <a:effectLst/>
                <a:latin typeface="Segoe UI"/>
                <a:ea typeface="Times New Roman"/>
                <a:cs typeface="Times New Roman"/>
              </a:rPr>
              <a:t>Blue, Text 2, Lighter 60% </a:t>
            </a:r>
            <a:r>
              <a:rPr lang="en-US" sz="1200" kern="1200" dirty="0" smtClean="0">
                <a:solidFill>
                  <a:srgbClr val="000000"/>
                </a:solidFill>
                <a:effectLst/>
                <a:latin typeface="Segoe UI"/>
                <a:ea typeface="Times New Roman"/>
                <a:cs typeface="Times New Roman"/>
              </a:rPr>
              <a:t>(third row, fourth option from the left).</a:t>
            </a:r>
            <a:endParaRPr lang="en-US" sz="1200" dirty="0" smtClean="0">
              <a:effectLst/>
              <a:latin typeface="+mn-lt"/>
              <a:ea typeface="Calibri"/>
              <a:cs typeface="Times New Roman"/>
            </a:endParaRPr>
          </a:p>
          <a:p>
            <a:pPr marL="742950" marR="0" lvl="1" indent="-285750">
              <a:lnSpc>
                <a:spcPct val="115000"/>
              </a:lnSpc>
              <a:spcBef>
                <a:spcPts val="600"/>
              </a:spcBef>
              <a:spcAft>
                <a:spcPts val="0"/>
              </a:spcAft>
              <a:buFont typeface="Arial"/>
              <a:buChar char="•"/>
            </a:pPr>
            <a:r>
              <a:rPr lang="en-US" sz="1200" kern="1200" dirty="0" smtClean="0">
                <a:solidFill>
                  <a:srgbClr val="000000"/>
                </a:solidFill>
                <a:effectLst/>
                <a:latin typeface="Segoe UI"/>
                <a:ea typeface="Times New Roman"/>
                <a:cs typeface="Times New Roman"/>
              </a:rPr>
              <a:t>Select the third stop on the list, and then do the following: </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In the </a:t>
            </a:r>
            <a:r>
              <a:rPr lang="en-US" sz="1200" b="1" kern="1200" dirty="0" smtClean="0">
                <a:solidFill>
                  <a:srgbClr val="000000"/>
                </a:solidFill>
                <a:effectLst/>
                <a:latin typeface="Segoe UI"/>
                <a:ea typeface="Times New Roman"/>
                <a:cs typeface="Times New Roman"/>
              </a:rPr>
              <a:t>Position </a:t>
            </a:r>
            <a:r>
              <a:rPr lang="en-US" sz="1200" kern="1200" dirty="0" smtClean="0">
                <a:solidFill>
                  <a:srgbClr val="000000"/>
                </a:solidFill>
                <a:effectLst/>
                <a:latin typeface="Segoe UI"/>
                <a:ea typeface="Times New Roman"/>
                <a:cs typeface="Times New Roman"/>
              </a:rPr>
              <a:t>box, enter </a:t>
            </a:r>
            <a:r>
              <a:rPr lang="en-US" sz="1200" b="1" kern="1200" dirty="0" smtClean="0">
                <a:solidFill>
                  <a:srgbClr val="000000"/>
                </a:solidFill>
                <a:effectLst/>
                <a:latin typeface="Segoe UI"/>
                <a:ea typeface="Times New Roman"/>
                <a:cs typeface="Times New Roman"/>
              </a:rPr>
              <a:t>94%</a:t>
            </a:r>
            <a:r>
              <a:rPr lang="en-US" sz="1200" kern="1200" dirty="0" smtClean="0">
                <a:solidFill>
                  <a:srgbClr val="000000"/>
                </a:solidFill>
                <a:effectLst/>
                <a:latin typeface="Segoe UI"/>
                <a:ea typeface="Times New Roman"/>
                <a:cs typeface="Times New Roman"/>
              </a:rPr>
              <a:t>.</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Click the button next to </a:t>
            </a:r>
            <a:r>
              <a:rPr lang="en-US" sz="1200" b="1" kern="1200" dirty="0" smtClean="0">
                <a:solidFill>
                  <a:srgbClr val="000000"/>
                </a:solidFill>
                <a:effectLst/>
                <a:latin typeface="Segoe UI"/>
                <a:ea typeface="Times New Roman"/>
                <a:cs typeface="Times New Roman"/>
              </a:rPr>
              <a:t>Color</a:t>
            </a:r>
            <a:r>
              <a:rPr lang="en-US" sz="1200" kern="1200" dirty="0" smtClean="0">
                <a:solidFill>
                  <a:srgbClr val="000000"/>
                </a:solidFill>
                <a:effectLst/>
                <a:latin typeface="Segoe UI"/>
                <a:ea typeface="Times New Roman"/>
                <a:cs typeface="Times New Roman"/>
              </a:rPr>
              <a:t>, and then under </a:t>
            </a:r>
            <a:r>
              <a:rPr lang="en-US" sz="1200" b="1" kern="1200" dirty="0" smtClean="0">
                <a:solidFill>
                  <a:srgbClr val="000000"/>
                </a:solidFill>
                <a:effectLst/>
                <a:latin typeface="Segoe UI"/>
                <a:ea typeface="Times New Roman"/>
                <a:cs typeface="Times New Roman"/>
              </a:rPr>
              <a:t>Theme Colors </a:t>
            </a:r>
            <a:r>
              <a:rPr lang="en-US" sz="1200" kern="1200" dirty="0" smtClean="0">
                <a:solidFill>
                  <a:srgbClr val="000000"/>
                </a:solidFill>
                <a:effectLst/>
                <a:latin typeface="Segoe UI"/>
                <a:ea typeface="Times New Roman"/>
                <a:cs typeface="Times New Roman"/>
              </a:rPr>
              <a:t>select </a:t>
            </a:r>
            <a:r>
              <a:rPr lang="en-US" sz="1200" b="1" kern="1200" dirty="0" smtClean="0">
                <a:solidFill>
                  <a:srgbClr val="000000"/>
                </a:solidFill>
                <a:effectLst/>
                <a:latin typeface="Segoe UI"/>
                <a:ea typeface="Times New Roman"/>
                <a:cs typeface="Times New Roman"/>
              </a:rPr>
              <a:t>Dark</a:t>
            </a:r>
            <a:r>
              <a:rPr lang="en-US" sz="1200" kern="1200" dirty="0" smtClean="0">
                <a:solidFill>
                  <a:srgbClr val="000000"/>
                </a:solidFill>
                <a:effectLst/>
                <a:latin typeface="Segoe UI"/>
                <a:ea typeface="Times New Roman"/>
                <a:cs typeface="Times New Roman"/>
              </a:rPr>
              <a:t> </a:t>
            </a:r>
            <a:r>
              <a:rPr lang="en-US" sz="1200" b="1" kern="1200" dirty="0" smtClean="0">
                <a:solidFill>
                  <a:srgbClr val="000000"/>
                </a:solidFill>
                <a:effectLst/>
                <a:latin typeface="Segoe UI"/>
                <a:ea typeface="Times New Roman"/>
                <a:cs typeface="Times New Roman"/>
              </a:rPr>
              <a:t>Blue, Text 2, Darker 25% </a:t>
            </a:r>
            <a:r>
              <a:rPr lang="en-US" sz="1200" kern="1200" dirty="0" smtClean="0">
                <a:solidFill>
                  <a:srgbClr val="000000"/>
                </a:solidFill>
                <a:effectLst/>
                <a:latin typeface="Segoe UI"/>
                <a:ea typeface="Times New Roman"/>
                <a:cs typeface="Times New Roman"/>
              </a:rPr>
              <a:t>(fifth row, fourth option from the left).</a:t>
            </a:r>
            <a:endParaRPr lang="en-US" sz="1200" dirty="0" smtClean="0">
              <a:effectLst/>
              <a:latin typeface="+mn-lt"/>
              <a:ea typeface="Calibri"/>
              <a:cs typeface="Times New Roman"/>
            </a:endParaRPr>
          </a:p>
          <a:p>
            <a:pPr marL="742950" marR="0" lvl="1" indent="-285750">
              <a:lnSpc>
                <a:spcPct val="115000"/>
              </a:lnSpc>
              <a:spcBef>
                <a:spcPts val="600"/>
              </a:spcBef>
              <a:spcAft>
                <a:spcPts val="0"/>
              </a:spcAft>
              <a:buFont typeface="Arial"/>
              <a:buChar char="•"/>
            </a:pPr>
            <a:r>
              <a:rPr lang="en-US" sz="1200" kern="1200" dirty="0" smtClean="0">
                <a:solidFill>
                  <a:srgbClr val="000000"/>
                </a:solidFill>
                <a:effectLst/>
                <a:latin typeface="Segoe UI"/>
                <a:ea typeface="Times New Roman"/>
                <a:cs typeface="Times New Roman"/>
              </a:rPr>
              <a:t>Select the last stop on the list, and then do the following: </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In the </a:t>
            </a:r>
            <a:r>
              <a:rPr lang="en-US" sz="1200" b="1" kern="1200" dirty="0" smtClean="0">
                <a:solidFill>
                  <a:srgbClr val="000000"/>
                </a:solidFill>
                <a:effectLst/>
                <a:latin typeface="Segoe UI"/>
                <a:ea typeface="Times New Roman"/>
                <a:cs typeface="Times New Roman"/>
              </a:rPr>
              <a:t>Position </a:t>
            </a:r>
            <a:r>
              <a:rPr lang="en-US" sz="1200" kern="1200" dirty="0" smtClean="0">
                <a:solidFill>
                  <a:srgbClr val="000000"/>
                </a:solidFill>
                <a:effectLst/>
                <a:latin typeface="Segoe UI"/>
                <a:ea typeface="Times New Roman"/>
                <a:cs typeface="Times New Roman"/>
              </a:rPr>
              <a:t>box, enter </a:t>
            </a:r>
            <a:r>
              <a:rPr lang="en-US" sz="1200" b="1" kern="1200" dirty="0" smtClean="0">
                <a:solidFill>
                  <a:srgbClr val="000000"/>
                </a:solidFill>
                <a:effectLst/>
                <a:latin typeface="Segoe UI"/>
                <a:ea typeface="Times New Roman"/>
                <a:cs typeface="Times New Roman"/>
              </a:rPr>
              <a:t>97%</a:t>
            </a:r>
            <a:r>
              <a:rPr lang="en-US" sz="1200" kern="1200" dirty="0" smtClean="0">
                <a:solidFill>
                  <a:srgbClr val="000000"/>
                </a:solidFill>
                <a:effectLst/>
                <a:latin typeface="Segoe UI"/>
                <a:ea typeface="Times New Roman"/>
                <a:cs typeface="Times New Roman"/>
              </a:rPr>
              <a:t>.</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Click the button next to </a:t>
            </a:r>
            <a:r>
              <a:rPr lang="en-US" sz="1200" b="1" kern="1200" dirty="0" smtClean="0">
                <a:solidFill>
                  <a:srgbClr val="000000"/>
                </a:solidFill>
                <a:effectLst/>
                <a:latin typeface="Segoe UI"/>
                <a:ea typeface="Times New Roman"/>
                <a:cs typeface="Times New Roman"/>
              </a:rPr>
              <a:t>Color</a:t>
            </a:r>
            <a:r>
              <a:rPr lang="en-US" sz="1200" kern="1200" dirty="0" smtClean="0">
                <a:solidFill>
                  <a:srgbClr val="000000"/>
                </a:solidFill>
                <a:effectLst/>
                <a:latin typeface="Segoe UI"/>
                <a:ea typeface="Times New Roman"/>
                <a:cs typeface="Times New Roman"/>
              </a:rPr>
              <a:t>, and then under </a:t>
            </a:r>
            <a:r>
              <a:rPr lang="en-US" sz="1200" b="1" kern="1200" dirty="0" smtClean="0">
                <a:solidFill>
                  <a:srgbClr val="000000"/>
                </a:solidFill>
                <a:effectLst/>
                <a:latin typeface="Segoe UI"/>
                <a:ea typeface="Times New Roman"/>
                <a:cs typeface="Times New Roman"/>
              </a:rPr>
              <a:t>Theme Colors </a:t>
            </a:r>
            <a:r>
              <a:rPr lang="en-US" sz="1200" kern="1200" dirty="0" smtClean="0">
                <a:solidFill>
                  <a:srgbClr val="000000"/>
                </a:solidFill>
                <a:effectLst/>
                <a:latin typeface="Segoe UI"/>
                <a:ea typeface="Times New Roman"/>
                <a:cs typeface="Times New Roman"/>
              </a:rPr>
              <a:t>select </a:t>
            </a:r>
            <a:r>
              <a:rPr lang="en-US" sz="1200" b="1" kern="1200" dirty="0" smtClean="0">
                <a:solidFill>
                  <a:srgbClr val="000000"/>
                </a:solidFill>
                <a:effectLst/>
                <a:latin typeface="Segoe UI"/>
                <a:ea typeface="Times New Roman"/>
                <a:cs typeface="Times New Roman"/>
              </a:rPr>
              <a:t>Dark Blue, Text 2, Lighter 40% </a:t>
            </a:r>
            <a:r>
              <a:rPr lang="en-US" sz="1200" kern="1200" dirty="0" smtClean="0">
                <a:solidFill>
                  <a:srgbClr val="000000"/>
                </a:solidFill>
                <a:effectLst/>
                <a:latin typeface="Segoe UI"/>
                <a:ea typeface="Times New Roman"/>
                <a:cs typeface="Times New Roman"/>
              </a:rPr>
              <a:t>(fourth row, fourth option from the left).</a:t>
            </a:r>
            <a:endParaRPr lang="en-US" sz="1200" dirty="0" smtClean="0">
              <a:effectLst/>
              <a:latin typeface="+mn-lt"/>
              <a:ea typeface="Calibri"/>
              <a:cs typeface="Times New Roman"/>
            </a:endParaRPr>
          </a:p>
          <a:p>
            <a:pPr marL="342900" marR="0" lvl="0" indent="-342900">
              <a:lnSpc>
                <a:spcPct val="115000"/>
              </a:lnSpc>
              <a:spcBef>
                <a:spcPts val="600"/>
              </a:spcBef>
              <a:spcAft>
                <a:spcPts val="0"/>
              </a:spcAft>
              <a:buFont typeface="+mj-lt"/>
              <a:buAutoNum type="arabicPeriod"/>
              <a:tabLst>
                <a:tab pos="685800" algn="l"/>
              </a:tabLst>
            </a:pPr>
            <a:r>
              <a:rPr lang="en-US" sz="1200" dirty="0" smtClean="0">
                <a:effectLst/>
                <a:latin typeface="Segoe UI"/>
                <a:ea typeface="Times New Roman"/>
                <a:cs typeface="Times New Roman"/>
              </a:rPr>
              <a:t>Close the </a:t>
            </a:r>
            <a:r>
              <a:rPr lang="en-US" sz="1200" b="1" dirty="0" smtClean="0">
                <a:effectLst/>
                <a:latin typeface="Segoe UI"/>
                <a:ea typeface="Times New Roman"/>
                <a:cs typeface="Times New Roman"/>
              </a:rPr>
              <a:t>Format Background</a:t>
            </a:r>
            <a:r>
              <a:rPr lang="en-US" sz="1200" dirty="0" smtClean="0">
                <a:effectLst/>
                <a:latin typeface="Segoe UI"/>
                <a:ea typeface="Times New Roman"/>
                <a:cs typeface="Times New Roman"/>
              </a:rPr>
              <a:t> dialog box.</a:t>
            </a:r>
            <a:endParaRPr lang="en-US" sz="1200" dirty="0">
              <a:effectLst/>
              <a:latin typeface="+mn-lt"/>
              <a:ea typeface="Calibri"/>
              <a:cs typeface="Times New Roman"/>
            </a:endParaRPr>
          </a:p>
        </p:txBody>
      </p:sp>
      <p:sp>
        <p:nvSpPr>
          <p:cNvPr id="4" name="Slide Number Placeholder 3"/>
          <p:cNvSpPr>
            <a:spLocks noGrp="1"/>
          </p:cNvSpPr>
          <p:nvPr>
            <p:ph type="sldNum" sz="quarter" idx="10"/>
          </p:nvPr>
        </p:nvSpPr>
        <p:spPr/>
        <p:txBody>
          <a:bodyPr/>
          <a:lstStyle/>
          <a:p>
            <a:fld id="{DEE3E46C-0C00-4EF2-A8A1-A6C2D282E9FF}" type="slidenum">
              <a:rPr lang="en-US" smtClean="0"/>
              <a:t>5</a:t>
            </a:fld>
            <a:endParaRPr lang="en-US"/>
          </a:p>
        </p:txBody>
      </p:sp>
    </p:spTree>
    <p:extLst>
      <p:ext uri="{BB962C8B-B14F-4D97-AF65-F5344CB8AC3E}">
        <p14:creationId xmlns:p14="http://schemas.microsoft.com/office/powerpoint/2010/main" val="1388966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600"/>
              </a:spcBef>
              <a:spcAft>
                <a:spcPts val="0"/>
              </a:spcAft>
            </a:pPr>
            <a:r>
              <a:rPr lang="en-US" sz="1200" b="1" dirty="0" smtClean="0">
                <a:effectLst/>
                <a:latin typeface="Segoe UI"/>
                <a:ea typeface="Calibri"/>
                <a:cs typeface="Times New Roman"/>
              </a:rPr>
              <a:t>Television (High Tech)</a:t>
            </a:r>
            <a:endParaRPr lang="en-US" sz="1050" dirty="0" smtClean="0">
              <a:effectLst/>
              <a:latin typeface="+mn-lt"/>
              <a:ea typeface="Calibri"/>
              <a:cs typeface="Times New Roman"/>
            </a:endParaRPr>
          </a:p>
          <a:p>
            <a:pPr marL="0" marR="0">
              <a:spcBef>
                <a:spcPts val="600"/>
              </a:spcBef>
              <a:spcAft>
                <a:spcPts val="0"/>
              </a:spcAft>
            </a:pPr>
            <a:r>
              <a:rPr lang="en-US" sz="1200" dirty="0" smtClean="0">
                <a:effectLst/>
                <a:latin typeface="Segoe UI"/>
                <a:ea typeface="Calibri"/>
                <a:cs typeface="Times New Roman"/>
              </a:rPr>
              <a:t>(Intermediate)</a:t>
            </a:r>
            <a:endParaRPr lang="en-US" sz="1050" dirty="0" smtClean="0">
              <a:effectLst/>
              <a:latin typeface="+mn-lt"/>
              <a:ea typeface="Calibri"/>
              <a:cs typeface="Times New Roman"/>
            </a:endParaRPr>
          </a:p>
          <a:p>
            <a:pPr marL="0" marR="0">
              <a:spcBef>
                <a:spcPts val="600"/>
              </a:spcBef>
              <a:spcAft>
                <a:spcPts val="0"/>
              </a:spcAft>
            </a:pPr>
            <a:r>
              <a:rPr lang="en-US" sz="1200" dirty="0" smtClean="0">
                <a:effectLst/>
                <a:latin typeface="Segoe UI"/>
                <a:ea typeface="Calibri"/>
                <a:cs typeface="Times New Roman"/>
              </a:rPr>
              <a:t> </a:t>
            </a:r>
            <a:endParaRPr lang="en-US" sz="1200" dirty="0" smtClean="0">
              <a:effectLst/>
              <a:latin typeface="+mn-lt"/>
              <a:ea typeface="Calibri"/>
              <a:cs typeface="Times New Roman"/>
            </a:endParaRPr>
          </a:p>
          <a:p>
            <a:pPr marL="0" marR="0">
              <a:spcBef>
                <a:spcPts val="600"/>
              </a:spcBef>
              <a:spcAft>
                <a:spcPts val="0"/>
              </a:spcAft>
            </a:pPr>
            <a:r>
              <a:rPr lang="en-US" sz="1200" dirty="0" smtClean="0">
                <a:effectLst/>
                <a:latin typeface="Segoe UI"/>
                <a:ea typeface="Calibri"/>
                <a:cs typeface="Times New Roman"/>
              </a:rPr>
              <a:t>To reproduce the video effects on this slide, do the following:</a:t>
            </a:r>
          </a:p>
          <a:p>
            <a:pPr marL="0" marR="0">
              <a:spcBef>
                <a:spcPts val="600"/>
              </a:spcBef>
              <a:spcAft>
                <a:spcPts val="0"/>
              </a:spcAft>
            </a:pP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On the </a:t>
            </a:r>
            <a:r>
              <a:rPr lang="en-US" sz="1200" b="1" dirty="0" smtClean="0">
                <a:effectLst/>
                <a:latin typeface="Segoe UI"/>
                <a:ea typeface="Calibri"/>
                <a:cs typeface="Times New Roman"/>
              </a:rPr>
              <a:t>Home</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Slides</a:t>
            </a:r>
            <a:r>
              <a:rPr lang="en-US" sz="1200" dirty="0" smtClean="0">
                <a:effectLst/>
                <a:latin typeface="Segoe UI"/>
                <a:ea typeface="Calibri"/>
                <a:cs typeface="Times New Roman"/>
              </a:rPr>
              <a:t> group, click </a:t>
            </a:r>
            <a:r>
              <a:rPr lang="en-US" sz="1200" b="1" dirty="0" smtClean="0">
                <a:effectLst/>
                <a:latin typeface="Segoe UI"/>
                <a:ea typeface="Calibri"/>
                <a:cs typeface="Times New Roman"/>
              </a:rPr>
              <a:t>Layout</a:t>
            </a:r>
            <a:r>
              <a:rPr lang="en-US" sz="1200" dirty="0" smtClean="0">
                <a:effectLst/>
                <a:latin typeface="Segoe UI"/>
                <a:ea typeface="Calibri"/>
                <a:cs typeface="Times New Roman"/>
              </a:rPr>
              <a:t>, and then click </a:t>
            </a:r>
            <a:r>
              <a:rPr lang="en-US" sz="1200" b="1" dirty="0" smtClean="0">
                <a:effectLst/>
                <a:latin typeface="Segoe UI"/>
                <a:ea typeface="Calibri"/>
                <a:cs typeface="Times New Roman"/>
              </a:rPr>
              <a:t>Blank</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On the </a:t>
            </a:r>
            <a:r>
              <a:rPr lang="en-US" sz="1200" b="1" dirty="0" smtClean="0">
                <a:effectLst/>
                <a:latin typeface="Segoe UI"/>
                <a:ea typeface="Calibri"/>
                <a:cs typeface="Times New Roman"/>
              </a:rPr>
              <a:t>Insert</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Images</a:t>
            </a:r>
            <a:r>
              <a:rPr lang="en-US" sz="1200" dirty="0" smtClean="0">
                <a:effectLst/>
                <a:latin typeface="Segoe UI"/>
                <a:ea typeface="Calibri"/>
                <a:cs typeface="Times New Roman"/>
              </a:rPr>
              <a:t> group, click </a:t>
            </a:r>
            <a:r>
              <a:rPr lang="en-US" sz="1200" b="1" dirty="0" smtClean="0">
                <a:effectLst/>
                <a:latin typeface="Segoe UI"/>
                <a:ea typeface="Calibri"/>
                <a:cs typeface="Times New Roman"/>
              </a:rPr>
              <a:t>Picture</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In the left pane of the </a:t>
            </a:r>
            <a:r>
              <a:rPr lang="en-US" sz="1200" b="1" dirty="0" smtClean="0">
                <a:effectLst/>
                <a:latin typeface="Segoe UI"/>
                <a:ea typeface="Calibri"/>
                <a:cs typeface="Times New Roman"/>
              </a:rPr>
              <a:t>Insert Picture</a:t>
            </a:r>
            <a:r>
              <a:rPr lang="en-US" sz="1200" dirty="0" smtClean="0">
                <a:effectLst/>
                <a:latin typeface="Segoe UI"/>
                <a:ea typeface="Calibri"/>
                <a:cs typeface="Times New Roman"/>
              </a:rPr>
              <a:t> dialog box, click the drive or library that contains the picture of the TV. In the right pane of the dialog box, click the picture that you want and then click </a:t>
            </a:r>
            <a:r>
              <a:rPr lang="en-US" sz="1200" b="1" dirty="0" smtClean="0">
                <a:effectLst/>
                <a:latin typeface="Segoe UI"/>
                <a:ea typeface="Calibri"/>
                <a:cs typeface="Times New Roman"/>
              </a:rPr>
              <a:t>Insert</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Under </a:t>
            </a:r>
            <a:r>
              <a:rPr lang="en-US" sz="1200" b="1" dirty="0" smtClean="0">
                <a:effectLst/>
                <a:latin typeface="Segoe UI"/>
                <a:ea typeface="Calibri"/>
                <a:cs typeface="Times New Roman"/>
              </a:rPr>
              <a:t>Picture Tools</a:t>
            </a:r>
            <a:r>
              <a:rPr lang="en-US" sz="1200" dirty="0" smtClean="0">
                <a:effectLst/>
                <a:latin typeface="Segoe UI"/>
                <a:ea typeface="Calibri"/>
                <a:cs typeface="Times New Roman"/>
              </a:rPr>
              <a:t>, on the </a:t>
            </a:r>
            <a:r>
              <a:rPr lang="en-US" sz="1200" b="1" dirty="0" smtClean="0">
                <a:effectLst/>
                <a:latin typeface="Segoe UI"/>
                <a:ea typeface="Calibri"/>
                <a:cs typeface="Times New Roman"/>
              </a:rPr>
              <a:t>Format</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Adjust</a:t>
            </a:r>
            <a:r>
              <a:rPr lang="en-US" sz="1200" dirty="0" smtClean="0">
                <a:effectLst/>
                <a:latin typeface="Segoe UI"/>
                <a:ea typeface="Calibri"/>
                <a:cs typeface="Times New Roman"/>
              </a:rPr>
              <a:t> group, click </a:t>
            </a:r>
            <a:r>
              <a:rPr lang="en-US" sz="1200" b="1" dirty="0" smtClean="0">
                <a:effectLst/>
                <a:latin typeface="Segoe UI"/>
                <a:ea typeface="Calibri"/>
                <a:cs typeface="Times New Roman"/>
              </a:rPr>
              <a:t>Remove Background</a:t>
            </a:r>
            <a:r>
              <a:rPr lang="en-US" sz="1200" dirty="0" smtClean="0">
                <a:effectLst/>
                <a:latin typeface="Segoe UI"/>
                <a:ea typeface="Calibri"/>
                <a:cs typeface="Times New Roman"/>
              </a:rPr>
              <a:t>, to remove background and television screen from image, do the following:</a:t>
            </a:r>
            <a:endParaRPr lang="en-US" sz="1200" dirty="0" smtClean="0">
              <a:effectLst/>
              <a:latin typeface="+mn-lt"/>
              <a:ea typeface="Calibri"/>
              <a:cs typeface="Times New Roman"/>
            </a:endParaRPr>
          </a:p>
          <a:p>
            <a:pPr marL="742950" marR="0" lvl="1" indent="-285750">
              <a:spcBef>
                <a:spcPts val="600"/>
              </a:spcBef>
              <a:spcAft>
                <a:spcPts val="0"/>
              </a:spcAft>
              <a:buFont typeface="Arial"/>
              <a:buChar char="•"/>
              <a:tabLst>
                <a:tab pos="1143000" algn="l"/>
              </a:tabLst>
            </a:pPr>
            <a:r>
              <a:rPr lang="en-US" sz="1200" dirty="0" smtClean="0">
                <a:solidFill>
                  <a:srgbClr val="000000"/>
                </a:solidFill>
                <a:effectLst/>
                <a:latin typeface="Segoe UI"/>
                <a:ea typeface="Calibri"/>
                <a:cs typeface="Times New Roman"/>
              </a:rPr>
              <a:t>Click one of the handles on the marquee lines, drag the line so that it contains the portion of the picture that you wish to keep, and excludes most of the areas you wish to remove (highlighted area will be removed).</a:t>
            </a:r>
            <a:endParaRPr lang="en-US" sz="1200" dirty="0" smtClean="0">
              <a:effectLst/>
              <a:latin typeface="+mn-lt"/>
              <a:ea typeface="Calibri"/>
              <a:cs typeface="Times New Roman"/>
            </a:endParaRPr>
          </a:p>
          <a:p>
            <a:pPr marL="742950" marR="0" lvl="1" indent="-285750">
              <a:spcBef>
                <a:spcPts val="600"/>
              </a:spcBef>
              <a:spcAft>
                <a:spcPts val="0"/>
              </a:spcAft>
              <a:buFont typeface="Arial"/>
              <a:buChar char="•"/>
              <a:tabLst>
                <a:tab pos="1143000" algn="l"/>
              </a:tabLst>
            </a:pPr>
            <a:r>
              <a:rPr lang="en-US" sz="1200" dirty="0" smtClean="0">
                <a:solidFill>
                  <a:srgbClr val="000000"/>
                </a:solidFill>
                <a:effectLst/>
                <a:latin typeface="Segoe UI"/>
                <a:ea typeface="Calibri"/>
                <a:cs typeface="Times New Roman"/>
              </a:rPr>
              <a:t>On the</a:t>
            </a:r>
            <a:r>
              <a:rPr lang="en-US" sz="1200" b="1" dirty="0" smtClean="0">
                <a:solidFill>
                  <a:srgbClr val="000000"/>
                </a:solidFill>
                <a:effectLst/>
                <a:latin typeface="Segoe UI"/>
                <a:ea typeface="Calibri"/>
                <a:cs typeface="Times New Roman"/>
              </a:rPr>
              <a:t> Background Removal</a:t>
            </a:r>
            <a:r>
              <a:rPr lang="en-US" sz="1200" dirty="0" smtClean="0">
                <a:solidFill>
                  <a:srgbClr val="000000"/>
                </a:solidFill>
                <a:effectLst/>
                <a:latin typeface="Segoe UI"/>
                <a:ea typeface="Calibri"/>
                <a:cs typeface="Times New Roman"/>
              </a:rPr>
              <a:t> tab, in the </a:t>
            </a:r>
            <a:r>
              <a:rPr lang="en-US" sz="1200" b="1" dirty="0" smtClean="0">
                <a:solidFill>
                  <a:srgbClr val="000000"/>
                </a:solidFill>
                <a:effectLst/>
                <a:latin typeface="Segoe UI"/>
                <a:ea typeface="Calibri"/>
                <a:cs typeface="Times New Roman"/>
              </a:rPr>
              <a:t>Refine</a:t>
            </a:r>
            <a:r>
              <a:rPr lang="en-US" sz="1200" dirty="0" smtClean="0">
                <a:solidFill>
                  <a:srgbClr val="000000"/>
                </a:solidFill>
                <a:effectLst/>
                <a:latin typeface="Segoe UI"/>
                <a:ea typeface="Calibri"/>
                <a:cs typeface="Times New Roman"/>
              </a:rPr>
              <a:t> group, click </a:t>
            </a:r>
            <a:r>
              <a:rPr lang="en-US" sz="1200" b="1" dirty="0" smtClean="0">
                <a:solidFill>
                  <a:srgbClr val="000000"/>
                </a:solidFill>
                <a:effectLst/>
                <a:latin typeface="Segoe UI"/>
                <a:ea typeface="Calibri"/>
                <a:cs typeface="Times New Roman"/>
              </a:rPr>
              <a:t>Mark areas to Remove</a:t>
            </a:r>
            <a:r>
              <a:rPr lang="en-US" sz="1200" dirty="0" smtClean="0">
                <a:solidFill>
                  <a:srgbClr val="000000"/>
                </a:solidFill>
                <a:effectLst/>
                <a:latin typeface="Segoe UI"/>
                <a:ea typeface="Calibri"/>
                <a:cs typeface="Times New Roman"/>
              </a:rPr>
              <a:t>, then click in corner of TV monitor and drag selection in a diagonal line to other corner.</a:t>
            </a:r>
            <a:endParaRPr lang="en-US" sz="1200" dirty="0" smtClean="0">
              <a:effectLst/>
              <a:latin typeface="+mn-lt"/>
              <a:ea typeface="Calibri"/>
              <a:cs typeface="Times New Roman"/>
            </a:endParaRPr>
          </a:p>
          <a:p>
            <a:pPr marL="742950" marR="0" lvl="1" indent="-285750">
              <a:spcBef>
                <a:spcPts val="600"/>
              </a:spcBef>
              <a:spcAft>
                <a:spcPts val="0"/>
              </a:spcAft>
              <a:buFont typeface="Arial"/>
              <a:buChar char="•"/>
              <a:tabLst>
                <a:tab pos="1143000" algn="l"/>
              </a:tabLst>
            </a:pPr>
            <a:r>
              <a:rPr lang="en-US" sz="1200" dirty="0" smtClean="0">
                <a:solidFill>
                  <a:srgbClr val="000000"/>
                </a:solidFill>
                <a:effectLst/>
                <a:latin typeface="Segoe UI"/>
                <a:ea typeface="Calibri"/>
                <a:cs typeface="Times New Roman"/>
              </a:rPr>
              <a:t>Select </a:t>
            </a:r>
            <a:r>
              <a:rPr lang="en-US" sz="1200" b="1" dirty="0" smtClean="0">
                <a:solidFill>
                  <a:srgbClr val="000000"/>
                </a:solidFill>
                <a:effectLst/>
                <a:latin typeface="Segoe UI"/>
                <a:ea typeface="Calibri"/>
                <a:cs typeface="Times New Roman"/>
              </a:rPr>
              <a:t>Mark Areas to Keep</a:t>
            </a:r>
            <a:r>
              <a:rPr lang="en-US" sz="1200" dirty="0" smtClean="0">
                <a:solidFill>
                  <a:srgbClr val="000000"/>
                </a:solidFill>
                <a:effectLst/>
                <a:latin typeface="Segoe UI"/>
                <a:ea typeface="Calibri"/>
                <a:cs typeface="Times New Roman"/>
              </a:rPr>
              <a:t> and/or </a:t>
            </a:r>
            <a:r>
              <a:rPr lang="en-US" sz="1200" b="1" dirty="0" smtClean="0">
                <a:solidFill>
                  <a:srgbClr val="000000"/>
                </a:solidFill>
                <a:effectLst/>
                <a:latin typeface="Segoe UI"/>
                <a:ea typeface="Calibri"/>
                <a:cs typeface="Times New Roman"/>
              </a:rPr>
              <a:t>Mark Areas to Remove</a:t>
            </a:r>
            <a:r>
              <a:rPr lang="en-US" sz="1200" dirty="0" smtClean="0">
                <a:solidFill>
                  <a:srgbClr val="000000"/>
                </a:solidFill>
                <a:effectLst/>
                <a:latin typeface="Segoe UI"/>
                <a:ea typeface="Calibri"/>
                <a:cs typeface="Times New Roman"/>
              </a:rPr>
              <a:t> to refine selection. </a:t>
            </a:r>
            <a:endParaRPr lang="en-US" sz="1200" dirty="0" smtClean="0">
              <a:effectLst/>
              <a:latin typeface="+mn-lt"/>
              <a:ea typeface="Calibri"/>
              <a:cs typeface="Times New Roman"/>
            </a:endParaRPr>
          </a:p>
          <a:p>
            <a:pPr marL="742950" marR="0" lvl="1" indent="-285750">
              <a:spcBef>
                <a:spcPts val="600"/>
              </a:spcBef>
              <a:spcAft>
                <a:spcPts val="0"/>
              </a:spcAft>
              <a:buFont typeface="Arial"/>
              <a:buChar char="•"/>
              <a:tabLst>
                <a:tab pos="1143000" algn="l"/>
              </a:tabLst>
            </a:pPr>
            <a:r>
              <a:rPr lang="en-US" sz="1200" dirty="0" smtClean="0">
                <a:effectLst/>
                <a:latin typeface="Segoe UI"/>
                <a:ea typeface="Calibri"/>
                <a:cs typeface="Times New Roman"/>
              </a:rPr>
              <a:t>On the </a:t>
            </a:r>
            <a:r>
              <a:rPr lang="en-US" sz="1200" b="1" dirty="0" smtClean="0">
                <a:effectLst/>
                <a:latin typeface="Segoe UI"/>
                <a:ea typeface="Calibri"/>
                <a:cs typeface="Times New Roman"/>
              </a:rPr>
              <a:t>Background Removal</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Close</a:t>
            </a:r>
            <a:r>
              <a:rPr lang="en-US" sz="1200" dirty="0" smtClean="0">
                <a:effectLst/>
                <a:latin typeface="Segoe UI"/>
                <a:ea typeface="Calibri"/>
                <a:cs typeface="Times New Roman"/>
              </a:rPr>
              <a:t> group, select </a:t>
            </a:r>
            <a:r>
              <a:rPr lang="en-US" sz="1200" b="1" dirty="0" smtClean="0">
                <a:effectLst/>
                <a:latin typeface="Segoe UI"/>
                <a:ea typeface="Calibri"/>
                <a:cs typeface="Times New Roman"/>
              </a:rPr>
              <a:t>Keep Changes</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On the </a:t>
            </a:r>
            <a:r>
              <a:rPr lang="en-US" sz="1200" b="1" dirty="0" smtClean="0">
                <a:effectLst/>
                <a:latin typeface="Segoe UI"/>
                <a:ea typeface="Calibri"/>
                <a:cs typeface="Times New Roman"/>
              </a:rPr>
              <a:t>Home</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Drawing</a:t>
            </a:r>
            <a:r>
              <a:rPr lang="en-US" sz="1200" dirty="0" smtClean="0">
                <a:effectLst/>
                <a:latin typeface="Segoe UI"/>
                <a:ea typeface="Calibri"/>
                <a:cs typeface="Times New Roman"/>
              </a:rPr>
              <a:t> group, click </a:t>
            </a:r>
            <a:r>
              <a:rPr lang="en-US" sz="1200" b="1" dirty="0" smtClean="0">
                <a:effectLst/>
                <a:latin typeface="Segoe UI"/>
                <a:ea typeface="Calibri"/>
                <a:cs typeface="Times New Roman"/>
              </a:rPr>
              <a:t>Arrange</a:t>
            </a:r>
            <a:r>
              <a:rPr lang="en-US" sz="1200" dirty="0" smtClean="0">
                <a:effectLst/>
                <a:latin typeface="Segoe UI"/>
                <a:ea typeface="Calibri"/>
                <a:cs typeface="Times New Roman"/>
              </a:rPr>
              <a:t>, point to </a:t>
            </a:r>
            <a:r>
              <a:rPr lang="en-US" sz="1200" b="1" dirty="0" smtClean="0">
                <a:effectLst/>
                <a:latin typeface="Segoe UI"/>
                <a:ea typeface="Calibri"/>
                <a:cs typeface="Times New Roman"/>
              </a:rPr>
              <a:t>Align</a:t>
            </a:r>
            <a:r>
              <a:rPr lang="en-US" sz="1200" dirty="0" smtClean="0">
                <a:effectLst/>
                <a:latin typeface="Segoe UI"/>
                <a:ea typeface="Calibri"/>
                <a:cs typeface="Times New Roman"/>
              </a:rPr>
              <a:t> then do the following:</a:t>
            </a:r>
            <a:endParaRPr lang="en-US" sz="1200" dirty="0" smtClean="0">
              <a:effectLst/>
              <a:latin typeface="+mn-lt"/>
              <a:ea typeface="Calibri"/>
              <a:cs typeface="Times New Roman"/>
            </a:endParaRPr>
          </a:p>
          <a:p>
            <a:pPr marL="742950" marR="0" lvl="1" indent="-285750">
              <a:spcBef>
                <a:spcPts val="600"/>
              </a:spcBef>
              <a:spcAft>
                <a:spcPts val="0"/>
              </a:spcAft>
              <a:buFont typeface="Arial"/>
              <a:buChar char="•"/>
              <a:tabLst>
                <a:tab pos="1143000" algn="l"/>
              </a:tabLst>
            </a:pPr>
            <a:r>
              <a:rPr lang="en-US" sz="1200" dirty="0" smtClean="0">
                <a:effectLst/>
                <a:latin typeface="Segoe UI"/>
                <a:ea typeface="Calibri"/>
                <a:cs typeface="Times New Roman"/>
              </a:rPr>
              <a:t>Click </a:t>
            </a:r>
            <a:r>
              <a:rPr lang="en-US" sz="1200" b="1" dirty="0" smtClean="0">
                <a:effectLst/>
                <a:latin typeface="Segoe UI"/>
                <a:ea typeface="Calibri"/>
                <a:cs typeface="Times New Roman"/>
              </a:rPr>
              <a:t>Align Middle</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Under </a:t>
            </a:r>
            <a:r>
              <a:rPr lang="en-US" sz="1200" b="1" dirty="0" smtClean="0">
                <a:effectLst/>
                <a:latin typeface="Segoe UI"/>
                <a:ea typeface="Calibri"/>
                <a:cs typeface="Times New Roman"/>
              </a:rPr>
              <a:t>Picture Tools</a:t>
            </a:r>
            <a:r>
              <a:rPr lang="en-US" sz="1200" dirty="0" smtClean="0">
                <a:effectLst/>
                <a:latin typeface="Segoe UI"/>
                <a:ea typeface="Calibri"/>
                <a:cs typeface="Times New Roman"/>
              </a:rPr>
              <a:t>, on the </a:t>
            </a:r>
            <a:r>
              <a:rPr lang="en-US" sz="1200" b="1" dirty="0" smtClean="0">
                <a:effectLst/>
                <a:latin typeface="Segoe UI"/>
                <a:ea typeface="Calibri"/>
                <a:cs typeface="Times New Roman"/>
              </a:rPr>
              <a:t>Format</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Picture Styles</a:t>
            </a:r>
            <a:r>
              <a:rPr lang="en-US" sz="1200" dirty="0" smtClean="0">
                <a:effectLst/>
                <a:latin typeface="Segoe UI"/>
                <a:ea typeface="Calibri"/>
                <a:cs typeface="Times New Roman"/>
              </a:rPr>
              <a:t> group</a:t>
            </a:r>
            <a:r>
              <a:rPr lang="en-US" sz="1200" kern="1200" dirty="0" smtClean="0">
                <a:solidFill>
                  <a:srgbClr val="000000"/>
                </a:solidFill>
                <a:effectLst/>
                <a:latin typeface="Segoe UI"/>
                <a:ea typeface="Times New Roman"/>
                <a:cs typeface="Times New Roman"/>
              </a:rPr>
              <a:t>, click the arrow at the bottom right launching the </a:t>
            </a:r>
            <a:r>
              <a:rPr lang="en-US" sz="1200" b="1" kern="1200" dirty="0" smtClean="0">
                <a:solidFill>
                  <a:srgbClr val="000000"/>
                </a:solidFill>
                <a:effectLst/>
                <a:latin typeface="Segoe UI"/>
                <a:ea typeface="Times New Roman"/>
                <a:cs typeface="Times New Roman"/>
              </a:rPr>
              <a:t>Format Picture </a:t>
            </a:r>
            <a:r>
              <a:rPr lang="en-US" sz="1200" kern="1200" dirty="0" smtClean="0">
                <a:solidFill>
                  <a:srgbClr val="000000"/>
                </a:solidFill>
                <a:effectLst/>
                <a:latin typeface="Segoe UI"/>
                <a:ea typeface="Times New Roman"/>
                <a:cs typeface="Times New Roman"/>
              </a:rPr>
              <a:t>dialog box.</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kern="1200" dirty="0" smtClean="0">
                <a:effectLst/>
                <a:latin typeface="Segoe UI"/>
                <a:ea typeface="Times New Roman"/>
                <a:cs typeface="Times New Roman"/>
              </a:rPr>
              <a:t>In the </a:t>
            </a:r>
            <a:r>
              <a:rPr lang="en-US" sz="1200" b="1" kern="1200" dirty="0" smtClean="0">
                <a:effectLst/>
                <a:latin typeface="Segoe UI"/>
                <a:ea typeface="Times New Roman"/>
                <a:cs typeface="Times New Roman"/>
              </a:rPr>
              <a:t>Format Picture</a:t>
            </a:r>
            <a:r>
              <a:rPr lang="en-US" sz="1200" kern="1200" dirty="0" smtClean="0">
                <a:effectLst/>
                <a:latin typeface="Segoe UI"/>
                <a:ea typeface="Times New Roman"/>
                <a:cs typeface="Times New Roman"/>
              </a:rPr>
              <a:t> dialog box, select </a:t>
            </a:r>
            <a:r>
              <a:rPr lang="en-US" sz="1200" b="1" kern="1200" dirty="0" smtClean="0">
                <a:effectLst/>
                <a:latin typeface="Segoe UI"/>
                <a:ea typeface="Times New Roman"/>
                <a:cs typeface="Times New Roman"/>
              </a:rPr>
              <a:t>Position</a:t>
            </a:r>
            <a:r>
              <a:rPr lang="en-US" sz="1200" kern="1200" dirty="0" smtClean="0">
                <a:effectLst/>
                <a:latin typeface="Segoe UI"/>
                <a:ea typeface="Times New Roman"/>
                <a:cs typeface="Times New Roman"/>
              </a:rPr>
              <a:t> in the left pane, under </a:t>
            </a:r>
            <a:r>
              <a:rPr lang="en-US" sz="1200" b="1" kern="1200" dirty="0" smtClean="0">
                <a:effectLst/>
                <a:latin typeface="Segoe UI"/>
                <a:ea typeface="Times New Roman"/>
                <a:cs typeface="Times New Roman"/>
              </a:rPr>
              <a:t>Position on slide</a:t>
            </a:r>
            <a:r>
              <a:rPr lang="en-US" sz="1200" kern="1200" dirty="0" smtClean="0">
                <a:effectLst/>
                <a:latin typeface="Segoe UI"/>
                <a:ea typeface="Times New Roman"/>
                <a:cs typeface="Times New Roman"/>
              </a:rPr>
              <a:t> in the right pane set the </a:t>
            </a:r>
            <a:r>
              <a:rPr lang="en-US" sz="1200" b="1" kern="1200" dirty="0" smtClean="0">
                <a:effectLst/>
                <a:latin typeface="Segoe UI"/>
                <a:ea typeface="Times New Roman"/>
                <a:cs typeface="Times New Roman"/>
              </a:rPr>
              <a:t>Horizontal</a:t>
            </a:r>
            <a:r>
              <a:rPr lang="en-US" sz="1200" kern="1200" dirty="0" smtClean="0">
                <a:effectLst/>
                <a:latin typeface="Segoe UI"/>
                <a:ea typeface="Times New Roman"/>
                <a:cs typeface="Times New Roman"/>
              </a:rPr>
              <a:t> to </a:t>
            </a:r>
            <a:r>
              <a:rPr lang="en-US" sz="1200" b="1" kern="1200" dirty="0" smtClean="0">
                <a:effectLst/>
                <a:latin typeface="Segoe UI"/>
                <a:ea typeface="Times New Roman"/>
                <a:cs typeface="Times New Roman"/>
              </a:rPr>
              <a:t>.52”</a:t>
            </a:r>
            <a:r>
              <a:rPr lang="en-US" sz="1200" kern="1200" dirty="0" smtClean="0">
                <a:effectLst/>
                <a:latin typeface="Segoe UI"/>
                <a:ea typeface="Times New Roman"/>
                <a:cs typeface="Times New Roman"/>
              </a:rPr>
              <a:t> and the </a:t>
            </a:r>
            <a:r>
              <a:rPr lang="en-US" sz="1200" b="1" kern="1200" dirty="0" smtClean="0">
                <a:effectLst/>
                <a:latin typeface="Segoe UI"/>
                <a:ea typeface="Times New Roman"/>
                <a:cs typeface="Times New Roman"/>
              </a:rPr>
              <a:t>Vertical</a:t>
            </a:r>
            <a:r>
              <a:rPr lang="en-US" sz="1200" kern="1200" dirty="0" smtClean="0">
                <a:effectLst/>
                <a:latin typeface="Segoe UI"/>
                <a:ea typeface="Times New Roman"/>
                <a:cs typeface="Times New Roman"/>
              </a:rPr>
              <a:t> to </a:t>
            </a:r>
            <a:r>
              <a:rPr lang="en-US" sz="1200" b="1" kern="1200" dirty="0" smtClean="0">
                <a:effectLst/>
                <a:latin typeface="Segoe UI"/>
                <a:ea typeface="Times New Roman"/>
                <a:cs typeface="Times New Roman"/>
              </a:rPr>
              <a:t>.74”</a:t>
            </a:r>
            <a:r>
              <a:rPr lang="en-US" sz="1200" kern="1200" dirty="0" smtClean="0">
                <a:effectLst/>
                <a:latin typeface="Segoe UI"/>
                <a:ea typeface="Times New Roman"/>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kern="1200" dirty="0" smtClean="0">
                <a:effectLst/>
                <a:latin typeface="Segoe UI"/>
                <a:ea typeface="Times New Roman"/>
                <a:cs typeface="Times New Roman"/>
              </a:rPr>
              <a:t>In the </a:t>
            </a:r>
            <a:r>
              <a:rPr lang="en-US" sz="1200" b="1" kern="1200" dirty="0" smtClean="0">
                <a:effectLst/>
                <a:latin typeface="Segoe UI"/>
                <a:ea typeface="Times New Roman"/>
                <a:cs typeface="Times New Roman"/>
              </a:rPr>
              <a:t>Format Picture</a:t>
            </a:r>
            <a:r>
              <a:rPr lang="en-US" sz="1200" kern="1200" dirty="0" smtClean="0">
                <a:effectLst/>
                <a:latin typeface="Segoe UI"/>
                <a:ea typeface="Times New Roman"/>
                <a:cs typeface="Times New Roman"/>
              </a:rPr>
              <a:t> dialog box, select </a:t>
            </a:r>
            <a:r>
              <a:rPr lang="en-US" sz="1200" b="1" kern="1200" dirty="0" smtClean="0">
                <a:effectLst/>
                <a:latin typeface="Segoe UI"/>
                <a:ea typeface="Times New Roman"/>
                <a:cs typeface="Times New Roman"/>
              </a:rPr>
              <a:t>Size</a:t>
            </a:r>
            <a:r>
              <a:rPr lang="en-US" sz="1200" kern="1200" dirty="0" smtClean="0">
                <a:effectLst/>
                <a:latin typeface="Segoe UI"/>
                <a:ea typeface="Times New Roman"/>
                <a:cs typeface="Times New Roman"/>
              </a:rPr>
              <a:t> in the left pane, under </a:t>
            </a:r>
            <a:r>
              <a:rPr lang="en-US" sz="1200" b="1" kern="1200" dirty="0" smtClean="0">
                <a:effectLst/>
                <a:latin typeface="Segoe UI"/>
                <a:ea typeface="Times New Roman"/>
                <a:cs typeface="Times New Roman"/>
              </a:rPr>
              <a:t>Size and Rotate</a:t>
            </a:r>
            <a:r>
              <a:rPr lang="en-US" sz="1200" kern="1200" dirty="0" smtClean="0">
                <a:effectLst/>
                <a:latin typeface="Segoe UI"/>
                <a:ea typeface="Times New Roman"/>
                <a:cs typeface="Times New Roman"/>
              </a:rPr>
              <a:t> in the right pane set the </a:t>
            </a:r>
            <a:r>
              <a:rPr lang="en-US" sz="1200" b="1" kern="1200" dirty="0" smtClean="0">
                <a:effectLst/>
                <a:latin typeface="Segoe UI"/>
                <a:ea typeface="Times New Roman"/>
                <a:cs typeface="Times New Roman"/>
              </a:rPr>
              <a:t>Height</a:t>
            </a:r>
            <a:r>
              <a:rPr lang="en-US" sz="1200" kern="1200" dirty="0" smtClean="0">
                <a:effectLst/>
                <a:latin typeface="Segoe UI"/>
                <a:ea typeface="Times New Roman"/>
                <a:cs typeface="Times New Roman"/>
              </a:rPr>
              <a:t> to </a:t>
            </a:r>
            <a:r>
              <a:rPr lang="en-US" sz="1200" b="1" kern="1200" dirty="0" smtClean="0">
                <a:effectLst/>
                <a:latin typeface="Segoe UI"/>
                <a:ea typeface="Times New Roman"/>
                <a:cs typeface="Times New Roman"/>
              </a:rPr>
              <a:t>6.5”</a:t>
            </a:r>
            <a:r>
              <a:rPr lang="en-US" sz="1200" kern="1200" dirty="0" smtClean="0">
                <a:effectLst/>
                <a:latin typeface="Segoe UI"/>
                <a:ea typeface="Times New Roman"/>
                <a:cs typeface="Times New Roman"/>
              </a:rPr>
              <a:t> and the </a:t>
            </a:r>
            <a:r>
              <a:rPr lang="en-US" sz="1200" b="1" kern="1200" dirty="0" smtClean="0">
                <a:effectLst/>
                <a:latin typeface="Segoe UI"/>
                <a:ea typeface="Times New Roman"/>
                <a:cs typeface="Times New Roman"/>
              </a:rPr>
              <a:t>Width</a:t>
            </a:r>
            <a:r>
              <a:rPr lang="en-US" sz="1200" kern="1200" dirty="0" smtClean="0">
                <a:effectLst/>
                <a:latin typeface="Segoe UI"/>
                <a:ea typeface="Times New Roman"/>
                <a:cs typeface="Times New Roman"/>
              </a:rPr>
              <a:t> to </a:t>
            </a:r>
            <a:r>
              <a:rPr lang="en-US" sz="1200" b="1" kern="1200" dirty="0" smtClean="0">
                <a:effectLst/>
                <a:latin typeface="Segoe UI"/>
                <a:ea typeface="Times New Roman"/>
                <a:cs typeface="Times New Roman"/>
              </a:rPr>
              <a:t>8.96”</a:t>
            </a:r>
            <a:r>
              <a:rPr lang="en-US" sz="1200" kern="1200" dirty="0" smtClean="0">
                <a:effectLst/>
                <a:latin typeface="Segoe UI"/>
                <a:ea typeface="Times New Roman"/>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kern="1200" dirty="0" smtClean="0">
                <a:effectLst/>
                <a:latin typeface="Segoe UI"/>
                <a:ea typeface="Times New Roman"/>
                <a:cs typeface="Times New Roman"/>
              </a:rPr>
              <a:t>Close the </a:t>
            </a:r>
            <a:r>
              <a:rPr lang="en-US" sz="1200" b="1" kern="1200" dirty="0" smtClean="0">
                <a:effectLst/>
                <a:latin typeface="Segoe UI"/>
                <a:ea typeface="Times New Roman"/>
                <a:cs typeface="Times New Roman"/>
              </a:rPr>
              <a:t>Format Picture</a:t>
            </a:r>
            <a:r>
              <a:rPr lang="en-US" sz="1200" kern="1200" dirty="0" smtClean="0">
                <a:effectLst/>
                <a:latin typeface="Segoe UI"/>
                <a:ea typeface="Times New Roman"/>
                <a:cs typeface="Times New Roman"/>
              </a:rPr>
              <a:t> dialog box.</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On the </a:t>
            </a:r>
            <a:r>
              <a:rPr lang="en-US" sz="1200" b="1" dirty="0" smtClean="0">
                <a:effectLst/>
                <a:latin typeface="Segoe UI"/>
                <a:ea typeface="Calibri"/>
                <a:cs typeface="Times New Roman"/>
              </a:rPr>
              <a:t>Insert</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Media</a:t>
            </a:r>
            <a:r>
              <a:rPr lang="en-US" sz="1200" dirty="0" smtClean="0">
                <a:effectLst/>
                <a:latin typeface="Segoe UI"/>
                <a:ea typeface="Calibri"/>
                <a:cs typeface="Times New Roman"/>
              </a:rPr>
              <a:t> group, click </a:t>
            </a:r>
            <a:r>
              <a:rPr lang="en-US" sz="1200" b="1" dirty="0" smtClean="0">
                <a:effectLst/>
                <a:latin typeface="Segoe UI"/>
                <a:ea typeface="Calibri"/>
                <a:cs typeface="Times New Roman"/>
              </a:rPr>
              <a:t>Video</a:t>
            </a:r>
            <a:r>
              <a:rPr lang="en-US" sz="1200" dirty="0" smtClean="0">
                <a:effectLst/>
                <a:latin typeface="Segoe UI"/>
                <a:ea typeface="Calibri"/>
                <a:cs typeface="Times New Roman"/>
              </a:rPr>
              <a:t>, and then click </a:t>
            </a:r>
            <a:r>
              <a:rPr lang="en-US" sz="1200" b="1" dirty="0" smtClean="0">
                <a:effectLst/>
                <a:latin typeface="Segoe UI"/>
                <a:ea typeface="Calibri"/>
                <a:cs typeface="Times New Roman"/>
              </a:rPr>
              <a:t>Video from file</a:t>
            </a:r>
            <a:r>
              <a:rPr lang="en-US" sz="1200" dirty="0" smtClean="0">
                <a:effectLst/>
                <a:latin typeface="Segoe UI"/>
                <a:ea typeface="Calibri"/>
                <a:cs typeface="Times New Roman"/>
              </a:rPr>
              <a:t>. </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In the left pane of the </a:t>
            </a:r>
            <a:r>
              <a:rPr lang="en-US" sz="1200" b="1" dirty="0" smtClean="0">
                <a:effectLst/>
                <a:latin typeface="Segoe UI"/>
                <a:ea typeface="Calibri"/>
                <a:cs typeface="Times New Roman"/>
              </a:rPr>
              <a:t>Insert Video</a:t>
            </a:r>
            <a:r>
              <a:rPr lang="en-US" sz="1200" dirty="0" smtClean="0">
                <a:effectLst/>
                <a:latin typeface="Segoe UI"/>
                <a:ea typeface="Calibri"/>
                <a:cs typeface="Times New Roman"/>
              </a:rPr>
              <a:t> dialog box, click the drive or library that contains the video. In the right pane of the dialog box, click the video that you want and then click </a:t>
            </a:r>
            <a:r>
              <a:rPr lang="en-US" sz="1200" b="1" dirty="0" smtClean="0">
                <a:effectLst/>
                <a:latin typeface="Segoe UI"/>
                <a:ea typeface="Calibri"/>
                <a:cs typeface="Times New Roman"/>
              </a:rPr>
              <a:t>Insert</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On the </a:t>
            </a:r>
            <a:r>
              <a:rPr lang="en-US" sz="1200" b="1" dirty="0" smtClean="0">
                <a:effectLst/>
                <a:latin typeface="Segoe UI"/>
                <a:ea typeface="Calibri"/>
                <a:cs typeface="Times New Roman"/>
              </a:rPr>
              <a:t>Animations</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Animation</a:t>
            </a:r>
            <a:r>
              <a:rPr lang="en-US" sz="1200" dirty="0" smtClean="0">
                <a:effectLst/>
                <a:latin typeface="Segoe UI"/>
                <a:ea typeface="Calibri"/>
                <a:cs typeface="Times New Roman"/>
              </a:rPr>
              <a:t> group, select </a:t>
            </a:r>
            <a:r>
              <a:rPr lang="en-US" sz="1200" b="1" dirty="0" smtClean="0">
                <a:effectLst/>
                <a:latin typeface="Segoe UI"/>
                <a:ea typeface="Calibri"/>
                <a:cs typeface="Times New Roman"/>
              </a:rPr>
              <a:t>Play</a:t>
            </a:r>
            <a:r>
              <a:rPr lang="en-US" sz="1200" dirty="0" smtClean="0">
                <a:effectLst/>
                <a:latin typeface="Segoe UI"/>
                <a:ea typeface="Calibri"/>
                <a:cs typeface="Times New Roman"/>
              </a:rPr>
              <a:t>. </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Also on the </a:t>
            </a:r>
            <a:r>
              <a:rPr lang="en-US" sz="1200" b="1" dirty="0" smtClean="0">
                <a:effectLst/>
                <a:latin typeface="Segoe UI"/>
                <a:ea typeface="Calibri"/>
                <a:cs typeface="Times New Roman"/>
              </a:rPr>
              <a:t>Animations</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Timing</a:t>
            </a:r>
            <a:r>
              <a:rPr lang="en-US" sz="1200" dirty="0" smtClean="0">
                <a:effectLst/>
                <a:latin typeface="Segoe UI"/>
                <a:ea typeface="Calibri"/>
                <a:cs typeface="Times New Roman"/>
              </a:rPr>
              <a:t> group, click the arrow to the right of </a:t>
            </a:r>
            <a:r>
              <a:rPr lang="en-US" sz="1200" b="1" dirty="0" smtClean="0">
                <a:effectLst/>
                <a:latin typeface="Segoe UI"/>
                <a:ea typeface="Calibri"/>
                <a:cs typeface="Times New Roman"/>
              </a:rPr>
              <a:t>Start</a:t>
            </a:r>
            <a:r>
              <a:rPr lang="en-US" sz="1200" dirty="0" smtClean="0">
                <a:effectLst/>
                <a:latin typeface="Segoe UI"/>
                <a:ea typeface="Calibri"/>
                <a:cs typeface="Times New Roman"/>
              </a:rPr>
              <a:t> and select </a:t>
            </a:r>
            <a:r>
              <a:rPr lang="en-US" sz="1200" b="1" dirty="0" smtClean="0">
                <a:effectLst/>
                <a:latin typeface="Segoe UI"/>
                <a:ea typeface="Calibri"/>
                <a:cs typeface="Times New Roman"/>
              </a:rPr>
              <a:t>With Previous</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lnSpc>
                <a:spcPct val="115000"/>
              </a:lnSpc>
              <a:spcBef>
                <a:spcPts val="600"/>
              </a:spcBef>
              <a:spcAft>
                <a:spcPts val="0"/>
              </a:spcAft>
              <a:buFont typeface="+mj-lt"/>
              <a:buAutoNum type="arabicPeriod"/>
              <a:tabLst>
                <a:tab pos="742950" algn="l"/>
              </a:tabLst>
            </a:pPr>
            <a:r>
              <a:rPr lang="en-US" sz="1200" kern="1200" dirty="0" smtClean="0">
                <a:solidFill>
                  <a:srgbClr val="000000"/>
                </a:solidFill>
                <a:effectLst/>
                <a:latin typeface="Segoe UI"/>
                <a:ea typeface="Times New Roman"/>
                <a:cs typeface="Times New Roman"/>
              </a:rPr>
              <a:t>With the video selected, under </a:t>
            </a:r>
            <a:r>
              <a:rPr lang="en-US" sz="1200" b="1" kern="1200" dirty="0" smtClean="0">
                <a:solidFill>
                  <a:srgbClr val="000000"/>
                </a:solidFill>
                <a:effectLst/>
                <a:latin typeface="Segoe UI"/>
                <a:ea typeface="Times New Roman"/>
                <a:cs typeface="Times New Roman"/>
              </a:rPr>
              <a:t>Video Tools</a:t>
            </a:r>
            <a:r>
              <a:rPr lang="en-US" sz="1200" kern="1200" dirty="0" smtClean="0">
                <a:solidFill>
                  <a:srgbClr val="000000"/>
                </a:solidFill>
                <a:effectLst/>
                <a:latin typeface="Segoe UI"/>
                <a:ea typeface="Times New Roman"/>
                <a:cs typeface="Times New Roman"/>
              </a:rPr>
              <a:t>, in the </a:t>
            </a:r>
            <a:r>
              <a:rPr lang="en-US" sz="1200" b="1" kern="1200" dirty="0" smtClean="0">
                <a:solidFill>
                  <a:srgbClr val="000000"/>
                </a:solidFill>
                <a:effectLst/>
                <a:latin typeface="Segoe UI"/>
                <a:ea typeface="Times New Roman"/>
                <a:cs typeface="Times New Roman"/>
              </a:rPr>
              <a:t>Format</a:t>
            </a:r>
            <a:r>
              <a:rPr lang="en-US" sz="1200" kern="1200" dirty="0" smtClean="0">
                <a:solidFill>
                  <a:srgbClr val="000000"/>
                </a:solidFill>
                <a:effectLst/>
                <a:latin typeface="Segoe UI"/>
                <a:ea typeface="Times New Roman"/>
                <a:cs typeface="Times New Roman"/>
              </a:rPr>
              <a:t> tab, in the bottom right corner of the </a:t>
            </a:r>
            <a:r>
              <a:rPr lang="en-US" sz="1200" b="1" kern="1200" dirty="0" smtClean="0">
                <a:solidFill>
                  <a:srgbClr val="000000"/>
                </a:solidFill>
                <a:effectLst/>
                <a:latin typeface="Segoe UI"/>
                <a:ea typeface="Times New Roman"/>
                <a:cs typeface="Times New Roman"/>
              </a:rPr>
              <a:t>Video Styles</a:t>
            </a:r>
            <a:r>
              <a:rPr lang="en-US" sz="1200" kern="1200" dirty="0" smtClean="0">
                <a:solidFill>
                  <a:srgbClr val="000000"/>
                </a:solidFill>
                <a:effectLst/>
                <a:latin typeface="Segoe UI"/>
                <a:ea typeface="Times New Roman"/>
                <a:cs typeface="Times New Roman"/>
              </a:rPr>
              <a:t> group, click the arrow opening the </a:t>
            </a:r>
            <a:r>
              <a:rPr lang="en-US" sz="1200" b="1" kern="1200" dirty="0" smtClean="0">
                <a:solidFill>
                  <a:srgbClr val="000000"/>
                </a:solidFill>
                <a:effectLst/>
                <a:latin typeface="Segoe UI"/>
                <a:ea typeface="Times New Roman"/>
                <a:cs typeface="Times New Roman"/>
              </a:rPr>
              <a:t>Format Video </a:t>
            </a:r>
            <a:r>
              <a:rPr lang="en-US" sz="1200" kern="1200" dirty="0" smtClean="0">
                <a:solidFill>
                  <a:srgbClr val="000000"/>
                </a:solidFill>
                <a:effectLst/>
                <a:latin typeface="Segoe UI"/>
                <a:ea typeface="Times New Roman"/>
                <a:cs typeface="Times New Roman"/>
              </a:rPr>
              <a:t>dialog box. </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In the </a:t>
            </a:r>
            <a:r>
              <a:rPr lang="en-US" sz="1200" b="1" dirty="0" smtClean="0">
                <a:effectLst/>
                <a:latin typeface="Segoe UI"/>
                <a:ea typeface="Calibri"/>
                <a:cs typeface="Times New Roman"/>
              </a:rPr>
              <a:t>Format Video</a:t>
            </a:r>
            <a:r>
              <a:rPr lang="en-US" sz="1200" dirty="0" smtClean="0">
                <a:effectLst/>
                <a:latin typeface="Segoe UI"/>
                <a:ea typeface="Calibri"/>
                <a:cs typeface="Times New Roman"/>
              </a:rPr>
              <a:t> dialog box, click </a:t>
            </a:r>
            <a:r>
              <a:rPr lang="en-US" sz="1200" b="1" dirty="0" smtClean="0">
                <a:effectLst/>
                <a:latin typeface="Segoe UI"/>
                <a:ea typeface="Calibri"/>
                <a:cs typeface="Times New Roman"/>
              </a:rPr>
              <a:t>Size</a:t>
            </a:r>
            <a:r>
              <a:rPr lang="en-US" sz="1200" dirty="0" smtClean="0">
                <a:effectLst/>
                <a:latin typeface="Segoe UI"/>
                <a:ea typeface="Calibri"/>
                <a:cs typeface="Times New Roman"/>
              </a:rPr>
              <a:t> in the left pane, under </a:t>
            </a:r>
            <a:r>
              <a:rPr lang="en-US" sz="1200" b="1" dirty="0" smtClean="0">
                <a:effectLst/>
                <a:latin typeface="Segoe UI"/>
                <a:ea typeface="Calibri"/>
                <a:cs typeface="Times New Roman"/>
              </a:rPr>
              <a:t>Size and Rotate</a:t>
            </a:r>
            <a:r>
              <a:rPr lang="en-US" sz="1200" dirty="0" smtClean="0">
                <a:effectLst/>
                <a:latin typeface="Segoe UI"/>
                <a:ea typeface="Calibri"/>
                <a:cs typeface="Times New Roman"/>
              </a:rPr>
              <a:t> in the right pane set the </a:t>
            </a:r>
            <a:r>
              <a:rPr lang="en-US" sz="1200" b="1" dirty="0" smtClean="0">
                <a:effectLst/>
                <a:latin typeface="Segoe UI"/>
                <a:ea typeface="Calibri"/>
                <a:cs typeface="Times New Roman"/>
              </a:rPr>
              <a:t>height</a:t>
            </a:r>
            <a:r>
              <a:rPr lang="en-US" sz="1200" dirty="0" smtClean="0">
                <a:effectLst/>
                <a:latin typeface="Segoe UI"/>
                <a:ea typeface="Calibri"/>
                <a:cs typeface="Times New Roman"/>
              </a:rPr>
              <a:t> to </a:t>
            </a:r>
            <a:r>
              <a:rPr lang="en-US" sz="1200" b="1" dirty="0" smtClean="0">
                <a:effectLst/>
                <a:latin typeface="Segoe UI"/>
                <a:ea typeface="Calibri"/>
                <a:cs typeface="Times New Roman"/>
              </a:rPr>
              <a:t>4.45”</a:t>
            </a:r>
            <a:r>
              <a:rPr lang="en-US" sz="1200" dirty="0" smtClean="0">
                <a:effectLst/>
                <a:latin typeface="Segoe UI"/>
                <a:ea typeface="Calibri"/>
                <a:cs typeface="Times New Roman"/>
              </a:rPr>
              <a:t> and the </a:t>
            </a:r>
            <a:r>
              <a:rPr lang="en-US" sz="1200" b="1" dirty="0" smtClean="0">
                <a:effectLst/>
                <a:latin typeface="Segoe UI"/>
                <a:ea typeface="Calibri"/>
                <a:cs typeface="Times New Roman"/>
              </a:rPr>
              <a:t>Width</a:t>
            </a:r>
            <a:r>
              <a:rPr lang="en-US" sz="1200" dirty="0" smtClean="0">
                <a:effectLst/>
                <a:latin typeface="Segoe UI"/>
                <a:ea typeface="Calibri"/>
                <a:cs typeface="Times New Roman"/>
              </a:rPr>
              <a:t> to </a:t>
            </a:r>
            <a:r>
              <a:rPr lang="en-US" sz="1200" b="1" dirty="0" smtClean="0">
                <a:effectLst/>
                <a:latin typeface="Segoe UI"/>
                <a:ea typeface="Calibri"/>
                <a:cs typeface="Times New Roman"/>
              </a:rPr>
              <a:t>7.91”</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In the </a:t>
            </a:r>
            <a:r>
              <a:rPr lang="en-US" sz="1200" b="1" dirty="0" smtClean="0">
                <a:effectLst/>
                <a:latin typeface="Segoe UI"/>
                <a:ea typeface="Calibri"/>
                <a:cs typeface="Times New Roman"/>
              </a:rPr>
              <a:t>Format Video</a:t>
            </a:r>
            <a:r>
              <a:rPr lang="en-US" sz="1200" dirty="0" smtClean="0">
                <a:effectLst/>
                <a:latin typeface="Segoe UI"/>
                <a:ea typeface="Calibri"/>
                <a:cs typeface="Times New Roman"/>
              </a:rPr>
              <a:t> dialog box, click </a:t>
            </a:r>
            <a:r>
              <a:rPr lang="en-US" sz="1200" b="1" dirty="0" smtClean="0">
                <a:effectLst/>
                <a:latin typeface="Segoe UI"/>
                <a:ea typeface="Calibri"/>
                <a:cs typeface="Times New Roman"/>
              </a:rPr>
              <a:t>Position </a:t>
            </a:r>
            <a:r>
              <a:rPr lang="en-US" sz="1200" dirty="0" smtClean="0">
                <a:effectLst/>
                <a:latin typeface="Segoe UI"/>
                <a:ea typeface="Calibri"/>
                <a:cs typeface="Times New Roman"/>
              </a:rPr>
              <a:t>in the left pane, under </a:t>
            </a:r>
            <a:r>
              <a:rPr lang="en-US" sz="1200" b="1" dirty="0" smtClean="0">
                <a:effectLst/>
                <a:latin typeface="Segoe UI"/>
                <a:ea typeface="Calibri"/>
                <a:cs typeface="Times New Roman"/>
              </a:rPr>
              <a:t>Position on Slide</a:t>
            </a:r>
            <a:r>
              <a:rPr lang="en-US" sz="1200" dirty="0" smtClean="0">
                <a:effectLst/>
                <a:latin typeface="Segoe UI"/>
                <a:ea typeface="Calibri"/>
                <a:cs typeface="Times New Roman"/>
              </a:rPr>
              <a:t> in the right pane set </a:t>
            </a:r>
            <a:r>
              <a:rPr lang="en-US" sz="1200" b="1" dirty="0" smtClean="0">
                <a:effectLst/>
                <a:latin typeface="Segoe UI"/>
                <a:ea typeface="Calibri"/>
                <a:cs typeface="Times New Roman"/>
              </a:rPr>
              <a:t>Horizontal</a:t>
            </a:r>
            <a:r>
              <a:rPr lang="en-US" sz="1200" dirty="0" smtClean="0">
                <a:effectLst/>
                <a:latin typeface="Segoe UI"/>
                <a:ea typeface="Calibri"/>
                <a:cs typeface="Times New Roman"/>
              </a:rPr>
              <a:t> to </a:t>
            </a:r>
            <a:r>
              <a:rPr lang="en-US" sz="1200" b="1" dirty="0" smtClean="0">
                <a:effectLst/>
                <a:latin typeface="Segoe UI"/>
                <a:ea typeface="Calibri"/>
                <a:cs typeface="Times New Roman"/>
              </a:rPr>
              <a:t>1.04”</a:t>
            </a:r>
            <a:r>
              <a:rPr lang="en-US" sz="1200" dirty="0" smtClean="0">
                <a:effectLst/>
                <a:latin typeface="Segoe UI"/>
                <a:ea typeface="Calibri"/>
                <a:cs typeface="Times New Roman"/>
              </a:rPr>
              <a:t> and the </a:t>
            </a:r>
            <a:r>
              <a:rPr lang="en-US" sz="1200" b="1" dirty="0" smtClean="0">
                <a:effectLst/>
                <a:latin typeface="Segoe UI"/>
                <a:ea typeface="Calibri"/>
                <a:cs typeface="Times New Roman"/>
              </a:rPr>
              <a:t>Vertical</a:t>
            </a:r>
            <a:r>
              <a:rPr lang="en-US" sz="1200" dirty="0" smtClean="0">
                <a:effectLst/>
                <a:latin typeface="Segoe UI"/>
                <a:ea typeface="Calibri"/>
                <a:cs typeface="Times New Roman"/>
              </a:rPr>
              <a:t> to </a:t>
            </a:r>
            <a:r>
              <a:rPr lang="en-US" sz="1200" b="1" dirty="0" smtClean="0">
                <a:effectLst/>
                <a:latin typeface="Segoe UI"/>
                <a:ea typeface="Calibri"/>
                <a:cs typeface="Times New Roman"/>
              </a:rPr>
              <a:t>1.27”</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Close the </a:t>
            </a:r>
            <a:r>
              <a:rPr lang="en-US" sz="1200" b="1" dirty="0" smtClean="0">
                <a:effectLst/>
                <a:latin typeface="Segoe UI"/>
                <a:ea typeface="Calibri"/>
                <a:cs typeface="Times New Roman"/>
              </a:rPr>
              <a:t>Format Video</a:t>
            </a:r>
            <a:r>
              <a:rPr lang="en-US" sz="1200" dirty="0" smtClean="0">
                <a:effectLst/>
                <a:latin typeface="Segoe UI"/>
                <a:ea typeface="Calibri"/>
                <a:cs typeface="Times New Roman"/>
              </a:rPr>
              <a:t> dialog box.</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solidFill>
                  <a:srgbClr val="000000"/>
                </a:solidFill>
                <a:effectLst/>
                <a:latin typeface="Segoe UI"/>
                <a:ea typeface="Calibri"/>
                <a:cs typeface="Times New Roman"/>
              </a:rPr>
              <a:t>Select the video and under </a:t>
            </a:r>
            <a:r>
              <a:rPr lang="en-US" sz="1200" b="1" dirty="0" smtClean="0">
                <a:solidFill>
                  <a:srgbClr val="000000"/>
                </a:solidFill>
                <a:effectLst/>
                <a:latin typeface="Segoe UI"/>
                <a:ea typeface="Calibri"/>
                <a:cs typeface="Times New Roman"/>
              </a:rPr>
              <a:t>Video Tools</a:t>
            </a:r>
            <a:r>
              <a:rPr lang="en-US" sz="1200" dirty="0" smtClean="0">
                <a:solidFill>
                  <a:srgbClr val="000000"/>
                </a:solidFill>
                <a:effectLst/>
                <a:latin typeface="Segoe UI"/>
                <a:ea typeface="Calibri"/>
                <a:cs typeface="Times New Roman"/>
              </a:rPr>
              <a:t>, on the </a:t>
            </a:r>
            <a:r>
              <a:rPr lang="en-US" sz="1200" b="1" dirty="0" smtClean="0">
                <a:solidFill>
                  <a:srgbClr val="000000"/>
                </a:solidFill>
                <a:effectLst/>
                <a:latin typeface="Segoe UI"/>
                <a:ea typeface="Calibri"/>
                <a:cs typeface="Times New Roman"/>
              </a:rPr>
              <a:t>Format</a:t>
            </a:r>
            <a:r>
              <a:rPr lang="en-US" sz="1200" dirty="0" smtClean="0">
                <a:solidFill>
                  <a:srgbClr val="000000"/>
                </a:solidFill>
                <a:effectLst/>
                <a:latin typeface="Segoe UI"/>
                <a:ea typeface="Calibri"/>
                <a:cs typeface="Times New Roman"/>
              </a:rPr>
              <a:t> tab, in the </a:t>
            </a:r>
            <a:r>
              <a:rPr lang="en-US" sz="1200" b="1" dirty="0" smtClean="0">
                <a:solidFill>
                  <a:srgbClr val="000000"/>
                </a:solidFill>
                <a:effectLst/>
                <a:latin typeface="Segoe UI"/>
                <a:ea typeface="Calibri"/>
                <a:cs typeface="Times New Roman"/>
              </a:rPr>
              <a:t>Arrange</a:t>
            </a:r>
            <a:r>
              <a:rPr lang="en-US" sz="1200" dirty="0" smtClean="0">
                <a:solidFill>
                  <a:srgbClr val="000000"/>
                </a:solidFill>
                <a:effectLst/>
                <a:latin typeface="Segoe UI"/>
                <a:ea typeface="Calibri"/>
                <a:cs typeface="Times New Roman"/>
              </a:rPr>
              <a:t> group, click </a:t>
            </a:r>
            <a:r>
              <a:rPr lang="en-US" sz="1200" b="1" dirty="0" smtClean="0">
                <a:solidFill>
                  <a:srgbClr val="000000"/>
                </a:solidFill>
                <a:effectLst/>
                <a:latin typeface="Segoe UI"/>
                <a:ea typeface="Calibri"/>
                <a:cs typeface="Times New Roman"/>
              </a:rPr>
              <a:t>Send Backward</a:t>
            </a:r>
            <a:r>
              <a:rPr lang="en-US" sz="1200" dirty="0" smtClean="0">
                <a:solidFill>
                  <a:srgbClr val="000000"/>
                </a:solidFill>
                <a:effectLst/>
                <a:latin typeface="Segoe UI"/>
                <a:ea typeface="Calibri"/>
                <a:cs typeface="Times New Roman"/>
              </a:rPr>
              <a:t>, and then select </a:t>
            </a:r>
            <a:r>
              <a:rPr lang="en-US" sz="1200" b="1" dirty="0" smtClean="0">
                <a:solidFill>
                  <a:srgbClr val="000000"/>
                </a:solidFill>
                <a:effectLst/>
                <a:latin typeface="Segoe UI"/>
                <a:ea typeface="Calibri"/>
                <a:cs typeface="Times New Roman"/>
              </a:rPr>
              <a:t>Send to Back</a:t>
            </a:r>
            <a:r>
              <a:rPr lang="en-US" sz="1200" dirty="0" smtClean="0">
                <a:solidFill>
                  <a:srgbClr val="000000"/>
                </a:solidFill>
                <a:effectLst/>
                <a:latin typeface="Segoe UI"/>
                <a:ea typeface="Calibri"/>
                <a:cs typeface="Times New Roman"/>
              </a:rPr>
              <a:t>.</a:t>
            </a:r>
            <a:endParaRPr lang="en-US" sz="1200" dirty="0" smtClean="0">
              <a:effectLst/>
              <a:latin typeface="+mn-lt"/>
              <a:ea typeface="Calibri"/>
              <a:cs typeface="Times New Roman"/>
            </a:endParaRPr>
          </a:p>
          <a:p>
            <a:pPr marL="514350" marR="0">
              <a:spcBef>
                <a:spcPts val="600"/>
              </a:spcBef>
              <a:spcAft>
                <a:spcPts val="0"/>
              </a:spcAft>
            </a:pPr>
            <a:r>
              <a:rPr lang="en-US" sz="1200" dirty="0" smtClean="0">
                <a:effectLst/>
                <a:latin typeface="Segoe UI"/>
                <a:ea typeface="Calibri"/>
                <a:cs typeface="Times New Roman"/>
              </a:rPr>
              <a:t> </a:t>
            </a:r>
            <a:endParaRPr lang="en-US" sz="1200" dirty="0" smtClean="0">
              <a:effectLst/>
              <a:latin typeface="+mn-lt"/>
              <a:ea typeface="Calibri"/>
              <a:cs typeface="Times New Roman"/>
            </a:endParaRPr>
          </a:p>
          <a:p>
            <a:pPr marL="0" marR="0">
              <a:spcBef>
                <a:spcPts val="600"/>
              </a:spcBef>
              <a:spcAft>
                <a:spcPts val="0"/>
              </a:spcAft>
            </a:pPr>
            <a:r>
              <a:rPr lang="en-US" sz="1200" dirty="0" smtClean="0">
                <a:effectLst/>
                <a:latin typeface="Segoe UI"/>
                <a:ea typeface="Calibri"/>
                <a:cs typeface="Times New Roman"/>
              </a:rPr>
              <a:t>To reproduce the background effects on this slide, do the following:</a:t>
            </a:r>
          </a:p>
          <a:p>
            <a:pPr marL="0" marR="0">
              <a:spcBef>
                <a:spcPts val="600"/>
              </a:spcBef>
              <a:spcAft>
                <a:spcPts val="0"/>
              </a:spcAft>
            </a:pPr>
            <a:endParaRPr lang="en-US" sz="1200" dirty="0" smtClean="0">
              <a:effectLst/>
              <a:latin typeface="+mn-lt"/>
              <a:ea typeface="Calibri"/>
              <a:cs typeface="Times New Roman"/>
            </a:endParaRPr>
          </a:p>
          <a:p>
            <a:pPr marL="342900" marR="0" lvl="0" indent="-342900">
              <a:lnSpc>
                <a:spcPct val="115000"/>
              </a:lnSpc>
              <a:spcBef>
                <a:spcPts val="600"/>
              </a:spcBef>
              <a:spcAft>
                <a:spcPts val="0"/>
              </a:spcAft>
              <a:buFont typeface="+mj-lt"/>
              <a:buAutoNum type="arabicPeriod"/>
              <a:tabLst>
                <a:tab pos="685800" algn="l"/>
              </a:tabLst>
            </a:pPr>
            <a:r>
              <a:rPr lang="en-US" sz="1200" kern="1200" dirty="0" smtClean="0">
                <a:solidFill>
                  <a:srgbClr val="000000"/>
                </a:solidFill>
                <a:effectLst/>
                <a:latin typeface="Segoe UI"/>
                <a:ea typeface="Times New Roman"/>
                <a:cs typeface="Times New Roman"/>
              </a:rPr>
              <a:t>On the </a:t>
            </a:r>
            <a:r>
              <a:rPr lang="en-US" sz="1200" b="1" kern="1200" dirty="0" smtClean="0">
                <a:solidFill>
                  <a:srgbClr val="000000"/>
                </a:solidFill>
                <a:effectLst/>
                <a:latin typeface="Segoe UI"/>
                <a:ea typeface="Times New Roman"/>
                <a:cs typeface="Times New Roman"/>
              </a:rPr>
              <a:t>Design</a:t>
            </a:r>
            <a:r>
              <a:rPr lang="en-US" sz="1200" kern="1200" dirty="0" smtClean="0">
                <a:solidFill>
                  <a:srgbClr val="000000"/>
                </a:solidFill>
                <a:effectLst/>
                <a:latin typeface="Segoe UI"/>
                <a:ea typeface="Times New Roman"/>
                <a:cs typeface="Times New Roman"/>
              </a:rPr>
              <a:t> tab, in the bottom right corner of the </a:t>
            </a:r>
            <a:r>
              <a:rPr lang="en-US" sz="1200" b="1" kern="1200" dirty="0" smtClean="0">
                <a:solidFill>
                  <a:srgbClr val="000000"/>
                </a:solidFill>
                <a:effectLst/>
                <a:latin typeface="Segoe UI"/>
                <a:ea typeface="Times New Roman"/>
                <a:cs typeface="Times New Roman"/>
              </a:rPr>
              <a:t>Background</a:t>
            </a:r>
            <a:r>
              <a:rPr lang="en-US" sz="1200" kern="1200" dirty="0" smtClean="0">
                <a:solidFill>
                  <a:srgbClr val="000000"/>
                </a:solidFill>
                <a:effectLst/>
                <a:latin typeface="Segoe UI"/>
                <a:ea typeface="Times New Roman"/>
                <a:cs typeface="Times New Roman"/>
              </a:rPr>
              <a:t> group, click the arrow at the bottom right launching the </a:t>
            </a:r>
            <a:r>
              <a:rPr lang="en-US" sz="1200" b="1" kern="1200" dirty="0" smtClean="0">
                <a:solidFill>
                  <a:srgbClr val="000000"/>
                </a:solidFill>
                <a:effectLst/>
                <a:latin typeface="Segoe UI"/>
                <a:ea typeface="Times New Roman"/>
                <a:cs typeface="Times New Roman"/>
              </a:rPr>
              <a:t>Format Background </a:t>
            </a:r>
            <a:r>
              <a:rPr lang="en-US" sz="1200" kern="1200" dirty="0" smtClean="0">
                <a:solidFill>
                  <a:srgbClr val="000000"/>
                </a:solidFill>
                <a:effectLst/>
                <a:latin typeface="Segoe UI"/>
                <a:ea typeface="Times New Roman"/>
                <a:cs typeface="Times New Roman"/>
              </a:rPr>
              <a:t>dialog box. </a:t>
            </a:r>
            <a:endParaRPr lang="en-US" sz="1200" dirty="0" smtClean="0">
              <a:effectLst/>
              <a:latin typeface="+mn-lt"/>
              <a:ea typeface="Calibri"/>
              <a:cs typeface="Times New Roman"/>
            </a:endParaRPr>
          </a:p>
          <a:p>
            <a:pPr marL="342900" marR="0" lvl="0" indent="-342900">
              <a:lnSpc>
                <a:spcPct val="115000"/>
              </a:lnSpc>
              <a:spcBef>
                <a:spcPts val="600"/>
              </a:spcBef>
              <a:spcAft>
                <a:spcPts val="0"/>
              </a:spcAft>
              <a:buFont typeface="+mj-lt"/>
              <a:buAutoNum type="arabicPeriod"/>
              <a:tabLst>
                <a:tab pos="685800" algn="l"/>
              </a:tabLst>
            </a:pPr>
            <a:r>
              <a:rPr lang="en-US" sz="1200" dirty="0" smtClean="0">
                <a:effectLst/>
                <a:latin typeface="Segoe UI"/>
                <a:ea typeface="Times New Roman"/>
                <a:cs typeface="Times New Roman"/>
              </a:rPr>
              <a:t>In the </a:t>
            </a:r>
            <a:r>
              <a:rPr lang="en-US" sz="1200" b="1" dirty="0" smtClean="0">
                <a:effectLst/>
                <a:latin typeface="Segoe UI"/>
                <a:ea typeface="Times New Roman"/>
                <a:cs typeface="Times New Roman"/>
              </a:rPr>
              <a:t>Format Background</a:t>
            </a:r>
            <a:r>
              <a:rPr lang="en-US" sz="1200" dirty="0" smtClean="0">
                <a:effectLst/>
                <a:latin typeface="Segoe UI"/>
                <a:ea typeface="Times New Roman"/>
                <a:cs typeface="Times New Roman"/>
              </a:rPr>
              <a:t> dialog box, select </a:t>
            </a:r>
            <a:r>
              <a:rPr lang="en-US" sz="1200" b="1" dirty="0" smtClean="0">
                <a:effectLst/>
                <a:latin typeface="Segoe UI"/>
                <a:ea typeface="Times New Roman"/>
                <a:cs typeface="Times New Roman"/>
              </a:rPr>
              <a:t>Fill </a:t>
            </a:r>
            <a:r>
              <a:rPr lang="en-US" sz="1200" dirty="0" smtClean="0">
                <a:effectLst/>
                <a:latin typeface="Segoe UI"/>
                <a:ea typeface="Times New Roman"/>
                <a:cs typeface="Times New Roman"/>
              </a:rPr>
              <a:t>in the left pane, under </a:t>
            </a:r>
            <a:r>
              <a:rPr lang="en-US" sz="1200" b="1" dirty="0" smtClean="0">
                <a:effectLst/>
                <a:latin typeface="Segoe UI"/>
                <a:ea typeface="Times New Roman"/>
                <a:cs typeface="Times New Roman"/>
              </a:rPr>
              <a:t>Fill</a:t>
            </a:r>
            <a:r>
              <a:rPr lang="en-US" sz="1200" dirty="0" smtClean="0">
                <a:effectLst/>
                <a:latin typeface="Segoe UI"/>
                <a:ea typeface="Times New Roman"/>
                <a:cs typeface="Times New Roman"/>
              </a:rPr>
              <a:t> on the right pane select </a:t>
            </a:r>
            <a:r>
              <a:rPr lang="en-US" sz="1200" b="1" dirty="0" smtClean="0">
                <a:effectLst/>
                <a:latin typeface="Segoe UI"/>
                <a:ea typeface="Times New Roman"/>
                <a:cs typeface="Times New Roman"/>
              </a:rPr>
              <a:t>Gradient Fill</a:t>
            </a:r>
            <a:r>
              <a:rPr lang="en-US" sz="1200" dirty="0" smtClean="0">
                <a:effectLst/>
                <a:latin typeface="Segoe UI"/>
                <a:ea typeface="Times New Roman"/>
                <a:cs typeface="Times New Roman"/>
              </a:rPr>
              <a:t>. </a:t>
            </a:r>
            <a:endParaRPr lang="en-US" sz="1200" dirty="0" smtClean="0">
              <a:effectLst/>
              <a:latin typeface="+mn-lt"/>
              <a:ea typeface="Calibri"/>
              <a:cs typeface="Times New Roman"/>
            </a:endParaRPr>
          </a:p>
          <a:p>
            <a:pPr marL="342900" marR="0" lvl="0" indent="-342900">
              <a:lnSpc>
                <a:spcPct val="115000"/>
              </a:lnSpc>
              <a:spcBef>
                <a:spcPts val="600"/>
              </a:spcBef>
              <a:spcAft>
                <a:spcPts val="0"/>
              </a:spcAft>
              <a:buFont typeface="+mj-lt"/>
              <a:buAutoNum type="arabicPeriod"/>
              <a:tabLst>
                <a:tab pos="685800" algn="l"/>
              </a:tabLst>
            </a:pPr>
            <a:r>
              <a:rPr lang="en-US" sz="1200" kern="1200" dirty="0" smtClean="0">
                <a:solidFill>
                  <a:srgbClr val="000000"/>
                </a:solidFill>
                <a:effectLst/>
                <a:latin typeface="Segoe UI"/>
                <a:ea typeface="Times New Roman"/>
                <a:cs typeface="Times New Roman"/>
              </a:rPr>
              <a:t>Under </a:t>
            </a:r>
            <a:r>
              <a:rPr lang="en-US" sz="1200" b="1" kern="1200" dirty="0" smtClean="0">
                <a:solidFill>
                  <a:srgbClr val="000000"/>
                </a:solidFill>
                <a:effectLst/>
                <a:latin typeface="Segoe UI"/>
                <a:ea typeface="Times New Roman"/>
                <a:cs typeface="Times New Roman"/>
              </a:rPr>
              <a:t>Gradient stops</a:t>
            </a:r>
            <a:r>
              <a:rPr lang="en-US" sz="1200" kern="1200" dirty="0" smtClean="0">
                <a:solidFill>
                  <a:srgbClr val="000000"/>
                </a:solidFill>
                <a:effectLst/>
                <a:latin typeface="Segoe UI"/>
                <a:ea typeface="Times New Roman"/>
                <a:cs typeface="Times New Roman"/>
              </a:rPr>
              <a:t>, click </a:t>
            </a:r>
            <a:r>
              <a:rPr lang="en-US" sz="1200" b="1" kern="1200" dirty="0" smtClean="0">
                <a:solidFill>
                  <a:srgbClr val="000000"/>
                </a:solidFill>
                <a:effectLst/>
                <a:latin typeface="Segoe UI"/>
                <a:ea typeface="Times New Roman"/>
                <a:cs typeface="Times New Roman"/>
              </a:rPr>
              <a:t>Add gradient stop</a:t>
            </a:r>
            <a:r>
              <a:rPr lang="en-US" sz="1200" kern="1200" dirty="0" smtClean="0">
                <a:solidFill>
                  <a:srgbClr val="000000"/>
                </a:solidFill>
                <a:effectLst/>
                <a:latin typeface="Segoe UI"/>
                <a:ea typeface="Times New Roman"/>
                <a:cs typeface="Times New Roman"/>
              </a:rPr>
              <a:t> or </a:t>
            </a:r>
            <a:r>
              <a:rPr lang="en-US" sz="1200" b="1" kern="1200" dirty="0" smtClean="0">
                <a:solidFill>
                  <a:srgbClr val="000000"/>
                </a:solidFill>
                <a:effectLst/>
                <a:latin typeface="Segoe UI"/>
                <a:ea typeface="Times New Roman"/>
                <a:cs typeface="Times New Roman"/>
              </a:rPr>
              <a:t>Remove gradient stop</a:t>
            </a:r>
            <a:r>
              <a:rPr lang="en-US" sz="1200" kern="1200" dirty="0" smtClean="0">
                <a:solidFill>
                  <a:srgbClr val="000000"/>
                </a:solidFill>
                <a:effectLst/>
                <a:latin typeface="Segoe UI"/>
                <a:ea typeface="Times New Roman"/>
                <a:cs typeface="Times New Roman"/>
              </a:rPr>
              <a:t> until four stops appear on the slider. Customize the gradient stops as follows:</a:t>
            </a:r>
            <a:endParaRPr lang="en-US" sz="1200" dirty="0" smtClean="0">
              <a:effectLst/>
              <a:latin typeface="+mn-lt"/>
              <a:ea typeface="Calibri"/>
              <a:cs typeface="Times New Roman"/>
            </a:endParaRPr>
          </a:p>
          <a:p>
            <a:pPr marL="742950" marR="0" lvl="1" indent="-285750">
              <a:lnSpc>
                <a:spcPct val="115000"/>
              </a:lnSpc>
              <a:spcBef>
                <a:spcPts val="600"/>
              </a:spcBef>
              <a:spcAft>
                <a:spcPts val="0"/>
              </a:spcAft>
              <a:buFont typeface="Arial"/>
              <a:buChar char="•"/>
            </a:pPr>
            <a:r>
              <a:rPr lang="en-US" sz="1200" kern="1200" dirty="0" smtClean="0">
                <a:solidFill>
                  <a:srgbClr val="000000"/>
                </a:solidFill>
                <a:effectLst/>
                <a:latin typeface="Segoe UI"/>
                <a:ea typeface="Times New Roman"/>
                <a:cs typeface="Times New Roman"/>
              </a:rPr>
              <a:t>Select the first stop on the slider, and then do the following:</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In the </a:t>
            </a:r>
            <a:r>
              <a:rPr lang="en-US" sz="1200" b="1" kern="1200" dirty="0" smtClean="0">
                <a:solidFill>
                  <a:srgbClr val="000000"/>
                </a:solidFill>
                <a:effectLst/>
                <a:latin typeface="Segoe UI"/>
                <a:ea typeface="Times New Roman"/>
                <a:cs typeface="Times New Roman"/>
              </a:rPr>
              <a:t>Position </a:t>
            </a:r>
            <a:r>
              <a:rPr lang="en-US" sz="1200" kern="1200" dirty="0" smtClean="0">
                <a:solidFill>
                  <a:srgbClr val="000000"/>
                </a:solidFill>
                <a:effectLst/>
                <a:latin typeface="Segoe UI"/>
                <a:ea typeface="Times New Roman"/>
                <a:cs typeface="Times New Roman"/>
              </a:rPr>
              <a:t>box, enter </a:t>
            </a:r>
            <a:r>
              <a:rPr lang="en-US" sz="1200" b="1" kern="1200" dirty="0" smtClean="0">
                <a:solidFill>
                  <a:srgbClr val="000000"/>
                </a:solidFill>
                <a:effectLst/>
                <a:latin typeface="Segoe UI"/>
                <a:ea typeface="Times New Roman"/>
                <a:cs typeface="Times New Roman"/>
              </a:rPr>
              <a:t>35%</a:t>
            </a:r>
            <a:r>
              <a:rPr lang="en-US" sz="1200" kern="1200" dirty="0" smtClean="0">
                <a:solidFill>
                  <a:srgbClr val="000000"/>
                </a:solidFill>
                <a:effectLst/>
                <a:latin typeface="Segoe UI"/>
                <a:ea typeface="Times New Roman"/>
                <a:cs typeface="Times New Roman"/>
              </a:rPr>
              <a:t>.</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Click the button next to </a:t>
            </a:r>
            <a:r>
              <a:rPr lang="en-US" sz="1200" b="1" kern="1200" dirty="0" smtClean="0">
                <a:solidFill>
                  <a:srgbClr val="000000"/>
                </a:solidFill>
                <a:effectLst/>
                <a:latin typeface="Segoe UI"/>
                <a:ea typeface="Times New Roman"/>
                <a:cs typeface="Times New Roman"/>
              </a:rPr>
              <a:t>Color</a:t>
            </a:r>
            <a:r>
              <a:rPr lang="en-US" sz="1200" kern="1200" dirty="0" smtClean="0">
                <a:solidFill>
                  <a:srgbClr val="000000"/>
                </a:solidFill>
                <a:effectLst/>
                <a:latin typeface="Segoe UI"/>
                <a:ea typeface="Times New Roman"/>
                <a:cs typeface="Times New Roman"/>
              </a:rPr>
              <a:t>, and then under </a:t>
            </a:r>
            <a:r>
              <a:rPr lang="en-US" sz="1200" b="1" kern="1200" dirty="0" smtClean="0">
                <a:solidFill>
                  <a:srgbClr val="000000"/>
                </a:solidFill>
                <a:effectLst/>
                <a:latin typeface="Segoe UI"/>
                <a:ea typeface="Times New Roman"/>
                <a:cs typeface="Times New Roman"/>
              </a:rPr>
              <a:t>Theme Colors </a:t>
            </a:r>
            <a:r>
              <a:rPr lang="en-US" sz="1200" kern="1200" dirty="0" smtClean="0">
                <a:solidFill>
                  <a:srgbClr val="000000"/>
                </a:solidFill>
                <a:effectLst/>
                <a:latin typeface="Segoe UI"/>
                <a:ea typeface="Times New Roman"/>
                <a:cs typeface="Times New Roman"/>
              </a:rPr>
              <a:t>select</a:t>
            </a:r>
            <a:r>
              <a:rPr lang="en-US" sz="1200" b="1" kern="1200" dirty="0" smtClean="0">
                <a:solidFill>
                  <a:srgbClr val="000000"/>
                </a:solidFill>
                <a:effectLst/>
                <a:latin typeface="Segoe UI"/>
                <a:ea typeface="Times New Roman"/>
                <a:cs typeface="Times New Roman"/>
              </a:rPr>
              <a:t> Blue, Accent 1, Lighter 80% </a:t>
            </a:r>
            <a:r>
              <a:rPr lang="en-US" sz="1200" kern="1200" dirty="0" smtClean="0">
                <a:solidFill>
                  <a:srgbClr val="000000"/>
                </a:solidFill>
                <a:effectLst/>
                <a:latin typeface="Segoe UI"/>
                <a:ea typeface="Times New Roman"/>
                <a:cs typeface="Times New Roman"/>
              </a:rPr>
              <a:t>(second row, fifth option from the left).</a:t>
            </a:r>
            <a:endParaRPr lang="en-US" sz="1200" dirty="0" smtClean="0">
              <a:effectLst/>
              <a:latin typeface="+mn-lt"/>
              <a:ea typeface="Calibri"/>
              <a:cs typeface="Times New Roman"/>
            </a:endParaRPr>
          </a:p>
          <a:p>
            <a:pPr marL="742950" marR="0" lvl="1" indent="-285750">
              <a:lnSpc>
                <a:spcPct val="115000"/>
              </a:lnSpc>
              <a:spcBef>
                <a:spcPts val="600"/>
              </a:spcBef>
              <a:spcAft>
                <a:spcPts val="0"/>
              </a:spcAft>
              <a:buFont typeface="Arial"/>
              <a:buChar char="•"/>
            </a:pPr>
            <a:r>
              <a:rPr lang="en-US" sz="1200" kern="1200" dirty="0" smtClean="0">
                <a:solidFill>
                  <a:srgbClr val="000000"/>
                </a:solidFill>
                <a:effectLst/>
                <a:latin typeface="Segoe UI"/>
                <a:ea typeface="Times New Roman"/>
                <a:cs typeface="Times New Roman"/>
              </a:rPr>
              <a:t>Select the second stop on the list, and then do the following: </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In the </a:t>
            </a:r>
            <a:r>
              <a:rPr lang="en-US" sz="1200" b="1" kern="1200" dirty="0" smtClean="0">
                <a:solidFill>
                  <a:srgbClr val="000000"/>
                </a:solidFill>
                <a:effectLst/>
                <a:latin typeface="Segoe UI"/>
                <a:ea typeface="Times New Roman"/>
                <a:cs typeface="Times New Roman"/>
              </a:rPr>
              <a:t>Position </a:t>
            </a:r>
            <a:r>
              <a:rPr lang="en-US" sz="1200" kern="1200" dirty="0" smtClean="0">
                <a:solidFill>
                  <a:srgbClr val="000000"/>
                </a:solidFill>
                <a:effectLst/>
                <a:latin typeface="Segoe UI"/>
                <a:ea typeface="Times New Roman"/>
                <a:cs typeface="Times New Roman"/>
              </a:rPr>
              <a:t>box, enter </a:t>
            </a:r>
            <a:r>
              <a:rPr lang="en-US" sz="1200" b="1" kern="1200" dirty="0" smtClean="0">
                <a:solidFill>
                  <a:srgbClr val="000000"/>
                </a:solidFill>
                <a:effectLst/>
                <a:latin typeface="Segoe UI"/>
                <a:ea typeface="Times New Roman"/>
                <a:cs typeface="Times New Roman"/>
              </a:rPr>
              <a:t>91%</a:t>
            </a:r>
            <a:r>
              <a:rPr lang="en-US" sz="1200" kern="1200" dirty="0" smtClean="0">
                <a:solidFill>
                  <a:srgbClr val="000000"/>
                </a:solidFill>
                <a:effectLst/>
                <a:latin typeface="Segoe UI"/>
                <a:ea typeface="Times New Roman"/>
                <a:cs typeface="Times New Roman"/>
              </a:rPr>
              <a:t>.</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Click the button next to </a:t>
            </a:r>
            <a:r>
              <a:rPr lang="en-US" sz="1200" b="1" kern="1200" dirty="0" smtClean="0">
                <a:solidFill>
                  <a:srgbClr val="000000"/>
                </a:solidFill>
                <a:effectLst/>
                <a:latin typeface="Segoe UI"/>
                <a:ea typeface="Times New Roman"/>
                <a:cs typeface="Times New Roman"/>
              </a:rPr>
              <a:t>Color</a:t>
            </a:r>
            <a:r>
              <a:rPr lang="en-US" sz="1200" kern="1200" dirty="0" smtClean="0">
                <a:solidFill>
                  <a:srgbClr val="000000"/>
                </a:solidFill>
                <a:effectLst/>
                <a:latin typeface="Segoe UI"/>
                <a:ea typeface="Times New Roman"/>
                <a:cs typeface="Times New Roman"/>
              </a:rPr>
              <a:t>, and then under </a:t>
            </a:r>
            <a:r>
              <a:rPr lang="en-US" sz="1200" b="1" kern="1200" dirty="0" smtClean="0">
                <a:solidFill>
                  <a:srgbClr val="000000"/>
                </a:solidFill>
                <a:effectLst/>
                <a:latin typeface="Segoe UI"/>
                <a:ea typeface="Times New Roman"/>
                <a:cs typeface="Times New Roman"/>
              </a:rPr>
              <a:t>Theme Colors </a:t>
            </a:r>
            <a:r>
              <a:rPr lang="en-US" sz="1200" kern="1200" dirty="0" smtClean="0">
                <a:solidFill>
                  <a:srgbClr val="000000"/>
                </a:solidFill>
                <a:effectLst/>
                <a:latin typeface="Segoe UI"/>
                <a:ea typeface="Times New Roman"/>
                <a:cs typeface="Times New Roman"/>
              </a:rPr>
              <a:t>select </a:t>
            </a:r>
            <a:r>
              <a:rPr lang="en-US" sz="1200" b="1" kern="1200" dirty="0" smtClean="0">
                <a:solidFill>
                  <a:srgbClr val="000000"/>
                </a:solidFill>
                <a:effectLst/>
                <a:latin typeface="Segoe UI"/>
                <a:ea typeface="Times New Roman"/>
                <a:cs typeface="Times New Roman"/>
              </a:rPr>
              <a:t>Blue, Text 2, Lighter 60% </a:t>
            </a:r>
            <a:r>
              <a:rPr lang="en-US" sz="1200" kern="1200" dirty="0" smtClean="0">
                <a:solidFill>
                  <a:srgbClr val="000000"/>
                </a:solidFill>
                <a:effectLst/>
                <a:latin typeface="Segoe UI"/>
                <a:ea typeface="Times New Roman"/>
                <a:cs typeface="Times New Roman"/>
              </a:rPr>
              <a:t>(third row, fourth option from the left).</a:t>
            </a:r>
            <a:endParaRPr lang="en-US" sz="1200" dirty="0" smtClean="0">
              <a:effectLst/>
              <a:latin typeface="+mn-lt"/>
              <a:ea typeface="Calibri"/>
              <a:cs typeface="Times New Roman"/>
            </a:endParaRPr>
          </a:p>
          <a:p>
            <a:pPr marL="742950" marR="0" lvl="1" indent="-285750">
              <a:lnSpc>
                <a:spcPct val="115000"/>
              </a:lnSpc>
              <a:spcBef>
                <a:spcPts val="600"/>
              </a:spcBef>
              <a:spcAft>
                <a:spcPts val="0"/>
              </a:spcAft>
              <a:buFont typeface="Arial"/>
              <a:buChar char="•"/>
            </a:pPr>
            <a:r>
              <a:rPr lang="en-US" sz="1200" kern="1200" dirty="0" smtClean="0">
                <a:solidFill>
                  <a:srgbClr val="000000"/>
                </a:solidFill>
                <a:effectLst/>
                <a:latin typeface="Segoe UI"/>
                <a:ea typeface="Times New Roman"/>
                <a:cs typeface="Times New Roman"/>
              </a:rPr>
              <a:t>Select the third stop on the list, and then do the following: </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In the </a:t>
            </a:r>
            <a:r>
              <a:rPr lang="en-US" sz="1200" b="1" kern="1200" dirty="0" smtClean="0">
                <a:solidFill>
                  <a:srgbClr val="000000"/>
                </a:solidFill>
                <a:effectLst/>
                <a:latin typeface="Segoe UI"/>
                <a:ea typeface="Times New Roman"/>
                <a:cs typeface="Times New Roman"/>
              </a:rPr>
              <a:t>Position </a:t>
            </a:r>
            <a:r>
              <a:rPr lang="en-US" sz="1200" kern="1200" dirty="0" smtClean="0">
                <a:solidFill>
                  <a:srgbClr val="000000"/>
                </a:solidFill>
                <a:effectLst/>
                <a:latin typeface="Segoe UI"/>
                <a:ea typeface="Times New Roman"/>
                <a:cs typeface="Times New Roman"/>
              </a:rPr>
              <a:t>box, enter </a:t>
            </a:r>
            <a:r>
              <a:rPr lang="en-US" sz="1200" b="1" kern="1200" dirty="0" smtClean="0">
                <a:solidFill>
                  <a:srgbClr val="000000"/>
                </a:solidFill>
                <a:effectLst/>
                <a:latin typeface="Segoe UI"/>
                <a:ea typeface="Times New Roman"/>
                <a:cs typeface="Times New Roman"/>
              </a:rPr>
              <a:t>94%</a:t>
            </a:r>
            <a:r>
              <a:rPr lang="en-US" sz="1200" kern="1200" dirty="0" smtClean="0">
                <a:solidFill>
                  <a:srgbClr val="000000"/>
                </a:solidFill>
                <a:effectLst/>
                <a:latin typeface="Segoe UI"/>
                <a:ea typeface="Times New Roman"/>
                <a:cs typeface="Times New Roman"/>
              </a:rPr>
              <a:t>.</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Click the button next to </a:t>
            </a:r>
            <a:r>
              <a:rPr lang="en-US" sz="1200" b="1" kern="1200" dirty="0" smtClean="0">
                <a:solidFill>
                  <a:srgbClr val="000000"/>
                </a:solidFill>
                <a:effectLst/>
                <a:latin typeface="Segoe UI"/>
                <a:ea typeface="Times New Roman"/>
                <a:cs typeface="Times New Roman"/>
              </a:rPr>
              <a:t>Color</a:t>
            </a:r>
            <a:r>
              <a:rPr lang="en-US" sz="1200" kern="1200" dirty="0" smtClean="0">
                <a:solidFill>
                  <a:srgbClr val="000000"/>
                </a:solidFill>
                <a:effectLst/>
                <a:latin typeface="Segoe UI"/>
                <a:ea typeface="Times New Roman"/>
                <a:cs typeface="Times New Roman"/>
              </a:rPr>
              <a:t>, and then under </a:t>
            </a:r>
            <a:r>
              <a:rPr lang="en-US" sz="1200" b="1" kern="1200" dirty="0" smtClean="0">
                <a:solidFill>
                  <a:srgbClr val="000000"/>
                </a:solidFill>
                <a:effectLst/>
                <a:latin typeface="Segoe UI"/>
                <a:ea typeface="Times New Roman"/>
                <a:cs typeface="Times New Roman"/>
              </a:rPr>
              <a:t>Theme Colors </a:t>
            </a:r>
            <a:r>
              <a:rPr lang="en-US" sz="1200" kern="1200" dirty="0" smtClean="0">
                <a:solidFill>
                  <a:srgbClr val="000000"/>
                </a:solidFill>
                <a:effectLst/>
                <a:latin typeface="Segoe UI"/>
                <a:ea typeface="Times New Roman"/>
                <a:cs typeface="Times New Roman"/>
              </a:rPr>
              <a:t>select </a:t>
            </a:r>
            <a:r>
              <a:rPr lang="en-US" sz="1200" b="1" kern="1200" dirty="0" smtClean="0">
                <a:solidFill>
                  <a:srgbClr val="000000"/>
                </a:solidFill>
                <a:effectLst/>
                <a:latin typeface="Segoe UI"/>
                <a:ea typeface="Times New Roman"/>
                <a:cs typeface="Times New Roman"/>
              </a:rPr>
              <a:t>Dark</a:t>
            </a:r>
            <a:r>
              <a:rPr lang="en-US" sz="1200" kern="1200" dirty="0" smtClean="0">
                <a:solidFill>
                  <a:srgbClr val="000000"/>
                </a:solidFill>
                <a:effectLst/>
                <a:latin typeface="Segoe UI"/>
                <a:ea typeface="Times New Roman"/>
                <a:cs typeface="Times New Roman"/>
              </a:rPr>
              <a:t> </a:t>
            </a:r>
            <a:r>
              <a:rPr lang="en-US" sz="1200" b="1" kern="1200" dirty="0" smtClean="0">
                <a:solidFill>
                  <a:srgbClr val="000000"/>
                </a:solidFill>
                <a:effectLst/>
                <a:latin typeface="Segoe UI"/>
                <a:ea typeface="Times New Roman"/>
                <a:cs typeface="Times New Roman"/>
              </a:rPr>
              <a:t>Blue, Text 2, Darker 25% </a:t>
            </a:r>
            <a:r>
              <a:rPr lang="en-US" sz="1200" kern="1200" dirty="0" smtClean="0">
                <a:solidFill>
                  <a:srgbClr val="000000"/>
                </a:solidFill>
                <a:effectLst/>
                <a:latin typeface="Segoe UI"/>
                <a:ea typeface="Times New Roman"/>
                <a:cs typeface="Times New Roman"/>
              </a:rPr>
              <a:t>(fifth row, fourth option from the left).</a:t>
            </a:r>
            <a:endParaRPr lang="en-US" sz="1200" dirty="0" smtClean="0">
              <a:effectLst/>
              <a:latin typeface="+mn-lt"/>
              <a:ea typeface="Calibri"/>
              <a:cs typeface="Times New Roman"/>
            </a:endParaRPr>
          </a:p>
          <a:p>
            <a:pPr marL="742950" marR="0" lvl="1" indent="-285750">
              <a:lnSpc>
                <a:spcPct val="115000"/>
              </a:lnSpc>
              <a:spcBef>
                <a:spcPts val="600"/>
              </a:spcBef>
              <a:spcAft>
                <a:spcPts val="0"/>
              </a:spcAft>
              <a:buFont typeface="Arial"/>
              <a:buChar char="•"/>
            </a:pPr>
            <a:r>
              <a:rPr lang="en-US" sz="1200" kern="1200" dirty="0" smtClean="0">
                <a:solidFill>
                  <a:srgbClr val="000000"/>
                </a:solidFill>
                <a:effectLst/>
                <a:latin typeface="Segoe UI"/>
                <a:ea typeface="Times New Roman"/>
                <a:cs typeface="Times New Roman"/>
              </a:rPr>
              <a:t>Select the last stop on the list, and then do the following: </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In the </a:t>
            </a:r>
            <a:r>
              <a:rPr lang="en-US" sz="1200" b="1" kern="1200" dirty="0" smtClean="0">
                <a:solidFill>
                  <a:srgbClr val="000000"/>
                </a:solidFill>
                <a:effectLst/>
                <a:latin typeface="Segoe UI"/>
                <a:ea typeface="Times New Roman"/>
                <a:cs typeface="Times New Roman"/>
              </a:rPr>
              <a:t>Position </a:t>
            </a:r>
            <a:r>
              <a:rPr lang="en-US" sz="1200" kern="1200" dirty="0" smtClean="0">
                <a:solidFill>
                  <a:srgbClr val="000000"/>
                </a:solidFill>
                <a:effectLst/>
                <a:latin typeface="Segoe UI"/>
                <a:ea typeface="Times New Roman"/>
                <a:cs typeface="Times New Roman"/>
              </a:rPr>
              <a:t>box, enter </a:t>
            </a:r>
            <a:r>
              <a:rPr lang="en-US" sz="1200" b="1" kern="1200" dirty="0" smtClean="0">
                <a:solidFill>
                  <a:srgbClr val="000000"/>
                </a:solidFill>
                <a:effectLst/>
                <a:latin typeface="Segoe UI"/>
                <a:ea typeface="Times New Roman"/>
                <a:cs typeface="Times New Roman"/>
              </a:rPr>
              <a:t>97%</a:t>
            </a:r>
            <a:r>
              <a:rPr lang="en-US" sz="1200" kern="1200" dirty="0" smtClean="0">
                <a:solidFill>
                  <a:srgbClr val="000000"/>
                </a:solidFill>
                <a:effectLst/>
                <a:latin typeface="Segoe UI"/>
                <a:ea typeface="Times New Roman"/>
                <a:cs typeface="Times New Roman"/>
              </a:rPr>
              <a:t>.</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Click the button next to </a:t>
            </a:r>
            <a:r>
              <a:rPr lang="en-US" sz="1200" b="1" kern="1200" dirty="0" smtClean="0">
                <a:solidFill>
                  <a:srgbClr val="000000"/>
                </a:solidFill>
                <a:effectLst/>
                <a:latin typeface="Segoe UI"/>
                <a:ea typeface="Times New Roman"/>
                <a:cs typeface="Times New Roman"/>
              </a:rPr>
              <a:t>Color</a:t>
            </a:r>
            <a:r>
              <a:rPr lang="en-US" sz="1200" kern="1200" dirty="0" smtClean="0">
                <a:solidFill>
                  <a:srgbClr val="000000"/>
                </a:solidFill>
                <a:effectLst/>
                <a:latin typeface="Segoe UI"/>
                <a:ea typeface="Times New Roman"/>
                <a:cs typeface="Times New Roman"/>
              </a:rPr>
              <a:t>, and then under </a:t>
            </a:r>
            <a:r>
              <a:rPr lang="en-US" sz="1200" b="1" kern="1200" dirty="0" smtClean="0">
                <a:solidFill>
                  <a:srgbClr val="000000"/>
                </a:solidFill>
                <a:effectLst/>
                <a:latin typeface="Segoe UI"/>
                <a:ea typeface="Times New Roman"/>
                <a:cs typeface="Times New Roman"/>
              </a:rPr>
              <a:t>Theme Colors </a:t>
            </a:r>
            <a:r>
              <a:rPr lang="en-US" sz="1200" kern="1200" dirty="0" smtClean="0">
                <a:solidFill>
                  <a:srgbClr val="000000"/>
                </a:solidFill>
                <a:effectLst/>
                <a:latin typeface="Segoe UI"/>
                <a:ea typeface="Times New Roman"/>
                <a:cs typeface="Times New Roman"/>
              </a:rPr>
              <a:t>select </a:t>
            </a:r>
            <a:r>
              <a:rPr lang="en-US" sz="1200" b="1" kern="1200" dirty="0" smtClean="0">
                <a:solidFill>
                  <a:srgbClr val="000000"/>
                </a:solidFill>
                <a:effectLst/>
                <a:latin typeface="Segoe UI"/>
                <a:ea typeface="Times New Roman"/>
                <a:cs typeface="Times New Roman"/>
              </a:rPr>
              <a:t>Dark Blue, Text 2, Lighter 40% </a:t>
            </a:r>
            <a:r>
              <a:rPr lang="en-US" sz="1200" kern="1200" dirty="0" smtClean="0">
                <a:solidFill>
                  <a:srgbClr val="000000"/>
                </a:solidFill>
                <a:effectLst/>
                <a:latin typeface="Segoe UI"/>
                <a:ea typeface="Times New Roman"/>
                <a:cs typeface="Times New Roman"/>
              </a:rPr>
              <a:t>(fourth row, fourth option from the left).</a:t>
            </a:r>
            <a:endParaRPr lang="en-US" sz="1200" dirty="0" smtClean="0">
              <a:effectLst/>
              <a:latin typeface="+mn-lt"/>
              <a:ea typeface="Calibri"/>
              <a:cs typeface="Times New Roman"/>
            </a:endParaRPr>
          </a:p>
          <a:p>
            <a:pPr marL="342900" marR="0" lvl="0" indent="-342900">
              <a:lnSpc>
                <a:spcPct val="115000"/>
              </a:lnSpc>
              <a:spcBef>
                <a:spcPts val="600"/>
              </a:spcBef>
              <a:spcAft>
                <a:spcPts val="0"/>
              </a:spcAft>
              <a:buFont typeface="+mj-lt"/>
              <a:buAutoNum type="arabicPeriod"/>
              <a:tabLst>
                <a:tab pos="685800" algn="l"/>
              </a:tabLst>
            </a:pPr>
            <a:r>
              <a:rPr lang="en-US" sz="1200" dirty="0" smtClean="0">
                <a:effectLst/>
                <a:latin typeface="Segoe UI"/>
                <a:ea typeface="Times New Roman"/>
                <a:cs typeface="Times New Roman"/>
              </a:rPr>
              <a:t>Close the </a:t>
            </a:r>
            <a:r>
              <a:rPr lang="en-US" sz="1200" b="1" dirty="0" smtClean="0">
                <a:effectLst/>
                <a:latin typeface="Segoe UI"/>
                <a:ea typeface="Times New Roman"/>
                <a:cs typeface="Times New Roman"/>
              </a:rPr>
              <a:t>Format Background</a:t>
            </a:r>
            <a:r>
              <a:rPr lang="en-US" sz="1200" dirty="0" smtClean="0">
                <a:effectLst/>
                <a:latin typeface="Segoe UI"/>
                <a:ea typeface="Times New Roman"/>
                <a:cs typeface="Times New Roman"/>
              </a:rPr>
              <a:t> dialog box.</a:t>
            </a:r>
            <a:endParaRPr lang="en-US" sz="1200" dirty="0">
              <a:effectLst/>
              <a:latin typeface="+mn-lt"/>
              <a:ea typeface="Calibri"/>
              <a:cs typeface="Times New Roman"/>
            </a:endParaRPr>
          </a:p>
        </p:txBody>
      </p:sp>
      <p:sp>
        <p:nvSpPr>
          <p:cNvPr id="4" name="Slide Number Placeholder 3"/>
          <p:cNvSpPr>
            <a:spLocks noGrp="1"/>
          </p:cNvSpPr>
          <p:nvPr>
            <p:ph type="sldNum" sz="quarter" idx="10"/>
          </p:nvPr>
        </p:nvSpPr>
        <p:spPr/>
        <p:txBody>
          <a:bodyPr/>
          <a:lstStyle/>
          <a:p>
            <a:fld id="{DEE3E46C-0C00-4EF2-A8A1-A6C2D282E9FF}" type="slidenum">
              <a:rPr lang="en-US" smtClean="0"/>
              <a:t>6</a:t>
            </a:fld>
            <a:endParaRPr lang="en-US"/>
          </a:p>
        </p:txBody>
      </p:sp>
    </p:spTree>
    <p:extLst>
      <p:ext uri="{BB962C8B-B14F-4D97-AF65-F5344CB8AC3E}">
        <p14:creationId xmlns:p14="http://schemas.microsoft.com/office/powerpoint/2010/main" val="1388966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600"/>
              </a:spcBef>
              <a:spcAft>
                <a:spcPts val="0"/>
              </a:spcAft>
            </a:pPr>
            <a:r>
              <a:rPr lang="en-US" sz="1200" b="1" dirty="0" smtClean="0">
                <a:effectLst/>
                <a:latin typeface="Segoe UI"/>
                <a:ea typeface="Calibri"/>
                <a:cs typeface="Times New Roman"/>
              </a:rPr>
              <a:t>Television (High Tech)</a:t>
            </a:r>
            <a:endParaRPr lang="en-US" sz="1050" dirty="0" smtClean="0">
              <a:effectLst/>
              <a:latin typeface="+mn-lt"/>
              <a:ea typeface="Calibri"/>
              <a:cs typeface="Times New Roman"/>
            </a:endParaRPr>
          </a:p>
          <a:p>
            <a:pPr marL="0" marR="0">
              <a:spcBef>
                <a:spcPts val="600"/>
              </a:spcBef>
              <a:spcAft>
                <a:spcPts val="0"/>
              </a:spcAft>
            </a:pPr>
            <a:r>
              <a:rPr lang="en-US" sz="1200" dirty="0" smtClean="0">
                <a:effectLst/>
                <a:latin typeface="Segoe UI"/>
                <a:ea typeface="Calibri"/>
                <a:cs typeface="Times New Roman"/>
              </a:rPr>
              <a:t>(Intermediate)</a:t>
            </a:r>
            <a:endParaRPr lang="en-US" sz="1050" dirty="0" smtClean="0">
              <a:effectLst/>
              <a:latin typeface="+mn-lt"/>
              <a:ea typeface="Calibri"/>
              <a:cs typeface="Times New Roman"/>
            </a:endParaRPr>
          </a:p>
          <a:p>
            <a:pPr marL="0" marR="0">
              <a:spcBef>
                <a:spcPts val="600"/>
              </a:spcBef>
              <a:spcAft>
                <a:spcPts val="0"/>
              </a:spcAft>
            </a:pPr>
            <a:r>
              <a:rPr lang="en-US" sz="1200" dirty="0" smtClean="0">
                <a:effectLst/>
                <a:latin typeface="Segoe UI"/>
                <a:ea typeface="Calibri"/>
                <a:cs typeface="Times New Roman"/>
              </a:rPr>
              <a:t> </a:t>
            </a:r>
            <a:endParaRPr lang="en-US" sz="1200" dirty="0" smtClean="0">
              <a:effectLst/>
              <a:latin typeface="+mn-lt"/>
              <a:ea typeface="Calibri"/>
              <a:cs typeface="Times New Roman"/>
            </a:endParaRPr>
          </a:p>
          <a:p>
            <a:pPr marL="0" marR="0">
              <a:spcBef>
                <a:spcPts val="600"/>
              </a:spcBef>
              <a:spcAft>
                <a:spcPts val="0"/>
              </a:spcAft>
            </a:pPr>
            <a:r>
              <a:rPr lang="en-US" sz="1200" dirty="0" smtClean="0">
                <a:effectLst/>
                <a:latin typeface="Segoe UI"/>
                <a:ea typeface="Calibri"/>
                <a:cs typeface="Times New Roman"/>
              </a:rPr>
              <a:t>To reproduce the video effects on this slide, do the following:</a:t>
            </a:r>
          </a:p>
          <a:p>
            <a:pPr marL="0" marR="0">
              <a:spcBef>
                <a:spcPts val="600"/>
              </a:spcBef>
              <a:spcAft>
                <a:spcPts val="0"/>
              </a:spcAft>
            </a:pP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On the </a:t>
            </a:r>
            <a:r>
              <a:rPr lang="en-US" sz="1200" b="1" dirty="0" smtClean="0">
                <a:effectLst/>
                <a:latin typeface="Segoe UI"/>
                <a:ea typeface="Calibri"/>
                <a:cs typeface="Times New Roman"/>
              </a:rPr>
              <a:t>Home</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Slides</a:t>
            </a:r>
            <a:r>
              <a:rPr lang="en-US" sz="1200" dirty="0" smtClean="0">
                <a:effectLst/>
                <a:latin typeface="Segoe UI"/>
                <a:ea typeface="Calibri"/>
                <a:cs typeface="Times New Roman"/>
              </a:rPr>
              <a:t> group, click </a:t>
            </a:r>
            <a:r>
              <a:rPr lang="en-US" sz="1200" b="1" dirty="0" smtClean="0">
                <a:effectLst/>
                <a:latin typeface="Segoe UI"/>
                <a:ea typeface="Calibri"/>
                <a:cs typeface="Times New Roman"/>
              </a:rPr>
              <a:t>Layout</a:t>
            </a:r>
            <a:r>
              <a:rPr lang="en-US" sz="1200" dirty="0" smtClean="0">
                <a:effectLst/>
                <a:latin typeface="Segoe UI"/>
                <a:ea typeface="Calibri"/>
                <a:cs typeface="Times New Roman"/>
              </a:rPr>
              <a:t>, and then click </a:t>
            </a:r>
            <a:r>
              <a:rPr lang="en-US" sz="1200" b="1" dirty="0" smtClean="0">
                <a:effectLst/>
                <a:latin typeface="Segoe UI"/>
                <a:ea typeface="Calibri"/>
                <a:cs typeface="Times New Roman"/>
              </a:rPr>
              <a:t>Blank</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On the </a:t>
            </a:r>
            <a:r>
              <a:rPr lang="en-US" sz="1200" b="1" dirty="0" smtClean="0">
                <a:effectLst/>
                <a:latin typeface="Segoe UI"/>
                <a:ea typeface="Calibri"/>
                <a:cs typeface="Times New Roman"/>
              </a:rPr>
              <a:t>Insert</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Images</a:t>
            </a:r>
            <a:r>
              <a:rPr lang="en-US" sz="1200" dirty="0" smtClean="0">
                <a:effectLst/>
                <a:latin typeface="Segoe UI"/>
                <a:ea typeface="Calibri"/>
                <a:cs typeface="Times New Roman"/>
              </a:rPr>
              <a:t> group, click </a:t>
            </a:r>
            <a:r>
              <a:rPr lang="en-US" sz="1200" b="1" dirty="0" smtClean="0">
                <a:effectLst/>
                <a:latin typeface="Segoe UI"/>
                <a:ea typeface="Calibri"/>
                <a:cs typeface="Times New Roman"/>
              </a:rPr>
              <a:t>Picture</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In the left pane of the </a:t>
            </a:r>
            <a:r>
              <a:rPr lang="en-US" sz="1200" b="1" dirty="0" smtClean="0">
                <a:effectLst/>
                <a:latin typeface="Segoe UI"/>
                <a:ea typeface="Calibri"/>
                <a:cs typeface="Times New Roman"/>
              </a:rPr>
              <a:t>Insert Picture</a:t>
            </a:r>
            <a:r>
              <a:rPr lang="en-US" sz="1200" dirty="0" smtClean="0">
                <a:effectLst/>
                <a:latin typeface="Segoe UI"/>
                <a:ea typeface="Calibri"/>
                <a:cs typeface="Times New Roman"/>
              </a:rPr>
              <a:t> dialog box, click the drive or library that contains the picture of the TV. In the right pane of the dialog box, click the picture that you want and then click </a:t>
            </a:r>
            <a:r>
              <a:rPr lang="en-US" sz="1200" b="1" dirty="0" smtClean="0">
                <a:effectLst/>
                <a:latin typeface="Segoe UI"/>
                <a:ea typeface="Calibri"/>
                <a:cs typeface="Times New Roman"/>
              </a:rPr>
              <a:t>Insert</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Under </a:t>
            </a:r>
            <a:r>
              <a:rPr lang="en-US" sz="1200" b="1" dirty="0" smtClean="0">
                <a:effectLst/>
                <a:latin typeface="Segoe UI"/>
                <a:ea typeface="Calibri"/>
                <a:cs typeface="Times New Roman"/>
              </a:rPr>
              <a:t>Picture Tools</a:t>
            </a:r>
            <a:r>
              <a:rPr lang="en-US" sz="1200" dirty="0" smtClean="0">
                <a:effectLst/>
                <a:latin typeface="Segoe UI"/>
                <a:ea typeface="Calibri"/>
                <a:cs typeface="Times New Roman"/>
              </a:rPr>
              <a:t>, on the </a:t>
            </a:r>
            <a:r>
              <a:rPr lang="en-US" sz="1200" b="1" dirty="0" smtClean="0">
                <a:effectLst/>
                <a:latin typeface="Segoe UI"/>
                <a:ea typeface="Calibri"/>
                <a:cs typeface="Times New Roman"/>
              </a:rPr>
              <a:t>Format</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Adjust</a:t>
            </a:r>
            <a:r>
              <a:rPr lang="en-US" sz="1200" dirty="0" smtClean="0">
                <a:effectLst/>
                <a:latin typeface="Segoe UI"/>
                <a:ea typeface="Calibri"/>
                <a:cs typeface="Times New Roman"/>
              </a:rPr>
              <a:t> group, click </a:t>
            </a:r>
            <a:r>
              <a:rPr lang="en-US" sz="1200" b="1" dirty="0" smtClean="0">
                <a:effectLst/>
                <a:latin typeface="Segoe UI"/>
                <a:ea typeface="Calibri"/>
                <a:cs typeface="Times New Roman"/>
              </a:rPr>
              <a:t>Remove Background</a:t>
            </a:r>
            <a:r>
              <a:rPr lang="en-US" sz="1200" dirty="0" smtClean="0">
                <a:effectLst/>
                <a:latin typeface="Segoe UI"/>
                <a:ea typeface="Calibri"/>
                <a:cs typeface="Times New Roman"/>
              </a:rPr>
              <a:t>, to remove background and television screen from image, do the following:</a:t>
            </a:r>
            <a:endParaRPr lang="en-US" sz="1200" dirty="0" smtClean="0">
              <a:effectLst/>
              <a:latin typeface="+mn-lt"/>
              <a:ea typeface="Calibri"/>
              <a:cs typeface="Times New Roman"/>
            </a:endParaRPr>
          </a:p>
          <a:p>
            <a:pPr marL="742950" marR="0" lvl="1" indent="-285750">
              <a:spcBef>
                <a:spcPts val="600"/>
              </a:spcBef>
              <a:spcAft>
                <a:spcPts val="0"/>
              </a:spcAft>
              <a:buFont typeface="Arial"/>
              <a:buChar char="•"/>
              <a:tabLst>
                <a:tab pos="1143000" algn="l"/>
              </a:tabLst>
            </a:pPr>
            <a:r>
              <a:rPr lang="en-US" sz="1200" dirty="0" smtClean="0">
                <a:solidFill>
                  <a:srgbClr val="000000"/>
                </a:solidFill>
                <a:effectLst/>
                <a:latin typeface="Segoe UI"/>
                <a:ea typeface="Calibri"/>
                <a:cs typeface="Times New Roman"/>
              </a:rPr>
              <a:t>Click one of the handles on the marquee lines, drag the line so that it contains the portion of the picture that you wish to keep, and excludes most of the areas you wish to remove (highlighted area will be removed).</a:t>
            </a:r>
            <a:endParaRPr lang="en-US" sz="1200" dirty="0" smtClean="0">
              <a:effectLst/>
              <a:latin typeface="+mn-lt"/>
              <a:ea typeface="Calibri"/>
              <a:cs typeface="Times New Roman"/>
            </a:endParaRPr>
          </a:p>
          <a:p>
            <a:pPr marL="742950" marR="0" lvl="1" indent="-285750">
              <a:spcBef>
                <a:spcPts val="600"/>
              </a:spcBef>
              <a:spcAft>
                <a:spcPts val="0"/>
              </a:spcAft>
              <a:buFont typeface="Arial"/>
              <a:buChar char="•"/>
              <a:tabLst>
                <a:tab pos="1143000" algn="l"/>
              </a:tabLst>
            </a:pPr>
            <a:r>
              <a:rPr lang="en-US" sz="1200" dirty="0" smtClean="0">
                <a:solidFill>
                  <a:srgbClr val="000000"/>
                </a:solidFill>
                <a:effectLst/>
                <a:latin typeface="Segoe UI"/>
                <a:ea typeface="Calibri"/>
                <a:cs typeface="Times New Roman"/>
              </a:rPr>
              <a:t>On the</a:t>
            </a:r>
            <a:r>
              <a:rPr lang="en-US" sz="1200" b="1" dirty="0" smtClean="0">
                <a:solidFill>
                  <a:srgbClr val="000000"/>
                </a:solidFill>
                <a:effectLst/>
                <a:latin typeface="Segoe UI"/>
                <a:ea typeface="Calibri"/>
                <a:cs typeface="Times New Roman"/>
              </a:rPr>
              <a:t> Background Removal</a:t>
            </a:r>
            <a:r>
              <a:rPr lang="en-US" sz="1200" dirty="0" smtClean="0">
                <a:solidFill>
                  <a:srgbClr val="000000"/>
                </a:solidFill>
                <a:effectLst/>
                <a:latin typeface="Segoe UI"/>
                <a:ea typeface="Calibri"/>
                <a:cs typeface="Times New Roman"/>
              </a:rPr>
              <a:t> tab, in the </a:t>
            </a:r>
            <a:r>
              <a:rPr lang="en-US" sz="1200" b="1" dirty="0" smtClean="0">
                <a:solidFill>
                  <a:srgbClr val="000000"/>
                </a:solidFill>
                <a:effectLst/>
                <a:latin typeface="Segoe UI"/>
                <a:ea typeface="Calibri"/>
                <a:cs typeface="Times New Roman"/>
              </a:rPr>
              <a:t>Refine</a:t>
            </a:r>
            <a:r>
              <a:rPr lang="en-US" sz="1200" dirty="0" smtClean="0">
                <a:solidFill>
                  <a:srgbClr val="000000"/>
                </a:solidFill>
                <a:effectLst/>
                <a:latin typeface="Segoe UI"/>
                <a:ea typeface="Calibri"/>
                <a:cs typeface="Times New Roman"/>
              </a:rPr>
              <a:t> group, click </a:t>
            </a:r>
            <a:r>
              <a:rPr lang="en-US" sz="1200" b="1" dirty="0" smtClean="0">
                <a:solidFill>
                  <a:srgbClr val="000000"/>
                </a:solidFill>
                <a:effectLst/>
                <a:latin typeface="Segoe UI"/>
                <a:ea typeface="Calibri"/>
                <a:cs typeface="Times New Roman"/>
              </a:rPr>
              <a:t>Mark areas to Remove</a:t>
            </a:r>
            <a:r>
              <a:rPr lang="en-US" sz="1200" dirty="0" smtClean="0">
                <a:solidFill>
                  <a:srgbClr val="000000"/>
                </a:solidFill>
                <a:effectLst/>
                <a:latin typeface="Segoe UI"/>
                <a:ea typeface="Calibri"/>
                <a:cs typeface="Times New Roman"/>
              </a:rPr>
              <a:t>, then click in corner of TV monitor and drag selection in a diagonal line to other corner.</a:t>
            </a:r>
            <a:endParaRPr lang="en-US" sz="1200" dirty="0" smtClean="0">
              <a:effectLst/>
              <a:latin typeface="+mn-lt"/>
              <a:ea typeface="Calibri"/>
              <a:cs typeface="Times New Roman"/>
            </a:endParaRPr>
          </a:p>
          <a:p>
            <a:pPr marL="742950" marR="0" lvl="1" indent="-285750">
              <a:spcBef>
                <a:spcPts val="600"/>
              </a:spcBef>
              <a:spcAft>
                <a:spcPts val="0"/>
              </a:spcAft>
              <a:buFont typeface="Arial"/>
              <a:buChar char="•"/>
              <a:tabLst>
                <a:tab pos="1143000" algn="l"/>
              </a:tabLst>
            </a:pPr>
            <a:r>
              <a:rPr lang="en-US" sz="1200" dirty="0" smtClean="0">
                <a:solidFill>
                  <a:srgbClr val="000000"/>
                </a:solidFill>
                <a:effectLst/>
                <a:latin typeface="Segoe UI"/>
                <a:ea typeface="Calibri"/>
                <a:cs typeface="Times New Roman"/>
              </a:rPr>
              <a:t>Select </a:t>
            </a:r>
            <a:r>
              <a:rPr lang="en-US" sz="1200" b="1" dirty="0" smtClean="0">
                <a:solidFill>
                  <a:srgbClr val="000000"/>
                </a:solidFill>
                <a:effectLst/>
                <a:latin typeface="Segoe UI"/>
                <a:ea typeface="Calibri"/>
                <a:cs typeface="Times New Roman"/>
              </a:rPr>
              <a:t>Mark Areas to Keep</a:t>
            </a:r>
            <a:r>
              <a:rPr lang="en-US" sz="1200" dirty="0" smtClean="0">
                <a:solidFill>
                  <a:srgbClr val="000000"/>
                </a:solidFill>
                <a:effectLst/>
                <a:latin typeface="Segoe UI"/>
                <a:ea typeface="Calibri"/>
                <a:cs typeface="Times New Roman"/>
              </a:rPr>
              <a:t> and/or </a:t>
            </a:r>
            <a:r>
              <a:rPr lang="en-US" sz="1200" b="1" dirty="0" smtClean="0">
                <a:solidFill>
                  <a:srgbClr val="000000"/>
                </a:solidFill>
                <a:effectLst/>
                <a:latin typeface="Segoe UI"/>
                <a:ea typeface="Calibri"/>
                <a:cs typeface="Times New Roman"/>
              </a:rPr>
              <a:t>Mark Areas to Remove</a:t>
            </a:r>
            <a:r>
              <a:rPr lang="en-US" sz="1200" dirty="0" smtClean="0">
                <a:solidFill>
                  <a:srgbClr val="000000"/>
                </a:solidFill>
                <a:effectLst/>
                <a:latin typeface="Segoe UI"/>
                <a:ea typeface="Calibri"/>
                <a:cs typeface="Times New Roman"/>
              </a:rPr>
              <a:t> to refine selection. </a:t>
            </a:r>
            <a:endParaRPr lang="en-US" sz="1200" dirty="0" smtClean="0">
              <a:effectLst/>
              <a:latin typeface="+mn-lt"/>
              <a:ea typeface="Calibri"/>
              <a:cs typeface="Times New Roman"/>
            </a:endParaRPr>
          </a:p>
          <a:p>
            <a:pPr marL="742950" marR="0" lvl="1" indent="-285750">
              <a:spcBef>
                <a:spcPts val="600"/>
              </a:spcBef>
              <a:spcAft>
                <a:spcPts val="0"/>
              </a:spcAft>
              <a:buFont typeface="Arial"/>
              <a:buChar char="•"/>
              <a:tabLst>
                <a:tab pos="1143000" algn="l"/>
              </a:tabLst>
            </a:pPr>
            <a:r>
              <a:rPr lang="en-US" sz="1200" dirty="0" smtClean="0">
                <a:effectLst/>
                <a:latin typeface="Segoe UI"/>
                <a:ea typeface="Calibri"/>
                <a:cs typeface="Times New Roman"/>
              </a:rPr>
              <a:t>On the </a:t>
            </a:r>
            <a:r>
              <a:rPr lang="en-US" sz="1200" b="1" dirty="0" smtClean="0">
                <a:effectLst/>
                <a:latin typeface="Segoe UI"/>
                <a:ea typeface="Calibri"/>
                <a:cs typeface="Times New Roman"/>
              </a:rPr>
              <a:t>Background Removal</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Close</a:t>
            </a:r>
            <a:r>
              <a:rPr lang="en-US" sz="1200" dirty="0" smtClean="0">
                <a:effectLst/>
                <a:latin typeface="Segoe UI"/>
                <a:ea typeface="Calibri"/>
                <a:cs typeface="Times New Roman"/>
              </a:rPr>
              <a:t> group, select </a:t>
            </a:r>
            <a:r>
              <a:rPr lang="en-US" sz="1200" b="1" dirty="0" smtClean="0">
                <a:effectLst/>
                <a:latin typeface="Segoe UI"/>
                <a:ea typeface="Calibri"/>
                <a:cs typeface="Times New Roman"/>
              </a:rPr>
              <a:t>Keep Changes</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On the </a:t>
            </a:r>
            <a:r>
              <a:rPr lang="en-US" sz="1200" b="1" dirty="0" smtClean="0">
                <a:effectLst/>
                <a:latin typeface="Segoe UI"/>
                <a:ea typeface="Calibri"/>
                <a:cs typeface="Times New Roman"/>
              </a:rPr>
              <a:t>Home</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Drawing</a:t>
            </a:r>
            <a:r>
              <a:rPr lang="en-US" sz="1200" dirty="0" smtClean="0">
                <a:effectLst/>
                <a:latin typeface="Segoe UI"/>
                <a:ea typeface="Calibri"/>
                <a:cs typeface="Times New Roman"/>
              </a:rPr>
              <a:t> group, click </a:t>
            </a:r>
            <a:r>
              <a:rPr lang="en-US" sz="1200" b="1" dirty="0" smtClean="0">
                <a:effectLst/>
                <a:latin typeface="Segoe UI"/>
                <a:ea typeface="Calibri"/>
                <a:cs typeface="Times New Roman"/>
              </a:rPr>
              <a:t>Arrange</a:t>
            </a:r>
            <a:r>
              <a:rPr lang="en-US" sz="1200" dirty="0" smtClean="0">
                <a:effectLst/>
                <a:latin typeface="Segoe UI"/>
                <a:ea typeface="Calibri"/>
                <a:cs typeface="Times New Roman"/>
              </a:rPr>
              <a:t>, point to </a:t>
            </a:r>
            <a:r>
              <a:rPr lang="en-US" sz="1200" b="1" dirty="0" smtClean="0">
                <a:effectLst/>
                <a:latin typeface="Segoe UI"/>
                <a:ea typeface="Calibri"/>
                <a:cs typeface="Times New Roman"/>
              </a:rPr>
              <a:t>Align</a:t>
            </a:r>
            <a:r>
              <a:rPr lang="en-US" sz="1200" dirty="0" smtClean="0">
                <a:effectLst/>
                <a:latin typeface="Segoe UI"/>
                <a:ea typeface="Calibri"/>
                <a:cs typeface="Times New Roman"/>
              </a:rPr>
              <a:t> then do the following:</a:t>
            </a:r>
            <a:endParaRPr lang="en-US" sz="1200" dirty="0" smtClean="0">
              <a:effectLst/>
              <a:latin typeface="+mn-lt"/>
              <a:ea typeface="Calibri"/>
              <a:cs typeface="Times New Roman"/>
            </a:endParaRPr>
          </a:p>
          <a:p>
            <a:pPr marL="742950" marR="0" lvl="1" indent="-285750">
              <a:spcBef>
                <a:spcPts val="600"/>
              </a:spcBef>
              <a:spcAft>
                <a:spcPts val="0"/>
              </a:spcAft>
              <a:buFont typeface="Arial"/>
              <a:buChar char="•"/>
              <a:tabLst>
                <a:tab pos="1143000" algn="l"/>
              </a:tabLst>
            </a:pPr>
            <a:r>
              <a:rPr lang="en-US" sz="1200" dirty="0" smtClean="0">
                <a:effectLst/>
                <a:latin typeface="Segoe UI"/>
                <a:ea typeface="Calibri"/>
                <a:cs typeface="Times New Roman"/>
              </a:rPr>
              <a:t>Click </a:t>
            </a:r>
            <a:r>
              <a:rPr lang="en-US" sz="1200" b="1" dirty="0" smtClean="0">
                <a:effectLst/>
                <a:latin typeface="Segoe UI"/>
                <a:ea typeface="Calibri"/>
                <a:cs typeface="Times New Roman"/>
              </a:rPr>
              <a:t>Align Middle</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Under </a:t>
            </a:r>
            <a:r>
              <a:rPr lang="en-US" sz="1200" b="1" dirty="0" smtClean="0">
                <a:effectLst/>
                <a:latin typeface="Segoe UI"/>
                <a:ea typeface="Calibri"/>
                <a:cs typeface="Times New Roman"/>
              </a:rPr>
              <a:t>Picture Tools</a:t>
            </a:r>
            <a:r>
              <a:rPr lang="en-US" sz="1200" dirty="0" smtClean="0">
                <a:effectLst/>
                <a:latin typeface="Segoe UI"/>
                <a:ea typeface="Calibri"/>
                <a:cs typeface="Times New Roman"/>
              </a:rPr>
              <a:t>, on the </a:t>
            </a:r>
            <a:r>
              <a:rPr lang="en-US" sz="1200" b="1" dirty="0" smtClean="0">
                <a:effectLst/>
                <a:latin typeface="Segoe UI"/>
                <a:ea typeface="Calibri"/>
                <a:cs typeface="Times New Roman"/>
              </a:rPr>
              <a:t>Format</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Picture Styles</a:t>
            </a:r>
            <a:r>
              <a:rPr lang="en-US" sz="1200" dirty="0" smtClean="0">
                <a:effectLst/>
                <a:latin typeface="Segoe UI"/>
                <a:ea typeface="Calibri"/>
                <a:cs typeface="Times New Roman"/>
              </a:rPr>
              <a:t> group</a:t>
            </a:r>
            <a:r>
              <a:rPr lang="en-US" sz="1200" kern="1200" dirty="0" smtClean="0">
                <a:solidFill>
                  <a:srgbClr val="000000"/>
                </a:solidFill>
                <a:effectLst/>
                <a:latin typeface="Segoe UI"/>
                <a:ea typeface="Times New Roman"/>
                <a:cs typeface="Times New Roman"/>
              </a:rPr>
              <a:t>, click the arrow at the bottom right launching the </a:t>
            </a:r>
            <a:r>
              <a:rPr lang="en-US" sz="1200" b="1" kern="1200" dirty="0" smtClean="0">
                <a:solidFill>
                  <a:srgbClr val="000000"/>
                </a:solidFill>
                <a:effectLst/>
                <a:latin typeface="Segoe UI"/>
                <a:ea typeface="Times New Roman"/>
                <a:cs typeface="Times New Roman"/>
              </a:rPr>
              <a:t>Format Picture </a:t>
            </a:r>
            <a:r>
              <a:rPr lang="en-US" sz="1200" kern="1200" dirty="0" smtClean="0">
                <a:solidFill>
                  <a:srgbClr val="000000"/>
                </a:solidFill>
                <a:effectLst/>
                <a:latin typeface="Segoe UI"/>
                <a:ea typeface="Times New Roman"/>
                <a:cs typeface="Times New Roman"/>
              </a:rPr>
              <a:t>dialog box.</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kern="1200" dirty="0" smtClean="0">
                <a:effectLst/>
                <a:latin typeface="Segoe UI"/>
                <a:ea typeface="Times New Roman"/>
                <a:cs typeface="Times New Roman"/>
              </a:rPr>
              <a:t>In the </a:t>
            </a:r>
            <a:r>
              <a:rPr lang="en-US" sz="1200" b="1" kern="1200" dirty="0" smtClean="0">
                <a:effectLst/>
                <a:latin typeface="Segoe UI"/>
                <a:ea typeface="Times New Roman"/>
                <a:cs typeface="Times New Roman"/>
              </a:rPr>
              <a:t>Format Picture</a:t>
            </a:r>
            <a:r>
              <a:rPr lang="en-US" sz="1200" kern="1200" dirty="0" smtClean="0">
                <a:effectLst/>
                <a:latin typeface="Segoe UI"/>
                <a:ea typeface="Times New Roman"/>
                <a:cs typeface="Times New Roman"/>
              </a:rPr>
              <a:t> dialog box, select </a:t>
            </a:r>
            <a:r>
              <a:rPr lang="en-US" sz="1200" b="1" kern="1200" dirty="0" smtClean="0">
                <a:effectLst/>
                <a:latin typeface="Segoe UI"/>
                <a:ea typeface="Times New Roman"/>
                <a:cs typeface="Times New Roman"/>
              </a:rPr>
              <a:t>Position</a:t>
            </a:r>
            <a:r>
              <a:rPr lang="en-US" sz="1200" kern="1200" dirty="0" smtClean="0">
                <a:effectLst/>
                <a:latin typeface="Segoe UI"/>
                <a:ea typeface="Times New Roman"/>
                <a:cs typeface="Times New Roman"/>
              </a:rPr>
              <a:t> in the left pane, under </a:t>
            </a:r>
            <a:r>
              <a:rPr lang="en-US" sz="1200" b="1" kern="1200" dirty="0" smtClean="0">
                <a:effectLst/>
                <a:latin typeface="Segoe UI"/>
                <a:ea typeface="Times New Roman"/>
                <a:cs typeface="Times New Roman"/>
              </a:rPr>
              <a:t>Position on slide</a:t>
            </a:r>
            <a:r>
              <a:rPr lang="en-US" sz="1200" kern="1200" dirty="0" smtClean="0">
                <a:effectLst/>
                <a:latin typeface="Segoe UI"/>
                <a:ea typeface="Times New Roman"/>
                <a:cs typeface="Times New Roman"/>
              </a:rPr>
              <a:t> in the right pane set the </a:t>
            </a:r>
            <a:r>
              <a:rPr lang="en-US" sz="1200" b="1" kern="1200" dirty="0" smtClean="0">
                <a:effectLst/>
                <a:latin typeface="Segoe UI"/>
                <a:ea typeface="Times New Roman"/>
                <a:cs typeface="Times New Roman"/>
              </a:rPr>
              <a:t>Horizontal</a:t>
            </a:r>
            <a:r>
              <a:rPr lang="en-US" sz="1200" kern="1200" dirty="0" smtClean="0">
                <a:effectLst/>
                <a:latin typeface="Segoe UI"/>
                <a:ea typeface="Times New Roman"/>
                <a:cs typeface="Times New Roman"/>
              </a:rPr>
              <a:t> to </a:t>
            </a:r>
            <a:r>
              <a:rPr lang="en-US" sz="1200" b="1" kern="1200" dirty="0" smtClean="0">
                <a:effectLst/>
                <a:latin typeface="Segoe UI"/>
                <a:ea typeface="Times New Roman"/>
                <a:cs typeface="Times New Roman"/>
              </a:rPr>
              <a:t>.52”</a:t>
            </a:r>
            <a:r>
              <a:rPr lang="en-US" sz="1200" kern="1200" dirty="0" smtClean="0">
                <a:effectLst/>
                <a:latin typeface="Segoe UI"/>
                <a:ea typeface="Times New Roman"/>
                <a:cs typeface="Times New Roman"/>
              </a:rPr>
              <a:t> and the </a:t>
            </a:r>
            <a:r>
              <a:rPr lang="en-US" sz="1200" b="1" kern="1200" dirty="0" smtClean="0">
                <a:effectLst/>
                <a:latin typeface="Segoe UI"/>
                <a:ea typeface="Times New Roman"/>
                <a:cs typeface="Times New Roman"/>
              </a:rPr>
              <a:t>Vertical</a:t>
            </a:r>
            <a:r>
              <a:rPr lang="en-US" sz="1200" kern="1200" dirty="0" smtClean="0">
                <a:effectLst/>
                <a:latin typeface="Segoe UI"/>
                <a:ea typeface="Times New Roman"/>
                <a:cs typeface="Times New Roman"/>
              </a:rPr>
              <a:t> to </a:t>
            </a:r>
            <a:r>
              <a:rPr lang="en-US" sz="1200" b="1" kern="1200" dirty="0" smtClean="0">
                <a:effectLst/>
                <a:latin typeface="Segoe UI"/>
                <a:ea typeface="Times New Roman"/>
                <a:cs typeface="Times New Roman"/>
              </a:rPr>
              <a:t>.74”</a:t>
            </a:r>
            <a:r>
              <a:rPr lang="en-US" sz="1200" kern="1200" dirty="0" smtClean="0">
                <a:effectLst/>
                <a:latin typeface="Segoe UI"/>
                <a:ea typeface="Times New Roman"/>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kern="1200" dirty="0" smtClean="0">
                <a:effectLst/>
                <a:latin typeface="Segoe UI"/>
                <a:ea typeface="Times New Roman"/>
                <a:cs typeface="Times New Roman"/>
              </a:rPr>
              <a:t>In the </a:t>
            </a:r>
            <a:r>
              <a:rPr lang="en-US" sz="1200" b="1" kern="1200" dirty="0" smtClean="0">
                <a:effectLst/>
                <a:latin typeface="Segoe UI"/>
                <a:ea typeface="Times New Roman"/>
                <a:cs typeface="Times New Roman"/>
              </a:rPr>
              <a:t>Format Picture</a:t>
            </a:r>
            <a:r>
              <a:rPr lang="en-US" sz="1200" kern="1200" dirty="0" smtClean="0">
                <a:effectLst/>
                <a:latin typeface="Segoe UI"/>
                <a:ea typeface="Times New Roman"/>
                <a:cs typeface="Times New Roman"/>
              </a:rPr>
              <a:t> dialog box, select </a:t>
            </a:r>
            <a:r>
              <a:rPr lang="en-US" sz="1200" b="1" kern="1200" dirty="0" smtClean="0">
                <a:effectLst/>
                <a:latin typeface="Segoe UI"/>
                <a:ea typeface="Times New Roman"/>
                <a:cs typeface="Times New Roman"/>
              </a:rPr>
              <a:t>Size</a:t>
            </a:r>
            <a:r>
              <a:rPr lang="en-US" sz="1200" kern="1200" dirty="0" smtClean="0">
                <a:effectLst/>
                <a:latin typeface="Segoe UI"/>
                <a:ea typeface="Times New Roman"/>
                <a:cs typeface="Times New Roman"/>
              </a:rPr>
              <a:t> in the left pane, under </a:t>
            </a:r>
            <a:r>
              <a:rPr lang="en-US" sz="1200" b="1" kern="1200" dirty="0" smtClean="0">
                <a:effectLst/>
                <a:latin typeface="Segoe UI"/>
                <a:ea typeface="Times New Roman"/>
                <a:cs typeface="Times New Roman"/>
              </a:rPr>
              <a:t>Size and Rotate</a:t>
            </a:r>
            <a:r>
              <a:rPr lang="en-US" sz="1200" kern="1200" dirty="0" smtClean="0">
                <a:effectLst/>
                <a:latin typeface="Segoe UI"/>
                <a:ea typeface="Times New Roman"/>
                <a:cs typeface="Times New Roman"/>
              </a:rPr>
              <a:t> in the right pane set the </a:t>
            </a:r>
            <a:r>
              <a:rPr lang="en-US" sz="1200" b="1" kern="1200" dirty="0" smtClean="0">
                <a:effectLst/>
                <a:latin typeface="Segoe UI"/>
                <a:ea typeface="Times New Roman"/>
                <a:cs typeface="Times New Roman"/>
              </a:rPr>
              <a:t>Height</a:t>
            </a:r>
            <a:r>
              <a:rPr lang="en-US" sz="1200" kern="1200" dirty="0" smtClean="0">
                <a:effectLst/>
                <a:latin typeface="Segoe UI"/>
                <a:ea typeface="Times New Roman"/>
                <a:cs typeface="Times New Roman"/>
              </a:rPr>
              <a:t> to </a:t>
            </a:r>
            <a:r>
              <a:rPr lang="en-US" sz="1200" b="1" kern="1200" dirty="0" smtClean="0">
                <a:effectLst/>
                <a:latin typeface="Segoe UI"/>
                <a:ea typeface="Times New Roman"/>
                <a:cs typeface="Times New Roman"/>
              </a:rPr>
              <a:t>6.5”</a:t>
            </a:r>
            <a:r>
              <a:rPr lang="en-US" sz="1200" kern="1200" dirty="0" smtClean="0">
                <a:effectLst/>
                <a:latin typeface="Segoe UI"/>
                <a:ea typeface="Times New Roman"/>
                <a:cs typeface="Times New Roman"/>
              </a:rPr>
              <a:t> and the </a:t>
            </a:r>
            <a:r>
              <a:rPr lang="en-US" sz="1200" b="1" kern="1200" dirty="0" smtClean="0">
                <a:effectLst/>
                <a:latin typeface="Segoe UI"/>
                <a:ea typeface="Times New Roman"/>
                <a:cs typeface="Times New Roman"/>
              </a:rPr>
              <a:t>Width</a:t>
            </a:r>
            <a:r>
              <a:rPr lang="en-US" sz="1200" kern="1200" dirty="0" smtClean="0">
                <a:effectLst/>
                <a:latin typeface="Segoe UI"/>
                <a:ea typeface="Times New Roman"/>
                <a:cs typeface="Times New Roman"/>
              </a:rPr>
              <a:t> to </a:t>
            </a:r>
            <a:r>
              <a:rPr lang="en-US" sz="1200" b="1" kern="1200" dirty="0" smtClean="0">
                <a:effectLst/>
                <a:latin typeface="Segoe UI"/>
                <a:ea typeface="Times New Roman"/>
                <a:cs typeface="Times New Roman"/>
              </a:rPr>
              <a:t>8.96”</a:t>
            </a:r>
            <a:r>
              <a:rPr lang="en-US" sz="1200" kern="1200" dirty="0" smtClean="0">
                <a:effectLst/>
                <a:latin typeface="Segoe UI"/>
                <a:ea typeface="Times New Roman"/>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kern="1200" dirty="0" smtClean="0">
                <a:effectLst/>
                <a:latin typeface="Segoe UI"/>
                <a:ea typeface="Times New Roman"/>
                <a:cs typeface="Times New Roman"/>
              </a:rPr>
              <a:t>Close the </a:t>
            </a:r>
            <a:r>
              <a:rPr lang="en-US" sz="1200" b="1" kern="1200" dirty="0" smtClean="0">
                <a:effectLst/>
                <a:latin typeface="Segoe UI"/>
                <a:ea typeface="Times New Roman"/>
                <a:cs typeface="Times New Roman"/>
              </a:rPr>
              <a:t>Format Picture</a:t>
            </a:r>
            <a:r>
              <a:rPr lang="en-US" sz="1200" kern="1200" dirty="0" smtClean="0">
                <a:effectLst/>
                <a:latin typeface="Segoe UI"/>
                <a:ea typeface="Times New Roman"/>
                <a:cs typeface="Times New Roman"/>
              </a:rPr>
              <a:t> dialog box.</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On the </a:t>
            </a:r>
            <a:r>
              <a:rPr lang="en-US" sz="1200" b="1" dirty="0" smtClean="0">
                <a:effectLst/>
                <a:latin typeface="Segoe UI"/>
                <a:ea typeface="Calibri"/>
                <a:cs typeface="Times New Roman"/>
              </a:rPr>
              <a:t>Insert</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Media</a:t>
            </a:r>
            <a:r>
              <a:rPr lang="en-US" sz="1200" dirty="0" smtClean="0">
                <a:effectLst/>
                <a:latin typeface="Segoe UI"/>
                <a:ea typeface="Calibri"/>
                <a:cs typeface="Times New Roman"/>
              </a:rPr>
              <a:t> group, click </a:t>
            </a:r>
            <a:r>
              <a:rPr lang="en-US" sz="1200" b="1" dirty="0" smtClean="0">
                <a:effectLst/>
                <a:latin typeface="Segoe UI"/>
                <a:ea typeface="Calibri"/>
                <a:cs typeface="Times New Roman"/>
              </a:rPr>
              <a:t>Video</a:t>
            </a:r>
            <a:r>
              <a:rPr lang="en-US" sz="1200" dirty="0" smtClean="0">
                <a:effectLst/>
                <a:latin typeface="Segoe UI"/>
                <a:ea typeface="Calibri"/>
                <a:cs typeface="Times New Roman"/>
              </a:rPr>
              <a:t>, and then click </a:t>
            </a:r>
            <a:r>
              <a:rPr lang="en-US" sz="1200" b="1" dirty="0" smtClean="0">
                <a:effectLst/>
                <a:latin typeface="Segoe UI"/>
                <a:ea typeface="Calibri"/>
                <a:cs typeface="Times New Roman"/>
              </a:rPr>
              <a:t>Video from file</a:t>
            </a:r>
            <a:r>
              <a:rPr lang="en-US" sz="1200" dirty="0" smtClean="0">
                <a:effectLst/>
                <a:latin typeface="Segoe UI"/>
                <a:ea typeface="Calibri"/>
                <a:cs typeface="Times New Roman"/>
              </a:rPr>
              <a:t>. </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In the left pane of the </a:t>
            </a:r>
            <a:r>
              <a:rPr lang="en-US" sz="1200" b="1" dirty="0" smtClean="0">
                <a:effectLst/>
                <a:latin typeface="Segoe UI"/>
                <a:ea typeface="Calibri"/>
                <a:cs typeface="Times New Roman"/>
              </a:rPr>
              <a:t>Insert Video</a:t>
            </a:r>
            <a:r>
              <a:rPr lang="en-US" sz="1200" dirty="0" smtClean="0">
                <a:effectLst/>
                <a:latin typeface="Segoe UI"/>
                <a:ea typeface="Calibri"/>
                <a:cs typeface="Times New Roman"/>
              </a:rPr>
              <a:t> dialog box, click the drive or library that contains the video. In the right pane of the dialog box, click the video that you want and then click </a:t>
            </a:r>
            <a:r>
              <a:rPr lang="en-US" sz="1200" b="1" dirty="0" smtClean="0">
                <a:effectLst/>
                <a:latin typeface="Segoe UI"/>
                <a:ea typeface="Calibri"/>
                <a:cs typeface="Times New Roman"/>
              </a:rPr>
              <a:t>Insert</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On the </a:t>
            </a:r>
            <a:r>
              <a:rPr lang="en-US" sz="1200" b="1" dirty="0" smtClean="0">
                <a:effectLst/>
                <a:latin typeface="Segoe UI"/>
                <a:ea typeface="Calibri"/>
                <a:cs typeface="Times New Roman"/>
              </a:rPr>
              <a:t>Animations</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Animation</a:t>
            </a:r>
            <a:r>
              <a:rPr lang="en-US" sz="1200" dirty="0" smtClean="0">
                <a:effectLst/>
                <a:latin typeface="Segoe UI"/>
                <a:ea typeface="Calibri"/>
                <a:cs typeface="Times New Roman"/>
              </a:rPr>
              <a:t> group, select </a:t>
            </a:r>
            <a:r>
              <a:rPr lang="en-US" sz="1200" b="1" dirty="0" smtClean="0">
                <a:effectLst/>
                <a:latin typeface="Segoe UI"/>
                <a:ea typeface="Calibri"/>
                <a:cs typeface="Times New Roman"/>
              </a:rPr>
              <a:t>Play</a:t>
            </a:r>
            <a:r>
              <a:rPr lang="en-US" sz="1200" dirty="0" smtClean="0">
                <a:effectLst/>
                <a:latin typeface="Segoe UI"/>
                <a:ea typeface="Calibri"/>
                <a:cs typeface="Times New Roman"/>
              </a:rPr>
              <a:t>. </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Also on the </a:t>
            </a:r>
            <a:r>
              <a:rPr lang="en-US" sz="1200" b="1" dirty="0" smtClean="0">
                <a:effectLst/>
                <a:latin typeface="Segoe UI"/>
                <a:ea typeface="Calibri"/>
                <a:cs typeface="Times New Roman"/>
              </a:rPr>
              <a:t>Animations</a:t>
            </a:r>
            <a:r>
              <a:rPr lang="en-US" sz="1200" dirty="0" smtClean="0">
                <a:effectLst/>
                <a:latin typeface="Segoe UI"/>
                <a:ea typeface="Calibri"/>
                <a:cs typeface="Times New Roman"/>
              </a:rPr>
              <a:t> tab, in the </a:t>
            </a:r>
            <a:r>
              <a:rPr lang="en-US" sz="1200" b="1" dirty="0" smtClean="0">
                <a:effectLst/>
                <a:latin typeface="Segoe UI"/>
                <a:ea typeface="Calibri"/>
                <a:cs typeface="Times New Roman"/>
              </a:rPr>
              <a:t>Timing</a:t>
            </a:r>
            <a:r>
              <a:rPr lang="en-US" sz="1200" dirty="0" smtClean="0">
                <a:effectLst/>
                <a:latin typeface="Segoe UI"/>
                <a:ea typeface="Calibri"/>
                <a:cs typeface="Times New Roman"/>
              </a:rPr>
              <a:t> group, click the arrow to the right of </a:t>
            </a:r>
            <a:r>
              <a:rPr lang="en-US" sz="1200" b="1" dirty="0" smtClean="0">
                <a:effectLst/>
                <a:latin typeface="Segoe UI"/>
                <a:ea typeface="Calibri"/>
                <a:cs typeface="Times New Roman"/>
              </a:rPr>
              <a:t>Start</a:t>
            </a:r>
            <a:r>
              <a:rPr lang="en-US" sz="1200" dirty="0" smtClean="0">
                <a:effectLst/>
                <a:latin typeface="Segoe UI"/>
                <a:ea typeface="Calibri"/>
                <a:cs typeface="Times New Roman"/>
              </a:rPr>
              <a:t> and select </a:t>
            </a:r>
            <a:r>
              <a:rPr lang="en-US" sz="1200" b="1" dirty="0" smtClean="0">
                <a:effectLst/>
                <a:latin typeface="Segoe UI"/>
                <a:ea typeface="Calibri"/>
                <a:cs typeface="Times New Roman"/>
              </a:rPr>
              <a:t>With Previous</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lnSpc>
                <a:spcPct val="115000"/>
              </a:lnSpc>
              <a:spcBef>
                <a:spcPts val="600"/>
              </a:spcBef>
              <a:spcAft>
                <a:spcPts val="0"/>
              </a:spcAft>
              <a:buFont typeface="+mj-lt"/>
              <a:buAutoNum type="arabicPeriod"/>
              <a:tabLst>
                <a:tab pos="742950" algn="l"/>
              </a:tabLst>
            </a:pPr>
            <a:r>
              <a:rPr lang="en-US" sz="1200" kern="1200" dirty="0" smtClean="0">
                <a:solidFill>
                  <a:srgbClr val="000000"/>
                </a:solidFill>
                <a:effectLst/>
                <a:latin typeface="Segoe UI"/>
                <a:ea typeface="Times New Roman"/>
                <a:cs typeface="Times New Roman"/>
              </a:rPr>
              <a:t>With the video selected, under </a:t>
            </a:r>
            <a:r>
              <a:rPr lang="en-US" sz="1200" b="1" kern="1200" dirty="0" smtClean="0">
                <a:solidFill>
                  <a:srgbClr val="000000"/>
                </a:solidFill>
                <a:effectLst/>
                <a:latin typeface="Segoe UI"/>
                <a:ea typeface="Times New Roman"/>
                <a:cs typeface="Times New Roman"/>
              </a:rPr>
              <a:t>Video Tools</a:t>
            </a:r>
            <a:r>
              <a:rPr lang="en-US" sz="1200" kern="1200" dirty="0" smtClean="0">
                <a:solidFill>
                  <a:srgbClr val="000000"/>
                </a:solidFill>
                <a:effectLst/>
                <a:latin typeface="Segoe UI"/>
                <a:ea typeface="Times New Roman"/>
                <a:cs typeface="Times New Roman"/>
              </a:rPr>
              <a:t>, in the </a:t>
            </a:r>
            <a:r>
              <a:rPr lang="en-US" sz="1200" b="1" kern="1200" dirty="0" smtClean="0">
                <a:solidFill>
                  <a:srgbClr val="000000"/>
                </a:solidFill>
                <a:effectLst/>
                <a:latin typeface="Segoe UI"/>
                <a:ea typeface="Times New Roman"/>
                <a:cs typeface="Times New Roman"/>
              </a:rPr>
              <a:t>Format</a:t>
            </a:r>
            <a:r>
              <a:rPr lang="en-US" sz="1200" kern="1200" dirty="0" smtClean="0">
                <a:solidFill>
                  <a:srgbClr val="000000"/>
                </a:solidFill>
                <a:effectLst/>
                <a:latin typeface="Segoe UI"/>
                <a:ea typeface="Times New Roman"/>
                <a:cs typeface="Times New Roman"/>
              </a:rPr>
              <a:t> tab, in the bottom right corner of the </a:t>
            </a:r>
            <a:r>
              <a:rPr lang="en-US" sz="1200" b="1" kern="1200" dirty="0" smtClean="0">
                <a:solidFill>
                  <a:srgbClr val="000000"/>
                </a:solidFill>
                <a:effectLst/>
                <a:latin typeface="Segoe UI"/>
                <a:ea typeface="Times New Roman"/>
                <a:cs typeface="Times New Roman"/>
              </a:rPr>
              <a:t>Video Styles</a:t>
            </a:r>
            <a:r>
              <a:rPr lang="en-US" sz="1200" kern="1200" dirty="0" smtClean="0">
                <a:solidFill>
                  <a:srgbClr val="000000"/>
                </a:solidFill>
                <a:effectLst/>
                <a:latin typeface="Segoe UI"/>
                <a:ea typeface="Times New Roman"/>
                <a:cs typeface="Times New Roman"/>
              </a:rPr>
              <a:t> group, click the arrow opening the </a:t>
            </a:r>
            <a:r>
              <a:rPr lang="en-US" sz="1200" b="1" kern="1200" dirty="0" smtClean="0">
                <a:solidFill>
                  <a:srgbClr val="000000"/>
                </a:solidFill>
                <a:effectLst/>
                <a:latin typeface="Segoe UI"/>
                <a:ea typeface="Times New Roman"/>
                <a:cs typeface="Times New Roman"/>
              </a:rPr>
              <a:t>Format Video </a:t>
            </a:r>
            <a:r>
              <a:rPr lang="en-US" sz="1200" kern="1200" dirty="0" smtClean="0">
                <a:solidFill>
                  <a:srgbClr val="000000"/>
                </a:solidFill>
                <a:effectLst/>
                <a:latin typeface="Segoe UI"/>
                <a:ea typeface="Times New Roman"/>
                <a:cs typeface="Times New Roman"/>
              </a:rPr>
              <a:t>dialog box. </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In the </a:t>
            </a:r>
            <a:r>
              <a:rPr lang="en-US" sz="1200" b="1" dirty="0" smtClean="0">
                <a:effectLst/>
                <a:latin typeface="Segoe UI"/>
                <a:ea typeface="Calibri"/>
                <a:cs typeface="Times New Roman"/>
              </a:rPr>
              <a:t>Format Video</a:t>
            </a:r>
            <a:r>
              <a:rPr lang="en-US" sz="1200" dirty="0" smtClean="0">
                <a:effectLst/>
                <a:latin typeface="Segoe UI"/>
                <a:ea typeface="Calibri"/>
                <a:cs typeface="Times New Roman"/>
              </a:rPr>
              <a:t> dialog box, click </a:t>
            </a:r>
            <a:r>
              <a:rPr lang="en-US" sz="1200" b="1" dirty="0" smtClean="0">
                <a:effectLst/>
                <a:latin typeface="Segoe UI"/>
                <a:ea typeface="Calibri"/>
                <a:cs typeface="Times New Roman"/>
              </a:rPr>
              <a:t>Size</a:t>
            </a:r>
            <a:r>
              <a:rPr lang="en-US" sz="1200" dirty="0" smtClean="0">
                <a:effectLst/>
                <a:latin typeface="Segoe UI"/>
                <a:ea typeface="Calibri"/>
                <a:cs typeface="Times New Roman"/>
              </a:rPr>
              <a:t> in the left pane, under </a:t>
            </a:r>
            <a:r>
              <a:rPr lang="en-US" sz="1200" b="1" dirty="0" smtClean="0">
                <a:effectLst/>
                <a:latin typeface="Segoe UI"/>
                <a:ea typeface="Calibri"/>
                <a:cs typeface="Times New Roman"/>
              </a:rPr>
              <a:t>Size and Rotate</a:t>
            </a:r>
            <a:r>
              <a:rPr lang="en-US" sz="1200" dirty="0" smtClean="0">
                <a:effectLst/>
                <a:latin typeface="Segoe UI"/>
                <a:ea typeface="Calibri"/>
                <a:cs typeface="Times New Roman"/>
              </a:rPr>
              <a:t> in the right pane set the </a:t>
            </a:r>
            <a:r>
              <a:rPr lang="en-US" sz="1200" b="1" dirty="0" smtClean="0">
                <a:effectLst/>
                <a:latin typeface="Segoe UI"/>
                <a:ea typeface="Calibri"/>
                <a:cs typeface="Times New Roman"/>
              </a:rPr>
              <a:t>height</a:t>
            </a:r>
            <a:r>
              <a:rPr lang="en-US" sz="1200" dirty="0" smtClean="0">
                <a:effectLst/>
                <a:latin typeface="Segoe UI"/>
                <a:ea typeface="Calibri"/>
                <a:cs typeface="Times New Roman"/>
              </a:rPr>
              <a:t> to </a:t>
            </a:r>
            <a:r>
              <a:rPr lang="en-US" sz="1200" b="1" dirty="0" smtClean="0">
                <a:effectLst/>
                <a:latin typeface="Segoe UI"/>
                <a:ea typeface="Calibri"/>
                <a:cs typeface="Times New Roman"/>
              </a:rPr>
              <a:t>4.45”</a:t>
            </a:r>
            <a:r>
              <a:rPr lang="en-US" sz="1200" dirty="0" smtClean="0">
                <a:effectLst/>
                <a:latin typeface="Segoe UI"/>
                <a:ea typeface="Calibri"/>
                <a:cs typeface="Times New Roman"/>
              </a:rPr>
              <a:t> and the </a:t>
            </a:r>
            <a:r>
              <a:rPr lang="en-US" sz="1200" b="1" dirty="0" smtClean="0">
                <a:effectLst/>
                <a:latin typeface="Segoe UI"/>
                <a:ea typeface="Calibri"/>
                <a:cs typeface="Times New Roman"/>
              </a:rPr>
              <a:t>Width</a:t>
            </a:r>
            <a:r>
              <a:rPr lang="en-US" sz="1200" dirty="0" smtClean="0">
                <a:effectLst/>
                <a:latin typeface="Segoe UI"/>
                <a:ea typeface="Calibri"/>
                <a:cs typeface="Times New Roman"/>
              </a:rPr>
              <a:t> to </a:t>
            </a:r>
            <a:r>
              <a:rPr lang="en-US" sz="1200" b="1" dirty="0" smtClean="0">
                <a:effectLst/>
                <a:latin typeface="Segoe UI"/>
                <a:ea typeface="Calibri"/>
                <a:cs typeface="Times New Roman"/>
              </a:rPr>
              <a:t>7.91”</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In the </a:t>
            </a:r>
            <a:r>
              <a:rPr lang="en-US" sz="1200" b="1" dirty="0" smtClean="0">
                <a:effectLst/>
                <a:latin typeface="Segoe UI"/>
                <a:ea typeface="Calibri"/>
                <a:cs typeface="Times New Roman"/>
              </a:rPr>
              <a:t>Format Video</a:t>
            </a:r>
            <a:r>
              <a:rPr lang="en-US" sz="1200" dirty="0" smtClean="0">
                <a:effectLst/>
                <a:latin typeface="Segoe UI"/>
                <a:ea typeface="Calibri"/>
                <a:cs typeface="Times New Roman"/>
              </a:rPr>
              <a:t> dialog box, click </a:t>
            </a:r>
            <a:r>
              <a:rPr lang="en-US" sz="1200" b="1" dirty="0" smtClean="0">
                <a:effectLst/>
                <a:latin typeface="Segoe UI"/>
                <a:ea typeface="Calibri"/>
                <a:cs typeface="Times New Roman"/>
              </a:rPr>
              <a:t>Position </a:t>
            </a:r>
            <a:r>
              <a:rPr lang="en-US" sz="1200" dirty="0" smtClean="0">
                <a:effectLst/>
                <a:latin typeface="Segoe UI"/>
                <a:ea typeface="Calibri"/>
                <a:cs typeface="Times New Roman"/>
              </a:rPr>
              <a:t>in the left pane, under </a:t>
            </a:r>
            <a:r>
              <a:rPr lang="en-US" sz="1200" b="1" dirty="0" smtClean="0">
                <a:effectLst/>
                <a:latin typeface="Segoe UI"/>
                <a:ea typeface="Calibri"/>
                <a:cs typeface="Times New Roman"/>
              </a:rPr>
              <a:t>Position on Slide</a:t>
            </a:r>
            <a:r>
              <a:rPr lang="en-US" sz="1200" dirty="0" smtClean="0">
                <a:effectLst/>
                <a:latin typeface="Segoe UI"/>
                <a:ea typeface="Calibri"/>
                <a:cs typeface="Times New Roman"/>
              </a:rPr>
              <a:t> in the right pane set </a:t>
            </a:r>
            <a:r>
              <a:rPr lang="en-US" sz="1200" b="1" dirty="0" smtClean="0">
                <a:effectLst/>
                <a:latin typeface="Segoe UI"/>
                <a:ea typeface="Calibri"/>
                <a:cs typeface="Times New Roman"/>
              </a:rPr>
              <a:t>Horizontal</a:t>
            </a:r>
            <a:r>
              <a:rPr lang="en-US" sz="1200" dirty="0" smtClean="0">
                <a:effectLst/>
                <a:latin typeface="Segoe UI"/>
                <a:ea typeface="Calibri"/>
                <a:cs typeface="Times New Roman"/>
              </a:rPr>
              <a:t> to </a:t>
            </a:r>
            <a:r>
              <a:rPr lang="en-US" sz="1200" b="1" dirty="0" smtClean="0">
                <a:effectLst/>
                <a:latin typeface="Segoe UI"/>
                <a:ea typeface="Calibri"/>
                <a:cs typeface="Times New Roman"/>
              </a:rPr>
              <a:t>1.04”</a:t>
            </a:r>
            <a:r>
              <a:rPr lang="en-US" sz="1200" dirty="0" smtClean="0">
                <a:effectLst/>
                <a:latin typeface="Segoe UI"/>
                <a:ea typeface="Calibri"/>
                <a:cs typeface="Times New Roman"/>
              </a:rPr>
              <a:t> and the </a:t>
            </a:r>
            <a:r>
              <a:rPr lang="en-US" sz="1200" b="1" dirty="0" smtClean="0">
                <a:effectLst/>
                <a:latin typeface="Segoe UI"/>
                <a:ea typeface="Calibri"/>
                <a:cs typeface="Times New Roman"/>
              </a:rPr>
              <a:t>Vertical</a:t>
            </a:r>
            <a:r>
              <a:rPr lang="en-US" sz="1200" dirty="0" smtClean="0">
                <a:effectLst/>
                <a:latin typeface="Segoe UI"/>
                <a:ea typeface="Calibri"/>
                <a:cs typeface="Times New Roman"/>
              </a:rPr>
              <a:t> to </a:t>
            </a:r>
            <a:r>
              <a:rPr lang="en-US" sz="1200" b="1" dirty="0" smtClean="0">
                <a:effectLst/>
                <a:latin typeface="Segoe UI"/>
                <a:ea typeface="Calibri"/>
                <a:cs typeface="Times New Roman"/>
              </a:rPr>
              <a:t>1.27”</a:t>
            </a:r>
            <a:r>
              <a:rPr lang="en-US" sz="1200" dirty="0" smtClean="0">
                <a:effectLst/>
                <a:latin typeface="Segoe UI"/>
                <a:ea typeface="Calibri"/>
                <a:cs typeface="Times New Roman"/>
              </a:rPr>
              <a:t>.</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effectLst/>
                <a:latin typeface="Segoe UI"/>
                <a:ea typeface="Calibri"/>
                <a:cs typeface="Times New Roman"/>
              </a:rPr>
              <a:t>Close the </a:t>
            </a:r>
            <a:r>
              <a:rPr lang="en-US" sz="1200" b="1" dirty="0" smtClean="0">
                <a:effectLst/>
                <a:latin typeface="Segoe UI"/>
                <a:ea typeface="Calibri"/>
                <a:cs typeface="Times New Roman"/>
              </a:rPr>
              <a:t>Format Video</a:t>
            </a:r>
            <a:r>
              <a:rPr lang="en-US" sz="1200" dirty="0" smtClean="0">
                <a:effectLst/>
                <a:latin typeface="Segoe UI"/>
                <a:ea typeface="Calibri"/>
                <a:cs typeface="Times New Roman"/>
              </a:rPr>
              <a:t> dialog box.</a:t>
            </a:r>
            <a:endParaRPr lang="en-US" sz="1200" dirty="0" smtClean="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smtClean="0">
                <a:solidFill>
                  <a:srgbClr val="000000"/>
                </a:solidFill>
                <a:effectLst/>
                <a:latin typeface="Segoe UI"/>
                <a:ea typeface="Calibri"/>
                <a:cs typeface="Times New Roman"/>
              </a:rPr>
              <a:t>Select the video and under </a:t>
            </a:r>
            <a:r>
              <a:rPr lang="en-US" sz="1200" b="1" dirty="0" smtClean="0">
                <a:solidFill>
                  <a:srgbClr val="000000"/>
                </a:solidFill>
                <a:effectLst/>
                <a:latin typeface="Segoe UI"/>
                <a:ea typeface="Calibri"/>
                <a:cs typeface="Times New Roman"/>
              </a:rPr>
              <a:t>Video Tools</a:t>
            </a:r>
            <a:r>
              <a:rPr lang="en-US" sz="1200" dirty="0" smtClean="0">
                <a:solidFill>
                  <a:srgbClr val="000000"/>
                </a:solidFill>
                <a:effectLst/>
                <a:latin typeface="Segoe UI"/>
                <a:ea typeface="Calibri"/>
                <a:cs typeface="Times New Roman"/>
              </a:rPr>
              <a:t>, on the </a:t>
            </a:r>
            <a:r>
              <a:rPr lang="en-US" sz="1200" b="1" dirty="0" smtClean="0">
                <a:solidFill>
                  <a:srgbClr val="000000"/>
                </a:solidFill>
                <a:effectLst/>
                <a:latin typeface="Segoe UI"/>
                <a:ea typeface="Calibri"/>
                <a:cs typeface="Times New Roman"/>
              </a:rPr>
              <a:t>Format</a:t>
            </a:r>
            <a:r>
              <a:rPr lang="en-US" sz="1200" dirty="0" smtClean="0">
                <a:solidFill>
                  <a:srgbClr val="000000"/>
                </a:solidFill>
                <a:effectLst/>
                <a:latin typeface="Segoe UI"/>
                <a:ea typeface="Calibri"/>
                <a:cs typeface="Times New Roman"/>
              </a:rPr>
              <a:t> tab, in the </a:t>
            </a:r>
            <a:r>
              <a:rPr lang="en-US" sz="1200" b="1" dirty="0" smtClean="0">
                <a:solidFill>
                  <a:srgbClr val="000000"/>
                </a:solidFill>
                <a:effectLst/>
                <a:latin typeface="Segoe UI"/>
                <a:ea typeface="Calibri"/>
                <a:cs typeface="Times New Roman"/>
              </a:rPr>
              <a:t>Arrange</a:t>
            </a:r>
            <a:r>
              <a:rPr lang="en-US" sz="1200" dirty="0" smtClean="0">
                <a:solidFill>
                  <a:srgbClr val="000000"/>
                </a:solidFill>
                <a:effectLst/>
                <a:latin typeface="Segoe UI"/>
                <a:ea typeface="Calibri"/>
                <a:cs typeface="Times New Roman"/>
              </a:rPr>
              <a:t> group, click </a:t>
            </a:r>
            <a:r>
              <a:rPr lang="en-US" sz="1200" b="1" dirty="0" smtClean="0">
                <a:solidFill>
                  <a:srgbClr val="000000"/>
                </a:solidFill>
                <a:effectLst/>
                <a:latin typeface="Segoe UI"/>
                <a:ea typeface="Calibri"/>
                <a:cs typeface="Times New Roman"/>
              </a:rPr>
              <a:t>Send Backward</a:t>
            </a:r>
            <a:r>
              <a:rPr lang="en-US" sz="1200" dirty="0" smtClean="0">
                <a:solidFill>
                  <a:srgbClr val="000000"/>
                </a:solidFill>
                <a:effectLst/>
                <a:latin typeface="Segoe UI"/>
                <a:ea typeface="Calibri"/>
                <a:cs typeface="Times New Roman"/>
              </a:rPr>
              <a:t>, and then select </a:t>
            </a:r>
            <a:r>
              <a:rPr lang="en-US" sz="1200" b="1" dirty="0" smtClean="0">
                <a:solidFill>
                  <a:srgbClr val="000000"/>
                </a:solidFill>
                <a:effectLst/>
                <a:latin typeface="Segoe UI"/>
                <a:ea typeface="Calibri"/>
                <a:cs typeface="Times New Roman"/>
              </a:rPr>
              <a:t>Send to Back</a:t>
            </a:r>
            <a:r>
              <a:rPr lang="en-US" sz="1200" dirty="0" smtClean="0">
                <a:solidFill>
                  <a:srgbClr val="000000"/>
                </a:solidFill>
                <a:effectLst/>
                <a:latin typeface="Segoe UI"/>
                <a:ea typeface="Calibri"/>
                <a:cs typeface="Times New Roman"/>
              </a:rPr>
              <a:t>.</a:t>
            </a:r>
            <a:endParaRPr lang="en-US" sz="1200" dirty="0" smtClean="0">
              <a:effectLst/>
              <a:latin typeface="+mn-lt"/>
              <a:ea typeface="Calibri"/>
              <a:cs typeface="Times New Roman"/>
            </a:endParaRPr>
          </a:p>
          <a:p>
            <a:pPr marL="514350" marR="0">
              <a:spcBef>
                <a:spcPts val="600"/>
              </a:spcBef>
              <a:spcAft>
                <a:spcPts val="0"/>
              </a:spcAft>
            </a:pPr>
            <a:r>
              <a:rPr lang="en-US" sz="1200" dirty="0" smtClean="0">
                <a:effectLst/>
                <a:latin typeface="Segoe UI"/>
                <a:ea typeface="Calibri"/>
                <a:cs typeface="Times New Roman"/>
              </a:rPr>
              <a:t> </a:t>
            </a:r>
            <a:endParaRPr lang="en-US" sz="1200" dirty="0" smtClean="0">
              <a:effectLst/>
              <a:latin typeface="+mn-lt"/>
              <a:ea typeface="Calibri"/>
              <a:cs typeface="Times New Roman"/>
            </a:endParaRPr>
          </a:p>
          <a:p>
            <a:pPr marL="0" marR="0">
              <a:spcBef>
                <a:spcPts val="600"/>
              </a:spcBef>
              <a:spcAft>
                <a:spcPts val="0"/>
              </a:spcAft>
            </a:pPr>
            <a:r>
              <a:rPr lang="en-US" sz="1200" dirty="0" smtClean="0">
                <a:effectLst/>
                <a:latin typeface="Segoe UI"/>
                <a:ea typeface="Calibri"/>
                <a:cs typeface="Times New Roman"/>
              </a:rPr>
              <a:t>To reproduce the background effects on this slide, do the following:</a:t>
            </a:r>
          </a:p>
          <a:p>
            <a:pPr marL="0" marR="0">
              <a:spcBef>
                <a:spcPts val="600"/>
              </a:spcBef>
              <a:spcAft>
                <a:spcPts val="0"/>
              </a:spcAft>
            </a:pPr>
            <a:endParaRPr lang="en-US" sz="1200" dirty="0" smtClean="0">
              <a:effectLst/>
              <a:latin typeface="+mn-lt"/>
              <a:ea typeface="Calibri"/>
              <a:cs typeface="Times New Roman"/>
            </a:endParaRPr>
          </a:p>
          <a:p>
            <a:pPr marL="342900" marR="0" lvl="0" indent="-342900">
              <a:lnSpc>
                <a:spcPct val="115000"/>
              </a:lnSpc>
              <a:spcBef>
                <a:spcPts val="600"/>
              </a:spcBef>
              <a:spcAft>
                <a:spcPts val="0"/>
              </a:spcAft>
              <a:buFont typeface="+mj-lt"/>
              <a:buAutoNum type="arabicPeriod"/>
              <a:tabLst>
                <a:tab pos="685800" algn="l"/>
              </a:tabLst>
            </a:pPr>
            <a:r>
              <a:rPr lang="en-US" sz="1200" kern="1200" dirty="0" smtClean="0">
                <a:solidFill>
                  <a:srgbClr val="000000"/>
                </a:solidFill>
                <a:effectLst/>
                <a:latin typeface="Segoe UI"/>
                <a:ea typeface="Times New Roman"/>
                <a:cs typeface="Times New Roman"/>
              </a:rPr>
              <a:t>On the </a:t>
            </a:r>
            <a:r>
              <a:rPr lang="en-US" sz="1200" b="1" kern="1200" dirty="0" smtClean="0">
                <a:solidFill>
                  <a:srgbClr val="000000"/>
                </a:solidFill>
                <a:effectLst/>
                <a:latin typeface="Segoe UI"/>
                <a:ea typeface="Times New Roman"/>
                <a:cs typeface="Times New Roman"/>
              </a:rPr>
              <a:t>Design</a:t>
            </a:r>
            <a:r>
              <a:rPr lang="en-US" sz="1200" kern="1200" dirty="0" smtClean="0">
                <a:solidFill>
                  <a:srgbClr val="000000"/>
                </a:solidFill>
                <a:effectLst/>
                <a:latin typeface="Segoe UI"/>
                <a:ea typeface="Times New Roman"/>
                <a:cs typeface="Times New Roman"/>
              </a:rPr>
              <a:t> tab, in the bottom right corner of the </a:t>
            </a:r>
            <a:r>
              <a:rPr lang="en-US" sz="1200" b="1" kern="1200" dirty="0" smtClean="0">
                <a:solidFill>
                  <a:srgbClr val="000000"/>
                </a:solidFill>
                <a:effectLst/>
                <a:latin typeface="Segoe UI"/>
                <a:ea typeface="Times New Roman"/>
                <a:cs typeface="Times New Roman"/>
              </a:rPr>
              <a:t>Background</a:t>
            </a:r>
            <a:r>
              <a:rPr lang="en-US" sz="1200" kern="1200" dirty="0" smtClean="0">
                <a:solidFill>
                  <a:srgbClr val="000000"/>
                </a:solidFill>
                <a:effectLst/>
                <a:latin typeface="Segoe UI"/>
                <a:ea typeface="Times New Roman"/>
                <a:cs typeface="Times New Roman"/>
              </a:rPr>
              <a:t> group, click the arrow at the bottom right launching the </a:t>
            </a:r>
            <a:r>
              <a:rPr lang="en-US" sz="1200" b="1" kern="1200" dirty="0" smtClean="0">
                <a:solidFill>
                  <a:srgbClr val="000000"/>
                </a:solidFill>
                <a:effectLst/>
                <a:latin typeface="Segoe UI"/>
                <a:ea typeface="Times New Roman"/>
                <a:cs typeface="Times New Roman"/>
              </a:rPr>
              <a:t>Format Background </a:t>
            </a:r>
            <a:r>
              <a:rPr lang="en-US" sz="1200" kern="1200" dirty="0" smtClean="0">
                <a:solidFill>
                  <a:srgbClr val="000000"/>
                </a:solidFill>
                <a:effectLst/>
                <a:latin typeface="Segoe UI"/>
                <a:ea typeface="Times New Roman"/>
                <a:cs typeface="Times New Roman"/>
              </a:rPr>
              <a:t>dialog box. </a:t>
            </a:r>
            <a:endParaRPr lang="en-US" sz="1200" dirty="0" smtClean="0">
              <a:effectLst/>
              <a:latin typeface="+mn-lt"/>
              <a:ea typeface="Calibri"/>
              <a:cs typeface="Times New Roman"/>
            </a:endParaRPr>
          </a:p>
          <a:p>
            <a:pPr marL="342900" marR="0" lvl="0" indent="-342900">
              <a:lnSpc>
                <a:spcPct val="115000"/>
              </a:lnSpc>
              <a:spcBef>
                <a:spcPts val="600"/>
              </a:spcBef>
              <a:spcAft>
                <a:spcPts val="0"/>
              </a:spcAft>
              <a:buFont typeface="+mj-lt"/>
              <a:buAutoNum type="arabicPeriod"/>
              <a:tabLst>
                <a:tab pos="685800" algn="l"/>
              </a:tabLst>
            </a:pPr>
            <a:r>
              <a:rPr lang="en-US" sz="1200" dirty="0" smtClean="0">
                <a:effectLst/>
                <a:latin typeface="Segoe UI"/>
                <a:ea typeface="Times New Roman"/>
                <a:cs typeface="Times New Roman"/>
              </a:rPr>
              <a:t>In the </a:t>
            </a:r>
            <a:r>
              <a:rPr lang="en-US" sz="1200" b="1" dirty="0" smtClean="0">
                <a:effectLst/>
                <a:latin typeface="Segoe UI"/>
                <a:ea typeface="Times New Roman"/>
                <a:cs typeface="Times New Roman"/>
              </a:rPr>
              <a:t>Format Background</a:t>
            </a:r>
            <a:r>
              <a:rPr lang="en-US" sz="1200" dirty="0" smtClean="0">
                <a:effectLst/>
                <a:latin typeface="Segoe UI"/>
                <a:ea typeface="Times New Roman"/>
                <a:cs typeface="Times New Roman"/>
              </a:rPr>
              <a:t> dialog box, select </a:t>
            </a:r>
            <a:r>
              <a:rPr lang="en-US" sz="1200" b="1" dirty="0" smtClean="0">
                <a:effectLst/>
                <a:latin typeface="Segoe UI"/>
                <a:ea typeface="Times New Roman"/>
                <a:cs typeface="Times New Roman"/>
              </a:rPr>
              <a:t>Fill </a:t>
            </a:r>
            <a:r>
              <a:rPr lang="en-US" sz="1200" dirty="0" smtClean="0">
                <a:effectLst/>
                <a:latin typeface="Segoe UI"/>
                <a:ea typeface="Times New Roman"/>
                <a:cs typeface="Times New Roman"/>
              </a:rPr>
              <a:t>in the left pane, under </a:t>
            </a:r>
            <a:r>
              <a:rPr lang="en-US" sz="1200" b="1" dirty="0" smtClean="0">
                <a:effectLst/>
                <a:latin typeface="Segoe UI"/>
                <a:ea typeface="Times New Roman"/>
                <a:cs typeface="Times New Roman"/>
              </a:rPr>
              <a:t>Fill</a:t>
            </a:r>
            <a:r>
              <a:rPr lang="en-US" sz="1200" dirty="0" smtClean="0">
                <a:effectLst/>
                <a:latin typeface="Segoe UI"/>
                <a:ea typeface="Times New Roman"/>
                <a:cs typeface="Times New Roman"/>
              </a:rPr>
              <a:t> on the right pane select </a:t>
            </a:r>
            <a:r>
              <a:rPr lang="en-US" sz="1200" b="1" dirty="0" smtClean="0">
                <a:effectLst/>
                <a:latin typeface="Segoe UI"/>
                <a:ea typeface="Times New Roman"/>
                <a:cs typeface="Times New Roman"/>
              </a:rPr>
              <a:t>Gradient Fill</a:t>
            </a:r>
            <a:r>
              <a:rPr lang="en-US" sz="1200" dirty="0" smtClean="0">
                <a:effectLst/>
                <a:latin typeface="Segoe UI"/>
                <a:ea typeface="Times New Roman"/>
                <a:cs typeface="Times New Roman"/>
              </a:rPr>
              <a:t>. </a:t>
            </a:r>
            <a:endParaRPr lang="en-US" sz="1200" dirty="0" smtClean="0">
              <a:effectLst/>
              <a:latin typeface="+mn-lt"/>
              <a:ea typeface="Calibri"/>
              <a:cs typeface="Times New Roman"/>
            </a:endParaRPr>
          </a:p>
          <a:p>
            <a:pPr marL="342900" marR="0" lvl="0" indent="-342900">
              <a:lnSpc>
                <a:spcPct val="115000"/>
              </a:lnSpc>
              <a:spcBef>
                <a:spcPts val="600"/>
              </a:spcBef>
              <a:spcAft>
                <a:spcPts val="0"/>
              </a:spcAft>
              <a:buFont typeface="+mj-lt"/>
              <a:buAutoNum type="arabicPeriod"/>
              <a:tabLst>
                <a:tab pos="685800" algn="l"/>
              </a:tabLst>
            </a:pPr>
            <a:r>
              <a:rPr lang="en-US" sz="1200" kern="1200" dirty="0" smtClean="0">
                <a:solidFill>
                  <a:srgbClr val="000000"/>
                </a:solidFill>
                <a:effectLst/>
                <a:latin typeface="Segoe UI"/>
                <a:ea typeface="Times New Roman"/>
                <a:cs typeface="Times New Roman"/>
              </a:rPr>
              <a:t>Under </a:t>
            </a:r>
            <a:r>
              <a:rPr lang="en-US" sz="1200" b="1" kern="1200" dirty="0" smtClean="0">
                <a:solidFill>
                  <a:srgbClr val="000000"/>
                </a:solidFill>
                <a:effectLst/>
                <a:latin typeface="Segoe UI"/>
                <a:ea typeface="Times New Roman"/>
                <a:cs typeface="Times New Roman"/>
              </a:rPr>
              <a:t>Gradient stops</a:t>
            </a:r>
            <a:r>
              <a:rPr lang="en-US" sz="1200" kern="1200" dirty="0" smtClean="0">
                <a:solidFill>
                  <a:srgbClr val="000000"/>
                </a:solidFill>
                <a:effectLst/>
                <a:latin typeface="Segoe UI"/>
                <a:ea typeface="Times New Roman"/>
                <a:cs typeface="Times New Roman"/>
              </a:rPr>
              <a:t>, click </a:t>
            </a:r>
            <a:r>
              <a:rPr lang="en-US" sz="1200" b="1" kern="1200" dirty="0" smtClean="0">
                <a:solidFill>
                  <a:srgbClr val="000000"/>
                </a:solidFill>
                <a:effectLst/>
                <a:latin typeface="Segoe UI"/>
                <a:ea typeface="Times New Roman"/>
                <a:cs typeface="Times New Roman"/>
              </a:rPr>
              <a:t>Add gradient stop</a:t>
            </a:r>
            <a:r>
              <a:rPr lang="en-US" sz="1200" kern="1200" dirty="0" smtClean="0">
                <a:solidFill>
                  <a:srgbClr val="000000"/>
                </a:solidFill>
                <a:effectLst/>
                <a:latin typeface="Segoe UI"/>
                <a:ea typeface="Times New Roman"/>
                <a:cs typeface="Times New Roman"/>
              </a:rPr>
              <a:t> or </a:t>
            </a:r>
            <a:r>
              <a:rPr lang="en-US" sz="1200" b="1" kern="1200" dirty="0" smtClean="0">
                <a:solidFill>
                  <a:srgbClr val="000000"/>
                </a:solidFill>
                <a:effectLst/>
                <a:latin typeface="Segoe UI"/>
                <a:ea typeface="Times New Roman"/>
                <a:cs typeface="Times New Roman"/>
              </a:rPr>
              <a:t>Remove gradient stop</a:t>
            </a:r>
            <a:r>
              <a:rPr lang="en-US" sz="1200" kern="1200" dirty="0" smtClean="0">
                <a:solidFill>
                  <a:srgbClr val="000000"/>
                </a:solidFill>
                <a:effectLst/>
                <a:latin typeface="Segoe UI"/>
                <a:ea typeface="Times New Roman"/>
                <a:cs typeface="Times New Roman"/>
              </a:rPr>
              <a:t> until four stops appear on the slider. Customize the gradient stops as follows:</a:t>
            </a:r>
            <a:endParaRPr lang="en-US" sz="1200" dirty="0" smtClean="0">
              <a:effectLst/>
              <a:latin typeface="+mn-lt"/>
              <a:ea typeface="Calibri"/>
              <a:cs typeface="Times New Roman"/>
            </a:endParaRPr>
          </a:p>
          <a:p>
            <a:pPr marL="742950" marR="0" lvl="1" indent="-285750">
              <a:lnSpc>
                <a:spcPct val="115000"/>
              </a:lnSpc>
              <a:spcBef>
                <a:spcPts val="600"/>
              </a:spcBef>
              <a:spcAft>
                <a:spcPts val="0"/>
              </a:spcAft>
              <a:buFont typeface="Arial"/>
              <a:buChar char="•"/>
            </a:pPr>
            <a:r>
              <a:rPr lang="en-US" sz="1200" kern="1200" dirty="0" smtClean="0">
                <a:solidFill>
                  <a:srgbClr val="000000"/>
                </a:solidFill>
                <a:effectLst/>
                <a:latin typeface="Segoe UI"/>
                <a:ea typeface="Times New Roman"/>
                <a:cs typeface="Times New Roman"/>
              </a:rPr>
              <a:t>Select the first stop on the slider, and then do the following:</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In the </a:t>
            </a:r>
            <a:r>
              <a:rPr lang="en-US" sz="1200" b="1" kern="1200" dirty="0" smtClean="0">
                <a:solidFill>
                  <a:srgbClr val="000000"/>
                </a:solidFill>
                <a:effectLst/>
                <a:latin typeface="Segoe UI"/>
                <a:ea typeface="Times New Roman"/>
                <a:cs typeface="Times New Roman"/>
              </a:rPr>
              <a:t>Position </a:t>
            </a:r>
            <a:r>
              <a:rPr lang="en-US" sz="1200" kern="1200" dirty="0" smtClean="0">
                <a:solidFill>
                  <a:srgbClr val="000000"/>
                </a:solidFill>
                <a:effectLst/>
                <a:latin typeface="Segoe UI"/>
                <a:ea typeface="Times New Roman"/>
                <a:cs typeface="Times New Roman"/>
              </a:rPr>
              <a:t>box, enter </a:t>
            </a:r>
            <a:r>
              <a:rPr lang="en-US" sz="1200" b="1" kern="1200" dirty="0" smtClean="0">
                <a:solidFill>
                  <a:srgbClr val="000000"/>
                </a:solidFill>
                <a:effectLst/>
                <a:latin typeface="Segoe UI"/>
                <a:ea typeface="Times New Roman"/>
                <a:cs typeface="Times New Roman"/>
              </a:rPr>
              <a:t>35%</a:t>
            </a:r>
            <a:r>
              <a:rPr lang="en-US" sz="1200" kern="1200" dirty="0" smtClean="0">
                <a:solidFill>
                  <a:srgbClr val="000000"/>
                </a:solidFill>
                <a:effectLst/>
                <a:latin typeface="Segoe UI"/>
                <a:ea typeface="Times New Roman"/>
                <a:cs typeface="Times New Roman"/>
              </a:rPr>
              <a:t>.</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Click the button next to </a:t>
            </a:r>
            <a:r>
              <a:rPr lang="en-US" sz="1200" b="1" kern="1200" dirty="0" smtClean="0">
                <a:solidFill>
                  <a:srgbClr val="000000"/>
                </a:solidFill>
                <a:effectLst/>
                <a:latin typeface="Segoe UI"/>
                <a:ea typeface="Times New Roman"/>
                <a:cs typeface="Times New Roman"/>
              </a:rPr>
              <a:t>Color</a:t>
            </a:r>
            <a:r>
              <a:rPr lang="en-US" sz="1200" kern="1200" dirty="0" smtClean="0">
                <a:solidFill>
                  <a:srgbClr val="000000"/>
                </a:solidFill>
                <a:effectLst/>
                <a:latin typeface="Segoe UI"/>
                <a:ea typeface="Times New Roman"/>
                <a:cs typeface="Times New Roman"/>
              </a:rPr>
              <a:t>, and then under </a:t>
            </a:r>
            <a:r>
              <a:rPr lang="en-US" sz="1200" b="1" kern="1200" dirty="0" smtClean="0">
                <a:solidFill>
                  <a:srgbClr val="000000"/>
                </a:solidFill>
                <a:effectLst/>
                <a:latin typeface="Segoe UI"/>
                <a:ea typeface="Times New Roman"/>
                <a:cs typeface="Times New Roman"/>
              </a:rPr>
              <a:t>Theme Colors </a:t>
            </a:r>
            <a:r>
              <a:rPr lang="en-US" sz="1200" kern="1200" dirty="0" smtClean="0">
                <a:solidFill>
                  <a:srgbClr val="000000"/>
                </a:solidFill>
                <a:effectLst/>
                <a:latin typeface="Segoe UI"/>
                <a:ea typeface="Times New Roman"/>
                <a:cs typeface="Times New Roman"/>
              </a:rPr>
              <a:t>select</a:t>
            </a:r>
            <a:r>
              <a:rPr lang="en-US" sz="1200" b="1" kern="1200" dirty="0" smtClean="0">
                <a:solidFill>
                  <a:srgbClr val="000000"/>
                </a:solidFill>
                <a:effectLst/>
                <a:latin typeface="Segoe UI"/>
                <a:ea typeface="Times New Roman"/>
                <a:cs typeface="Times New Roman"/>
              </a:rPr>
              <a:t> Blue, Accent 1, Lighter 80% </a:t>
            </a:r>
            <a:r>
              <a:rPr lang="en-US" sz="1200" kern="1200" dirty="0" smtClean="0">
                <a:solidFill>
                  <a:srgbClr val="000000"/>
                </a:solidFill>
                <a:effectLst/>
                <a:latin typeface="Segoe UI"/>
                <a:ea typeface="Times New Roman"/>
                <a:cs typeface="Times New Roman"/>
              </a:rPr>
              <a:t>(second row, fifth option from the left).</a:t>
            </a:r>
            <a:endParaRPr lang="en-US" sz="1200" dirty="0" smtClean="0">
              <a:effectLst/>
              <a:latin typeface="+mn-lt"/>
              <a:ea typeface="Calibri"/>
              <a:cs typeface="Times New Roman"/>
            </a:endParaRPr>
          </a:p>
          <a:p>
            <a:pPr marL="742950" marR="0" lvl="1" indent="-285750">
              <a:lnSpc>
                <a:spcPct val="115000"/>
              </a:lnSpc>
              <a:spcBef>
                <a:spcPts val="600"/>
              </a:spcBef>
              <a:spcAft>
                <a:spcPts val="0"/>
              </a:spcAft>
              <a:buFont typeface="Arial"/>
              <a:buChar char="•"/>
            </a:pPr>
            <a:r>
              <a:rPr lang="en-US" sz="1200" kern="1200" dirty="0" smtClean="0">
                <a:solidFill>
                  <a:srgbClr val="000000"/>
                </a:solidFill>
                <a:effectLst/>
                <a:latin typeface="Segoe UI"/>
                <a:ea typeface="Times New Roman"/>
                <a:cs typeface="Times New Roman"/>
              </a:rPr>
              <a:t>Select the second stop on the list, and then do the following: </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In the </a:t>
            </a:r>
            <a:r>
              <a:rPr lang="en-US" sz="1200" b="1" kern="1200" dirty="0" smtClean="0">
                <a:solidFill>
                  <a:srgbClr val="000000"/>
                </a:solidFill>
                <a:effectLst/>
                <a:latin typeface="Segoe UI"/>
                <a:ea typeface="Times New Roman"/>
                <a:cs typeface="Times New Roman"/>
              </a:rPr>
              <a:t>Position </a:t>
            </a:r>
            <a:r>
              <a:rPr lang="en-US" sz="1200" kern="1200" dirty="0" smtClean="0">
                <a:solidFill>
                  <a:srgbClr val="000000"/>
                </a:solidFill>
                <a:effectLst/>
                <a:latin typeface="Segoe UI"/>
                <a:ea typeface="Times New Roman"/>
                <a:cs typeface="Times New Roman"/>
              </a:rPr>
              <a:t>box, enter </a:t>
            </a:r>
            <a:r>
              <a:rPr lang="en-US" sz="1200" b="1" kern="1200" dirty="0" smtClean="0">
                <a:solidFill>
                  <a:srgbClr val="000000"/>
                </a:solidFill>
                <a:effectLst/>
                <a:latin typeface="Segoe UI"/>
                <a:ea typeface="Times New Roman"/>
                <a:cs typeface="Times New Roman"/>
              </a:rPr>
              <a:t>91%</a:t>
            </a:r>
            <a:r>
              <a:rPr lang="en-US" sz="1200" kern="1200" dirty="0" smtClean="0">
                <a:solidFill>
                  <a:srgbClr val="000000"/>
                </a:solidFill>
                <a:effectLst/>
                <a:latin typeface="Segoe UI"/>
                <a:ea typeface="Times New Roman"/>
                <a:cs typeface="Times New Roman"/>
              </a:rPr>
              <a:t>.</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Click the button next to </a:t>
            </a:r>
            <a:r>
              <a:rPr lang="en-US" sz="1200" b="1" kern="1200" dirty="0" smtClean="0">
                <a:solidFill>
                  <a:srgbClr val="000000"/>
                </a:solidFill>
                <a:effectLst/>
                <a:latin typeface="Segoe UI"/>
                <a:ea typeface="Times New Roman"/>
                <a:cs typeface="Times New Roman"/>
              </a:rPr>
              <a:t>Color</a:t>
            </a:r>
            <a:r>
              <a:rPr lang="en-US" sz="1200" kern="1200" dirty="0" smtClean="0">
                <a:solidFill>
                  <a:srgbClr val="000000"/>
                </a:solidFill>
                <a:effectLst/>
                <a:latin typeface="Segoe UI"/>
                <a:ea typeface="Times New Roman"/>
                <a:cs typeface="Times New Roman"/>
              </a:rPr>
              <a:t>, and then under </a:t>
            </a:r>
            <a:r>
              <a:rPr lang="en-US" sz="1200" b="1" kern="1200" dirty="0" smtClean="0">
                <a:solidFill>
                  <a:srgbClr val="000000"/>
                </a:solidFill>
                <a:effectLst/>
                <a:latin typeface="Segoe UI"/>
                <a:ea typeface="Times New Roman"/>
                <a:cs typeface="Times New Roman"/>
              </a:rPr>
              <a:t>Theme Colors </a:t>
            </a:r>
            <a:r>
              <a:rPr lang="en-US" sz="1200" kern="1200" dirty="0" smtClean="0">
                <a:solidFill>
                  <a:srgbClr val="000000"/>
                </a:solidFill>
                <a:effectLst/>
                <a:latin typeface="Segoe UI"/>
                <a:ea typeface="Times New Roman"/>
                <a:cs typeface="Times New Roman"/>
              </a:rPr>
              <a:t>select </a:t>
            </a:r>
            <a:r>
              <a:rPr lang="en-US" sz="1200" b="1" kern="1200" dirty="0" smtClean="0">
                <a:solidFill>
                  <a:srgbClr val="000000"/>
                </a:solidFill>
                <a:effectLst/>
                <a:latin typeface="Segoe UI"/>
                <a:ea typeface="Times New Roman"/>
                <a:cs typeface="Times New Roman"/>
              </a:rPr>
              <a:t>Blue, Text 2, Lighter 60% </a:t>
            </a:r>
            <a:r>
              <a:rPr lang="en-US" sz="1200" kern="1200" dirty="0" smtClean="0">
                <a:solidFill>
                  <a:srgbClr val="000000"/>
                </a:solidFill>
                <a:effectLst/>
                <a:latin typeface="Segoe UI"/>
                <a:ea typeface="Times New Roman"/>
                <a:cs typeface="Times New Roman"/>
              </a:rPr>
              <a:t>(third row, fourth option from the left).</a:t>
            </a:r>
            <a:endParaRPr lang="en-US" sz="1200" dirty="0" smtClean="0">
              <a:effectLst/>
              <a:latin typeface="+mn-lt"/>
              <a:ea typeface="Calibri"/>
              <a:cs typeface="Times New Roman"/>
            </a:endParaRPr>
          </a:p>
          <a:p>
            <a:pPr marL="742950" marR="0" lvl="1" indent="-285750">
              <a:lnSpc>
                <a:spcPct val="115000"/>
              </a:lnSpc>
              <a:spcBef>
                <a:spcPts val="600"/>
              </a:spcBef>
              <a:spcAft>
                <a:spcPts val="0"/>
              </a:spcAft>
              <a:buFont typeface="Arial"/>
              <a:buChar char="•"/>
            </a:pPr>
            <a:r>
              <a:rPr lang="en-US" sz="1200" kern="1200" dirty="0" smtClean="0">
                <a:solidFill>
                  <a:srgbClr val="000000"/>
                </a:solidFill>
                <a:effectLst/>
                <a:latin typeface="Segoe UI"/>
                <a:ea typeface="Times New Roman"/>
                <a:cs typeface="Times New Roman"/>
              </a:rPr>
              <a:t>Select the third stop on the list, and then do the following: </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In the </a:t>
            </a:r>
            <a:r>
              <a:rPr lang="en-US" sz="1200" b="1" kern="1200" dirty="0" smtClean="0">
                <a:solidFill>
                  <a:srgbClr val="000000"/>
                </a:solidFill>
                <a:effectLst/>
                <a:latin typeface="Segoe UI"/>
                <a:ea typeface="Times New Roman"/>
                <a:cs typeface="Times New Roman"/>
              </a:rPr>
              <a:t>Position </a:t>
            </a:r>
            <a:r>
              <a:rPr lang="en-US" sz="1200" kern="1200" dirty="0" smtClean="0">
                <a:solidFill>
                  <a:srgbClr val="000000"/>
                </a:solidFill>
                <a:effectLst/>
                <a:latin typeface="Segoe UI"/>
                <a:ea typeface="Times New Roman"/>
                <a:cs typeface="Times New Roman"/>
              </a:rPr>
              <a:t>box, enter </a:t>
            </a:r>
            <a:r>
              <a:rPr lang="en-US" sz="1200" b="1" kern="1200" dirty="0" smtClean="0">
                <a:solidFill>
                  <a:srgbClr val="000000"/>
                </a:solidFill>
                <a:effectLst/>
                <a:latin typeface="Segoe UI"/>
                <a:ea typeface="Times New Roman"/>
                <a:cs typeface="Times New Roman"/>
              </a:rPr>
              <a:t>94%</a:t>
            </a:r>
            <a:r>
              <a:rPr lang="en-US" sz="1200" kern="1200" dirty="0" smtClean="0">
                <a:solidFill>
                  <a:srgbClr val="000000"/>
                </a:solidFill>
                <a:effectLst/>
                <a:latin typeface="Segoe UI"/>
                <a:ea typeface="Times New Roman"/>
                <a:cs typeface="Times New Roman"/>
              </a:rPr>
              <a:t>.</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Click the button next to </a:t>
            </a:r>
            <a:r>
              <a:rPr lang="en-US" sz="1200" b="1" kern="1200" dirty="0" smtClean="0">
                <a:solidFill>
                  <a:srgbClr val="000000"/>
                </a:solidFill>
                <a:effectLst/>
                <a:latin typeface="Segoe UI"/>
                <a:ea typeface="Times New Roman"/>
                <a:cs typeface="Times New Roman"/>
              </a:rPr>
              <a:t>Color</a:t>
            </a:r>
            <a:r>
              <a:rPr lang="en-US" sz="1200" kern="1200" dirty="0" smtClean="0">
                <a:solidFill>
                  <a:srgbClr val="000000"/>
                </a:solidFill>
                <a:effectLst/>
                <a:latin typeface="Segoe UI"/>
                <a:ea typeface="Times New Roman"/>
                <a:cs typeface="Times New Roman"/>
              </a:rPr>
              <a:t>, and then under </a:t>
            </a:r>
            <a:r>
              <a:rPr lang="en-US" sz="1200" b="1" kern="1200" dirty="0" smtClean="0">
                <a:solidFill>
                  <a:srgbClr val="000000"/>
                </a:solidFill>
                <a:effectLst/>
                <a:latin typeface="Segoe UI"/>
                <a:ea typeface="Times New Roman"/>
                <a:cs typeface="Times New Roman"/>
              </a:rPr>
              <a:t>Theme Colors </a:t>
            </a:r>
            <a:r>
              <a:rPr lang="en-US" sz="1200" kern="1200" dirty="0" smtClean="0">
                <a:solidFill>
                  <a:srgbClr val="000000"/>
                </a:solidFill>
                <a:effectLst/>
                <a:latin typeface="Segoe UI"/>
                <a:ea typeface="Times New Roman"/>
                <a:cs typeface="Times New Roman"/>
              </a:rPr>
              <a:t>select </a:t>
            </a:r>
            <a:r>
              <a:rPr lang="en-US" sz="1200" b="1" kern="1200" dirty="0" smtClean="0">
                <a:solidFill>
                  <a:srgbClr val="000000"/>
                </a:solidFill>
                <a:effectLst/>
                <a:latin typeface="Segoe UI"/>
                <a:ea typeface="Times New Roman"/>
                <a:cs typeface="Times New Roman"/>
              </a:rPr>
              <a:t>Dark</a:t>
            </a:r>
            <a:r>
              <a:rPr lang="en-US" sz="1200" kern="1200" dirty="0" smtClean="0">
                <a:solidFill>
                  <a:srgbClr val="000000"/>
                </a:solidFill>
                <a:effectLst/>
                <a:latin typeface="Segoe UI"/>
                <a:ea typeface="Times New Roman"/>
                <a:cs typeface="Times New Roman"/>
              </a:rPr>
              <a:t> </a:t>
            </a:r>
            <a:r>
              <a:rPr lang="en-US" sz="1200" b="1" kern="1200" dirty="0" smtClean="0">
                <a:solidFill>
                  <a:srgbClr val="000000"/>
                </a:solidFill>
                <a:effectLst/>
                <a:latin typeface="Segoe UI"/>
                <a:ea typeface="Times New Roman"/>
                <a:cs typeface="Times New Roman"/>
              </a:rPr>
              <a:t>Blue, Text 2, Darker 25% </a:t>
            </a:r>
            <a:r>
              <a:rPr lang="en-US" sz="1200" kern="1200" dirty="0" smtClean="0">
                <a:solidFill>
                  <a:srgbClr val="000000"/>
                </a:solidFill>
                <a:effectLst/>
                <a:latin typeface="Segoe UI"/>
                <a:ea typeface="Times New Roman"/>
                <a:cs typeface="Times New Roman"/>
              </a:rPr>
              <a:t>(fifth row, fourth option from the left).</a:t>
            </a:r>
            <a:endParaRPr lang="en-US" sz="1200" dirty="0" smtClean="0">
              <a:effectLst/>
              <a:latin typeface="+mn-lt"/>
              <a:ea typeface="Calibri"/>
              <a:cs typeface="Times New Roman"/>
            </a:endParaRPr>
          </a:p>
          <a:p>
            <a:pPr marL="742950" marR="0" lvl="1" indent="-285750">
              <a:lnSpc>
                <a:spcPct val="115000"/>
              </a:lnSpc>
              <a:spcBef>
                <a:spcPts val="600"/>
              </a:spcBef>
              <a:spcAft>
                <a:spcPts val="0"/>
              </a:spcAft>
              <a:buFont typeface="Arial"/>
              <a:buChar char="•"/>
            </a:pPr>
            <a:r>
              <a:rPr lang="en-US" sz="1200" kern="1200" dirty="0" smtClean="0">
                <a:solidFill>
                  <a:srgbClr val="000000"/>
                </a:solidFill>
                <a:effectLst/>
                <a:latin typeface="Segoe UI"/>
                <a:ea typeface="Times New Roman"/>
                <a:cs typeface="Times New Roman"/>
              </a:rPr>
              <a:t>Select the last stop on the list, and then do the following: </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In the </a:t>
            </a:r>
            <a:r>
              <a:rPr lang="en-US" sz="1200" b="1" kern="1200" dirty="0" smtClean="0">
                <a:solidFill>
                  <a:srgbClr val="000000"/>
                </a:solidFill>
                <a:effectLst/>
                <a:latin typeface="Segoe UI"/>
                <a:ea typeface="Times New Roman"/>
                <a:cs typeface="Times New Roman"/>
              </a:rPr>
              <a:t>Position </a:t>
            </a:r>
            <a:r>
              <a:rPr lang="en-US" sz="1200" kern="1200" dirty="0" smtClean="0">
                <a:solidFill>
                  <a:srgbClr val="000000"/>
                </a:solidFill>
                <a:effectLst/>
                <a:latin typeface="Segoe UI"/>
                <a:ea typeface="Times New Roman"/>
                <a:cs typeface="Times New Roman"/>
              </a:rPr>
              <a:t>box, enter </a:t>
            </a:r>
            <a:r>
              <a:rPr lang="en-US" sz="1200" b="1" kern="1200" dirty="0" smtClean="0">
                <a:solidFill>
                  <a:srgbClr val="000000"/>
                </a:solidFill>
                <a:effectLst/>
                <a:latin typeface="Segoe UI"/>
                <a:ea typeface="Times New Roman"/>
                <a:cs typeface="Times New Roman"/>
              </a:rPr>
              <a:t>97%</a:t>
            </a:r>
            <a:r>
              <a:rPr lang="en-US" sz="1200" kern="1200" dirty="0" smtClean="0">
                <a:solidFill>
                  <a:srgbClr val="000000"/>
                </a:solidFill>
                <a:effectLst/>
                <a:latin typeface="Segoe UI"/>
                <a:ea typeface="Times New Roman"/>
                <a:cs typeface="Times New Roman"/>
              </a:rPr>
              <a:t>.</a:t>
            </a:r>
            <a:endParaRPr lang="en-US" sz="1200" dirty="0" smtClean="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smtClean="0">
                <a:solidFill>
                  <a:srgbClr val="000000"/>
                </a:solidFill>
                <a:effectLst/>
                <a:latin typeface="Segoe UI"/>
                <a:ea typeface="Times New Roman"/>
                <a:cs typeface="Times New Roman"/>
              </a:rPr>
              <a:t>Click the button next to </a:t>
            </a:r>
            <a:r>
              <a:rPr lang="en-US" sz="1200" b="1" kern="1200" dirty="0" smtClean="0">
                <a:solidFill>
                  <a:srgbClr val="000000"/>
                </a:solidFill>
                <a:effectLst/>
                <a:latin typeface="Segoe UI"/>
                <a:ea typeface="Times New Roman"/>
                <a:cs typeface="Times New Roman"/>
              </a:rPr>
              <a:t>Color</a:t>
            </a:r>
            <a:r>
              <a:rPr lang="en-US" sz="1200" kern="1200" dirty="0" smtClean="0">
                <a:solidFill>
                  <a:srgbClr val="000000"/>
                </a:solidFill>
                <a:effectLst/>
                <a:latin typeface="Segoe UI"/>
                <a:ea typeface="Times New Roman"/>
                <a:cs typeface="Times New Roman"/>
              </a:rPr>
              <a:t>, and then under </a:t>
            </a:r>
            <a:r>
              <a:rPr lang="en-US" sz="1200" b="1" kern="1200" dirty="0" smtClean="0">
                <a:solidFill>
                  <a:srgbClr val="000000"/>
                </a:solidFill>
                <a:effectLst/>
                <a:latin typeface="Segoe UI"/>
                <a:ea typeface="Times New Roman"/>
                <a:cs typeface="Times New Roman"/>
              </a:rPr>
              <a:t>Theme Colors </a:t>
            </a:r>
            <a:r>
              <a:rPr lang="en-US" sz="1200" kern="1200" dirty="0" smtClean="0">
                <a:solidFill>
                  <a:srgbClr val="000000"/>
                </a:solidFill>
                <a:effectLst/>
                <a:latin typeface="Segoe UI"/>
                <a:ea typeface="Times New Roman"/>
                <a:cs typeface="Times New Roman"/>
              </a:rPr>
              <a:t>select </a:t>
            </a:r>
            <a:r>
              <a:rPr lang="en-US" sz="1200" b="1" kern="1200" dirty="0" smtClean="0">
                <a:solidFill>
                  <a:srgbClr val="000000"/>
                </a:solidFill>
                <a:effectLst/>
                <a:latin typeface="Segoe UI"/>
                <a:ea typeface="Times New Roman"/>
                <a:cs typeface="Times New Roman"/>
              </a:rPr>
              <a:t>Dark Blue, Text 2, Lighter 40% </a:t>
            </a:r>
            <a:r>
              <a:rPr lang="en-US" sz="1200" kern="1200" dirty="0" smtClean="0">
                <a:solidFill>
                  <a:srgbClr val="000000"/>
                </a:solidFill>
                <a:effectLst/>
                <a:latin typeface="Segoe UI"/>
                <a:ea typeface="Times New Roman"/>
                <a:cs typeface="Times New Roman"/>
              </a:rPr>
              <a:t>(fourth row, fourth option from the left).</a:t>
            </a:r>
            <a:endParaRPr lang="en-US" sz="1200" dirty="0" smtClean="0">
              <a:effectLst/>
              <a:latin typeface="+mn-lt"/>
              <a:ea typeface="Calibri"/>
              <a:cs typeface="Times New Roman"/>
            </a:endParaRPr>
          </a:p>
          <a:p>
            <a:pPr marL="342900" marR="0" lvl="0" indent="-342900">
              <a:lnSpc>
                <a:spcPct val="115000"/>
              </a:lnSpc>
              <a:spcBef>
                <a:spcPts val="600"/>
              </a:spcBef>
              <a:spcAft>
                <a:spcPts val="0"/>
              </a:spcAft>
              <a:buFont typeface="+mj-lt"/>
              <a:buAutoNum type="arabicPeriod"/>
              <a:tabLst>
                <a:tab pos="685800" algn="l"/>
              </a:tabLst>
            </a:pPr>
            <a:r>
              <a:rPr lang="en-US" sz="1200" dirty="0" smtClean="0">
                <a:effectLst/>
                <a:latin typeface="Segoe UI"/>
                <a:ea typeface="Times New Roman"/>
                <a:cs typeface="Times New Roman"/>
              </a:rPr>
              <a:t>Close the </a:t>
            </a:r>
            <a:r>
              <a:rPr lang="en-US" sz="1200" b="1" dirty="0" smtClean="0">
                <a:effectLst/>
                <a:latin typeface="Segoe UI"/>
                <a:ea typeface="Times New Roman"/>
                <a:cs typeface="Times New Roman"/>
              </a:rPr>
              <a:t>Format Background</a:t>
            </a:r>
            <a:r>
              <a:rPr lang="en-US" sz="1200" dirty="0" smtClean="0">
                <a:effectLst/>
                <a:latin typeface="Segoe UI"/>
                <a:ea typeface="Times New Roman"/>
                <a:cs typeface="Times New Roman"/>
              </a:rPr>
              <a:t> dialog box.</a:t>
            </a:r>
            <a:endParaRPr lang="en-US" sz="1200" dirty="0">
              <a:effectLst/>
              <a:latin typeface="+mn-lt"/>
              <a:ea typeface="Calibri"/>
              <a:cs typeface="Times New Roman"/>
            </a:endParaRPr>
          </a:p>
        </p:txBody>
      </p:sp>
      <p:sp>
        <p:nvSpPr>
          <p:cNvPr id="4" name="Slide Number Placeholder 3"/>
          <p:cNvSpPr>
            <a:spLocks noGrp="1"/>
          </p:cNvSpPr>
          <p:nvPr>
            <p:ph type="sldNum" sz="quarter" idx="10"/>
          </p:nvPr>
        </p:nvSpPr>
        <p:spPr/>
        <p:txBody>
          <a:bodyPr/>
          <a:lstStyle/>
          <a:p>
            <a:fld id="{DEE3E46C-0C00-4EF2-A8A1-A6C2D282E9FF}" type="slidenum">
              <a:rPr lang="en-US" smtClean="0"/>
              <a:t>7</a:t>
            </a:fld>
            <a:endParaRPr lang="en-US"/>
          </a:p>
        </p:txBody>
      </p:sp>
    </p:spTree>
    <p:extLst>
      <p:ext uri="{BB962C8B-B14F-4D97-AF65-F5344CB8AC3E}">
        <p14:creationId xmlns:p14="http://schemas.microsoft.com/office/powerpoint/2010/main" val="1388966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F417C16-43D7-4011-85EF-1261AFC5B37B}" type="datetimeFigureOut">
              <a:rPr lang="en-US" smtClean="0"/>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E831B-30FB-4EE6-A561-24B36943CD9C}" type="slidenum">
              <a:rPr lang="en-US" smtClean="0"/>
              <a:t>‹#›</a:t>
            </a:fld>
            <a:endParaRPr lang="en-US"/>
          </a:p>
        </p:txBody>
      </p:sp>
    </p:spTree>
    <p:extLst>
      <p:ext uri="{BB962C8B-B14F-4D97-AF65-F5344CB8AC3E}">
        <p14:creationId xmlns:p14="http://schemas.microsoft.com/office/powerpoint/2010/main" val="2113755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417C16-43D7-4011-85EF-1261AFC5B37B}" type="datetimeFigureOut">
              <a:rPr lang="en-US" smtClean="0"/>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E831B-30FB-4EE6-A561-24B36943CD9C}" type="slidenum">
              <a:rPr lang="en-US" smtClean="0"/>
              <a:t>‹#›</a:t>
            </a:fld>
            <a:endParaRPr lang="en-US"/>
          </a:p>
        </p:txBody>
      </p:sp>
    </p:spTree>
    <p:extLst>
      <p:ext uri="{BB962C8B-B14F-4D97-AF65-F5344CB8AC3E}">
        <p14:creationId xmlns:p14="http://schemas.microsoft.com/office/powerpoint/2010/main" val="3746902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417C16-43D7-4011-85EF-1261AFC5B37B}" type="datetimeFigureOut">
              <a:rPr lang="en-US" smtClean="0"/>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E831B-30FB-4EE6-A561-24B36943CD9C}" type="slidenum">
              <a:rPr lang="en-US" smtClean="0"/>
              <a:t>‹#›</a:t>
            </a:fld>
            <a:endParaRPr lang="en-US"/>
          </a:p>
        </p:txBody>
      </p:sp>
    </p:spTree>
    <p:extLst>
      <p:ext uri="{BB962C8B-B14F-4D97-AF65-F5344CB8AC3E}">
        <p14:creationId xmlns:p14="http://schemas.microsoft.com/office/powerpoint/2010/main" val="164775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417C16-43D7-4011-85EF-1261AFC5B37B}" type="datetimeFigureOut">
              <a:rPr lang="en-US" smtClean="0"/>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E831B-30FB-4EE6-A561-24B36943CD9C}" type="slidenum">
              <a:rPr lang="en-US" smtClean="0"/>
              <a:t>‹#›</a:t>
            </a:fld>
            <a:endParaRPr lang="en-US"/>
          </a:p>
        </p:txBody>
      </p:sp>
    </p:spTree>
    <p:extLst>
      <p:ext uri="{BB962C8B-B14F-4D97-AF65-F5344CB8AC3E}">
        <p14:creationId xmlns:p14="http://schemas.microsoft.com/office/powerpoint/2010/main" val="13837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417C16-43D7-4011-85EF-1261AFC5B37B}" type="datetimeFigureOut">
              <a:rPr lang="en-US" smtClean="0"/>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E831B-30FB-4EE6-A561-24B36943CD9C}" type="slidenum">
              <a:rPr lang="en-US" smtClean="0"/>
              <a:t>‹#›</a:t>
            </a:fld>
            <a:endParaRPr lang="en-US"/>
          </a:p>
        </p:txBody>
      </p:sp>
    </p:spTree>
    <p:extLst>
      <p:ext uri="{BB962C8B-B14F-4D97-AF65-F5344CB8AC3E}">
        <p14:creationId xmlns:p14="http://schemas.microsoft.com/office/powerpoint/2010/main" val="715724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417C16-43D7-4011-85EF-1261AFC5B37B}" type="datetimeFigureOut">
              <a:rPr lang="en-US" smtClean="0"/>
              <a:t>6/9/2017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2E831B-30FB-4EE6-A561-24B36943CD9C}" type="slidenum">
              <a:rPr lang="en-US" smtClean="0"/>
              <a:t>‹#›</a:t>
            </a:fld>
            <a:endParaRPr lang="en-US"/>
          </a:p>
        </p:txBody>
      </p:sp>
    </p:spTree>
    <p:extLst>
      <p:ext uri="{BB962C8B-B14F-4D97-AF65-F5344CB8AC3E}">
        <p14:creationId xmlns:p14="http://schemas.microsoft.com/office/powerpoint/2010/main" val="1267566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417C16-43D7-4011-85EF-1261AFC5B37B}" type="datetimeFigureOut">
              <a:rPr lang="en-US" smtClean="0"/>
              <a:t>6/9/2017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2E831B-30FB-4EE6-A561-24B36943CD9C}" type="slidenum">
              <a:rPr lang="en-US" smtClean="0"/>
              <a:t>‹#›</a:t>
            </a:fld>
            <a:endParaRPr lang="en-US"/>
          </a:p>
        </p:txBody>
      </p:sp>
    </p:spTree>
    <p:extLst>
      <p:ext uri="{BB962C8B-B14F-4D97-AF65-F5344CB8AC3E}">
        <p14:creationId xmlns:p14="http://schemas.microsoft.com/office/powerpoint/2010/main" val="1724486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417C16-43D7-4011-85EF-1261AFC5B37B}" type="datetimeFigureOut">
              <a:rPr lang="en-US" smtClean="0"/>
              <a:t>6/9/2017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2E831B-30FB-4EE6-A561-24B36943CD9C}" type="slidenum">
              <a:rPr lang="en-US" smtClean="0"/>
              <a:t>‹#›</a:t>
            </a:fld>
            <a:endParaRPr lang="en-US"/>
          </a:p>
        </p:txBody>
      </p:sp>
    </p:spTree>
    <p:extLst>
      <p:ext uri="{BB962C8B-B14F-4D97-AF65-F5344CB8AC3E}">
        <p14:creationId xmlns:p14="http://schemas.microsoft.com/office/powerpoint/2010/main" val="365356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417C16-43D7-4011-85EF-1261AFC5B37B}" type="datetimeFigureOut">
              <a:rPr lang="en-US" smtClean="0"/>
              <a:t>6/9/2017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E831B-30FB-4EE6-A561-24B36943CD9C}" type="slidenum">
              <a:rPr lang="en-US" smtClean="0"/>
              <a:t>‹#›</a:t>
            </a:fld>
            <a:endParaRPr lang="en-US"/>
          </a:p>
        </p:txBody>
      </p:sp>
    </p:spTree>
    <p:extLst>
      <p:ext uri="{BB962C8B-B14F-4D97-AF65-F5344CB8AC3E}">
        <p14:creationId xmlns:p14="http://schemas.microsoft.com/office/powerpoint/2010/main" val="3843135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417C16-43D7-4011-85EF-1261AFC5B37B}" type="datetimeFigureOut">
              <a:rPr lang="en-US" smtClean="0"/>
              <a:t>6/9/2017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2E831B-30FB-4EE6-A561-24B36943CD9C}" type="slidenum">
              <a:rPr lang="en-US" smtClean="0"/>
              <a:t>‹#›</a:t>
            </a:fld>
            <a:endParaRPr lang="en-US"/>
          </a:p>
        </p:txBody>
      </p:sp>
    </p:spTree>
    <p:extLst>
      <p:ext uri="{BB962C8B-B14F-4D97-AF65-F5344CB8AC3E}">
        <p14:creationId xmlns:p14="http://schemas.microsoft.com/office/powerpoint/2010/main" val="1403407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417C16-43D7-4011-85EF-1261AFC5B37B}" type="datetimeFigureOut">
              <a:rPr lang="en-US" smtClean="0"/>
              <a:t>6/9/2017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2E831B-30FB-4EE6-A561-24B36943CD9C}" type="slidenum">
              <a:rPr lang="en-US" smtClean="0"/>
              <a:t>‹#›</a:t>
            </a:fld>
            <a:endParaRPr lang="en-US"/>
          </a:p>
        </p:txBody>
      </p:sp>
    </p:spTree>
    <p:extLst>
      <p:ext uri="{BB962C8B-B14F-4D97-AF65-F5344CB8AC3E}">
        <p14:creationId xmlns:p14="http://schemas.microsoft.com/office/powerpoint/2010/main" val="2099558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417C16-43D7-4011-85EF-1261AFC5B37B}" type="datetimeFigureOut">
              <a:rPr lang="en-US" smtClean="0"/>
              <a:t>6/9/2017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2E831B-30FB-4EE6-A561-24B36943CD9C}" type="slidenum">
              <a:rPr lang="en-US" smtClean="0"/>
              <a:t>‹#›</a:t>
            </a:fld>
            <a:endParaRPr lang="en-US"/>
          </a:p>
        </p:txBody>
      </p:sp>
    </p:spTree>
    <p:extLst>
      <p:ext uri="{BB962C8B-B14F-4D97-AF65-F5344CB8AC3E}">
        <p14:creationId xmlns:p14="http://schemas.microsoft.com/office/powerpoint/2010/main" val="2263101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jpe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jpe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8.gif"/><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2">
                <a:lumMod val="75000"/>
              </a:schemeClr>
            </a:gs>
            <a:gs pos="97000">
              <a:schemeClr val="tx2">
                <a:lumMod val="60000"/>
                <a:lumOff val="40000"/>
              </a:schemeClr>
            </a:gs>
            <a:gs pos="91000">
              <a:schemeClr val="tx2">
                <a:lumMod val="40000"/>
                <a:lumOff val="60000"/>
              </a:schemeClr>
            </a:gs>
            <a:gs pos="35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ackgroundRemoval t="3051" b="98051" l="2704" r="97173"/>
                    </a14:imgEffect>
                  </a14:imgLayer>
                </a14:imgProps>
              </a:ext>
              <a:ext uri="{28A0092B-C50C-407E-A947-70E740481C1C}">
                <a14:useLocalDpi xmlns:a14="http://schemas.microsoft.com/office/drawing/2010/main" val="0"/>
              </a:ext>
            </a:extLst>
          </a:blip>
          <a:stretch>
            <a:fillRect/>
          </a:stretch>
        </p:blipFill>
        <p:spPr>
          <a:xfrm>
            <a:off x="430196" y="310912"/>
            <a:ext cx="8195118" cy="5943600"/>
          </a:xfrm>
          <a:prstGeom prst="rect">
            <a:avLst/>
          </a:prstGeom>
        </p:spPr>
      </p:pic>
      <p:sp>
        <p:nvSpPr>
          <p:cNvPr id="3" name="TextBox 2"/>
          <p:cNvSpPr txBox="1"/>
          <p:nvPr/>
        </p:nvSpPr>
        <p:spPr>
          <a:xfrm>
            <a:off x="1076632" y="1460089"/>
            <a:ext cx="6784258" cy="2585323"/>
          </a:xfrm>
          <a:prstGeom prst="rect">
            <a:avLst/>
          </a:prstGeom>
          <a:noFill/>
        </p:spPr>
        <p:txBody>
          <a:bodyPr wrap="square" rtlCol="0">
            <a:spAutoFit/>
          </a:bodyPr>
          <a:lstStyle/>
          <a:p>
            <a:pPr algn="ctr"/>
            <a:r>
              <a:rPr lang="en-US" sz="5400" dirty="0" smtClean="0"/>
              <a:t>Changes in Web Technology and Internet pages</a:t>
            </a:r>
            <a:endParaRPr lang="en-US" sz="5400" dirty="0"/>
          </a:p>
        </p:txBody>
      </p:sp>
    </p:spTree>
    <p:extLst>
      <p:ext uri="{BB962C8B-B14F-4D97-AF65-F5344CB8AC3E}">
        <p14:creationId xmlns:p14="http://schemas.microsoft.com/office/powerpoint/2010/main" val="2436809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2">
                <a:lumMod val="75000"/>
              </a:schemeClr>
            </a:gs>
            <a:gs pos="97000">
              <a:schemeClr val="tx2">
                <a:lumMod val="60000"/>
                <a:lumOff val="40000"/>
              </a:schemeClr>
            </a:gs>
            <a:gs pos="91000">
              <a:schemeClr val="tx2">
                <a:lumMod val="40000"/>
                <a:lumOff val="60000"/>
              </a:schemeClr>
            </a:gs>
            <a:gs pos="35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ackgroundRemoval t="3051" b="98051" l="2704" r="97173"/>
                    </a14:imgEffect>
                  </a14:imgLayer>
                </a14:imgProps>
              </a:ext>
              <a:ext uri="{28A0092B-C50C-407E-A947-70E740481C1C}">
                <a14:useLocalDpi xmlns:a14="http://schemas.microsoft.com/office/drawing/2010/main" val="0"/>
              </a:ext>
            </a:extLst>
          </a:blip>
          <a:stretch>
            <a:fillRect/>
          </a:stretch>
        </p:blipFill>
        <p:spPr>
          <a:xfrm>
            <a:off x="430196" y="310912"/>
            <a:ext cx="8195118" cy="5943600"/>
          </a:xfrm>
          <a:prstGeom prst="rect">
            <a:avLst/>
          </a:prstGeom>
        </p:spPr>
      </p:pic>
      <p:sp>
        <p:nvSpPr>
          <p:cNvPr id="2" name="AutoShape 2" descr="https://www.carocreative.uk/wp-content/uploads/2012/01/old-google-website.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7805" y="855406"/>
            <a:ext cx="6919899" cy="3908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863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2">
                <a:lumMod val="75000"/>
              </a:schemeClr>
            </a:gs>
            <a:gs pos="97000">
              <a:schemeClr val="tx2">
                <a:lumMod val="60000"/>
                <a:lumOff val="40000"/>
              </a:schemeClr>
            </a:gs>
            <a:gs pos="91000">
              <a:schemeClr val="tx2">
                <a:lumMod val="40000"/>
                <a:lumOff val="60000"/>
              </a:schemeClr>
            </a:gs>
            <a:gs pos="35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ackgroundRemoval t="3051" b="98051" l="2704" r="97173"/>
                    </a14:imgEffect>
                  </a14:imgLayer>
                </a14:imgProps>
              </a:ext>
              <a:ext uri="{28A0092B-C50C-407E-A947-70E740481C1C}">
                <a14:useLocalDpi xmlns:a14="http://schemas.microsoft.com/office/drawing/2010/main" val="0"/>
              </a:ext>
            </a:extLst>
          </a:blip>
          <a:stretch>
            <a:fillRect/>
          </a:stretch>
        </p:blipFill>
        <p:spPr>
          <a:xfrm>
            <a:off x="430196" y="310912"/>
            <a:ext cx="8195118" cy="5943600"/>
          </a:xfrm>
          <a:prstGeom prst="rect">
            <a:avLst/>
          </a:prstGeom>
        </p:spPr>
      </p:pic>
      <p:sp>
        <p:nvSpPr>
          <p:cNvPr id="2" name="AutoShape 2" descr="https://www.carocreative.uk/wp-content/uploads/2012/01/old-google-website.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914398"/>
            <a:ext cx="6924675" cy="3864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654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2">
                <a:lumMod val="75000"/>
              </a:schemeClr>
            </a:gs>
            <a:gs pos="97000">
              <a:schemeClr val="tx2">
                <a:lumMod val="60000"/>
                <a:lumOff val="40000"/>
              </a:schemeClr>
            </a:gs>
            <a:gs pos="91000">
              <a:schemeClr val="tx2">
                <a:lumMod val="40000"/>
                <a:lumOff val="60000"/>
              </a:schemeClr>
            </a:gs>
            <a:gs pos="35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ackgroundRemoval t="3051" b="98051" l="2704" r="97173"/>
                    </a14:imgEffect>
                  </a14:imgLayer>
                </a14:imgProps>
              </a:ext>
              <a:ext uri="{28A0092B-C50C-407E-A947-70E740481C1C}">
                <a14:useLocalDpi xmlns:a14="http://schemas.microsoft.com/office/drawing/2010/main" val="0"/>
              </a:ext>
            </a:extLst>
          </a:blip>
          <a:stretch>
            <a:fillRect/>
          </a:stretch>
        </p:blipFill>
        <p:spPr>
          <a:xfrm>
            <a:off x="430196" y="310912"/>
            <a:ext cx="8195118" cy="5943600"/>
          </a:xfrm>
          <a:prstGeom prst="rect">
            <a:avLst/>
          </a:prstGeom>
        </p:spPr>
      </p:pic>
      <p:sp>
        <p:nvSpPr>
          <p:cNvPr id="2" name="AutoShape 2" descr="https://www.carocreative.uk/wp-content/uploads/2012/01/old-google-website.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descr="http://19966-presscdn-0-84.pagely.netdna-cdn.com/wp-content/uploads/2016/10/13706-flipkart_ol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8904" y="857333"/>
            <a:ext cx="6959395" cy="3930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28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2">
                <a:lumMod val="75000"/>
              </a:schemeClr>
            </a:gs>
            <a:gs pos="97000">
              <a:schemeClr val="tx2">
                <a:lumMod val="60000"/>
                <a:lumOff val="40000"/>
              </a:schemeClr>
            </a:gs>
            <a:gs pos="91000">
              <a:schemeClr val="tx2">
                <a:lumMod val="40000"/>
                <a:lumOff val="60000"/>
              </a:schemeClr>
            </a:gs>
            <a:gs pos="35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ackgroundRemoval t="3051" b="98051" l="2704" r="97173"/>
                    </a14:imgEffect>
                  </a14:imgLayer>
                </a14:imgProps>
              </a:ext>
              <a:ext uri="{28A0092B-C50C-407E-A947-70E740481C1C}">
                <a14:useLocalDpi xmlns:a14="http://schemas.microsoft.com/office/drawing/2010/main" val="0"/>
              </a:ext>
            </a:extLst>
          </a:blip>
          <a:stretch>
            <a:fillRect/>
          </a:stretch>
        </p:blipFill>
        <p:spPr>
          <a:xfrm>
            <a:off x="430196" y="310912"/>
            <a:ext cx="8195118" cy="5943600"/>
          </a:xfrm>
          <a:prstGeom prst="rect">
            <a:avLst/>
          </a:prstGeom>
        </p:spPr>
      </p:pic>
      <p:sp>
        <p:nvSpPr>
          <p:cNvPr id="2" name="AutoShape 2" descr="https://www.carocreative.uk/wp-content/uploads/2012/01/old-google-website.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8" name="Picture 2" descr="http://images.indianexpress.com/2015/07/flipkart_big.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4100" y="888827"/>
            <a:ext cx="6961392" cy="3870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48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2">
                <a:lumMod val="75000"/>
              </a:schemeClr>
            </a:gs>
            <a:gs pos="97000">
              <a:schemeClr val="tx2">
                <a:lumMod val="60000"/>
                <a:lumOff val="40000"/>
              </a:schemeClr>
            </a:gs>
            <a:gs pos="91000">
              <a:schemeClr val="tx2">
                <a:lumMod val="40000"/>
                <a:lumOff val="60000"/>
              </a:schemeClr>
            </a:gs>
            <a:gs pos="35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ackgroundRemoval t="3051" b="98051" l="2704" r="97173"/>
                    </a14:imgEffect>
                  </a14:imgLayer>
                </a14:imgProps>
              </a:ext>
              <a:ext uri="{28A0092B-C50C-407E-A947-70E740481C1C}">
                <a14:useLocalDpi xmlns:a14="http://schemas.microsoft.com/office/drawing/2010/main" val="0"/>
              </a:ext>
            </a:extLst>
          </a:blip>
          <a:stretch>
            <a:fillRect/>
          </a:stretch>
        </p:blipFill>
        <p:spPr>
          <a:xfrm>
            <a:off x="430196" y="310912"/>
            <a:ext cx="8195118" cy="5943600"/>
          </a:xfrm>
          <a:prstGeom prst="rect">
            <a:avLst/>
          </a:prstGeom>
        </p:spPr>
      </p:pic>
      <p:sp>
        <p:nvSpPr>
          <p:cNvPr id="2" name="AutoShape 2" descr="https://www.carocreative.uk/wp-content/uploads/2012/01/old-google-website.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4859" t="8949" r="7696" b="11549"/>
          <a:stretch/>
        </p:blipFill>
        <p:spPr bwMode="auto">
          <a:xfrm>
            <a:off x="1530615" y="2210692"/>
            <a:ext cx="1504685" cy="580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l="1091" t="3483" r="1091" b="3483"/>
          <a:stretch/>
        </p:blipFill>
        <p:spPr bwMode="auto">
          <a:xfrm>
            <a:off x="4813300" y="2130442"/>
            <a:ext cx="2916239" cy="740884"/>
          </a:xfrm>
          <a:prstGeom prst="roundRect">
            <a:avLst>
              <a:gd name="adj" fmla="val 18046"/>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5" descr="https://s-media-cache-ak0.pinimg.com/originals/98/be/00/98be0097a3eac5fb4e5c76fb271caaf1.gif"/>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9843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3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fade">
                                      <p:cBhvr>
                                        <p:cTn id="12"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2">
                <a:lumMod val="75000"/>
              </a:schemeClr>
            </a:gs>
            <a:gs pos="97000">
              <a:schemeClr val="tx2">
                <a:lumMod val="60000"/>
                <a:lumOff val="40000"/>
              </a:schemeClr>
            </a:gs>
            <a:gs pos="91000">
              <a:schemeClr val="tx2">
                <a:lumMod val="40000"/>
                <a:lumOff val="60000"/>
              </a:schemeClr>
            </a:gs>
            <a:gs pos="35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ackgroundRemoval t="3051" b="98051" l="2704" r="97173"/>
                    </a14:imgEffect>
                  </a14:imgLayer>
                </a14:imgProps>
              </a:ext>
              <a:ext uri="{28A0092B-C50C-407E-A947-70E740481C1C}">
                <a14:useLocalDpi xmlns:a14="http://schemas.microsoft.com/office/drawing/2010/main" val="0"/>
              </a:ext>
            </a:extLst>
          </a:blip>
          <a:stretch>
            <a:fillRect/>
          </a:stretch>
        </p:blipFill>
        <p:spPr>
          <a:xfrm>
            <a:off x="430196" y="310912"/>
            <a:ext cx="8195118" cy="5943600"/>
          </a:xfrm>
          <a:prstGeom prst="rect">
            <a:avLst/>
          </a:prstGeom>
        </p:spPr>
      </p:pic>
      <p:sp>
        <p:nvSpPr>
          <p:cNvPr id="2" name="AutoShape 2" descr="https://www.carocreative.uk/wp-content/uploads/2012/01/old-google-website.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5" descr="https://s-media-cache-ak0.pinimg.com/originals/98/be/00/98be0097a3eac5fb4e5c76fb271caaf1.gif"/>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4250" y="876300"/>
            <a:ext cx="6969449" cy="3941034"/>
          </a:xfrm>
          <a:prstGeom prst="rect">
            <a:avLst/>
          </a:prstGeom>
        </p:spPr>
      </p:pic>
    </p:spTree>
    <p:extLst>
      <p:ext uri="{BB962C8B-B14F-4D97-AF65-F5344CB8AC3E}">
        <p14:creationId xmlns:p14="http://schemas.microsoft.com/office/powerpoint/2010/main" val="165301193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igh_Tech_Television_SHI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27A20C9-37B6-4C5F-BC99-913DB51FA83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High_Tech_Television_SHIP</Template>
  <TotalTime>0</TotalTime>
  <Words>70</Words>
  <Application>Microsoft Office PowerPoint</Application>
  <PresentationFormat>On-screen Show (4:3)</PresentationFormat>
  <Paragraphs>337</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High_Tech_Television_SHIP</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2017-06-09T08:45:54Z</dcterms:created>
  <dcterms:modified xsi:type="dcterms:W3CDTF">2017-06-09T09:08:21Z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TC027416159991</vt:lpwstr>
  </property>
</Properties>
</file>