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9"/>
  </p:notesMasterIdLst>
  <p:sldIdLst>
    <p:sldId id="257" r:id="rId2"/>
    <p:sldId id="258" r:id="rId3"/>
    <p:sldId id="264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593"/>
  </p:normalViewPr>
  <p:slideViewPr>
    <p:cSldViewPr snapToGrid="0" snapToObjects="1">
      <p:cViewPr varScale="1">
        <p:scale>
          <a:sx n="108" d="100"/>
          <a:sy n="108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49BD-7724-C14E-9333-506C23AC4D13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1C713-5D97-9C40-AFA9-EB376947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3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 and describing the data set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02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b90b6465b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b90b6465b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52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b90b6465b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b90b6465b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64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b90b6465b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b90b6465b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14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b90b6465b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b90b6465b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84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b90b6465b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b90b6465b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3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b90b6465b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b90b6465b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27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94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4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13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840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200" cy="24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48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4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8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2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6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3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50E2-85F6-4941-B620-725E896113CE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0DFA63B-8E7C-CE4D-982C-5ED3B680EB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6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098667" y="807050"/>
            <a:ext cx="5456512" cy="26219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House Prices </a:t>
            </a:r>
            <a:br>
              <a:rPr lang="en-US" sz="4400" dirty="0">
                <a:solidFill>
                  <a:schemeClr val="accent6"/>
                </a:solidFill>
              </a:rPr>
            </a:br>
            <a:endParaRPr sz="1600" i="1" dirty="0">
              <a:solidFill>
                <a:schemeClr val="accent6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098667" y="6094933"/>
            <a:ext cx="1964400" cy="4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0000" lnSpcReduction="20000"/>
          </a:bodyPr>
          <a:lstStyle/>
          <a:p>
            <a:pPr algn="l">
              <a:spcBef>
                <a:spcPts val="0"/>
              </a:spcBef>
            </a:pPr>
            <a:r>
              <a:rPr lang="en">
                <a:solidFill>
                  <a:schemeClr val="lt2"/>
                </a:solidFill>
              </a:rPr>
              <a:t>Achal Weise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134" y="4594834"/>
            <a:ext cx="1500100" cy="15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36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9F42F-428A-584C-91C0-EA6E284A6464}"/>
              </a:ext>
            </a:extLst>
          </p:cNvPr>
          <p:cNvSpPr txBox="1"/>
          <p:nvPr/>
        </p:nvSpPr>
        <p:spPr>
          <a:xfrm>
            <a:off x="938150" y="1728726"/>
            <a:ext cx="3669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Data Definitions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Cleaning Data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Exploratory Visual #1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Exploratory Visual #2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Challenges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2A6B9-0F2C-F649-A9F3-2FCDFA69CC8E}"/>
              </a:ext>
            </a:extLst>
          </p:cNvPr>
          <p:cNvSpPr txBox="1"/>
          <p:nvPr/>
        </p:nvSpPr>
        <p:spPr>
          <a:xfrm>
            <a:off x="938150" y="537390"/>
            <a:ext cx="6115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</a:rPr>
              <a:t>Agenda 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6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9F42F-428A-584C-91C0-EA6E284A6464}"/>
              </a:ext>
            </a:extLst>
          </p:cNvPr>
          <p:cNvSpPr txBox="1"/>
          <p:nvPr/>
        </p:nvSpPr>
        <p:spPr>
          <a:xfrm>
            <a:off x="938150" y="2322492"/>
            <a:ext cx="2755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Number of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Garage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Fire Place’s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Baths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City: Located in a City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18966-D267-6C45-8388-440D57B42F92}"/>
              </a:ext>
            </a:extLst>
          </p:cNvPr>
          <p:cNvSpPr txBox="1"/>
          <p:nvPr/>
        </p:nvSpPr>
        <p:spPr>
          <a:xfrm>
            <a:off x="3657600" y="2288737"/>
            <a:ext cx="27550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Home Includes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White Marble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Black Marble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Indian Marble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Floors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Solar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Electric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Fiber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Glass Door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Swimming Pool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Garden 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867D9-33F6-9F49-95BC-0F371B01833F}"/>
              </a:ext>
            </a:extLst>
          </p:cNvPr>
          <p:cNvSpPr txBox="1"/>
          <p:nvPr/>
        </p:nvSpPr>
        <p:spPr>
          <a:xfrm>
            <a:off x="6412675" y="2288737"/>
            <a:ext cx="27550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Price: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Price of House  </a:t>
            </a:r>
          </a:p>
          <a:p>
            <a:pPr lvl="1"/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2A6B9-0F2C-F649-A9F3-2FCDFA69CC8E}"/>
              </a:ext>
            </a:extLst>
          </p:cNvPr>
          <p:cNvSpPr txBox="1"/>
          <p:nvPr/>
        </p:nvSpPr>
        <p:spPr>
          <a:xfrm>
            <a:off x="938150" y="537390"/>
            <a:ext cx="6115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</a:rPr>
              <a:t>Data Definitions</a:t>
            </a:r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AFB95-2069-A74A-9CD8-DD895AEC2B89}"/>
              </a:ext>
            </a:extLst>
          </p:cNvPr>
          <p:cNvSpPr txBox="1"/>
          <p:nvPr/>
        </p:nvSpPr>
        <p:spPr>
          <a:xfrm>
            <a:off x="938150" y="139916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Below is a list o data points in the House Price Data set, all which determine the price of homes. </a:t>
            </a:r>
          </a:p>
        </p:txBody>
      </p:sp>
    </p:spTree>
    <p:extLst>
      <p:ext uri="{BB962C8B-B14F-4D97-AF65-F5344CB8AC3E}">
        <p14:creationId xmlns:p14="http://schemas.microsoft.com/office/powerpoint/2010/main" val="175895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72CFD7-9FFF-8A4A-BF1E-325247113214}"/>
              </a:ext>
            </a:extLst>
          </p:cNvPr>
          <p:cNvSpPr txBox="1"/>
          <p:nvPr/>
        </p:nvSpPr>
        <p:spPr>
          <a:xfrm>
            <a:off x="593766" y="1223864"/>
            <a:ext cx="6246421" cy="280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Null Values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No Nulls / NA values found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Duplicated values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No Duplicated values found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Unique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No Unique Data Points found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40B0B-731A-8648-B357-7C7FBE61CE6C}"/>
              </a:ext>
            </a:extLst>
          </p:cNvPr>
          <p:cNvSpPr txBox="1"/>
          <p:nvPr/>
        </p:nvSpPr>
        <p:spPr>
          <a:xfrm>
            <a:off x="593766" y="332509"/>
            <a:ext cx="903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6">
                    <a:lumMod val="50000"/>
                  </a:schemeClr>
                </a:solidFill>
              </a:rPr>
              <a:t>Cleaning the Data Set:  </a:t>
            </a:r>
          </a:p>
        </p:txBody>
      </p:sp>
    </p:spTree>
    <p:extLst>
      <p:ext uri="{BB962C8B-B14F-4D97-AF65-F5344CB8AC3E}">
        <p14:creationId xmlns:p14="http://schemas.microsoft.com/office/powerpoint/2010/main" val="309030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/>
        </p:nvSpPr>
        <p:spPr>
          <a:xfrm>
            <a:off x="2968831" y="89003"/>
            <a:ext cx="7746802" cy="145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219170" indent="-422264">
              <a:spcBef>
                <a:spcPts val="1600"/>
              </a:spcBef>
              <a:buClr>
                <a:schemeClr val="lt2"/>
              </a:buClr>
              <a:buSzPct val="100000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Explanatory Visual # 1</a:t>
            </a:r>
          </a:p>
          <a:p>
            <a:pPr>
              <a:spcBef>
                <a:spcPts val="1600"/>
              </a:spcBef>
            </a:pPr>
            <a:endParaRPr sz="24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19DB5F-5BC1-804B-B935-B8529D38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39" y="1156874"/>
            <a:ext cx="5884636" cy="40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3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/>
        </p:nvSpPr>
        <p:spPr>
          <a:xfrm>
            <a:off x="2751121" y="235914"/>
            <a:ext cx="8606000" cy="125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219170" indent="-422264">
              <a:buClr>
                <a:schemeClr val="lt2"/>
              </a:buClr>
              <a:buSzPct val="100000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Explanatory Visual # 2  </a:t>
            </a:r>
          </a:p>
          <a:p>
            <a:pPr>
              <a:spcBef>
                <a:spcPts val="1600"/>
              </a:spcBef>
            </a:pPr>
            <a:endParaRPr sz="24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49752-9204-E04B-A189-8F69B884C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72" y="1027006"/>
            <a:ext cx="8606000" cy="49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9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72CFD7-9FFF-8A4A-BF1E-325247113214}"/>
              </a:ext>
            </a:extLst>
          </p:cNvPr>
          <p:cNvSpPr txBox="1"/>
          <p:nvPr/>
        </p:nvSpPr>
        <p:spPr>
          <a:xfrm>
            <a:off x="593766" y="1223864"/>
            <a:ext cx="6246421" cy="96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No challenges in the data cleaning process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Future challenge I foresee: the story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40B0B-731A-8648-B357-7C7FBE61CE6C}"/>
              </a:ext>
            </a:extLst>
          </p:cNvPr>
          <p:cNvSpPr txBox="1"/>
          <p:nvPr/>
        </p:nvSpPr>
        <p:spPr>
          <a:xfrm>
            <a:off x="593766" y="332509"/>
            <a:ext cx="903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6">
                    <a:lumMod val="50000"/>
                  </a:schemeClr>
                </a:solidFill>
              </a:rPr>
              <a:t>Challenges : </a:t>
            </a:r>
          </a:p>
        </p:txBody>
      </p:sp>
    </p:spTree>
    <p:extLst>
      <p:ext uri="{BB962C8B-B14F-4D97-AF65-F5344CB8AC3E}">
        <p14:creationId xmlns:p14="http://schemas.microsoft.com/office/powerpoint/2010/main" val="15384561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{A6CCBC52-362A-1145-A2F1-4355ADE6E68F}tf10001119</Template>
  <TotalTime>409</TotalTime>
  <Words>147</Words>
  <Application>Microsoft Macintosh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Nunito</vt:lpstr>
      <vt:lpstr>Gallery</vt:lpstr>
      <vt:lpstr>House Prices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 Prediction</dc:title>
  <dc:creator>Achal Swamy</dc:creator>
  <cp:lastModifiedBy>Achal Swamy</cp:lastModifiedBy>
  <cp:revision>14</cp:revision>
  <dcterms:created xsi:type="dcterms:W3CDTF">2022-01-31T04:54:39Z</dcterms:created>
  <dcterms:modified xsi:type="dcterms:W3CDTF">2022-02-14T06:17:51Z</dcterms:modified>
</cp:coreProperties>
</file>