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80" autoAdjust="0"/>
  </p:normalViewPr>
  <p:slideViewPr>
    <p:cSldViewPr snapToGrid="0" snapToObjects="1">
      <p:cViewPr>
        <p:scale>
          <a:sx n="140" d="100"/>
          <a:sy n="140" d="100"/>
        </p:scale>
        <p:origin x="1848" y="20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85525-EE98-9345-8681-08986D3FE8B2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85810-B8FB-D548-9C0D-01E959C8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61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dirty="0" smtClean="0">
                <a:solidFill>
                  <a:schemeClr val="bg1"/>
                </a:solidFill>
              </a:rPr>
              <a:t>DF: Siting –</a:t>
            </a:r>
            <a:r>
              <a:rPr lang="en-US" b="0" baseline="0" dirty="0" smtClean="0">
                <a:solidFill>
                  <a:schemeClr val="bg1"/>
                </a:solidFill>
              </a:rPr>
              <a:t> “Decision Mapping”</a:t>
            </a:r>
            <a:endParaRPr lang="en-US" b="0" dirty="0" smtClean="0">
              <a:solidFill>
                <a:schemeClr val="bg1"/>
              </a:solidFill>
            </a:endParaRP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dirty="0" smtClean="0">
                <a:solidFill>
                  <a:schemeClr val="bg1"/>
                </a:solidFill>
              </a:rPr>
              <a:t>DF: Routing</a:t>
            </a:r>
            <a:r>
              <a:rPr lang="en-US" b="0" baseline="0" dirty="0" smtClean="0">
                <a:solidFill>
                  <a:schemeClr val="bg1"/>
                </a:solidFill>
              </a:rPr>
              <a:t> – “Conservation Routing”</a:t>
            </a:r>
            <a:endParaRPr lang="en-US" b="0" dirty="0" smtClean="0">
              <a:solidFill>
                <a:schemeClr val="bg1"/>
              </a:solidFill>
            </a:endParaRP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dirty="0" smtClean="0">
                <a:solidFill>
                  <a:schemeClr val="bg1"/>
                </a:solidFill>
              </a:rPr>
              <a:t>SDM: Boat + plane surveys – “Mixed Platform”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dirty="0" smtClean="0">
                <a:solidFill>
                  <a:schemeClr val="bg1"/>
                </a:solidFill>
              </a:rPr>
              <a:t>SDM: Expert range + presence </a:t>
            </a:r>
            <a:r>
              <a:rPr lang="en-US" b="0" dirty="0" err="1" smtClean="0">
                <a:solidFill>
                  <a:schemeClr val="bg1"/>
                </a:solidFill>
              </a:rPr>
              <a:t>pts</a:t>
            </a:r>
            <a:r>
              <a:rPr lang="en-US" b="0" dirty="0" smtClean="0">
                <a:solidFill>
                  <a:schemeClr val="bg1"/>
                </a:solidFill>
              </a:rPr>
              <a:t> –</a:t>
            </a:r>
            <a:r>
              <a:rPr lang="en-US" b="0" baseline="0" dirty="0" smtClean="0">
                <a:solidFill>
                  <a:schemeClr val="bg1"/>
                </a:solidFill>
              </a:rPr>
              <a:t> “</a:t>
            </a:r>
            <a:r>
              <a:rPr lang="en-US" sz="1200" b="0" dirty="0" smtClean="0">
                <a:solidFill>
                  <a:schemeClr val="tx1">
                    <a:alpha val="50000"/>
                  </a:schemeClr>
                </a:solidFill>
              </a:rPr>
              <a:t>Probabilistic Range Maps”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dirty="0" smtClean="0">
                <a:solidFill>
                  <a:schemeClr val="bg1"/>
                </a:solidFill>
              </a:rPr>
              <a:t>SDM: cloud cover </a:t>
            </a:r>
            <a:r>
              <a:rPr lang="en-US" b="0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0" dirty="0" smtClean="0">
                <a:solidFill>
                  <a:schemeClr val="bg1"/>
                </a:solidFill>
              </a:rPr>
              <a:t> gap fill – “Gap Filling”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dirty="0" smtClean="0">
              <a:solidFill>
                <a:schemeClr val="tx1">
                  <a:alpha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tx1">
                    <a:alpha val="50000"/>
                  </a:schemeClr>
                </a:solidFill>
              </a:rPr>
              <a:t>Skipping: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Predicting Seasonal Migration</a:t>
            </a:r>
            <a:endParaRPr lang="en-US" b="0" dirty="0" smtClean="0">
              <a:solidFill>
                <a:schemeClr val="bg1"/>
              </a:solidFill>
            </a:endParaRP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="0" dirty="0" smtClean="0">
              <a:solidFill>
                <a:schemeClr val="bg1"/>
              </a:solidFill>
            </a:endParaRPr>
          </a:p>
          <a:p>
            <a:r>
              <a:rPr lang="en-US" b="0" dirty="0" smtClean="0"/>
              <a:t>Original:</a:t>
            </a:r>
            <a:r>
              <a:rPr lang="en-US" b="0" baseline="0" dirty="0" smtClean="0"/>
              <a:t> </a:t>
            </a:r>
            <a:r>
              <a:rPr lang="en-US" b="0" dirty="0" smtClean="0"/>
              <a:t>~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/Documents/Meetings/2015-05-21 Dissertation MGEL Feedback/2015-05-21_dissertation-bbest_MGEL.pptx</a:t>
            </a:r>
            <a:endParaRPr lang="en-US" b="0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2DFBD-AFBF-5F44-8BC9-18ECD7FDC24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46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2CAA-9CEC-1C42-B104-637A37CFA0CF}" type="datetime1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6/23/15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5696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504C-829C-1E4B-8C92-0A1F3D393994}" type="datetime1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6/23/15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471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14D7-9CA9-1B4A-9557-9F0B47CBF892}" type="datetime1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6/23/15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6399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9038-AE26-7948-920D-7F9081F4998C}" type="datetime1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6/23/15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199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CE29-26CE-8D47-89C8-CCF8D05D0B6E}" type="datetime1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6/23/15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1741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E042-9A30-EB40-928C-557ABCDACF02}" type="datetime1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6/23/15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277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82AA-F45F-0A4F-9146-3207E9DCD6BA}" type="datetime1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6/23/15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561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515E-25F4-4744-ABDA-5018830641BD}" type="datetime1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6/23/15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1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4A65-D3AF-7C4B-BCB8-A20143B0E880}" type="datetime1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6/23/15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919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0721-25ED-AC40-976C-6C42DE05ED05}" type="datetime1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6/23/15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620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7E57-DB6C-7547-BA30-DFBD2CD0A8CE}" type="datetime1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6/23/15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2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100000">
              <a:srgbClr val="51566D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E1FBA-DA81-0747-85EE-D833414143F6}" type="datetime1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6/23/15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1E127-F92E-AF49-8600-09E6A26B023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0887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hdphoto" Target="../media/hdphoto3.wdp"/><Relationship Id="rId12" Type="http://schemas.openxmlformats.org/officeDocument/2006/relationships/oleObject" Target="../embeddings/Microsoft_Equation1.bin"/><Relationship Id="rId13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microsoft.com/office/2007/relationships/hdphoto" Target="../media/hdphoto2.wdp"/><Relationship Id="rId1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Rectangle 379"/>
          <p:cNvSpPr/>
          <p:nvPr/>
        </p:nvSpPr>
        <p:spPr>
          <a:xfrm>
            <a:off x="6701455" y="1817662"/>
            <a:ext cx="1829653" cy="3963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6701455" y="1833315"/>
            <a:ext cx="1829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prstClr val="black"/>
                </a:solidFill>
                <a:latin typeface="Calibri"/>
              </a:rPr>
              <a:t>3</a:t>
            </a:r>
            <a:r>
              <a:rPr lang="en-US" b="1" i="1" dirty="0" smtClean="0">
                <a:solidFill>
                  <a:prstClr val="black"/>
                </a:solidFill>
                <a:latin typeface="Calibri"/>
              </a:rPr>
              <a:t>. route by tradeoff</a:t>
            </a:r>
            <a:endParaRPr lang="en-US" b="1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6787999" y="2493808"/>
            <a:ext cx="1650744" cy="3156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92" name="Group 391"/>
          <p:cNvGrpSpPr/>
          <p:nvPr/>
        </p:nvGrpSpPr>
        <p:grpSpPr>
          <a:xfrm>
            <a:off x="6816069" y="2754116"/>
            <a:ext cx="1539135" cy="1159699"/>
            <a:chOff x="6708372" y="5711373"/>
            <a:chExt cx="1189435" cy="896210"/>
          </a:xfrm>
        </p:grpSpPr>
        <p:grpSp>
          <p:nvGrpSpPr>
            <p:cNvPr id="340" name="Group 339"/>
            <p:cNvGrpSpPr/>
            <p:nvPr/>
          </p:nvGrpSpPr>
          <p:grpSpPr>
            <a:xfrm>
              <a:off x="6763880" y="5711373"/>
              <a:ext cx="1133927" cy="852320"/>
              <a:chOff x="5256904" y="3344941"/>
              <a:chExt cx="1187481" cy="992539"/>
            </a:xfrm>
          </p:grpSpPr>
          <p:sp>
            <p:nvSpPr>
              <p:cNvPr id="348" name="Rectangle 347"/>
              <p:cNvSpPr/>
              <p:nvPr/>
            </p:nvSpPr>
            <p:spPr>
              <a:xfrm>
                <a:off x="5256904" y="3344941"/>
                <a:ext cx="1187481" cy="99253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</a:schemeClr>
                  </a:gs>
                  <a:gs pos="35000">
                    <a:schemeClr val="tx1">
                      <a:lumMod val="6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</a:gra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5411999" y="3382457"/>
                <a:ext cx="991968" cy="809537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51" name="Freeform 350"/>
              <p:cNvSpPr/>
              <p:nvPr/>
            </p:nvSpPr>
            <p:spPr>
              <a:xfrm>
                <a:off x="5415128" y="3492275"/>
                <a:ext cx="844916" cy="702895"/>
              </a:xfrm>
              <a:custGeom>
                <a:avLst/>
                <a:gdLst>
                  <a:gd name="connsiteX0" fmla="*/ 0 w 2220231"/>
                  <a:gd name="connsiteY0" fmla="*/ 0 h 1853259"/>
                  <a:gd name="connsiteX1" fmla="*/ 1950357 w 2220231"/>
                  <a:gd name="connsiteY1" fmla="*/ 299358 h 1853259"/>
                  <a:gd name="connsiteX2" fmla="*/ 1886857 w 2220231"/>
                  <a:gd name="connsiteY2" fmla="*/ 1288143 h 1853259"/>
                  <a:gd name="connsiteX3" fmla="*/ 2186214 w 2220231"/>
                  <a:gd name="connsiteY3" fmla="*/ 1814286 h 1853259"/>
                  <a:gd name="connsiteX4" fmla="*/ 2213428 w 2220231"/>
                  <a:gd name="connsiteY4" fmla="*/ 1814286 h 1853259"/>
                  <a:gd name="connsiteX0" fmla="*/ 0 w 2186214"/>
                  <a:gd name="connsiteY0" fmla="*/ 0 h 1814286"/>
                  <a:gd name="connsiteX1" fmla="*/ 1950357 w 2186214"/>
                  <a:gd name="connsiteY1" fmla="*/ 299358 h 1814286"/>
                  <a:gd name="connsiteX2" fmla="*/ 1886857 w 2186214"/>
                  <a:gd name="connsiteY2" fmla="*/ 1288143 h 1814286"/>
                  <a:gd name="connsiteX3" fmla="*/ 2186214 w 2186214"/>
                  <a:gd name="connsiteY3" fmla="*/ 1814286 h 1814286"/>
                  <a:gd name="connsiteX0" fmla="*/ 0 w 2212672"/>
                  <a:gd name="connsiteY0" fmla="*/ 0 h 1840745"/>
                  <a:gd name="connsiteX1" fmla="*/ 1950357 w 2212672"/>
                  <a:gd name="connsiteY1" fmla="*/ 299358 h 1840745"/>
                  <a:gd name="connsiteX2" fmla="*/ 1886857 w 2212672"/>
                  <a:gd name="connsiteY2" fmla="*/ 1288143 h 1840745"/>
                  <a:gd name="connsiteX3" fmla="*/ 2212672 w 2212672"/>
                  <a:gd name="connsiteY3" fmla="*/ 1840745 h 1840745"/>
                  <a:gd name="connsiteX0" fmla="*/ 0 w 2212672"/>
                  <a:gd name="connsiteY0" fmla="*/ 0 h 1840745"/>
                  <a:gd name="connsiteX1" fmla="*/ 960815 w 2212672"/>
                  <a:gd name="connsiteY1" fmla="*/ 929066 h 1840745"/>
                  <a:gd name="connsiteX2" fmla="*/ 1886857 w 2212672"/>
                  <a:gd name="connsiteY2" fmla="*/ 1288143 h 1840745"/>
                  <a:gd name="connsiteX3" fmla="*/ 2212672 w 2212672"/>
                  <a:gd name="connsiteY3" fmla="*/ 1840745 h 1840745"/>
                  <a:gd name="connsiteX0" fmla="*/ 0 w 2212672"/>
                  <a:gd name="connsiteY0" fmla="*/ 0 h 1840745"/>
                  <a:gd name="connsiteX1" fmla="*/ 960815 w 2212672"/>
                  <a:gd name="connsiteY1" fmla="*/ 929066 h 1840745"/>
                  <a:gd name="connsiteX2" fmla="*/ 1886857 w 2212672"/>
                  <a:gd name="connsiteY2" fmla="*/ 1288143 h 1840745"/>
                  <a:gd name="connsiteX3" fmla="*/ 2212672 w 2212672"/>
                  <a:gd name="connsiteY3" fmla="*/ 1840745 h 1840745"/>
                  <a:gd name="connsiteX0" fmla="*/ 0 w 2212672"/>
                  <a:gd name="connsiteY0" fmla="*/ 0 h 1840745"/>
                  <a:gd name="connsiteX1" fmla="*/ 960815 w 2212672"/>
                  <a:gd name="connsiteY1" fmla="*/ 929066 h 1840745"/>
                  <a:gd name="connsiteX2" fmla="*/ 1860398 w 2212672"/>
                  <a:gd name="connsiteY2" fmla="*/ 1452184 h 1840745"/>
                  <a:gd name="connsiteX3" fmla="*/ 2212672 w 2212672"/>
                  <a:gd name="connsiteY3" fmla="*/ 1840745 h 1840745"/>
                  <a:gd name="connsiteX0" fmla="*/ 0 w 2212672"/>
                  <a:gd name="connsiteY0" fmla="*/ 0 h 1840745"/>
                  <a:gd name="connsiteX1" fmla="*/ 960815 w 2212672"/>
                  <a:gd name="connsiteY1" fmla="*/ 929066 h 1840745"/>
                  <a:gd name="connsiteX2" fmla="*/ 1918607 w 2212672"/>
                  <a:gd name="connsiteY2" fmla="*/ 1393976 h 1840745"/>
                  <a:gd name="connsiteX3" fmla="*/ 2212672 w 2212672"/>
                  <a:gd name="connsiteY3" fmla="*/ 1840745 h 1840745"/>
                  <a:gd name="connsiteX0" fmla="*/ 0 w 2212672"/>
                  <a:gd name="connsiteY0" fmla="*/ 0 h 1840745"/>
                  <a:gd name="connsiteX1" fmla="*/ 960815 w 2212672"/>
                  <a:gd name="connsiteY1" fmla="*/ 929066 h 1840745"/>
                  <a:gd name="connsiteX2" fmla="*/ 1918607 w 2212672"/>
                  <a:gd name="connsiteY2" fmla="*/ 1393976 h 1840745"/>
                  <a:gd name="connsiteX3" fmla="*/ 2212672 w 2212672"/>
                  <a:gd name="connsiteY3" fmla="*/ 1840745 h 1840745"/>
                  <a:gd name="connsiteX0" fmla="*/ 0 w 2212672"/>
                  <a:gd name="connsiteY0" fmla="*/ 0 h 1840745"/>
                  <a:gd name="connsiteX1" fmla="*/ 923774 w 2212672"/>
                  <a:gd name="connsiteY1" fmla="*/ 1077232 h 1840745"/>
                  <a:gd name="connsiteX2" fmla="*/ 1918607 w 2212672"/>
                  <a:gd name="connsiteY2" fmla="*/ 1393976 h 1840745"/>
                  <a:gd name="connsiteX3" fmla="*/ 2212672 w 2212672"/>
                  <a:gd name="connsiteY3" fmla="*/ 1840745 h 1840745"/>
                  <a:gd name="connsiteX0" fmla="*/ 0 w 2212672"/>
                  <a:gd name="connsiteY0" fmla="*/ 0 h 1840745"/>
                  <a:gd name="connsiteX1" fmla="*/ 791482 w 2212672"/>
                  <a:gd name="connsiteY1" fmla="*/ 1019023 h 1840745"/>
                  <a:gd name="connsiteX2" fmla="*/ 1918607 w 2212672"/>
                  <a:gd name="connsiteY2" fmla="*/ 1393976 h 1840745"/>
                  <a:gd name="connsiteX3" fmla="*/ 2212672 w 2212672"/>
                  <a:gd name="connsiteY3" fmla="*/ 1840745 h 1840745"/>
                  <a:gd name="connsiteX0" fmla="*/ 0 w 2212672"/>
                  <a:gd name="connsiteY0" fmla="*/ 0 h 1840745"/>
                  <a:gd name="connsiteX1" fmla="*/ 886732 w 2212672"/>
                  <a:gd name="connsiteY1" fmla="*/ 966106 h 1840745"/>
                  <a:gd name="connsiteX2" fmla="*/ 1918607 w 2212672"/>
                  <a:gd name="connsiteY2" fmla="*/ 1393976 h 1840745"/>
                  <a:gd name="connsiteX3" fmla="*/ 2212672 w 2212672"/>
                  <a:gd name="connsiteY3" fmla="*/ 1840745 h 1840745"/>
                  <a:gd name="connsiteX0" fmla="*/ 0 w 2212672"/>
                  <a:gd name="connsiteY0" fmla="*/ 0 h 1840745"/>
                  <a:gd name="connsiteX1" fmla="*/ 1496251 w 2212672"/>
                  <a:gd name="connsiteY1" fmla="*/ 307690 h 1840745"/>
                  <a:gd name="connsiteX2" fmla="*/ 1918607 w 2212672"/>
                  <a:gd name="connsiteY2" fmla="*/ 1393976 h 1840745"/>
                  <a:gd name="connsiteX3" fmla="*/ 2212672 w 2212672"/>
                  <a:gd name="connsiteY3" fmla="*/ 1840745 h 1840745"/>
                  <a:gd name="connsiteX0" fmla="*/ 0 w 2212672"/>
                  <a:gd name="connsiteY0" fmla="*/ 0 h 1840745"/>
                  <a:gd name="connsiteX1" fmla="*/ 1496251 w 2212672"/>
                  <a:gd name="connsiteY1" fmla="*/ 307690 h 1840745"/>
                  <a:gd name="connsiteX2" fmla="*/ 1761875 w 2212672"/>
                  <a:gd name="connsiteY2" fmla="*/ 1248737 h 1840745"/>
                  <a:gd name="connsiteX3" fmla="*/ 2212672 w 2212672"/>
                  <a:gd name="connsiteY3" fmla="*/ 1840745 h 1840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2672" h="1840745">
                    <a:moveTo>
                      <a:pt x="0" y="0"/>
                    </a:moveTo>
                    <a:cubicBezTo>
                      <a:pt x="817940" y="42334"/>
                      <a:pt x="1202605" y="99567"/>
                      <a:pt x="1496251" y="307690"/>
                    </a:cubicBezTo>
                    <a:cubicBezTo>
                      <a:pt x="1789897" y="515813"/>
                      <a:pt x="1540885" y="1102964"/>
                      <a:pt x="1761875" y="1248737"/>
                    </a:cubicBezTo>
                    <a:cubicBezTo>
                      <a:pt x="1982865" y="1394510"/>
                      <a:pt x="2158244" y="1753055"/>
                      <a:pt x="2212672" y="1840745"/>
                    </a:cubicBezTo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5516448" y="3503359"/>
                <a:ext cx="34642" cy="34642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5752499" y="3521199"/>
                <a:ext cx="34642" cy="34642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6137189" y="4008691"/>
                <a:ext cx="34642" cy="34642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5996097" y="3624424"/>
                <a:ext cx="34642" cy="34642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5660956" y="3610834"/>
                <a:ext cx="34642" cy="34642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5897192" y="3791559"/>
                <a:ext cx="34642" cy="34642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6030739" y="3867982"/>
                <a:ext cx="34642" cy="34642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5930645" y="3999306"/>
                <a:ext cx="34642" cy="34642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335" name="Rectangle 334"/>
            <p:cNvSpPr/>
            <p:nvPr/>
          </p:nvSpPr>
          <p:spPr>
            <a:xfrm>
              <a:off x="6914968" y="6393520"/>
              <a:ext cx="951383" cy="2140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species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 rot="16200000">
              <a:off x="6465565" y="5986395"/>
              <a:ext cx="699678" cy="2140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industry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6914459" y="4173710"/>
            <a:ext cx="1437261" cy="1379706"/>
            <a:chOff x="4372435" y="549907"/>
            <a:chExt cx="1190681" cy="1143000"/>
          </a:xfrm>
        </p:grpSpPr>
        <p:sp>
          <p:nvSpPr>
            <p:cNvPr id="384" name="Rectangle 383"/>
            <p:cNvSpPr/>
            <p:nvPr/>
          </p:nvSpPr>
          <p:spPr>
            <a:xfrm>
              <a:off x="4372435" y="549907"/>
              <a:ext cx="1190681" cy="1143000"/>
            </a:xfrm>
            <a:prstGeom prst="rect">
              <a:avLst/>
            </a:prstGeom>
            <a:gradFill>
              <a:gsLst>
                <a:gs pos="0">
                  <a:schemeClr val="tx1">
                    <a:lumMod val="50000"/>
                  </a:schemeClr>
                </a:gs>
                <a:gs pos="35000">
                  <a:schemeClr val="tx1">
                    <a:lumMod val="6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</a:gra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4410646" y="589726"/>
              <a:ext cx="1101346" cy="1067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386" name="Picture 38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89617" y1="15500" x2="89617" y2="15500"/>
                          <a14:foregroundMark x1="70583" y1="29200" x2="96903" y2="10000"/>
                          <a14:foregroundMark x1="69854" y1="30500" x2="47450" y2="47800"/>
                          <a14:foregroundMark x1="43169" y1="53100" x2="23862" y2="85900"/>
                          <a14:foregroundMark x1="9745" y1="95700" x2="1821" y2="89300"/>
                          <a14:foregroundMark x1="1639" y1="84900" x2="4098" y2="69000"/>
                          <a14:foregroundMark x1="5191" y1="65200" x2="13024" y2="43400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r="27809" b="19269"/>
            <a:stretch/>
          </p:blipFill>
          <p:spPr>
            <a:xfrm rot="9666871">
              <a:off x="4508336" y="722285"/>
              <a:ext cx="823012" cy="838224"/>
            </a:xfrm>
            <a:prstGeom prst="rect">
              <a:avLst/>
            </a:prstGeom>
          </p:spPr>
        </p:pic>
        <p:sp>
          <p:nvSpPr>
            <p:cNvPr id="387" name="Right Triangle 30"/>
            <p:cNvSpPr/>
            <p:nvPr/>
          </p:nvSpPr>
          <p:spPr>
            <a:xfrm flipV="1">
              <a:off x="4410646" y="589726"/>
              <a:ext cx="848358" cy="1067812"/>
            </a:xfrm>
            <a:custGeom>
              <a:avLst/>
              <a:gdLst>
                <a:gd name="connsiteX0" fmla="*/ 0 w 2894723"/>
                <a:gd name="connsiteY0" fmla="*/ 3091833 h 3091833"/>
                <a:gd name="connsiteX1" fmla="*/ 0 w 2894723"/>
                <a:gd name="connsiteY1" fmla="*/ 0 h 3091833"/>
                <a:gd name="connsiteX2" fmla="*/ 2894723 w 2894723"/>
                <a:gd name="connsiteY2" fmla="*/ 3091833 h 3091833"/>
                <a:gd name="connsiteX3" fmla="*/ 0 w 2894723"/>
                <a:gd name="connsiteY3" fmla="*/ 3091833 h 3091833"/>
                <a:gd name="connsiteX0" fmla="*/ 0 w 2894723"/>
                <a:gd name="connsiteY0" fmla="*/ 3091833 h 3091833"/>
                <a:gd name="connsiteX1" fmla="*/ 3963 w 2894723"/>
                <a:gd name="connsiteY1" fmla="*/ 641046 h 3091833"/>
                <a:gd name="connsiteX2" fmla="*/ 0 w 2894723"/>
                <a:gd name="connsiteY2" fmla="*/ 0 h 3091833"/>
                <a:gd name="connsiteX3" fmla="*/ 2894723 w 2894723"/>
                <a:gd name="connsiteY3" fmla="*/ 3091833 h 3091833"/>
                <a:gd name="connsiteX4" fmla="*/ 0 w 2894723"/>
                <a:gd name="connsiteY4" fmla="*/ 3091833 h 3091833"/>
                <a:gd name="connsiteX0" fmla="*/ 0 w 2894723"/>
                <a:gd name="connsiteY0" fmla="*/ 3091833 h 3091833"/>
                <a:gd name="connsiteX1" fmla="*/ 3963 w 2894723"/>
                <a:gd name="connsiteY1" fmla="*/ 641046 h 3091833"/>
                <a:gd name="connsiteX2" fmla="*/ 0 w 2894723"/>
                <a:gd name="connsiteY2" fmla="*/ 0 h 3091833"/>
                <a:gd name="connsiteX3" fmla="*/ 1140915 w 2894723"/>
                <a:gd name="connsiteY3" fmla="*/ 1221618 h 3091833"/>
                <a:gd name="connsiteX4" fmla="*/ 2894723 w 2894723"/>
                <a:gd name="connsiteY4" fmla="*/ 3091833 h 3091833"/>
                <a:gd name="connsiteX5" fmla="*/ 0 w 2894723"/>
                <a:gd name="connsiteY5" fmla="*/ 3091833 h 3091833"/>
                <a:gd name="connsiteX0" fmla="*/ 0 w 2894723"/>
                <a:gd name="connsiteY0" fmla="*/ 3091833 h 3091833"/>
                <a:gd name="connsiteX1" fmla="*/ 3963 w 2894723"/>
                <a:gd name="connsiteY1" fmla="*/ 641046 h 3091833"/>
                <a:gd name="connsiteX2" fmla="*/ 0 w 2894723"/>
                <a:gd name="connsiteY2" fmla="*/ 0 h 3091833"/>
                <a:gd name="connsiteX3" fmla="*/ 1140915 w 2894723"/>
                <a:gd name="connsiteY3" fmla="*/ 1221618 h 3091833"/>
                <a:gd name="connsiteX4" fmla="*/ 1999677 w 2894723"/>
                <a:gd name="connsiteY4" fmla="*/ 2177142 h 3091833"/>
                <a:gd name="connsiteX5" fmla="*/ 2894723 w 2894723"/>
                <a:gd name="connsiteY5" fmla="*/ 3091833 h 3091833"/>
                <a:gd name="connsiteX6" fmla="*/ 0 w 2894723"/>
                <a:gd name="connsiteY6" fmla="*/ 3091833 h 3091833"/>
                <a:gd name="connsiteX0" fmla="*/ 0 w 2894723"/>
                <a:gd name="connsiteY0" fmla="*/ 3103928 h 3103928"/>
                <a:gd name="connsiteX1" fmla="*/ 3963 w 2894723"/>
                <a:gd name="connsiteY1" fmla="*/ 653141 h 3103928"/>
                <a:gd name="connsiteX2" fmla="*/ 604762 w 2894723"/>
                <a:gd name="connsiteY2" fmla="*/ 0 h 3103928"/>
                <a:gd name="connsiteX3" fmla="*/ 1140915 w 2894723"/>
                <a:gd name="connsiteY3" fmla="*/ 1233713 h 3103928"/>
                <a:gd name="connsiteX4" fmla="*/ 1999677 w 2894723"/>
                <a:gd name="connsiteY4" fmla="*/ 2189237 h 3103928"/>
                <a:gd name="connsiteX5" fmla="*/ 2894723 w 2894723"/>
                <a:gd name="connsiteY5" fmla="*/ 3103928 h 3103928"/>
                <a:gd name="connsiteX6" fmla="*/ 0 w 2894723"/>
                <a:gd name="connsiteY6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653141 h 3103928"/>
                <a:gd name="connsiteX2" fmla="*/ 313601 w 2894723"/>
                <a:gd name="connsiteY2" fmla="*/ 328990 h 3103928"/>
                <a:gd name="connsiteX3" fmla="*/ 604762 w 2894723"/>
                <a:gd name="connsiteY3" fmla="*/ 0 h 3103928"/>
                <a:gd name="connsiteX4" fmla="*/ 1140915 w 2894723"/>
                <a:gd name="connsiteY4" fmla="*/ 1233713 h 3103928"/>
                <a:gd name="connsiteX5" fmla="*/ 1999677 w 2894723"/>
                <a:gd name="connsiteY5" fmla="*/ 2189237 h 3103928"/>
                <a:gd name="connsiteX6" fmla="*/ 2894723 w 2894723"/>
                <a:gd name="connsiteY6" fmla="*/ 3103928 h 3103928"/>
                <a:gd name="connsiteX7" fmla="*/ 0 w 2894723"/>
                <a:gd name="connsiteY7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653141 h 3103928"/>
                <a:gd name="connsiteX2" fmla="*/ 274090 w 2894723"/>
                <a:gd name="connsiteY2" fmla="*/ 7257 h 3103928"/>
                <a:gd name="connsiteX3" fmla="*/ 604762 w 2894723"/>
                <a:gd name="connsiteY3" fmla="*/ 0 h 3103928"/>
                <a:gd name="connsiteX4" fmla="*/ 1140915 w 2894723"/>
                <a:gd name="connsiteY4" fmla="*/ 1233713 h 3103928"/>
                <a:gd name="connsiteX5" fmla="*/ 1999677 w 2894723"/>
                <a:gd name="connsiteY5" fmla="*/ 2189237 h 3103928"/>
                <a:gd name="connsiteX6" fmla="*/ 2894723 w 2894723"/>
                <a:gd name="connsiteY6" fmla="*/ 3103928 h 3103928"/>
                <a:gd name="connsiteX7" fmla="*/ 0 w 2894723"/>
                <a:gd name="connsiteY7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274090 w 2894723"/>
                <a:gd name="connsiteY2" fmla="*/ 7257 h 3103928"/>
                <a:gd name="connsiteX3" fmla="*/ 604762 w 2894723"/>
                <a:gd name="connsiteY3" fmla="*/ 0 h 3103928"/>
                <a:gd name="connsiteX4" fmla="*/ 1140915 w 2894723"/>
                <a:gd name="connsiteY4" fmla="*/ 1233713 h 3103928"/>
                <a:gd name="connsiteX5" fmla="*/ 1999677 w 2894723"/>
                <a:gd name="connsiteY5" fmla="*/ 2189237 h 3103928"/>
                <a:gd name="connsiteX6" fmla="*/ 2894723 w 2894723"/>
                <a:gd name="connsiteY6" fmla="*/ 3103928 h 3103928"/>
                <a:gd name="connsiteX7" fmla="*/ 0 w 2894723"/>
                <a:gd name="connsiteY7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48312 w 2894723"/>
                <a:gd name="connsiteY2" fmla="*/ 464457 h 3103928"/>
                <a:gd name="connsiteX3" fmla="*/ 274090 w 2894723"/>
                <a:gd name="connsiteY3" fmla="*/ 7257 h 3103928"/>
                <a:gd name="connsiteX4" fmla="*/ 604762 w 2894723"/>
                <a:gd name="connsiteY4" fmla="*/ 0 h 3103928"/>
                <a:gd name="connsiteX5" fmla="*/ 1140915 w 2894723"/>
                <a:gd name="connsiteY5" fmla="*/ 1233713 h 3103928"/>
                <a:gd name="connsiteX6" fmla="*/ 1999677 w 2894723"/>
                <a:gd name="connsiteY6" fmla="*/ 2189237 h 3103928"/>
                <a:gd name="connsiteX7" fmla="*/ 2894723 w 2894723"/>
                <a:gd name="connsiteY7" fmla="*/ 3103928 h 3103928"/>
                <a:gd name="connsiteX8" fmla="*/ 0 w 2894723"/>
                <a:gd name="connsiteY8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212001 w 2894723"/>
                <a:gd name="connsiteY2" fmla="*/ 362857 h 3103928"/>
                <a:gd name="connsiteX3" fmla="*/ 274090 w 2894723"/>
                <a:gd name="connsiteY3" fmla="*/ 7257 h 3103928"/>
                <a:gd name="connsiteX4" fmla="*/ 604762 w 2894723"/>
                <a:gd name="connsiteY4" fmla="*/ 0 h 3103928"/>
                <a:gd name="connsiteX5" fmla="*/ 1140915 w 2894723"/>
                <a:gd name="connsiteY5" fmla="*/ 1233713 h 3103928"/>
                <a:gd name="connsiteX6" fmla="*/ 1999677 w 2894723"/>
                <a:gd name="connsiteY6" fmla="*/ 2189237 h 3103928"/>
                <a:gd name="connsiteX7" fmla="*/ 2894723 w 2894723"/>
                <a:gd name="connsiteY7" fmla="*/ 3103928 h 3103928"/>
                <a:gd name="connsiteX8" fmla="*/ 0 w 2894723"/>
                <a:gd name="connsiteY8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212001 w 2894723"/>
                <a:gd name="connsiteY2" fmla="*/ 362857 h 3103928"/>
                <a:gd name="connsiteX3" fmla="*/ 274090 w 2894723"/>
                <a:gd name="connsiteY3" fmla="*/ 7257 h 3103928"/>
                <a:gd name="connsiteX4" fmla="*/ 604762 w 2894723"/>
                <a:gd name="connsiteY4" fmla="*/ 0 h 3103928"/>
                <a:gd name="connsiteX5" fmla="*/ 1140915 w 2894723"/>
                <a:gd name="connsiteY5" fmla="*/ 1233713 h 3103928"/>
                <a:gd name="connsiteX6" fmla="*/ 1999677 w 2894723"/>
                <a:gd name="connsiteY6" fmla="*/ 2189237 h 3103928"/>
                <a:gd name="connsiteX7" fmla="*/ 2894723 w 2894723"/>
                <a:gd name="connsiteY7" fmla="*/ 3103928 h 3103928"/>
                <a:gd name="connsiteX8" fmla="*/ 0 w 2894723"/>
                <a:gd name="connsiteY8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212001 w 2894723"/>
                <a:gd name="connsiteY2" fmla="*/ 362857 h 3103928"/>
                <a:gd name="connsiteX3" fmla="*/ 274090 w 2894723"/>
                <a:gd name="connsiteY3" fmla="*/ 7257 h 3103928"/>
                <a:gd name="connsiteX4" fmla="*/ 604762 w 2894723"/>
                <a:gd name="connsiteY4" fmla="*/ 0 h 3103928"/>
                <a:gd name="connsiteX5" fmla="*/ 1140915 w 2894723"/>
                <a:gd name="connsiteY5" fmla="*/ 1233713 h 3103928"/>
                <a:gd name="connsiteX6" fmla="*/ 1999677 w 2894723"/>
                <a:gd name="connsiteY6" fmla="*/ 2189237 h 3103928"/>
                <a:gd name="connsiteX7" fmla="*/ 2894723 w 2894723"/>
                <a:gd name="connsiteY7" fmla="*/ 3103928 h 3103928"/>
                <a:gd name="connsiteX8" fmla="*/ 0 w 2894723"/>
                <a:gd name="connsiteY8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183779 w 2894723"/>
                <a:gd name="connsiteY2" fmla="*/ 351568 h 3103928"/>
                <a:gd name="connsiteX3" fmla="*/ 274090 w 2894723"/>
                <a:gd name="connsiteY3" fmla="*/ 7257 h 3103928"/>
                <a:gd name="connsiteX4" fmla="*/ 604762 w 2894723"/>
                <a:gd name="connsiteY4" fmla="*/ 0 h 3103928"/>
                <a:gd name="connsiteX5" fmla="*/ 1140915 w 2894723"/>
                <a:gd name="connsiteY5" fmla="*/ 1233713 h 3103928"/>
                <a:gd name="connsiteX6" fmla="*/ 1999677 w 2894723"/>
                <a:gd name="connsiteY6" fmla="*/ 2189237 h 3103928"/>
                <a:gd name="connsiteX7" fmla="*/ 2894723 w 2894723"/>
                <a:gd name="connsiteY7" fmla="*/ 3103928 h 3103928"/>
                <a:gd name="connsiteX8" fmla="*/ 0 w 2894723"/>
                <a:gd name="connsiteY8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183779 w 2894723"/>
                <a:gd name="connsiteY2" fmla="*/ 351568 h 3103928"/>
                <a:gd name="connsiteX3" fmla="*/ 274090 w 2894723"/>
                <a:gd name="connsiteY3" fmla="*/ 7257 h 3103928"/>
                <a:gd name="connsiteX4" fmla="*/ 604762 w 2894723"/>
                <a:gd name="connsiteY4" fmla="*/ 0 h 3103928"/>
                <a:gd name="connsiteX5" fmla="*/ 1140915 w 2894723"/>
                <a:gd name="connsiteY5" fmla="*/ 1233713 h 3103928"/>
                <a:gd name="connsiteX6" fmla="*/ 1999677 w 2894723"/>
                <a:gd name="connsiteY6" fmla="*/ 2189237 h 3103928"/>
                <a:gd name="connsiteX7" fmla="*/ 2894723 w 2894723"/>
                <a:gd name="connsiteY7" fmla="*/ 3103928 h 3103928"/>
                <a:gd name="connsiteX8" fmla="*/ 0 w 2894723"/>
                <a:gd name="connsiteY8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183779 w 2894723"/>
                <a:gd name="connsiteY2" fmla="*/ 351568 h 3103928"/>
                <a:gd name="connsiteX3" fmla="*/ 274090 w 2894723"/>
                <a:gd name="connsiteY3" fmla="*/ 7257 h 3103928"/>
                <a:gd name="connsiteX4" fmla="*/ 604762 w 2894723"/>
                <a:gd name="connsiteY4" fmla="*/ 0 h 3103928"/>
                <a:gd name="connsiteX5" fmla="*/ 911912 w 2894723"/>
                <a:gd name="connsiteY5" fmla="*/ 724101 h 3103928"/>
                <a:gd name="connsiteX6" fmla="*/ 1140915 w 2894723"/>
                <a:gd name="connsiteY6" fmla="*/ 1233713 h 3103928"/>
                <a:gd name="connsiteX7" fmla="*/ 1999677 w 2894723"/>
                <a:gd name="connsiteY7" fmla="*/ 2189237 h 3103928"/>
                <a:gd name="connsiteX8" fmla="*/ 2894723 w 2894723"/>
                <a:gd name="connsiteY8" fmla="*/ 3103928 h 3103928"/>
                <a:gd name="connsiteX9" fmla="*/ 0 w 2894723"/>
                <a:gd name="connsiteY9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183779 w 2894723"/>
                <a:gd name="connsiteY2" fmla="*/ 351568 h 3103928"/>
                <a:gd name="connsiteX3" fmla="*/ 274090 w 2894723"/>
                <a:gd name="connsiteY3" fmla="*/ 7257 h 3103928"/>
                <a:gd name="connsiteX4" fmla="*/ 604762 w 2894723"/>
                <a:gd name="connsiteY4" fmla="*/ 0 h 3103928"/>
                <a:gd name="connsiteX5" fmla="*/ 437778 w 2894723"/>
                <a:gd name="connsiteY5" fmla="*/ 803123 h 3103928"/>
                <a:gd name="connsiteX6" fmla="*/ 1140915 w 2894723"/>
                <a:gd name="connsiteY6" fmla="*/ 1233713 h 3103928"/>
                <a:gd name="connsiteX7" fmla="*/ 1999677 w 2894723"/>
                <a:gd name="connsiteY7" fmla="*/ 2189237 h 3103928"/>
                <a:gd name="connsiteX8" fmla="*/ 2894723 w 2894723"/>
                <a:gd name="connsiteY8" fmla="*/ 3103928 h 3103928"/>
                <a:gd name="connsiteX9" fmla="*/ 0 w 2894723"/>
                <a:gd name="connsiteY9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183779 w 2894723"/>
                <a:gd name="connsiteY2" fmla="*/ 351568 h 3103928"/>
                <a:gd name="connsiteX3" fmla="*/ 274090 w 2894723"/>
                <a:gd name="connsiteY3" fmla="*/ 7257 h 3103928"/>
                <a:gd name="connsiteX4" fmla="*/ 604762 w 2894723"/>
                <a:gd name="connsiteY4" fmla="*/ 0 h 3103928"/>
                <a:gd name="connsiteX5" fmla="*/ 437778 w 2894723"/>
                <a:gd name="connsiteY5" fmla="*/ 803123 h 3103928"/>
                <a:gd name="connsiteX6" fmla="*/ 1140915 w 2894723"/>
                <a:gd name="connsiteY6" fmla="*/ 1233713 h 3103928"/>
                <a:gd name="connsiteX7" fmla="*/ 1999677 w 2894723"/>
                <a:gd name="connsiteY7" fmla="*/ 2189237 h 3103928"/>
                <a:gd name="connsiteX8" fmla="*/ 2894723 w 2894723"/>
                <a:gd name="connsiteY8" fmla="*/ 3103928 h 3103928"/>
                <a:gd name="connsiteX9" fmla="*/ 0 w 2894723"/>
                <a:gd name="connsiteY9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183779 w 2894723"/>
                <a:gd name="connsiteY2" fmla="*/ 351568 h 3103928"/>
                <a:gd name="connsiteX3" fmla="*/ 274090 w 2894723"/>
                <a:gd name="connsiteY3" fmla="*/ 7257 h 3103928"/>
                <a:gd name="connsiteX4" fmla="*/ 604762 w 2894723"/>
                <a:gd name="connsiteY4" fmla="*/ 0 h 3103928"/>
                <a:gd name="connsiteX5" fmla="*/ 437778 w 2894723"/>
                <a:gd name="connsiteY5" fmla="*/ 803123 h 3103928"/>
                <a:gd name="connsiteX6" fmla="*/ 1140915 w 2894723"/>
                <a:gd name="connsiteY6" fmla="*/ 1233713 h 3103928"/>
                <a:gd name="connsiteX7" fmla="*/ 1999677 w 2894723"/>
                <a:gd name="connsiteY7" fmla="*/ 2189237 h 3103928"/>
                <a:gd name="connsiteX8" fmla="*/ 2894723 w 2894723"/>
                <a:gd name="connsiteY8" fmla="*/ 3103928 h 3103928"/>
                <a:gd name="connsiteX9" fmla="*/ 0 w 2894723"/>
                <a:gd name="connsiteY9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183779 w 2894723"/>
                <a:gd name="connsiteY2" fmla="*/ 351568 h 3103928"/>
                <a:gd name="connsiteX3" fmla="*/ 274090 w 2894723"/>
                <a:gd name="connsiteY3" fmla="*/ 7257 h 3103928"/>
                <a:gd name="connsiteX4" fmla="*/ 638629 w 2894723"/>
                <a:gd name="connsiteY4" fmla="*/ 0 h 3103928"/>
                <a:gd name="connsiteX5" fmla="*/ 437778 w 2894723"/>
                <a:gd name="connsiteY5" fmla="*/ 803123 h 3103928"/>
                <a:gd name="connsiteX6" fmla="*/ 1140915 w 2894723"/>
                <a:gd name="connsiteY6" fmla="*/ 1233713 h 3103928"/>
                <a:gd name="connsiteX7" fmla="*/ 1999677 w 2894723"/>
                <a:gd name="connsiteY7" fmla="*/ 2189237 h 3103928"/>
                <a:gd name="connsiteX8" fmla="*/ 2894723 w 2894723"/>
                <a:gd name="connsiteY8" fmla="*/ 3103928 h 3103928"/>
                <a:gd name="connsiteX9" fmla="*/ 0 w 2894723"/>
                <a:gd name="connsiteY9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183779 w 2894723"/>
                <a:gd name="connsiteY2" fmla="*/ 351568 h 3103928"/>
                <a:gd name="connsiteX3" fmla="*/ 274090 w 2894723"/>
                <a:gd name="connsiteY3" fmla="*/ 7257 h 3103928"/>
                <a:gd name="connsiteX4" fmla="*/ 638629 w 2894723"/>
                <a:gd name="connsiteY4" fmla="*/ 0 h 3103928"/>
                <a:gd name="connsiteX5" fmla="*/ 437778 w 2894723"/>
                <a:gd name="connsiteY5" fmla="*/ 803123 h 3103928"/>
                <a:gd name="connsiteX6" fmla="*/ 1377981 w 2894723"/>
                <a:gd name="connsiteY6" fmla="*/ 1566735 h 3103928"/>
                <a:gd name="connsiteX7" fmla="*/ 1999677 w 2894723"/>
                <a:gd name="connsiteY7" fmla="*/ 2189237 h 3103928"/>
                <a:gd name="connsiteX8" fmla="*/ 2894723 w 2894723"/>
                <a:gd name="connsiteY8" fmla="*/ 3103928 h 3103928"/>
                <a:gd name="connsiteX9" fmla="*/ 0 w 2894723"/>
                <a:gd name="connsiteY9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183779 w 2894723"/>
                <a:gd name="connsiteY2" fmla="*/ 351568 h 3103928"/>
                <a:gd name="connsiteX3" fmla="*/ 274090 w 2894723"/>
                <a:gd name="connsiteY3" fmla="*/ 7257 h 3103928"/>
                <a:gd name="connsiteX4" fmla="*/ 638629 w 2894723"/>
                <a:gd name="connsiteY4" fmla="*/ 0 h 3103928"/>
                <a:gd name="connsiteX5" fmla="*/ 437778 w 2894723"/>
                <a:gd name="connsiteY5" fmla="*/ 803123 h 3103928"/>
                <a:gd name="connsiteX6" fmla="*/ 1377981 w 2894723"/>
                <a:gd name="connsiteY6" fmla="*/ 1566735 h 3103928"/>
                <a:gd name="connsiteX7" fmla="*/ 1724712 w 2894723"/>
                <a:gd name="connsiteY7" fmla="*/ 1920723 h 3103928"/>
                <a:gd name="connsiteX8" fmla="*/ 1999677 w 2894723"/>
                <a:gd name="connsiteY8" fmla="*/ 2189237 h 3103928"/>
                <a:gd name="connsiteX9" fmla="*/ 2894723 w 2894723"/>
                <a:gd name="connsiteY9" fmla="*/ 3103928 h 3103928"/>
                <a:gd name="connsiteX10" fmla="*/ 0 w 2894723"/>
                <a:gd name="connsiteY10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183779 w 2894723"/>
                <a:gd name="connsiteY2" fmla="*/ 351568 h 3103928"/>
                <a:gd name="connsiteX3" fmla="*/ 274090 w 2894723"/>
                <a:gd name="connsiteY3" fmla="*/ 7257 h 3103928"/>
                <a:gd name="connsiteX4" fmla="*/ 638629 w 2894723"/>
                <a:gd name="connsiteY4" fmla="*/ 0 h 3103928"/>
                <a:gd name="connsiteX5" fmla="*/ 437778 w 2894723"/>
                <a:gd name="connsiteY5" fmla="*/ 803123 h 3103928"/>
                <a:gd name="connsiteX6" fmla="*/ 1377981 w 2894723"/>
                <a:gd name="connsiteY6" fmla="*/ 1566735 h 3103928"/>
                <a:gd name="connsiteX7" fmla="*/ 1273156 w 2894723"/>
                <a:gd name="connsiteY7" fmla="*/ 1864278 h 3103928"/>
                <a:gd name="connsiteX8" fmla="*/ 1999677 w 2894723"/>
                <a:gd name="connsiteY8" fmla="*/ 2189237 h 3103928"/>
                <a:gd name="connsiteX9" fmla="*/ 2894723 w 2894723"/>
                <a:gd name="connsiteY9" fmla="*/ 3103928 h 3103928"/>
                <a:gd name="connsiteX10" fmla="*/ 0 w 2894723"/>
                <a:gd name="connsiteY10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183779 w 2894723"/>
                <a:gd name="connsiteY2" fmla="*/ 351568 h 3103928"/>
                <a:gd name="connsiteX3" fmla="*/ 274090 w 2894723"/>
                <a:gd name="connsiteY3" fmla="*/ 7257 h 3103928"/>
                <a:gd name="connsiteX4" fmla="*/ 638629 w 2894723"/>
                <a:gd name="connsiteY4" fmla="*/ 0 h 3103928"/>
                <a:gd name="connsiteX5" fmla="*/ 437778 w 2894723"/>
                <a:gd name="connsiteY5" fmla="*/ 803123 h 3103928"/>
                <a:gd name="connsiteX6" fmla="*/ 1377981 w 2894723"/>
                <a:gd name="connsiteY6" fmla="*/ 1566735 h 3103928"/>
                <a:gd name="connsiteX7" fmla="*/ 1273156 w 2894723"/>
                <a:gd name="connsiteY7" fmla="*/ 1864278 h 3103928"/>
                <a:gd name="connsiteX8" fmla="*/ 1598922 w 2894723"/>
                <a:gd name="connsiteY8" fmla="*/ 2567414 h 3103928"/>
                <a:gd name="connsiteX9" fmla="*/ 2894723 w 2894723"/>
                <a:gd name="connsiteY9" fmla="*/ 3103928 h 3103928"/>
                <a:gd name="connsiteX10" fmla="*/ 0 w 2894723"/>
                <a:gd name="connsiteY10" fmla="*/ 3103928 h 3103928"/>
                <a:gd name="connsiteX0" fmla="*/ 0 w 2256901"/>
                <a:gd name="connsiteY0" fmla="*/ 3103928 h 3103928"/>
                <a:gd name="connsiteX1" fmla="*/ 3963 w 2256901"/>
                <a:gd name="connsiteY1" fmla="*/ 562830 h 3103928"/>
                <a:gd name="connsiteX2" fmla="*/ 183779 w 2256901"/>
                <a:gd name="connsiteY2" fmla="*/ 351568 h 3103928"/>
                <a:gd name="connsiteX3" fmla="*/ 274090 w 2256901"/>
                <a:gd name="connsiteY3" fmla="*/ 7257 h 3103928"/>
                <a:gd name="connsiteX4" fmla="*/ 638629 w 2256901"/>
                <a:gd name="connsiteY4" fmla="*/ 0 h 3103928"/>
                <a:gd name="connsiteX5" fmla="*/ 437778 w 2256901"/>
                <a:gd name="connsiteY5" fmla="*/ 803123 h 3103928"/>
                <a:gd name="connsiteX6" fmla="*/ 1377981 w 2256901"/>
                <a:gd name="connsiteY6" fmla="*/ 1566735 h 3103928"/>
                <a:gd name="connsiteX7" fmla="*/ 1273156 w 2256901"/>
                <a:gd name="connsiteY7" fmla="*/ 1864278 h 3103928"/>
                <a:gd name="connsiteX8" fmla="*/ 1598922 w 2256901"/>
                <a:gd name="connsiteY8" fmla="*/ 2567414 h 3103928"/>
                <a:gd name="connsiteX9" fmla="*/ 2256901 w 2256901"/>
                <a:gd name="connsiteY9" fmla="*/ 2753972 h 3103928"/>
                <a:gd name="connsiteX10" fmla="*/ 0 w 2256901"/>
                <a:gd name="connsiteY10" fmla="*/ 3103928 h 3103928"/>
                <a:gd name="connsiteX0" fmla="*/ 0 w 1726323"/>
                <a:gd name="connsiteY0" fmla="*/ 3103928 h 3103928"/>
                <a:gd name="connsiteX1" fmla="*/ 3963 w 1726323"/>
                <a:gd name="connsiteY1" fmla="*/ 562830 h 3103928"/>
                <a:gd name="connsiteX2" fmla="*/ 183779 w 1726323"/>
                <a:gd name="connsiteY2" fmla="*/ 351568 h 3103928"/>
                <a:gd name="connsiteX3" fmla="*/ 274090 w 1726323"/>
                <a:gd name="connsiteY3" fmla="*/ 7257 h 3103928"/>
                <a:gd name="connsiteX4" fmla="*/ 638629 w 1726323"/>
                <a:gd name="connsiteY4" fmla="*/ 0 h 3103928"/>
                <a:gd name="connsiteX5" fmla="*/ 437778 w 1726323"/>
                <a:gd name="connsiteY5" fmla="*/ 803123 h 3103928"/>
                <a:gd name="connsiteX6" fmla="*/ 1377981 w 1726323"/>
                <a:gd name="connsiteY6" fmla="*/ 1566735 h 3103928"/>
                <a:gd name="connsiteX7" fmla="*/ 1273156 w 1726323"/>
                <a:gd name="connsiteY7" fmla="*/ 1864278 h 3103928"/>
                <a:gd name="connsiteX8" fmla="*/ 1598922 w 1726323"/>
                <a:gd name="connsiteY8" fmla="*/ 2567414 h 3103928"/>
                <a:gd name="connsiteX9" fmla="*/ 1726323 w 1726323"/>
                <a:gd name="connsiteY9" fmla="*/ 2753972 h 3103928"/>
                <a:gd name="connsiteX10" fmla="*/ 0 w 1726323"/>
                <a:gd name="connsiteY10" fmla="*/ 3103928 h 3103928"/>
                <a:gd name="connsiteX0" fmla="*/ 0 w 1598922"/>
                <a:gd name="connsiteY0" fmla="*/ 3103928 h 3103928"/>
                <a:gd name="connsiteX1" fmla="*/ 3963 w 1598922"/>
                <a:gd name="connsiteY1" fmla="*/ 562830 h 3103928"/>
                <a:gd name="connsiteX2" fmla="*/ 183779 w 1598922"/>
                <a:gd name="connsiteY2" fmla="*/ 351568 h 3103928"/>
                <a:gd name="connsiteX3" fmla="*/ 274090 w 1598922"/>
                <a:gd name="connsiteY3" fmla="*/ 7257 h 3103928"/>
                <a:gd name="connsiteX4" fmla="*/ 638629 w 1598922"/>
                <a:gd name="connsiteY4" fmla="*/ 0 h 3103928"/>
                <a:gd name="connsiteX5" fmla="*/ 437778 w 1598922"/>
                <a:gd name="connsiteY5" fmla="*/ 803123 h 3103928"/>
                <a:gd name="connsiteX6" fmla="*/ 1377981 w 1598922"/>
                <a:gd name="connsiteY6" fmla="*/ 1566735 h 3103928"/>
                <a:gd name="connsiteX7" fmla="*/ 1273156 w 1598922"/>
                <a:gd name="connsiteY7" fmla="*/ 1864278 h 3103928"/>
                <a:gd name="connsiteX8" fmla="*/ 1598922 w 1598922"/>
                <a:gd name="connsiteY8" fmla="*/ 2567414 h 3103928"/>
                <a:gd name="connsiteX9" fmla="*/ 1382012 w 1598922"/>
                <a:gd name="connsiteY9" fmla="*/ 2753972 h 3103928"/>
                <a:gd name="connsiteX10" fmla="*/ 0 w 1598922"/>
                <a:gd name="connsiteY10" fmla="*/ 3103928 h 3103928"/>
                <a:gd name="connsiteX0" fmla="*/ 0 w 1598922"/>
                <a:gd name="connsiteY0" fmla="*/ 3103928 h 3103928"/>
                <a:gd name="connsiteX1" fmla="*/ 3963 w 1598922"/>
                <a:gd name="connsiteY1" fmla="*/ 562830 h 3103928"/>
                <a:gd name="connsiteX2" fmla="*/ 183779 w 1598922"/>
                <a:gd name="connsiteY2" fmla="*/ 351568 h 3103928"/>
                <a:gd name="connsiteX3" fmla="*/ 274090 w 1598922"/>
                <a:gd name="connsiteY3" fmla="*/ 7257 h 3103928"/>
                <a:gd name="connsiteX4" fmla="*/ 638629 w 1598922"/>
                <a:gd name="connsiteY4" fmla="*/ 0 h 3103928"/>
                <a:gd name="connsiteX5" fmla="*/ 437778 w 1598922"/>
                <a:gd name="connsiteY5" fmla="*/ 803123 h 3103928"/>
                <a:gd name="connsiteX6" fmla="*/ 1377981 w 1598922"/>
                <a:gd name="connsiteY6" fmla="*/ 1566735 h 3103928"/>
                <a:gd name="connsiteX7" fmla="*/ 1273156 w 1598922"/>
                <a:gd name="connsiteY7" fmla="*/ 1864278 h 3103928"/>
                <a:gd name="connsiteX8" fmla="*/ 1598922 w 1598922"/>
                <a:gd name="connsiteY8" fmla="*/ 2567414 h 3103928"/>
                <a:gd name="connsiteX9" fmla="*/ 1382012 w 1598922"/>
                <a:gd name="connsiteY9" fmla="*/ 2753972 h 3103928"/>
                <a:gd name="connsiteX10" fmla="*/ 0 w 1598922"/>
                <a:gd name="connsiteY10" fmla="*/ 3103928 h 3103928"/>
                <a:gd name="connsiteX0" fmla="*/ 0 w 1598922"/>
                <a:gd name="connsiteY0" fmla="*/ 3103928 h 3103928"/>
                <a:gd name="connsiteX1" fmla="*/ 3963 w 1598922"/>
                <a:gd name="connsiteY1" fmla="*/ 562830 h 3103928"/>
                <a:gd name="connsiteX2" fmla="*/ 183779 w 1598922"/>
                <a:gd name="connsiteY2" fmla="*/ 351568 h 3103928"/>
                <a:gd name="connsiteX3" fmla="*/ 274090 w 1598922"/>
                <a:gd name="connsiteY3" fmla="*/ 7257 h 3103928"/>
                <a:gd name="connsiteX4" fmla="*/ 638629 w 1598922"/>
                <a:gd name="connsiteY4" fmla="*/ 0 h 3103928"/>
                <a:gd name="connsiteX5" fmla="*/ 437778 w 1598922"/>
                <a:gd name="connsiteY5" fmla="*/ 803123 h 3103928"/>
                <a:gd name="connsiteX6" fmla="*/ 1377981 w 1598922"/>
                <a:gd name="connsiteY6" fmla="*/ 1566735 h 3103928"/>
                <a:gd name="connsiteX7" fmla="*/ 1273156 w 1598922"/>
                <a:gd name="connsiteY7" fmla="*/ 1864278 h 3103928"/>
                <a:gd name="connsiteX8" fmla="*/ 1598922 w 1598922"/>
                <a:gd name="connsiteY8" fmla="*/ 2567414 h 3103928"/>
                <a:gd name="connsiteX9" fmla="*/ 1382012 w 1598922"/>
                <a:gd name="connsiteY9" fmla="*/ 2753972 h 3103928"/>
                <a:gd name="connsiteX10" fmla="*/ 0 w 1598922"/>
                <a:gd name="connsiteY10" fmla="*/ 3103928 h 3103928"/>
                <a:gd name="connsiteX0" fmla="*/ 0 w 1598922"/>
                <a:gd name="connsiteY0" fmla="*/ 3103928 h 3103928"/>
                <a:gd name="connsiteX1" fmla="*/ 3963 w 1598922"/>
                <a:gd name="connsiteY1" fmla="*/ 562830 h 3103928"/>
                <a:gd name="connsiteX2" fmla="*/ 183779 w 1598922"/>
                <a:gd name="connsiteY2" fmla="*/ 351568 h 3103928"/>
                <a:gd name="connsiteX3" fmla="*/ 274090 w 1598922"/>
                <a:gd name="connsiteY3" fmla="*/ 7257 h 3103928"/>
                <a:gd name="connsiteX4" fmla="*/ 638629 w 1598922"/>
                <a:gd name="connsiteY4" fmla="*/ 0 h 3103928"/>
                <a:gd name="connsiteX5" fmla="*/ 437778 w 1598922"/>
                <a:gd name="connsiteY5" fmla="*/ 803123 h 3103928"/>
                <a:gd name="connsiteX6" fmla="*/ 1377981 w 1598922"/>
                <a:gd name="connsiteY6" fmla="*/ 1566735 h 3103928"/>
                <a:gd name="connsiteX7" fmla="*/ 1273156 w 1598922"/>
                <a:gd name="connsiteY7" fmla="*/ 1864278 h 3103928"/>
                <a:gd name="connsiteX8" fmla="*/ 1598922 w 1598922"/>
                <a:gd name="connsiteY8" fmla="*/ 2567414 h 3103928"/>
                <a:gd name="connsiteX9" fmla="*/ 1382012 w 1598922"/>
                <a:gd name="connsiteY9" fmla="*/ 2753972 h 3103928"/>
                <a:gd name="connsiteX10" fmla="*/ 0 w 1598922"/>
                <a:gd name="connsiteY10" fmla="*/ 3103928 h 3103928"/>
                <a:gd name="connsiteX0" fmla="*/ 0 w 1598922"/>
                <a:gd name="connsiteY0" fmla="*/ 3103928 h 3103928"/>
                <a:gd name="connsiteX1" fmla="*/ 3963 w 1598922"/>
                <a:gd name="connsiteY1" fmla="*/ 562830 h 3103928"/>
                <a:gd name="connsiteX2" fmla="*/ 183779 w 1598922"/>
                <a:gd name="connsiteY2" fmla="*/ 351568 h 3103928"/>
                <a:gd name="connsiteX3" fmla="*/ 274090 w 1598922"/>
                <a:gd name="connsiteY3" fmla="*/ 7257 h 3103928"/>
                <a:gd name="connsiteX4" fmla="*/ 638629 w 1598922"/>
                <a:gd name="connsiteY4" fmla="*/ 0 h 3103928"/>
                <a:gd name="connsiteX5" fmla="*/ 437778 w 1598922"/>
                <a:gd name="connsiteY5" fmla="*/ 803123 h 3103928"/>
                <a:gd name="connsiteX6" fmla="*/ 1377981 w 1598922"/>
                <a:gd name="connsiteY6" fmla="*/ 1566735 h 3103928"/>
                <a:gd name="connsiteX7" fmla="*/ 1273156 w 1598922"/>
                <a:gd name="connsiteY7" fmla="*/ 1864278 h 3103928"/>
                <a:gd name="connsiteX8" fmla="*/ 1598922 w 1598922"/>
                <a:gd name="connsiteY8" fmla="*/ 2567414 h 3103928"/>
                <a:gd name="connsiteX9" fmla="*/ 1382012 w 1598922"/>
                <a:gd name="connsiteY9" fmla="*/ 2753972 h 3103928"/>
                <a:gd name="connsiteX10" fmla="*/ 0 w 1598922"/>
                <a:gd name="connsiteY10" fmla="*/ 3103928 h 3103928"/>
                <a:gd name="connsiteX0" fmla="*/ 0 w 1602986"/>
                <a:gd name="connsiteY0" fmla="*/ 3103928 h 3103928"/>
                <a:gd name="connsiteX1" fmla="*/ 3963 w 1602986"/>
                <a:gd name="connsiteY1" fmla="*/ 562830 h 3103928"/>
                <a:gd name="connsiteX2" fmla="*/ 183779 w 1602986"/>
                <a:gd name="connsiteY2" fmla="*/ 351568 h 3103928"/>
                <a:gd name="connsiteX3" fmla="*/ 274090 w 1602986"/>
                <a:gd name="connsiteY3" fmla="*/ 7257 h 3103928"/>
                <a:gd name="connsiteX4" fmla="*/ 638629 w 1602986"/>
                <a:gd name="connsiteY4" fmla="*/ 0 h 3103928"/>
                <a:gd name="connsiteX5" fmla="*/ 437778 w 1602986"/>
                <a:gd name="connsiteY5" fmla="*/ 803123 h 3103928"/>
                <a:gd name="connsiteX6" fmla="*/ 1377981 w 1602986"/>
                <a:gd name="connsiteY6" fmla="*/ 1566735 h 3103928"/>
                <a:gd name="connsiteX7" fmla="*/ 1273156 w 1602986"/>
                <a:gd name="connsiteY7" fmla="*/ 1864278 h 3103928"/>
                <a:gd name="connsiteX8" fmla="*/ 1504578 w 1602986"/>
                <a:gd name="connsiteY8" fmla="*/ 2383568 h 3103928"/>
                <a:gd name="connsiteX9" fmla="*/ 1598922 w 1602986"/>
                <a:gd name="connsiteY9" fmla="*/ 2567414 h 3103928"/>
                <a:gd name="connsiteX10" fmla="*/ 1382012 w 1602986"/>
                <a:gd name="connsiteY10" fmla="*/ 2753972 h 3103928"/>
                <a:gd name="connsiteX11" fmla="*/ 0 w 1602986"/>
                <a:gd name="connsiteY11" fmla="*/ 3103928 h 3103928"/>
                <a:gd name="connsiteX0" fmla="*/ 0 w 1612036"/>
                <a:gd name="connsiteY0" fmla="*/ 3103928 h 3103928"/>
                <a:gd name="connsiteX1" fmla="*/ 3963 w 1612036"/>
                <a:gd name="connsiteY1" fmla="*/ 562830 h 3103928"/>
                <a:gd name="connsiteX2" fmla="*/ 183779 w 1612036"/>
                <a:gd name="connsiteY2" fmla="*/ 351568 h 3103928"/>
                <a:gd name="connsiteX3" fmla="*/ 274090 w 1612036"/>
                <a:gd name="connsiteY3" fmla="*/ 7257 h 3103928"/>
                <a:gd name="connsiteX4" fmla="*/ 638629 w 1612036"/>
                <a:gd name="connsiteY4" fmla="*/ 0 h 3103928"/>
                <a:gd name="connsiteX5" fmla="*/ 437778 w 1612036"/>
                <a:gd name="connsiteY5" fmla="*/ 803123 h 3103928"/>
                <a:gd name="connsiteX6" fmla="*/ 1377981 w 1612036"/>
                <a:gd name="connsiteY6" fmla="*/ 1566735 h 3103928"/>
                <a:gd name="connsiteX7" fmla="*/ 1273156 w 1612036"/>
                <a:gd name="connsiteY7" fmla="*/ 1864278 h 3103928"/>
                <a:gd name="connsiteX8" fmla="*/ 1566667 w 1612036"/>
                <a:gd name="connsiteY8" fmla="*/ 2389212 h 3103928"/>
                <a:gd name="connsiteX9" fmla="*/ 1598922 w 1612036"/>
                <a:gd name="connsiteY9" fmla="*/ 2567414 h 3103928"/>
                <a:gd name="connsiteX10" fmla="*/ 1382012 w 1612036"/>
                <a:gd name="connsiteY10" fmla="*/ 2753972 h 3103928"/>
                <a:gd name="connsiteX11" fmla="*/ 0 w 1612036"/>
                <a:gd name="connsiteY11" fmla="*/ 3103928 h 3103928"/>
                <a:gd name="connsiteX0" fmla="*/ 0 w 1612036"/>
                <a:gd name="connsiteY0" fmla="*/ 3103928 h 3103928"/>
                <a:gd name="connsiteX1" fmla="*/ 3963 w 1612036"/>
                <a:gd name="connsiteY1" fmla="*/ 562830 h 3103928"/>
                <a:gd name="connsiteX2" fmla="*/ 183779 w 1612036"/>
                <a:gd name="connsiteY2" fmla="*/ 351568 h 3103928"/>
                <a:gd name="connsiteX3" fmla="*/ 274090 w 1612036"/>
                <a:gd name="connsiteY3" fmla="*/ 7257 h 3103928"/>
                <a:gd name="connsiteX4" fmla="*/ 638629 w 1612036"/>
                <a:gd name="connsiteY4" fmla="*/ 0 h 3103928"/>
                <a:gd name="connsiteX5" fmla="*/ 437778 w 1612036"/>
                <a:gd name="connsiteY5" fmla="*/ 803123 h 3103928"/>
                <a:gd name="connsiteX6" fmla="*/ 1377981 w 1612036"/>
                <a:gd name="connsiteY6" fmla="*/ 1566735 h 3103928"/>
                <a:gd name="connsiteX7" fmla="*/ 1278800 w 1612036"/>
                <a:gd name="connsiteY7" fmla="*/ 1886856 h 3103928"/>
                <a:gd name="connsiteX8" fmla="*/ 1566667 w 1612036"/>
                <a:gd name="connsiteY8" fmla="*/ 2389212 h 3103928"/>
                <a:gd name="connsiteX9" fmla="*/ 1598922 w 1612036"/>
                <a:gd name="connsiteY9" fmla="*/ 2567414 h 3103928"/>
                <a:gd name="connsiteX10" fmla="*/ 1382012 w 1612036"/>
                <a:gd name="connsiteY10" fmla="*/ 2753972 h 3103928"/>
                <a:gd name="connsiteX11" fmla="*/ 0 w 1612036"/>
                <a:gd name="connsiteY11" fmla="*/ 3103928 h 3103928"/>
                <a:gd name="connsiteX0" fmla="*/ 0 w 1612036"/>
                <a:gd name="connsiteY0" fmla="*/ 3103928 h 3103928"/>
                <a:gd name="connsiteX1" fmla="*/ 3963 w 1612036"/>
                <a:gd name="connsiteY1" fmla="*/ 562830 h 3103928"/>
                <a:gd name="connsiteX2" fmla="*/ 183779 w 1612036"/>
                <a:gd name="connsiteY2" fmla="*/ 351568 h 3103928"/>
                <a:gd name="connsiteX3" fmla="*/ 274090 w 1612036"/>
                <a:gd name="connsiteY3" fmla="*/ 7257 h 3103928"/>
                <a:gd name="connsiteX4" fmla="*/ 638629 w 1612036"/>
                <a:gd name="connsiteY4" fmla="*/ 0 h 3103928"/>
                <a:gd name="connsiteX5" fmla="*/ 437778 w 1612036"/>
                <a:gd name="connsiteY5" fmla="*/ 803123 h 3103928"/>
                <a:gd name="connsiteX6" fmla="*/ 1377981 w 1612036"/>
                <a:gd name="connsiteY6" fmla="*/ 1566735 h 3103928"/>
                <a:gd name="connsiteX7" fmla="*/ 1278800 w 1612036"/>
                <a:gd name="connsiteY7" fmla="*/ 1886856 h 3103928"/>
                <a:gd name="connsiteX8" fmla="*/ 1566667 w 1612036"/>
                <a:gd name="connsiteY8" fmla="*/ 2389212 h 3103928"/>
                <a:gd name="connsiteX9" fmla="*/ 1598922 w 1612036"/>
                <a:gd name="connsiteY9" fmla="*/ 2567414 h 3103928"/>
                <a:gd name="connsiteX10" fmla="*/ 1382012 w 1612036"/>
                <a:gd name="connsiteY10" fmla="*/ 2753972 h 3103928"/>
                <a:gd name="connsiteX11" fmla="*/ 0 w 1612036"/>
                <a:gd name="connsiteY11" fmla="*/ 3103928 h 3103928"/>
                <a:gd name="connsiteX0" fmla="*/ 0 w 1612036"/>
                <a:gd name="connsiteY0" fmla="*/ 3103928 h 3103928"/>
                <a:gd name="connsiteX1" fmla="*/ 3963 w 1612036"/>
                <a:gd name="connsiteY1" fmla="*/ 562830 h 3103928"/>
                <a:gd name="connsiteX2" fmla="*/ 183779 w 1612036"/>
                <a:gd name="connsiteY2" fmla="*/ 351568 h 3103928"/>
                <a:gd name="connsiteX3" fmla="*/ 274090 w 1612036"/>
                <a:gd name="connsiteY3" fmla="*/ 7257 h 3103928"/>
                <a:gd name="connsiteX4" fmla="*/ 638629 w 1612036"/>
                <a:gd name="connsiteY4" fmla="*/ 0 h 3103928"/>
                <a:gd name="connsiteX5" fmla="*/ 437778 w 1612036"/>
                <a:gd name="connsiteY5" fmla="*/ 803123 h 3103928"/>
                <a:gd name="connsiteX6" fmla="*/ 1377981 w 1612036"/>
                <a:gd name="connsiteY6" fmla="*/ 1566735 h 3103928"/>
                <a:gd name="connsiteX7" fmla="*/ 1278800 w 1612036"/>
                <a:gd name="connsiteY7" fmla="*/ 1886856 h 3103928"/>
                <a:gd name="connsiteX8" fmla="*/ 1566667 w 1612036"/>
                <a:gd name="connsiteY8" fmla="*/ 2389212 h 3103928"/>
                <a:gd name="connsiteX9" fmla="*/ 1598922 w 1612036"/>
                <a:gd name="connsiteY9" fmla="*/ 2567414 h 3103928"/>
                <a:gd name="connsiteX10" fmla="*/ 1382012 w 1612036"/>
                <a:gd name="connsiteY10" fmla="*/ 2753972 h 3103928"/>
                <a:gd name="connsiteX11" fmla="*/ 0 w 1612036"/>
                <a:gd name="connsiteY11" fmla="*/ 3103928 h 3103928"/>
                <a:gd name="connsiteX0" fmla="*/ 0 w 1610928"/>
                <a:gd name="connsiteY0" fmla="*/ 3103928 h 3103928"/>
                <a:gd name="connsiteX1" fmla="*/ 3963 w 1610928"/>
                <a:gd name="connsiteY1" fmla="*/ 562830 h 3103928"/>
                <a:gd name="connsiteX2" fmla="*/ 183779 w 1610928"/>
                <a:gd name="connsiteY2" fmla="*/ 351568 h 3103928"/>
                <a:gd name="connsiteX3" fmla="*/ 274090 w 1610928"/>
                <a:gd name="connsiteY3" fmla="*/ 7257 h 3103928"/>
                <a:gd name="connsiteX4" fmla="*/ 638629 w 1610928"/>
                <a:gd name="connsiteY4" fmla="*/ 0 h 3103928"/>
                <a:gd name="connsiteX5" fmla="*/ 437778 w 1610928"/>
                <a:gd name="connsiteY5" fmla="*/ 803123 h 3103928"/>
                <a:gd name="connsiteX6" fmla="*/ 1377981 w 1610928"/>
                <a:gd name="connsiteY6" fmla="*/ 1566735 h 3103928"/>
                <a:gd name="connsiteX7" fmla="*/ 1278800 w 1610928"/>
                <a:gd name="connsiteY7" fmla="*/ 1886856 h 3103928"/>
                <a:gd name="connsiteX8" fmla="*/ 1566667 w 1610928"/>
                <a:gd name="connsiteY8" fmla="*/ 2389212 h 3103928"/>
                <a:gd name="connsiteX9" fmla="*/ 1598922 w 1610928"/>
                <a:gd name="connsiteY9" fmla="*/ 2567414 h 3103928"/>
                <a:gd name="connsiteX10" fmla="*/ 1459423 w 1610928"/>
                <a:gd name="connsiteY10" fmla="*/ 2677079 h 3103928"/>
                <a:gd name="connsiteX11" fmla="*/ 1382012 w 1610928"/>
                <a:gd name="connsiteY11" fmla="*/ 2753972 h 3103928"/>
                <a:gd name="connsiteX12" fmla="*/ 0 w 1610928"/>
                <a:gd name="connsiteY12" fmla="*/ 3103928 h 3103928"/>
                <a:gd name="connsiteX0" fmla="*/ 0 w 2155301"/>
                <a:gd name="connsiteY0" fmla="*/ 3103928 h 3103928"/>
                <a:gd name="connsiteX1" fmla="*/ 3963 w 2155301"/>
                <a:gd name="connsiteY1" fmla="*/ 562830 h 3103928"/>
                <a:gd name="connsiteX2" fmla="*/ 183779 w 2155301"/>
                <a:gd name="connsiteY2" fmla="*/ 351568 h 3103928"/>
                <a:gd name="connsiteX3" fmla="*/ 274090 w 2155301"/>
                <a:gd name="connsiteY3" fmla="*/ 7257 h 3103928"/>
                <a:gd name="connsiteX4" fmla="*/ 638629 w 2155301"/>
                <a:gd name="connsiteY4" fmla="*/ 0 h 3103928"/>
                <a:gd name="connsiteX5" fmla="*/ 437778 w 2155301"/>
                <a:gd name="connsiteY5" fmla="*/ 803123 h 3103928"/>
                <a:gd name="connsiteX6" fmla="*/ 1377981 w 2155301"/>
                <a:gd name="connsiteY6" fmla="*/ 1566735 h 3103928"/>
                <a:gd name="connsiteX7" fmla="*/ 1278800 w 2155301"/>
                <a:gd name="connsiteY7" fmla="*/ 1886856 h 3103928"/>
                <a:gd name="connsiteX8" fmla="*/ 1566667 w 2155301"/>
                <a:gd name="connsiteY8" fmla="*/ 2389212 h 3103928"/>
                <a:gd name="connsiteX9" fmla="*/ 1598922 w 2155301"/>
                <a:gd name="connsiteY9" fmla="*/ 2567414 h 3103928"/>
                <a:gd name="connsiteX10" fmla="*/ 1459423 w 2155301"/>
                <a:gd name="connsiteY10" fmla="*/ 2677079 h 3103928"/>
                <a:gd name="connsiteX11" fmla="*/ 2155301 w 2155301"/>
                <a:gd name="connsiteY11" fmla="*/ 3098283 h 3103928"/>
                <a:gd name="connsiteX12" fmla="*/ 0 w 2155301"/>
                <a:gd name="connsiteY12" fmla="*/ 3103928 h 3103928"/>
                <a:gd name="connsiteX0" fmla="*/ 0 w 2155301"/>
                <a:gd name="connsiteY0" fmla="*/ 3103928 h 3103928"/>
                <a:gd name="connsiteX1" fmla="*/ 3963 w 2155301"/>
                <a:gd name="connsiteY1" fmla="*/ 562830 h 3103928"/>
                <a:gd name="connsiteX2" fmla="*/ 183779 w 2155301"/>
                <a:gd name="connsiteY2" fmla="*/ 351568 h 3103928"/>
                <a:gd name="connsiteX3" fmla="*/ 274090 w 2155301"/>
                <a:gd name="connsiteY3" fmla="*/ 7257 h 3103928"/>
                <a:gd name="connsiteX4" fmla="*/ 638629 w 2155301"/>
                <a:gd name="connsiteY4" fmla="*/ 0 h 3103928"/>
                <a:gd name="connsiteX5" fmla="*/ 437778 w 2155301"/>
                <a:gd name="connsiteY5" fmla="*/ 803123 h 3103928"/>
                <a:gd name="connsiteX6" fmla="*/ 1377981 w 2155301"/>
                <a:gd name="connsiteY6" fmla="*/ 1566735 h 3103928"/>
                <a:gd name="connsiteX7" fmla="*/ 1278800 w 2155301"/>
                <a:gd name="connsiteY7" fmla="*/ 1886856 h 3103928"/>
                <a:gd name="connsiteX8" fmla="*/ 1566667 w 2155301"/>
                <a:gd name="connsiteY8" fmla="*/ 2389212 h 3103928"/>
                <a:gd name="connsiteX9" fmla="*/ 1598922 w 2155301"/>
                <a:gd name="connsiteY9" fmla="*/ 2567414 h 3103928"/>
                <a:gd name="connsiteX10" fmla="*/ 1510223 w 2155301"/>
                <a:gd name="connsiteY10" fmla="*/ 2631923 h 3103928"/>
                <a:gd name="connsiteX11" fmla="*/ 1459423 w 2155301"/>
                <a:gd name="connsiteY11" fmla="*/ 2677079 h 3103928"/>
                <a:gd name="connsiteX12" fmla="*/ 2155301 w 2155301"/>
                <a:gd name="connsiteY12" fmla="*/ 3098283 h 3103928"/>
                <a:gd name="connsiteX13" fmla="*/ 0 w 2155301"/>
                <a:gd name="connsiteY13" fmla="*/ 3103928 h 3103928"/>
                <a:gd name="connsiteX0" fmla="*/ 0 w 2155301"/>
                <a:gd name="connsiteY0" fmla="*/ 3103928 h 3103928"/>
                <a:gd name="connsiteX1" fmla="*/ 3963 w 2155301"/>
                <a:gd name="connsiteY1" fmla="*/ 562830 h 3103928"/>
                <a:gd name="connsiteX2" fmla="*/ 183779 w 2155301"/>
                <a:gd name="connsiteY2" fmla="*/ 351568 h 3103928"/>
                <a:gd name="connsiteX3" fmla="*/ 274090 w 2155301"/>
                <a:gd name="connsiteY3" fmla="*/ 7257 h 3103928"/>
                <a:gd name="connsiteX4" fmla="*/ 638629 w 2155301"/>
                <a:gd name="connsiteY4" fmla="*/ 0 h 3103928"/>
                <a:gd name="connsiteX5" fmla="*/ 437778 w 2155301"/>
                <a:gd name="connsiteY5" fmla="*/ 803123 h 3103928"/>
                <a:gd name="connsiteX6" fmla="*/ 1377981 w 2155301"/>
                <a:gd name="connsiteY6" fmla="*/ 1566735 h 3103928"/>
                <a:gd name="connsiteX7" fmla="*/ 1278800 w 2155301"/>
                <a:gd name="connsiteY7" fmla="*/ 1886856 h 3103928"/>
                <a:gd name="connsiteX8" fmla="*/ 1566667 w 2155301"/>
                <a:gd name="connsiteY8" fmla="*/ 2389212 h 3103928"/>
                <a:gd name="connsiteX9" fmla="*/ 1598922 w 2155301"/>
                <a:gd name="connsiteY9" fmla="*/ 2567414 h 3103928"/>
                <a:gd name="connsiteX10" fmla="*/ 1939201 w 2155301"/>
                <a:gd name="connsiteY10" fmla="*/ 2688368 h 3103928"/>
                <a:gd name="connsiteX11" fmla="*/ 1459423 w 2155301"/>
                <a:gd name="connsiteY11" fmla="*/ 2677079 h 3103928"/>
                <a:gd name="connsiteX12" fmla="*/ 2155301 w 2155301"/>
                <a:gd name="connsiteY12" fmla="*/ 3098283 h 3103928"/>
                <a:gd name="connsiteX13" fmla="*/ 0 w 2155301"/>
                <a:gd name="connsiteY13" fmla="*/ 3103928 h 3103928"/>
                <a:gd name="connsiteX0" fmla="*/ 0 w 2155301"/>
                <a:gd name="connsiteY0" fmla="*/ 3103928 h 3103928"/>
                <a:gd name="connsiteX1" fmla="*/ 3963 w 2155301"/>
                <a:gd name="connsiteY1" fmla="*/ 562830 h 3103928"/>
                <a:gd name="connsiteX2" fmla="*/ 183779 w 2155301"/>
                <a:gd name="connsiteY2" fmla="*/ 351568 h 3103928"/>
                <a:gd name="connsiteX3" fmla="*/ 274090 w 2155301"/>
                <a:gd name="connsiteY3" fmla="*/ 7257 h 3103928"/>
                <a:gd name="connsiteX4" fmla="*/ 638629 w 2155301"/>
                <a:gd name="connsiteY4" fmla="*/ 0 h 3103928"/>
                <a:gd name="connsiteX5" fmla="*/ 437778 w 2155301"/>
                <a:gd name="connsiteY5" fmla="*/ 803123 h 3103928"/>
                <a:gd name="connsiteX6" fmla="*/ 1377981 w 2155301"/>
                <a:gd name="connsiteY6" fmla="*/ 1566735 h 3103928"/>
                <a:gd name="connsiteX7" fmla="*/ 1278800 w 2155301"/>
                <a:gd name="connsiteY7" fmla="*/ 1886856 h 3103928"/>
                <a:gd name="connsiteX8" fmla="*/ 1566667 w 2155301"/>
                <a:gd name="connsiteY8" fmla="*/ 2389212 h 3103928"/>
                <a:gd name="connsiteX9" fmla="*/ 1598922 w 2155301"/>
                <a:gd name="connsiteY9" fmla="*/ 2567414 h 3103928"/>
                <a:gd name="connsiteX10" fmla="*/ 1939201 w 2155301"/>
                <a:gd name="connsiteY10" fmla="*/ 2688368 h 3103928"/>
                <a:gd name="connsiteX11" fmla="*/ 1645690 w 2155301"/>
                <a:gd name="connsiteY11" fmla="*/ 2637568 h 3103928"/>
                <a:gd name="connsiteX12" fmla="*/ 2155301 w 2155301"/>
                <a:gd name="connsiteY12" fmla="*/ 3098283 h 3103928"/>
                <a:gd name="connsiteX13" fmla="*/ 0 w 2155301"/>
                <a:gd name="connsiteY13" fmla="*/ 3103928 h 3103928"/>
                <a:gd name="connsiteX0" fmla="*/ 0 w 2155301"/>
                <a:gd name="connsiteY0" fmla="*/ 3103928 h 3103928"/>
                <a:gd name="connsiteX1" fmla="*/ 3963 w 2155301"/>
                <a:gd name="connsiteY1" fmla="*/ 562830 h 3103928"/>
                <a:gd name="connsiteX2" fmla="*/ 183779 w 2155301"/>
                <a:gd name="connsiteY2" fmla="*/ 351568 h 3103928"/>
                <a:gd name="connsiteX3" fmla="*/ 274090 w 2155301"/>
                <a:gd name="connsiteY3" fmla="*/ 7257 h 3103928"/>
                <a:gd name="connsiteX4" fmla="*/ 638629 w 2155301"/>
                <a:gd name="connsiteY4" fmla="*/ 0 h 3103928"/>
                <a:gd name="connsiteX5" fmla="*/ 437778 w 2155301"/>
                <a:gd name="connsiteY5" fmla="*/ 803123 h 3103928"/>
                <a:gd name="connsiteX6" fmla="*/ 1377981 w 2155301"/>
                <a:gd name="connsiteY6" fmla="*/ 1566735 h 3103928"/>
                <a:gd name="connsiteX7" fmla="*/ 1278800 w 2155301"/>
                <a:gd name="connsiteY7" fmla="*/ 1886856 h 3103928"/>
                <a:gd name="connsiteX8" fmla="*/ 1566667 w 2155301"/>
                <a:gd name="connsiteY8" fmla="*/ 2389212 h 3103928"/>
                <a:gd name="connsiteX9" fmla="*/ 1598922 w 2155301"/>
                <a:gd name="connsiteY9" fmla="*/ 2567414 h 3103928"/>
                <a:gd name="connsiteX10" fmla="*/ 1939201 w 2155301"/>
                <a:gd name="connsiteY10" fmla="*/ 2688368 h 3103928"/>
                <a:gd name="connsiteX11" fmla="*/ 1645690 w 2155301"/>
                <a:gd name="connsiteY11" fmla="*/ 2637568 h 3103928"/>
                <a:gd name="connsiteX12" fmla="*/ 1899690 w 2155301"/>
                <a:gd name="connsiteY12" fmla="*/ 2885923 h 3103928"/>
                <a:gd name="connsiteX13" fmla="*/ 2155301 w 2155301"/>
                <a:gd name="connsiteY13" fmla="*/ 3098283 h 3103928"/>
                <a:gd name="connsiteX14" fmla="*/ 0 w 2155301"/>
                <a:gd name="connsiteY14" fmla="*/ 3103928 h 3103928"/>
                <a:gd name="connsiteX0" fmla="*/ 0 w 2155301"/>
                <a:gd name="connsiteY0" fmla="*/ 3103928 h 3103928"/>
                <a:gd name="connsiteX1" fmla="*/ 3963 w 2155301"/>
                <a:gd name="connsiteY1" fmla="*/ 562830 h 3103928"/>
                <a:gd name="connsiteX2" fmla="*/ 183779 w 2155301"/>
                <a:gd name="connsiteY2" fmla="*/ 351568 h 3103928"/>
                <a:gd name="connsiteX3" fmla="*/ 274090 w 2155301"/>
                <a:gd name="connsiteY3" fmla="*/ 7257 h 3103928"/>
                <a:gd name="connsiteX4" fmla="*/ 638629 w 2155301"/>
                <a:gd name="connsiteY4" fmla="*/ 0 h 3103928"/>
                <a:gd name="connsiteX5" fmla="*/ 437778 w 2155301"/>
                <a:gd name="connsiteY5" fmla="*/ 803123 h 3103928"/>
                <a:gd name="connsiteX6" fmla="*/ 1377981 w 2155301"/>
                <a:gd name="connsiteY6" fmla="*/ 1566735 h 3103928"/>
                <a:gd name="connsiteX7" fmla="*/ 1278800 w 2155301"/>
                <a:gd name="connsiteY7" fmla="*/ 1886856 h 3103928"/>
                <a:gd name="connsiteX8" fmla="*/ 1566667 w 2155301"/>
                <a:gd name="connsiteY8" fmla="*/ 2389212 h 3103928"/>
                <a:gd name="connsiteX9" fmla="*/ 1598922 w 2155301"/>
                <a:gd name="connsiteY9" fmla="*/ 2567414 h 3103928"/>
                <a:gd name="connsiteX10" fmla="*/ 1939201 w 2155301"/>
                <a:gd name="connsiteY10" fmla="*/ 2688368 h 3103928"/>
                <a:gd name="connsiteX11" fmla="*/ 1645690 w 2155301"/>
                <a:gd name="connsiteY11" fmla="*/ 2637568 h 3103928"/>
                <a:gd name="connsiteX12" fmla="*/ 2102890 w 2155301"/>
                <a:gd name="connsiteY12" fmla="*/ 2948012 h 3103928"/>
                <a:gd name="connsiteX13" fmla="*/ 2155301 w 2155301"/>
                <a:gd name="connsiteY13" fmla="*/ 3098283 h 3103928"/>
                <a:gd name="connsiteX14" fmla="*/ 0 w 2155301"/>
                <a:gd name="connsiteY14" fmla="*/ 3103928 h 3103928"/>
                <a:gd name="connsiteX0" fmla="*/ 0 w 2221423"/>
                <a:gd name="connsiteY0" fmla="*/ 3103928 h 3103928"/>
                <a:gd name="connsiteX1" fmla="*/ 3963 w 2221423"/>
                <a:gd name="connsiteY1" fmla="*/ 562830 h 3103928"/>
                <a:gd name="connsiteX2" fmla="*/ 183779 w 2221423"/>
                <a:gd name="connsiteY2" fmla="*/ 351568 h 3103928"/>
                <a:gd name="connsiteX3" fmla="*/ 274090 w 2221423"/>
                <a:gd name="connsiteY3" fmla="*/ 7257 h 3103928"/>
                <a:gd name="connsiteX4" fmla="*/ 638629 w 2221423"/>
                <a:gd name="connsiteY4" fmla="*/ 0 h 3103928"/>
                <a:gd name="connsiteX5" fmla="*/ 437778 w 2221423"/>
                <a:gd name="connsiteY5" fmla="*/ 803123 h 3103928"/>
                <a:gd name="connsiteX6" fmla="*/ 1377981 w 2221423"/>
                <a:gd name="connsiteY6" fmla="*/ 1566735 h 3103928"/>
                <a:gd name="connsiteX7" fmla="*/ 1278800 w 2221423"/>
                <a:gd name="connsiteY7" fmla="*/ 1886856 h 3103928"/>
                <a:gd name="connsiteX8" fmla="*/ 1566667 w 2221423"/>
                <a:gd name="connsiteY8" fmla="*/ 2389212 h 3103928"/>
                <a:gd name="connsiteX9" fmla="*/ 1598922 w 2221423"/>
                <a:gd name="connsiteY9" fmla="*/ 2567414 h 3103928"/>
                <a:gd name="connsiteX10" fmla="*/ 1939201 w 2221423"/>
                <a:gd name="connsiteY10" fmla="*/ 2688368 h 3103928"/>
                <a:gd name="connsiteX11" fmla="*/ 2221423 w 2221423"/>
                <a:gd name="connsiteY11" fmla="*/ 2868990 h 3103928"/>
                <a:gd name="connsiteX12" fmla="*/ 2102890 w 2221423"/>
                <a:gd name="connsiteY12" fmla="*/ 2948012 h 3103928"/>
                <a:gd name="connsiteX13" fmla="*/ 2155301 w 2221423"/>
                <a:gd name="connsiteY13" fmla="*/ 3098283 h 3103928"/>
                <a:gd name="connsiteX14" fmla="*/ 0 w 2221423"/>
                <a:gd name="connsiteY14" fmla="*/ 3103928 h 3103928"/>
                <a:gd name="connsiteX0" fmla="*/ 0 w 2221423"/>
                <a:gd name="connsiteY0" fmla="*/ 3103928 h 3103928"/>
                <a:gd name="connsiteX1" fmla="*/ 3963 w 2221423"/>
                <a:gd name="connsiteY1" fmla="*/ 562830 h 3103928"/>
                <a:gd name="connsiteX2" fmla="*/ 183779 w 2221423"/>
                <a:gd name="connsiteY2" fmla="*/ 351568 h 3103928"/>
                <a:gd name="connsiteX3" fmla="*/ 274090 w 2221423"/>
                <a:gd name="connsiteY3" fmla="*/ 7257 h 3103928"/>
                <a:gd name="connsiteX4" fmla="*/ 638629 w 2221423"/>
                <a:gd name="connsiteY4" fmla="*/ 0 h 3103928"/>
                <a:gd name="connsiteX5" fmla="*/ 437778 w 2221423"/>
                <a:gd name="connsiteY5" fmla="*/ 803123 h 3103928"/>
                <a:gd name="connsiteX6" fmla="*/ 1377981 w 2221423"/>
                <a:gd name="connsiteY6" fmla="*/ 1566735 h 3103928"/>
                <a:gd name="connsiteX7" fmla="*/ 1278800 w 2221423"/>
                <a:gd name="connsiteY7" fmla="*/ 1886856 h 3103928"/>
                <a:gd name="connsiteX8" fmla="*/ 1566667 w 2221423"/>
                <a:gd name="connsiteY8" fmla="*/ 2389212 h 3103928"/>
                <a:gd name="connsiteX9" fmla="*/ 1598922 w 2221423"/>
                <a:gd name="connsiteY9" fmla="*/ 2567414 h 3103928"/>
                <a:gd name="connsiteX10" fmla="*/ 1939201 w 2221423"/>
                <a:gd name="connsiteY10" fmla="*/ 2688368 h 3103928"/>
                <a:gd name="connsiteX11" fmla="*/ 2221423 w 2221423"/>
                <a:gd name="connsiteY11" fmla="*/ 2868990 h 3103928"/>
                <a:gd name="connsiteX12" fmla="*/ 2102890 w 2221423"/>
                <a:gd name="connsiteY12" fmla="*/ 2948012 h 3103928"/>
                <a:gd name="connsiteX13" fmla="*/ 2155301 w 2221423"/>
                <a:gd name="connsiteY13" fmla="*/ 3098283 h 3103928"/>
                <a:gd name="connsiteX14" fmla="*/ 0 w 2221423"/>
                <a:gd name="connsiteY14" fmla="*/ 3103928 h 3103928"/>
                <a:gd name="connsiteX0" fmla="*/ 0 w 2221634"/>
                <a:gd name="connsiteY0" fmla="*/ 3103928 h 3103928"/>
                <a:gd name="connsiteX1" fmla="*/ 3963 w 2221634"/>
                <a:gd name="connsiteY1" fmla="*/ 562830 h 3103928"/>
                <a:gd name="connsiteX2" fmla="*/ 183779 w 2221634"/>
                <a:gd name="connsiteY2" fmla="*/ 351568 h 3103928"/>
                <a:gd name="connsiteX3" fmla="*/ 274090 w 2221634"/>
                <a:gd name="connsiteY3" fmla="*/ 7257 h 3103928"/>
                <a:gd name="connsiteX4" fmla="*/ 638629 w 2221634"/>
                <a:gd name="connsiteY4" fmla="*/ 0 h 3103928"/>
                <a:gd name="connsiteX5" fmla="*/ 437778 w 2221634"/>
                <a:gd name="connsiteY5" fmla="*/ 803123 h 3103928"/>
                <a:gd name="connsiteX6" fmla="*/ 1377981 w 2221634"/>
                <a:gd name="connsiteY6" fmla="*/ 1566735 h 3103928"/>
                <a:gd name="connsiteX7" fmla="*/ 1278800 w 2221634"/>
                <a:gd name="connsiteY7" fmla="*/ 1886856 h 3103928"/>
                <a:gd name="connsiteX8" fmla="*/ 1566667 w 2221634"/>
                <a:gd name="connsiteY8" fmla="*/ 2389212 h 3103928"/>
                <a:gd name="connsiteX9" fmla="*/ 1598922 w 2221634"/>
                <a:gd name="connsiteY9" fmla="*/ 2567414 h 3103928"/>
                <a:gd name="connsiteX10" fmla="*/ 1939201 w 2221634"/>
                <a:gd name="connsiteY10" fmla="*/ 2688368 h 3103928"/>
                <a:gd name="connsiteX11" fmla="*/ 2221423 w 2221634"/>
                <a:gd name="connsiteY11" fmla="*/ 2868990 h 3103928"/>
                <a:gd name="connsiteX12" fmla="*/ 2102890 w 2221634"/>
                <a:gd name="connsiteY12" fmla="*/ 2948012 h 3103928"/>
                <a:gd name="connsiteX13" fmla="*/ 2155301 w 2221634"/>
                <a:gd name="connsiteY13" fmla="*/ 3098283 h 3103928"/>
                <a:gd name="connsiteX14" fmla="*/ 0 w 2221634"/>
                <a:gd name="connsiteY14" fmla="*/ 3103928 h 3103928"/>
                <a:gd name="connsiteX0" fmla="*/ 0 w 2221685"/>
                <a:gd name="connsiteY0" fmla="*/ 3103928 h 3103928"/>
                <a:gd name="connsiteX1" fmla="*/ 3963 w 2221685"/>
                <a:gd name="connsiteY1" fmla="*/ 562830 h 3103928"/>
                <a:gd name="connsiteX2" fmla="*/ 183779 w 2221685"/>
                <a:gd name="connsiteY2" fmla="*/ 351568 h 3103928"/>
                <a:gd name="connsiteX3" fmla="*/ 274090 w 2221685"/>
                <a:gd name="connsiteY3" fmla="*/ 7257 h 3103928"/>
                <a:gd name="connsiteX4" fmla="*/ 638629 w 2221685"/>
                <a:gd name="connsiteY4" fmla="*/ 0 h 3103928"/>
                <a:gd name="connsiteX5" fmla="*/ 437778 w 2221685"/>
                <a:gd name="connsiteY5" fmla="*/ 803123 h 3103928"/>
                <a:gd name="connsiteX6" fmla="*/ 1377981 w 2221685"/>
                <a:gd name="connsiteY6" fmla="*/ 1566735 h 3103928"/>
                <a:gd name="connsiteX7" fmla="*/ 1278800 w 2221685"/>
                <a:gd name="connsiteY7" fmla="*/ 1886856 h 3103928"/>
                <a:gd name="connsiteX8" fmla="*/ 1566667 w 2221685"/>
                <a:gd name="connsiteY8" fmla="*/ 2389212 h 3103928"/>
                <a:gd name="connsiteX9" fmla="*/ 1598922 w 2221685"/>
                <a:gd name="connsiteY9" fmla="*/ 2567414 h 3103928"/>
                <a:gd name="connsiteX10" fmla="*/ 1978712 w 2221685"/>
                <a:gd name="connsiteY10" fmla="*/ 2727879 h 3103928"/>
                <a:gd name="connsiteX11" fmla="*/ 2221423 w 2221685"/>
                <a:gd name="connsiteY11" fmla="*/ 2868990 h 3103928"/>
                <a:gd name="connsiteX12" fmla="*/ 2102890 w 2221685"/>
                <a:gd name="connsiteY12" fmla="*/ 2948012 h 3103928"/>
                <a:gd name="connsiteX13" fmla="*/ 2155301 w 2221685"/>
                <a:gd name="connsiteY13" fmla="*/ 3098283 h 3103928"/>
                <a:gd name="connsiteX14" fmla="*/ 0 w 2221685"/>
                <a:gd name="connsiteY14" fmla="*/ 3103928 h 3103928"/>
                <a:gd name="connsiteX0" fmla="*/ 0 w 2221685"/>
                <a:gd name="connsiteY0" fmla="*/ 3103928 h 3103928"/>
                <a:gd name="connsiteX1" fmla="*/ 3963 w 2221685"/>
                <a:gd name="connsiteY1" fmla="*/ 562830 h 3103928"/>
                <a:gd name="connsiteX2" fmla="*/ 183779 w 2221685"/>
                <a:gd name="connsiteY2" fmla="*/ 351568 h 3103928"/>
                <a:gd name="connsiteX3" fmla="*/ 274090 w 2221685"/>
                <a:gd name="connsiteY3" fmla="*/ 7257 h 3103928"/>
                <a:gd name="connsiteX4" fmla="*/ 638629 w 2221685"/>
                <a:gd name="connsiteY4" fmla="*/ 0 h 3103928"/>
                <a:gd name="connsiteX5" fmla="*/ 437778 w 2221685"/>
                <a:gd name="connsiteY5" fmla="*/ 803123 h 3103928"/>
                <a:gd name="connsiteX6" fmla="*/ 1377981 w 2221685"/>
                <a:gd name="connsiteY6" fmla="*/ 1566735 h 3103928"/>
                <a:gd name="connsiteX7" fmla="*/ 1278800 w 2221685"/>
                <a:gd name="connsiteY7" fmla="*/ 1886856 h 3103928"/>
                <a:gd name="connsiteX8" fmla="*/ 1566667 w 2221685"/>
                <a:gd name="connsiteY8" fmla="*/ 2389212 h 3103928"/>
                <a:gd name="connsiteX9" fmla="*/ 1598922 w 2221685"/>
                <a:gd name="connsiteY9" fmla="*/ 2567414 h 3103928"/>
                <a:gd name="connsiteX10" fmla="*/ 1978712 w 2221685"/>
                <a:gd name="connsiteY10" fmla="*/ 2727879 h 3103928"/>
                <a:gd name="connsiteX11" fmla="*/ 2221423 w 2221685"/>
                <a:gd name="connsiteY11" fmla="*/ 2868990 h 3103928"/>
                <a:gd name="connsiteX12" fmla="*/ 2102890 w 2221685"/>
                <a:gd name="connsiteY12" fmla="*/ 2948012 h 3103928"/>
                <a:gd name="connsiteX13" fmla="*/ 2155301 w 2221685"/>
                <a:gd name="connsiteY13" fmla="*/ 3098283 h 3103928"/>
                <a:gd name="connsiteX14" fmla="*/ 0 w 2221685"/>
                <a:gd name="connsiteY14" fmla="*/ 3103928 h 310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21685" h="3103928">
                  <a:moveTo>
                    <a:pt x="0" y="3103928"/>
                  </a:moveTo>
                  <a:lnTo>
                    <a:pt x="3963" y="562830"/>
                  </a:lnTo>
                  <a:cubicBezTo>
                    <a:pt x="73309" y="496172"/>
                    <a:pt x="120077" y="463381"/>
                    <a:pt x="183779" y="351568"/>
                  </a:cubicBezTo>
                  <a:cubicBezTo>
                    <a:pt x="193186" y="120146"/>
                    <a:pt x="253394" y="125790"/>
                    <a:pt x="274090" y="7257"/>
                  </a:cubicBezTo>
                  <a:lnTo>
                    <a:pt x="638629" y="0"/>
                  </a:lnTo>
                  <a:cubicBezTo>
                    <a:pt x="582968" y="267708"/>
                    <a:pt x="453928" y="467682"/>
                    <a:pt x="437778" y="803123"/>
                  </a:cubicBezTo>
                  <a:cubicBezTo>
                    <a:pt x="672157" y="1211942"/>
                    <a:pt x="1143602" y="1406271"/>
                    <a:pt x="1377981" y="1566735"/>
                  </a:cubicBezTo>
                  <a:cubicBezTo>
                    <a:pt x="1365617" y="1671561"/>
                    <a:pt x="1319386" y="1736875"/>
                    <a:pt x="1278800" y="1886856"/>
                  </a:cubicBezTo>
                  <a:cubicBezTo>
                    <a:pt x="1356345" y="2028640"/>
                    <a:pt x="1512373" y="2272023"/>
                    <a:pt x="1566667" y="2389212"/>
                  </a:cubicBezTo>
                  <a:cubicBezTo>
                    <a:pt x="1620961" y="2506401"/>
                    <a:pt x="1580107" y="2493096"/>
                    <a:pt x="1598922" y="2567414"/>
                  </a:cubicBezTo>
                  <a:lnTo>
                    <a:pt x="1978712" y="2727879"/>
                  </a:lnTo>
                  <a:cubicBezTo>
                    <a:pt x="2072786" y="2788086"/>
                    <a:pt x="2228949" y="2724116"/>
                    <a:pt x="2221423" y="2868990"/>
                  </a:cubicBezTo>
                  <a:cubicBezTo>
                    <a:pt x="2136757" y="2867108"/>
                    <a:pt x="2142401" y="2921671"/>
                    <a:pt x="2102890" y="2948012"/>
                  </a:cubicBezTo>
                  <a:lnTo>
                    <a:pt x="2155301" y="3098283"/>
                  </a:lnTo>
                  <a:lnTo>
                    <a:pt x="0" y="3103928"/>
                  </a:lnTo>
                  <a:close/>
                </a:path>
              </a:pathLst>
            </a:cu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91" name="Freeform 390"/>
          <p:cNvSpPr/>
          <p:nvPr/>
        </p:nvSpPr>
        <p:spPr>
          <a:xfrm>
            <a:off x="7285195" y="4449798"/>
            <a:ext cx="623868" cy="1033606"/>
          </a:xfrm>
          <a:custGeom>
            <a:avLst/>
            <a:gdLst>
              <a:gd name="connsiteX0" fmla="*/ 0 w 600264"/>
              <a:gd name="connsiteY0" fmla="*/ 996830 h 1033136"/>
              <a:gd name="connsiteX1" fmla="*/ 148566 w 600264"/>
              <a:gd name="connsiteY1" fmla="*/ 1016000 h 1033136"/>
              <a:gd name="connsiteX2" fmla="*/ 512792 w 600264"/>
              <a:gd name="connsiteY2" fmla="*/ 781170 h 1033136"/>
              <a:gd name="connsiteX3" fmla="*/ 599057 w 600264"/>
              <a:gd name="connsiteY3" fmla="*/ 263585 h 1033136"/>
              <a:gd name="connsiteX4" fmla="*/ 474453 w 600264"/>
              <a:gd name="connsiteY4" fmla="*/ 0 h 1033136"/>
              <a:gd name="connsiteX5" fmla="*/ 474453 w 600264"/>
              <a:gd name="connsiteY5" fmla="*/ 0 h 1033136"/>
              <a:gd name="connsiteX0" fmla="*/ 0 w 603918"/>
              <a:gd name="connsiteY0" fmla="*/ 996830 h 1033606"/>
              <a:gd name="connsiteX1" fmla="*/ 148566 w 603918"/>
              <a:gd name="connsiteY1" fmla="*/ 1016000 h 1033606"/>
              <a:gd name="connsiteX2" fmla="*/ 535017 w 603918"/>
              <a:gd name="connsiteY2" fmla="*/ 774820 h 1033606"/>
              <a:gd name="connsiteX3" fmla="*/ 599057 w 603918"/>
              <a:gd name="connsiteY3" fmla="*/ 263585 h 1033606"/>
              <a:gd name="connsiteX4" fmla="*/ 474453 w 603918"/>
              <a:gd name="connsiteY4" fmla="*/ 0 h 1033606"/>
              <a:gd name="connsiteX5" fmla="*/ 474453 w 603918"/>
              <a:gd name="connsiteY5" fmla="*/ 0 h 1033606"/>
              <a:gd name="connsiteX0" fmla="*/ 0 w 623868"/>
              <a:gd name="connsiteY0" fmla="*/ 996830 h 1033606"/>
              <a:gd name="connsiteX1" fmla="*/ 148566 w 623868"/>
              <a:gd name="connsiteY1" fmla="*/ 1016000 h 1033606"/>
              <a:gd name="connsiteX2" fmla="*/ 535017 w 623868"/>
              <a:gd name="connsiteY2" fmla="*/ 774820 h 1033606"/>
              <a:gd name="connsiteX3" fmla="*/ 621282 w 623868"/>
              <a:gd name="connsiteY3" fmla="*/ 101660 h 1033606"/>
              <a:gd name="connsiteX4" fmla="*/ 474453 w 623868"/>
              <a:gd name="connsiteY4" fmla="*/ 0 h 1033606"/>
              <a:gd name="connsiteX5" fmla="*/ 474453 w 623868"/>
              <a:gd name="connsiteY5" fmla="*/ 0 h 103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868" h="1033606">
                <a:moveTo>
                  <a:pt x="0" y="996830"/>
                </a:moveTo>
                <a:cubicBezTo>
                  <a:pt x="31550" y="1024386"/>
                  <a:pt x="59397" y="1053002"/>
                  <a:pt x="148566" y="1016000"/>
                </a:cubicBezTo>
                <a:cubicBezTo>
                  <a:pt x="237735" y="978998"/>
                  <a:pt x="456231" y="927210"/>
                  <a:pt x="535017" y="774820"/>
                </a:cubicBezTo>
                <a:cubicBezTo>
                  <a:pt x="613803" y="622430"/>
                  <a:pt x="631376" y="230797"/>
                  <a:pt x="621282" y="101660"/>
                </a:cubicBezTo>
                <a:cubicBezTo>
                  <a:pt x="611188" y="-27477"/>
                  <a:pt x="498924" y="16943"/>
                  <a:pt x="474453" y="0"/>
                </a:cubicBezTo>
                <a:lnTo>
                  <a:pt x="474453" y="0"/>
                </a:lnTo>
              </a:path>
            </a:pathLst>
          </a:custGeom>
          <a:ln w="28575" cmpd="sng">
            <a:solidFill>
              <a:srgbClr val="3366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  <p:cxnSp>
        <p:nvCxnSpPr>
          <p:cNvPr id="398" name="Straight Connector 397"/>
          <p:cNvCxnSpPr>
            <a:stCxn id="388" idx="7"/>
            <a:endCxn id="389" idx="4"/>
          </p:cNvCxnSpPr>
          <p:nvPr/>
        </p:nvCxnSpPr>
        <p:spPr>
          <a:xfrm flipV="1">
            <a:off x="7311611" y="4491419"/>
            <a:ext cx="419582" cy="931480"/>
          </a:xfrm>
          <a:prstGeom prst="line">
            <a:avLst/>
          </a:prstGeom>
          <a:ln w="28575" cmpd="sng">
            <a:solidFill>
              <a:srgbClr val="3366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0" name="Freeform 399"/>
          <p:cNvSpPr/>
          <p:nvPr/>
        </p:nvSpPr>
        <p:spPr>
          <a:xfrm>
            <a:off x="7273925" y="4454525"/>
            <a:ext cx="558188" cy="1006475"/>
          </a:xfrm>
          <a:custGeom>
            <a:avLst/>
            <a:gdLst>
              <a:gd name="connsiteX0" fmla="*/ 0 w 558188"/>
              <a:gd name="connsiteY0" fmla="*/ 1006475 h 1006475"/>
              <a:gd name="connsiteX1" fmla="*/ 136525 w 558188"/>
              <a:gd name="connsiteY1" fmla="*/ 936625 h 1006475"/>
              <a:gd name="connsiteX2" fmla="*/ 412750 w 558188"/>
              <a:gd name="connsiteY2" fmla="*/ 815975 h 1006475"/>
              <a:gd name="connsiteX3" fmla="*/ 520700 w 558188"/>
              <a:gd name="connsiteY3" fmla="*/ 682625 h 1006475"/>
              <a:gd name="connsiteX4" fmla="*/ 555625 w 558188"/>
              <a:gd name="connsiteY4" fmla="*/ 460375 h 1006475"/>
              <a:gd name="connsiteX5" fmla="*/ 460375 w 558188"/>
              <a:gd name="connsiteY5" fmla="*/ 0 h 100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8188" h="1006475">
                <a:moveTo>
                  <a:pt x="0" y="1006475"/>
                </a:moveTo>
                <a:cubicBezTo>
                  <a:pt x="33866" y="987425"/>
                  <a:pt x="67733" y="968375"/>
                  <a:pt x="136525" y="936625"/>
                </a:cubicBezTo>
                <a:cubicBezTo>
                  <a:pt x="205317" y="904875"/>
                  <a:pt x="348721" y="858308"/>
                  <a:pt x="412750" y="815975"/>
                </a:cubicBezTo>
                <a:cubicBezTo>
                  <a:pt x="476779" y="773642"/>
                  <a:pt x="496887" y="741892"/>
                  <a:pt x="520700" y="682625"/>
                </a:cubicBezTo>
                <a:cubicBezTo>
                  <a:pt x="544513" y="623358"/>
                  <a:pt x="565679" y="574146"/>
                  <a:pt x="555625" y="460375"/>
                </a:cubicBezTo>
                <a:cubicBezTo>
                  <a:pt x="545571" y="346604"/>
                  <a:pt x="460375" y="0"/>
                  <a:pt x="460375" y="0"/>
                </a:cubicBezTo>
              </a:path>
            </a:pathLst>
          </a:custGeom>
          <a:ln w="5715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394" name="Oval 393"/>
          <p:cNvSpPr/>
          <p:nvPr/>
        </p:nvSpPr>
        <p:spPr>
          <a:xfrm>
            <a:off x="7616310" y="2956436"/>
            <a:ext cx="118654" cy="118654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/>
          <p:cNvSpPr/>
          <p:nvPr/>
        </p:nvSpPr>
        <p:spPr>
          <a:xfrm>
            <a:off x="7210333" y="5405523"/>
            <a:ext cx="118654" cy="118654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/>
          <p:cNvSpPr/>
          <p:nvPr/>
        </p:nvSpPr>
        <p:spPr>
          <a:xfrm>
            <a:off x="7671866" y="4372765"/>
            <a:ext cx="118654" cy="118654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3140"/>
              </p:ext>
            </p:extLst>
          </p:nvPr>
        </p:nvGraphicFramePr>
        <p:xfrm>
          <a:off x="10592139" y="1010448"/>
          <a:ext cx="29808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603"/>
                <a:gridCol w="993603"/>
                <a:gridCol w="99360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species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industry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extinction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sp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9" name="Rectangle 188"/>
          <p:cNvSpPr/>
          <p:nvPr/>
        </p:nvSpPr>
        <p:spPr>
          <a:xfrm>
            <a:off x="203200" y="1270001"/>
            <a:ext cx="3982719" cy="3261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355600" y="1422401"/>
            <a:ext cx="3982719" cy="3261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508000" y="1574801"/>
            <a:ext cx="3982719" cy="3261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624573" y="1990936"/>
            <a:ext cx="3736836" cy="2739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1820" y="1571208"/>
            <a:ext cx="3903691" cy="3066374"/>
            <a:chOff x="112752" y="1202284"/>
            <a:chExt cx="3982719" cy="3128451"/>
          </a:xfrm>
        </p:grpSpPr>
        <p:grpSp>
          <p:nvGrpSpPr>
            <p:cNvPr id="183" name="Group 182"/>
            <p:cNvGrpSpPr/>
            <p:nvPr/>
          </p:nvGrpSpPr>
          <p:grpSpPr>
            <a:xfrm>
              <a:off x="2504310" y="2367075"/>
              <a:ext cx="1455721" cy="1397427"/>
              <a:chOff x="4372435" y="549907"/>
              <a:chExt cx="1190681" cy="1143000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4372435" y="549907"/>
                <a:ext cx="1190681" cy="1143000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4410646" y="589726"/>
                <a:ext cx="1101346" cy="106781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186" name="Picture 185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foregroundMark x1="89617" y1="15500" x2="89617" y2="15500"/>
                            <a14:foregroundMark x1="70583" y1="29200" x2="96903" y2="10000"/>
                            <a14:foregroundMark x1="69854" y1="30500" x2="47450" y2="47800"/>
                            <a14:foregroundMark x1="43169" y1="53100" x2="23862" y2="85900"/>
                            <a14:foregroundMark x1="9745" y1="95700" x2="1821" y2="89300"/>
                            <a14:foregroundMark x1="1639" y1="84900" x2="4098" y2="69000"/>
                            <a14:foregroundMark x1="5191" y1="65200" x2="13024" y2="43400"/>
                          </a14:backgroundRemoval>
                        </a14:imgEffect>
                      </a14:imgLayer>
                    </a14:imgProps>
                  </a:ext>
                </a:extLst>
              </a:blip>
              <a:srcRect r="27809" b="19269"/>
              <a:stretch/>
            </p:blipFill>
            <p:spPr>
              <a:xfrm>
                <a:off x="4688980" y="819315"/>
                <a:ext cx="823012" cy="838224"/>
              </a:xfrm>
              <a:prstGeom prst="rect">
                <a:avLst/>
              </a:prstGeom>
            </p:spPr>
          </p:pic>
          <p:sp>
            <p:nvSpPr>
              <p:cNvPr id="187" name="Right Triangle 30"/>
              <p:cNvSpPr/>
              <p:nvPr/>
            </p:nvSpPr>
            <p:spPr>
              <a:xfrm flipV="1">
                <a:off x="4410646" y="589726"/>
                <a:ext cx="848358" cy="1067812"/>
              </a:xfrm>
              <a:custGeom>
                <a:avLst/>
                <a:gdLst>
                  <a:gd name="connsiteX0" fmla="*/ 0 w 2894723"/>
                  <a:gd name="connsiteY0" fmla="*/ 3091833 h 3091833"/>
                  <a:gd name="connsiteX1" fmla="*/ 0 w 2894723"/>
                  <a:gd name="connsiteY1" fmla="*/ 0 h 3091833"/>
                  <a:gd name="connsiteX2" fmla="*/ 2894723 w 2894723"/>
                  <a:gd name="connsiteY2" fmla="*/ 3091833 h 3091833"/>
                  <a:gd name="connsiteX3" fmla="*/ 0 w 2894723"/>
                  <a:gd name="connsiteY3" fmla="*/ 3091833 h 3091833"/>
                  <a:gd name="connsiteX0" fmla="*/ 0 w 2894723"/>
                  <a:gd name="connsiteY0" fmla="*/ 3091833 h 3091833"/>
                  <a:gd name="connsiteX1" fmla="*/ 3963 w 2894723"/>
                  <a:gd name="connsiteY1" fmla="*/ 641046 h 3091833"/>
                  <a:gd name="connsiteX2" fmla="*/ 0 w 2894723"/>
                  <a:gd name="connsiteY2" fmla="*/ 0 h 3091833"/>
                  <a:gd name="connsiteX3" fmla="*/ 2894723 w 2894723"/>
                  <a:gd name="connsiteY3" fmla="*/ 3091833 h 3091833"/>
                  <a:gd name="connsiteX4" fmla="*/ 0 w 2894723"/>
                  <a:gd name="connsiteY4" fmla="*/ 3091833 h 3091833"/>
                  <a:gd name="connsiteX0" fmla="*/ 0 w 2894723"/>
                  <a:gd name="connsiteY0" fmla="*/ 3091833 h 3091833"/>
                  <a:gd name="connsiteX1" fmla="*/ 3963 w 2894723"/>
                  <a:gd name="connsiteY1" fmla="*/ 641046 h 3091833"/>
                  <a:gd name="connsiteX2" fmla="*/ 0 w 2894723"/>
                  <a:gd name="connsiteY2" fmla="*/ 0 h 3091833"/>
                  <a:gd name="connsiteX3" fmla="*/ 1140915 w 2894723"/>
                  <a:gd name="connsiteY3" fmla="*/ 1221618 h 3091833"/>
                  <a:gd name="connsiteX4" fmla="*/ 2894723 w 2894723"/>
                  <a:gd name="connsiteY4" fmla="*/ 3091833 h 3091833"/>
                  <a:gd name="connsiteX5" fmla="*/ 0 w 2894723"/>
                  <a:gd name="connsiteY5" fmla="*/ 3091833 h 3091833"/>
                  <a:gd name="connsiteX0" fmla="*/ 0 w 2894723"/>
                  <a:gd name="connsiteY0" fmla="*/ 3091833 h 3091833"/>
                  <a:gd name="connsiteX1" fmla="*/ 3963 w 2894723"/>
                  <a:gd name="connsiteY1" fmla="*/ 641046 h 3091833"/>
                  <a:gd name="connsiteX2" fmla="*/ 0 w 2894723"/>
                  <a:gd name="connsiteY2" fmla="*/ 0 h 3091833"/>
                  <a:gd name="connsiteX3" fmla="*/ 1140915 w 2894723"/>
                  <a:gd name="connsiteY3" fmla="*/ 1221618 h 3091833"/>
                  <a:gd name="connsiteX4" fmla="*/ 1999677 w 2894723"/>
                  <a:gd name="connsiteY4" fmla="*/ 2177142 h 3091833"/>
                  <a:gd name="connsiteX5" fmla="*/ 2894723 w 2894723"/>
                  <a:gd name="connsiteY5" fmla="*/ 3091833 h 3091833"/>
                  <a:gd name="connsiteX6" fmla="*/ 0 w 2894723"/>
                  <a:gd name="connsiteY6" fmla="*/ 3091833 h 3091833"/>
                  <a:gd name="connsiteX0" fmla="*/ 0 w 2894723"/>
                  <a:gd name="connsiteY0" fmla="*/ 3103928 h 3103928"/>
                  <a:gd name="connsiteX1" fmla="*/ 3963 w 2894723"/>
                  <a:gd name="connsiteY1" fmla="*/ 653141 h 3103928"/>
                  <a:gd name="connsiteX2" fmla="*/ 604762 w 2894723"/>
                  <a:gd name="connsiteY2" fmla="*/ 0 h 3103928"/>
                  <a:gd name="connsiteX3" fmla="*/ 1140915 w 2894723"/>
                  <a:gd name="connsiteY3" fmla="*/ 1233713 h 3103928"/>
                  <a:gd name="connsiteX4" fmla="*/ 1999677 w 2894723"/>
                  <a:gd name="connsiteY4" fmla="*/ 2189237 h 3103928"/>
                  <a:gd name="connsiteX5" fmla="*/ 2894723 w 2894723"/>
                  <a:gd name="connsiteY5" fmla="*/ 3103928 h 3103928"/>
                  <a:gd name="connsiteX6" fmla="*/ 0 w 2894723"/>
                  <a:gd name="connsiteY6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653141 h 3103928"/>
                  <a:gd name="connsiteX2" fmla="*/ 313601 w 2894723"/>
                  <a:gd name="connsiteY2" fmla="*/ 328990 h 3103928"/>
                  <a:gd name="connsiteX3" fmla="*/ 604762 w 2894723"/>
                  <a:gd name="connsiteY3" fmla="*/ 0 h 3103928"/>
                  <a:gd name="connsiteX4" fmla="*/ 1140915 w 2894723"/>
                  <a:gd name="connsiteY4" fmla="*/ 1233713 h 3103928"/>
                  <a:gd name="connsiteX5" fmla="*/ 1999677 w 2894723"/>
                  <a:gd name="connsiteY5" fmla="*/ 2189237 h 3103928"/>
                  <a:gd name="connsiteX6" fmla="*/ 2894723 w 2894723"/>
                  <a:gd name="connsiteY6" fmla="*/ 3103928 h 3103928"/>
                  <a:gd name="connsiteX7" fmla="*/ 0 w 2894723"/>
                  <a:gd name="connsiteY7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653141 h 3103928"/>
                  <a:gd name="connsiteX2" fmla="*/ 274090 w 2894723"/>
                  <a:gd name="connsiteY2" fmla="*/ 7257 h 3103928"/>
                  <a:gd name="connsiteX3" fmla="*/ 604762 w 2894723"/>
                  <a:gd name="connsiteY3" fmla="*/ 0 h 3103928"/>
                  <a:gd name="connsiteX4" fmla="*/ 1140915 w 2894723"/>
                  <a:gd name="connsiteY4" fmla="*/ 1233713 h 3103928"/>
                  <a:gd name="connsiteX5" fmla="*/ 1999677 w 2894723"/>
                  <a:gd name="connsiteY5" fmla="*/ 2189237 h 3103928"/>
                  <a:gd name="connsiteX6" fmla="*/ 2894723 w 2894723"/>
                  <a:gd name="connsiteY6" fmla="*/ 3103928 h 3103928"/>
                  <a:gd name="connsiteX7" fmla="*/ 0 w 2894723"/>
                  <a:gd name="connsiteY7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274090 w 2894723"/>
                  <a:gd name="connsiteY2" fmla="*/ 7257 h 3103928"/>
                  <a:gd name="connsiteX3" fmla="*/ 604762 w 2894723"/>
                  <a:gd name="connsiteY3" fmla="*/ 0 h 3103928"/>
                  <a:gd name="connsiteX4" fmla="*/ 1140915 w 2894723"/>
                  <a:gd name="connsiteY4" fmla="*/ 1233713 h 3103928"/>
                  <a:gd name="connsiteX5" fmla="*/ 1999677 w 2894723"/>
                  <a:gd name="connsiteY5" fmla="*/ 2189237 h 3103928"/>
                  <a:gd name="connsiteX6" fmla="*/ 2894723 w 2894723"/>
                  <a:gd name="connsiteY6" fmla="*/ 3103928 h 3103928"/>
                  <a:gd name="connsiteX7" fmla="*/ 0 w 2894723"/>
                  <a:gd name="connsiteY7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48312 w 2894723"/>
                  <a:gd name="connsiteY2" fmla="*/ 464457 h 3103928"/>
                  <a:gd name="connsiteX3" fmla="*/ 274090 w 2894723"/>
                  <a:gd name="connsiteY3" fmla="*/ 7257 h 3103928"/>
                  <a:gd name="connsiteX4" fmla="*/ 604762 w 2894723"/>
                  <a:gd name="connsiteY4" fmla="*/ 0 h 3103928"/>
                  <a:gd name="connsiteX5" fmla="*/ 1140915 w 2894723"/>
                  <a:gd name="connsiteY5" fmla="*/ 1233713 h 3103928"/>
                  <a:gd name="connsiteX6" fmla="*/ 1999677 w 2894723"/>
                  <a:gd name="connsiteY6" fmla="*/ 2189237 h 3103928"/>
                  <a:gd name="connsiteX7" fmla="*/ 2894723 w 2894723"/>
                  <a:gd name="connsiteY7" fmla="*/ 3103928 h 3103928"/>
                  <a:gd name="connsiteX8" fmla="*/ 0 w 2894723"/>
                  <a:gd name="connsiteY8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212001 w 2894723"/>
                  <a:gd name="connsiteY2" fmla="*/ 362857 h 3103928"/>
                  <a:gd name="connsiteX3" fmla="*/ 274090 w 2894723"/>
                  <a:gd name="connsiteY3" fmla="*/ 7257 h 3103928"/>
                  <a:gd name="connsiteX4" fmla="*/ 604762 w 2894723"/>
                  <a:gd name="connsiteY4" fmla="*/ 0 h 3103928"/>
                  <a:gd name="connsiteX5" fmla="*/ 1140915 w 2894723"/>
                  <a:gd name="connsiteY5" fmla="*/ 1233713 h 3103928"/>
                  <a:gd name="connsiteX6" fmla="*/ 1999677 w 2894723"/>
                  <a:gd name="connsiteY6" fmla="*/ 2189237 h 3103928"/>
                  <a:gd name="connsiteX7" fmla="*/ 2894723 w 2894723"/>
                  <a:gd name="connsiteY7" fmla="*/ 3103928 h 3103928"/>
                  <a:gd name="connsiteX8" fmla="*/ 0 w 2894723"/>
                  <a:gd name="connsiteY8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212001 w 2894723"/>
                  <a:gd name="connsiteY2" fmla="*/ 362857 h 3103928"/>
                  <a:gd name="connsiteX3" fmla="*/ 274090 w 2894723"/>
                  <a:gd name="connsiteY3" fmla="*/ 7257 h 3103928"/>
                  <a:gd name="connsiteX4" fmla="*/ 604762 w 2894723"/>
                  <a:gd name="connsiteY4" fmla="*/ 0 h 3103928"/>
                  <a:gd name="connsiteX5" fmla="*/ 1140915 w 2894723"/>
                  <a:gd name="connsiteY5" fmla="*/ 1233713 h 3103928"/>
                  <a:gd name="connsiteX6" fmla="*/ 1999677 w 2894723"/>
                  <a:gd name="connsiteY6" fmla="*/ 2189237 h 3103928"/>
                  <a:gd name="connsiteX7" fmla="*/ 2894723 w 2894723"/>
                  <a:gd name="connsiteY7" fmla="*/ 3103928 h 3103928"/>
                  <a:gd name="connsiteX8" fmla="*/ 0 w 2894723"/>
                  <a:gd name="connsiteY8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212001 w 2894723"/>
                  <a:gd name="connsiteY2" fmla="*/ 362857 h 3103928"/>
                  <a:gd name="connsiteX3" fmla="*/ 274090 w 2894723"/>
                  <a:gd name="connsiteY3" fmla="*/ 7257 h 3103928"/>
                  <a:gd name="connsiteX4" fmla="*/ 604762 w 2894723"/>
                  <a:gd name="connsiteY4" fmla="*/ 0 h 3103928"/>
                  <a:gd name="connsiteX5" fmla="*/ 1140915 w 2894723"/>
                  <a:gd name="connsiteY5" fmla="*/ 1233713 h 3103928"/>
                  <a:gd name="connsiteX6" fmla="*/ 1999677 w 2894723"/>
                  <a:gd name="connsiteY6" fmla="*/ 2189237 h 3103928"/>
                  <a:gd name="connsiteX7" fmla="*/ 2894723 w 2894723"/>
                  <a:gd name="connsiteY7" fmla="*/ 3103928 h 3103928"/>
                  <a:gd name="connsiteX8" fmla="*/ 0 w 2894723"/>
                  <a:gd name="connsiteY8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183779 w 2894723"/>
                  <a:gd name="connsiteY2" fmla="*/ 351568 h 3103928"/>
                  <a:gd name="connsiteX3" fmla="*/ 274090 w 2894723"/>
                  <a:gd name="connsiteY3" fmla="*/ 7257 h 3103928"/>
                  <a:gd name="connsiteX4" fmla="*/ 604762 w 2894723"/>
                  <a:gd name="connsiteY4" fmla="*/ 0 h 3103928"/>
                  <a:gd name="connsiteX5" fmla="*/ 1140915 w 2894723"/>
                  <a:gd name="connsiteY5" fmla="*/ 1233713 h 3103928"/>
                  <a:gd name="connsiteX6" fmla="*/ 1999677 w 2894723"/>
                  <a:gd name="connsiteY6" fmla="*/ 2189237 h 3103928"/>
                  <a:gd name="connsiteX7" fmla="*/ 2894723 w 2894723"/>
                  <a:gd name="connsiteY7" fmla="*/ 3103928 h 3103928"/>
                  <a:gd name="connsiteX8" fmla="*/ 0 w 2894723"/>
                  <a:gd name="connsiteY8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183779 w 2894723"/>
                  <a:gd name="connsiteY2" fmla="*/ 351568 h 3103928"/>
                  <a:gd name="connsiteX3" fmla="*/ 274090 w 2894723"/>
                  <a:gd name="connsiteY3" fmla="*/ 7257 h 3103928"/>
                  <a:gd name="connsiteX4" fmla="*/ 604762 w 2894723"/>
                  <a:gd name="connsiteY4" fmla="*/ 0 h 3103928"/>
                  <a:gd name="connsiteX5" fmla="*/ 1140915 w 2894723"/>
                  <a:gd name="connsiteY5" fmla="*/ 1233713 h 3103928"/>
                  <a:gd name="connsiteX6" fmla="*/ 1999677 w 2894723"/>
                  <a:gd name="connsiteY6" fmla="*/ 2189237 h 3103928"/>
                  <a:gd name="connsiteX7" fmla="*/ 2894723 w 2894723"/>
                  <a:gd name="connsiteY7" fmla="*/ 3103928 h 3103928"/>
                  <a:gd name="connsiteX8" fmla="*/ 0 w 2894723"/>
                  <a:gd name="connsiteY8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183779 w 2894723"/>
                  <a:gd name="connsiteY2" fmla="*/ 351568 h 3103928"/>
                  <a:gd name="connsiteX3" fmla="*/ 274090 w 2894723"/>
                  <a:gd name="connsiteY3" fmla="*/ 7257 h 3103928"/>
                  <a:gd name="connsiteX4" fmla="*/ 604762 w 2894723"/>
                  <a:gd name="connsiteY4" fmla="*/ 0 h 3103928"/>
                  <a:gd name="connsiteX5" fmla="*/ 911912 w 2894723"/>
                  <a:gd name="connsiteY5" fmla="*/ 724101 h 3103928"/>
                  <a:gd name="connsiteX6" fmla="*/ 1140915 w 2894723"/>
                  <a:gd name="connsiteY6" fmla="*/ 1233713 h 3103928"/>
                  <a:gd name="connsiteX7" fmla="*/ 1999677 w 2894723"/>
                  <a:gd name="connsiteY7" fmla="*/ 2189237 h 3103928"/>
                  <a:gd name="connsiteX8" fmla="*/ 2894723 w 2894723"/>
                  <a:gd name="connsiteY8" fmla="*/ 3103928 h 3103928"/>
                  <a:gd name="connsiteX9" fmla="*/ 0 w 2894723"/>
                  <a:gd name="connsiteY9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183779 w 2894723"/>
                  <a:gd name="connsiteY2" fmla="*/ 351568 h 3103928"/>
                  <a:gd name="connsiteX3" fmla="*/ 274090 w 2894723"/>
                  <a:gd name="connsiteY3" fmla="*/ 7257 h 3103928"/>
                  <a:gd name="connsiteX4" fmla="*/ 604762 w 2894723"/>
                  <a:gd name="connsiteY4" fmla="*/ 0 h 3103928"/>
                  <a:gd name="connsiteX5" fmla="*/ 437778 w 2894723"/>
                  <a:gd name="connsiteY5" fmla="*/ 803123 h 3103928"/>
                  <a:gd name="connsiteX6" fmla="*/ 1140915 w 2894723"/>
                  <a:gd name="connsiteY6" fmla="*/ 1233713 h 3103928"/>
                  <a:gd name="connsiteX7" fmla="*/ 1999677 w 2894723"/>
                  <a:gd name="connsiteY7" fmla="*/ 2189237 h 3103928"/>
                  <a:gd name="connsiteX8" fmla="*/ 2894723 w 2894723"/>
                  <a:gd name="connsiteY8" fmla="*/ 3103928 h 3103928"/>
                  <a:gd name="connsiteX9" fmla="*/ 0 w 2894723"/>
                  <a:gd name="connsiteY9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183779 w 2894723"/>
                  <a:gd name="connsiteY2" fmla="*/ 351568 h 3103928"/>
                  <a:gd name="connsiteX3" fmla="*/ 274090 w 2894723"/>
                  <a:gd name="connsiteY3" fmla="*/ 7257 h 3103928"/>
                  <a:gd name="connsiteX4" fmla="*/ 604762 w 2894723"/>
                  <a:gd name="connsiteY4" fmla="*/ 0 h 3103928"/>
                  <a:gd name="connsiteX5" fmla="*/ 437778 w 2894723"/>
                  <a:gd name="connsiteY5" fmla="*/ 803123 h 3103928"/>
                  <a:gd name="connsiteX6" fmla="*/ 1140915 w 2894723"/>
                  <a:gd name="connsiteY6" fmla="*/ 1233713 h 3103928"/>
                  <a:gd name="connsiteX7" fmla="*/ 1999677 w 2894723"/>
                  <a:gd name="connsiteY7" fmla="*/ 2189237 h 3103928"/>
                  <a:gd name="connsiteX8" fmla="*/ 2894723 w 2894723"/>
                  <a:gd name="connsiteY8" fmla="*/ 3103928 h 3103928"/>
                  <a:gd name="connsiteX9" fmla="*/ 0 w 2894723"/>
                  <a:gd name="connsiteY9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183779 w 2894723"/>
                  <a:gd name="connsiteY2" fmla="*/ 351568 h 3103928"/>
                  <a:gd name="connsiteX3" fmla="*/ 274090 w 2894723"/>
                  <a:gd name="connsiteY3" fmla="*/ 7257 h 3103928"/>
                  <a:gd name="connsiteX4" fmla="*/ 604762 w 2894723"/>
                  <a:gd name="connsiteY4" fmla="*/ 0 h 3103928"/>
                  <a:gd name="connsiteX5" fmla="*/ 437778 w 2894723"/>
                  <a:gd name="connsiteY5" fmla="*/ 803123 h 3103928"/>
                  <a:gd name="connsiteX6" fmla="*/ 1140915 w 2894723"/>
                  <a:gd name="connsiteY6" fmla="*/ 1233713 h 3103928"/>
                  <a:gd name="connsiteX7" fmla="*/ 1999677 w 2894723"/>
                  <a:gd name="connsiteY7" fmla="*/ 2189237 h 3103928"/>
                  <a:gd name="connsiteX8" fmla="*/ 2894723 w 2894723"/>
                  <a:gd name="connsiteY8" fmla="*/ 3103928 h 3103928"/>
                  <a:gd name="connsiteX9" fmla="*/ 0 w 2894723"/>
                  <a:gd name="connsiteY9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183779 w 2894723"/>
                  <a:gd name="connsiteY2" fmla="*/ 351568 h 3103928"/>
                  <a:gd name="connsiteX3" fmla="*/ 274090 w 2894723"/>
                  <a:gd name="connsiteY3" fmla="*/ 7257 h 3103928"/>
                  <a:gd name="connsiteX4" fmla="*/ 638629 w 2894723"/>
                  <a:gd name="connsiteY4" fmla="*/ 0 h 3103928"/>
                  <a:gd name="connsiteX5" fmla="*/ 437778 w 2894723"/>
                  <a:gd name="connsiteY5" fmla="*/ 803123 h 3103928"/>
                  <a:gd name="connsiteX6" fmla="*/ 1140915 w 2894723"/>
                  <a:gd name="connsiteY6" fmla="*/ 1233713 h 3103928"/>
                  <a:gd name="connsiteX7" fmla="*/ 1999677 w 2894723"/>
                  <a:gd name="connsiteY7" fmla="*/ 2189237 h 3103928"/>
                  <a:gd name="connsiteX8" fmla="*/ 2894723 w 2894723"/>
                  <a:gd name="connsiteY8" fmla="*/ 3103928 h 3103928"/>
                  <a:gd name="connsiteX9" fmla="*/ 0 w 2894723"/>
                  <a:gd name="connsiteY9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183779 w 2894723"/>
                  <a:gd name="connsiteY2" fmla="*/ 351568 h 3103928"/>
                  <a:gd name="connsiteX3" fmla="*/ 274090 w 2894723"/>
                  <a:gd name="connsiteY3" fmla="*/ 7257 h 3103928"/>
                  <a:gd name="connsiteX4" fmla="*/ 638629 w 2894723"/>
                  <a:gd name="connsiteY4" fmla="*/ 0 h 3103928"/>
                  <a:gd name="connsiteX5" fmla="*/ 437778 w 2894723"/>
                  <a:gd name="connsiteY5" fmla="*/ 803123 h 3103928"/>
                  <a:gd name="connsiteX6" fmla="*/ 1377981 w 2894723"/>
                  <a:gd name="connsiteY6" fmla="*/ 1566735 h 3103928"/>
                  <a:gd name="connsiteX7" fmla="*/ 1999677 w 2894723"/>
                  <a:gd name="connsiteY7" fmla="*/ 2189237 h 3103928"/>
                  <a:gd name="connsiteX8" fmla="*/ 2894723 w 2894723"/>
                  <a:gd name="connsiteY8" fmla="*/ 3103928 h 3103928"/>
                  <a:gd name="connsiteX9" fmla="*/ 0 w 2894723"/>
                  <a:gd name="connsiteY9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183779 w 2894723"/>
                  <a:gd name="connsiteY2" fmla="*/ 351568 h 3103928"/>
                  <a:gd name="connsiteX3" fmla="*/ 274090 w 2894723"/>
                  <a:gd name="connsiteY3" fmla="*/ 7257 h 3103928"/>
                  <a:gd name="connsiteX4" fmla="*/ 638629 w 2894723"/>
                  <a:gd name="connsiteY4" fmla="*/ 0 h 3103928"/>
                  <a:gd name="connsiteX5" fmla="*/ 437778 w 2894723"/>
                  <a:gd name="connsiteY5" fmla="*/ 803123 h 3103928"/>
                  <a:gd name="connsiteX6" fmla="*/ 1377981 w 2894723"/>
                  <a:gd name="connsiteY6" fmla="*/ 1566735 h 3103928"/>
                  <a:gd name="connsiteX7" fmla="*/ 1724712 w 2894723"/>
                  <a:gd name="connsiteY7" fmla="*/ 1920723 h 3103928"/>
                  <a:gd name="connsiteX8" fmla="*/ 1999677 w 2894723"/>
                  <a:gd name="connsiteY8" fmla="*/ 2189237 h 3103928"/>
                  <a:gd name="connsiteX9" fmla="*/ 2894723 w 2894723"/>
                  <a:gd name="connsiteY9" fmla="*/ 3103928 h 3103928"/>
                  <a:gd name="connsiteX10" fmla="*/ 0 w 2894723"/>
                  <a:gd name="connsiteY10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183779 w 2894723"/>
                  <a:gd name="connsiteY2" fmla="*/ 351568 h 3103928"/>
                  <a:gd name="connsiteX3" fmla="*/ 274090 w 2894723"/>
                  <a:gd name="connsiteY3" fmla="*/ 7257 h 3103928"/>
                  <a:gd name="connsiteX4" fmla="*/ 638629 w 2894723"/>
                  <a:gd name="connsiteY4" fmla="*/ 0 h 3103928"/>
                  <a:gd name="connsiteX5" fmla="*/ 437778 w 2894723"/>
                  <a:gd name="connsiteY5" fmla="*/ 803123 h 3103928"/>
                  <a:gd name="connsiteX6" fmla="*/ 1377981 w 2894723"/>
                  <a:gd name="connsiteY6" fmla="*/ 1566735 h 3103928"/>
                  <a:gd name="connsiteX7" fmla="*/ 1273156 w 2894723"/>
                  <a:gd name="connsiteY7" fmla="*/ 1864278 h 3103928"/>
                  <a:gd name="connsiteX8" fmla="*/ 1999677 w 2894723"/>
                  <a:gd name="connsiteY8" fmla="*/ 2189237 h 3103928"/>
                  <a:gd name="connsiteX9" fmla="*/ 2894723 w 2894723"/>
                  <a:gd name="connsiteY9" fmla="*/ 3103928 h 3103928"/>
                  <a:gd name="connsiteX10" fmla="*/ 0 w 2894723"/>
                  <a:gd name="connsiteY10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183779 w 2894723"/>
                  <a:gd name="connsiteY2" fmla="*/ 351568 h 3103928"/>
                  <a:gd name="connsiteX3" fmla="*/ 274090 w 2894723"/>
                  <a:gd name="connsiteY3" fmla="*/ 7257 h 3103928"/>
                  <a:gd name="connsiteX4" fmla="*/ 638629 w 2894723"/>
                  <a:gd name="connsiteY4" fmla="*/ 0 h 3103928"/>
                  <a:gd name="connsiteX5" fmla="*/ 437778 w 2894723"/>
                  <a:gd name="connsiteY5" fmla="*/ 803123 h 3103928"/>
                  <a:gd name="connsiteX6" fmla="*/ 1377981 w 2894723"/>
                  <a:gd name="connsiteY6" fmla="*/ 1566735 h 3103928"/>
                  <a:gd name="connsiteX7" fmla="*/ 1273156 w 2894723"/>
                  <a:gd name="connsiteY7" fmla="*/ 1864278 h 3103928"/>
                  <a:gd name="connsiteX8" fmla="*/ 1598922 w 2894723"/>
                  <a:gd name="connsiteY8" fmla="*/ 2567414 h 3103928"/>
                  <a:gd name="connsiteX9" fmla="*/ 2894723 w 2894723"/>
                  <a:gd name="connsiteY9" fmla="*/ 3103928 h 3103928"/>
                  <a:gd name="connsiteX10" fmla="*/ 0 w 2894723"/>
                  <a:gd name="connsiteY10" fmla="*/ 3103928 h 3103928"/>
                  <a:gd name="connsiteX0" fmla="*/ 0 w 2256901"/>
                  <a:gd name="connsiteY0" fmla="*/ 3103928 h 3103928"/>
                  <a:gd name="connsiteX1" fmla="*/ 3963 w 2256901"/>
                  <a:gd name="connsiteY1" fmla="*/ 562830 h 3103928"/>
                  <a:gd name="connsiteX2" fmla="*/ 183779 w 2256901"/>
                  <a:gd name="connsiteY2" fmla="*/ 351568 h 3103928"/>
                  <a:gd name="connsiteX3" fmla="*/ 274090 w 2256901"/>
                  <a:gd name="connsiteY3" fmla="*/ 7257 h 3103928"/>
                  <a:gd name="connsiteX4" fmla="*/ 638629 w 2256901"/>
                  <a:gd name="connsiteY4" fmla="*/ 0 h 3103928"/>
                  <a:gd name="connsiteX5" fmla="*/ 437778 w 2256901"/>
                  <a:gd name="connsiteY5" fmla="*/ 803123 h 3103928"/>
                  <a:gd name="connsiteX6" fmla="*/ 1377981 w 2256901"/>
                  <a:gd name="connsiteY6" fmla="*/ 1566735 h 3103928"/>
                  <a:gd name="connsiteX7" fmla="*/ 1273156 w 2256901"/>
                  <a:gd name="connsiteY7" fmla="*/ 1864278 h 3103928"/>
                  <a:gd name="connsiteX8" fmla="*/ 1598922 w 2256901"/>
                  <a:gd name="connsiteY8" fmla="*/ 2567414 h 3103928"/>
                  <a:gd name="connsiteX9" fmla="*/ 2256901 w 2256901"/>
                  <a:gd name="connsiteY9" fmla="*/ 2753972 h 3103928"/>
                  <a:gd name="connsiteX10" fmla="*/ 0 w 2256901"/>
                  <a:gd name="connsiteY10" fmla="*/ 3103928 h 3103928"/>
                  <a:gd name="connsiteX0" fmla="*/ 0 w 1726323"/>
                  <a:gd name="connsiteY0" fmla="*/ 3103928 h 3103928"/>
                  <a:gd name="connsiteX1" fmla="*/ 3963 w 1726323"/>
                  <a:gd name="connsiteY1" fmla="*/ 562830 h 3103928"/>
                  <a:gd name="connsiteX2" fmla="*/ 183779 w 1726323"/>
                  <a:gd name="connsiteY2" fmla="*/ 351568 h 3103928"/>
                  <a:gd name="connsiteX3" fmla="*/ 274090 w 1726323"/>
                  <a:gd name="connsiteY3" fmla="*/ 7257 h 3103928"/>
                  <a:gd name="connsiteX4" fmla="*/ 638629 w 1726323"/>
                  <a:gd name="connsiteY4" fmla="*/ 0 h 3103928"/>
                  <a:gd name="connsiteX5" fmla="*/ 437778 w 1726323"/>
                  <a:gd name="connsiteY5" fmla="*/ 803123 h 3103928"/>
                  <a:gd name="connsiteX6" fmla="*/ 1377981 w 1726323"/>
                  <a:gd name="connsiteY6" fmla="*/ 1566735 h 3103928"/>
                  <a:gd name="connsiteX7" fmla="*/ 1273156 w 1726323"/>
                  <a:gd name="connsiteY7" fmla="*/ 1864278 h 3103928"/>
                  <a:gd name="connsiteX8" fmla="*/ 1598922 w 1726323"/>
                  <a:gd name="connsiteY8" fmla="*/ 2567414 h 3103928"/>
                  <a:gd name="connsiteX9" fmla="*/ 1726323 w 1726323"/>
                  <a:gd name="connsiteY9" fmla="*/ 2753972 h 3103928"/>
                  <a:gd name="connsiteX10" fmla="*/ 0 w 1726323"/>
                  <a:gd name="connsiteY10" fmla="*/ 3103928 h 3103928"/>
                  <a:gd name="connsiteX0" fmla="*/ 0 w 1598922"/>
                  <a:gd name="connsiteY0" fmla="*/ 3103928 h 3103928"/>
                  <a:gd name="connsiteX1" fmla="*/ 3963 w 1598922"/>
                  <a:gd name="connsiteY1" fmla="*/ 562830 h 3103928"/>
                  <a:gd name="connsiteX2" fmla="*/ 183779 w 1598922"/>
                  <a:gd name="connsiteY2" fmla="*/ 351568 h 3103928"/>
                  <a:gd name="connsiteX3" fmla="*/ 274090 w 1598922"/>
                  <a:gd name="connsiteY3" fmla="*/ 7257 h 3103928"/>
                  <a:gd name="connsiteX4" fmla="*/ 638629 w 1598922"/>
                  <a:gd name="connsiteY4" fmla="*/ 0 h 3103928"/>
                  <a:gd name="connsiteX5" fmla="*/ 437778 w 1598922"/>
                  <a:gd name="connsiteY5" fmla="*/ 803123 h 3103928"/>
                  <a:gd name="connsiteX6" fmla="*/ 1377981 w 1598922"/>
                  <a:gd name="connsiteY6" fmla="*/ 1566735 h 3103928"/>
                  <a:gd name="connsiteX7" fmla="*/ 1273156 w 1598922"/>
                  <a:gd name="connsiteY7" fmla="*/ 1864278 h 3103928"/>
                  <a:gd name="connsiteX8" fmla="*/ 1598922 w 1598922"/>
                  <a:gd name="connsiteY8" fmla="*/ 2567414 h 3103928"/>
                  <a:gd name="connsiteX9" fmla="*/ 1382012 w 1598922"/>
                  <a:gd name="connsiteY9" fmla="*/ 2753972 h 3103928"/>
                  <a:gd name="connsiteX10" fmla="*/ 0 w 1598922"/>
                  <a:gd name="connsiteY10" fmla="*/ 3103928 h 3103928"/>
                  <a:gd name="connsiteX0" fmla="*/ 0 w 1598922"/>
                  <a:gd name="connsiteY0" fmla="*/ 3103928 h 3103928"/>
                  <a:gd name="connsiteX1" fmla="*/ 3963 w 1598922"/>
                  <a:gd name="connsiteY1" fmla="*/ 562830 h 3103928"/>
                  <a:gd name="connsiteX2" fmla="*/ 183779 w 1598922"/>
                  <a:gd name="connsiteY2" fmla="*/ 351568 h 3103928"/>
                  <a:gd name="connsiteX3" fmla="*/ 274090 w 1598922"/>
                  <a:gd name="connsiteY3" fmla="*/ 7257 h 3103928"/>
                  <a:gd name="connsiteX4" fmla="*/ 638629 w 1598922"/>
                  <a:gd name="connsiteY4" fmla="*/ 0 h 3103928"/>
                  <a:gd name="connsiteX5" fmla="*/ 437778 w 1598922"/>
                  <a:gd name="connsiteY5" fmla="*/ 803123 h 3103928"/>
                  <a:gd name="connsiteX6" fmla="*/ 1377981 w 1598922"/>
                  <a:gd name="connsiteY6" fmla="*/ 1566735 h 3103928"/>
                  <a:gd name="connsiteX7" fmla="*/ 1273156 w 1598922"/>
                  <a:gd name="connsiteY7" fmla="*/ 1864278 h 3103928"/>
                  <a:gd name="connsiteX8" fmla="*/ 1598922 w 1598922"/>
                  <a:gd name="connsiteY8" fmla="*/ 2567414 h 3103928"/>
                  <a:gd name="connsiteX9" fmla="*/ 1382012 w 1598922"/>
                  <a:gd name="connsiteY9" fmla="*/ 2753972 h 3103928"/>
                  <a:gd name="connsiteX10" fmla="*/ 0 w 1598922"/>
                  <a:gd name="connsiteY10" fmla="*/ 3103928 h 3103928"/>
                  <a:gd name="connsiteX0" fmla="*/ 0 w 1598922"/>
                  <a:gd name="connsiteY0" fmla="*/ 3103928 h 3103928"/>
                  <a:gd name="connsiteX1" fmla="*/ 3963 w 1598922"/>
                  <a:gd name="connsiteY1" fmla="*/ 562830 h 3103928"/>
                  <a:gd name="connsiteX2" fmla="*/ 183779 w 1598922"/>
                  <a:gd name="connsiteY2" fmla="*/ 351568 h 3103928"/>
                  <a:gd name="connsiteX3" fmla="*/ 274090 w 1598922"/>
                  <a:gd name="connsiteY3" fmla="*/ 7257 h 3103928"/>
                  <a:gd name="connsiteX4" fmla="*/ 638629 w 1598922"/>
                  <a:gd name="connsiteY4" fmla="*/ 0 h 3103928"/>
                  <a:gd name="connsiteX5" fmla="*/ 437778 w 1598922"/>
                  <a:gd name="connsiteY5" fmla="*/ 803123 h 3103928"/>
                  <a:gd name="connsiteX6" fmla="*/ 1377981 w 1598922"/>
                  <a:gd name="connsiteY6" fmla="*/ 1566735 h 3103928"/>
                  <a:gd name="connsiteX7" fmla="*/ 1273156 w 1598922"/>
                  <a:gd name="connsiteY7" fmla="*/ 1864278 h 3103928"/>
                  <a:gd name="connsiteX8" fmla="*/ 1598922 w 1598922"/>
                  <a:gd name="connsiteY8" fmla="*/ 2567414 h 3103928"/>
                  <a:gd name="connsiteX9" fmla="*/ 1382012 w 1598922"/>
                  <a:gd name="connsiteY9" fmla="*/ 2753972 h 3103928"/>
                  <a:gd name="connsiteX10" fmla="*/ 0 w 1598922"/>
                  <a:gd name="connsiteY10" fmla="*/ 3103928 h 3103928"/>
                  <a:gd name="connsiteX0" fmla="*/ 0 w 1598922"/>
                  <a:gd name="connsiteY0" fmla="*/ 3103928 h 3103928"/>
                  <a:gd name="connsiteX1" fmla="*/ 3963 w 1598922"/>
                  <a:gd name="connsiteY1" fmla="*/ 562830 h 3103928"/>
                  <a:gd name="connsiteX2" fmla="*/ 183779 w 1598922"/>
                  <a:gd name="connsiteY2" fmla="*/ 351568 h 3103928"/>
                  <a:gd name="connsiteX3" fmla="*/ 274090 w 1598922"/>
                  <a:gd name="connsiteY3" fmla="*/ 7257 h 3103928"/>
                  <a:gd name="connsiteX4" fmla="*/ 638629 w 1598922"/>
                  <a:gd name="connsiteY4" fmla="*/ 0 h 3103928"/>
                  <a:gd name="connsiteX5" fmla="*/ 437778 w 1598922"/>
                  <a:gd name="connsiteY5" fmla="*/ 803123 h 3103928"/>
                  <a:gd name="connsiteX6" fmla="*/ 1377981 w 1598922"/>
                  <a:gd name="connsiteY6" fmla="*/ 1566735 h 3103928"/>
                  <a:gd name="connsiteX7" fmla="*/ 1273156 w 1598922"/>
                  <a:gd name="connsiteY7" fmla="*/ 1864278 h 3103928"/>
                  <a:gd name="connsiteX8" fmla="*/ 1598922 w 1598922"/>
                  <a:gd name="connsiteY8" fmla="*/ 2567414 h 3103928"/>
                  <a:gd name="connsiteX9" fmla="*/ 1382012 w 1598922"/>
                  <a:gd name="connsiteY9" fmla="*/ 2753972 h 3103928"/>
                  <a:gd name="connsiteX10" fmla="*/ 0 w 1598922"/>
                  <a:gd name="connsiteY10" fmla="*/ 3103928 h 3103928"/>
                  <a:gd name="connsiteX0" fmla="*/ 0 w 1598922"/>
                  <a:gd name="connsiteY0" fmla="*/ 3103928 h 3103928"/>
                  <a:gd name="connsiteX1" fmla="*/ 3963 w 1598922"/>
                  <a:gd name="connsiteY1" fmla="*/ 562830 h 3103928"/>
                  <a:gd name="connsiteX2" fmla="*/ 183779 w 1598922"/>
                  <a:gd name="connsiteY2" fmla="*/ 351568 h 3103928"/>
                  <a:gd name="connsiteX3" fmla="*/ 274090 w 1598922"/>
                  <a:gd name="connsiteY3" fmla="*/ 7257 h 3103928"/>
                  <a:gd name="connsiteX4" fmla="*/ 638629 w 1598922"/>
                  <a:gd name="connsiteY4" fmla="*/ 0 h 3103928"/>
                  <a:gd name="connsiteX5" fmla="*/ 437778 w 1598922"/>
                  <a:gd name="connsiteY5" fmla="*/ 803123 h 3103928"/>
                  <a:gd name="connsiteX6" fmla="*/ 1377981 w 1598922"/>
                  <a:gd name="connsiteY6" fmla="*/ 1566735 h 3103928"/>
                  <a:gd name="connsiteX7" fmla="*/ 1273156 w 1598922"/>
                  <a:gd name="connsiteY7" fmla="*/ 1864278 h 3103928"/>
                  <a:gd name="connsiteX8" fmla="*/ 1598922 w 1598922"/>
                  <a:gd name="connsiteY8" fmla="*/ 2567414 h 3103928"/>
                  <a:gd name="connsiteX9" fmla="*/ 1382012 w 1598922"/>
                  <a:gd name="connsiteY9" fmla="*/ 2753972 h 3103928"/>
                  <a:gd name="connsiteX10" fmla="*/ 0 w 1598922"/>
                  <a:gd name="connsiteY10" fmla="*/ 3103928 h 3103928"/>
                  <a:gd name="connsiteX0" fmla="*/ 0 w 1602986"/>
                  <a:gd name="connsiteY0" fmla="*/ 3103928 h 3103928"/>
                  <a:gd name="connsiteX1" fmla="*/ 3963 w 1602986"/>
                  <a:gd name="connsiteY1" fmla="*/ 562830 h 3103928"/>
                  <a:gd name="connsiteX2" fmla="*/ 183779 w 1602986"/>
                  <a:gd name="connsiteY2" fmla="*/ 351568 h 3103928"/>
                  <a:gd name="connsiteX3" fmla="*/ 274090 w 1602986"/>
                  <a:gd name="connsiteY3" fmla="*/ 7257 h 3103928"/>
                  <a:gd name="connsiteX4" fmla="*/ 638629 w 1602986"/>
                  <a:gd name="connsiteY4" fmla="*/ 0 h 3103928"/>
                  <a:gd name="connsiteX5" fmla="*/ 437778 w 1602986"/>
                  <a:gd name="connsiteY5" fmla="*/ 803123 h 3103928"/>
                  <a:gd name="connsiteX6" fmla="*/ 1377981 w 1602986"/>
                  <a:gd name="connsiteY6" fmla="*/ 1566735 h 3103928"/>
                  <a:gd name="connsiteX7" fmla="*/ 1273156 w 1602986"/>
                  <a:gd name="connsiteY7" fmla="*/ 1864278 h 3103928"/>
                  <a:gd name="connsiteX8" fmla="*/ 1504578 w 1602986"/>
                  <a:gd name="connsiteY8" fmla="*/ 2383568 h 3103928"/>
                  <a:gd name="connsiteX9" fmla="*/ 1598922 w 1602986"/>
                  <a:gd name="connsiteY9" fmla="*/ 2567414 h 3103928"/>
                  <a:gd name="connsiteX10" fmla="*/ 1382012 w 1602986"/>
                  <a:gd name="connsiteY10" fmla="*/ 2753972 h 3103928"/>
                  <a:gd name="connsiteX11" fmla="*/ 0 w 1602986"/>
                  <a:gd name="connsiteY11" fmla="*/ 3103928 h 3103928"/>
                  <a:gd name="connsiteX0" fmla="*/ 0 w 1612036"/>
                  <a:gd name="connsiteY0" fmla="*/ 3103928 h 3103928"/>
                  <a:gd name="connsiteX1" fmla="*/ 3963 w 1612036"/>
                  <a:gd name="connsiteY1" fmla="*/ 562830 h 3103928"/>
                  <a:gd name="connsiteX2" fmla="*/ 183779 w 1612036"/>
                  <a:gd name="connsiteY2" fmla="*/ 351568 h 3103928"/>
                  <a:gd name="connsiteX3" fmla="*/ 274090 w 1612036"/>
                  <a:gd name="connsiteY3" fmla="*/ 7257 h 3103928"/>
                  <a:gd name="connsiteX4" fmla="*/ 638629 w 1612036"/>
                  <a:gd name="connsiteY4" fmla="*/ 0 h 3103928"/>
                  <a:gd name="connsiteX5" fmla="*/ 437778 w 1612036"/>
                  <a:gd name="connsiteY5" fmla="*/ 803123 h 3103928"/>
                  <a:gd name="connsiteX6" fmla="*/ 1377981 w 1612036"/>
                  <a:gd name="connsiteY6" fmla="*/ 1566735 h 3103928"/>
                  <a:gd name="connsiteX7" fmla="*/ 1273156 w 1612036"/>
                  <a:gd name="connsiteY7" fmla="*/ 1864278 h 3103928"/>
                  <a:gd name="connsiteX8" fmla="*/ 1566667 w 1612036"/>
                  <a:gd name="connsiteY8" fmla="*/ 2389212 h 3103928"/>
                  <a:gd name="connsiteX9" fmla="*/ 1598922 w 1612036"/>
                  <a:gd name="connsiteY9" fmla="*/ 2567414 h 3103928"/>
                  <a:gd name="connsiteX10" fmla="*/ 1382012 w 1612036"/>
                  <a:gd name="connsiteY10" fmla="*/ 2753972 h 3103928"/>
                  <a:gd name="connsiteX11" fmla="*/ 0 w 1612036"/>
                  <a:gd name="connsiteY11" fmla="*/ 3103928 h 3103928"/>
                  <a:gd name="connsiteX0" fmla="*/ 0 w 1612036"/>
                  <a:gd name="connsiteY0" fmla="*/ 3103928 h 3103928"/>
                  <a:gd name="connsiteX1" fmla="*/ 3963 w 1612036"/>
                  <a:gd name="connsiteY1" fmla="*/ 562830 h 3103928"/>
                  <a:gd name="connsiteX2" fmla="*/ 183779 w 1612036"/>
                  <a:gd name="connsiteY2" fmla="*/ 351568 h 3103928"/>
                  <a:gd name="connsiteX3" fmla="*/ 274090 w 1612036"/>
                  <a:gd name="connsiteY3" fmla="*/ 7257 h 3103928"/>
                  <a:gd name="connsiteX4" fmla="*/ 638629 w 1612036"/>
                  <a:gd name="connsiteY4" fmla="*/ 0 h 3103928"/>
                  <a:gd name="connsiteX5" fmla="*/ 437778 w 1612036"/>
                  <a:gd name="connsiteY5" fmla="*/ 803123 h 3103928"/>
                  <a:gd name="connsiteX6" fmla="*/ 1377981 w 1612036"/>
                  <a:gd name="connsiteY6" fmla="*/ 1566735 h 3103928"/>
                  <a:gd name="connsiteX7" fmla="*/ 1278800 w 1612036"/>
                  <a:gd name="connsiteY7" fmla="*/ 1886856 h 3103928"/>
                  <a:gd name="connsiteX8" fmla="*/ 1566667 w 1612036"/>
                  <a:gd name="connsiteY8" fmla="*/ 2389212 h 3103928"/>
                  <a:gd name="connsiteX9" fmla="*/ 1598922 w 1612036"/>
                  <a:gd name="connsiteY9" fmla="*/ 2567414 h 3103928"/>
                  <a:gd name="connsiteX10" fmla="*/ 1382012 w 1612036"/>
                  <a:gd name="connsiteY10" fmla="*/ 2753972 h 3103928"/>
                  <a:gd name="connsiteX11" fmla="*/ 0 w 1612036"/>
                  <a:gd name="connsiteY11" fmla="*/ 3103928 h 3103928"/>
                  <a:gd name="connsiteX0" fmla="*/ 0 w 1612036"/>
                  <a:gd name="connsiteY0" fmla="*/ 3103928 h 3103928"/>
                  <a:gd name="connsiteX1" fmla="*/ 3963 w 1612036"/>
                  <a:gd name="connsiteY1" fmla="*/ 562830 h 3103928"/>
                  <a:gd name="connsiteX2" fmla="*/ 183779 w 1612036"/>
                  <a:gd name="connsiteY2" fmla="*/ 351568 h 3103928"/>
                  <a:gd name="connsiteX3" fmla="*/ 274090 w 1612036"/>
                  <a:gd name="connsiteY3" fmla="*/ 7257 h 3103928"/>
                  <a:gd name="connsiteX4" fmla="*/ 638629 w 1612036"/>
                  <a:gd name="connsiteY4" fmla="*/ 0 h 3103928"/>
                  <a:gd name="connsiteX5" fmla="*/ 437778 w 1612036"/>
                  <a:gd name="connsiteY5" fmla="*/ 803123 h 3103928"/>
                  <a:gd name="connsiteX6" fmla="*/ 1377981 w 1612036"/>
                  <a:gd name="connsiteY6" fmla="*/ 1566735 h 3103928"/>
                  <a:gd name="connsiteX7" fmla="*/ 1278800 w 1612036"/>
                  <a:gd name="connsiteY7" fmla="*/ 1886856 h 3103928"/>
                  <a:gd name="connsiteX8" fmla="*/ 1566667 w 1612036"/>
                  <a:gd name="connsiteY8" fmla="*/ 2389212 h 3103928"/>
                  <a:gd name="connsiteX9" fmla="*/ 1598922 w 1612036"/>
                  <a:gd name="connsiteY9" fmla="*/ 2567414 h 3103928"/>
                  <a:gd name="connsiteX10" fmla="*/ 1382012 w 1612036"/>
                  <a:gd name="connsiteY10" fmla="*/ 2753972 h 3103928"/>
                  <a:gd name="connsiteX11" fmla="*/ 0 w 1612036"/>
                  <a:gd name="connsiteY11" fmla="*/ 3103928 h 3103928"/>
                  <a:gd name="connsiteX0" fmla="*/ 0 w 1612036"/>
                  <a:gd name="connsiteY0" fmla="*/ 3103928 h 3103928"/>
                  <a:gd name="connsiteX1" fmla="*/ 3963 w 1612036"/>
                  <a:gd name="connsiteY1" fmla="*/ 562830 h 3103928"/>
                  <a:gd name="connsiteX2" fmla="*/ 183779 w 1612036"/>
                  <a:gd name="connsiteY2" fmla="*/ 351568 h 3103928"/>
                  <a:gd name="connsiteX3" fmla="*/ 274090 w 1612036"/>
                  <a:gd name="connsiteY3" fmla="*/ 7257 h 3103928"/>
                  <a:gd name="connsiteX4" fmla="*/ 638629 w 1612036"/>
                  <a:gd name="connsiteY4" fmla="*/ 0 h 3103928"/>
                  <a:gd name="connsiteX5" fmla="*/ 437778 w 1612036"/>
                  <a:gd name="connsiteY5" fmla="*/ 803123 h 3103928"/>
                  <a:gd name="connsiteX6" fmla="*/ 1377981 w 1612036"/>
                  <a:gd name="connsiteY6" fmla="*/ 1566735 h 3103928"/>
                  <a:gd name="connsiteX7" fmla="*/ 1278800 w 1612036"/>
                  <a:gd name="connsiteY7" fmla="*/ 1886856 h 3103928"/>
                  <a:gd name="connsiteX8" fmla="*/ 1566667 w 1612036"/>
                  <a:gd name="connsiteY8" fmla="*/ 2389212 h 3103928"/>
                  <a:gd name="connsiteX9" fmla="*/ 1598922 w 1612036"/>
                  <a:gd name="connsiteY9" fmla="*/ 2567414 h 3103928"/>
                  <a:gd name="connsiteX10" fmla="*/ 1382012 w 1612036"/>
                  <a:gd name="connsiteY10" fmla="*/ 2753972 h 3103928"/>
                  <a:gd name="connsiteX11" fmla="*/ 0 w 1612036"/>
                  <a:gd name="connsiteY11" fmla="*/ 3103928 h 3103928"/>
                  <a:gd name="connsiteX0" fmla="*/ 0 w 1610928"/>
                  <a:gd name="connsiteY0" fmla="*/ 3103928 h 3103928"/>
                  <a:gd name="connsiteX1" fmla="*/ 3963 w 1610928"/>
                  <a:gd name="connsiteY1" fmla="*/ 562830 h 3103928"/>
                  <a:gd name="connsiteX2" fmla="*/ 183779 w 1610928"/>
                  <a:gd name="connsiteY2" fmla="*/ 351568 h 3103928"/>
                  <a:gd name="connsiteX3" fmla="*/ 274090 w 1610928"/>
                  <a:gd name="connsiteY3" fmla="*/ 7257 h 3103928"/>
                  <a:gd name="connsiteX4" fmla="*/ 638629 w 1610928"/>
                  <a:gd name="connsiteY4" fmla="*/ 0 h 3103928"/>
                  <a:gd name="connsiteX5" fmla="*/ 437778 w 1610928"/>
                  <a:gd name="connsiteY5" fmla="*/ 803123 h 3103928"/>
                  <a:gd name="connsiteX6" fmla="*/ 1377981 w 1610928"/>
                  <a:gd name="connsiteY6" fmla="*/ 1566735 h 3103928"/>
                  <a:gd name="connsiteX7" fmla="*/ 1278800 w 1610928"/>
                  <a:gd name="connsiteY7" fmla="*/ 1886856 h 3103928"/>
                  <a:gd name="connsiteX8" fmla="*/ 1566667 w 1610928"/>
                  <a:gd name="connsiteY8" fmla="*/ 2389212 h 3103928"/>
                  <a:gd name="connsiteX9" fmla="*/ 1598922 w 1610928"/>
                  <a:gd name="connsiteY9" fmla="*/ 2567414 h 3103928"/>
                  <a:gd name="connsiteX10" fmla="*/ 1459423 w 1610928"/>
                  <a:gd name="connsiteY10" fmla="*/ 2677079 h 3103928"/>
                  <a:gd name="connsiteX11" fmla="*/ 1382012 w 1610928"/>
                  <a:gd name="connsiteY11" fmla="*/ 2753972 h 3103928"/>
                  <a:gd name="connsiteX12" fmla="*/ 0 w 1610928"/>
                  <a:gd name="connsiteY12" fmla="*/ 3103928 h 3103928"/>
                  <a:gd name="connsiteX0" fmla="*/ 0 w 2155301"/>
                  <a:gd name="connsiteY0" fmla="*/ 3103928 h 3103928"/>
                  <a:gd name="connsiteX1" fmla="*/ 3963 w 2155301"/>
                  <a:gd name="connsiteY1" fmla="*/ 562830 h 3103928"/>
                  <a:gd name="connsiteX2" fmla="*/ 183779 w 2155301"/>
                  <a:gd name="connsiteY2" fmla="*/ 351568 h 3103928"/>
                  <a:gd name="connsiteX3" fmla="*/ 274090 w 2155301"/>
                  <a:gd name="connsiteY3" fmla="*/ 7257 h 3103928"/>
                  <a:gd name="connsiteX4" fmla="*/ 638629 w 2155301"/>
                  <a:gd name="connsiteY4" fmla="*/ 0 h 3103928"/>
                  <a:gd name="connsiteX5" fmla="*/ 437778 w 2155301"/>
                  <a:gd name="connsiteY5" fmla="*/ 803123 h 3103928"/>
                  <a:gd name="connsiteX6" fmla="*/ 1377981 w 2155301"/>
                  <a:gd name="connsiteY6" fmla="*/ 1566735 h 3103928"/>
                  <a:gd name="connsiteX7" fmla="*/ 1278800 w 2155301"/>
                  <a:gd name="connsiteY7" fmla="*/ 1886856 h 3103928"/>
                  <a:gd name="connsiteX8" fmla="*/ 1566667 w 2155301"/>
                  <a:gd name="connsiteY8" fmla="*/ 2389212 h 3103928"/>
                  <a:gd name="connsiteX9" fmla="*/ 1598922 w 2155301"/>
                  <a:gd name="connsiteY9" fmla="*/ 2567414 h 3103928"/>
                  <a:gd name="connsiteX10" fmla="*/ 1459423 w 2155301"/>
                  <a:gd name="connsiteY10" fmla="*/ 2677079 h 3103928"/>
                  <a:gd name="connsiteX11" fmla="*/ 2155301 w 2155301"/>
                  <a:gd name="connsiteY11" fmla="*/ 3098283 h 3103928"/>
                  <a:gd name="connsiteX12" fmla="*/ 0 w 2155301"/>
                  <a:gd name="connsiteY12" fmla="*/ 3103928 h 3103928"/>
                  <a:gd name="connsiteX0" fmla="*/ 0 w 2155301"/>
                  <a:gd name="connsiteY0" fmla="*/ 3103928 h 3103928"/>
                  <a:gd name="connsiteX1" fmla="*/ 3963 w 2155301"/>
                  <a:gd name="connsiteY1" fmla="*/ 562830 h 3103928"/>
                  <a:gd name="connsiteX2" fmla="*/ 183779 w 2155301"/>
                  <a:gd name="connsiteY2" fmla="*/ 351568 h 3103928"/>
                  <a:gd name="connsiteX3" fmla="*/ 274090 w 2155301"/>
                  <a:gd name="connsiteY3" fmla="*/ 7257 h 3103928"/>
                  <a:gd name="connsiteX4" fmla="*/ 638629 w 2155301"/>
                  <a:gd name="connsiteY4" fmla="*/ 0 h 3103928"/>
                  <a:gd name="connsiteX5" fmla="*/ 437778 w 2155301"/>
                  <a:gd name="connsiteY5" fmla="*/ 803123 h 3103928"/>
                  <a:gd name="connsiteX6" fmla="*/ 1377981 w 2155301"/>
                  <a:gd name="connsiteY6" fmla="*/ 1566735 h 3103928"/>
                  <a:gd name="connsiteX7" fmla="*/ 1278800 w 2155301"/>
                  <a:gd name="connsiteY7" fmla="*/ 1886856 h 3103928"/>
                  <a:gd name="connsiteX8" fmla="*/ 1566667 w 2155301"/>
                  <a:gd name="connsiteY8" fmla="*/ 2389212 h 3103928"/>
                  <a:gd name="connsiteX9" fmla="*/ 1598922 w 2155301"/>
                  <a:gd name="connsiteY9" fmla="*/ 2567414 h 3103928"/>
                  <a:gd name="connsiteX10" fmla="*/ 1510223 w 2155301"/>
                  <a:gd name="connsiteY10" fmla="*/ 2631923 h 3103928"/>
                  <a:gd name="connsiteX11" fmla="*/ 1459423 w 2155301"/>
                  <a:gd name="connsiteY11" fmla="*/ 2677079 h 3103928"/>
                  <a:gd name="connsiteX12" fmla="*/ 2155301 w 2155301"/>
                  <a:gd name="connsiteY12" fmla="*/ 3098283 h 3103928"/>
                  <a:gd name="connsiteX13" fmla="*/ 0 w 2155301"/>
                  <a:gd name="connsiteY13" fmla="*/ 3103928 h 3103928"/>
                  <a:gd name="connsiteX0" fmla="*/ 0 w 2155301"/>
                  <a:gd name="connsiteY0" fmla="*/ 3103928 h 3103928"/>
                  <a:gd name="connsiteX1" fmla="*/ 3963 w 2155301"/>
                  <a:gd name="connsiteY1" fmla="*/ 562830 h 3103928"/>
                  <a:gd name="connsiteX2" fmla="*/ 183779 w 2155301"/>
                  <a:gd name="connsiteY2" fmla="*/ 351568 h 3103928"/>
                  <a:gd name="connsiteX3" fmla="*/ 274090 w 2155301"/>
                  <a:gd name="connsiteY3" fmla="*/ 7257 h 3103928"/>
                  <a:gd name="connsiteX4" fmla="*/ 638629 w 2155301"/>
                  <a:gd name="connsiteY4" fmla="*/ 0 h 3103928"/>
                  <a:gd name="connsiteX5" fmla="*/ 437778 w 2155301"/>
                  <a:gd name="connsiteY5" fmla="*/ 803123 h 3103928"/>
                  <a:gd name="connsiteX6" fmla="*/ 1377981 w 2155301"/>
                  <a:gd name="connsiteY6" fmla="*/ 1566735 h 3103928"/>
                  <a:gd name="connsiteX7" fmla="*/ 1278800 w 2155301"/>
                  <a:gd name="connsiteY7" fmla="*/ 1886856 h 3103928"/>
                  <a:gd name="connsiteX8" fmla="*/ 1566667 w 2155301"/>
                  <a:gd name="connsiteY8" fmla="*/ 2389212 h 3103928"/>
                  <a:gd name="connsiteX9" fmla="*/ 1598922 w 2155301"/>
                  <a:gd name="connsiteY9" fmla="*/ 2567414 h 3103928"/>
                  <a:gd name="connsiteX10" fmla="*/ 1939201 w 2155301"/>
                  <a:gd name="connsiteY10" fmla="*/ 2688368 h 3103928"/>
                  <a:gd name="connsiteX11" fmla="*/ 1459423 w 2155301"/>
                  <a:gd name="connsiteY11" fmla="*/ 2677079 h 3103928"/>
                  <a:gd name="connsiteX12" fmla="*/ 2155301 w 2155301"/>
                  <a:gd name="connsiteY12" fmla="*/ 3098283 h 3103928"/>
                  <a:gd name="connsiteX13" fmla="*/ 0 w 2155301"/>
                  <a:gd name="connsiteY13" fmla="*/ 3103928 h 3103928"/>
                  <a:gd name="connsiteX0" fmla="*/ 0 w 2155301"/>
                  <a:gd name="connsiteY0" fmla="*/ 3103928 h 3103928"/>
                  <a:gd name="connsiteX1" fmla="*/ 3963 w 2155301"/>
                  <a:gd name="connsiteY1" fmla="*/ 562830 h 3103928"/>
                  <a:gd name="connsiteX2" fmla="*/ 183779 w 2155301"/>
                  <a:gd name="connsiteY2" fmla="*/ 351568 h 3103928"/>
                  <a:gd name="connsiteX3" fmla="*/ 274090 w 2155301"/>
                  <a:gd name="connsiteY3" fmla="*/ 7257 h 3103928"/>
                  <a:gd name="connsiteX4" fmla="*/ 638629 w 2155301"/>
                  <a:gd name="connsiteY4" fmla="*/ 0 h 3103928"/>
                  <a:gd name="connsiteX5" fmla="*/ 437778 w 2155301"/>
                  <a:gd name="connsiteY5" fmla="*/ 803123 h 3103928"/>
                  <a:gd name="connsiteX6" fmla="*/ 1377981 w 2155301"/>
                  <a:gd name="connsiteY6" fmla="*/ 1566735 h 3103928"/>
                  <a:gd name="connsiteX7" fmla="*/ 1278800 w 2155301"/>
                  <a:gd name="connsiteY7" fmla="*/ 1886856 h 3103928"/>
                  <a:gd name="connsiteX8" fmla="*/ 1566667 w 2155301"/>
                  <a:gd name="connsiteY8" fmla="*/ 2389212 h 3103928"/>
                  <a:gd name="connsiteX9" fmla="*/ 1598922 w 2155301"/>
                  <a:gd name="connsiteY9" fmla="*/ 2567414 h 3103928"/>
                  <a:gd name="connsiteX10" fmla="*/ 1939201 w 2155301"/>
                  <a:gd name="connsiteY10" fmla="*/ 2688368 h 3103928"/>
                  <a:gd name="connsiteX11" fmla="*/ 1645690 w 2155301"/>
                  <a:gd name="connsiteY11" fmla="*/ 2637568 h 3103928"/>
                  <a:gd name="connsiteX12" fmla="*/ 2155301 w 2155301"/>
                  <a:gd name="connsiteY12" fmla="*/ 3098283 h 3103928"/>
                  <a:gd name="connsiteX13" fmla="*/ 0 w 2155301"/>
                  <a:gd name="connsiteY13" fmla="*/ 3103928 h 3103928"/>
                  <a:gd name="connsiteX0" fmla="*/ 0 w 2155301"/>
                  <a:gd name="connsiteY0" fmla="*/ 3103928 h 3103928"/>
                  <a:gd name="connsiteX1" fmla="*/ 3963 w 2155301"/>
                  <a:gd name="connsiteY1" fmla="*/ 562830 h 3103928"/>
                  <a:gd name="connsiteX2" fmla="*/ 183779 w 2155301"/>
                  <a:gd name="connsiteY2" fmla="*/ 351568 h 3103928"/>
                  <a:gd name="connsiteX3" fmla="*/ 274090 w 2155301"/>
                  <a:gd name="connsiteY3" fmla="*/ 7257 h 3103928"/>
                  <a:gd name="connsiteX4" fmla="*/ 638629 w 2155301"/>
                  <a:gd name="connsiteY4" fmla="*/ 0 h 3103928"/>
                  <a:gd name="connsiteX5" fmla="*/ 437778 w 2155301"/>
                  <a:gd name="connsiteY5" fmla="*/ 803123 h 3103928"/>
                  <a:gd name="connsiteX6" fmla="*/ 1377981 w 2155301"/>
                  <a:gd name="connsiteY6" fmla="*/ 1566735 h 3103928"/>
                  <a:gd name="connsiteX7" fmla="*/ 1278800 w 2155301"/>
                  <a:gd name="connsiteY7" fmla="*/ 1886856 h 3103928"/>
                  <a:gd name="connsiteX8" fmla="*/ 1566667 w 2155301"/>
                  <a:gd name="connsiteY8" fmla="*/ 2389212 h 3103928"/>
                  <a:gd name="connsiteX9" fmla="*/ 1598922 w 2155301"/>
                  <a:gd name="connsiteY9" fmla="*/ 2567414 h 3103928"/>
                  <a:gd name="connsiteX10" fmla="*/ 1939201 w 2155301"/>
                  <a:gd name="connsiteY10" fmla="*/ 2688368 h 3103928"/>
                  <a:gd name="connsiteX11" fmla="*/ 1645690 w 2155301"/>
                  <a:gd name="connsiteY11" fmla="*/ 2637568 h 3103928"/>
                  <a:gd name="connsiteX12" fmla="*/ 1899690 w 2155301"/>
                  <a:gd name="connsiteY12" fmla="*/ 2885923 h 3103928"/>
                  <a:gd name="connsiteX13" fmla="*/ 2155301 w 2155301"/>
                  <a:gd name="connsiteY13" fmla="*/ 3098283 h 3103928"/>
                  <a:gd name="connsiteX14" fmla="*/ 0 w 2155301"/>
                  <a:gd name="connsiteY14" fmla="*/ 3103928 h 3103928"/>
                  <a:gd name="connsiteX0" fmla="*/ 0 w 2155301"/>
                  <a:gd name="connsiteY0" fmla="*/ 3103928 h 3103928"/>
                  <a:gd name="connsiteX1" fmla="*/ 3963 w 2155301"/>
                  <a:gd name="connsiteY1" fmla="*/ 562830 h 3103928"/>
                  <a:gd name="connsiteX2" fmla="*/ 183779 w 2155301"/>
                  <a:gd name="connsiteY2" fmla="*/ 351568 h 3103928"/>
                  <a:gd name="connsiteX3" fmla="*/ 274090 w 2155301"/>
                  <a:gd name="connsiteY3" fmla="*/ 7257 h 3103928"/>
                  <a:gd name="connsiteX4" fmla="*/ 638629 w 2155301"/>
                  <a:gd name="connsiteY4" fmla="*/ 0 h 3103928"/>
                  <a:gd name="connsiteX5" fmla="*/ 437778 w 2155301"/>
                  <a:gd name="connsiteY5" fmla="*/ 803123 h 3103928"/>
                  <a:gd name="connsiteX6" fmla="*/ 1377981 w 2155301"/>
                  <a:gd name="connsiteY6" fmla="*/ 1566735 h 3103928"/>
                  <a:gd name="connsiteX7" fmla="*/ 1278800 w 2155301"/>
                  <a:gd name="connsiteY7" fmla="*/ 1886856 h 3103928"/>
                  <a:gd name="connsiteX8" fmla="*/ 1566667 w 2155301"/>
                  <a:gd name="connsiteY8" fmla="*/ 2389212 h 3103928"/>
                  <a:gd name="connsiteX9" fmla="*/ 1598922 w 2155301"/>
                  <a:gd name="connsiteY9" fmla="*/ 2567414 h 3103928"/>
                  <a:gd name="connsiteX10" fmla="*/ 1939201 w 2155301"/>
                  <a:gd name="connsiteY10" fmla="*/ 2688368 h 3103928"/>
                  <a:gd name="connsiteX11" fmla="*/ 1645690 w 2155301"/>
                  <a:gd name="connsiteY11" fmla="*/ 2637568 h 3103928"/>
                  <a:gd name="connsiteX12" fmla="*/ 2102890 w 2155301"/>
                  <a:gd name="connsiteY12" fmla="*/ 2948012 h 3103928"/>
                  <a:gd name="connsiteX13" fmla="*/ 2155301 w 2155301"/>
                  <a:gd name="connsiteY13" fmla="*/ 3098283 h 3103928"/>
                  <a:gd name="connsiteX14" fmla="*/ 0 w 2155301"/>
                  <a:gd name="connsiteY14" fmla="*/ 3103928 h 3103928"/>
                  <a:gd name="connsiteX0" fmla="*/ 0 w 2221423"/>
                  <a:gd name="connsiteY0" fmla="*/ 3103928 h 3103928"/>
                  <a:gd name="connsiteX1" fmla="*/ 3963 w 2221423"/>
                  <a:gd name="connsiteY1" fmla="*/ 562830 h 3103928"/>
                  <a:gd name="connsiteX2" fmla="*/ 183779 w 2221423"/>
                  <a:gd name="connsiteY2" fmla="*/ 351568 h 3103928"/>
                  <a:gd name="connsiteX3" fmla="*/ 274090 w 2221423"/>
                  <a:gd name="connsiteY3" fmla="*/ 7257 h 3103928"/>
                  <a:gd name="connsiteX4" fmla="*/ 638629 w 2221423"/>
                  <a:gd name="connsiteY4" fmla="*/ 0 h 3103928"/>
                  <a:gd name="connsiteX5" fmla="*/ 437778 w 2221423"/>
                  <a:gd name="connsiteY5" fmla="*/ 803123 h 3103928"/>
                  <a:gd name="connsiteX6" fmla="*/ 1377981 w 2221423"/>
                  <a:gd name="connsiteY6" fmla="*/ 1566735 h 3103928"/>
                  <a:gd name="connsiteX7" fmla="*/ 1278800 w 2221423"/>
                  <a:gd name="connsiteY7" fmla="*/ 1886856 h 3103928"/>
                  <a:gd name="connsiteX8" fmla="*/ 1566667 w 2221423"/>
                  <a:gd name="connsiteY8" fmla="*/ 2389212 h 3103928"/>
                  <a:gd name="connsiteX9" fmla="*/ 1598922 w 2221423"/>
                  <a:gd name="connsiteY9" fmla="*/ 2567414 h 3103928"/>
                  <a:gd name="connsiteX10" fmla="*/ 1939201 w 2221423"/>
                  <a:gd name="connsiteY10" fmla="*/ 2688368 h 3103928"/>
                  <a:gd name="connsiteX11" fmla="*/ 2221423 w 2221423"/>
                  <a:gd name="connsiteY11" fmla="*/ 2868990 h 3103928"/>
                  <a:gd name="connsiteX12" fmla="*/ 2102890 w 2221423"/>
                  <a:gd name="connsiteY12" fmla="*/ 2948012 h 3103928"/>
                  <a:gd name="connsiteX13" fmla="*/ 2155301 w 2221423"/>
                  <a:gd name="connsiteY13" fmla="*/ 3098283 h 3103928"/>
                  <a:gd name="connsiteX14" fmla="*/ 0 w 2221423"/>
                  <a:gd name="connsiteY14" fmla="*/ 3103928 h 3103928"/>
                  <a:gd name="connsiteX0" fmla="*/ 0 w 2221423"/>
                  <a:gd name="connsiteY0" fmla="*/ 3103928 h 3103928"/>
                  <a:gd name="connsiteX1" fmla="*/ 3963 w 2221423"/>
                  <a:gd name="connsiteY1" fmla="*/ 562830 h 3103928"/>
                  <a:gd name="connsiteX2" fmla="*/ 183779 w 2221423"/>
                  <a:gd name="connsiteY2" fmla="*/ 351568 h 3103928"/>
                  <a:gd name="connsiteX3" fmla="*/ 274090 w 2221423"/>
                  <a:gd name="connsiteY3" fmla="*/ 7257 h 3103928"/>
                  <a:gd name="connsiteX4" fmla="*/ 638629 w 2221423"/>
                  <a:gd name="connsiteY4" fmla="*/ 0 h 3103928"/>
                  <a:gd name="connsiteX5" fmla="*/ 437778 w 2221423"/>
                  <a:gd name="connsiteY5" fmla="*/ 803123 h 3103928"/>
                  <a:gd name="connsiteX6" fmla="*/ 1377981 w 2221423"/>
                  <a:gd name="connsiteY6" fmla="*/ 1566735 h 3103928"/>
                  <a:gd name="connsiteX7" fmla="*/ 1278800 w 2221423"/>
                  <a:gd name="connsiteY7" fmla="*/ 1886856 h 3103928"/>
                  <a:gd name="connsiteX8" fmla="*/ 1566667 w 2221423"/>
                  <a:gd name="connsiteY8" fmla="*/ 2389212 h 3103928"/>
                  <a:gd name="connsiteX9" fmla="*/ 1598922 w 2221423"/>
                  <a:gd name="connsiteY9" fmla="*/ 2567414 h 3103928"/>
                  <a:gd name="connsiteX10" fmla="*/ 1939201 w 2221423"/>
                  <a:gd name="connsiteY10" fmla="*/ 2688368 h 3103928"/>
                  <a:gd name="connsiteX11" fmla="*/ 2221423 w 2221423"/>
                  <a:gd name="connsiteY11" fmla="*/ 2868990 h 3103928"/>
                  <a:gd name="connsiteX12" fmla="*/ 2102890 w 2221423"/>
                  <a:gd name="connsiteY12" fmla="*/ 2948012 h 3103928"/>
                  <a:gd name="connsiteX13" fmla="*/ 2155301 w 2221423"/>
                  <a:gd name="connsiteY13" fmla="*/ 3098283 h 3103928"/>
                  <a:gd name="connsiteX14" fmla="*/ 0 w 2221423"/>
                  <a:gd name="connsiteY14" fmla="*/ 3103928 h 3103928"/>
                  <a:gd name="connsiteX0" fmla="*/ 0 w 2221634"/>
                  <a:gd name="connsiteY0" fmla="*/ 3103928 h 3103928"/>
                  <a:gd name="connsiteX1" fmla="*/ 3963 w 2221634"/>
                  <a:gd name="connsiteY1" fmla="*/ 562830 h 3103928"/>
                  <a:gd name="connsiteX2" fmla="*/ 183779 w 2221634"/>
                  <a:gd name="connsiteY2" fmla="*/ 351568 h 3103928"/>
                  <a:gd name="connsiteX3" fmla="*/ 274090 w 2221634"/>
                  <a:gd name="connsiteY3" fmla="*/ 7257 h 3103928"/>
                  <a:gd name="connsiteX4" fmla="*/ 638629 w 2221634"/>
                  <a:gd name="connsiteY4" fmla="*/ 0 h 3103928"/>
                  <a:gd name="connsiteX5" fmla="*/ 437778 w 2221634"/>
                  <a:gd name="connsiteY5" fmla="*/ 803123 h 3103928"/>
                  <a:gd name="connsiteX6" fmla="*/ 1377981 w 2221634"/>
                  <a:gd name="connsiteY6" fmla="*/ 1566735 h 3103928"/>
                  <a:gd name="connsiteX7" fmla="*/ 1278800 w 2221634"/>
                  <a:gd name="connsiteY7" fmla="*/ 1886856 h 3103928"/>
                  <a:gd name="connsiteX8" fmla="*/ 1566667 w 2221634"/>
                  <a:gd name="connsiteY8" fmla="*/ 2389212 h 3103928"/>
                  <a:gd name="connsiteX9" fmla="*/ 1598922 w 2221634"/>
                  <a:gd name="connsiteY9" fmla="*/ 2567414 h 3103928"/>
                  <a:gd name="connsiteX10" fmla="*/ 1939201 w 2221634"/>
                  <a:gd name="connsiteY10" fmla="*/ 2688368 h 3103928"/>
                  <a:gd name="connsiteX11" fmla="*/ 2221423 w 2221634"/>
                  <a:gd name="connsiteY11" fmla="*/ 2868990 h 3103928"/>
                  <a:gd name="connsiteX12" fmla="*/ 2102890 w 2221634"/>
                  <a:gd name="connsiteY12" fmla="*/ 2948012 h 3103928"/>
                  <a:gd name="connsiteX13" fmla="*/ 2155301 w 2221634"/>
                  <a:gd name="connsiteY13" fmla="*/ 3098283 h 3103928"/>
                  <a:gd name="connsiteX14" fmla="*/ 0 w 2221634"/>
                  <a:gd name="connsiteY14" fmla="*/ 3103928 h 3103928"/>
                  <a:gd name="connsiteX0" fmla="*/ 0 w 2221685"/>
                  <a:gd name="connsiteY0" fmla="*/ 3103928 h 3103928"/>
                  <a:gd name="connsiteX1" fmla="*/ 3963 w 2221685"/>
                  <a:gd name="connsiteY1" fmla="*/ 562830 h 3103928"/>
                  <a:gd name="connsiteX2" fmla="*/ 183779 w 2221685"/>
                  <a:gd name="connsiteY2" fmla="*/ 351568 h 3103928"/>
                  <a:gd name="connsiteX3" fmla="*/ 274090 w 2221685"/>
                  <a:gd name="connsiteY3" fmla="*/ 7257 h 3103928"/>
                  <a:gd name="connsiteX4" fmla="*/ 638629 w 2221685"/>
                  <a:gd name="connsiteY4" fmla="*/ 0 h 3103928"/>
                  <a:gd name="connsiteX5" fmla="*/ 437778 w 2221685"/>
                  <a:gd name="connsiteY5" fmla="*/ 803123 h 3103928"/>
                  <a:gd name="connsiteX6" fmla="*/ 1377981 w 2221685"/>
                  <a:gd name="connsiteY6" fmla="*/ 1566735 h 3103928"/>
                  <a:gd name="connsiteX7" fmla="*/ 1278800 w 2221685"/>
                  <a:gd name="connsiteY7" fmla="*/ 1886856 h 3103928"/>
                  <a:gd name="connsiteX8" fmla="*/ 1566667 w 2221685"/>
                  <a:gd name="connsiteY8" fmla="*/ 2389212 h 3103928"/>
                  <a:gd name="connsiteX9" fmla="*/ 1598922 w 2221685"/>
                  <a:gd name="connsiteY9" fmla="*/ 2567414 h 3103928"/>
                  <a:gd name="connsiteX10" fmla="*/ 1978712 w 2221685"/>
                  <a:gd name="connsiteY10" fmla="*/ 2727879 h 3103928"/>
                  <a:gd name="connsiteX11" fmla="*/ 2221423 w 2221685"/>
                  <a:gd name="connsiteY11" fmla="*/ 2868990 h 3103928"/>
                  <a:gd name="connsiteX12" fmla="*/ 2102890 w 2221685"/>
                  <a:gd name="connsiteY12" fmla="*/ 2948012 h 3103928"/>
                  <a:gd name="connsiteX13" fmla="*/ 2155301 w 2221685"/>
                  <a:gd name="connsiteY13" fmla="*/ 3098283 h 3103928"/>
                  <a:gd name="connsiteX14" fmla="*/ 0 w 2221685"/>
                  <a:gd name="connsiteY14" fmla="*/ 3103928 h 3103928"/>
                  <a:gd name="connsiteX0" fmla="*/ 0 w 2221685"/>
                  <a:gd name="connsiteY0" fmla="*/ 3103928 h 3103928"/>
                  <a:gd name="connsiteX1" fmla="*/ 3963 w 2221685"/>
                  <a:gd name="connsiteY1" fmla="*/ 562830 h 3103928"/>
                  <a:gd name="connsiteX2" fmla="*/ 183779 w 2221685"/>
                  <a:gd name="connsiteY2" fmla="*/ 351568 h 3103928"/>
                  <a:gd name="connsiteX3" fmla="*/ 274090 w 2221685"/>
                  <a:gd name="connsiteY3" fmla="*/ 7257 h 3103928"/>
                  <a:gd name="connsiteX4" fmla="*/ 638629 w 2221685"/>
                  <a:gd name="connsiteY4" fmla="*/ 0 h 3103928"/>
                  <a:gd name="connsiteX5" fmla="*/ 437778 w 2221685"/>
                  <a:gd name="connsiteY5" fmla="*/ 803123 h 3103928"/>
                  <a:gd name="connsiteX6" fmla="*/ 1377981 w 2221685"/>
                  <a:gd name="connsiteY6" fmla="*/ 1566735 h 3103928"/>
                  <a:gd name="connsiteX7" fmla="*/ 1278800 w 2221685"/>
                  <a:gd name="connsiteY7" fmla="*/ 1886856 h 3103928"/>
                  <a:gd name="connsiteX8" fmla="*/ 1566667 w 2221685"/>
                  <a:gd name="connsiteY8" fmla="*/ 2389212 h 3103928"/>
                  <a:gd name="connsiteX9" fmla="*/ 1598922 w 2221685"/>
                  <a:gd name="connsiteY9" fmla="*/ 2567414 h 3103928"/>
                  <a:gd name="connsiteX10" fmla="*/ 1978712 w 2221685"/>
                  <a:gd name="connsiteY10" fmla="*/ 2727879 h 3103928"/>
                  <a:gd name="connsiteX11" fmla="*/ 2221423 w 2221685"/>
                  <a:gd name="connsiteY11" fmla="*/ 2868990 h 3103928"/>
                  <a:gd name="connsiteX12" fmla="*/ 2102890 w 2221685"/>
                  <a:gd name="connsiteY12" fmla="*/ 2948012 h 3103928"/>
                  <a:gd name="connsiteX13" fmla="*/ 2155301 w 2221685"/>
                  <a:gd name="connsiteY13" fmla="*/ 3098283 h 3103928"/>
                  <a:gd name="connsiteX14" fmla="*/ 0 w 2221685"/>
                  <a:gd name="connsiteY14" fmla="*/ 3103928 h 3103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21685" h="3103928">
                    <a:moveTo>
                      <a:pt x="0" y="3103928"/>
                    </a:moveTo>
                    <a:lnTo>
                      <a:pt x="3963" y="562830"/>
                    </a:lnTo>
                    <a:cubicBezTo>
                      <a:pt x="73309" y="496172"/>
                      <a:pt x="120077" y="463381"/>
                      <a:pt x="183779" y="351568"/>
                    </a:cubicBezTo>
                    <a:cubicBezTo>
                      <a:pt x="193186" y="120146"/>
                      <a:pt x="253394" y="125790"/>
                      <a:pt x="274090" y="7257"/>
                    </a:cubicBezTo>
                    <a:lnTo>
                      <a:pt x="638629" y="0"/>
                    </a:lnTo>
                    <a:cubicBezTo>
                      <a:pt x="582968" y="267708"/>
                      <a:pt x="453928" y="467682"/>
                      <a:pt x="437778" y="803123"/>
                    </a:cubicBezTo>
                    <a:cubicBezTo>
                      <a:pt x="672157" y="1211942"/>
                      <a:pt x="1143602" y="1406271"/>
                      <a:pt x="1377981" y="1566735"/>
                    </a:cubicBezTo>
                    <a:cubicBezTo>
                      <a:pt x="1365617" y="1671561"/>
                      <a:pt x="1319386" y="1736875"/>
                      <a:pt x="1278800" y="1886856"/>
                    </a:cubicBezTo>
                    <a:cubicBezTo>
                      <a:pt x="1356345" y="2028640"/>
                      <a:pt x="1512373" y="2272023"/>
                      <a:pt x="1566667" y="2389212"/>
                    </a:cubicBezTo>
                    <a:cubicBezTo>
                      <a:pt x="1620961" y="2506401"/>
                      <a:pt x="1580107" y="2493096"/>
                      <a:pt x="1598922" y="2567414"/>
                    </a:cubicBezTo>
                    <a:lnTo>
                      <a:pt x="1978712" y="2727879"/>
                    </a:lnTo>
                    <a:cubicBezTo>
                      <a:pt x="2072786" y="2788086"/>
                      <a:pt x="2228949" y="2724116"/>
                      <a:pt x="2221423" y="2868990"/>
                    </a:cubicBezTo>
                    <a:cubicBezTo>
                      <a:pt x="2136757" y="2867108"/>
                      <a:pt x="2142401" y="2921671"/>
                      <a:pt x="2102890" y="2948012"/>
                    </a:cubicBezTo>
                    <a:lnTo>
                      <a:pt x="2155301" y="3098283"/>
                    </a:lnTo>
                    <a:lnTo>
                      <a:pt x="0" y="3103928"/>
                    </a:lnTo>
                    <a:close/>
                  </a:path>
                </a:pathLst>
              </a:cu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112752" y="1202284"/>
              <a:ext cx="3982719" cy="37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prstClr val="black"/>
                  </a:solidFill>
                  <a:latin typeface="Calibri"/>
                </a:rPr>
                <a:t>1a. species: </a:t>
              </a:r>
              <a:r>
                <a:rPr lang="en-US" b="1" i="1" dirty="0" err="1" smtClean="0">
                  <a:solidFill>
                    <a:prstClr val="black"/>
                  </a:solidFill>
                  <a:latin typeface="Calibri"/>
                </a:rPr>
                <a:t>env</a:t>
              </a:r>
              <a:r>
                <a:rPr lang="en-US" b="1" i="1" dirty="0" smtClean="0">
                  <a:solidFill>
                    <a:prstClr val="black"/>
                  </a:solidFill>
                  <a:latin typeface="Calibri"/>
                </a:rPr>
                <a:t> + </a:t>
              </a:r>
              <a:r>
                <a:rPr lang="en-US" b="1" i="1" dirty="0" err="1" smtClean="0">
                  <a:solidFill>
                    <a:prstClr val="black"/>
                  </a:solidFill>
                  <a:latin typeface="Calibri"/>
                </a:rPr>
                <a:t>obs</a:t>
              </a:r>
              <a:r>
                <a:rPr lang="en-US" b="1" i="1" dirty="0" smtClean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i="1" dirty="0" smtClean="0">
                  <a:solidFill>
                    <a:prstClr val="black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i="1" dirty="0" smtClean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b="1" i="1" dirty="0" smtClean="0">
                  <a:solidFill>
                    <a:prstClr val="black"/>
                  </a:solidFill>
                  <a:latin typeface="Calibri"/>
                </a:rPr>
                <a:t>density</a:t>
              </a:r>
              <a:endParaRPr lang="en-US" b="1" i="1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95557" y="1713390"/>
              <a:ext cx="1441783" cy="1177962"/>
              <a:chOff x="-1534843" y="3192872"/>
              <a:chExt cx="1441783" cy="1177962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-1534843" y="3192872"/>
                <a:ext cx="1136983" cy="873162"/>
                <a:chOff x="3767885" y="1314909"/>
                <a:chExt cx="1190681" cy="1268702"/>
              </a:xfrm>
            </p:grpSpPr>
            <p:sp>
              <p:nvSpPr>
                <p:cNvPr id="302" name="Rectangle 301"/>
                <p:cNvSpPr/>
                <p:nvPr/>
              </p:nvSpPr>
              <p:spPr>
                <a:xfrm>
                  <a:off x="3767885" y="1314909"/>
                  <a:ext cx="1190681" cy="1268702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solidFill>
                    <a:schemeClr val="tx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grpSp>
              <p:nvGrpSpPr>
                <p:cNvPr id="303" name="Group 302"/>
                <p:cNvGrpSpPr/>
                <p:nvPr/>
              </p:nvGrpSpPr>
              <p:grpSpPr>
                <a:xfrm>
                  <a:off x="3806096" y="1359107"/>
                  <a:ext cx="1120414" cy="1192174"/>
                  <a:chOff x="3796193" y="1352178"/>
                  <a:chExt cx="1120414" cy="1192174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3796596" y="1352178"/>
                    <a:ext cx="1120011" cy="1192174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145"/>
                  <p:cNvSpPr/>
                  <p:nvPr/>
                </p:nvSpPr>
                <p:spPr>
                  <a:xfrm>
                    <a:off x="3796596" y="1352178"/>
                    <a:ext cx="1120011" cy="1192174"/>
                  </a:xfrm>
                  <a:custGeom>
                    <a:avLst/>
                    <a:gdLst>
                      <a:gd name="connsiteX0" fmla="*/ 0 w 1120011"/>
                      <a:gd name="connsiteY0" fmla="*/ 0 h 1192174"/>
                      <a:gd name="connsiteX1" fmla="*/ 1120011 w 1120011"/>
                      <a:gd name="connsiteY1" fmla="*/ 0 h 1192174"/>
                      <a:gd name="connsiteX2" fmla="*/ 1120011 w 1120011"/>
                      <a:gd name="connsiteY2" fmla="*/ 1192174 h 1192174"/>
                      <a:gd name="connsiteX3" fmla="*/ 0 w 1120011"/>
                      <a:gd name="connsiteY3" fmla="*/ 1192174 h 1192174"/>
                      <a:gd name="connsiteX4" fmla="*/ 0 w 1120011"/>
                      <a:gd name="connsiteY4" fmla="*/ 0 h 1192174"/>
                      <a:gd name="connsiteX0" fmla="*/ 0 w 1120011"/>
                      <a:gd name="connsiteY0" fmla="*/ 0 h 1192174"/>
                      <a:gd name="connsiteX1" fmla="*/ 1116433 w 1120011"/>
                      <a:gd name="connsiteY1" fmla="*/ 443605 h 1192174"/>
                      <a:gd name="connsiteX2" fmla="*/ 1120011 w 1120011"/>
                      <a:gd name="connsiteY2" fmla="*/ 1192174 h 1192174"/>
                      <a:gd name="connsiteX3" fmla="*/ 0 w 1120011"/>
                      <a:gd name="connsiteY3" fmla="*/ 1192174 h 1192174"/>
                      <a:gd name="connsiteX4" fmla="*/ 0 w 1120011"/>
                      <a:gd name="connsiteY4" fmla="*/ 0 h 1192174"/>
                      <a:gd name="connsiteX0" fmla="*/ 0 w 1120011"/>
                      <a:gd name="connsiteY0" fmla="*/ 0 h 1192174"/>
                      <a:gd name="connsiteX1" fmla="*/ 1116433 w 1120011"/>
                      <a:gd name="connsiteY1" fmla="*/ 493690 h 1192174"/>
                      <a:gd name="connsiteX2" fmla="*/ 1120011 w 1120011"/>
                      <a:gd name="connsiteY2" fmla="*/ 1192174 h 1192174"/>
                      <a:gd name="connsiteX3" fmla="*/ 0 w 1120011"/>
                      <a:gd name="connsiteY3" fmla="*/ 1192174 h 1192174"/>
                      <a:gd name="connsiteX4" fmla="*/ 0 w 1120011"/>
                      <a:gd name="connsiteY4" fmla="*/ 0 h 1192174"/>
                      <a:gd name="connsiteX0" fmla="*/ 0 w 1120011"/>
                      <a:gd name="connsiteY0" fmla="*/ 0 h 1192174"/>
                      <a:gd name="connsiteX1" fmla="*/ 660925 w 1120011"/>
                      <a:gd name="connsiteY1" fmla="*/ 293456 h 1192174"/>
                      <a:gd name="connsiteX2" fmla="*/ 1116433 w 1120011"/>
                      <a:gd name="connsiteY2" fmla="*/ 493690 h 1192174"/>
                      <a:gd name="connsiteX3" fmla="*/ 1120011 w 1120011"/>
                      <a:gd name="connsiteY3" fmla="*/ 1192174 h 1192174"/>
                      <a:gd name="connsiteX4" fmla="*/ 0 w 1120011"/>
                      <a:gd name="connsiteY4" fmla="*/ 1192174 h 1192174"/>
                      <a:gd name="connsiteX5" fmla="*/ 0 w 1120011"/>
                      <a:gd name="connsiteY5" fmla="*/ 0 h 1192174"/>
                      <a:gd name="connsiteX0" fmla="*/ 0 w 1120011"/>
                      <a:gd name="connsiteY0" fmla="*/ 0 h 1192174"/>
                      <a:gd name="connsiteX1" fmla="*/ 728897 w 1120011"/>
                      <a:gd name="connsiteY1" fmla="*/ 400780 h 1192174"/>
                      <a:gd name="connsiteX2" fmla="*/ 1116433 w 1120011"/>
                      <a:gd name="connsiteY2" fmla="*/ 493690 h 1192174"/>
                      <a:gd name="connsiteX3" fmla="*/ 1120011 w 1120011"/>
                      <a:gd name="connsiteY3" fmla="*/ 1192174 h 1192174"/>
                      <a:gd name="connsiteX4" fmla="*/ 0 w 1120011"/>
                      <a:gd name="connsiteY4" fmla="*/ 1192174 h 1192174"/>
                      <a:gd name="connsiteX5" fmla="*/ 0 w 1120011"/>
                      <a:gd name="connsiteY5" fmla="*/ 0 h 1192174"/>
                      <a:gd name="connsiteX0" fmla="*/ 0 w 1120011"/>
                      <a:gd name="connsiteY0" fmla="*/ 0 h 1192174"/>
                      <a:gd name="connsiteX1" fmla="*/ 378305 w 1120011"/>
                      <a:gd name="connsiteY1" fmla="*/ 211174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0011" h="1192174">
                        <a:moveTo>
                          <a:pt x="0" y="0"/>
                        </a:moveTo>
                        <a:cubicBezTo>
                          <a:pt x="141604" y="47734"/>
                          <a:pt x="243857" y="48961"/>
                          <a:pt x="424813" y="143202"/>
                        </a:cubicBezTo>
                        <a:cubicBezTo>
                          <a:pt x="569104" y="232639"/>
                          <a:pt x="527367" y="314921"/>
                          <a:pt x="728897" y="400780"/>
                        </a:cubicBezTo>
                        <a:cubicBezTo>
                          <a:pt x="947513" y="442483"/>
                          <a:pt x="987254" y="462720"/>
                          <a:pt x="1116433" y="493690"/>
                        </a:cubicBezTo>
                        <a:cubicBezTo>
                          <a:pt x="1117626" y="743213"/>
                          <a:pt x="1118818" y="942651"/>
                          <a:pt x="1120011" y="1192174"/>
                        </a:cubicBezTo>
                        <a:lnTo>
                          <a:pt x="0" y="119217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145"/>
                  <p:cNvSpPr/>
                  <p:nvPr/>
                </p:nvSpPr>
                <p:spPr>
                  <a:xfrm>
                    <a:off x="3796193" y="1757514"/>
                    <a:ext cx="1120355" cy="784343"/>
                  </a:xfrm>
                  <a:custGeom>
                    <a:avLst/>
                    <a:gdLst>
                      <a:gd name="connsiteX0" fmla="*/ 0 w 1120011"/>
                      <a:gd name="connsiteY0" fmla="*/ 0 h 1192174"/>
                      <a:gd name="connsiteX1" fmla="*/ 1120011 w 1120011"/>
                      <a:gd name="connsiteY1" fmla="*/ 0 h 1192174"/>
                      <a:gd name="connsiteX2" fmla="*/ 1120011 w 1120011"/>
                      <a:gd name="connsiteY2" fmla="*/ 1192174 h 1192174"/>
                      <a:gd name="connsiteX3" fmla="*/ 0 w 1120011"/>
                      <a:gd name="connsiteY3" fmla="*/ 1192174 h 1192174"/>
                      <a:gd name="connsiteX4" fmla="*/ 0 w 1120011"/>
                      <a:gd name="connsiteY4" fmla="*/ 0 h 1192174"/>
                      <a:gd name="connsiteX0" fmla="*/ 0 w 1120011"/>
                      <a:gd name="connsiteY0" fmla="*/ 0 h 1192174"/>
                      <a:gd name="connsiteX1" fmla="*/ 1116433 w 1120011"/>
                      <a:gd name="connsiteY1" fmla="*/ 443605 h 1192174"/>
                      <a:gd name="connsiteX2" fmla="*/ 1120011 w 1120011"/>
                      <a:gd name="connsiteY2" fmla="*/ 1192174 h 1192174"/>
                      <a:gd name="connsiteX3" fmla="*/ 0 w 1120011"/>
                      <a:gd name="connsiteY3" fmla="*/ 1192174 h 1192174"/>
                      <a:gd name="connsiteX4" fmla="*/ 0 w 1120011"/>
                      <a:gd name="connsiteY4" fmla="*/ 0 h 1192174"/>
                      <a:gd name="connsiteX0" fmla="*/ 0 w 1120011"/>
                      <a:gd name="connsiteY0" fmla="*/ 0 h 1192174"/>
                      <a:gd name="connsiteX1" fmla="*/ 1116433 w 1120011"/>
                      <a:gd name="connsiteY1" fmla="*/ 493690 h 1192174"/>
                      <a:gd name="connsiteX2" fmla="*/ 1120011 w 1120011"/>
                      <a:gd name="connsiteY2" fmla="*/ 1192174 h 1192174"/>
                      <a:gd name="connsiteX3" fmla="*/ 0 w 1120011"/>
                      <a:gd name="connsiteY3" fmla="*/ 1192174 h 1192174"/>
                      <a:gd name="connsiteX4" fmla="*/ 0 w 1120011"/>
                      <a:gd name="connsiteY4" fmla="*/ 0 h 1192174"/>
                      <a:gd name="connsiteX0" fmla="*/ 0 w 1120011"/>
                      <a:gd name="connsiteY0" fmla="*/ 0 h 1192174"/>
                      <a:gd name="connsiteX1" fmla="*/ 660925 w 1120011"/>
                      <a:gd name="connsiteY1" fmla="*/ 293456 h 1192174"/>
                      <a:gd name="connsiteX2" fmla="*/ 1116433 w 1120011"/>
                      <a:gd name="connsiteY2" fmla="*/ 493690 h 1192174"/>
                      <a:gd name="connsiteX3" fmla="*/ 1120011 w 1120011"/>
                      <a:gd name="connsiteY3" fmla="*/ 1192174 h 1192174"/>
                      <a:gd name="connsiteX4" fmla="*/ 0 w 1120011"/>
                      <a:gd name="connsiteY4" fmla="*/ 1192174 h 1192174"/>
                      <a:gd name="connsiteX5" fmla="*/ 0 w 1120011"/>
                      <a:gd name="connsiteY5" fmla="*/ 0 h 1192174"/>
                      <a:gd name="connsiteX0" fmla="*/ 0 w 1120011"/>
                      <a:gd name="connsiteY0" fmla="*/ 0 h 1192174"/>
                      <a:gd name="connsiteX1" fmla="*/ 728897 w 1120011"/>
                      <a:gd name="connsiteY1" fmla="*/ 400780 h 1192174"/>
                      <a:gd name="connsiteX2" fmla="*/ 1116433 w 1120011"/>
                      <a:gd name="connsiteY2" fmla="*/ 493690 h 1192174"/>
                      <a:gd name="connsiteX3" fmla="*/ 1120011 w 1120011"/>
                      <a:gd name="connsiteY3" fmla="*/ 1192174 h 1192174"/>
                      <a:gd name="connsiteX4" fmla="*/ 0 w 1120011"/>
                      <a:gd name="connsiteY4" fmla="*/ 1192174 h 1192174"/>
                      <a:gd name="connsiteX5" fmla="*/ 0 w 1120011"/>
                      <a:gd name="connsiteY5" fmla="*/ 0 h 1192174"/>
                      <a:gd name="connsiteX0" fmla="*/ 0 w 1120011"/>
                      <a:gd name="connsiteY0" fmla="*/ 0 h 1192174"/>
                      <a:gd name="connsiteX1" fmla="*/ 378305 w 1120011"/>
                      <a:gd name="connsiteY1" fmla="*/ 211174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748569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16777"/>
                      <a:gd name="connsiteY0" fmla="*/ 0 h 1192174"/>
                      <a:gd name="connsiteX1" fmla="*/ 424813 w 1116777"/>
                      <a:gd name="connsiteY1" fmla="*/ 143202 h 1192174"/>
                      <a:gd name="connsiteX2" fmla="*/ 728897 w 1116777"/>
                      <a:gd name="connsiteY2" fmla="*/ 400780 h 1192174"/>
                      <a:gd name="connsiteX3" fmla="*/ 1116433 w 1116777"/>
                      <a:gd name="connsiteY3" fmla="*/ 493690 h 1192174"/>
                      <a:gd name="connsiteX4" fmla="*/ 1116433 w 1116777"/>
                      <a:gd name="connsiteY4" fmla="*/ 784343 h 1192174"/>
                      <a:gd name="connsiteX5" fmla="*/ 0 w 1116777"/>
                      <a:gd name="connsiteY5" fmla="*/ 1192174 h 1192174"/>
                      <a:gd name="connsiteX6" fmla="*/ 0 w 1116777"/>
                      <a:gd name="connsiteY6" fmla="*/ 0 h 1192174"/>
                      <a:gd name="connsiteX0" fmla="*/ 3578 w 1120355"/>
                      <a:gd name="connsiteY0" fmla="*/ 0 h 784343"/>
                      <a:gd name="connsiteX1" fmla="*/ 428391 w 1120355"/>
                      <a:gd name="connsiteY1" fmla="*/ 143202 h 784343"/>
                      <a:gd name="connsiteX2" fmla="*/ 732475 w 1120355"/>
                      <a:gd name="connsiteY2" fmla="*/ 400780 h 784343"/>
                      <a:gd name="connsiteX3" fmla="*/ 1120011 w 1120355"/>
                      <a:gd name="connsiteY3" fmla="*/ 493690 h 784343"/>
                      <a:gd name="connsiteX4" fmla="*/ 1120011 w 1120355"/>
                      <a:gd name="connsiteY4" fmla="*/ 784343 h 784343"/>
                      <a:gd name="connsiteX5" fmla="*/ 0 w 1120355"/>
                      <a:gd name="connsiteY5" fmla="*/ 541076 h 784343"/>
                      <a:gd name="connsiteX6" fmla="*/ 3578 w 1120355"/>
                      <a:gd name="connsiteY6" fmla="*/ 0 h 784343"/>
                      <a:gd name="connsiteX0" fmla="*/ 3578 w 1120355"/>
                      <a:gd name="connsiteY0" fmla="*/ 0 h 784343"/>
                      <a:gd name="connsiteX1" fmla="*/ 428391 w 1120355"/>
                      <a:gd name="connsiteY1" fmla="*/ 143202 h 784343"/>
                      <a:gd name="connsiteX2" fmla="*/ 732475 w 1120355"/>
                      <a:gd name="connsiteY2" fmla="*/ 400780 h 784343"/>
                      <a:gd name="connsiteX3" fmla="*/ 1120011 w 1120355"/>
                      <a:gd name="connsiteY3" fmla="*/ 493690 h 784343"/>
                      <a:gd name="connsiteX4" fmla="*/ 1120011 w 1120355"/>
                      <a:gd name="connsiteY4" fmla="*/ 784343 h 784343"/>
                      <a:gd name="connsiteX5" fmla="*/ 0 w 1120355"/>
                      <a:gd name="connsiteY5" fmla="*/ 784343 h 784343"/>
                      <a:gd name="connsiteX6" fmla="*/ 3578 w 1120355"/>
                      <a:gd name="connsiteY6" fmla="*/ 0 h 7843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0355" h="784343">
                        <a:moveTo>
                          <a:pt x="3578" y="0"/>
                        </a:moveTo>
                        <a:cubicBezTo>
                          <a:pt x="145182" y="47734"/>
                          <a:pt x="247435" y="48961"/>
                          <a:pt x="428391" y="143202"/>
                        </a:cubicBezTo>
                        <a:cubicBezTo>
                          <a:pt x="572682" y="232639"/>
                          <a:pt x="530945" y="314921"/>
                          <a:pt x="732475" y="400780"/>
                        </a:cubicBezTo>
                        <a:cubicBezTo>
                          <a:pt x="951091" y="442483"/>
                          <a:pt x="990832" y="462720"/>
                          <a:pt x="1120011" y="493690"/>
                        </a:cubicBezTo>
                        <a:cubicBezTo>
                          <a:pt x="1121204" y="743213"/>
                          <a:pt x="1118818" y="534820"/>
                          <a:pt x="1120011" y="784343"/>
                        </a:cubicBezTo>
                        <a:lnTo>
                          <a:pt x="0" y="784343"/>
                        </a:lnTo>
                        <a:cubicBezTo>
                          <a:pt x="1193" y="603984"/>
                          <a:pt x="2385" y="180359"/>
                          <a:pt x="3578" y="0"/>
                        </a:cubicBezTo>
                        <a:close/>
                      </a:path>
                    </a:pathLst>
                  </a:custGeom>
                  <a:solidFill>
                    <a:srgbClr val="3891A7"/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p:grpSp>
            <p:sp>
              <p:nvSpPr>
                <p:cNvPr id="304" name="Right Triangle 30"/>
                <p:cNvSpPr/>
                <p:nvPr/>
              </p:nvSpPr>
              <p:spPr>
                <a:xfrm flipV="1">
                  <a:off x="3806096" y="1359107"/>
                  <a:ext cx="848358" cy="1185245"/>
                </a:xfrm>
                <a:custGeom>
                  <a:avLst/>
                  <a:gdLst>
                    <a:gd name="connsiteX0" fmla="*/ 0 w 2894723"/>
                    <a:gd name="connsiteY0" fmla="*/ 3091833 h 3091833"/>
                    <a:gd name="connsiteX1" fmla="*/ 0 w 2894723"/>
                    <a:gd name="connsiteY1" fmla="*/ 0 h 3091833"/>
                    <a:gd name="connsiteX2" fmla="*/ 2894723 w 2894723"/>
                    <a:gd name="connsiteY2" fmla="*/ 3091833 h 3091833"/>
                    <a:gd name="connsiteX3" fmla="*/ 0 w 2894723"/>
                    <a:gd name="connsiteY3" fmla="*/ 3091833 h 3091833"/>
                    <a:gd name="connsiteX0" fmla="*/ 0 w 2894723"/>
                    <a:gd name="connsiteY0" fmla="*/ 3091833 h 3091833"/>
                    <a:gd name="connsiteX1" fmla="*/ 3963 w 2894723"/>
                    <a:gd name="connsiteY1" fmla="*/ 641046 h 3091833"/>
                    <a:gd name="connsiteX2" fmla="*/ 0 w 2894723"/>
                    <a:gd name="connsiteY2" fmla="*/ 0 h 3091833"/>
                    <a:gd name="connsiteX3" fmla="*/ 2894723 w 2894723"/>
                    <a:gd name="connsiteY3" fmla="*/ 3091833 h 3091833"/>
                    <a:gd name="connsiteX4" fmla="*/ 0 w 2894723"/>
                    <a:gd name="connsiteY4" fmla="*/ 3091833 h 3091833"/>
                    <a:gd name="connsiteX0" fmla="*/ 0 w 2894723"/>
                    <a:gd name="connsiteY0" fmla="*/ 3091833 h 3091833"/>
                    <a:gd name="connsiteX1" fmla="*/ 3963 w 2894723"/>
                    <a:gd name="connsiteY1" fmla="*/ 641046 h 3091833"/>
                    <a:gd name="connsiteX2" fmla="*/ 0 w 2894723"/>
                    <a:gd name="connsiteY2" fmla="*/ 0 h 3091833"/>
                    <a:gd name="connsiteX3" fmla="*/ 1140915 w 2894723"/>
                    <a:gd name="connsiteY3" fmla="*/ 1221618 h 3091833"/>
                    <a:gd name="connsiteX4" fmla="*/ 2894723 w 2894723"/>
                    <a:gd name="connsiteY4" fmla="*/ 3091833 h 3091833"/>
                    <a:gd name="connsiteX5" fmla="*/ 0 w 2894723"/>
                    <a:gd name="connsiteY5" fmla="*/ 3091833 h 3091833"/>
                    <a:gd name="connsiteX0" fmla="*/ 0 w 2894723"/>
                    <a:gd name="connsiteY0" fmla="*/ 3091833 h 3091833"/>
                    <a:gd name="connsiteX1" fmla="*/ 3963 w 2894723"/>
                    <a:gd name="connsiteY1" fmla="*/ 641046 h 3091833"/>
                    <a:gd name="connsiteX2" fmla="*/ 0 w 2894723"/>
                    <a:gd name="connsiteY2" fmla="*/ 0 h 3091833"/>
                    <a:gd name="connsiteX3" fmla="*/ 1140915 w 2894723"/>
                    <a:gd name="connsiteY3" fmla="*/ 1221618 h 3091833"/>
                    <a:gd name="connsiteX4" fmla="*/ 1999677 w 2894723"/>
                    <a:gd name="connsiteY4" fmla="*/ 2177142 h 3091833"/>
                    <a:gd name="connsiteX5" fmla="*/ 2894723 w 2894723"/>
                    <a:gd name="connsiteY5" fmla="*/ 3091833 h 3091833"/>
                    <a:gd name="connsiteX6" fmla="*/ 0 w 2894723"/>
                    <a:gd name="connsiteY6" fmla="*/ 3091833 h 3091833"/>
                    <a:gd name="connsiteX0" fmla="*/ 0 w 2894723"/>
                    <a:gd name="connsiteY0" fmla="*/ 3103928 h 3103928"/>
                    <a:gd name="connsiteX1" fmla="*/ 3963 w 2894723"/>
                    <a:gd name="connsiteY1" fmla="*/ 653141 h 3103928"/>
                    <a:gd name="connsiteX2" fmla="*/ 604762 w 2894723"/>
                    <a:gd name="connsiteY2" fmla="*/ 0 h 3103928"/>
                    <a:gd name="connsiteX3" fmla="*/ 1140915 w 2894723"/>
                    <a:gd name="connsiteY3" fmla="*/ 1233713 h 3103928"/>
                    <a:gd name="connsiteX4" fmla="*/ 1999677 w 2894723"/>
                    <a:gd name="connsiteY4" fmla="*/ 2189237 h 3103928"/>
                    <a:gd name="connsiteX5" fmla="*/ 2894723 w 2894723"/>
                    <a:gd name="connsiteY5" fmla="*/ 3103928 h 3103928"/>
                    <a:gd name="connsiteX6" fmla="*/ 0 w 2894723"/>
                    <a:gd name="connsiteY6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653141 h 3103928"/>
                    <a:gd name="connsiteX2" fmla="*/ 313601 w 2894723"/>
                    <a:gd name="connsiteY2" fmla="*/ 328990 h 3103928"/>
                    <a:gd name="connsiteX3" fmla="*/ 604762 w 2894723"/>
                    <a:gd name="connsiteY3" fmla="*/ 0 h 3103928"/>
                    <a:gd name="connsiteX4" fmla="*/ 1140915 w 2894723"/>
                    <a:gd name="connsiteY4" fmla="*/ 1233713 h 3103928"/>
                    <a:gd name="connsiteX5" fmla="*/ 1999677 w 2894723"/>
                    <a:gd name="connsiteY5" fmla="*/ 2189237 h 3103928"/>
                    <a:gd name="connsiteX6" fmla="*/ 2894723 w 2894723"/>
                    <a:gd name="connsiteY6" fmla="*/ 3103928 h 3103928"/>
                    <a:gd name="connsiteX7" fmla="*/ 0 w 2894723"/>
                    <a:gd name="connsiteY7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653141 h 3103928"/>
                    <a:gd name="connsiteX2" fmla="*/ 274090 w 2894723"/>
                    <a:gd name="connsiteY2" fmla="*/ 7257 h 3103928"/>
                    <a:gd name="connsiteX3" fmla="*/ 604762 w 2894723"/>
                    <a:gd name="connsiteY3" fmla="*/ 0 h 3103928"/>
                    <a:gd name="connsiteX4" fmla="*/ 1140915 w 2894723"/>
                    <a:gd name="connsiteY4" fmla="*/ 1233713 h 3103928"/>
                    <a:gd name="connsiteX5" fmla="*/ 1999677 w 2894723"/>
                    <a:gd name="connsiteY5" fmla="*/ 2189237 h 3103928"/>
                    <a:gd name="connsiteX6" fmla="*/ 2894723 w 2894723"/>
                    <a:gd name="connsiteY6" fmla="*/ 3103928 h 3103928"/>
                    <a:gd name="connsiteX7" fmla="*/ 0 w 2894723"/>
                    <a:gd name="connsiteY7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274090 w 2894723"/>
                    <a:gd name="connsiteY2" fmla="*/ 7257 h 3103928"/>
                    <a:gd name="connsiteX3" fmla="*/ 604762 w 2894723"/>
                    <a:gd name="connsiteY3" fmla="*/ 0 h 3103928"/>
                    <a:gd name="connsiteX4" fmla="*/ 1140915 w 2894723"/>
                    <a:gd name="connsiteY4" fmla="*/ 1233713 h 3103928"/>
                    <a:gd name="connsiteX5" fmla="*/ 1999677 w 2894723"/>
                    <a:gd name="connsiteY5" fmla="*/ 2189237 h 3103928"/>
                    <a:gd name="connsiteX6" fmla="*/ 2894723 w 2894723"/>
                    <a:gd name="connsiteY6" fmla="*/ 3103928 h 3103928"/>
                    <a:gd name="connsiteX7" fmla="*/ 0 w 2894723"/>
                    <a:gd name="connsiteY7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48312 w 2894723"/>
                    <a:gd name="connsiteY2" fmla="*/ 464457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1140915 w 2894723"/>
                    <a:gd name="connsiteY5" fmla="*/ 1233713 h 3103928"/>
                    <a:gd name="connsiteX6" fmla="*/ 1999677 w 2894723"/>
                    <a:gd name="connsiteY6" fmla="*/ 2189237 h 3103928"/>
                    <a:gd name="connsiteX7" fmla="*/ 2894723 w 2894723"/>
                    <a:gd name="connsiteY7" fmla="*/ 3103928 h 3103928"/>
                    <a:gd name="connsiteX8" fmla="*/ 0 w 2894723"/>
                    <a:gd name="connsiteY8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212001 w 2894723"/>
                    <a:gd name="connsiteY2" fmla="*/ 362857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1140915 w 2894723"/>
                    <a:gd name="connsiteY5" fmla="*/ 1233713 h 3103928"/>
                    <a:gd name="connsiteX6" fmla="*/ 1999677 w 2894723"/>
                    <a:gd name="connsiteY6" fmla="*/ 2189237 h 3103928"/>
                    <a:gd name="connsiteX7" fmla="*/ 2894723 w 2894723"/>
                    <a:gd name="connsiteY7" fmla="*/ 3103928 h 3103928"/>
                    <a:gd name="connsiteX8" fmla="*/ 0 w 2894723"/>
                    <a:gd name="connsiteY8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212001 w 2894723"/>
                    <a:gd name="connsiteY2" fmla="*/ 362857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1140915 w 2894723"/>
                    <a:gd name="connsiteY5" fmla="*/ 1233713 h 3103928"/>
                    <a:gd name="connsiteX6" fmla="*/ 1999677 w 2894723"/>
                    <a:gd name="connsiteY6" fmla="*/ 2189237 h 3103928"/>
                    <a:gd name="connsiteX7" fmla="*/ 2894723 w 2894723"/>
                    <a:gd name="connsiteY7" fmla="*/ 3103928 h 3103928"/>
                    <a:gd name="connsiteX8" fmla="*/ 0 w 2894723"/>
                    <a:gd name="connsiteY8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212001 w 2894723"/>
                    <a:gd name="connsiteY2" fmla="*/ 362857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1140915 w 2894723"/>
                    <a:gd name="connsiteY5" fmla="*/ 1233713 h 3103928"/>
                    <a:gd name="connsiteX6" fmla="*/ 1999677 w 2894723"/>
                    <a:gd name="connsiteY6" fmla="*/ 2189237 h 3103928"/>
                    <a:gd name="connsiteX7" fmla="*/ 2894723 w 2894723"/>
                    <a:gd name="connsiteY7" fmla="*/ 3103928 h 3103928"/>
                    <a:gd name="connsiteX8" fmla="*/ 0 w 2894723"/>
                    <a:gd name="connsiteY8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1140915 w 2894723"/>
                    <a:gd name="connsiteY5" fmla="*/ 1233713 h 3103928"/>
                    <a:gd name="connsiteX6" fmla="*/ 1999677 w 2894723"/>
                    <a:gd name="connsiteY6" fmla="*/ 2189237 h 3103928"/>
                    <a:gd name="connsiteX7" fmla="*/ 2894723 w 2894723"/>
                    <a:gd name="connsiteY7" fmla="*/ 3103928 h 3103928"/>
                    <a:gd name="connsiteX8" fmla="*/ 0 w 2894723"/>
                    <a:gd name="connsiteY8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1140915 w 2894723"/>
                    <a:gd name="connsiteY5" fmla="*/ 1233713 h 3103928"/>
                    <a:gd name="connsiteX6" fmla="*/ 1999677 w 2894723"/>
                    <a:gd name="connsiteY6" fmla="*/ 2189237 h 3103928"/>
                    <a:gd name="connsiteX7" fmla="*/ 2894723 w 2894723"/>
                    <a:gd name="connsiteY7" fmla="*/ 3103928 h 3103928"/>
                    <a:gd name="connsiteX8" fmla="*/ 0 w 2894723"/>
                    <a:gd name="connsiteY8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911912 w 2894723"/>
                    <a:gd name="connsiteY5" fmla="*/ 724101 h 3103928"/>
                    <a:gd name="connsiteX6" fmla="*/ 1140915 w 2894723"/>
                    <a:gd name="connsiteY6" fmla="*/ 1233713 h 3103928"/>
                    <a:gd name="connsiteX7" fmla="*/ 1999677 w 2894723"/>
                    <a:gd name="connsiteY7" fmla="*/ 2189237 h 3103928"/>
                    <a:gd name="connsiteX8" fmla="*/ 2894723 w 2894723"/>
                    <a:gd name="connsiteY8" fmla="*/ 3103928 h 3103928"/>
                    <a:gd name="connsiteX9" fmla="*/ 0 w 2894723"/>
                    <a:gd name="connsiteY9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437778 w 2894723"/>
                    <a:gd name="connsiteY5" fmla="*/ 803123 h 3103928"/>
                    <a:gd name="connsiteX6" fmla="*/ 1140915 w 2894723"/>
                    <a:gd name="connsiteY6" fmla="*/ 1233713 h 3103928"/>
                    <a:gd name="connsiteX7" fmla="*/ 1999677 w 2894723"/>
                    <a:gd name="connsiteY7" fmla="*/ 2189237 h 3103928"/>
                    <a:gd name="connsiteX8" fmla="*/ 2894723 w 2894723"/>
                    <a:gd name="connsiteY8" fmla="*/ 3103928 h 3103928"/>
                    <a:gd name="connsiteX9" fmla="*/ 0 w 2894723"/>
                    <a:gd name="connsiteY9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437778 w 2894723"/>
                    <a:gd name="connsiteY5" fmla="*/ 803123 h 3103928"/>
                    <a:gd name="connsiteX6" fmla="*/ 1140915 w 2894723"/>
                    <a:gd name="connsiteY6" fmla="*/ 1233713 h 3103928"/>
                    <a:gd name="connsiteX7" fmla="*/ 1999677 w 2894723"/>
                    <a:gd name="connsiteY7" fmla="*/ 2189237 h 3103928"/>
                    <a:gd name="connsiteX8" fmla="*/ 2894723 w 2894723"/>
                    <a:gd name="connsiteY8" fmla="*/ 3103928 h 3103928"/>
                    <a:gd name="connsiteX9" fmla="*/ 0 w 2894723"/>
                    <a:gd name="connsiteY9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437778 w 2894723"/>
                    <a:gd name="connsiteY5" fmla="*/ 803123 h 3103928"/>
                    <a:gd name="connsiteX6" fmla="*/ 1140915 w 2894723"/>
                    <a:gd name="connsiteY6" fmla="*/ 1233713 h 3103928"/>
                    <a:gd name="connsiteX7" fmla="*/ 1999677 w 2894723"/>
                    <a:gd name="connsiteY7" fmla="*/ 2189237 h 3103928"/>
                    <a:gd name="connsiteX8" fmla="*/ 2894723 w 2894723"/>
                    <a:gd name="connsiteY8" fmla="*/ 3103928 h 3103928"/>
                    <a:gd name="connsiteX9" fmla="*/ 0 w 2894723"/>
                    <a:gd name="connsiteY9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38629 w 2894723"/>
                    <a:gd name="connsiteY4" fmla="*/ 0 h 3103928"/>
                    <a:gd name="connsiteX5" fmla="*/ 437778 w 2894723"/>
                    <a:gd name="connsiteY5" fmla="*/ 803123 h 3103928"/>
                    <a:gd name="connsiteX6" fmla="*/ 1140915 w 2894723"/>
                    <a:gd name="connsiteY6" fmla="*/ 1233713 h 3103928"/>
                    <a:gd name="connsiteX7" fmla="*/ 1999677 w 2894723"/>
                    <a:gd name="connsiteY7" fmla="*/ 2189237 h 3103928"/>
                    <a:gd name="connsiteX8" fmla="*/ 2894723 w 2894723"/>
                    <a:gd name="connsiteY8" fmla="*/ 3103928 h 3103928"/>
                    <a:gd name="connsiteX9" fmla="*/ 0 w 2894723"/>
                    <a:gd name="connsiteY9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38629 w 2894723"/>
                    <a:gd name="connsiteY4" fmla="*/ 0 h 3103928"/>
                    <a:gd name="connsiteX5" fmla="*/ 437778 w 2894723"/>
                    <a:gd name="connsiteY5" fmla="*/ 803123 h 3103928"/>
                    <a:gd name="connsiteX6" fmla="*/ 1377981 w 2894723"/>
                    <a:gd name="connsiteY6" fmla="*/ 1566735 h 3103928"/>
                    <a:gd name="connsiteX7" fmla="*/ 1999677 w 2894723"/>
                    <a:gd name="connsiteY7" fmla="*/ 2189237 h 3103928"/>
                    <a:gd name="connsiteX8" fmla="*/ 2894723 w 2894723"/>
                    <a:gd name="connsiteY8" fmla="*/ 3103928 h 3103928"/>
                    <a:gd name="connsiteX9" fmla="*/ 0 w 2894723"/>
                    <a:gd name="connsiteY9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38629 w 2894723"/>
                    <a:gd name="connsiteY4" fmla="*/ 0 h 3103928"/>
                    <a:gd name="connsiteX5" fmla="*/ 437778 w 2894723"/>
                    <a:gd name="connsiteY5" fmla="*/ 803123 h 3103928"/>
                    <a:gd name="connsiteX6" fmla="*/ 1377981 w 2894723"/>
                    <a:gd name="connsiteY6" fmla="*/ 1566735 h 3103928"/>
                    <a:gd name="connsiteX7" fmla="*/ 1724712 w 2894723"/>
                    <a:gd name="connsiteY7" fmla="*/ 1920723 h 3103928"/>
                    <a:gd name="connsiteX8" fmla="*/ 1999677 w 2894723"/>
                    <a:gd name="connsiteY8" fmla="*/ 2189237 h 3103928"/>
                    <a:gd name="connsiteX9" fmla="*/ 2894723 w 2894723"/>
                    <a:gd name="connsiteY9" fmla="*/ 3103928 h 3103928"/>
                    <a:gd name="connsiteX10" fmla="*/ 0 w 2894723"/>
                    <a:gd name="connsiteY10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38629 w 2894723"/>
                    <a:gd name="connsiteY4" fmla="*/ 0 h 3103928"/>
                    <a:gd name="connsiteX5" fmla="*/ 437778 w 2894723"/>
                    <a:gd name="connsiteY5" fmla="*/ 803123 h 3103928"/>
                    <a:gd name="connsiteX6" fmla="*/ 1377981 w 2894723"/>
                    <a:gd name="connsiteY6" fmla="*/ 1566735 h 3103928"/>
                    <a:gd name="connsiteX7" fmla="*/ 1273156 w 2894723"/>
                    <a:gd name="connsiteY7" fmla="*/ 1864278 h 3103928"/>
                    <a:gd name="connsiteX8" fmla="*/ 1999677 w 2894723"/>
                    <a:gd name="connsiteY8" fmla="*/ 2189237 h 3103928"/>
                    <a:gd name="connsiteX9" fmla="*/ 2894723 w 2894723"/>
                    <a:gd name="connsiteY9" fmla="*/ 3103928 h 3103928"/>
                    <a:gd name="connsiteX10" fmla="*/ 0 w 2894723"/>
                    <a:gd name="connsiteY10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38629 w 2894723"/>
                    <a:gd name="connsiteY4" fmla="*/ 0 h 3103928"/>
                    <a:gd name="connsiteX5" fmla="*/ 437778 w 2894723"/>
                    <a:gd name="connsiteY5" fmla="*/ 803123 h 3103928"/>
                    <a:gd name="connsiteX6" fmla="*/ 1377981 w 2894723"/>
                    <a:gd name="connsiteY6" fmla="*/ 1566735 h 3103928"/>
                    <a:gd name="connsiteX7" fmla="*/ 1273156 w 2894723"/>
                    <a:gd name="connsiteY7" fmla="*/ 1864278 h 3103928"/>
                    <a:gd name="connsiteX8" fmla="*/ 1598922 w 2894723"/>
                    <a:gd name="connsiteY8" fmla="*/ 2567414 h 3103928"/>
                    <a:gd name="connsiteX9" fmla="*/ 2894723 w 2894723"/>
                    <a:gd name="connsiteY9" fmla="*/ 3103928 h 3103928"/>
                    <a:gd name="connsiteX10" fmla="*/ 0 w 2894723"/>
                    <a:gd name="connsiteY10" fmla="*/ 3103928 h 3103928"/>
                    <a:gd name="connsiteX0" fmla="*/ 0 w 2256901"/>
                    <a:gd name="connsiteY0" fmla="*/ 3103928 h 3103928"/>
                    <a:gd name="connsiteX1" fmla="*/ 3963 w 2256901"/>
                    <a:gd name="connsiteY1" fmla="*/ 562830 h 3103928"/>
                    <a:gd name="connsiteX2" fmla="*/ 183779 w 2256901"/>
                    <a:gd name="connsiteY2" fmla="*/ 351568 h 3103928"/>
                    <a:gd name="connsiteX3" fmla="*/ 274090 w 2256901"/>
                    <a:gd name="connsiteY3" fmla="*/ 7257 h 3103928"/>
                    <a:gd name="connsiteX4" fmla="*/ 638629 w 2256901"/>
                    <a:gd name="connsiteY4" fmla="*/ 0 h 3103928"/>
                    <a:gd name="connsiteX5" fmla="*/ 437778 w 2256901"/>
                    <a:gd name="connsiteY5" fmla="*/ 803123 h 3103928"/>
                    <a:gd name="connsiteX6" fmla="*/ 1377981 w 2256901"/>
                    <a:gd name="connsiteY6" fmla="*/ 1566735 h 3103928"/>
                    <a:gd name="connsiteX7" fmla="*/ 1273156 w 2256901"/>
                    <a:gd name="connsiteY7" fmla="*/ 1864278 h 3103928"/>
                    <a:gd name="connsiteX8" fmla="*/ 1598922 w 2256901"/>
                    <a:gd name="connsiteY8" fmla="*/ 2567414 h 3103928"/>
                    <a:gd name="connsiteX9" fmla="*/ 2256901 w 2256901"/>
                    <a:gd name="connsiteY9" fmla="*/ 2753972 h 3103928"/>
                    <a:gd name="connsiteX10" fmla="*/ 0 w 2256901"/>
                    <a:gd name="connsiteY10" fmla="*/ 3103928 h 3103928"/>
                    <a:gd name="connsiteX0" fmla="*/ 0 w 1726323"/>
                    <a:gd name="connsiteY0" fmla="*/ 3103928 h 3103928"/>
                    <a:gd name="connsiteX1" fmla="*/ 3963 w 1726323"/>
                    <a:gd name="connsiteY1" fmla="*/ 562830 h 3103928"/>
                    <a:gd name="connsiteX2" fmla="*/ 183779 w 1726323"/>
                    <a:gd name="connsiteY2" fmla="*/ 351568 h 3103928"/>
                    <a:gd name="connsiteX3" fmla="*/ 274090 w 1726323"/>
                    <a:gd name="connsiteY3" fmla="*/ 7257 h 3103928"/>
                    <a:gd name="connsiteX4" fmla="*/ 638629 w 1726323"/>
                    <a:gd name="connsiteY4" fmla="*/ 0 h 3103928"/>
                    <a:gd name="connsiteX5" fmla="*/ 437778 w 1726323"/>
                    <a:gd name="connsiteY5" fmla="*/ 803123 h 3103928"/>
                    <a:gd name="connsiteX6" fmla="*/ 1377981 w 1726323"/>
                    <a:gd name="connsiteY6" fmla="*/ 1566735 h 3103928"/>
                    <a:gd name="connsiteX7" fmla="*/ 1273156 w 1726323"/>
                    <a:gd name="connsiteY7" fmla="*/ 1864278 h 3103928"/>
                    <a:gd name="connsiteX8" fmla="*/ 1598922 w 1726323"/>
                    <a:gd name="connsiteY8" fmla="*/ 2567414 h 3103928"/>
                    <a:gd name="connsiteX9" fmla="*/ 1726323 w 1726323"/>
                    <a:gd name="connsiteY9" fmla="*/ 2753972 h 3103928"/>
                    <a:gd name="connsiteX10" fmla="*/ 0 w 1726323"/>
                    <a:gd name="connsiteY10" fmla="*/ 3103928 h 3103928"/>
                    <a:gd name="connsiteX0" fmla="*/ 0 w 1598922"/>
                    <a:gd name="connsiteY0" fmla="*/ 3103928 h 3103928"/>
                    <a:gd name="connsiteX1" fmla="*/ 3963 w 1598922"/>
                    <a:gd name="connsiteY1" fmla="*/ 562830 h 3103928"/>
                    <a:gd name="connsiteX2" fmla="*/ 183779 w 1598922"/>
                    <a:gd name="connsiteY2" fmla="*/ 351568 h 3103928"/>
                    <a:gd name="connsiteX3" fmla="*/ 274090 w 1598922"/>
                    <a:gd name="connsiteY3" fmla="*/ 7257 h 3103928"/>
                    <a:gd name="connsiteX4" fmla="*/ 638629 w 1598922"/>
                    <a:gd name="connsiteY4" fmla="*/ 0 h 3103928"/>
                    <a:gd name="connsiteX5" fmla="*/ 437778 w 1598922"/>
                    <a:gd name="connsiteY5" fmla="*/ 803123 h 3103928"/>
                    <a:gd name="connsiteX6" fmla="*/ 1377981 w 1598922"/>
                    <a:gd name="connsiteY6" fmla="*/ 1566735 h 3103928"/>
                    <a:gd name="connsiteX7" fmla="*/ 1273156 w 1598922"/>
                    <a:gd name="connsiteY7" fmla="*/ 1864278 h 3103928"/>
                    <a:gd name="connsiteX8" fmla="*/ 1598922 w 1598922"/>
                    <a:gd name="connsiteY8" fmla="*/ 2567414 h 3103928"/>
                    <a:gd name="connsiteX9" fmla="*/ 1382012 w 1598922"/>
                    <a:gd name="connsiteY9" fmla="*/ 2753972 h 3103928"/>
                    <a:gd name="connsiteX10" fmla="*/ 0 w 1598922"/>
                    <a:gd name="connsiteY10" fmla="*/ 3103928 h 3103928"/>
                    <a:gd name="connsiteX0" fmla="*/ 0 w 1598922"/>
                    <a:gd name="connsiteY0" fmla="*/ 3103928 h 3103928"/>
                    <a:gd name="connsiteX1" fmla="*/ 3963 w 1598922"/>
                    <a:gd name="connsiteY1" fmla="*/ 562830 h 3103928"/>
                    <a:gd name="connsiteX2" fmla="*/ 183779 w 1598922"/>
                    <a:gd name="connsiteY2" fmla="*/ 351568 h 3103928"/>
                    <a:gd name="connsiteX3" fmla="*/ 274090 w 1598922"/>
                    <a:gd name="connsiteY3" fmla="*/ 7257 h 3103928"/>
                    <a:gd name="connsiteX4" fmla="*/ 638629 w 1598922"/>
                    <a:gd name="connsiteY4" fmla="*/ 0 h 3103928"/>
                    <a:gd name="connsiteX5" fmla="*/ 437778 w 1598922"/>
                    <a:gd name="connsiteY5" fmla="*/ 803123 h 3103928"/>
                    <a:gd name="connsiteX6" fmla="*/ 1377981 w 1598922"/>
                    <a:gd name="connsiteY6" fmla="*/ 1566735 h 3103928"/>
                    <a:gd name="connsiteX7" fmla="*/ 1273156 w 1598922"/>
                    <a:gd name="connsiteY7" fmla="*/ 1864278 h 3103928"/>
                    <a:gd name="connsiteX8" fmla="*/ 1598922 w 1598922"/>
                    <a:gd name="connsiteY8" fmla="*/ 2567414 h 3103928"/>
                    <a:gd name="connsiteX9" fmla="*/ 1382012 w 1598922"/>
                    <a:gd name="connsiteY9" fmla="*/ 2753972 h 3103928"/>
                    <a:gd name="connsiteX10" fmla="*/ 0 w 1598922"/>
                    <a:gd name="connsiteY10" fmla="*/ 3103928 h 3103928"/>
                    <a:gd name="connsiteX0" fmla="*/ 0 w 1598922"/>
                    <a:gd name="connsiteY0" fmla="*/ 3103928 h 3103928"/>
                    <a:gd name="connsiteX1" fmla="*/ 3963 w 1598922"/>
                    <a:gd name="connsiteY1" fmla="*/ 562830 h 3103928"/>
                    <a:gd name="connsiteX2" fmla="*/ 183779 w 1598922"/>
                    <a:gd name="connsiteY2" fmla="*/ 351568 h 3103928"/>
                    <a:gd name="connsiteX3" fmla="*/ 274090 w 1598922"/>
                    <a:gd name="connsiteY3" fmla="*/ 7257 h 3103928"/>
                    <a:gd name="connsiteX4" fmla="*/ 638629 w 1598922"/>
                    <a:gd name="connsiteY4" fmla="*/ 0 h 3103928"/>
                    <a:gd name="connsiteX5" fmla="*/ 437778 w 1598922"/>
                    <a:gd name="connsiteY5" fmla="*/ 803123 h 3103928"/>
                    <a:gd name="connsiteX6" fmla="*/ 1377981 w 1598922"/>
                    <a:gd name="connsiteY6" fmla="*/ 1566735 h 3103928"/>
                    <a:gd name="connsiteX7" fmla="*/ 1273156 w 1598922"/>
                    <a:gd name="connsiteY7" fmla="*/ 1864278 h 3103928"/>
                    <a:gd name="connsiteX8" fmla="*/ 1598922 w 1598922"/>
                    <a:gd name="connsiteY8" fmla="*/ 2567414 h 3103928"/>
                    <a:gd name="connsiteX9" fmla="*/ 1382012 w 1598922"/>
                    <a:gd name="connsiteY9" fmla="*/ 2753972 h 3103928"/>
                    <a:gd name="connsiteX10" fmla="*/ 0 w 1598922"/>
                    <a:gd name="connsiteY10" fmla="*/ 3103928 h 3103928"/>
                    <a:gd name="connsiteX0" fmla="*/ 0 w 1598922"/>
                    <a:gd name="connsiteY0" fmla="*/ 3103928 h 3103928"/>
                    <a:gd name="connsiteX1" fmla="*/ 3963 w 1598922"/>
                    <a:gd name="connsiteY1" fmla="*/ 562830 h 3103928"/>
                    <a:gd name="connsiteX2" fmla="*/ 183779 w 1598922"/>
                    <a:gd name="connsiteY2" fmla="*/ 351568 h 3103928"/>
                    <a:gd name="connsiteX3" fmla="*/ 274090 w 1598922"/>
                    <a:gd name="connsiteY3" fmla="*/ 7257 h 3103928"/>
                    <a:gd name="connsiteX4" fmla="*/ 638629 w 1598922"/>
                    <a:gd name="connsiteY4" fmla="*/ 0 h 3103928"/>
                    <a:gd name="connsiteX5" fmla="*/ 437778 w 1598922"/>
                    <a:gd name="connsiteY5" fmla="*/ 803123 h 3103928"/>
                    <a:gd name="connsiteX6" fmla="*/ 1377981 w 1598922"/>
                    <a:gd name="connsiteY6" fmla="*/ 1566735 h 3103928"/>
                    <a:gd name="connsiteX7" fmla="*/ 1273156 w 1598922"/>
                    <a:gd name="connsiteY7" fmla="*/ 1864278 h 3103928"/>
                    <a:gd name="connsiteX8" fmla="*/ 1598922 w 1598922"/>
                    <a:gd name="connsiteY8" fmla="*/ 2567414 h 3103928"/>
                    <a:gd name="connsiteX9" fmla="*/ 1382012 w 1598922"/>
                    <a:gd name="connsiteY9" fmla="*/ 2753972 h 3103928"/>
                    <a:gd name="connsiteX10" fmla="*/ 0 w 1598922"/>
                    <a:gd name="connsiteY10" fmla="*/ 3103928 h 3103928"/>
                    <a:gd name="connsiteX0" fmla="*/ 0 w 1598922"/>
                    <a:gd name="connsiteY0" fmla="*/ 3103928 h 3103928"/>
                    <a:gd name="connsiteX1" fmla="*/ 3963 w 1598922"/>
                    <a:gd name="connsiteY1" fmla="*/ 562830 h 3103928"/>
                    <a:gd name="connsiteX2" fmla="*/ 183779 w 1598922"/>
                    <a:gd name="connsiteY2" fmla="*/ 351568 h 3103928"/>
                    <a:gd name="connsiteX3" fmla="*/ 274090 w 1598922"/>
                    <a:gd name="connsiteY3" fmla="*/ 7257 h 3103928"/>
                    <a:gd name="connsiteX4" fmla="*/ 638629 w 1598922"/>
                    <a:gd name="connsiteY4" fmla="*/ 0 h 3103928"/>
                    <a:gd name="connsiteX5" fmla="*/ 437778 w 1598922"/>
                    <a:gd name="connsiteY5" fmla="*/ 803123 h 3103928"/>
                    <a:gd name="connsiteX6" fmla="*/ 1377981 w 1598922"/>
                    <a:gd name="connsiteY6" fmla="*/ 1566735 h 3103928"/>
                    <a:gd name="connsiteX7" fmla="*/ 1273156 w 1598922"/>
                    <a:gd name="connsiteY7" fmla="*/ 1864278 h 3103928"/>
                    <a:gd name="connsiteX8" fmla="*/ 1598922 w 1598922"/>
                    <a:gd name="connsiteY8" fmla="*/ 2567414 h 3103928"/>
                    <a:gd name="connsiteX9" fmla="*/ 1382012 w 1598922"/>
                    <a:gd name="connsiteY9" fmla="*/ 2753972 h 3103928"/>
                    <a:gd name="connsiteX10" fmla="*/ 0 w 1598922"/>
                    <a:gd name="connsiteY10" fmla="*/ 3103928 h 3103928"/>
                    <a:gd name="connsiteX0" fmla="*/ 0 w 1602986"/>
                    <a:gd name="connsiteY0" fmla="*/ 3103928 h 3103928"/>
                    <a:gd name="connsiteX1" fmla="*/ 3963 w 1602986"/>
                    <a:gd name="connsiteY1" fmla="*/ 562830 h 3103928"/>
                    <a:gd name="connsiteX2" fmla="*/ 183779 w 1602986"/>
                    <a:gd name="connsiteY2" fmla="*/ 351568 h 3103928"/>
                    <a:gd name="connsiteX3" fmla="*/ 274090 w 1602986"/>
                    <a:gd name="connsiteY3" fmla="*/ 7257 h 3103928"/>
                    <a:gd name="connsiteX4" fmla="*/ 638629 w 1602986"/>
                    <a:gd name="connsiteY4" fmla="*/ 0 h 3103928"/>
                    <a:gd name="connsiteX5" fmla="*/ 437778 w 1602986"/>
                    <a:gd name="connsiteY5" fmla="*/ 803123 h 3103928"/>
                    <a:gd name="connsiteX6" fmla="*/ 1377981 w 1602986"/>
                    <a:gd name="connsiteY6" fmla="*/ 1566735 h 3103928"/>
                    <a:gd name="connsiteX7" fmla="*/ 1273156 w 1602986"/>
                    <a:gd name="connsiteY7" fmla="*/ 1864278 h 3103928"/>
                    <a:gd name="connsiteX8" fmla="*/ 1504578 w 1602986"/>
                    <a:gd name="connsiteY8" fmla="*/ 2383568 h 3103928"/>
                    <a:gd name="connsiteX9" fmla="*/ 1598922 w 1602986"/>
                    <a:gd name="connsiteY9" fmla="*/ 2567414 h 3103928"/>
                    <a:gd name="connsiteX10" fmla="*/ 1382012 w 1602986"/>
                    <a:gd name="connsiteY10" fmla="*/ 2753972 h 3103928"/>
                    <a:gd name="connsiteX11" fmla="*/ 0 w 1602986"/>
                    <a:gd name="connsiteY11" fmla="*/ 3103928 h 3103928"/>
                    <a:gd name="connsiteX0" fmla="*/ 0 w 1612036"/>
                    <a:gd name="connsiteY0" fmla="*/ 3103928 h 3103928"/>
                    <a:gd name="connsiteX1" fmla="*/ 3963 w 1612036"/>
                    <a:gd name="connsiteY1" fmla="*/ 562830 h 3103928"/>
                    <a:gd name="connsiteX2" fmla="*/ 183779 w 1612036"/>
                    <a:gd name="connsiteY2" fmla="*/ 351568 h 3103928"/>
                    <a:gd name="connsiteX3" fmla="*/ 274090 w 1612036"/>
                    <a:gd name="connsiteY3" fmla="*/ 7257 h 3103928"/>
                    <a:gd name="connsiteX4" fmla="*/ 638629 w 1612036"/>
                    <a:gd name="connsiteY4" fmla="*/ 0 h 3103928"/>
                    <a:gd name="connsiteX5" fmla="*/ 437778 w 1612036"/>
                    <a:gd name="connsiteY5" fmla="*/ 803123 h 3103928"/>
                    <a:gd name="connsiteX6" fmla="*/ 1377981 w 1612036"/>
                    <a:gd name="connsiteY6" fmla="*/ 1566735 h 3103928"/>
                    <a:gd name="connsiteX7" fmla="*/ 1273156 w 1612036"/>
                    <a:gd name="connsiteY7" fmla="*/ 1864278 h 3103928"/>
                    <a:gd name="connsiteX8" fmla="*/ 1566667 w 1612036"/>
                    <a:gd name="connsiteY8" fmla="*/ 2389212 h 3103928"/>
                    <a:gd name="connsiteX9" fmla="*/ 1598922 w 1612036"/>
                    <a:gd name="connsiteY9" fmla="*/ 2567414 h 3103928"/>
                    <a:gd name="connsiteX10" fmla="*/ 1382012 w 1612036"/>
                    <a:gd name="connsiteY10" fmla="*/ 2753972 h 3103928"/>
                    <a:gd name="connsiteX11" fmla="*/ 0 w 1612036"/>
                    <a:gd name="connsiteY11" fmla="*/ 3103928 h 3103928"/>
                    <a:gd name="connsiteX0" fmla="*/ 0 w 1612036"/>
                    <a:gd name="connsiteY0" fmla="*/ 3103928 h 3103928"/>
                    <a:gd name="connsiteX1" fmla="*/ 3963 w 1612036"/>
                    <a:gd name="connsiteY1" fmla="*/ 562830 h 3103928"/>
                    <a:gd name="connsiteX2" fmla="*/ 183779 w 1612036"/>
                    <a:gd name="connsiteY2" fmla="*/ 351568 h 3103928"/>
                    <a:gd name="connsiteX3" fmla="*/ 274090 w 1612036"/>
                    <a:gd name="connsiteY3" fmla="*/ 7257 h 3103928"/>
                    <a:gd name="connsiteX4" fmla="*/ 638629 w 1612036"/>
                    <a:gd name="connsiteY4" fmla="*/ 0 h 3103928"/>
                    <a:gd name="connsiteX5" fmla="*/ 437778 w 1612036"/>
                    <a:gd name="connsiteY5" fmla="*/ 803123 h 3103928"/>
                    <a:gd name="connsiteX6" fmla="*/ 1377981 w 1612036"/>
                    <a:gd name="connsiteY6" fmla="*/ 1566735 h 3103928"/>
                    <a:gd name="connsiteX7" fmla="*/ 1278800 w 1612036"/>
                    <a:gd name="connsiteY7" fmla="*/ 1886856 h 3103928"/>
                    <a:gd name="connsiteX8" fmla="*/ 1566667 w 1612036"/>
                    <a:gd name="connsiteY8" fmla="*/ 2389212 h 3103928"/>
                    <a:gd name="connsiteX9" fmla="*/ 1598922 w 1612036"/>
                    <a:gd name="connsiteY9" fmla="*/ 2567414 h 3103928"/>
                    <a:gd name="connsiteX10" fmla="*/ 1382012 w 1612036"/>
                    <a:gd name="connsiteY10" fmla="*/ 2753972 h 3103928"/>
                    <a:gd name="connsiteX11" fmla="*/ 0 w 1612036"/>
                    <a:gd name="connsiteY11" fmla="*/ 3103928 h 3103928"/>
                    <a:gd name="connsiteX0" fmla="*/ 0 w 1612036"/>
                    <a:gd name="connsiteY0" fmla="*/ 3103928 h 3103928"/>
                    <a:gd name="connsiteX1" fmla="*/ 3963 w 1612036"/>
                    <a:gd name="connsiteY1" fmla="*/ 562830 h 3103928"/>
                    <a:gd name="connsiteX2" fmla="*/ 183779 w 1612036"/>
                    <a:gd name="connsiteY2" fmla="*/ 351568 h 3103928"/>
                    <a:gd name="connsiteX3" fmla="*/ 274090 w 1612036"/>
                    <a:gd name="connsiteY3" fmla="*/ 7257 h 3103928"/>
                    <a:gd name="connsiteX4" fmla="*/ 638629 w 1612036"/>
                    <a:gd name="connsiteY4" fmla="*/ 0 h 3103928"/>
                    <a:gd name="connsiteX5" fmla="*/ 437778 w 1612036"/>
                    <a:gd name="connsiteY5" fmla="*/ 803123 h 3103928"/>
                    <a:gd name="connsiteX6" fmla="*/ 1377981 w 1612036"/>
                    <a:gd name="connsiteY6" fmla="*/ 1566735 h 3103928"/>
                    <a:gd name="connsiteX7" fmla="*/ 1278800 w 1612036"/>
                    <a:gd name="connsiteY7" fmla="*/ 1886856 h 3103928"/>
                    <a:gd name="connsiteX8" fmla="*/ 1566667 w 1612036"/>
                    <a:gd name="connsiteY8" fmla="*/ 2389212 h 3103928"/>
                    <a:gd name="connsiteX9" fmla="*/ 1598922 w 1612036"/>
                    <a:gd name="connsiteY9" fmla="*/ 2567414 h 3103928"/>
                    <a:gd name="connsiteX10" fmla="*/ 1382012 w 1612036"/>
                    <a:gd name="connsiteY10" fmla="*/ 2753972 h 3103928"/>
                    <a:gd name="connsiteX11" fmla="*/ 0 w 1612036"/>
                    <a:gd name="connsiteY11" fmla="*/ 3103928 h 3103928"/>
                    <a:gd name="connsiteX0" fmla="*/ 0 w 1612036"/>
                    <a:gd name="connsiteY0" fmla="*/ 3103928 h 3103928"/>
                    <a:gd name="connsiteX1" fmla="*/ 3963 w 1612036"/>
                    <a:gd name="connsiteY1" fmla="*/ 562830 h 3103928"/>
                    <a:gd name="connsiteX2" fmla="*/ 183779 w 1612036"/>
                    <a:gd name="connsiteY2" fmla="*/ 351568 h 3103928"/>
                    <a:gd name="connsiteX3" fmla="*/ 274090 w 1612036"/>
                    <a:gd name="connsiteY3" fmla="*/ 7257 h 3103928"/>
                    <a:gd name="connsiteX4" fmla="*/ 638629 w 1612036"/>
                    <a:gd name="connsiteY4" fmla="*/ 0 h 3103928"/>
                    <a:gd name="connsiteX5" fmla="*/ 437778 w 1612036"/>
                    <a:gd name="connsiteY5" fmla="*/ 803123 h 3103928"/>
                    <a:gd name="connsiteX6" fmla="*/ 1377981 w 1612036"/>
                    <a:gd name="connsiteY6" fmla="*/ 1566735 h 3103928"/>
                    <a:gd name="connsiteX7" fmla="*/ 1278800 w 1612036"/>
                    <a:gd name="connsiteY7" fmla="*/ 1886856 h 3103928"/>
                    <a:gd name="connsiteX8" fmla="*/ 1566667 w 1612036"/>
                    <a:gd name="connsiteY8" fmla="*/ 2389212 h 3103928"/>
                    <a:gd name="connsiteX9" fmla="*/ 1598922 w 1612036"/>
                    <a:gd name="connsiteY9" fmla="*/ 2567414 h 3103928"/>
                    <a:gd name="connsiteX10" fmla="*/ 1382012 w 1612036"/>
                    <a:gd name="connsiteY10" fmla="*/ 2753972 h 3103928"/>
                    <a:gd name="connsiteX11" fmla="*/ 0 w 1612036"/>
                    <a:gd name="connsiteY11" fmla="*/ 3103928 h 3103928"/>
                    <a:gd name="connsiteX0" fmla="*/ 0 w 1610928"/>
                    <a:gd name="connsiteY0" fmla="*/ 3103928 h 3103928"/>
                    <a:gd name="connsiteX1" fmla="*/ 3963 w 1610928"/>
                    <a:gd name="connsiteY1" fmla="*/ 562830 h 3103928"/>
                    <a:gd name="connsiteX2" fmla="*/ 183779 w 1610928"/>
                    <a:gd name="connsiteY2" fmla="*/ 351568 h 3103928"/>
                    <a:gd name="connsiteX3" fmla="*/ 274090 w 1610928"/>
                    <a:gd name="connsiteY3" fmla="*/ 7257 h 3103928"/>
                    <a:gd name="connsiteX4" fmla="*/ 638629 w 1610928"/>
                    <a:gd name="connsiteY4" fmla="*/ 0 h 3103928"/>
                    <a:gd name="connsiteX5" fmla="*/ 437778 w 1610928"/>
                    <a:gd name="connsiteY5" fmla="*/ 803123 h 3103928"/>
                    <a:gd name="connsiteX6" fmla="*/ 1377981 w 1610928"/>
                    <a:gd name="connsiteY6" fmla="*/ 1566735 h 3103928"/>
                    <a:gd name="connsiteX7" fmla="*/ 1278800 w 1610928"/>
                    <a:gd name="connsiteY7" fmla="*/ 1886856 h 3103928"/>
                    <a:gd name="connsiteX8" fmla="*/ 1566667 w 1610928"/>
                    <a:gd name="connsiteY8" fmla="*/ 2389212 h 3103928"/>
                    <a:gd name="connsiteX9" fmla="*/ 1598922 w 1610928"/>
                    <a:gd name="connsiteY9" fmla="*/ 2567414 h 3103928"/>
                    <a:gd name="connsiteX10" fmla="*/ 1459423 w 1610928"/>
                    <a:gd name="connsiteY10" fmla="*/ 2677079 h 3103928"/>
                    <a:gd name="connsiteX11" fmla="*/ 1382012 w 1610928"/>
                    <a:gd name="connsiteY11" fmla="*/ 2753972 h 3103928"/>
                    <a:gd name="connsiteX12" fmla="*/ 0 w 1610928"/>
                    <a:gd name="connsiteY12" fmla="*/ 3103928 h 3103928"/>
                    <a:gd name="connsiteX0" fmla="*/ 0 w 2155301"/>
                    <a:gd name="connsiteY0" fmla="*/ 3103928 h 3103928"/>
                    <a:gd name="connsiteX1" fmla="*/ 3963 w 2155301"/>
                    <a:gd name="connsiteY1" fmla="*/ 562830 h 3103928"/>
                    <a:gd name="connsiteX2" fmla="*/ 183779 w 2155301"/>
                    <a:gd name="connsiteY2" fmla="*/ 351568 h 3103928"/>
                    <a:gd name="connsiteX3" fmla="*/ 274090 w 2155301"/>
                    <a:gd name="connsiteY3" fmla="*/ 7257 h 3103928"/>
                    <a:gd name="connsiteX4" fmla="*/ 638629 w 2155301"/>
                    <a:gd name="connsiteY4" fmla="*/ 0 h 3103928"/>
                    <a:gd name="connsiteX5" fmla="*/ 437778 w 2155301"/>
                    <a:gd name="connsiteY5" fmla="*/ 803123 h 3103928"/>
                    <a:gd name="connsiteX6" fmla="*/ 1377981 w 2155301"/>
                    <a:gd name="connsiteY6" fmla="*/ 1566735 h 3103928"/>
                    <a:gd name="connsiteX7" fmla="*/ 1278800 w 2155301"/>
                    <a:gd name="connsiteY7" fmla="*/ 1886856 h 3103928"/>
                    <a:gd name="connsiteX8" fmla="*/ 1566667 w 2155301"/>
                    <a:gd name="connsiteY8" fmla="*/ 2389212 h 3103928"/>
                    <a:gd name="connsiteX9" fmla="*/ 1598922 w 2155301"/>
                    <a:gd name="connsiteY9" fmla="*/ 2567414 h 3103928"/>
                    <a:gd name="connsiteX10" fmla="*/ 1459423 w 2155301"/>
                    <a:gd name="connsiteY10" fmla="*/ 2677079 h 3103928"/>
                    <a:gd name="connsiteX11" fmla="*/ 2155301 w 2155301"/>
                    <a:gd name="connsiteY11" fmla="*/ 3098283 h 3103928"/>
                    <a:gd name="connsiteX12" fmla="*/ 0 w 2155301"/>
                    <a:gd name="connsiteY12" fmla="*/ 3103928 h 3103928"/>
                    <a:gd name="connsiteX0" fmla="*/ 0 w 2155301"/>
                    <a:gd name="connsiteY0" fmla="*/ 3103928 h 3103928"/>
                    <a:gd name="connsiteX1" fmla="*/ 3963 w 2155301"/>
                    <a:gd name="connsiteY1" fmla="*/ 562830 h 3103928"/>
                    <a:gd name="connsiteX2" fmla="*/ 183779 w 2155301"/>
                    <a:gd name="connsiteY2" fmla="*/ 351568 h 3103928"/>
                    <a:gd name="connsiteX3" fmla="*/ 274090 w 2155301"/>
                    <a:gd name="connsiteY3" fmla="*/ 7257 h 3103928"/>
                    <a:gd name="connsiteX4" fmla="*/ 638629 w 2155301"/>
                    <a:gd name="connsiteY4" fmla="*/ 0 h 3103928"/>
                    <a:gd name="connsiteX5" fmla="*/ 437778 w 2155301"/>
                    <a:gd name="connsiteY5" fmla="*/ 803123 h 3103928"/>
                    <a:gd name="connsiteX6" fmla="*/ 1377981 w 2155301"/>
                    <a:gd name="connsiteY6" fmla="*/ 1566735 h 3103928"/>
                    <a:gd name="connsiteX7" fmla="*/ 1278800 w 2155301"/>
                    <a:gd name="connsiteY7" fmla="*/ 1886856 h 3103928"/>
                    <a:gd name="connsiteX8" fmla="*/ 1566667 w 2155301"/>
                    <a:gd name="connsiteY8" fmla="*/ 2389212 h 3103928"/>
                    <a:gd name="connsiteX9" fmla="*/ 1598922 w 2155301"/>
                    <a:gd name="connsiteY9" fmla="*/ 2567414 h 3103928"/>
                    <a:gd name="connsiteX10" fmla="*/ 1510223 w 2155301"/>
                    <a:gd name="connsiteY10" fmla="*/ 2631923 h 3103928"/>
                    <a:gd name="connsiteX11" fmla="*/ 1459423 w 2155301"/>
                    <a:gd name="connsiteY11" fmla="*/ 2677079 h 3103928"/>
                    <a:gd name="connsiteX12" fmla="*/ 2155301 w 2155301"/>
                    <a:gd name="connsiteY12" fmla="*/ 3098283 h 3103928"/>
                    <a:gd name="connsiteX13" fmla="*/ 0 w 2155301"/>
                    <a:gd name="connsiteY13" fmla="*/ 3103928 h 3103928"/>
                    <a:gd name="connsiteX0" fmla="*/ 0 w 2155301"/>
                    <a:gd name="connsiteY0" fmla="*/ 3103928 h 3103928"/>
                    <a:gd name="connsiteX1" fmla="*/ 3963 w 2155301"/>
                    <a:gd name="connsiteY1" fmla="*/ 562830 h 3103928"/>
                    <a:gd name="connsiteX2" fmla="*/ 183779 w 2155301"/>
                    <a:gd name="connsiteY2" fmla="*/ 351568 h 3103928"/>
                    <a:gd name="connsiteX3" fmla="*/ 274090 w 2155301"/>
                    <a:gd name="connsiteY3" fmla="*/ 7257 h 3103928"/>
                    <a:gd name="connsiteX4" fmla="*/ 638629 w 2155301"/>
                    <a:gd name="connsiteY4" fmla="*/ 0 h 3103928"/>
                    <a:gd name="connsiteX5" fmla="*/ 437778 w 2155301"/>
                    <a:gd name="connsiteY5" fmla="*/ 803123 h 3103928"/>
                    <a:gd name="connsiteX6" fmla="*/ 1377981 w 2155301"/>
                    <a:gd name="connsiteY6" fmla="*/ 1566735 h 3103928"/>
                    <a:gd name="connsiteX7" fmla="*/ 1278800 w 2155301"/>
                    <a:gd name="connsiteY7" fmla="*/ 1886856 h 3103928"/>
                    <a:gd name="connsiteX8" fmla="*/ 1566667 w 2155301"/>
                    <a:gd name="connsiteY8" fmla="*/ 2389212 h 3103928"/>
                    <a:gd name="connsiteX9" fmla="*/ 1598922 w 2155301"/>
                    <a:gd name="connsiteY9" fmla="*/ 2567414 h 3103928"/>
                    <a:gd name="connsiteX10" fmla="*/ 1939201 w 2155301"/>
                    <a:gd name="connsiteY10" fmla="*/ 2688368 h 3103928"/>
                    <a:gd name="connsiteX11" fmla="*/ 1459423 w 2155301"/>
                    <a:gd name="connsiteY11" fmla="*/ 2677079 h 3103928"/>
                    <a:gd name="connsiteX12" fmla="*/ 2155301 w 2155301"/>
                    <a:gd name="connsiteY12" fmla="*/ 3098283 h 3103928"/>
                    <a:gd name="connsiteX13" fmla="*/ 0 w 2155301"/>
                    <a:gd name="connsiteY13" fmla="*/ 3103928 h 3103928"/>
                    <a:gd name="connsiteX0" fmla="*/ 0 w 2155301"/>
                    <a:gd name="connsiteY0" fmla="*/ 3103928 h 3103928"/>
                    <a:gd name="connsiteX1" fmla="*/ 3963 w 2155301"/>
                    <a:gd name="connsiteY1" fmla="*/ 562830 h 3103928"/>
                    <a:gd name="connsiteX2" fmla="*/ 183779 w 2155301"/>
                    <a:gd name="connsiteY2" fmla="*/ 351568 h 3103928"/>
                    <a:gd name="connsiteX3" fmla="*/ 274090 w 2155301"/>
                    <a:gd name="connsiteY3" fmla="*/ 7257 h 3103928"/>
                    <a:gd name="connsiteX4" fmla="*/ 638629 w 2155301"/>
                    <a:gd name="connsiteY4" fmla="*/ 0 h 3103928"/>
                    <a:gd name="connsiteX5" fmla="*/ 437778 w 2155301"/>
                    <a:gd name="connsiteY5" fmla="*/ 803123 h 3103928"/>
                    <a:gd name="connsiteX6" fmla="*/ 1377981 w 2155301"/>
                    <a:gd name="connsiteY6" fmla="*/ 1566735 h 3103928"/>
                    <a:gd name="connsiteX7" fmla="*/ 1278800 w 2155301"/>
                    <a:gd name="connsiteY7" fmla="*/ 1886856 h 3103928"/>
                    <a:gd name="connsiteX8" fmla="*/ 1566667 w 2155301"/>
                    <a:gd name="connsiteY8" fmla="*/ 2389212 h 3103928"/>
                    <a:gd name="connsiteX9" fmla="*/ 1598922 w 2155301"/>
                    <a:gd name="connsiteY9" fmla="*/ 2567414 h 3103928"/>
                    <a:gd name="connsiteX10" fmla="*/ 1939201 w 2155301"/>
                    <a:gd name="connsiteY10" fmla="*/ 2688368 h 3103928"/>
                    <a:gd name="connsiteX11" fmla="*/ 1645690 w 2155301"/>
                    <a:gd name="connsiteY11" fmla="*/ 2637568 h 3103928"/>
                    <a:gd name="connsiteX12" fmla="*/ 2155301 w 2155301"/>
                    <a:gd name="connsiteY12" fmla="*/ 3098283 h 3103928"/>
                    <a:gd name="connsiteX13" fmla="*/ 0 w 2155301"/>
                    <a:gd name="connsiteY13" fmla="*/ 3103928 h 3103928"/>
                    <a:gd name="connsiteX0" fmla="*/ 0 w 2155301"/>
                    <a:gd name="connsiteY0" fmla="*/ 3103928 h 3103928"/>
                    <a:gd name="connsiteX1" fmla="*/ 3963 w 2155301"/>
                    <a:gd name="connsiteY1" fmla="*/ 562830 h 3103928"/>
                    <a:gd name="connsiteX2" fmla="*/ 183779 w 2155301"/>
                    <a:gd name="connsiteY2" fmla="*/ 351568 h 3103928"/>
                    <a:gd name="connsiteX3" fmla="*/ 274090 w 2155301"/>
                    <a:gd name="connsiteY3" fmla="*/ 7257 h 3103928"/>
                    <a:gd name="connsiteX4" fmla="*/ 638629 w 2155301"/>
                    <a:gd name="connsiteY4" fmla="*/ 0 h 3103928"/>
                    <a:gd name="connsiteX5" fmla="*/ 437778 w 2155301"/>
                    <a:gd name="connsiteY5" fmla="*/ 803123 h 3103928"/>
                    <a:gd name="connsiteX6" fmla="*/ 1377981 w 2155301"/>
                    <a:gd name="connsiteY6" fmla="*/ 1566735 h 3103928"/>
                    <a:gd name="connsiteX7" fmla="*/ 1278800 w 2155301"/>
                    <a:gd name="connsiteY7" fmla="*/ 1886856 h 3103928"/>
                    <a:gd name="connsiteX8" fmla="*/ 1566667 w 2155301"/>
                    <a:gd name="connsiteY8" fmla="*/ 2389212 h 3103928"/>
                    <a:gd name="connsiteX9" fmla="*/ 1598922 w 2155301"/>
                    <a:gd name="connsiteY9" fmla="*/ 2567414 h 3103928"/>
                    <a:gd name="connsiteX10" fmla="*/ 1939201 w 2155301"/>
                    <a:gd name="connsiteY10" fmla="*/ 2688368 h 3103928"/>
                    <a:gd name="connsiteX11" fmla="*/ 1645690 w 2155301"/>
                    <a:gd name="connsiteY11" fmla="*/ 2637568 h 3103928"/>
                    <a:gd name="connsiteX12" fmla="*/ 1899690 w 2155301"/>
                    <a:gd name="connsiteY12" fmla="*/ 2885923 h 3103928"/>
                    <a:gd name="connsiteX13" fmla="*/ 2155301 w 2155301"/>
                    <a:gd name="connsiteY13" fmla="*/ 3098283 h 3103928"/>
                    <a:gd name="connsiteX14" fmla="*/ 0 w 2155301"/>
                    <a:gd name="connsiteY14" fmla="*/ 3103928 h 3103928"/>
                    <a:gd name="connsiteX0" fmla="*/ 0 w 2155301"/>
                    <a:gd name="connsiteY0" fmla="*/ 3103928 h 3103928"/>
                    <a:gd name="connsiteX1" fmla="*/ 3963 w 2155301"/>
                    <a:gd name="connsiteY1" fmla="*/ 562830 h 3103928"/>
                    <a:gd name="connsiteX2" fmla="*/ 183779 w 2155301"/>
                    <a:gd name="connsiteY2" fmla="*/ 351568 h 3103928"/>
                    <a:gd name="connsiteX3" fmla="*/ 274090 w 2155301"/>
                    <a:gd name="connsiteY3" fmla="*/ 7257 h 3103928"/>
                    <a:gd name="connsiteX4" fmla="*/ 638629 w 2155301"/>
                    <a:gd name="connsiteY4" fmla="*/ 0 h 3103928"/>
                    <a:gd name="connsiteX5" fmla="*/ 437778 w 2155301"/>
                    <a:gd name="connsiteY5" fmla="*/ 803123 h 3103928"/>
                    <a:gd name="connsiteX6" fmla="*/ 1377981 w 2155301"/>
                    <a:gd name="connsiteY6" fmla="*/ 1566735 h 3103928"/>
                    <a:gd name="connsiteX7" fmla="*/ 1278800 w 2155301"/>
                    <a:gd name="connsiteY7" fmla="*/ 1886856 h 3103928"/>
                    <a:gd name="connsiteX8" fmla="*/ 1566667 w 2155301"/>
                    <a:gd name="connsiteY8" fmla="*/ 2389212 h 3103928"/>
                    <a:gd name="connsiteX9" fmla="*/ 1598922 w 2155301"/>
                    <a:gd name="connsiteY9" fmla="*/ 2567414 h 3103928"/>
                    <a:gd name="connsiteX10" fmla="*/ 1939201 w 2155301"/>
                    <a:gd name="connsiteY10" fmla="*/ 2688368 h 3103928"/>
                    <a:gd name="connsiteX11" fmla="*/ 1645690 w 2155301"/>
                    <a:gd name="connsiteY11" fmla="*/ 2637568 h 3103928"/>
                    <a:gd name="connsiteX12" fmla="*/ 2102890 w 2155301"/>
                    <a:gd name="connsiteY12" fmla="*/ 2948012 h 3103928"/>
                    <a:gd name="connsiteX13" fmla="*/ 2155301 w 2155301"/>
                    <a:gd name="connsiteY13" fmla="*/ 3098283 h 3103928"/>
                    <a:gd name="connsiteX14" fmla="*/ 0 w 2155301"/>
                    <a:gd name="connsiteY14" fmla="*/ 3103928 h 3103928"/>
                    <a:gd name="connsiteX0" fmla="*/ 0 w 2221423"/>
                    <a:gd name="connsiteY0" fmla="*/ 3103928 h 3103928"/>
                    <a:gd name="connsiteX1" fmla="*/ 3963 w 2221423"/>
                    <a:gd name="connsiteY1" fmla="*/ 562830 h 3103928"/>
                    <a:gd name="connsiteX2" fmla="*/ 183779 w 2221423"/>
                    <a:gd name="connsiteY2" fmla="*/ 351568 h 3103928"/>
                    <a:gd name="connsiteX3" fmla="*/ 274090 w 2221423"/>
                    <a:gd name="connsiteY3" fmla="*/ 7257 h 3103928"/>
                    <a:gd name="connsiteX4" fmla="*/ 638629 w 2221423"/>
                    <a:gd name="connsiteY4" fmla="*/ 0 h 3103928"/>
                    <a:gd name="connsiteX5" fmla="*/ 437778 w 2221423"/>
                    <a:gd name="connsiteY5" fmla="*/ 803123 h 3103928"/>
                    <a:gd name="connsiteX6" fmla="*/ 1377981 w 2221423"/>
                    <a:gd name="connsiteY6" fmla="*/ 1566735 h 3103928"/>
                    <a:gd name="connsiteX7" fmla="*/ 1278800 w 2221423"/>
                    <a:gd name="connsiteY7" fmla="*/ 1886856 h 3103928"/>
                    <a:gd name="connsiteX8" fmla="*/ 1566667 w 2221423"/>
                    <a:gd name="connsiteY8" fmla="*/ 2389212 h 3103928"/>
                    <a:gd name="connsiteX9" fmla="*/ 1598922 w 2221423"/>
                    <a:gd name="connsiteY9" fmla="*/ 2567414 h 3103928"/>
                    <a:gd name="connsiteX10" fmla="*/ 1939201 w 2221423"/>
                    <a:gd name="connsiteY10" fmla="*/ 2688368 h 3103928"/>
                    <a:gd name="connsiteX11" fmla="*/ 2221423 w 2221423"/>
                    <a:gd name="connsiteY11" fmla="*/ 2868990 h 3103928"/>
                    <a:gd name="connsiteX12" fmla="*/ 2102890 w 2221423"/>
                    <a:gd name="connsiteY12" fmla="*/ 2948012 h 3103928"/>
                    <a:gd name="connsiteX13" fmla="*/ 2155301 w 2221423"/>
                    <a:gd name="connsiteY13" fmla="*/ 3098283 h 3103928"/>
                    <a:gd name="connsiteX14" fmla="*/ 0 w 2221423"/>
                    <a:gd name="connsiteY14" fmla="*/ 3103928 h 3103928"/>
                    <a:gd name="connsiteX0" fmla="*/ 0 w 2221423"/>
                    <a:gd name="connsiteY0" fmla="*/ 3103928 h 3103928"/>
                    <a:gd name="connsiteX1" fmla="*/ 3963 w 2221423"/>
                    <a:gd name="connsiteY1" fmla="*/ 562830 h 3103928"/>
                    <a:gd name="connsiteX2" fmla="*/ 183779 w 2221423"/>
                    <a:gd name="connsiteY2" fmla="*/ 351568 h 3103928"/>
                    <a:gd name="connsiteX3" fmla="*/ 274090 w 2221423"/>
                    <a:gd name="connsiteY3" fmla="*/ 7257 h 3103928"/>
                    <a:gd name="connsiteX4" fmla="*/ 638629 w 2221423"/>
                    <a:gd name="connsiteY4" fmla="*/ 0 h 3103928"/>
                    <a:gd name="connsiteX5" fmla="*/ 437778 w 2221423"/>
                    <a:gd name="connsiteY5" fmla="*/ 803123 h 3103928"/>
                    <a:gd name="connsiteX6" fmla="*/ 1377981 w 2221423"/>
                    <a:gd name="connsiteY6" fmla="*/ 1566735 h 3103928"/>
                    <a:gd name="connsiteX7" fmla="*/ 1278800 w 2221423"/>
                    <a:gd name="connsiteY7" fmla="*/ 1886856 h 3103928"/>
                    <a:gd name="connsiteX8" fmla="*/ 1566667 w 2221423"/>
                    <a:gd name="connsiteY8" fmla="*/ 2389212 h 3103928"/>
                    <a:gd name="connsiteX9" fmla="*/ 1598922 w 2221423"/>
                    <a:gd name="connsiteY9" fmla="*/ 2567414 h 3103928"/>
                    <a:gd name="connsiteX10" fmla="*/ 1939201 w 2221423"/>
                    <a:gd name="connsiteY10" fmla="*/ 2688368 h 3103928"/>
                    <a:gd name="connsiteX11" fmla="*/ 2221423 w 2221423"/>
                    <a:gd name="connsiteY11" fmla="*/ 2868990 h 3103928"/>
                    <a:gd name="connsiteX12" fmla="*/ 2102890 w 2221423"/>
                    <a:gd name="connsiteY12" fmla="*/ 2948012 h 3103928"/>
                    <a:gd name="connsiteX13" fmla="*/ 2155301 w 2221423"/>
                    <a:gd name="connsiteY13" fmla="*/ 3098283 h 3103928"/>
                    <a:gd name="connsiteX14" fmla="*/ 0 w 2221423"/>
                    <a:gd name="connsiteY14" fmla="*/ 3103928 h 3103928"/>
                    <a:gd name="connsiteX0" fmla="*/ 0 w 2221634"/>
                    <a:gd name="connsiteY0" fmla="*/ 3103928 h 3103928"/>
                    <a:gd name="connsiteX1" fmla="*/ 3963 w 2221634"/>
                    <a:gd name="connsiteY1" fmla="*/ 562830 h 3103928"/>
                    <a:gd name="connsiteX2" fmla="*/ 183779 w 2221634"/>
                    <a:gd name="connsiteY2" fmla="*/ 351568 h 3103928"/>
                    <a:gd name="connsiteX3" fmla="*/ 274090 w 2221634"/>
                    <a:gd name="connsiteY3" fmla="*/ 7257 h 3103928"/>
                    <a:gd name="connsiteX4" fmla="*/ 638629 w 2221634"/>
                    <a:gd name="connsiteY4" fmla="*/ 0 h 3103928"/>
                    <a:gd name="connsiteX5" fmla="*/ 437778 w 2221634"/>
                    <a:gd name="connsiteY5" fmla="*/ 803123 h 3103928"/>
                    <a:gd name="connsiteX6" fmla="*/ 1377981 w 2221634"/>
                    <a:gd name="connsiteY6" fmla="*/ 1566735 h 3103928"/>
                    <a:gd name="connsiteX7" fmla="*/ 1278800 w 2221634"/>
                    <a:gd name="connsiteY7" fmla="*/ 1886856 h 3103928"/>
                    <a:gd name="connsiteX8" fmla="*/ 1566667 w 2221634"/>
                    <a:gd name="connsiteY8" fmla="*/ 2389212 h 3103928"/>
                    <a:gd name="connsiteX9" fmla="*/ 1598922 w 2221634"/>
                    <a:gd name="connsiteY9" fmla="*/ 2567414 h 3103928"/>
                    <a:gd name="connsiteX10" fmla="*/ 1939201 w 2221634"/>
                    <a:gd name="connsiteY10" fmla="*/ 2688368 h 3103928"/>
                    <a:gd name="connsiteX11" fmla="*/ 2221423 w 2221634"/>
                    <a:gd name="connsiteY11" fmla="*/ 2868990 h 3103928"/>
                    <a:gd name="connsiteX12" fmla="*/ 2102890 w 2221634"/>
                    <a:gd name="connsiteY12" fmla="*/ 2948012 h 3103928"/>
                    <a:gd name="connsiteX13" fmla="*/ 2155301 w 2221634"/>
                    <a:gd name="connsiteY13" fmla="*/ 3098283 h 3103928"/>
                    <a:gd name="connsiteX14" fmla="*/ 0 w 2221634"/>
                    <a:gd name="connsiteY14" fmla="*/ 3103928 h 3103928"/>
                    <a:gd name="connsiteX0" fmla="*/ 0 w 2221685"/>
                    <a:gd name="connsiteY0" fmla="*/ 3103928 h 3103928"/>
                    <a:gd name="connsiteX1" fmla="*/ 3963 w 2221685"/>
                    <a:gd name="connsiteY1" fmla="*/ 562830 h 3103928"/>
                    <a:gd name="connsiteX2" fmla="*/ 183779 w 2221685"/>
                    <a:gd name="connsiteY2" fmla="*/ 351568 h 3103928"/>
                    <a:gd name="connsiteX3" fmla="*/ 274090 w 2221685"/>
                    <a:gd name="connsiteY3" fmla="*/ 7257 h 3103928"/>
                    <a:gd name="connsiteX4" fmla="*/ 638629 w 2221685"/>
                    <a:gd name="connsiteY4" fmla="*/ 0 h 3103928"/>
                    <a:gd name="connsiteX5" fmla="*/ 437778 w 2221685"/>
                    <a:gd name="connsiteY5" fmla="*/ 803123 h 3103928"/>
                    <a:gd name="connsiteX6" fmla="*/ 1377981 w 2221685"/>
                    <a:gd name="connsiteY6" fmla="*/ 1566735 h 3103928"/>
                    <a:gd name="connsiteX7" fmla="*/ 1278800 w 2221685"/>
                    <a:gd name="connsiteY7" fmla="*/ 1886856 h 3103928"/>
                    <a:gd name="connsiteX8" fmla="*/ 1566667 w 2221685"/>
                    <a:gd name="connsiteY8" fmla="*/ 2389212 h 3103928"/>
                    <a:gd name="connsiteX9" fmla="*/ 1598922 w 2221685"/>
                    <a:gd name="connsiteY9" fmla="*/ 2567414 h 3103928"/>
                    <a:gd name="connsiteX10" fmla="*/ 1978712 w 2221685"/>
                    <a:gd name="connsiteY10" fmla="*/ 2727879 h 3103928"/>
                    <a:gd name="connsiteX11" fmla="*/ 2221423 w 2221685"/>
                    <a:gd name="connsiteY11" fmla="*/ 2868990 h 3103928"/>
                    <a:gd name="connsiteX12" fmla="*/ 2102890 w 2221685"/>
                    <a:gd name="connsiteY12" fmla="*/ 2948012 h 3103928"/>
                    <a:gd name="connsiteX13" fmla="*/ 2155301 w 2221685"/>
                    <a:gd name="connsiteY13" fmla="*/ 3098283 h 3103928"/>
                    <a:gd name="connsiteX14" fmla="*/ 0 w 2221685"/>
                    <a:gd name="connsiteY14" fmla="*/ 3103928 h 3103928"/>
                    <a:gd name="connsiteX0" fmla="*/ 0 w 2221685"/>
                    <a:gd name="connsiteY0" fmla="*/ 3103928 h 3103928"/>
                    <a:gd name="connsiteX1" fmla="*/ 3963 w 2221685"/>
                    <a:gd name="connsiteY1" fmla="*/ 562830 h 3103928"/>
                    <a:gd name="connsiteX2" fmla="*/ 183779 w 2221685"/>
                    <a:gd name="connsiteY2" fmla="*/ 351568 h 3103928"/>
                    <a:gd name="connsiteX3" fmla="*/ 274090 w 2221685"/>
                    <a:gd name="connsiteY3" fmla="*/ 7257 h 3103928"/>
                    <a:gd name="connsiteX4" fmla="*/ 638629 w 2221685"/>
                    <a:gd name="connsiteY4" fmla="*/ 0 h 3103928"/>
                    <a:gd name="connsiteX5" fmla="*/ 437778 w 2221685"/>
                    <a:gd name="connsiteY5" fmla="*/ 803123 h 3103928"/>
                    <a:gd name="connsiteX6" fmla="*/ 1377981 w 2221685"/>
                    <a:gd name="connsiteY6" fmla="*/ 1566735 h 3103928"/>
                    <a:gd name="connsiteX7" fmla="*/ 1278800 w 2221685"/>
                    <a:gd name="connsiteY7" fmla="*/ 1886856 h 3103928"/>
                    <a:gd name="connsiteX8" fmla="*/ 1566667 w 2221685"/>
                    <a:gd name="connsiteY8" fmla="*/ 2389212 h 3103928"/>
                    <a:gd name="connsiteX9" fmla="*/ 1598922 w 2221685"/>
                    <a:gd name="connsiteY9" fmla="*/ 2567414 h 3103928"/>
                    <a:gd name="connsiteX10" fmla="*/ 1978712 w 2221685"/>
                    <a:gd name="connsiteY10" fmla="*/ 2727879 h 3103928"/>
                    <a:gd name="connsiteX11" fmla="*/ 2221423 w 2221685"/>
                    <a:gd name="connsiteY11" fmla="*/ 2868990 h 3103928"/>
                    <a:gd name="connsiteX12" fmla="*/ 2102890 w 2221685"/>
                    <a:gd name="connsiteY12" fmla="*/ 2948012 h 3103928"/>
                    <a:gd name="connsiteX13" fmla="*/ 2155301 w 2221685"/>
                    <a:gd name="connsiteY13" fmla="*/ 3098283 h 3103928"/>
                    <a:gd name="connsiteX14" fmla="*/ 0 w 2221685"/>
                    <a:gd name="connsiteY14" fmla="*/ 3103928 h 3103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221685" h="3103928">
                      <a:moveTo>
                        <a:pt x="0" y="3103928"/>
                      </a:moveTo>
                      <a:lnTo>
                        <a:pt x="3963" y="562830"/>
                      </a:lnTo>
                      <a:cubicBezTo>
                        <a:pt x="73309" y="496172"/>
                        <a:pt x="120077" y="463381"/>
                        <a:pt x="183779" y="351568"/>
                      </a:cubicBezTo>
                      <a:cubicBezTo>
                        <a:pt x="193186" y="120146"/>
                        <a:pt x="253394" y="125790"/>
                        <a:pt x="274090" y="7257"/>
                      </a:cubicBezTo>
                      <a:lnTo>
                        <a:pt x="638629" y="0"/>
                      </a:lnTo>
                      <a:cubicBezTo>
                        <a:pt x="582968" y="267708"/>
                        <a:pt x="453928" y="467682"/>
                        <a:pt x="437778" y="803123"/>
                      </a:cubicBezTo>
                      <a:cubicBezTo>
                        <a:pt x="672157" y="1211942"/>
                        <a:pt x="1143602" y="1406271"/>
                        <a:pt x="1377981" y="1566735"/>
                      </a:cubicBezTo>
                      <a:cubicBezTo>
                        <a:pt x="1365617" y="1671561"/>
                        <a:pt x="1319386" y="1736875"/>
                        <a:pt x="1278800" y="1886856"/>
                      </a:cubicBezTo>
                      <a:cubicBezTo>
                        <a:pt x="1356345" y="2028640"/>
                        <a:pt x="1512373" y="2272023"/>
                        <a:pt x="1566667" y="2389212"/>
                      </a:cubicBezTo>
                      <a:cubicBezTo>
                        <a:pt x="1620961" y="2506401"/>
                        <a:pt x="1580107" y="2493096"/>
                        <a:pt x="1598922" y="2567414"/>
                      </a:cubicBezTo>
                      <a:lnTo>
                        <a:pt x="1978712" y="2727879"/>
                      </a:lnTo>
                      <a:cubicBezTo>
                        <a:pt x="2072786" y="2788086"/>
                        <a:pt x="2228949" y="2724116"/>
                        <a:pt x="2221423" y="2868990"/>
                      </a:cubicBezTo>
                      <a:cubicBezTo>
                        <a:pt x="2136757" y="2867108"/>
                        <a:pt x="2142401" y="2921671"/>
                        <a:pt x="2102890" y="2948012"/>
                      </a:cubicBezTo>
                      <a:lnTo>
                        <a:pt x="2155301" y="3098283"/>
                      </a:lnTo>
                      <a:lnTo>
                        <a:pt x="0" y="310392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308" name="Group 307"/>
              <p:cNvGrpSpPr/>
              <p:nvPr/>
            </p:nvGrpSpPr>
            <p:grpSpPr>
              <a:xfrm>
                <a:off x="-1382443" y="3345272"/>
                <a:ext cx="1136983" cy="873162"/>
                <a:chOff x="3767885" y="1314909"/>
                <a:chExt cx="1190681" cy="1268702"/>
              </a:xfrm>
            </p:grpSpPr>
            <p:sp>
              <p:nvSpPr>
                <p:cNvPr id="309" name="Rectangle 308"/>
                <p:cNvSpPr/>
                <p:nvPr/>
              </p:nvSpPr>
              <p:spPr>
                <a:xfrm>
                  <a:off x="3767885" y="1314909"/>
                  <a:ext cx="1190681" cy="1268702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solidFill>
                    <a:schemeClr val="tx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grpSp>
              <p:nvGrpSpPr>
                <p:cNvPr id="310" name="Group 309"/>
                <p:cNvGrpSpPr/>
                <p:nvPr/>
              </p:nvGrpSpPr>
              <p:grpSpPr>
                <a:xfrm>
                  <a:off x="3806096" y="1359107"/>
                  <a:ext cx="1120414" cy="1192174"/>
                  <a:chOff x="3796193" y="1352178"/>
                  <a:chExt cx="1120414" cy="1192174"/>
                </a:xfrm>
              </p:grpSpPr>
              <p:sp>
                <p:nvSpPr>
                  <p:cNvPr id="312" name="Rectangle 311"/>
                  <p:cNvSpPr/>
                  <p:nvPr/>
                </p:nvSpPr>
                <p:spPr>
                  <a:xfrm>
                    <a:off x="3796596" y="1352178"/>
                    <a:ext cx="1120011" cy="1192174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13" name="Rectangle 145"/>
                  <p:cNvSpPr/>
                  <p:nvPr/>
                </p:nvSpPr>
                <p:spPr>
                  <a:xfrm>
                    <a:off x="3796596" y="1352178"/>
                    <a:ext cx="1120011" cy="1192174"/>
                  </a:xfrm>
                  <a:custGeom>
                    <a:avLst/>
                    <a:gdLst>
                      <a:gd name="connsiteX0" fmla="*/ 0 w 1120011"/>
                      <a:gd name="connsiteY0" fmla="*/ 0 h 1192174"/>
                      <a:gd name="connsiteX1" fmla="*/ 1120011 w 1120011"/>
                      <a:gd name="connsiteY1" fmla="*/ 0 h 1192174"/>
                      <a:gd name="connsiteX2" fmla="*/ 1120011 w 1120011"/>
                      <a:gd name="connsiteY2" fmla="*/ 1192174 h 1192174"/>
                      <a:gd name="connsiteX3" fmla="*/ 0 w 1120011"/>
                      <a:gd name="connsiteY3" fmla="*/ 1192174 h 1192174"/>
                      <a:gd name="connsiteX4" fmla="*/ 0 w 1120011"/>
                      <a:gd name="connsiteY4" fmla="*/ 0 h 1192174"/>
                      <a:gd name="connsiteX0" fmla="*/ 0 w 1120011"/>
                      <a:gd name="connsiteY0" fmla="*/ 0 h 1192174"/>
                      <a:gd name="connsiteX1" fmla="*/ 1116433 w 1120011"/>
                      <a:gd name="connsiteY1" fmla="*/ 443605 h 1192174"/>
                      <a:gd name="connsiteX2" fmla="*/ 1120011 w 1120011"/>
                      <a:gd name="connsiteY2" fmla="*/ 1192174 h 1192174"/>
                      <a:gd name="connsiteX3" fmla="*/ 0 w 1120011"/>
                      <a:gd name="connsiteY3" fmla="*/ 1192174 h 1192174"/>
                      <a:gd name="connsiteX4" fmla="*/ 0 w 1120011"/>
                      <a:gd name="connsiteY4" fmla="*/ 0 h 1192174"/>
                      <a:gd name="connsiteX0" fmla="*/ 0 w 1120011"/>
                      <a:gd name="connsiteY0" fmla="*/ 0 h 1192174"/>
                      <a:gd name="connsiteX1" fmla="*/ 1116433 w 1120011"/>
                      <a:gd name="connsiteY1" fmla="*/ 493690 h 1192174"/>
                      <a:gd name="connsiteX2" fmla="*/ 1120011 w 1120011"/>
                      <a:gd name="connsiteY2" fmla="*/ 1192174 h 1192174"/>
                      <a:gd name="connsiteX3" fmla="*/ 0 w 1120011"/>
                      <a:gd name="connsiteY3" fmla="*/ 1192174 h 1192174"/>
                      <a:gd name="connsiteX4" fmla="*/ 0 w 1120011"/>
                      <a:gd name="connsiteY4" fmla="*/ 0 h 1192174"/>
                      <a:gd name="connsiteX0" fmla="*/ 0 w 1120011"/>
                      <a:gd name="connsiteY0" fmla="*/ 0 h 1192174"/>
                      <a:gd name="connsiteX1" fmla="*/ 660925 w 1120011"/>
                      <a:gd name="connsiteY1" fmla="*/ 293456 h 1192174"/>
                      <a:gd name="connsiteX2" fmla="*/ 1116433 w 1120011"/>
                      <a:gd name="connsiteY2" fmla="*/ 493690 h 1192174"/>
                      <a:gd name="connsiteX3" fmla="*/ 1120011 w 1120011"/>
                      <a:gd name="connsiteY3" fmla="*/ 1192174 h 1192174"/>
                      <a:gd name="connsiteX4" fmla="*/ 0 w 1120011"/>
                      <a:gd name="connsiteY4" fmla="*/ 1192174 h 1192174"/>
                      <a:gd name="connsiteX5" fmla="*/ 0 w 1120011"/>
                      <a:gd name="connsiteY5" fmla="*/ 0 h 1192174"/>
                      <a:gd name="connsiteX0" fmla="*/ 0 w 1120011"/>
                      <a:gd name="connsiteY0" fmla="*/ 0 h 1192174"/>
                      <a:gd name="connsiteX1" fmla="*/ 728897 w 1120011"/>
                      <a:gd name="connsiteY1" fmla="*/ 400780 h 1192174"/>
                      <a:gd name="connsiteX2" fmla="*/ 1116433 w 1120011"/>
                      <a:gd name="connsiteY2" fmla="*/ 493690 h 1192174"/>
                      <a:gd name="connsiteX3" fmla="*/ 1120011 w 1120011"/>
                      <a:gd name="connsiteY3" fmla="*/ 1192174 h 1192174"/>
                      <a:gd name="connsiteX4" fmla="*/ 0 w 1120011"/>
                      <a:gd name="connsiteY4" fmla="*/ 1192174 h 1192174"/>
                      <a:gd name="connsiteX5" fmla="*/ 0 w 1120011"/>
                      <a:gd name="connsiteY5" fmla="*/ 0 h 1192174"/>
                      <a:gd name="connsiteX0" fmla="*/ 0 w 1120011"/>
                      <a:gd name="connsiteY0" fmla="*/ 0 h 1192174"/>
                      <a:gd name="connsiteX1" fmla="*/ 378305 w 1120011"/>
                      <a:gd name="connsiteY1" fmla="*/ 211174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0011" h="1192174">
                        <a:moveTo>
                          <a:pt x="0" y="0"/>
                        </a:moveTo>
                        <a:cubicBezTo>
                          <a:pt x="141604" y="47734"/>
                          <a:pt x="243857" y="48961"/>
                          <a:pt x="424813" y="143202"/>
                        </a:cubicBezTo>
                        <a:cubicBezTo>
                          <a:pt x="569104" y="232639"/>
                          <a:pt x="527367" y="314921"/>
                          <a:pt x="728897" y="400780"/>
                        </a:cubicBezTo>
                        <a:cubicBezTo>
                          <a:pt x="947513" y="442483"/>
                          <a:pt x="987254" y="462720"/>
                          <a:pt x="1116433" y="493690"/>
                        </a:cubicBezTo>
                        <a:cubicBezTo>
                          <a:pt x="1117626" y="743213"/>
                          <a:pt x="1118818" y="942651"/>
                          <a:pt x="1120011" y="1192174"/>
                        </a:cubicBezTo>
                        <a:lnTo>
                          <a:pt x="0" y="119217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14" name="Rectangle 145"/>
                  <p:cNvSpPr/>
                  <p:nvPr/>
                </p:nvSpPr>
                <p:spPr>
                  <a:xfrm>
                    <a:off x="3796193" y="1757514"/>
                    <a:ext cx="1120355" cy="784343"/>
                  </a:xfrm>
                  <a:custGeom>
                    <a:avLst/>
                    <a:gdLst>
                      <a:gd name="connsiteX0" fmla="*/ 0 w 1120011"/>
                      <a:gd name="connsiteY0" fmla="*/ 0 h 1192174"/>
                      <a:gd name="connsiteX1" fmla="*/ 1120011 w 1120011"/>
                      <a:gd name="connsiteY1" fmla="*/ 0 h 1192174"/>
                      <a:gd name="connsiteX2" fmla="*/ 1120011 w 1120011"/>
                      <a:gd name="connsiteY2" fmla="*/ 1192174 h 1192174"/>
                      <a:gd name="connsiteX3" fmla="*/ 0 w 1120011"/>
                      <a:gd name="connsiteY3" fmla="*/ 1192174 h 1192174"/>
                      <a:gd name="connsiteX4" fmla="*/ 0 w 1120011"/>
                      <a:gd name="connsiteY4" fmla="*/ 0 h 1192174"/>
                      <a:gd name="connsiteX0" fmla="*/ 0 w 1120011"/>
                      <a:gd name="connsiteY0" fmla="*/ 0 h 1192174"/>
                      <a:gd name="connsiteX1" fmla="*/ 1116433 w 1120011"/>
                      <a:gd name="connsiteY1" fmla="*/ 443605 h 1192174"/>
                      <a:gd name="connsiteX2" fmla="*/ 1120011 w 1120011"/>
                      <a:gd name="connsiteY2" fmla="*/ 1192174 h 1192174"/>
                      <a:gd name="connsiteX3" fmla="*/ 0 w 1120011"/>
                      <a:gd name="connsiteY3" fmla="*/ 1192174 h 1192174"/>
                      <a:gd name="connsiteX4" fmla="*/ 0 w 1120011"/>
                      <a:gd name="connsiteY4" fmla="*/ 0 h 1192174"/>
                      <a:gd name="connsiteX0" fmla="*/ 0 w 1120011"/>
                      <a:gd name="connsiteY0" fmla="*/ 0 h 1192174"/>
                      <a:gd name="connsiteX1" fmla="*/ 1116433 w 1120011"/>
                      <a:gd name="connsiteY1" fmla="*/ 493690 h 1192174"/>
                      <a:gd name="connsiteX2" fmla="*/ 1120011 w 1120011"/>
                      <a:gd name="connsiteY2" fmla="*/ 1192174 h 1192174"/>
                      <a:gd name="connsiteX3" fmla="*/ 0 w 1120011"/>
                      <a:gd name="connsiteY3" fmla="*/ 1192174 h 1192174"/>
                      <a:gd name="connsiteX4" fmla="*/ 0 w 1120011"/>
                      <a:gd name="connsiteY4" fmla="*/ 0 h 1192174"/>
                      <a:gd name="connsiteX0" fmla="*/ 0 w 1120011"/>
                      <a:gd name="connsiteY0" fmla="*/ 0 h 1192174"/>
                      <a:gd name="connsiteX1" fmla="*/ 660925 w 1120011"/>
                      <a:gd name="connsiteY1" fmla="*/ 293456 h 1192174"/>
                      <a:gd name="connsiteX2" fmla="*/ 1116433 w 1120011"/>
                      <a:gd name="connsiteY2" fmla="*/ 493690 h 1192174"/>
                      <a:gd name="connsiteX3" fmla="*/ 1120011 w 1120011"/>
                      <a:gd name="connsiteY3" fmla="*/ 1192174 h 1192174"/>
                      <a:gd name="connsiteX4" fmla="*/ 0 w 1120011"/>
                      <a:gd name="connsiteY4" fmla="*/ 1192174 h 1192174"/>
                      <a:gd name="connsiteX5" fmla="*/ 0 w 1120011"/>
                      <a:gd name="connsiteY5" fmla="*/ 0 h 1192174"/>
                      <a:gd name="connsiteX0" fmla="*/ 0 w 1120011"/>
                      <a:gd name="connsiteY0" fmla="*/ 0 h 1192174"/>
                      <a:gd name="connsiteX1" fmla="*/ 728897 w 1120011"/>
                      <a:gd name="connsiteY1" fmla="*/ 400780 h 1192174"/>
                      <a:gd name="connsiteX2" fmla="*/ 1116433 w 1120011"/>
                      <a:gd name="connsiteY2" fmla="*/ 493690 h 1192174"/>
                      <a:gd name="connsiteX3" fmla="*/ 1120011 w 1120011"/>
                      <a:gd name="connsiteY3" fmla="*/ 1192174 h 1192174"/>
                      <a:gd name="connsiteX4" fmla="*/ 0 w 1120011"/>
                      <a:gd name="connsiteY4" fmla="*/ 1192174 h 1192174"/>
                      <a:gd name="connsiteX5" fmla="*/ 0 w 1120011"/>
                      <a:gd name="connsiteY5" fmla="*/ 0 h 1192174"/>
                      <a:gd name="connsiteX0" fmla="*/ 0 w 1120011"/>
                      <a:gd name="connsiteY0" fmla="*/ 0 h 1192174"/>
                      <a:gd name="connsiteX1" fmla="*/ 378305 w 1120011"/>
                      <a:gd name="connsiteY1" fmla="*/ 211174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748569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16777"/>
                      <a:gd name="connsiteY0" fmla="*/ 0 h 1192174"/>
                      <a:gd name="connsiteX1" fmla="*/ 424813 w 1116777"/>
                      <a:gd name="connsiteY1" fmla="*/ 143202 h 1192174"/>
                      <a:gd name="connsiteX2" fmla="*/ 728897 w 1116777"/>
                      <a:gd name="connsiteY2" fmla="*/ 400780 h 1192174"/>
                      <a:gd name="connsiteX3" fmla="*/ 1116433 w 1116777"/>
                      <a:gd name="connsiteY3" fmla="*/ 493690 h 1192174"/>
                      <a:gd name="connsiteX4" fmla="*/ 1116433 w 1116777"/>
                      <a:gd name="connsiteY4" fmla="*/ 784343 h 1192174"/>
                      <a:gd name="connsiteX5" fmla="*/ 0 w 1116777"/>
                      <a:gd name="connsiteY5" fmla="*/ 1192174 h 1192174"/>
                      <a:gd name="connsiteX6" fmla="*/ 0 w 1116777"/>
                      <a:gd name="connsiteY6" fmla="*/ 0 h 1192174"/>
                      <a:gd name="connsiteX0" fmla="*/ 3578 w 1120355"/>
                      <a:gd name="connsiteY0" fmla="*/ 0 h 784343"/>
                      <a:gd name="connsiteX1" fmla="*/ 428391 w 1120355"/>
                      <a:gd name="connsiteY1" fmla="*/ 143202 h 784343"/>
                      <a:gd name="connsiteX2" fmla="*/ 732475 w 1120355"/>
                      <a:gd name="connsiteY2" fmla="*/ 400780 h 784343"/>
                      <a:gd name="connsiteX3" fmla="*/ 1120011 w 1120355"/>
                      <a:gd name="connsiteY3" fmla="*/ 493690 h 784343"/>
                      <a:gd name="connsiteX4" fmla="*/ 1120011 w 1120355"/>
                      <a:gd name="connsiteY4" fmla="*/ 784343 h 784343"/>
                      <a:gd name="connsiteX5" fmla="*/ 0 w 1120355"/>
                      <a:gd name="connsiteY5" fmla="*/ 541076 h 784343"/>
                      <a:gd name="connsiteX6" fmla="*/ 3578 w 1120355"/>
                      <a:gd name="connsiteY6" fmla="*/ 0 h 784343"/>
                      <a:gd name="connsiteX0" fmla="*/ 3578 w 1120355"/>
                      <a:gd name="connsiteY0" fmla="*/ 0 h 784343"/>
                      <a:gd name="connsiteX1" fmla="*/ 428391 w 1120355"/>
                      <a:gd name="connsiteY1" fmla="*/ 143202 h 784343"/>
                      <a:gd name="connsiteX2" fmla="*/ 732475 w 1120355"/>
                      <a:gd name="connsiteY2" fmla="*/ 400780 h 784343"/>
                      <a:gd name="connsiteX3" fmla="*/ 1120011 w 1120355"/>
                      <a:gd name="connsiteY3" fmla="*/ 493690 h 784343"/>
                      <a:gd name="connsiteX4" fmla="*/ 1120011 w 1120355"/>
                      <a:gd name="connsiteY4" fmla="*/ 784343 h 784343"/>
                      <a:gd name="connsiteX5" fmla="*/ 0 w 1120355"/>
                      <a:gd name="connsiteY5" fmla="*/ 784343 h 784343"/>
                      <a:gd name="connsiteX6" fmla="*/ 3578 w 1120355"/>
                      <a:gd name="connsiteY6" fmla="*/ 0 h 7843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0355" h="784343">
                        <a:moveTo>
                          <a:pt x="3578" y="0"/>
                        </a:moveTo>
                        <a:cubicBezTo>
                          <a:pt x="145182" y="47734"/>
                          <a:pt x="247435" y="48961"/>
                          <a:pt x="428391" y="143202"/>
                        </a:cubicBezTo>
                        <a:cubicBezTo>
                          <a:pt x="572682" y="232639"/>
                          <a:pt x="530945" y="314921"/>
                          <a:pt x="732475" y="400780"/>
                        </a:cubicBezTo>
                        <a:cubicBezTo>
                          <a:pt x="951091" y="442483"/>
                          <a:pt x="990832" y="462720"/>
                          <a:pt x="1120011" y="493690"/>
                        </a:cubicBezTo>
                        <a:cubicBezTo>
                          <a:pt x="1121204" y="743213"/>
                          <a:pt x="1118818" y="534820"/>
                          <a:pt x="1120011" y="784343"/>
                        </a:cubicBezTo>
                        <a:lnTo>
                          <a:pt x="0" y="784343"/>
                        </a:lnTo>
                        <a:cubicBezTo>
                          <a:pt x="1193" y="603984"/>
                          <a:pt x="2385" y="180359"/>
                          <a:pt x="3578" y="0"/>
                        </a:cubicBezTo>
                        <a:close/>
                      </a:path>
                    </a:pathLst>
                  </a:custGeom>
                  <a:solidFill>
                    <a:srgbClr val="3891A7"/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p:grpSp>
            <p:sp>
              <p:nvSpPr>
                <p:cNvPr id="311" name="Right Triangle 30"/>
                <p:cNvSpPr/>
                <p:nvPr/>
              </p:nvSpPr>
              <p:spPr>
                <a:xfrm flipV="1">
                  <a:off x="3806096" y="1359107"/>
                  <a:ext cx="848358" cy="1185245"/>
                </a:xfrm>
                <a:custGeom>
                  <a:avLst/>
                  <a:gdLst>
                    <a:gd name="connsiteX0" fmla="*/ 0 w 2894723"/>
                    <a:gd name="connsiteY0" fmla="*/ 3091833 h 3091833"/>
                    <a:gd name="connsiteX1" fmla="*/ 0 w 2894723"/>
                    <a:gd name="connsiteY1" fmla="*/ 0 h 3091833"/>
                    <a:gd name="connsiteX2" fmla="*/ 2894723 w 2894723"/>
                    <a:gd name="connsiteY2" fmla="*/ 3091833 h 3091833"/>
                    <a:gd name="connsiteX3" fmla="*/ 0 w 2894723"/>
                    <a:gd name="connsiteY3" fmla="*/ 3091833 h 3091833"/>
                    <a:gd name="connsiteX0" fmla="*/ 0 w 2894723"/>
                    <a:gd name="connsiteY0" fmla="*/ 3091833 h 3091833"/>
                    <a:gd name="connsiteX1" fmla="*/ 3963 w 2894723"/>
                    <a:gd name="connsiteY1" fmla="*/ 641046 h 3091833"/>
                    <a:gd name="connsiteX2" fmla="*/ 0 w 2894723"/>
                    <a:gd name="connsiteY2" fmla="*/ 0 h 3091833"/>
                    <a:gd name="connsiteX3" fmla="*/ 2894723 w 2894723"/>
                    <a:gd name="connsiteY3" fmla="*/ 3091833 h 3091833"/>
                    <a:gd name="connsiteX4" fmla="*/ 0 w 2894723"/>
                    <a:gd name="connsiteY4" fmla="*/ 3091833 h 3091833"/>
                    <a:gd name="connsiteX0" fmla="*/ 0 w 2894723"/>
                    <a:gd name="connsiteY0" fmla="*/ 3091833 h 3091833"/>
                    <a:gd name="connsiteX1" fmla="*/ 3963 w 2894723"/>
                    <a:gd name="connsiteY1" fmla="*/ 641046 h 3091833"/>
                    <a:gd name="connsiteX2" fmla="*/ 0 w 2894723"/>
                    <a:gd name="connsiteY2" fmla="*/ 0 h 3091833"/>
                    <a:gd name="connsiteX3" fmla="*/ 1140915 w 2894723"/>
                    <a:gd name="connsiteY3" fmla="*/ 1221618 h 3091833"/>
                    <a:gd name="connsiteX4" fmla="*/ 2894723 w 2894723"/>
                    <a:gd name="connsiteY4" fmla="*/ 3091833 h 3091833"/>
                    <a:gd name="connsiteX5" fmla="*/ 0 w 2894723"/>
                    <a:gd name="connsiteY5" fmla="*/ 3091833 h 3091833"/>
                    <a:gd name="connsiteX0" fmla="*/ 0 w 2894723"/>
                    <a:gd name="connsiteY0" fmla="*/ 3091833 h 3091833"/>
                    <a:gd name="connsiteX1" fmla="*/ 3963 w 2894723"/>
                    <a:gd name="connsiteY1" fmla="*/ 641046 h 3091833"/>
                    <a:gd name="connsiteX2" fmla="*/ 0 w 2894723"/>
                    <a:gd name="connsiteY2" fmla="*/ 0 h 3091833"/>
                    <a:gd name="connsiteX3" fmla="*/ 1140915 w 2894723"/>
                    <a:gd name="connsiteY3" fmla="*/ 1221618 h 3091833"/>
                    <a:gd name="connsiteX4" fmla="*/ 1999677 w 2894723"/>
                    <a:gd name="connsiteY4" fmla="*/ 2177142 h 3091833"/>
                    <a:gd name="connsiteX5" fmla="*/ 2894723 w 2894723"/>
                    <a:gd name="connsiteY5" fmla="*/ 3091833 h 3091833"/>
                    <a:gd name="connsiteX6" fmla="*/ 0 w 2894723"/>
                    <a:gd name="connsiteY6" fmla="*/ 3091833 h 3091833"/>
                    <a:gd name="connsiteX0" fmla="*/ 0 w 2894723"/>
                    <a:gd name="connsiteY0" fmla="*/ 3103928 h 3103928"/>
                    <a:gd name="connsiteX1" fmla="*/ 3963 w 2894723"/>
                    <a:gd name="connsiteY1" fmla="*/ 653141 h 3103928"/>
                    <a:gd name="connsiteX2" fmla="*/ 604762 w 2894723"/>
                    <a:gd name="connsiteY2" fmla="*/ 0 h 3103928"/>
                    <a:gd name="connsiteX3" fmla="*/ 1140915 w 2894723"/>
                    <a:gd name="connsiteY3" fmla="*/ 1233713 h 3103928"/>
                    <a:gd name="connsiteX4" fmla="*/ 1999677 w 2894723"/>
                    <a:gd name="connsiteY4" fmla="*/ 2189237 h 3103928"/>
                    <a:gd name="connsiteX5" fmla="*/ 2894723 w 2894723"/>
                    <a:gd name="connsiteY5" fmla="*/ 3103928 h 3103928"/>
                    <a:gd name="connsiteX6" fmla="*/ 0 w 2894723"/>
                    <a:gd name="connsiteY6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653141 h 3103928"/>
                    <a:gd name="connsiteX2" fmla="*/ 313601 w 2894723"/>
                    <a:gd name="connsiteY2" fmla="*/ 328990 h 3103928"/>
                    <a:gd name="connsiteX3" fmla="*/ 604762 w 2894723"/>
                    <a:gd name="connsiteY3" fmla="*/ 0 h 3103928"/>
                    <a:gd name="connsiteX4" fmla="*/ 1140915 w 2894723"/>
                    <a:gd name="connsiteY4" fmla="*/ 1233713 h 3103928"/>
                    <a:gd name="connsiteX5" fmla="*/ 1999677 w 2894723"/>
                    <a:gd name="connsiteY5" fmla="*/ 2189237 h 3103928"/>
                    <a:gd name="connsiteX6" fmla="*/ 2894723 w 2894723"/>
                    <a:gd name="connsiteY6" fmla="*/ 3103928 h 3103928"/>
                    <a:gd name="connsiteX7" fmla="*/ 0 w 2894723"/>
                    <a:gd name="connsiteY7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653141 h 3103928"/>
                    <a:gd name="connsiteX2" fmla="*/ 274090 w 2894723"/>
                    <a:gd name="connsiteY2" fmla="*/ 7257 h 3103928"/>
                    <a:gd name="connsiteX3" fmla="*/ 604762 w 2894723"/>
                    <a:gd name="connsiteY3" fmla="*/ 0 h 3103928"/>
                    <a:gd name="connsiteX4" fmla="*/ 1140915 w 2894723"/>
                    <a:gd name="connsiteY4" fmla="*/ 1233713 h 3103928"/>
                    <a:gd name="connsiteX5" fmla="*/ 1999677 w 2894723"/>
                    <a:gd name="connsiteY5" fmla="*/ 2189237 h 3103928"/>
                    <a:gd name="connsiteX6" fmla="*/ 2894723 w 2894723"/>
                    <a:gd name="connsiteY6" fmla="*/ 3103928 h 3103928"/>
                    <a:gd name="connsiteX7" fmla="*/ 0 w 2894723"/>
                    <a:gd name="connsiteY7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274090 w 2894723"/>
                    <a:gd name="connsiteY2" fmla="*/ 7257 h 3103928"/>
                    <a:gd name="connsiteX3" fmla="*/ 604762 w 2894723"/>
                    <a:gd name="connsiteY3" fmla="*/ 0 h 3103928"/>
                    <a:gd name="connsiteX4" fmla="*/ 1140915 w 2894723"/>
                    <a:gd name="connsiteY4" fmla="*/ 1233713 h 3103928"/>
                    <a:gd name="connsiteX5" fmla="*/ 1999677 w 2894723"/>
                    <a:gd name="connsiteY5" fmla="*/ 2189237 h 3103928"/>
                    <a:gd name="connsiteX6" fmla="*/ 2894723 w 2894723"/>
                    <a:gd name="connsiteY6" fmla="*/ 3103928 h 3103928"/>
                    <a:gd name="connsiteX7" fmla="*/ 0 w 2894723"/>
                    <a:gd name="connsiteY7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48312 w 2894723"/>
                    <a:gd name="connsiteY2" fmla="*/ 464457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1140915 w 2894723"/>
                    <a:gd name="connsiteY5" fmla="*/ 1233713 h 3103928"/>
                    <a:gd name="connsiteX6" fmla="*/ 1999677 w 2894723"/>
                    <a:gd name="connsiteY6" fmla="*/ 2189237 h 3103928"/>
                    <a:gd name="connsiteX7" fmla="*/ 2894723 w 2894723"/>
                    <a:gd name="connsiteY7" fmla="*/ 3103928 h 3103928"/>
                    <a:gd name="connsiteX8" fmla="*/ 0 w 2894723"/>
                    <a:gd name="connsiteY8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212001 w 2894723"/>
                    <a:gd name="connsiteY2" fmla="*/ 362857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1140915 w 2894723"/>
                    <a:gd name="connsiteY5" fmla="*/ 1233713 h 3103928"/>
                    <a:gd name="connsiteX6" fmla="*/ 1999677 w 2894723"/>
                    <a:gd name="connsiteY6" fmla="*/ 2189237 h 3103928"/>
                    <a:gd name="connsiteX7" fmla="*/ 2894723 w 2894723"/>
                    <a:gd name="connsiteY7" fmla="*/ 3103928 h 3103928"/>
                    <a:gd name="connsiteX8" fmla="*/ 0 w 2894723"/>
                    <a:gd name="connsiteY8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212001 w 2894723"/>
                    <a:gd name="connsiteY2" fmla="*/ 362857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1140915 w 2894723"/>
                    <a:gd name="connsiteY5" fmla="*/ 1233713 h 3103928"/>
                    <a:gd name="connsiteX6" fmla="*/ 1999677 w 2894723"/>
                    <a:gd name="connsiteY6" fmla="*/ 2189237 h 3103928"/>
                    <a:gd name="connsiteX7" fmla="*/ 2894723 w 2894723"/>
                    <a:gd name="connsiteY7" fmla="*/ 3103928 h 3103928"/>
                    <a:gd name="connsiteX8" fmla="*/ 0 w 2894723"/>
                    <a:gd name="connsiteY8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212001 w 2894723"/>
                    <a:gd name="connsiteY2" fmla="*/ 362857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1140915 w 2894723"/>
                    <a:gd name="connsiteY5" fmla="*/ 1233713 h 3103928"/>
                    <a:gd name="connsiteX6" fmla="*/ 1999677 w 2894723"/>
                    <a:gd name="connsiteY6" fmla="*/ 2189237 h 3103928"/>
                    <a:gd name="connsiteX7" fmla="*/ 2894723 w 2894723"/>
                    <a:gd name="connsiteY7" fmla="*/ 3103928 h 3103928"/>
                    <a:gd name="connsiteX8" fmla="*/ 0 w 2894723"/>
                    <a:gd name="connsiteY8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1140915 w 2894723"/>
                    <a:gd name="connsiteY5" fmla="*/ 1233713 h 3103928"/>
                    <a:gd name="connsiteX6" fmla="*/ 1999677 w 2894723"/>
                    <a:gd name="connsiteY6" fmla="*/ 2189237 h 3103928"/>
                    <a:gd name="connsiteX7" fmla="*/ 2894723 w 2894723"/>
                    <a:gd name="connsiteY7" fmla="*/ 3103928 h 3103928"/>
                    <a:gd name="connsiteX8" fmla="*/ 0 w 2894723"/>
                    <a:gd name="connsiteY8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1140915 w 2894723"/>
                    <a:gd name="connsiteY5" fmla="*/ 1233713 h 3103928"/>
                    <a:gd name="connsiteX6" fmla="*/ 1999677 w 2894723"/>
                    <a:gd name="connsiteY6" fmla="*/ 2189237 h 3103928"/>
                    <a:gd name="connsiteX7" fmla="*/ 2894723 w 2894723"/>
                    <a:gd name="connsiteY7" fmla="*/ 3103928 h 3103928"/>
                    <a:gd name="connsiteX8" fmla="*/ 0 w 2894723"/>
                    <a:gd name="connsiteY8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911912 w 2894723"/>
                    <a:gd name="connsiteY5" fmla="*/ 724101 h 3103928"/>
                    <a:gd name="connsiteX6" fmla="*/ 1140915 w 2894723"/>
                    <a:gd name="connsiteY6" fmla="*/ 1233713 h 3103928"/>
                    <a:gd name="connsiteX7" fmla="*/ 1999677 w 2894723"/>
                    <a:gd name="connsiteY7" fmla="*/ 2189237 h 3103928"/>
                    <a:gd name="connsiteX8" fmla="*/ 2894723 w 2894723"/>
                    <a:gd name="connsiteY8" fmla="*/ 3103928 h 3103928"/>
                    <a:gd name="connsiteX9" fmla="*/ 0 w 2894723"/>
                    <a:gd name="connsiteY9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437778 w 2894723"/>
                    <a:gd name="connsiteY5" fmla="*/ 803123 h 3103928"/>
                    <a:gd name="connsiteX6" fmla="*/ 1140915 w 2894723"/>
                    <a:gd name="connsiteY6" fmla="*/ 1233713 h 3103928"/>
                    <a:gd name="connsiteX7" fmla="*/ 1999677 w 2894723"/>
                    <a:gd name="connsiteY7" fmla="*/ 2189237 h 3103928"/>
                    <a:gd name="connsiteX8" fmla="*/ 2894723 w 2894723"/>
                    <a:gd name="connsiteY8" fmla="*/ 3103928 h 3103928"/>
                    <a:gd name="connsiteX9" fmla="*/ 0 w 2894723"/>
                    <a:gd name="connsiteY9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437778 w 2894723"/>
                    <a:gd name="connsiteY5" fmla="*/ 803123 h 3103928"/>
                    <a:gd name="connsiteX6" fmla="*/ 1140915 w 2894723"/>
                    <a:gd name="connsiteY6" fmla="*/ 1233713 h 3103928"/>
                    <a:gd name="connsiteX7" fmla="*/ 1999677 w 2894723"/>
                    <a:gd name="connsiteY7" fmla="*/ 2189237 h 3103928"/>
                    <a:gd name="connsiteX8" fmla="*/ 2894723 w 2894723"/>
                    <a:gd name="connsiteY8" fmla="*/ 3103928 h 3103928"/>
                    <a:gd name="connsiteX9" fmla="*/ 0 w 2894723"/>
                    <a:gd name="connsiteY9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437778 w 2894723"/>
                    <a:gd name="connsiteY5" fmla="*/ 803123 h 3103928"/>
                    <a:gd name="connsiteX6" fmla="*/ 1140915 w 2894723"/>
                    <a:gd name="connsiteY6" fmla="*/ 1233713 h 3103928"/>
                    <a:gd name="connsiteX7" fmla="*/ 1999677 w 2894723"/>
                    <a:gd name="connsiteY7" fmla="*/ 2189237 h 3103928"/>
                    <a:gd name="connsiteX8" fmla="*/ 2894723 w 2894723"/>
                    <a:gd name="connsiteY8" fmla="*/ 3103928 h 3103928"/>
                    <a:gd name="connsiteX9" fmla="*/ 0 w 2894723"/>
                    <a:gd name="connsiteY9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38629 w 2894723"/>
                    <a:gd name="connsiteY4" fmla="*/ 0 h 3103928"/>
                    <a:gd name="connsiteX5" fmla="*/ 437778 w 2894723"/>
                    <a:gd name="connsiteY5" fmla="*/ 803123 h 3103928"/>
                    <a:gd name="connsiteX6" fmla="*/ 1140915 w 2894723"/>
                    <a:gd name="connsiteY6" fmla="*/ 1233713 h 3103928"/>
                    <a:gd name="connsiteX7" fmla="*/ 1999677 w 2894723"/>
                    <a:gd name="connsiteY7" fmla="*/ 2189237 h 3103928"/>
                    <a:gd name="connsiteX8" fmla="*/ 2894723 w 2894723"/>
                    <a:gd name="connsiteY8" fmla="*/ 3103928 h 3103928"/>
                    <a:gd name="connsiteX9" fmla="*/ 0 w 2894723"/>
                    <a:gd name="connsiteY9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38629 w 2894723"/>
                    <a:gd name="connsiteY4" fmla="*/ 0 h 3103928"/>
                    <a:gd name="connsiteX5" fmla="*/ 437778 w 2894723"/>
                    <a:gd name="connsiteY5" fmla="*/ 803123 h 3103928"/>
                    <a:gd name="connsiteX6" fmla="*/ 1377981 w 2894723"/>
                    <a:gd name="connsiteY6" fmla="*/ 1566735 h 3103928"/>
                    <a:gd name="connsiteX7" fmla="*/ 1999677 w 2894723"/>
                    <a:gd name="connsiteY7" fmla="*/ 2189237 h 3103928"/>
                    <a:gd name="connsiteX8" fmla="*/ 2894723 w 2894723"/>
                    <a:gd name="connsiteY8" fmla="*/ 3103928 h 3103928"/>
                    <a:gd name="connsiteX9" fmla="*/ 0 w 2894723"/>
                    <a:gd name="connsiteY9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38629 w 2894723"/>
                    <a:gd name="connsiteY4" fmla="*/ 0 h 3103928"/>
                    <a:gd name="connsiteX5" fmla="*/ 437778 w 2894723"/>
                    <a:gd name="connsiteY5" fmla="*/ 803123 h 3103928"/>
                    <a:gd name="connsiteX6" fmla="*/ 1377981 w 2894723"/>
                    <a:gd name="connsiteY6" fmla="*/ 1566735 h 3103928"/>
                    <a:gd name="connsiteX7" fmla="*/ 1724712 w 2894723"/>
                    <a:gd name="connsiteY7" fmla="*/ 1920723 h 3103928"/>
                    <a:gd name="connsiteX8" fmla="*/ 1999677 w 2894723"/>
                    <a:gd name="connsiteY8" fmla="*/ 2189237 h 3103928"/>
                    <a:gd name="connsiteX9" fmla="*/ 2894723 w 2894723"/>
                    <a:gd name="connsiteY9" fmla="*/ 3103928 h 3103928"/>
                    <a:gd name="connsiteX10" fmla="*/ 0 w 2894723"/>
                    <a:gd name="connsiteY10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38629 w 2894723"/>
                    <a:gd name="connsiteY4" fmla="*/ 0 h 3103928"/>
                    <a:gd name="connsiteX5" fmla="*/ 437778 w 2894723"/>
                    <a:gd name="connsiteY5" fmla="*/ 803123 h 3103928"/>
                    <a:gd name="connsiteX6" fmla="*/ 1377981 w 2894723"/>
                    <a:gd name="connsiteY6" fmla="*/ 1566735 h 3103928"/>
                    <a:gd name="connsiteX7" fmla="*/ 1273156 w 2894723"/>
                    <a:gd name="connsiteY7" fmla="*/ 1864278 h 3103928"/>
                    <a:gd name="connsiteX8" fmla="*/ 1999677 w 2894723"/>
                    <a:gd name="connsiteY8" fmla="*/ 2189237 h 3103928"/>
                    <a:gd name="connsiteX9" fmla="*/ 2894723 w 2894723"/>
                    <a:gd name="connsiteY9" fmla="*/ 3103928 h 3103928"/>
                    <a:gd name="connsiteX10" fmla="*/ 0 w 2894723"/>
                    <a:gd name="connsiteY10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38629 w 2894723"/>
                    <a:gd name="connsiteY4" fmla="*/ 0 h 3103928"/>
                    <a:gd name="connsiteX5" fmla="*/ 437778 w 2894723"/>
                    <a:gd name="connsiteY5" fmla="*/ 803123 h 3103928"/>
                    <a:gd name="connsiteX6" fmla="*/ 1377981 w 2894723"/>
                    <a:gd name="connsiteY6" fmla="*/ 1566735 h 3103928"/>
                    <a:gd name="connsiteX7" fmla="*/ 1273156 w 2894723"/>
                    <a:gd name="connsiteY7" fmla="*/ 1864278 h 3103928"/>
                    <a:gd name="connsiteX8" fmla="*/ 1598922 w 2894723"/>
                    <a:gd name="connsiteY8" fmla="*/ 2567414 h 3103928"/>
                    <a:gd name="connsiteX9" fmla="*/ 2894723 w 2894723"/>
                    <a:gd name="connsiteY9" fmla="*/ 3103928 h 3103928"/>
                    <a:gd name="connsiteX10" fmla="*/ 0 w 2894723"/>
                    <a:gd name="connsiteY10" fmla="*/ 3103928 h 3103928"/>
                    <a:gd name="connsiteX0" fmla="*/ 0 w 2256901"/>
                    <a:gd name="connsiteY0" fmla="*/ 3103928 h 3103928"/>
                    <a:gd name="connsiteX1" fmla="*/ 3963 w 2256901"/>
                    <a:gd name="connsiteY1" fmla="*/ 562830 h 3103928"/>
                    <a:gd name="connsiteX2" fmla="*/ 183779 w 2256901"/>
                    <a:gd name="connsiteY2" fmla="*/ 351568 h 3103928"/>
                    <a:gd name="connsiteX3" fmla="*/ 274090 w 2256901"/>
                    <a:gd name="connsiteY3" fmla="*/ 7257 h 3103928"/>
                    <a:gd name="connsiteX4" fmla="*/ 638629 w 2256901"/>
                    <a:gd name="connsiteY4" fmla="*/ 0 h 3103928"/>
                    <a:gd name="connsiteX5" fmla="*/ 437778 w 2256901"/>
                    <a:gd name="connsiteY5" fmla="*/ 803123 h 3103928"/>
                    <a:gd name="connsiteX6" fmla="*/ 1377981 w 2256901"/>
                    <a:gd name="connsiteY6" fmla="*/ 1566735 h 3103928"/>
                    <a:gd name="connsiteX7" fmla="*/ 1273156 w 2256901"/>
                    <a:gd name="connsiteY7" fmla="*/ 1864278 h 3103928"/>
                    <a:gd name="connsiteX8" fmla="*/ 1598922 w 2256901"/>
                    <a:gd name="connsiteY8" fmla="*/ 2567414 h 3103928"/>
                    <a:gd name="connsiteX9" fmla="*/ 2256901 w 2256901"/>
                    <a:gd name="connsiteY9" fmla="*/ 2753972 h 3103928"/>
                    <a:gd name="connsiteX10" fmla="*/ 0 w 2256901"/>
                    <a:gd name="connsiteY10" fmla="*/ 3103928 h 3103928"/>
                    <a:gd name="connsiteX0" fmla="*/ 0 w 1726323"/>
                    <a:gd name="connsiteY0" fmla="*/ 3103928 h 3103928"/>
                    <a:gd name="connsiteX1" fmla="*/ 3963 w 1726323"/>
                    <a:gd name="connsiteY1" fmla="*/ 562830 h 3103928"/>
                    <a:gd name="connsiteX2" fmla="*/ 183779 w 1726323"/>
                    <a:gd name="connsiteY2" fmla="*/ 351568 h 3103928"/>
                    <a:gd name="connsiteX3" fmla="*/ 274090 w 1726323"/>
                    <a:gd name="connsiteY3" fmla="*/ 7257 h 3103928"/>
                    <a:gd name="connsiteX4" fmla="*/ 638629 w 1726323"/>
                    <a:gd name="connsiteY4" fmla="*/ 0 h 3103928"/>
                    <a:gd name="connsiteX5" fmla="*/ 437778 w 1726323"/>
                    <a:gd name="connsiteY5" fmla="*/ 803123 h 3103928"/>
                    <a:gd name="connsiteX6" fmla="*/ 1377981 w 1726323"/>
                    <a:gd name="connsiteY6" fmla="*/ 1566735 h 3103928"/>
                    <a:gd name="connsiteX7" fmla="*/ 1273156 w 1726323"/>
                    <a:gd name="connsiteY7" fmla="*/ 1864278 h 3103928"/>
                    <a:gd name="connsiteX8" fmla="*/ 1598922 w 1726323"/>
                    <a:gd name="connsiteY8" fmla="*/ 2567414 h 3103928"/>
                    <a:gd name="connsiteX9" fmla="*/ 1726323 w 1726323"/>
                    <a:gd name="connsiteY9" fmla="*/ 2753972 h 3103928"/>
                    <a:gd name="connsiteX10" fmla="*/ 0 w 1726323"/>
                    <a:gd name="connsiteY10" fmla="*/ 3103928 h 3103928"/>
                    <a:gd name="connsiteX0" fmla="*/ 0 w 1598922"/>
                    <a:gd name="connsiteY0" fmla="*/ 3103928 h 3103928"/>
                    <a:gd name="connsiteX1" fmla="*/ 3963 w 1598922"/>
                    <a:gd name="connsiteY1" fmla="*/ 562830 h 3103928"/>
                    <a:gd name="connsiteX2" fmla="*/ 183779 w 1598922"/>
                    <a:gd name="connsiteY2" fmla="*/ 351568 h 3103928"/>
                    <a:gd name="connsiteX3" fmla="*/ 274090 w 1598922"/>
                    <a:gd name="connsiteY3" fmla="*/ 7257 h 3103928"/>
                    <a:gd name="connsiteX4" fmla="*/ 638629 w 1598922"/>
                    <a:gd name="connsiteY4" fmla="*/ 0 h 3103928"/>
                    <a:gd name="connsiteX5" fmla="*/ 437778 w 1598922"/>
                    <a:gd name="connsiteY5" fmla="*/ 803123 h 3103928"/>
                    <a:gd name="connsiteX6" fmla="*/ 1377981 w 1598922"/>
                    <a:gd name="connsiteY6" fmla="*/ 1566735 h 3103928"/>
                    <a:gd name="connsiteX7" fmla="*/ 1273156 w 1598922"/>
                    <a:gd name="connsiteY7" fmla="*/ 1864278 h 3103928"/>
                    <a:gd name="connsiteX8" fmla="*/ 1598922 w 1598922"/>
                    <a:gd name="connsiteY8" fmla="*/ 2567414 h 3103928"/>
                    <a:gd name="connsiteX9" fmla="*/ 1382012 w 1598922"/>
                    <a:gd name="connsiteY9" fmla="*/ 2753972 h 3103928"/>
                    <a:gd name="connsiteX10" fmla="*/ 0 w 1598922"/>
                    <a:gd name="connsiteY10" fmla="*/ 3103928 h 3103928"/>
                    <a:gd name="connsiteX0" fmla="*/ 0 w 1598922"/>
                    <a:gd name="connsiteY0" fmla="*/ 3103928 h 3103928"/>
                    <a:gd name="connsiteX1" fmla="*/ 3963 w 1598922"/>
                    <a:gd name="connsiteY1" fmla="*/ 562830 h 3103928"/>
                    <a:gd name="connsiteX2" fmla="*/ 183779 w 1598922"/>
                    <a:gd name="connsiteY2" fmla="*/ 351568 h 3103928"/>
                    <a:gd name="connsiteX3" fmla="*/ 274090 w 1598922"/>
                    <a:gd name="connsiteY3" fmla="*/ 7257 h 3103928"/>
                    <a:gd name="connsiteX4" fmla="*/ 638629 w 1598922"/>
                    <a:gd name="connsiteY4" fmla="*/ 0 h 3103928"/>
                    <a:gd name="connsiteX5" fmla="*/ 437778 w 1598922"/>
                    <a:gd name="connsiteY5" fmla="*/ 803123 h 3103928"/>
                    <a:gd name="connsiteX6" fmla="*/ 1377981 w 1598922"/>
                    <a:gd name="connsiteY6" fmla="*/ 1566735 h 3103928"/>
                    <a:gd name="connsiteX7" fmla="*/ 1273156 w 1598922"/>
                    <a:gd name="connsiteY7" fmla="*/ 1864278 h 3103928"/>
                    <a:gd name="connsiteX8" fmla="*/ 1598922 w 1598922"/>
                    <a:gd name="connsiteY8" fmla="*/ 2567414 h 3103928"/>
                    <a:gd name="connsiteX9" fmla="*/ 1382012 w 1598922"/>
                    <a:gd name="connsiteY9" fmla="*/ 2753972 h 3103928"/>
                    <a:gd name="connsiteX10" fmla="*/ 0 w 1598922"/>
                    <a:gd name="connsiteY10" fmla="*/ 3103928 h 3103928"/>
                    <a:gd name="connsiteX0" fmla="*/ 0 w 1598922"/>
                    <a:gd name="connsiteY0" fmla="*/ 3103928 h 3103928"/>
                    <a:gd name="connsiteX1" fmla="*/ 3963 w 1598922"/>
                    <a:gd name="connsiteY1" fmla="*/ 562830 h 3103928"/>
                    <a:gd name="connsiteX2" fmla="*/ 183779 w 1598922"/>
                    <a:gd name="connsiteY2" fmla="*/ 351568 h 3103928"/>
                    <a:gd name="connsiteX3" fmla="*/ 274090 w 1598922"/>
                    <a:gd name="connsiteY3" fmla="*/ 7257 h 3103928"/>
                    <a:gd name="connsiteX4" fmla="*/ 638629 w 1598922"/>
                    <a:gd name="connsiteY4" fmla="*/ 0 h 3103928"/>
                    <a:gd name="connsiteX5" fmla="*/ 437778 w 1598922"/>
                    <a:gd name="connsiteY5" fmla="*/ 803123 h 3103928"/>
                    <a:gd name="connsiteX6" fmla="*/ 1377981 w 1598922"/>
                    <a:gd name="connsiteY6" fmla="*/ 1566735 h 3103928"/>
                    <a:gd name="connsiteX7" fmla="*/ 1273156 w 1598922"/>
                    <a:gd name="connsiteY7" fmla="*/ 1864278 h 3103928"/>
                    <a:gd name="connsiteX8" fmla="*/ 1598922 w 1598922"/>
                    <a:gd name="connsiteY8" fmla="*/ 2567414 h 3103928"/>
                    <a:gd name="connsiteX9" fmla="*/ 1382012 w 1598922"/>
                    <a:gd name="connsiteY9" fmla="*/ 2753972 h 3103928"/>
                    <a:gd name="connsiteX10" fmla="*/ 0 w 1598922"/>
                    <a:gd name="connsiteY10" fmla="*/ 3103928 h 3103928"/>
                    <a:gd name="connsiteX0" fmla="*/ 0 w 1598922"/>
                    <a:gd name="connsiteY0" fmla="*/ 3103928 h 3103928"/>
                    <a:gd name="connsiteX1" fmla="*/ 3963 w 1598922"/>
                    <a:gd name="connsiteY1" fmla="*/ 562830 h 3103928"/>
                    <a:gd name="connsiteX2" fmla="*/ 183779 w 1598922"/>
                    <a:gd name="connsiteY2" fmla="*/ 351568 h 3103928"/>
                    <a:gd name="connsiteX3" fmla="*/ 274090 w 1598922"/>
                    <a:gd name="connsiteY3" fmla="*/ 7257 h 3103928"/>
                    <a:gd name="connsiteX4" fmla="*/ 638629 w 1598922"/>
                    <a:gd name="connsiteY4" fmla="*/ 0 h 3103928"/>
                    <a:gd name="connsiteX5" fmla="*/ 437778 w 1598922"/>
                    <a:gd name="connsiteY5" fmla="*/ 803123 h 3103928"/>
                    <a:gd name="connsiteX6" fmla="*/ 1377981 w 1598922"/>
                    <a:gd name="connsiteY6" fmla="*/ 1566735 h 3103928"/>
                    <a:gd name="connsiteX7" fmla="*/ 1273156 w 1598922"/>
                    <a:gd name="connsiteY7" fmla="*/ 1864278 h 3103928"/>
                    <a:gd name="connsiteX8" fmla="*/ 1598922 w 1598922"/>
                    <a:gd name="connsiteY8" fmla="*/ 2567414 h 3103928"/>
                    <a:gd name="connsiteX9" fmla="*/ 1382012 w 1598922"/>
                    <a:gd name="connsiteY9" fmla="*/ 2753972 h 3103928"/>
                    <a:gd name="connsiteX10" fmla="*/ 0 w 1598922"/>
                    <a:gd name="connsiteY10" fmla="*/ 3103928 h 3103928"/>
                    <a:gd name="connsiteX0" fmla="*/ 0 w 1598922"/>
                    <a:gd name="connsiteY0" fmla="*/ 3103928 h 3103928"/>
                    <a:gd name="connsiteX1" fmla="*/ 3963 w 1598922"/>
                    <a:gd name="connsiteY1" fmla="*/ 562830 h 3103928"/>
                    <a:gd name="connsiteX2" fmla="*/ 183779 w 1598922"/>
                    <a:gd name="connsiteY2" fmla="*/ 351568 h 3103928"/>
                    <a:gd name="connsiteX3" fmla="*/ 274090 w 1598922"/>
                    <a:gd name="connsiteY3" fmla="*/ 7257 h 3103928"/>
                    <a:gd name="connsiteX4" fmla="*/ 638629 w 1598922"/>
                    <a:gd name="connsiteY4" fmla="*/ 0 h 3103928"/>
                    <a:gd name="connsiteX5" fmla="*/ 437778 w 1598922"/>
                    <a:gd name="connsiteY5" fmla="*/ 803123 h 3103928"/>
                    <a:gd name="connsiteX6" fmla="*/ 1377981 w 1598922"/>
                    <a:gd name="connsiteY6" fmla="*/ 1566735 h 3103928"/>
                    <a:gd name="connsiteX7" fmla="*/ 1273156 w 1598922"/>
                    <a:gd name="connsiteY7" fmla="*/ 1864278 h 3103928"/>
                    <a:gd name="connsiteX8" fmla="*/ 1598922 w 1598922"/>
                    <a:gd name="connsiteY8" fmla="*/ 2567414 h 3103928"/>
                    <a:gd name="connsiteX9" fmla="*/ 1382012 w 1598922"/>
                    <a:gd name="connsiteY9" fmla="*/ 2753972 h 3103928"/>
                    <a:gd name="connsiteX10" fmla="*/ 0 w 1598922"/>
                    <a:gd name="connsiteY10" fmla="*/ 3103928 h 3103928"/>
                    <a:gd name="connsiteX0" fmla="*/ 0 w 1602986"/>
                    <a:gd name="connsiteY0" fmla="*/ 3103928 h 3103928"/>
                    <a:gd name="connsiteX1" fmla="*/ 3963 w 1602986"/>
                    <a:gd name="connsiteY1" fmla="*/ 562830 h 3103928"/>
                    <a:gd name="connsiteX2" fmla="*/ 183779 w 1602986"/>
                    <a:gd name="connsiteY2" fmla="*/ 351568 h 3103928"/>
                    <a:gd name="connsiteX3" fmla="*/ 274090 w 1602986"/>
                    <a:gd name="connsiteY3" fmla="*/ 7257 h 3103928"/>
                    <a:gd name="connsiteX4" fmla="*/ 638629 w 1602986"/>
                    <a:gd name="connsiteY4" fmla="*/ 0 h 3103928"/>
                    <a:gd name="connsiteX5" fmla="*/ 437778 w 1602986"/>
                    <a:gd name="connsiteY5" fmla="*/ 803123 h 3103928"/>
                    <a:gd name="connsiteX6" fmla="*/ 1377981 w 1602986"/>
                    <a:gd name="connsiteY6" fmla="*/ 1566735 h 3103928"/>
                    <a:gd name="connsiteX7" fmla="*/ 1273156 w 1602986"/>
                    <a:gd name="connsiteY7" fmla="*/ 1864278 h 3103928"/>
                    <a:gd name="connsiteX8" fmla="*/ 1504578 w 1602986"/>
                    <a:gd name="connsiteY8" fmla="*/ 2383568 h 3103928"/>
                    <a:gd name="connsiteX9" fmla="*/ 1598922 w 1602986"/>
                    <a:gd name="connsiteY9" fmla="*/ 2567414 h 3103928"/>
                    <a:gd name="connsiteX10" fmla="*/ 1382012 w 1602986"/>
                    <a:gd name="connsiteY10" fmla="*/ 2753972 h 3103928"/>
                    <a:gd name="connsiteX11" fmla="*/ 0 w 1602986"/>
                    <a:gd name="connsiteY11" fmla="*/ 3103928 h 3103928"/>
                    <a:gd name="connsiteX0" fmla="*/ 0 w 1612036"/>
                    <a:gd name="connsiteY0" fmla="*/ 3103928 h 3103928"/>
                    <a:gd name="connsiteX1" fmla="*/ 3963 w 1612036"/>
                    <a:gd name="connsiteY1" fmla="*/ 562830 h 3103928"/>
                    <a:gd name="connsiteX2" fmla="*/ 183779 w 1612036"/>
                    <a:gd name="connsiteY2" fmla="*/ 351568 h 3103928"/>
                    <a:gd name="connsiteX3" fmla="*/ 274090 w 1612036"/>
                    <a:gd name="connsiteY3" fmla="*/ 7257 h 3103928"/>
                    <a:gd name="connsiteX4" fmla="*/ 638629 w 1612036"/>
                    <a:gd name="connsiteY4" fmla="*/ 0 h 3103928"/>
                    <a:gd name="connsiteX5" fmla="*/ 437778 w 1612036"/>
                    <a:gd name="connsiteY5" fmla="*/ 803123 h 3103928"/>
                    <a:gd name="connsiteX6" fmla="*/ 1377981 w 1612036"/>
                    <a:gd name="connsiteY6" fmla="*/ 1566735 h 3103928"/>
                    <a:gd name="connsiteX7" fmla="*/ 1273156 w 1612036"/>
                    <a:gd name="connsiteY7" fmla="*/ 1864278 h 3103928"/>
                    <a:gd name="connsiteX8" fmla="*/ 1566667 w 1612036"/>
                    <a:gd name="connsiteY8" fmla="*/ 2389212 h 3103928"/>
                    <a:gd name="connsiteX9" fmla="*/ 1598922 w 1612036"/>
                    <a:gd name="connsiteY9" fmla="*/ 2567414 h 3103928"/>
                    <a:gd name="connsiteX10" fmla="*/ 1382012 w 1612036"/>
                    <a:gd name="connsiteY10" fmla="*/ 2753972 h 3103928"/>
                    <a:gd name="connsiteX11" fmla="*/ 0 w 1612036"/>
                    <a:gd name="connsiteY11" fmla="*/ 3103928 h 3103928"/>
                    <a:gd name="connsiteX0" fmla="*/ 0 w 1612036"/>
                    <a:gd name="connsiteY0" fmla="*/ 3103928 h 3103928"/>
                    <a:gd name="connsiteX1" fmla="*/ 3963 w 1612036"/>
                    <a:gd name="connsiteY1" fmla="*/ 562830 h 3103928"/>
                    <a:gd name="connsiteX2" fmla="*/ 183779 w 1612036"/>
                    <a:gd name="connsiteY2" fmla="*/ 351568 h 3103928"/>
                    <a:gd name="connsiteX3" fmla="*/ 274090 w 1612036"/>
                    <a:gd name="connsiteY3" fmla="*/ 7257 h 3103928"/>
                    <a:gd name="connsiteX4" fmla="*/ 638629 w 1612036"/>
                    <a:gd name="connsiteY4" fmla="*/ 0 h 3103928"/>
                    <a:gd name="connsiteX5" fmla="*/ 437778 w 1612036"/>
                    <a:gd name="connsiteY5" fmla="*/ 803123 h 3103928"/>
                    <a:gd name="connsiteX6" fmla="*/ 1377981 w 1612036"/>
                    <a:gd name="connsiteY6" fmla="*/ 1566735 h 3103928"/>
                    <a:gd name="connsiteX7" fmla="*/ 1278800 w 1612036"/>
                    <a:gd name="connsiteY7" fmla="*/ 1886856 h 3103928"/>
                    <a:gd name="connsiteX8" fmla="*/ 1566667 w 1612036"/>
                    <a:gd name="connsiteY8" fmla="*/ 2389212 h 3103928"/>
                    <a:gd name="connsiteX9" fmla="*/ 1598922 w 1612036"/>
                    <a:gd name="connsiteY9" fmla="*/ 2567414 h 3103928"/>
                    <a:gd name="connsiteX10" fmla="*/ 1382012 w 1612036"/>
                    <a:gd name="connsiteY10" fmla="*/ 2753972 h 3103928"/>
                    <a:gd name="connsiteX11" fmla="*/ 0 w 1612036"/>
                    <a:gd name="connsiteY11" fmla="*/ 3103928 h 3103928"/>
                    <a:gd name="connsiteX0" fmla="*/ 0 w 1612036"/>
                    <a:gd name="connsiteY0" fmla="*/ 3103928 h 3103928"/>
                    <a:gd name="connsiteX1" fmla="*/ 3963 w 1612036"/>
                    <a:gd name="connsiteY1" fmla="*/ 562830 h 3103928"/>
                    <a:gd name="connsiteX2" fmla="*/ 183779 w 1612036"/>
                    <a:gd name="connsiteY2" fmla="*/ 351568 h 3103928"/>
                    <a:gd name="connsiteX3" fmla="*/ 274090 w 1612036"/>
                    <a:gd name="connsiteY3" fmla="*/ 7257 h 3103928"/>
                    <a:gd name="connsiteX4" fmla="*/ 638629 w 1612036"/>
                    <a:gd name="connsiteY4" fmla="*/ 0 h 3103928"/>
                    <a:gd name="connsiteX5" fmla="*/ 437778 w 1612036"/>
                    <a:gd name="connsiteY5" fmla="*/ 803123 h 3103928"/>
                    <a:gd name="connsiteX6" fmla="*/ 1377981 w 1612036"/>
                    <a:gd name="connsiteY6" fmla="*/ 1566735 h 3103928"/>
                    <a:gd name="connsiteX7" fmla="*/ 1278800 w 1612036"/>
                    <a:gd name="connsiteY7" fmla="*/ 1886856 h 3103928"/>
                    <a:gd name="connsiteX8" fmla="*/ 1566667 w 1612036"/>
                    <a:gd name="connsiteY8" fmla="*/ 2389212 h 3103928"/>
                    <a:gd name="connsiteX9" fmla="*/ 1598922 w 1612036"/>
                    <a:gd name="connsiteY9" fmla="*/ 2567414 h 3103928"/>
                    <a:gd name="connsiteX10" fmla="*/ 1382012 w 1612036"/>
                    <a:gd name="connsiteY10" fmla="*/ 2753972 h 3103928"/>
                    <a:gd name="connsiteX11" fmla="*/ 0 w 1612036"/>
                    <a:gd name="connsiteY11" fmla="*/ 3103928 h 3103928"/>
                    <a:gd name="connsiteX0" fmla="*/ 0 w 1612036"/>
                    <a:gd name="connsiteY0" fmla="*/ 3103928 h 3103928"/>
                    <a:gd name="connsiteX1" fmla="*/ 3963 w 1612036"/>
                    <a:gd name="connsiteY1" fmla="*/ 562830 h 3103928"/>
                    <a:gd name="connsiteX2" fmla="*/ 183779 w 1612036"/>
                    <a:gd name="connsiteY2" fmla="*/ 351568 h 3103928"/>
                    <a:gd name="connsiteX3" fmla="*/ 274090 w 1612036"/>
                    <a:gd name="connsiteY3" fmla="*/ 7257 h 3103928"/>
                    <a:gd name="connsiteX4" fmla="*/ 638629 w 1612036"/>
                    <a:gd name="connsiteY4" fmla="*/ 0 h 3103928"/>
                    <a:gd name="connsiteX5" fmla="*/ 437778 w 1612036"/>
                    <a:gd name="connsiteY5" fmla="*/ 803123 h 3103928"/>
                    <a:gd name="connsiteX6" fmla="*/ 1377981 w 1612036"/>
                    <a:gd name="connsiteY6" fmla="*/ 1566735 h 3103928"/>
                    <a:gd name="connsiteX7" fmla="*/ 1278800 w 1612036"/>
                    <a:gd name="connsiteY7" fmla="*/ 1886856 h 3103928"/>
                    <a:gd name="connsiteX8" fmla="*/ 1566667 w 1612036"/>
                    <a:gd name="connsiteY8" fmla="*/ 2389212 h 3103928"/>
                    <a:gd name="connsiteX9" fmla="*/ 1598922 w 1612036"/>
                    <a:gd name="connsiteY9" fmla="*/ 2567414 h 3103928"/>
                    <a:gd name="connsiteX10" fmla="*/ 1382012 w 1612036"/>
                    <a:gd name="connsiteY10" fmla="*/ 2753972 h 3103928"/>
                    <a:gd name="connsiteX11" fmla="*/ 0 w 1612036"/>
                    <a:gd name="connsiteY11" fmla="*/ 3103928 h 3103928"/>
                    <a:gd name="connsiteX0" fmla="*/ 0 w 1610928"/>
                    <a:gd name="connsiteY0" fmla="*/ 3103928 h 3103928"/>
                    <a:gd name="connsiteX1" fmla="*/ 3963 w 1610928"/>
                    <a:gd name="connsiteY1" fmla="*/ 562830 h 3103928"/>
                    <a:gd name="connsiteX2" fmla="*/ 183779 w 1610928"/>
                    <a:gd name="connsiteY2" fmla="*/ 351568 h 3103928"/>
                    <a:gd name="connsiteX3" fmla="*/ 274090 w 1610928"/>
                    <a:gd name="connsiteY3" fmla="*/ 7257 h 3103928"/>
                    <a:gd name="connsiteX4" fmla="*/ 638629 w 1610928"/>
                    <a:gd name="connsiteY4" fmla="*/ 0 h 3103928"/>
                    <a:gd name="connsiteX5" fmla="*/ 437778 w 1610928"/>
                    <a:gd name="connsiteY5" fmla="*/ 803123 h 3103928"/>
                    <a:gd name="connsiteX6" fmla="*/ 1377981 w 1610928"/>
                    <a:gd name="connsiteY6" fmla="*/ 1566735 h 3103928"/>
                    <a:gd name="connsiteX7" fmla="*/ 1278800 w 1610928"/>
                    <a:gd name="connsiteY7" fmla="*/ 1886856 h 3103928"/>
                    <a:gd name="connsiteX8" fmla="*/ 1566667 w 1610928"/>
                    <a:gd name="connsiteY8" fmla="*/ 2389212 h 3103928"/>
                    <a:gd name="connsiteX9" fmla="*/ 1598922 w 1610928"/>
                    <a:gd name="connsiteY9" fmla="*/ 2567414 h 3103928"/>
                    <a:gd name="connsiteX10" fmla="*/ 1459423 w 1610928"/>
                    <a:gd name="connsiteY10" fmla="*/ 2677079 h 3103928"/>
                    <a:gd name="connsiteX11" fmla="*/ 1382012 w 1610928"/>
                    <a:gd name="connsiteY11" fmla="*/ 2753972 h 3103928"/>
                    <a:gd name="connsiteX12" fmla="*/ 0 w 1610928"/>
                    <a:gd name="connsiteY12" fmla="*/ 3103928 h 3103928"/>
                    <a:gd name="connsiteX0" fmla="*/ 0 w 2155301"/>
                    <a:gd name="connsiteY0" fmla="*/ 3103928 h 3103928"/>
                    <a:gd name="connsiteX1" fmla="*/ 3963 w 2155301"/>
                    <a:gd name="connsiteY1" fmla="*/ 562830 h 3103928"/>
                    <a:gd name="connsiteX2" fmla="*/ 183779 w 2155301"/>
                    <a:gd name="connsiteY2" fmla="*/ 351568 h 3103928"/>
                    <a:gd name="connsiteX3" fmla="*/ 274090 w 2155301"/>
                    <a:gd name="connsiteY3" fmla="*/ 7257 h 3103928"/>
                    <a:gd name="connsiteX4" fmla="*/ 638629 w 2155301"/>
                    <a:gd name="connsiteY4" fmla="*/ 0 h 3103928"/>
                    <a:gd name="connsiteX5" fmla="*/ 437778 w 2155301"/>
                    <a:gd name="connsiteY5" fmla="*/ 803123 h 3103928"/>
                    <a:gd name="connsiteX6" fmla="*/ 1377981 w 2155301"/>
                    <a:gd name="connsiteY6" fmla="*/ 1566735 h 3103928"/>
                    <a:gd name="connsiteX7" fmla="*/ 1278800 w 2155301"/>
                    <a:gd name="connsiteY7" fmla="*/ 1886856 h 3103928"/>
                    <a:gd name="connsiteX8" fmla="*/ 1566667 w 2155301"/>
                    <a:gd name="connsiteY8" fmla="*/ 2389212 h 3103928"/>
                    <a:gd name="connsiteX9" fmla="*/ 1598922 w 2155301"/>
                    <a:gd name="connsiteY9" fmla="*/ 2567414 h 3103928"/>
                    <a:gd name="connsiteX10" fmla="*/ 1459423 w 2155301"/>
                    <a:gd name="connsiteY10" fmla="*/ 2677079 h 3103928"/>
                    <a:gd name="connsiteX11" fmla="*/ 2155301 w 2155301"/>
                    <a:gd name="connsiteY11" fmla="*/ 3098283 h 3103928"/>
                    <a:gd name="connsiteX12" fmla="*/ 0 w 2155301"/>
                    <a:gd name="connsiteY12" fmla="*/ 3103928 h 3103928"/>
                    <a:gd name="connsiteX0" fmla="*/ 0 w 2155301"/>
                    <a:gd name="connsiteY0" fmla="*/ 3103928 h 3103928"/>
                    <a:gd name="connsiteX1" fmla="*/ 3963 w 2155301"/>
                    <a:gd name="connsiteY1" fmla="*/ 562830 h 3103928"/>
                    <a:gd name="connsiteX2" fmla="*/ 183779 w 2155301"/>
                    <a:gd name="connsiteY2" fmla="*/ 351568 h 3103928"/>
                    <a:gd name="connsiteX3" fmla="*/ 274090 w 2155301"/>
                    <a:gd name="connsiteY3" fmla="*/ 7257 h 3103928"/>
                    <a:gd name="connsiteX4" fmla="*/ 638629 w 2155301"/>
                    <a:gd name="connsiteY4" fmla="*/ 0 h 3103928"/>
                    <a:gd name="connsiteX5" fmla="*/ 437778 w 2155301"/>
                    <a:gd name="connsiteY5" fmla="*/ 803123 h 3103928"/>
                    <a:gd name="connsiteX6" fmla="*/ 1377981 w 2155301"/>
                    <a:gd name="connsiteY6" fmla="*/ 1566735 h 3103928"/>
                    <a:gd name="connsiteX7" fmla="*/ 1278800 w 2155301"/>
                    <a:gd name="connsiteY7" fmla="*/ 1886856 h 3103928"/>
                    <a:gd name="connsiteX8" fmla="*/ 1566667 w 2155301"/>
                    <a:gd name="connsiteY8" fmla="*/ 2389212 h 3103928"/>
                    <a:gd name="connsiteX9" fmla="*/ 1598922 w 2155301"/>
                    <a:gd name="connsiteY9" fmla="*/ 2567414 h 3103928"/>
                    <a:gd name="connsiteX10" fmla="*/ 1510223 w 2155301"/>
                    <a:gd name="connsiteY10" fmla="*/ 2631923 h 3103928"/>
                    <a:gd name="connsiteX11" fmla="*/ 1459423 w 2155301"/>
                    <a:gd name="connsiteY11" fmla="*/ 2677079 h 3103928"/>
                    <a:gd name="connsiteX12" fmla="*/ 2155301 w 2155301"/>
                    <a:gd name="connsiteY12" fmla="*/ 3098283 h 3103928"/>
                    <a:gd name="connsiteX13" fmla="*/ 0 w 2155301"/>
                    <a:gd name="connsiteY13" fmla="*/ 3103928 h 3103928"/>
                    <a:gd name="connsiteX0" fmla="*/ 0 w 2155301"/>
                    <a:gd name="connsiteY0" fmla="*/ 3103928 h 3103928"/>
                    <a:gd name="connsiteX1" fmla="*/ 3963 w 2155301"/>
                    <a:gd name="connsiteY1" fmla="*/ 562830 h 3103928"/>
                    <a:gd name="connsiteX2" fmla="*/ 183779 w 2155301"/>
                    <a:gd name="connsiteY2" fmla="*/ 351568 h 3103928"/>
                    <a:gd name="connsiteX3" fmla="*/ 274090 w 2155301"/>
                    <a:gd name="connsiteY3" fmla="*/ 7257 h 3103928"/>
                    <a:gd name="connsiteX4" fmla="*/ 638629 w 2155301"/>
                    <a:gd name="connsiteY4" fmla="*/ 0 h 3103928"/>
                    <a:gd name="connsiteX5" fmla="*/ 437778 w 2155301"/>
                    <a:gd name="connsiteY5" fmla="*/ 803123 h 3103928"/>
                    <a:gd name="connsiteX6" fmla="*/ 1377981 w 2155301"/>
                    <a:gd name="connsiteY6" fmla="*/ 1566735 h 3103928"/>
                    <a:gd name="connsiteX7" fmla="*/ 1278800 w 2155301"/>
                    <a:gd name="connsiteY7" fmla="*/ 1886856 h 3103928"/>
                    <a:gd name="connsiteX8" fmla="*/ 1566667 w 2155301"/>
                    <a:gd name="connsiteY8" fmla="*/ 2389212 h 3103928"/>
                    <a:gd name="connsiteX9" fmla="*/ 1598922 w 2155301"/>
                    <a:gd name="connsiteY9" fmla="*/ 2567414 h 3103928"/>
                    <a:gd name="connsiteX10" fmla="*/ 1939201 w 2155301"/>
                    <a:gd name="connsiteY10" fmla="*/ 2688368 h 3103928"/>
                    <a:gd name="connsiteX11" fmla="*/ 1459423 w 2155301"/>
                    <a:gd name="connsiteY11" fmla="*/ 2677079 h 3103928"/>
                    <a:gd name="connsiteX12" fmla="*/ 2155301 w 2155301"/>
                    <a:gd name="connsiteY12" fmla="*/ 3098283 h 3103928"/>
                    <a:gd name="connsiteX13" fmla="*/ 0 w 2155301"/>
                    <a:gd name="connsiteY13" fmla="*/ 3103928 h 3103928"/>
                    <a:gd name="connsiteX0" fmla="*/ 0 w 2155301"/>
                    <a:gd name="connsiteY0" fmla="*/ 3103928 h 3103928"/>
                    <a:gd name="connsiteX1" fmla="*/ 3963 w 2155301"/>
                    <a:gd name="connsiteY1" fmla="*/ 562830 h 3103928"/>
                    <a:gd name="connsiteX2" fmla="*/ 183779 w 2155301"/>
                    <a:gd name="connsiteY2" fmla="*/ 351568 h 3103928"/>
                    <a:gd name="connsiteX3" fmla="*/ 274090 w 2155301"/>
                    <a:gd name="connsiteY3" fmla="*/ 7257 h 3103928"/>
                    <a:gd name="connsiteX4" fmla="*/ 638629 w 2155301"/>
                    <a:gd name="connsiteY4" fmla="*/ 0 h 3103928"/>
                    <a:gd name="connsiteX5" fmla="*/ 437778 w 2155301"/>
                    <a:gd name="connsiteY5" fmla="*/ 803123 h 3103928"/>
                    <a:gd name="connsiteX6" fmla="*/ 1377981 w 2155301"/>
                    <a:gd name="connsiteY6" fmla="*/ 1566735 h 3103928"/>
                    <a:gd name="connsiteX7" fmla="*/ 1278800 w 2155301"/>
                    <a:gd name="connsiteY7" fmla="*/ 1886856 h 3103928"/>
                    <a:gd name="connsiteX8" fmla="*/ 1566667 w 2155301"/>
                    <a:gd name="connsiteY8" fmla="*/ 2389212 h 3103928"/>
                    <a:gd name="connsiteX9" fmla="*/ 1598922 w 2155301"/>
                    <a:gd name="connsiteY9" fmla="*/ 2567414 h 3103928"/>
                    <a:gd name="connsiteX10" fmla="*/ 1939201 w 2155301"/>
                    <a:gd name="connsiteY10" fmla="*/ 2688368 h 3103928"/>
                    <a:gd name="connsiteX11" fmla="*/ 1645690 w 2155301"/>
                    <a:gd name="connsiteY11" fmla="*/ 2637568 h 3103928"/>
                    <a:gd name="connsiteX12" fmla="*/ 2155301 w 2155301"/>
                    <a:gd name="connsiteY12" fmla="*/ 3098283 h 3103928"/>
                    <a:gd name="connsiteX13" fmla="*/ 0 w 2155301"/>
                    <a:gd name="connsiteY13" fmla="*/ 3103928 h 3103928"/>
                    <a:gd name="connsiteX0" fmla="*/ 0 w 2155301"/>
                    <a:gd name="connsiteY0" fmla="*/ 3103928 h 3103928"/>
                    <a:gd name="connsiteX1" fmla="*/ 3963 w 2155301"/>
                    <a:gd name="connsiteY1" fmla="*/ 562830 h 3103928"/>
                    <a:gd name="connsiteX2" fmla="*/ 183779 w 2155301"/>
                    <a:gd name="connsiteY2" fmla="*/ 351568 h 3103928"/>
                    <a:gd name="connsiteX3" fmla="*/ 274090 w 2155301"/>
                    <a:gd name="connsiteY3" fmla="*/ 7257 h 3103928"/>
                    <a:gd name="connsiteX4" fmla="*/ 638629 w 2155301"/>
                    <a:gd name="connsiteY4" fmla="*/ 0 h 3103928"/>
                    <a:gd name="connsiteX5" fmla="*/ 437778 w 2155301"/>
                    <a:gd name="connsiteY5" fmla="*/ 803123 h 3103928"/>
                    <a:gd name="connsiteX6" fmla="*/ 1377981 w 2155301"/>
                    <a:gd name="connsiteY6" fmla="*/ 1566735 h 3103928"/>
                    <a:gd name="connsiteX7" fmla="*/ 1278800 w 2155301"/>
                    <a:gd name="connsiteY7" fmla="*/ 1886856 h 3103928"/>
                    <a:gd name="connsiteX8" fmla="*/ 1566667 w 2155301"/>
                    <a:gd name="connsiteY8" fmla="*/ 2389212 h 3103928"/>
                    <a:gd name="connsiteX9" fmla="*/ 1598922 w 2155301"/>
                    <a:gd name="connsiteY9" fmla="*/ 2567414 h 3103928"/>
                    <a:gd name="connsiteX10" fmla="*/ 1939201 w 2155301"/>
                    <a:gd name="connsiteY10" fmla="*/ 2688368 h 3103928"/>
                    <a:gd name="connsiteX11" fmla="*/ 1645690 w 2155301"/>
                    <a:gd name="connsiteY11" fmla="*/ 2637568 h 3103928"/>
                    <a:gd name="connsiteX12" fmla="*/ 1899690 w 2155301"/>
                    <a:gd name="connsiteY12" fmla="*/ 2885923 h 3103928"/>
                    <a:gd name="connsiteX13" fmla="*/ 2155301 w 2155301"/>
                    <a:gd name="connsiteY13" fmla="*/ 3098283 h 3103928"/>
                    <a:gd name="connsiteX14" fmla="*/ 0 w 2155301"/>
                    <a:gd name="connsiteY14" fmla="*/ 3103928 h 3103928"/>
                    <a:gd name="connsiteX0" fmla="*/ 0 w 2155301"/>
                    <a:gd name="connsiteY0" fmla="*/ 3103928 h 3103928"/>
                    <a:gd name="connsiteX1" fmla="*/ 3963 w 2155301"/>
                    <a:gd name="connsiteY1" fmla="*/ 562830 h 3103928"/>
                    <a:gd name="connsiteX2" fmla="*/ 183779 w 2155301"/>
                    <a:gd name="connsiteY2" fmla="*/ 351568 h 3103928"/>
                    <a:gd name="connsiteX3" fmla="*/ 274090 w 2155301"/>
                    <a:gd name="connsiteY3" fmla="*/ 7257 h 3103928"/>
                    <a:gd name="connsiteX4" fmla="*/ 638629 w 2155301"/>
                    <a:gd name="connsiteY4" fmla="*/ 0 h 3103928"/>
                    <a:gd name="connsiteX5" fmla="*/ 437778 w 2155301"/>
                    <a:gd name="connsiteY5" fmla="*/ 803123 h 3103928"/>
                    <a:gd name="connsiteX6" fmla="*/ 1377981 w 2155301"/>
                    <a:gd name="connsiteY6" fmla="*/ 1566735 h 3103928"/>
                    <a:gd name="connsiteX7" fmla="*/ 1278800 w 2155301"/>
                    <a:gd name="connsiteY7" fmla="*/ 1886856 h 3103928"/>
                    <a:gd name="connsiteX8" fmla="*/ 1566667 w 2155301"/>
                    <a:gd name="connsiteY8" fmla="*/ 2389212 h 3103928"/>
                    <a:gd name="connsiteX9" fmla="*/ 1598922 w 2155301"/>
                    <a:gd name="connsiteY9" fmla="*/ 2567414 h 3103928"/>
                    <a:gd name="connsiteX10" fmla="*/ 1939201 w 2155301"/>
                    <a:gd name="connsiteY10" fmla="*/ 2688368 h 3103928"/>
                    <a:gd name="connsiteX11" fmla="*/ 1645690 w 2155301"/>
                    <a:gd name="connsiteY11" fmla="*/ 2637568 h 3103928"/>
                    <a:gd name="connsiteX12" fmla="*/ 2102890 w 2155301"/>
                    <a:gd name="connsiteY12" fmla="*/ 2948012 h 3103928"/>
                    <a:gd name="connsiteX13" fmla="*/ 2155301 w 2155301"/>
                    <a:gd name="connsiteY13" fmla="*/ 3098283 h 3103928"/>
                    <a:gd name="connsiteX14" fmla="*/ 0 w 2155301"/>
                    <a:gd name="connsiteY14" fmla="*/ 3103928 h 3103928"/>
                    <a:gd name="connsiteX0" fmla="*/ 0 w 2221423"/>
                    <a:gd name="connsiteY0" fmla="*/ 3103928 h 3103928"/>
                    <a:gd name="connsiteX1" fmla="*/ 3963 w 2221423"/>
                    <a:gd name="connsiteY1" fmla="*/ 562830 h 3103928"/>
                    <a:gd name="connsiteX2" fmla="*/ 183779 w 2221423"/>
                    <a:gd name="connsiteY2" fmla="*/ 351568 h 3103928"/>
                    <a:gd name="connsiteX3" fmla="*/ 274090 w 2221423"/>
                    <a:gd name="connsiteY3" fmla="*/ 7257 h 3103928"/>
                    <a:gd name="connsiteX4" fmla="*/ 638629 w 2221423"/>
                    <a:gd name="connsiteY4" fmla="*/ 0 h 3103928"/>
                    <a:gd name="connsiteX5" fmla="*/ 437778 w 2221423"/>
                    <a:gd name="connsiteY5" fmla="*/ 803123 h 3103928"/>
                    <a:gd name="connsiteX6" fmla="*/ 1377981 w 2221423"/>
                    <a:gd name="connsiteY6" fmla="*/ 1566735 h 3103928"/>
                    <a:gd name="connsiteX7" fmla="*/ 1278800 w 2221423"/>
                    <a:gd name="connsiteY7" fmla="*/ 1886856 h 3103928"/>
                    <a:gd name="connsiteX8" fmla="*/ 1566667 w 2221423"/>
                    <a:gd name="connsiteY8" fmla="*/ 2389212 h 3103928"/>
                    <a:gd name="connsiteX9" fmla="*/ 1598922 w 2221423"/>
                    <a:gd name="connsiteY9" fmla="*/ 2567414 h 3103928"/>
                    <a:gd name="connsiteX10" fmla="*/ 1939201 w 2221423"/>
                    <a:gd name="connsiteY10" fmla="*/ 2688368 h 3103928"/>
                    <a:gd name="connsiteX11" fmla="*/ 2221423 w 2221423"/>
                    <a:gd name="connsiteY11" fmla="*/ 2868990 h 3103928"/>
                    <a:gd name="connsiteX12" fmla="*/ 2102890 w 2221423"/>
                    <a:gd name="connsiteY12" fmla="*/ 2948012 h 3103928"/>
                    <a:gd name="connsiteX13" fmla="*/ 2155301 w 2221423"/>
                    <a:gd name="connsiteY13" fmla="*/ 3098283 h 3103928"/>
                    <a:gd name="connsiteX14" fmla="*/ 0 w 2221423"/>
                    <a:gd name="connsiteY14" fmla="*/ 3103928 h 3103928"/>
                    <a:gd name="connsiteX0" fmla="*/ 0 w 2221423"/>
                    <a:gd name="connsiteY0" fmla="*/ 3103928 h 3103928"/>
                    <a:gd name="connsiteX1" fmla="*/ 3963 w 2221423"/>
                    <a:gd name="connsiteY1" fmla="*/ 562830 h 3103928"/>
                    <a:gd name="connsiteX2" fmla="*/ 183779 w 2221423"/>
                    <a:gd name="connsiteY2" fmla="*/ 351568 h 3103928"/>
                    <a:gd name="connsiteX3" fmla="*/ 274090 w 2221423"/>
                    <a:gd name="connsiteY3" fmla="*/ 7257 h 3103928"/>
                    <a:gd name="connsiteX4" fmla="*/ 638629 w 2221423"/>
                    <a:gd name="connsiteY4" fmla="*/ 0 h 3103928"/>
                    <a:gd name="connsiteX5" fmla="*/ 437778 w 2221423"/>
                    <a:gd name="connsiteY5" fmla="*/ 803123 h 3103928"/>
                    <a:gd name="connsiteX6" fmla="*/ 1377981 w 2221423"/>
                    <a:gd name="connsiteY6" fmla="*/ 1566735 h 3103928"/>
                    <a:gd name="connsiteX7" fmla="*/ 1278800 w 2221423"/>
                    <a:gd name="connsiteY7" fmla="*/ 1886856 h 3103928"/>
                    <a:gd name="connsiteX8" fmla="*/ 1566667 w 2221423"/>
                    <a:gd name="connsiteY8" fmla="*/ 2389212 h 3103928"/>
                    <a:gd name="connsiteX9" fmla="*/ 1598922 w 2221423"/>
                    <a:gd name="connsiteY9" fmla="*/ 2567414 h 3103928"/>
                    <a:gd name="connsiteX10" fmla="*/ 1939201 w 2221423"/>
                    <a:gd name="connsiteY10" fmla="*/ 2688368 h 3103928"/>
                    <a:gd name="connsiteX11" fmla="*/ 2221423 w 2221423"/>
                    <a:gd name="connsiteY11" fmla="*/ 2868990 h 3103928"/>
                    <a:gd name="connsiteX12" fmla="*/ 2102890 w 2221423"/>
                    <a:gd name="connsiteY12" fmla="*/ 2948012 h 3103928"/>
                    <a:gd name="connsiteX13" fmla="*/ 2155301 w 2221423"/>
                    <a:gd name="connsiteY13" fmla="*/ 3098283 h 3103928"/>
                    <a:gd name="connsiteX14" fmla="*/ 0 w 2221423"/>
                    <a:gd name="connsiteY14" fmla="*/ 3103928 h 3103928"/>
                    <a:gd name="connsiteX0" fmla="*/ 0 w 2221634"/>
                    <a:gd name="connsiteY0" fmla="*/ 3103928 h 3103928"/>
                    <a:gd name="connsiteX1" fmla="*/ 3963 w 2221634"/>
                    <a:gd name="connsiteY1" fmla="*/ 562830 h 3103928"/>
                    <a:gd name="connsiteX2" fmla="*/ 183779 w 2221634"/>
                    <a:gd name="connsiteY2" fmla="*/ 351568 h 3103928"/>
                    <a:gd name="connsiteX3" fmla="*/ 274090 w 2221634"/>
                    <a:gd name="connsiteY3" fmla="*/ 7257 h 3103928"/>
                    <a:gd name="connsiteX4" fmla="*/ 638629 w 2221634"/>
                    <a:gd name="connsiteY4" fmla="*/ 0 h 3103928"/>
                    <a:gd name="connsiteX5" fmla="*/ 437778 w 2221634"/>
                    <a:gd name="connsiteY5" fmla="*/ 803123 h 3103928"/>
                    <a:gd name="connsiteX6" fmla="*/ 1377981 w 2221634"/>
                    <a:gd name="connsiteY6" fmla="*/ 1566735 h 3103928"/>
                    <a:gd name="connsiteX7" fmla="*/ 1278800 w 2221634"/>
                    <a:gd name="connsiteY7" fmla="*/ 1886856 h 3103928"/>
                    <a:gd name="connsiteX8" fmla="*/ 1566667 w 2221634"/>
                    <a:gd name="connsiteY8" fmla="*/ 2389212 h 3103928"/>
                    <a:gd name="connsiteX9" fmla="*/ 1598922 w 2221634"/>
                    <a:gd name="connsiteY9" fmla="*/ 2567414 h 3103928"/>
                    <a:gd name="connsiteX10" fmla="*/ 1939201 w 2221634"/>
                    <a:gd name="connsiteY10" fmla="*/ 2688368 h 3103928"/>
                    <a:gd name="connsiteX11" fmla="*/ 2221423 w 2221634"/>
                    <a:gd name="connsiteY11" fmla="*/ 2868990 h 3103928"/>
                    <a:gd name="connsiteX12" fmla="*/ 2102890 w 2221634"/>
                    <a:gd name="connsiteY12" fmla="*/ 2948012 h 3103928"/>
                    <a:gd name="connsiteX13" fmla="*/ 2155301 w 2221634"/>
                    <a:gd name="connsiteY13" fmla="*/ 3098283 h 3103928"/>
                    <a:gd name="connsiteX14" fmla="*/ 0 w 2221634"/>
                    <a:gd name="connsiteY14" fmla="*/ 3103928 h 3103928"/>
                    <a:gd name="connsiteX0" fmla="*/ 0 w 2221685"/>
                    <a:gd name="connsiteY0" fmla="*/ 3103928 h 3103928"/>
                    <a:gd name="connsiteX1" fmla="*/ 3963 w 2221685"/>
                    <a:gd name="connsiteY1" fmla="*/ 562830 h 3103928"/>
                    <a:gd name="connsiteX2" fmla="*/ 183779 w 2221685"/>
                    <a:gd name="connsiteY2" fmla="*/ 351568 h 3103928"/>
                    <a:gd name="connsiteX3" fmla="*/ 274090 w 2221685"/>
                    <a:gd name="connsiteY3" fmla="*/ 7257 h 3103928"/>
                    <a:gd name="connsiteX4" fmla="*/ 638629 w 2221685"/>
                    <a:gd name="connsiteY4" fmla="*/ 0 h 3103928"/>
                    <a:gd name="connsiteX5" fmla="*/ 437778 w 2221685"/>
                    <a:gd name="connsiteY5" fmla="*/ 803123 h 3103928"/>
                    <a:gd name="connsiteX6" fmla="*/ 1377981 w 2221685"/>
                    <a:gd name="connsiteY6" fmla="*/ 1566735 h 3103928"/>
                    <a:gd name="connsiteX7" fmla="*/ 1278800 w 2221685"/>
                    <a:gd name="connsiteY7" fmla="*/ 1886856 h 3103928"/>
                    <a:gd name="connsiteX8" fmla="*/ 1566667 w 2221685"/>
                    <a:gd name="connsiteY8" fmla="*/ 2389212 h 3103928"/>
                    <a:gd name="connsiteX9" fmla="*/ 1598922 w 2221685"/>
                    <a:gd name="connsiteY9" fmla="*/ 2567414 h 3103928"/>
                    <a:gd name="connsiteX10" fmla="*/ 1978712 w 2221685"/>
                    <a:gd name="connsiteY10" fmla="*/ 2727879 h 3103928"/>
                    <a:gd name="connsiteX11" fmla="*/ 2221423 w 2221685"/>
                    <a:gd name="connsiteY11" fmla="*/ 2868990 h 3103928"/>
                    <a:gd name="connsiteX12" fmla="*/ 2102890 w 2221685"/>
                    <a:gd name="connsiteY12" fmla="*/ 2948012 h 3103928"/>
                    <a:gd name="connsiteX13" fmla="*/ 2155301 w 2221685"/>
                    <a:gd name="connsiteY13" fmla="*/ 3098283 h 3103928"/>
                    <a:gd name="connsiteX14" fmla="*/ 0 w 2221685"/>
                    <a:gd name="connsiteY14" fmla="*/ 3103928 h 3103928"/>
                    <a:gd name="connsiteX0" fmla="*/ 0 w 2221685"/>
                    <a:gd name="connsiteY0" fmla="*/ 3103928 h 3103928"/>
                    <a:gd name="connsiteX1" fmla="*/ 3963 w 2221685"/>
                    <a:gd name="connsiteY1" fmla="*/ 562830 h 3103928"/>
                    <a:gd name="connsiteX2" fmla="*/ 183779 w 2221685"/>
                    <a:gd name="connsiteY2" fmla="*/ 351568 h 3103928"/>
                    <a:gd name="connsiteX3" fmla="*/ 274090 w 2221685"/>
                    <a:gd name="connsiteY3" fmla="*/ 7257 h 3103928"/>
                    <a:gd name="connsiteX4" fmla="*/ 638629 w 2221685"/>
                    <a:gd name="connsiteY4" fmla="*/ 0 h 3103928"/>
                    <a:gd name="connsiteX5" fmla="*/ 437778 w 2221685"/>
                    <a:gd name="connsiteY5" fmla="*/ 803123 h 3103928"/>
                    <a:gd name="connsiteX6" fmla="*/ 1377981 w 2221685"/>
                    <a:gd name="connsiteY6" fmla="*/ 1566735 h 3103928"/>
                    <a:gd name="connsiteX7" fmla="*/ 1278800 w 2221685"/>
                    <a:gd name="connsiteY7" fmla="*/ 1886856 h 3103928"/>
                    <a:gd name="connsiteX8" fmla="*/ 1566667 w 2221685"/>
                    <a:gd name="connsiteY8" fmla="*/ 2389212 h 3103928"/>
                    <a:gd name="connsiteX9" fmla="*/ 1598922 w 2221685"/>
                    <a:gd name="connsiteY9" fmla="*/ 2567414 h 3103928"/>
                    <a:gd name="connsiteX10" fmla="*/ 1978712 w 2221685"/>
                    <a:gd name="connsiteY10" fmla="*/ 2727879 h 3103928"/>
                    <a:gd name="connsiteX11" fmla="*/ 2221423 w 2221685"/>
                    <a:gd name="connsiteY11" fmla="*/ 2868990 h 3103928"/>
                    <a:gd name="connsiteX12" fmla="*/ 2102890 w 2221685"/>
                    <a:gd name="connsiteY12" fmla="*/ 2948012 h 3103928"/>
                    <a:gd name="connsiteX13" fmla="*/ 2155301 w 2221685"/>
                    <a:gd name="connsiteY13" fmla="*/ 3098283 h 3103928"/>
                    <a:gd name="connsiteX14" fmla="*/ 0 w 2221685"/>
                    <a:gd name="connsiteY14" fmla="*/ 3103928 h 3103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221685" h="3103928">
                      <a:moveTo>
                        <a:pt x="0" y="3103928"/>
                      </a:moveTo>
                      <a:lnTo>
                        <a:pt x="3963" y="562830"/>
                      </a:lnTo>
                      <a:cubicBezTo>
                        <a:pt x="73309" y="496172"/>
                        <a:pt x="120077" y="463381"/>
                        <a:pt x="183779" y="351568"/>
                      </a:cubicBezTo>
                      <a:cubicBezTo>
                        <a:pt x="193186" y="120146"/>
                        <a:pt x="253394" y="125790"/>
                        <a:pt x="274090" y="7257"/>
                      </a:cubicBezTo>
                      <a:lnTo>
                        <a:pt x="638629" y="0"/>
                      </a:lnTo>
                      <a:cubicBezTo>
                        <a:pt x="582968" y="267708"/>
                        <a:pt x="453928" y="467682"/>
                        <a:pt x="437778" y="803123"/>
                      </a:cubicBezTo>
                      <a:cubicBezTo>
                        <a:pt x="672157" y="1211942"/>
                        <a:pt x="1143602" y="1406271"/>
                        <a:pt x="1377981" y="1566735"/>
                      </a:cubicBezTo>
                      <a:cubicBezTo>
                        <a:pt x="1365617" y="1671561"/>
                        <a:pt x="1319386" y="1736875"/>
                        <a:pt x="1278800" y="1886856"/>
                      </a:cubicBezTo>
                      <a:cubicBezTo>
                        <a:pt x="1356345" y="2028640"/>
                        <a:pt x="1512373" y="2272023"/>
                        <a:pt x="1566667" y="2389212"/>
                      </a:cubicBezTo>
                      <a:cubicBezTo>
                        <a:pt x="1620961" y="2506401"/>
                        <a:pt x="1580107" y="2493096"/>
                        <a:pt x="1598922" y="2567414"/>
                      </a:cubicBezTo>
                      <a:lnTo>
                        <a:pt x="1978712" y="2727879"/>
                      </a:lnTo>
                      <a:cubicBezTo>
                        <a:pt x="2072786" y="2788086"/>
                        <a:pt x="2228949" y="2724116"/>
                        <a:pt x="2221423" y="2868990"/>
                      </a:cubicBezTo>
                      <a:cubicBezTo>
                        <a:pt x="2136757" y="2867108"/>
                        <a:pt x="2142401" y="2921671"/>
                        <a:pt x="2102890" y="2948012"/>
                      </a:cubicBezTo>
                      <a:lnTo>
                        <a:pt x="2155301" y="3098283"/>
                      </a:lnTo>
                      <a:lnTo>
                        <a:pt x="0" y="310392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315" name="Group 314"/>
              <p:cNvGrpSpPr/>
              <p:nvPr/>
            </p:nvGrpSpPr>
            <p:grpSpPr>
              <a:xfrm>
                <a:off x="-1230043" y="3497672"/>
                <a:ext cx="1136983" cy="873162"/>
                <a:chOff x="3767885" y="1314909"/>
                <a:chExt cx="1190681" cy="1268702"/>
              </a:xfrm>
            </p:grpSpPr>
            <p:sp>
              <p:nvSpPr>
                <p:cNvPr id="316" name="Rectangle 315"/>
                <p:cNvSpPr/>
                <p:nvPr/>
              </p:nvSpPr>
              <p:spPr>
                <a:xfrm>
                  <a:off x="3767885" y="1314909"/>
                  <a:ext cx="1190681" cy="1268702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solidFill>
                    <a:schemeClr val="tx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grpSp>
              <p:nvGrpSpPr>
                <p:cNvPr id="317" name="Group 316"/>
                <p:cNvGrpSpPr/>
                <p:nvPr/>
              </p:nvGrpSpPr>
              <p:grpSpPr>
                <a:xfrm>
                  <a:off x="3806096" y="1359107"/>
                  <a:ext cx="1120414" cy="1192174"/>
                  <a:chOff x="3796193" y="1352178"/>
                  <a:chExt cx="1120414" cy="1192174"/>
                </a:xfrm>
              </p:grpSpPr>
              <p:sp>
                <p:nvSpPr>
                  <p:cNvPr id="319" name="Rectangle 318"/>
                  <p:cNvSpPr/>
                  <p:nvPr/>
                </p:nvSpPr>
                <p:spPr>
                  <a:xfrm>
                    <a:off x="3796596" y="1352178"/>
                    <a:ext cx="1120011" cy="1192174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20" name="Rectangle 145"/>
                  <p:cNvSpPr/>
                  <p:nvPr/>
                </p:nvSpPr>
                <p:spPr>
                  <a:xfrm>
                    <a:off x="3796596" y="1352178"/>
                    <a:ext cx="1120011" cy="1192174"/>
                  </a:xfrm>
                  <a:custGeom>
                    <a:avLst/>
                    <a:gdLst>
                      <a:gd name="connsiteX0" fmla="*/ 0 w 1120011"/>
                      <a:gd name="connsiteY0" fmla="*/ 0 h 1192174"/>
                      <a:gd name="connsiteX1" fmla="*/ 1120011 w 1120011"/>
                      <a:gd name="connsiteY1" fmla="*/ 0 h 1192174"/>
                      <a:gd name="connsiteX2" fmla="*/ 1120011 w 1120011"/>
                      <a:gd name="connsiteY2" fmla="*/ 1192174 h 1192174"/>
                      <a:gd name="connsiteX3" fmla="*/ 0 w 1120011"/>
                      <a:gd name="connsiteY3" fmla="*/ 1192174 h 1192174"/>
                      <a:gd name="connsiteX4" fmla="*/ 0 w 1120011"/>
                      <a:gd name="connsiteY4" fmla="*/ 0 h 1192174"/>
                      <a:gd name="connsiteX0" fmla="*/ 0 w 1120011"/>
                      <a:gd name="connsiteY0" fmla="*/ 0 h 1192174"/>
                      <a:gd name="connsiteX1" fmla="*/ 1116433 w 1120011"/>
                      <a:gd name="connsiteY1" fmla="*/ 443605 h 1192174"/>
                      <a:gd name="connsiteX2" fmla="*/ 1120011 w 1120011"/>
                      <a:gd name="connsiteY2" fmla="*/ 1192174 h 1192174"/>
                      <a:gd name="connsiteX3" fmla="*/ 0 w 1120011"/>
                      <a:gd name="connsiteY3" fmla="*/ 1192174 h 1192174"/>
                      <a:gd name="connsiteX4" fmla="*/ 0 w 1120011"/>
                      <a:gd name="connsiteY4" fmla="*/ 0 h 1192174"/>
                      <a:gd name="connsiteX0" fmla="*/ 0 w 1120011"/>
                      <a:gd name="connsiteY0" fmla="*/ 0 h 1192174"/>
                      <a:gd name="connsiteX1" fmla="*/ 1116433 w 1120011"/>
                      <a:gd name="connsiteY1" fmla="*/ 493690 h 1192174"/>
                      <a:gd name="connsiteX2" fmla="*/ 1120011 w 1120011"/>
                      <a:gd name="connsiteY2" fmla="*/ 1192174 h 1192174"/>
                      <a:gd name="connsiteX3" fmla="*/ 0 w 1120011"/>
                      <a:gd name="connsiteY3" fmla="*/ 1192174 h 1192174"/>
                      <a:gd name="connsiteX4" fmla="*/ 0 w 1120011"/>
                      <a:gd name="connsiteY4" fmla="*/ 0 h 1192174"/>
                      <a:gd name="connsiteX0" fmla="*/ 0 w 1120011"/>
                      <a:gd name="connsiteY0" fmla="*/ 0 h 1192174"/>
                      <a:gd name="connsiteX1" fmla="*/ 660925 w 1120011"/>
                      <a:gd name="connsiteY1" fmla="*/ 293456 h 1192174"/>
                      <a:gd name="connsiteX2" fmla="*/ 1116433 w 1120011"/>
                      <a:gd name="connsiteY2" fmla="*/ 493690 h 1192174"/>
                      <a:gd name="connsiteX3" fmla="*/ 1120011 w 1120011"/>
                      <a:gd name="connsiteY3" fmla="*/ 1192174 h 1192174"/>
                      <a:gd name="connsiteX4" fmla="*/ 0 w 1120011"/>
                      <a:gd name="connsiteY4" fmla="*/ 1192174 h 1192174"/>
                      <a:gd name="connsiteX5" fmla="*/ 0 w 1120011"/>
                      <a:gd name="connsiteY5" fmla="*/ 0 h 1192174"/>
                      <a:gd name="connsiteX0" fmla="*/ 0 w 1120011"/>
                      <a:gd name="connsiteY0" fmla="*/ 0 h 1192174"/>
                      <a:gd name="connsiteX1" fmla="*/ 728897 w 1120011"/>
                      <a:gd name="connsiteY1" fmla="*/ 400780 h 1192174"/>
                      <a:gd name="connsiteX2" fmla="*/ 1116433 w 1120011"/>
                      <a:gd name="connsiteY2" fmla="*/ 493690 h 1192174"/>
                      <a:gd name="connsiteX3" fmla="*/ 1120011 w 1120011"/>
                      <a:gd name="connsiteY3" fmla="*/ 1192174 h 1192174"/>
                      <a:gd name="connsiteX4" fmla="*/ 0 w 1120011"/>
                      <a:gd name="connsiteY4" fmla="*/ 1192174 h 1192174"/>
                      <a:gd name="connsiteX5" fmla="*/ 0 w 1120011"/>
                      <a:gd name="connsiteY5" fmla="*/ 0 h 1192174"/>
                      <a:gd name="connsiteX0" fmla="*/ 0 w 1120011"/>
                      <a:gd name="connsiteY0" fmla="*/ 0 h 1192174"/>
                      <a:gd name="connsiteX1" fmla="*/ 378305 w 1120011"/>
                      <a:gd name="connsiteY1" fmla="*/ 211174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0011" h="1192174">
                        <a:moveTo>
                          <a:pt x="0" y="0"/>
                        </a:moveTo>
                        <a:cubicBezTo>
                          <a:pt x="141604" y="47734"/>
                          <a:pt x="243857" y="48961"/>
                          <a:pt x="424813" y="143202"/>
                        </a:cubicBezTo>
                        <a:cubicBezTo>
                          <a:pt x="569104" y="232639"/>
                          <a:pt x="527367" y="314921"/>
                          <a:pt x="728897" y="400780"/>
                        </a:cubicBezTo>
                        <a:cubicBezTo>
                          <a:pt x="947513" y="442483"/>
                          <a:pt x="987254" y="462720"/>
                          <a:pt x="1116433" y="493690"/>
                        </a:cubicBezTo>
                        <a:cubicBezTo>
                          <a:pt x="1117626" y="743213"/>
                          <a:pt x="1118818" y="942651"/>
                          <a:pt x="1120011" y="1192174"/>
                        </a:cubicBezTo>
                        <a:lnTo>
                          <a:pt x="0" y="119217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21" name="Rectangle 145"/>
                  <p:cNvSpPr/>
                  <p:nvPr/>
                </p:nvSpPr>
                <p:spPr>
                  <a:xfrm>
                    <a:off x="3796193" y="1757514"/>
                    <a:ext cx="1120355" cy="784343"/>
                  </a:xfrm>
                  <a:custGeom>
                    <a:avLst/>
                    <a:gdLst>
                      <a:gd name="connsiteX0" fmla="*/ 0 w 1120011"/>
                      <a:gd name="connsiteY0" fmla="*/ 0 h 1192174"/>
                      <a:gd name="connsiteX1" fmla="*/ 1120011 w 1120011"/>
                      <a:gd name="connsiteY1" fmla="*/ 0 h 1192174"/>
                      <a:gd name="connsiteX2" fmla="*/ 1120011 w 1120011"/>
                      <a:gd name="connsiteY2" fmla="*/ 1192174 h 1192174"/>
                      <a:gd name="connsiteX3" fmla="*/ 0 w 1120011"/>
                      <a:gd name="connsiteY3" fmla="*/ 1192174 h 1192174"/>
                      <a:gd name="connsiteX4" fmla="*/ 0 w 1120011"/>
                      <a:gd name="connsiteY4" fmla="*/ 0 h 1192174"/>
                      <a:gd name="connsiteX0" fmla="*/ 0 w 1120011"/>
                      <a:gd name="connsiteY0" fmla="*/ 0 h 1192174"/>
                      <a:gd name="connsiteX1" fmla="*/ 1116433 w 1120011"/>
                      <a:gd name="connsiteY1" fmla="*/ 443605 h 1192174"/>
                      <a:gd name="connsiteX2" fmla="*/ 1120011 w 1120011"/>
                      <a:gd name="connsiteY2" fmla="*/ 1192174 h 1192174"/>
                      <a:gd name="connsiteX3" fmla="*/ 0 w 1120011"/>
                      <a:gd name="connsiteY3" fmla="*/ 1192174 h 1192174"/>
                      <a:gd name="connsiteX4" fmla="*/ 0 w 1120011"/>
                      <a:gd name="connsiteY4" fmla="*/ 0 h 1192174"/>
                      <a:gd name="connsiteX0" fmla="*/ 0 w 1120011"/>
                      <a:gd name="connsiteY0" fmla="*/ 0 h 1192174"/>
                      <a:gd name="connsiteX1" fmla="*/ 1116433 w 1120011"/>
                      <a:gd name="connsiteY1" fmla="*/ 493690 h 1192174"/>
                      <a:gd name="connsiteX2" fmla="*/ 1120011 w 1120011"/>
                      <a:gd name="connsiteY2" fmla="*/ 1192174 h 1192174"/>
                      <a:gd name="connsiteX3" fmla="*/ 0 w 1120011"/>
                      <a:gd name="connsiteY3" fmla="*/ 1192174 h 1192174"/>
                      <a:gd name="connsiteX4" fmla="*/ 0 w 1120011"/>
                      <a:gd name="connsiteY4" fmla="*/ 0 h 1192174"/>
                      <a:gd name="connsiteX0" fmla="*/ 0 w 1120011"/>
                      <a:gd name="connsiteY0" fmla="*/ 0 h 1192174"/>
                      <a:gd name="connsiteX1" fmla="*/ 660925 w 1120011"/>
                      <a:gd name="connsiteY1" fmla="*/ 293456 h 1192174"/>
                      <a:gd name="connsiteX2" fmla="*/ 1116433 w 1120011"/>
                      <a:gd name="connsiteY2" fmla="*/ 493690 h 1192174"/>
                      <a:gd name="connsiteX3" fmla="*/ 1120011 w 1120011"/>
                      <a:gd name="connsiteY3" fmla="*/ 1192174 h 1192174"/>
                      <a:gd name="connsiteX4" fmla="*/ 0 w 1120011"/>
                      <a:gd name="connsiteY4" fmla="*/ 1192174 h 1192174"/>
                      <a:gd name="connsiteX5" fmla="*/ 0 w 1120011"/>
                      <a:gd name="connsiteY5" fmla="*/ 0 h 1192174"/>
                      <a:gd name="connsiteX0" fmla="*/ 0 w 1120011"/>
                      <a:gd name="connsiteY0" fmla="*/ 0 h 1192174"/>
                      <a:gd name="connsiteX1" fmla="*/ 728897 w 1120011"/>
                      <a:gd name="connsiteY1" fmla="*/ 400780 h 1192174"/>
                      <a:gd name="connsiteX2" fmla="*/ 1116433 w 1120011"/>
                      <a:gd name="connsiteY2" fmla="*/ 493690 h 1192174"/>
                      <a:gd name="connsiteX3" fmla="*/ 1120011 w 1120011"/>
                      <a:gd name="connsiteY3" fmla="*/ 1192174 h 1192174"/>
                      <a:gd name="connsiteX4" fmla="*/ 0 w 1120011"/>
                      <a:gd name="connsiteY4" fmla="*/ 1192174 h 1192174"/>
                      <a:gd name="connsiteX5" fmla="*/ 0 w 1120011"/>
                      <a:gd name="connsiteY5" fmla="*/ 0 h 1192174"/>
                      <a:gd name="connsiteX0" fmla="*/ 0 w 1120011"/>
                      <a:gd name="connsiteY0" fmla="*/ 0 h 1192174"/>
                      <a:gd name="connsiteX1" fmla="*/ 378305 w 1120011"/>
                      <a:gd name="connsiteY1" fmla="*/ 211174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1192174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20011"/>
                      <a:gd name="connsiteY0" fmla="*/ 0 h 1192174"/>
                      <a:gd name="connsiteX1" fmla="*/ 424813 w 1120011"/>
                      <a:gd name="connsiteY1" fmla="*/ 143202 h 1192174"/>
                      <a:gd name="connsiteX2" fmla="*/ 728897 w 1120011"/>
                      <a:gd name="connsiteY2" fmla="*/ 400780 h 1192174"/>
                      <a:gd name="connsiteX3" fmla="*/ 1116433 w 1120011"/>
                      <a:gd name="connsiteY3" fmla="*/ 493690 h 1192174"/>
                      <a:gd name="connsiteX4" fmla="*/ 1120011 w 1120011"/>
                      <a:gd name="connsiteY4" fmla="*/ 748569 h 1192174"/>
                      <a:gd name="connsiteX5" fmla="*/ 0 w 1120011"/>
                      <a:gd name="connsiteY5" fmla="*/ 1192174 h 1192174"/>
                      <a:gd name="connsiteX6" fmla="*/ 0 w 1120011"/>
                      <a:gd name="connsiteY6" fmla="*/ 0 h 1192174"/>
                      <a:gd name="connsiteX0" fmla="*/ 0 w 1116777"/>
                      <a:gd name="connsiteY0" fmla="*/ 0 h 1192174"/>
                      <a:gd name="connsiteX1" fmla="*/ 424813 w 1116777"/>
                      <a:gd name="connsiteY1" fmla="*/ 143202 h 1192174"/>
                      <a:gd name="connsiteX2" fmla="*/ 728897 w 1116777"/>
                      <a:gd name="connsiteY2" fmla="*/ 400780 h 1192174"/>
                      <a:gd name="connsiteX3" fmla="*/ 1116433 w 1116777"/>
                      <a:gd name="connsiteY3" fmla="*/ 493690 h 1192174"/>
                      <a:gd name="connsiteX4" fmla="*/ 1116433 w 1116777"/>
                      <a:gd name="connsiteY4" fmla="*/ 784343 h 1192174"/>
                      <a:gd name="connsiteX5" fmla="*/ 0 w 1116777"/>
                      <a:gd name="connsiteY5" fmla="*/ 1192174 h 1192174"/>
                      <a:gd name="connsiteX6" fmla="*/ 0 w 1116777"/>
                      <a:gd name="connsiteY6" fmla="*/ 0 h 1192174"/>
                      <a:gd name="connsiteX0" fmla="*/ 3578 w 1120355"/>
                      <a:gd name="connsiteY0" fmla="*/ 0 h 784343"/>
                      <a:gd name="connsiteX1" fmla="*/ 428391 w 1120355"/>
                      <a:gd name="connsiteY1" fmla="*/ 143202 h 784343"/>
                      <a:gd name="connsiteX2" fmla="*/ 732475 w 1120355"/>
                      <a:gd name="connsiteY2" fmla="*/ 400780 h 784343"/>
                      <a:gd name="connsiteX3" fmla="*/ 1120011 w 1120355"/>
                      <a:gd name="connsiteY3" fmla="*/ 493690 h 784343"/>
                      <a:gd name="connsiteX4" fmla="*/ 1120011 w 1120355"/>
                      <a:gd name="connsiteY4" fmla="*/ 784343 h 784343"/>
                      <a:gd name="connsiteX5" fmla="*/ 0 w 1120355"/>
                      <a:gd name="connsiteY5" fmla="*/ 541076 h 784343"/>
                      <a:gd name="connsiteX6" fmla="*/ 3578 w 1120355"/>
                      <a:gd name="connsiteY6" fmla="*/ 0 h 784343"/>
                      <a:gd name="connsiteX0" fmla="*/ 3578 w 1120355"/>
                      <a:gd name="connsiteY0" fmla="*/ 0 h 784343"/>
                      <a:gd name="connsiteX1" fmla="*/ 428391 w 1120355"/>
                      <a:gd name="connsiteY1" fmla="*/ 143202 h 784343"/>
                      <a:gd name="connsiteX2" fmla="*/ 732475 w 1120355"/>
                      <a:gd name="connsiteY2" fmla="*/ 400780 h 784343"/>
                      <a:gd name="connsiteX3" fmla="*/ 1120011 w 1120355"/>
                      <a:gd name="connsiteY3" fmla="*/ 493690 h 784343"/>
                      <a:gd name="connsiteX4" fmla="*/ 1120011 w 1120355"/>
                      <a:gd name="connsiteY4" fmla="*/ 784343 h 784343"/>
                      <a:gd name="connsiteX5" fmla="*/ 0 w 1120355"/>
                      <a:gd name="connsiteY5" fmla="*/ 784343 h 784343"/>
                      <a:gd name="connsiteX6" fmla="*/ 3578 w 1120355"/>
                      <a:gd name="connsiteY6" fmla="*/ 0 h 7843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0355" h="784343">
                        <a:moveTo>
                          <a:pt x="3578" y="0"/>
                        </a:moveTo>
                        <a:cubicBezTo>
                          <a:pt x="145182" y="47734"/>
                          <a:pt x="247435" y="48961"/>
                          <a:pt x="428391" y="143202"/>
                        </a:cubicBezTo>
                        <a:cubicBezTo>
                          <a:pt x="572682" y="232639"/>
                          <a:pt x="530945" y="314921"/>
                          <a:pt x="732475" y="400780"/>
                        </a:cubicBezTo>
                        <a:cubicBezTo>
                          <a:pt x="951091" y="442483"/>
                          <a:pt x="990832" y="462720"/>
                          <a:pt x="1120011" y="493690"/>
                        </a:cubicBezTo>
                        <a:cubicBezTo>
                          <a:pt x="1121204" y="743213"/>
                          <a:pt x="1118818" y="534820"/>
                          <a:pt x="1120011" y="784343"/>
                        </a:cubicBezTo>
                        <a:lnTo>
                          <a:pt x="0" y="784343"/>
                        </a:lnTo>
                        <a:cubicBezTo>
                          <a:pt x="1193" y="603984"/>
                          <a:pt x="2385" y="180359"/>
                          <a:pt x="3578" y="0"/>
                        </a:cubicBezTo>
                        <a:close/>
                      </a:path>
                    </a:pathLst>
                  </a:custGeom>
                  <a:solidFill>
                    <a:srgbClr val="3891A7"/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p:grpSp>
            <p:sp>
              <p:nvSpPr>
                <p:cNvPr id="318" name="Right Triangle 30"/>
                <p:cNvSpPr/>
                <p:nvPr/>
              </p:nvSpPr>
              <p:spPr>
                <a:xfrm flipV="1">
                  <a:off x="3806096" y="1359107"/>
                  <a:ext cx="848358" cy="1185245"/>
                </a:xfrm>
                <a:custGeom>
                  <a:avLst/>
                  <a:gdLst>
                    <a:gd name="connsiteX0" fmla="*/ 0 w 2894723"/>
                    <a:gd name="connsiteY0" fmla="*/ 3091833 h 3091833"/>
                    <a:gd name="connsiteX1" fmla="*/ 0 w 2894723"/>
                    <a:gd name="connsiteY1" fmla="*/ 0 h 3091833"/>
                    <a:gd name="connsiteX2" fmla="*/ 2894723 w 2894723"/>
                    <a:gd name="connsiteY2" fmla="*/ 3091833 h 3091833"/>
                    <a:gd name="connsiteX3" fmla="*/ 0 w 2894723"/>
                    <a:gd name="connsiteY3" fmla="*/ 3091833 h 3091833"/>
                    <a:gd name="connsiteX0" fmla="*/ 0 w 2894723"/>
                    <a:gd name="connsiteY0" fmla="*/ 3091833 h 3091833"/>
                    <a:gd name="connsiteX1" fmla="*/ 3963 w 2894723"/>
                    <a:gd name="connsiteY1" fmla="*/ 641046 h 3091833"/>
                    <a:gd name="connsiteX2" fmla="*/ 0 w 2894723"/>
                    <a:gd name="connsiteY2" fmla="*/ 0 h 3091833"/>
                    <a:gd name="connsiteX3" fmla="*/ 2894723 w 2894723"/>
                    <a:gd name="connsiteY3" fmla="*/ 3091833 h 3091833"/>
                    <a:gd name="connsiteX4" fmla="*/ 0 w 2894723"/>
                    <a:gd name="connsiteY4" fmla="*/ 3091833 h 3091833"/>
                    <a:gd name="connsiteX0" fmla="*/ 0 w 2894723"/>
                    <a:gd name="connsiteY0" fmla="*/ 3091833 h 3091833"/>
                    <a:gd name="connsiteX1" fmla="*/ 3963 w 2894723"/>
                    <a:gd name="connsiteY1" fmla="*/ 641046 h 3091833"/>
                    <a:gd name="connsiteX2" fmla="*/ 0 w 2894723"/>
                    <a:gd name="connsiteY2" fmla="*/ 0 h 3091833"/>
                    <a:gd name="connsiteX3" fmla="*/ 1140915 w 2894723"/>
                    <a:gd name="connsiteY3" fmla="*/ 1221618 h 3091833"/>
                    <a:gd name="connsiteX4" fmla="*/ 2894723 w 2894723"/>
                    <a:gd name="connsiteY4" fmla="*/ 3091833 h 3091833"/>
                    <a:gd name="connsiteX5" fmla="*/ 0 w 2894723"/>
                    <a:gd name="connsiteY5" fmla="*/ 3091833 h 3091833"/>
                    <a:gd name="connsiteX0" fmla="*/ 0 w 2894723"/>
                    <a:gd name="connsiteY0" fmla="*/ 3091833 h 3091833"/>
                    <a:gd name="connsiteX1" fmla="*/ 3963 w 2894723"/>
                    <a:gd name="connsiteY1" fmla="*/ 641046 h 3091833"/>
                    <a:gd name="connsiteX2" fmla="*/ 0 w 2894723"/>
                    <a:gd name="connsiteY2" fmla="*/ 0 h 3091833"/>
                    <a:gd name="connsiteX3" fmla="*/ 1140915 w 2894723"/>
                    <a:gd name="connsiteY3" fmla="*/ 1221618 h 3091833"/>
                    <a:gd name="connsiteX4" fmla="*/ 1999677 w 2894723"/>
                    <a:gd name="connsiteY4" fmla="*/ 2177142 h 3091833"/>
                    <a:gd name="connsiteX5" fmla="*/ 2894723 w 2894723"/>
                    <a:gd name="connsiteY5" fmla="*/ 3091833 h 3091833"/>
                    <a:gd name="connsiteX6" fmla="*/ 0 w 2894723"/>
                    <a:gd name="connsiteY6" fmla="*/ 3091833 h 3091833"/>
                    <a:gd name="connsiteX0" fmla="*/ 0 w 2894723"/>
                    <a:gd name="connsiteY0" fmla="*/ 3103928 h 3103928"/>
                    <a:gd name="connsiteX1" fmla="*/ 3963 w 2894723"/>
                    <a:gd name="connsiteY1" fmla="*/ 653141 h 3103928"/>
                    <a:gd name="connsiteX2" fmla="*/ 604762 w 2894723"/>
                    <a:gd name="connsiteY2" fmla="*/ 0 h 3103928"/>
                    <a:gd name="connsiteX3" fmla="*/ 1140915 w 2894723"/>
                    <a:gd name="connsiteY3" fmla="*/ 1233713 h 3103928"/>
                    <a:gd name="connsiteX4" fmla="*/ 1999677 w 2894723"/>
                    <a:gd name="connsiteY4" fmla="*/ 2189237 h 3103928"/>
                    <a:gd name="connsiteX5" fmla="*/ 2894723 w 2894723"/>
                    <a:gd name="connsiteY5" fmla="*/ 3103928 h 3103928"/>
                    <a:gd name="connsiteX6" fmla="*/ 0 w 2894723"/>
                    <a:gd name="connsiteY6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653141 h 3103928"/>
                    <a:gd name="connsiteX2" fmla="*/ 313601 w 2894723"/>
                    <a:gd name="connsiteY2" fmla="*/ 328990 h 3103928"/>
                    <a:gd name="connsiteX3" fmla="*/ 604762 w 2894723"/>
                    <a:gd name="connsiteY3" fmla="*/ 0 h 3103928"/>
                    <a:gd name="connsiteX4" fmla="*/ 1140915 w 2894723"/>
                    <a:gd name="connsiteY4" fmla="*/ 1233713 h 3103928"/>
                    <a:gd name="connsiteX5" fmla="*/ 1999677 w 2894723"/>
                    <a:gd name="connsiteY5" fmla="*/ 2189237 h 3103928"/>
                    <a:gd name="connsiteX6" fmla="*/ 2894723 w 2894723"/>
                    <a:gd name="connsiteY6" fmla="*/ 3103928 h 3103928"/>
                    <a:gd name="connsiteX7" fmla="*/ 0 w 2894723"/>
                    <a:gd name="connsiteY7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653141 h 3103928"/>
                    <a:gd name="connsiteX2" fmla="*/ 274090 w 2894723"/>
                    <a:gd name="connsiteY2" fmla="*/ 7257 h 3103928"/>
                    <a:gd name="connsiteX3" fmla="*/ 604762 w 2894723"/>
                    <a:gd name="connsiteY3" fmla="*/ 0 h 3103928"/>
                    <a:gd name="connsiteX4" fmla="*/ 1140915 w 2894723"/>
                    <a:gd name="connsiteY4" fmla="*/ 1233713 h 3103928"/>
                    <a:gd name="connsiteX5" fmla="*/ 1999677 w 2894723"/>
                    <a:gd name="connsiteY5" fmla="*/ 2189237 h 3103928"/>
                    <a:gd name="connsiteX6" fmla="*/ 2894723 w 2894723"/>
                    <a:gd name="connsiteY6" fmla="*/ 3103928 h 3103928"/>
                    <a:gd name="connsiteX7" fmla="*/ 0 w 2894723"/>
                    <a:gd name="connsiteY7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274090 w 2894723"/>
                    <a:gd name="connsiteY2" fmla="*/ 7257 h 3103928"/>
                    <a:gd name="connsiteX3" fmla="*/ 604762 w 2894723"/>
                    <a:gd name="connsiteY3" fmla="*/ 0 h 3103928"/>
                    <a:gd name="connsiteX4" fmla="*/ 1140915 w 2894723"/>
                    <a:gd name="connsiteY4" fmla="*/ 1233713 h 3103928"/>
                    <a:gd name="connsiteX5" fmla="*/ 1999677 w 2894723"/>
                    <a:gd name="connsiteY5" fmla="*/ 2189237 h 3103928"/>
                    <a:gd name="connsiteX6" fmla="*/ 2894723 w 2894723"/>
                    <a:gd name="connsiteY6" fmla="*/ 3103928 h 3103928"/>
                    <a:gd name="connsiteX7" fmla="*/ 0 w 2894723"/>
                    <a:gd name="connsiteY7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48312 w 2894723"/>
                    <a:gd name="connsiteY2" fmla="*/ 464457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1140915 w 2894723"/>
                    <a:gd name="connsiteY5" fmla="*/ 1233713 h 3103928"/>
                    <a:gd name="connsiteX6" fmla="*/ 1999677 w 2894723"/>
                    <a:gd name="connsiteY6" fmla="*/ 2189237 h 3103928"/>
                    <a:gd name="connsiteX7" fmla="*/ 2894723 w 2894723"/>
                    <a:gd name="connsiteY7" fmla="*/ 3103928 h 3103928"/>
                    <a:gd name="connsiteX8" fmla="*/ 0 w 2894723"/>
                    <a:gd name="connsiteY8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212001 w 2894723"/>
                    <a:gd name="connsiteY2" fmla="*/ 362857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1140915 w 2894723"/>
                    <a:gd name="connsiteY5" fmla="*/ 1233713 h 3103928"/>
                    <a:gd name="connsiteX6" fmla="*/ 1999677 w 2894723"/>
                    <a:gd name="connsiteY6" fmla="*/ 2189237 h 3103928"/>
                    <a:gd name="connsiteX7" fmla="*/ 2894723 w 2894723"/>
                    <a:gd name="connsiteY7" fmla="*/ 3103928 h 3103928"/>
                    <a:gd name="connsiteX8" fmla="*/ 0 w 2894723"/>
                    <a:gd name="connsiteY8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212001 w 2894723"/>
                    <a:gd name="connsiteY2" fmla="*/ 362857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1140915 w 2894723"/>
                    <a:gd name="connsiteY5" fmla="*/ 1233713 h 3103928"/>
                    <a:gd name="connsiteX6" fmla="*/ 1999677 w 2894723"/>
                    <a:gd name="connsiteY6" fmla="*/ 2189237 h 3103928"/>
                    <a:gd name="connsiteX7" fmla="*/ 2894723 w 2894723"/>
                    <a:gd name="connsiteY7" fmla="*/ 3103928 h 3103928"/>
                    <a:gd name="connsiteX8" fmla="*/ 0 w 2894723"/>
                    <a:gd name="connsiteY8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212001 w 2894723"/>
                    <a:gd name="connsiteY2" fmla="*/ 362857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1140915 w 2894723"/>
                    <a:gd name="connsiteY5" fmla="*/ 1233713 h 3103928"/>
                    <a:gd name="connsiteX6" fmla="*/ 1999677 w 2894723"/>
                    <a:gd name="connsiteY6" fmla="*/ 2189237 h 3103928"/>
                    <a:gd name="connsiteX7" fmla="*/ 2894723 w 2894723"/>
                    <a:gd name="connsiteY7" fmla="*/ 3103928 h 3103928"/>
                    <a:gd name="connsiteX8" fmla="*/ 0 w 2894723"/>
                    <a:gd name="connsiteY8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1140915 w 2894723"/>
                    <a:gd name="connsiteY5" fmla="*/ 1233713 h 3103928"/>
                    <a:gd name="connsiteX6" fmla="*/ 1999677 w 2894723"/>
                    <a:gd name="connsiteY6" fmla="*/ 2189237 h 3103928"/>
                    <a:gd name="connsiteX7" fmla="*/ 2894723 w 2894723"/>
                    <a:gd name="connsiteY7" fmla="*/ 3103928 h 3103928"/>
                    <a:gd name="connsiteX8" fmla="*/ 0 w 2894723"/>
                    <a:gd name="connsiteY8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1140915 w 2894723"/>
                    <a:gd name="connsiteY5" fmla="*/ 1233713 h 3103928"/>
                    <a:gd name="connsiteX6" fmla="*/ 1999677 w 2894723"/>
                    <a:gd name="connsiteY6" fmla="*/ 2189237 h 3103928"/>
                    <a:gd name="connsiteX7" fmla="*/ 2894723 w 2894723"/>
                    <a:gd name="connsiteY7" fmla="*/ 3103928 h 3103928"/>
                    <a:gd name="connsiteX8" fmla="*/ 0 w 2894723"/>
                    <a:gd name="connsiteY8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911912 w 2894723"/>
                    <a:gd name="connsiteY5" fmla="*/ 724101 h 3103928"/>
                    <a:gd name="connsiteX6" fmla="*/ 1140915 w 2894723"/>
                    <a:gd name="connsiteY6" fmla="*/ 1233713 h 3103928"/>
                    <a:gd name="connsiteX7" fmla="*/ 1999677 w 2894723"/>
                    <a:gd name="connsiteY7" fmla="*/ 2189237 h 3103928"/>
                    <a:gd name="connsiteX8" fmla="*/ 2894723 w 2894723"/>
                    <a:gd name="connsiteY8" fmla="*/ 3103928 h 3103928"/>
                    <a:gd name="connsiteX9" fmla="*/ 0 w 2894723"/>
                    <a:gd name="connsiteY9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437778 w 2894723"/>
                    <a:gd name="connsiteY5" fmla="*/ 803123 h 3103928"/>
                    <a:gd name="connsiteX6" fmla="*/ 1140915 w 2894723"/>
                    <a:gd name="connsiteY6" fmla="*/ 1233713 h 3103928"/>
                    <a:gd name="connsiteX7" fmla="*/ 1999677 w 2894723"/>
                    <a:gd name="connsiteY7" fmla="*/ 2189237 h 3103928"/>
                    <a:gd name="connsiteX8" fmla="*/ 2894723 w 2894723"/>
                    <a:gd name="connsiteY8" fmla="*/ 3103928 h 3103928"/>
                    <a:gd name="connsiteX9" fmla="*/ 0 w 2894723"/>
                    <a:gd name="connsiteY9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437778 w 2894723"/>
                    <a:gd name="connsiteY5" fmla="*/ 803123 h 3103928"/>
                    <a:gd name="connsiteX6" fmla="*/ 1140915 w 2894723"/>
                    <a:gd name="connsiteY6" fmla="*/ 1233713 h 3103928"/>
                    <a:gd name="connsiteX7" fmla="*/ 1999677 w 2894723"/>
                    <a:gd name="connsiteY7" fmla="*/ 2189237 h 3103928"/>
                    <a:gd name="connsiteX8" fmla="*/ 2894723 w 2894723"/>
                    <a:gd name="connsiteY8" fmla="*/ 3103928 h 3103928"/>
                    <a:gd name="connsiteX9" fmla="*/ 0 w 2894723"/>
                    <a:gd name="connsiteY9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04762 w 2894723"/>
                    <a:gd name="connsiteY4" fmla="*/ 0 h 3103928"/>
                    <a:gd name="connsiteX5" fmla="*/ 437778 w 2894723"/>
                    <a:gd name="connsiteY5" fmla="*/ 803123 h 3103928"/>
                    <a:gd name="connsiteX6" fmla="*/ 1140915 w 2894723"/>
                    <a:gd name="connsiteY6" fmla="*/ 1233713 h 3103928"/>
                    <a:gd name="connsiteX7" fmla="*/ 1999677 w 2894723"/>
                    <a:gd name="connsiteY7" fmla="*/ 2189237 h 3103928"/>
                    <a:gd name="connsiteX8" fmla="*/ 2894723 w 2894723"/>
                    <a:gd name="connsiteY8" fmla="*/ 3103928 h 3103928"/>
                    <a:gd name="connsiteX9" fmla="*/ 0 w 2894723"/>
                    <a:gd name="connsiteY9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38629 w 2894723"/>
                    <a:gd name="connsiteY4" fmla="*/ 0 h 3103928"/>
                    <a:gd name="connsiteX5" fmla="*/ 437778 w 2894723"/>
                    <a:gd name="connsiteY5" fmla="*/ 803123 h 3103928"/>
                    <a:gd name="connsiteX6" fmla="*/ 1140915 w 2894723"/>
                    <a:gd name="connsiteY6" fmla="*/ 1233713 h 3103928"/>
                    <a:gd name="connsiteX7" fmla="*/ 1999677 w 2894723"/>
                    <a:gd name="connsiteY7" fmla="*/ 2189237 h 3103928"/>
                    <a:gd name="connsiteX8" fmla="*/ 2894723 w 2894723"/>
                    <a:gd name="connsiteY8" fmla="*/ 3103928 h 3103928"/>
                    <a:gd name="connsiteX9" fmla="*/ 0 w 2894723"/>
                    <a:gd name="connsiteY9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38629 w 2894723"/>
                    <a:gd name="connsiteY4" fmla="*/ 0 h 3103928"/>
                    <a:gd name="connsiteX5" fmla="*/ 437778 w 2894723"/>
                    <a:gd name="connsiteY5" fmla="*/ 803123 h 3103928"/>
                    <a:gd name="connsiteX6" fmla="*/ 1377981 w 2894723"/>
                    <a:gd name="connsiteY6" fmla="*/ 1566735 h 3103928"/>
                    <a:gd name="connsiteX7" fmla="*/ 1999677 w 2894723"/>
                    <a:gd name="connsiteY7" fmla="*/ 2189237 h 3103928"/>
                    <a:gd name="connsiteX8" fmla="*/ 2894723 w 2894723"/>
                    <a:gd name="connsiteY8" fmla="*/ 3103928 h 3103928"/>
                    <a:gd name="connsiteX9" fmla="*/ 0 w 2894723"/>
                    <a:gd name="connsiteY9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38629 w 2894723"/>
                    <a:gd name="connsiteY4" fmla="*/ 0 h 3103928"/>
                    <a:gd name="connsiteX5" fmla="*/ 437778 w 2894723"/>
                    <a:gd name="connsiteY5" fmla="*/ 803123 h 3103928"/>
                    <a:gd name="connsiteX6" fmla="*/ 1377981 w 2894723"/>
                    <a:gd name="connsiteY6" fmla="*/ 1566735 h 3103928"/>
                    <a:gd name="connsiteX7" fmla="*/ 1724712 w 2894723"/>
                    <a:gd name="connsiteY7" fmla="*/ 1920723 h 3103928"/>
                    <a:gd name="connsiteX8" fmla="*/ 1999677 w 2894723"/>
                    <a:gd name="connsiteY8" fmla="*/ 2189237 h 3103928"/>
                    <a:gd name="connsiteX9" fmla="*/ 2894723 w 2894723"/>
                    <a:gd name="connsiteY9" fmla="*/ 3103928 h 3103928"/>
                    <a:gd name="connsiteX10" fmla="*/ 0 w 2894723"/>
                    <a:gd name="connsiteY10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38629 w 2894723"/>
                    <a:gd name="connsiteY4" fmla="*/ 0 h 3103928"/>
                    <a:gd name="connsiteX5" fmla="*/ 437778 w 2894723"/>
                    <a:gd name="connsiteY5" fmla="*/ 803123 h 3103928"/>
                    <a:gd name="connsiteX6" fmla="*/ 1377981 w 2894723"/>
                    <a:gd name="connsiteY6" fmla="*/ 1566735 h 3103928"/>
                    <a:gd name="connsiteX7" fmla="*/ 1273156 w 2894723"/>
                    <a:gd name="connsiteY7" fmla="*/ 1864278 h 3103928"/>
                    <a:gd name="connsiteX8" fmla="*/ 1999677 w 2894723"/>
                    <a:gd name="connsiteY8" fmla="*/ 2189237 h 3103928"/>
                    <a:gd name="connsiteX9" fmla="*/ 2894723 w 2894723"/>
                    <a:gd name="connsiteY9" fmla="*/ 3103928 h 3103928"/>
                    <a:gd name="connsiteX10" fmla="*/ 0 w 2894723"/>
                    <a:gd name="connsiteY10" fmla="*/ 3103928 h 3103928"/>
                    <a:gd name="connsiteX0" fmla="*/ 0 w 2894723"/>
                    <a:gd name="connsiteY0" fmla="*/ 3103928 h 3103928"/>
                    <a:gd name="connsiteX1" fmla="*/ 3963 w 2894723"/>
                    <a:gd name="connsiteY1" fmla="*/ 562830 h 3103928"/>
                    <a:gd name="connsiteX2" fmla="*/ 183779 w 2894723"/>
                    <a:gd name="connsiteY2" fmla="*/ 351568 h 3103928"/>
                    <a:gd name="connsiteX3" fmla="*/ 274090 w 2894723"/>
                    <a:gd name="connsiteY3" fmla="*/ 7257 h 3103928"/>
                    <a:gd name="connsiteX4" fmla="*/ 638629 w 2894723"/>
                    <a:gd name="connsiteY4" fmla="*/ 0 h 3103928"/>
                    <a:gd name="connsiteX5" fmla="*/ 437778 w 2894723"/>
                    <a:gd name="connsiteY5" fmla="*/ 803123 h 3103928"/>
                    <a:gd name="connsiteX6" fmla="*/ 1377981 w 2894723"/>
                    <a:gd name="connsiteY6" fmla="*/ 1566735 h 3103928"/>
                    <a:gd name="connsiteX7" fmla="*/ 1273156 w 2894723"/>
                    <a:gd name="connsiteY7" fmla="*/ 1864278 h 3103928"/>
                    <a:gd name="connsiteX8" fmla="*/ 1598922 w 2894723"/>
                    <a:gd name="connsiteY8" fmla="*/ 2567414 h 3103928"/>
                    <a:gd name="connsiteX9" fmla="*/ 2894723 w 2894723"/>
                    <a:gd name="connsiteY9" fmla="*/ 3103928 h 3103928"/>
                    <a:gd name="connsiteX10" fmla="*/ 0 w 2894723"/>
                    <a:gd name="connsiteY10" fmla="*/ 3103928 h 3103928"/>
                    <a:gd name="connsiteX0" fmla="*/ 0 w 2256901"/>
                    <a:gd name="connsiteY0" fmla="*/ 3103928 h 3103928"/>
                    <a:gd name="connsiteX1" fmla="*/ 3963 w 2256901"/>
                    <a:gd name="connsiteY1" fmla="*/ 562830 h 3103928"/>
                    <a:gd name="connsiteX2" fmla="*/ 183779 w 2256901"/>
                    <a:gd name="connsiteY2" fmla="*/ 351568 h 3103928"/>
                    <a:gd name="connsiteX3" fmla="*/ 274090 w 2256901"/>
                    <a:gd name="connsiteY3" fmla="*/ 7257 h 3103928"/>
                    <a:gd name="connsiteX4" fmla="*/ 638629 w 2256901"/>
                    <a:gd name="connsiteY4" fmla="*/ 0 h 3103928"/>
                    <a:gd name="connsiteX5" fmla="*/ 437778 w 2256901"/>
                    <a:gd name="connsiteY5" fmla="*/ 803123 h 3103928"/>
                    <a:gd name="connsiteX6" fmla="*/ 1377981 w 2256901"/>
                    <a:gd name="connsiteY6" fmla="*/ 1566735 h 3103928"/>
                    <a:gd name="connsiteX7" fmla="*/ 1273156 w 2256901"/>
                    <a:gd name="connsiteY7" fmla="*/ 1864278 h 3103928"/>
                    <a:gd name="connsiteX8" fmla="*/ 1598922 w 2256901"/>
                    <a:gd name="connsiteY8" fmla="*/ 2567414 h 3103928"/>
                    <a:gd name="connsiteX9" fmla="*/ 2256901 w 2256901"/>
                    <a:gd name="connsiteY9" fmla="*/ 2753972 h 3103928"/>
                    <a:gd name="connsiteX10" fmla="*/ 0 w 2256901"/>
                    <a:gd name="connsiteY10" fmla="*/ 3103928 h 3103928"/>
                    <a:gd name="connsiteX0" fmla="*/ 0 w 1726323"/>
                    <a:gd name="connsiteY0" fmla="*/ 3103928 h 3103928"/>
                    <a:gd name="connsiteX1" fmla="*/ 3963 w 1726323"/>
                    <a:gd name="connsiteY1" fmla="*/ 562830 h 3103928"/>
                    <a:gd name="connsiteX2" fmla="*/ 183779 w 1726323"/>
                    <a:gd name="connsiteY2" fmla="*/ 351568 h 3103928"/>
                    <a:gd name="connsiteX3" fmla="*/ 274090 w 1726323"/>
                    <a:gd name="connsiteY3" fmla="*/ 7257 h 3103928"/>
                    <a:gd name="connsiteX4" fmla="*/ 638629 w 1726323"/>
                    <a:gd name="connsiteY4" fmla="*/ 0 h 3103928"/>
                    <a:gd name="connsiteX5" fmla="*/ 437778 w 1726323"/>
                    <a:gd name="connsiteY5" fmla="*/ 803123 h 3103928"/>
                    <a:gd name="connsiteX6" fmla="*/ 1377981 w 1726323"/>
                    <a:gd name="connsiteY6" fmla="*/ 1566735 h 3103928"/>
                    <a:gd name="connsiteX7" fmla="*/ 1273156 w 1726323"/>
                    <a:gd name="connsiteY7" fmla="*/ 1864278 h 3103928"/>
                    <a:gd name="connsiteX8" fmla="*/ 1598922 w 1726323"/>
                    <a:gd name="connsiteY8" fmla="*/ 2567414 h 3103928"/>
                    <a:gd name="connsiteX9" fmla="*/ 1726323 w 1726323"/>
                    <a:gd name="connsiteY9" fmla="*/ 2753972 h 3103928"/>
                    <a:gd name="connsiteX10" fmla="*/ 0 w 1726323"/>
                    <a:gd name="connsiteY10" fmla="*/ 3103928 h 3103928"/>
                    <a:gd name="connsiteX0" fmla="*/ 0 w 1598922"/>
                    <a:gd name="connsiteY0" fmla="*/ 3103928 h 3103928"/>
                    <a:gd name="connsiteX1" fmla="*/ 3963 w 1598922"/>
                    <a:gd name="connsiteY1" fmla="*/ 562830 h 3103928"/>
                    <a:gd name="connsiteX2" fmla="*/ 183779 w 1598922"/>
                    <a:gd name="connsiteY2" fmla="*/ 351568 h 3103928"/>
                    <a:gd name="connsiteX3" fmla="*/ 274090 w 1598922"/>
                    <a:gd name="connsiteY3" fmla="*/ 7257 h 3103928"/>
                    <a:gd name="connsiteX4" fmla="*/ 638629 w 1598922"/>
                    <a:gd name="connsiteY4" fmla="*/ 0 h 3103928"/>
                    <a:gd name="connsiteX5" fmla="*/ 437778 w 1598922"/>
                    <a:gd name="connsiteY5" fmla="*/ 803123 h 3103928"/>
                    <a:gd name="connsiteX6" fmla="*/ 1377981 w 1598922"/>
                    <a:gd name="connsiteY6" fmla="*/ 1566735 h 3103928"/>
                    <a:gd name="connsiteX7" fmla="*/ 1273156 w 1598922"/>
                    <a:gd name="connsiteY7" fmla="*/ 1864278 h 3103928"/>
                    <a:gd name="connsiteX8" fmla="*/ 1598922 w 1598922"/>
                    <a:gd name="connsiteY8" fmla="*/ 2567414 h 3103928"/>
                    <a:gd name="connsiteX9" fmla="*/ 1382012 w 1598922"/>
                    <a:gd name="connsiteY9" fmla="*/ 2753972 h 3103928"/>
                    <a:gd name="connsiteX10" fmla="*/ 0 w 1598922"/>
                    <a:gd name="connsiteY10" fmla="*/ 3103928 h 3103928"/>
                    <a:gd name="connsiteX0" fmla="*/ 0 w 1598922"/>
                    <a:gd name="connsiteY0" fmla="*/ 3103928 h 3103928"/>
                    <a:gd name="connsiteX1" fmla="*/ 3963 w 1598922"/>
                    <a:gd name="connsiteY1" fmla="*/ 562830 h 3103928"/>
                    <a:gd name="connsiteX2" fmla="*/ 183779 w 1598922"/>
                    <a:gd name="connsiteY2" fmla="*/ 351568 h 3103928"/>
                    <a:gd name="connsiteX3" fmla="*/ 274090 w 1598922"/>
                    <a:gd name="connsiteY3" fmla="*/ 7257 h 3103928"/>
                    <a:gd name="connsiteX4" fmla="*/ 638629 w 1598922"/>
                    <a:gd name="connsiteY4" fmla="*/ 0 h 3103928"/>
                    <a:gd name="connsiteX5" fmla="*/ 437778 w 1598922"/>
                    <a:gd name="connsiteY5" fmla="*/ 803123 h 3103928"/>
                    <a:gd name="connsiteX6" fmla="*/ 1377981 w 1598922"/>
                    <a:gd name="connsiteY6" fmla="*/ 1566735 h 3103928"/>
                    <a:gd name="connsiteX7" fmla="*/ 1273156 w 1598922"/>
                    <a:gd name="connsiteY7" fmla="*/ 1864278 h 3103928"/>
                    <a:gd name="connsiteX8" fmla="*/ 1598922 w 1598922"/>
                    <a:gd name="connsiteY8" fmla="*/ 2567414 h 3103928"/>
                    <a:gd name="connsiteX9" fmla="*/ 1382012 w 1598922"/>
                    <a:gd name="connsiteY9" fmla="*/ 2753972 h 3103928"/>
                    <a:gd name="connsiteX10" fmla="*/ 0 w 1598922"/>
                    <a:gd name="connsiteY10" fmla="*/ 3103928 h 3103928"/>
                    <a:gd name="connsiteX0" fmla="*/ 0 w 1598922"/>
                    <a:gd name="connsiteY0" fmla="*/ 3103928 h 3103928"/>
                    <a:gd name="connsiteX1" fmla="*/ 3963 w 1598922"/>
                    <a:gd name="connsiteY1" fmla="*/ 562830 h 3103928"/>
                    <a:gd name="connsiteX2" fmla="*/ 183779 w 1598922"/>
                    <a:gd name="connsiteY2" fmla="*/ 351568 h 3103928"/>
                    <a:gd name="connsiteX3" fmla="*/ 274090 w 1598922"/>
                    <a:gd name="connsiteY3" fmla="*/ 7257 h 3103928"/>
                    <a:gd name="connsiteX4" fmla="*/ 638629 w 1598922"/>
                    <a:gd name="connsiteY4" fmla="*/ 0 h 3103928"/>
                    <a:gd name="connsiteX5" fmla="*/ 437778 w 1598922"/>
                    <a:gd name="connsiteY5" fmla="*/ 803123 h 3103928"/>
                    <a:gd name="connsiteX6" fmla="*/ 1377981 w 1598922"/>
                    <a:gd name="connsiteY6" fmla="*/ 1566735 h 3103928"/>
                    <a:gd name="connsiteX7" fmla="*/ 1273156 w 1598922"/>
                    <a:gd name="connsiteY7" fmla="*/ 1864278 h 3103928"/>
                    <a:gd name="connsiteX8" fmla="*/ 1598922 w 1598922"/>
                    <a:gd name="connsiteY8" fmla="*/ 2567414 h 3103928"/>
                    <a:gd name="connsiteX9" fmla="*/ 1382012 w 1598922"/>
                    <a:gd name="connsiteY9" fmla="*/ 2753972 h 3103928"/>
                    <a:gd name="connsiteX10" fmla="*/ 0 w 1598922"/>
                    <a:gd name="connsiteY10" fmla="*/ 3103928 h 3103928"/>
                    <a:gd name="connsiteX0" fmla="*/ 0 w 1598922"/>
                    <a:gd name="connsiteY0" fmla="*/ 3103928 h 3103928"/>
                    <a:gd name="connsiteX1" fmla="*/ 3963 w 1598922"/>
                    <a:gd name="connsiteY1" fmla="*/ 562830 h 3103928"/>
                    <a:gd name="connsiteX2" fmla="*/ 183779 w 1598922"/>
                    <a:gd name="connsiteY2" fmla="*/ 351568 h 3103928"/>
                    <a:gd name="connsiteX3" fmla="*/ 274090 w 1598922"/>
                    <a:gd name="connsiteY3" fmla="*/ 7257 h 3103928"/>
                    <a:gd name="connsiteX4" fmla="*/ 638629 w 1598922"/>
                    <a:gd name="connsiteY4" fmla="*/ 0 h 3103928"/>
                    <a:gd name="connsiteX5" fmla="*/ 437778 w 1598922"/>
                    <a:gd name="connsiteY5" fmla="*/ 803123 h 3103928"/>
                    <a:gd name="connsiteX6" fmla="*/ 1377981 w 1598922"/>
                    <a:gd name="connsiteY6" fmla="*/ 1566735 h 3103928"/>
                    <a:gd name="connsiteX7" fmla="*/ 1273156 w 1598922"/>
                    <a:gd name="connsiteY7" fmla="*/ 1864278 h 3103928"/>
                    <a:gd name="connsiteX8" fmla="*/ 1598922 w 1598922"/>
                    <a:gd name="connsiteY8" fmla="*/ 2567414 h 3103928"/>
                    <a:gd name="connsiteX9" fmla="*/ 1382012 w 1598922"/>
                    <a:gd name="connsiteY9" fmla="*/ 2753972 h 3103928"/>
                    <a:gd name="connsiteX10" fmla="*/ 0 w 1598922"/>
                    <a:gd name="connsiteY10" fmla="*/ 3103928 h 3103928"/>
                    <a:gd name="connsiteX0" fmla="*/ 0 w 1598922"/>
                    <a:gd name="connsiteY0" fmla="*/ 3103928 h 3103928"/>
                    <a:gd name="connsiteX1" fmla="*/ 3963 w 1598922"/>
                    <a:gd name="connsiteY1" fmla="*/ 562830 h 3103928"/>
                    <a:gd name="connsiteX2" fmla="*/ 183779 w 1598922"/>
                    <a:gd name="connsiteY2" fmla="*/ 351568 h 3103928"/>
                    <a:gd name="connsiteX3" fmla="*/ 274090 w 1598922"/>
                    <a:gd name="connsiteY3" fmla="*/ 7257 h 3103928"/>
                    <a:gd name="connsiteX4" fmla="*/ 638629 w 1598922"/>
                    <a:gd name="connsiteY4" fmla="*/ 0 h 3103928"/>
                    <a:gd name="connsiteX5" fmla="*/ 437778 w 1598922"/>
                    <a:gd name="connsiteY5" fmla="*/ 803123 h 3103928"/>
                    <a:gd name="connsiteX6" fmla="*/ 1377981 w 1598922"/>
                    <a:gd name="connsiteY6" fmla="*/ 1566735 h 3103928"/>
                    <a:gd name="connsiteX7" fmla="*/ 1273156 w 1598922"/>
                    <a:gd name="connsiteY7" fmla="*/ 1864278 h 3103928"/>
                    <a:gd name="connsiteX8" fmla="*/ 1598922 w 1598922"/>
                    <a:gd name="connsiteY8" fmla="*/ 2567414 h 3103928"/>
                    <a:gd name="connsiteX9" fmla="*/ 1382012 w 1598922"/>
                    <a:gd name="connsiteY9" fmla="*/ 2753972 h 3103928"/>
                    <a:gd name="connsiteX10" fmla="*/ 0 w 1598922"/>
                    <a:gd name="connsiteY10" fmla="*/ 3103928 h 3103928"/>
                    <a:gd name="connsiteX0" fmla="*/ 0 w 1602986"/>
                    <a:gd name="connsiteY0" fmla="*/ 3103928 h 3103928"/>
                    <a:gd name="connsiteX1" fmla="*/ 3963 w 1602986"/>
                    <a:gd name="connsiteY1" fmla="*/ 562830 h 3103928"/>
                    <a:gd name="connsiteX2" fmla="*/ 183779 w 1602986"/>
                    <a:gd name="connsiteY2" fmla="*/ 351568 h 3103928"/>
                    <a:gd name="connsiteX3" fmla="*/ 274090 w 1602986"/>
                    <a:gd name="connsiteY3" fmla="*/ 7257 h 3103928"/>
                    <a:gd name="connsiteX4" fmla="*/ 638629 w 1602986"/>
                    <a:gd name="connsiteY4" fmla="*/ 0 h 3103928"/>
                    <a:gd name="connsiteX5" fmla="*/ 437778 w 1602986"/>
                    <a:gd name="connsiteY5" fmla="*/ 803123 h 3103928"/>
                    <a:gd name="connsiteX6" fmla="*/ 1377981 w 1602986"/>
                    <a:gd name="connsiteY6" fmla="*/ 1566735 h 3103928"/>
                    <a:gd name="connsiteX7" fmla="*/ 1273156 w 1602986"/>
                    <a:gd name="connsiteY7" fmla="*/ 1864278 h 3103928"/>
                    <a:gd name="connsiteX8" fmla="*/ 1504578 w 1602986"/>
                    <a:gd name="connsiteY8" fmla="*/ 2383568 h 3103928"/>
                    <a:gd name="connsiteX9" fmla="*/ 1598922 w 1602986"/>
                    <a:gd name="connsiteY9" fmla="*/ 2567414 h 3103928"/>
                    <a:gd name="connsiteX10" fmla="*/ 1382012 w 1602986"/>
                    <a:gd name="connsiteY10" fmla="*/ 2753972 h 3103928"/>
                    <a:gd name="connsiteX11" fmla="*/ 0 w 1602986"/>
                    <a:gd name="connsiteY11" fmla="*/ 3103928 h 3103928"/>
                    <a:gd name="connsiteX0" fmla="*/ 0 w 1612036"/>
                    <a:gd name="connsiteY0" fmla="*/ 3103928 h 3103928"/>
                    <a:gd name="connsiteX1" fmla="*/ 3963 w 1612036"/>
                    <a:gd name="connsiteY1" fmla="*/ 562830 h 3103928"/>
                    <a:gd name="connsiteX2" fmla="*/ 183779 w 1612036"/>
                    <a:gd name="connsiteY2" fmla="*/ 351568 h 3103928"/>
                    <a:gd name="connsiteX3" fmla="*/ 274090 w 1612036"/>
                    <a:gd name="connsiteY3" fmla="*/ 7257 h 3103928"/>
                    <a:gd name="connsiteX4" fmla="*/ 638629 w 1612036"/>
                    <a:gd name="connsiteY4" fmla="*/ 0 h 3103928"/>
                    <a:gd name="connsiteX5" fmla="*/ 437778 w 1612036"/>
                    <a:gd name="connsiteY5" fmla="*/ 803123 h 3103928"/>
                    <a:gd name="connsiteX6" fmla="*/ 1377981 w 1612036"/>
                    <a:gd name="connsiteY6" fmla="*/ 1566735 h 3103928"/>
                    <a:gd name="connsiteX7" fmla="*/ 1273156 w 1612036"/>
                    <a:gd name="connsiteY7" fmla="*/ 1864278 h 3103928"/>
                    <a:gd name="connsiteX8" fmla="*/ 1566667 w 1612036"/>
                    <a:gd name="connsiteY8" fmla="*/ 2389212 h 3103928"/>
                    <a:gd name="connsiteX9" fmla="*/ 1598922 w 1612036"/>
                    <a:gd name="connsiteY9" fmla="*/ 2567414 h 3103928"/>
                    <a:gd name="connsiteX10" fmla="*/ 1382012 w 1612036"/>
                    <a:gd name="connsiteY10" fmla="*/ 2753972 h 3103928"/>
                    <a:gd name="connsiteX11" fmla="*/ 0 w 1612036"/>
                    <a:gd name="connsiteY11" fmla="*/ 3103928 h 3103928"/>
                    <a:gd name="connsiteX0" fmla="*/ 0 w 1612036"/>
                    <a:gd name="connsiteY0" fmla="*/ 3103928 h 3103928"/>
                    <a:gd name="connsiteX1" fmla="*/ 3963 w 1612036"/>
                    <a:gd name="connsiteY1" fmla="*/ 562830 h 3103928"/>
                    <a:gd name="connsiteX2" fmla="*/ 183779 w 1612036"/>
                    <a:gd name="connsiteY2" fmla="*/ 351568 h 3103928"/>
                    <a:gd name="connsiteX3" fmla="*/ 274090 w 1612036"/>
                    <a:gd name="connsiteY3" fmla="*/ 7257 h 3103928"/>
                    <a:gd name="connsiteX4" fmla="*/ 638629 w 1612036"/>
                    <a:gd name="connsiteY4" fmla="*/ 0 h 3103928"/>
                    <a:gd name="connsiteX5" fmla="*/ 437778 w 1612036"/>
                    <a:gd name="connsiteY5" fmla="*/ 803123 h 3103928"/>
                    <a:gd name="connsiteX6" fmla="*/ 1377981 w 1612036"/>
                    <a:gd name="connsiteY6" fmla="*/ 1566735 h 3103928"/>
                    <a:gd name="connsiteX7" fmla="*/ 1278800 w 1612036"/>
                    <a:gd name="connsiteY7" fmla="*/ 1886856 h 3103928"/>
                    <a:gd name="connsiteX8" fmla="*/ 1566667 w 1612036"/>
                    <a:gd name="connsiteY8" fmla="*/ 2389212 h 3103928"/>
                    <a:gd name="connsiteX9" fmla="*/ 1598922 w 1612036"/>
                    <a:gd name="connsiteY9" fmla="*/ 2567414 h 3103928"/>
                    <a:gd name="connsiteX10" fmla="*/ 1382012 w 1612036"/>
                    <a:gd name="connsiteY10" fmla="*/ 2753972 h 3103928"/>
                    <a:gd name="connsiteX11" fmla="*/ 0 w 1612036"/>
                    <a:gd name="connsiteY11" fmla="*/ 3103928 h 3103928"/>
                    <a:gd name="connsiteX0" fmla="*/ 0 w 1612036"/>
                    <a:gd name="connsiteY0" fmla="*/ 3103928 h 3103928"/>
                    <a:gd name="connsiteX1" fmla="*/ 3963 w 1612036"/>
                    <a:gd name="connsiteY1" fmla="*/ 562830 h 3103928"/>
                    <a:gd name="connsiteX2" fmla="*/ 183779 w 1612036"/>
                    <a:gd name="connsiteY2" fmla="*/ 351568 h 3103928"/>
                    <a:gd name="connsiteX3" fmla="*/ 274090 w 1612036"/>
                    <a:gd name="connsiteY3" fmla="*/ 7257 h 3103928"/>
                    <a:gd name="connsiteX4" fmla="*/ 638629 w 1612036"/>
                    <a:gd name="connsiteY4" fmla="*/ 0 h 3103928"/>
                    <a:gd name="connsiteX5" fmla="*/ 437778 w 1612036"/>
                    <a:gd name="connsiteY5" fmla="*/ 803123 h 3103928"/>
                    <a:gd name="connsiteX6" fmla="*/ 1377981 w 1612036"/>
                    <a:gd name="connsiteY6" fmla="*/ 1566735 h 3103928"/>
                    <a:gd name="connsiteX7" fmla="*/ 1278800 w 1612036"/>
                    <a:gd name="connsiteY7" fmla="*/ 1886856 h 3103928"/>
                    <a:gd name="connsiteX8" fmla="*/ 1566667 w 1612036"/>
                    <a:gd name="connsiteY8" fmla="*/ 2389212 h 3103928"/>
                    <a:gd name="connsiteX9" fmla="*/ 1598922 w 1612036"/>
                    <a:gd name="connsiteY9" fmla="*/ 2567414 h 3103928"/>
                    <a:gd name="connsiteX10" fmla="*/ 1382012 w 1612036"/>
                    <a:gd name="connsiteY10" fmla="*/ 2753972 h 3103928"/>
                    <a:gd name="connsiteX11" fmla="*/ 0 w 1612036"/>
                    <a:gd name="connsiteY11" fmla="*/ 3103928 h 3103928"/>
                    <a:gd name="connsiteX0" fmla="*/ 0 w 1612036"/>
                    <a:gd name="connsiteY0" fmla="*/ 3103928 h 3103928"/>
                    <a:gd name="connsiteX1" fmla="*/ 3963 w 1612036"/>
                    <a:gd name="connsiteY1" fmla="*/ 562830 h 3103928"/>
                    <a:gd name="connsiteX2" fmla="*/ 183779 w 1612036"/>
                    <a:gd name="connsiteY2" fmla="*/ 351568 h 3103928"/>
                    <a:gd name="connsiteX3" fmla="*/ 274090 w 1612036"/>
                    <a:gd name="connsiteY3" fmla="*/ 7257 h 3103928"/>
                    <a:gd name="connsiteX4" fmla="*/ 638629 w 1612036"/>
                    <a:gd name="connsiteY4" fmla="*/ 0 h 3103928"/>
                    <a:gd name="connsiteX5" fmla="*/ 437778 w 1612036"/>
                    <a:gd name="connsiteY5" fmla="*/ 803123 h 3103928"/>
                    <a:gd name="connsiteX6" fmla="*/ 1377981 w 1612036"/>
                    <a:gd name="connsiteY6" fmla="*/ 1566735 h 3103928"/>
                    <a:gd name="connsiteX7" fmla="*/ 1278800 w 1612036"/>
                    <a:gd name="connsiteY7" fmla="*/ 1886856 h 3103928"/>
                    <a:gd name="connsiteX8" fmla="*/ 1566667 w 1612036"/>
                    <a:gd name="connsiteY8" fmla="*/ 2389212 h 3103928"/>
                    <a:gd name="connsiteX9" fmla="*/ 1598922 w 1612036"/>
                    <a:gd name="connsiteY9" fmla="*/ 2567414 h 3103928"/>
                    <a:gd name="connsiteX10" fmla="*/ 1382012 w 1612036"/>
                    <a:gd name="connsiteY10" fmla="*/ 2753972 h 3103928"/>
                    <a:gd name="connsiteX11" fmla="*/ 0 w 1612036"/>
                    <a:gd name="connsiteY11" fmla="*/ 3103928 h 3103928"/>
                    <a:gd name="connsiteX0" fmla="*/ 0 w 1610928"/>
                    <a:gd name="connsiteY0" fmla="*/ 3103928 h 3103928"/>
                    <a:gd name="connsiteX1" fmla="*/ 3963 w 1610928"/>
                    <a:gd name="connsiteY1" fmla="*/ 562830 h 3103928"/>
                    <a:gd name="connsiteX2" fmla="*/ 183779 w 1610928"/>
                    <a:gd name="connsiteY2" fmla="*/ 351568 h 3103928"/>
                    <a:gd name="connsiteX3" fmla="*/ 274090 w 1610928"/>
                    <a:gd name="connsiteY3" fmla="*/ 7257 h 3103928"/>
                    <a:gd name="connsiteX4" fmla="*/ 638629 w 1610928"/>
                    <a:gd name="connsiteY4" fmla="*/ 0 h 3103928"/>
                    <a:gd name="connsiteX5" fmla="*/ 437778 w 1610928"/>
                    <a:gd name="connsiteY5" fmla="*/ 803123 h 3103928"/>
                    <a:gd name="connsiteX6" fmla="*/ 1377981 w 1610928"/>
                    <a:gd name="connsiteY6" fmla="*/ 1566735 h 3103928"/>
                    <a:gd name="connsiteX7" fmla="*/ 1278800 w 1610928"/>
                    <a:gd name="connsiteY7" fmla="*/ 1886856 h 3103928"/>
                    <a:gd name="connsiteX8" fmla="*/ 1566667 w 1610928"/>
                    <a:gd name="connsiteY8" fmla="*/ 2389212 h 3103928"/>
                    <a:gd name="connsiteX9" fmla="*/ 1598922 w 1610928"/>
                    <a:gd name="connsiteY9" fmla="*/ 2567414 h 3103928"/>
                    <a:gd name="connsiteX10" fmla="*/ 1459423 w 1610928"/>
                    <a:gd name="connsiteY10" fmla="*/ 2677079 h 3103928"/>
                    <a:gd name="connsiteX11" fmla="*/ 1382012 w 1610928"/>
                    <a:gd name="connsiteY11" fmla="*/ 2753972 h 3103928"/>
                    <a:gd name="connsiteX12" fmla="*/ 0 w 1610928"/>
                    <a:gd name="connsiteY12" fmla="*/ 3103928 h 3103928"/>
                    <a:gd name="connsiteX0" fmla="*/ 0 w 2155301"/>
                    <a:gd name="connsiteY0" fmla="*/ 3103928 h 3103928"/>
                    <a:gd name="connsiteX1" fmla="*/ 3963 w 2155301"/>
                    <a:gd name="connsiteY1" fmla="*/ 562830 h 3103928"/>
                    <a:gd name="connsiteX2" fmla="*/ 183779 w 2155301"/>
                    <a:gd name="connsiteY2" fmla="*/ 351568 h 3103928"/>
                    <a:gd name="connsiteX3" fmla="*/ 274090 w 2155301"/>
                    <a:gd name="connsiteY3" fmla="*/ 7257 h 3103928"/>
                    <a:gd name="connsiteX4" fmla="*/ 638629 w 2155301"/>
                    <a:gd name="connsiteY4" fmla="*/ 0 h 3103928"/>
                    <a:gd name="connsiteX5" fmla="*/ 437778 w 2155301"/>
                    <a:gd name="connsiteY5" fmla="*/ 803123 h 3103928"/>
                    <a:gd name="connsiteX6" fmla="*/ 1377981 w 2155301"/>
                    <a:gd name="connsiteY6" fmla="*/ 1566735 h 3103928"/>
                    <a:gd name="connsiteX7" fmla="*/ 1278800 w 2155301"/>
                    <a:gd name="connsiteY7" fmla="*/ 1886856 h 3103928"/>
                    <a:gd name="connsiteX8" fmla="*/ 1566667 w 2155301"/>
                    <a:gd name="connsiteY8" fmla="*/ 2389212 h 3103928"/>
                    <a:gd name="connsiteX9" fmla="*/ 1598922 w 2155301"/>
                    <a:gd name="connsiteY9" fmla="*/ 2567414 h 3103928"/>
                    <a:gd name="connsiteX10" fmla="*/ 1459423 w 2155301"/>
                    <a:gd name="connsiteY10" fmla="*/ 2677079 h 3103928"/>
                    <a:gd name="connsiteX11" fmla="*/ 2155301 w 2155301"/>
                    <a:gd name="connsiteY11" fmla="*/ 3098283 h 3103928"/>
                    <a:gd name="connsiteX12" fmla="*/ 0 w 2155301"/>
                    <a:gd name="connsiteY12" fmla="*/ 3103928 h 3103928"/>
                    <a:gd name="connsiteX0" fmla="*/ 0 w 2155301"/>
                    <a:gd name="connsiteY0" fmla="*/ 3103928 h 3103928"/>
                    <a:gd name="connsiteX1" fmla="*/ 3963 w 2155301"/>
                    <a:gd name="connsiteY1" fmla="*/ 562830 h 3103928"/>
                    <a:gd name="connsiteX2" fmla="*/ 183779 w 2155301"/>
                    <a:gd name="connsiteY2" fmla="*/ 351568 h 3103928"/>
                    <a:gd name="connsiteX3" fmla="*/ 274090 w 2155301"/>
                    <a:gd name="connsiteY3" fmla="*/ 7257 h 3103928"/>
                    <a:gd name="connsiteX4" fmla="*/ 638629 w 2155301"/>
                    <a:gd name="connsiteY4" fmla="*/ 0 h 3103928"/>
                    <a:gd name="connsiteX5" fmla="*/ 437778 w 2155301"/>
                    <a:gd name="connsiteY5" fmla="*/ 803123 h 3103928"/>
                    <a:gd name="connsiteX6" fmla="*/ 1377981 w 2155301"/>
                    <a:gd name="connsiteY6" fmla="*/ 1566735 h 3103928"/>
                    <a:gd name="connsiteX7" fmla="*/ 1278800 w 2155301"/>
                    <a:gd name="connsiteY7" fmla="*/ 1886856 h 3103928"/>
                    <a:gd name="connsiteX8" fmla="*/ 1566667 w 2155301"/>
                    <a:gd name="connsiteY8" fmla="*/ 2389212 h 3103928"/>
                    <a:gd name="connsiteX9" fmla="*/ 1598922 w 2155301"/>
                    <a:gd name="connsiteY9" fmla="*/ 2567414 h 3103928"/>
                    <a:gd name="connsiteX10" fmla="*/ 1510223 w 2155301"/>
                    <a:gd name="connsiteY10" fmla="*/ 2631923 h 3103928"/>
                    <a:gd name="connsiteX11" fmla="*/ 1459423 w 2155301"/>
                    <a:gd name="connsiteY11" fmla="*/ 2677079 h 3103928"/>
                    <a:gd name="connsiteX12" fmla="*/ 2155301 w 2155301"/>
                    <a:gd name="connsiteY12" fmla="*/ 3098283 h 3103928"/>
                    <a:gd name="connsiteX13" fmla="*/ 0 w 2155301"/>
                    <a:gd name="connsiteY13" fmla="*/ 3103928 h 3103928"/>
                    <a:gd name="connsiteX0" fmla="*/ 0 w 2155301"/>
                    <a:gd name="connsiteY0" fmla="*/ 3103928 h 3103928"/>
                    <a:gd name="connsiteX1" fmla="*/ 3963 w 2155301"/>
                    <a:gd name="connsiteY1" fmla="*/ 562830 h 3103928"/>
                    <a:gd name="connsiteX2" fmla="*/ 183779 w 2155301"/>
                    <a:gd name="connsiteY2" fmla="*/ 351568 h 3103928"/>
                    <a:gd name="connsiteX3" fmla="*/ 274090 w 2155301"/>
                    <a:gd name="connsiteY3" fmla="*/ 7257 h 3103928"/>
                    <a:gd name="connsiteX4" fmla="*/ 638629 w 2155301"/>
                    <a:gd name="connsiteY4" fmla="*/ 0 h 3103928"/>
                    <a:gd name="connsiteX5" fmla="*/ 437778 w 2155301"/>
                    <a:gd name="connsiteY5" fmla="*/ 803123 h 3103928"/>
                    <a:gd name="connsiteX6" fmla="*/ 1377981 w 2155301"/>
                    <a:gd name="connsiteY6" fmla="*/ 1566735 h 3103928"/>
                    <a:gd name="connsiteX7" fmla="*/ 1278800 w 2155301"/>
                    <a:gd name="connsiteY7" fmla="*/ 1886856 h 3103928"/>
                    <a:gd name="connsiteX8" fmla="*/ 1566667 w 2155301"/>
                    <a:gd name="connsiteY8" fmla="*/ 2389212 h 3103928"/>
                    <a:gd name="connsiteX9" fmla="*/ 1598922 w 2155301"/>
                    <a:gd name="connsiteY9" fmla="*/ 2567414 h 3103928"/>
                    <a:gd name="connsiteX10" fmla="*/ 1939201 w 2155301"/>
                    <a:gd name="connsiteY10" fmla="*/ 2688368 h 3103928"/>
                    <a:gd name="connsiteX11" fmla="*/ 1459423 w 2155301"/>
                    <a:gd name="connsiteY11" fmla="*/ 2677079 h 3103928"/>
                    <a:gd name="connsiteX12" fmla="*/ 2155301 w 2155301"/>
                    <a:gd name="connsiteY12" fmla="*/ 3098283 h 3103928"/>
                    <a:gd name="connsiteX13" fmla="*/ 0 w 2155301"/>
                    <a:gd name="connsiteY13" fmla="*/ 3103928 h 3103928"/>
                    <a:gd name="connsiteX0" fmla="*/ 0 w 2155301"/>
                    <a:gd name="connsiteY0" fmla="*/ 3103928 h 3103928"/>
                    <a:gd name="connsiteX1" fmla="*/ 3963 w 2155301"/>
                    <a:gd name="connsiteY1" fmla="*/ 562830 h 3103928"/>
                    <a:gd name="connsiteX2" fmla="*/ 183779 w 2155301"/>
                    <a:gd name="connsiteY2" fmla="*/ 351568 h 3103928"/>
                    <a:gd name="connsiteX3" fmla="*/ 274090 w 2155301"/>
                    <a:gd name="connsiteY3" fmla="*/ 7257 h 3103928"/>
                    <a:gd name="connsiteX4" fmla="*/ 638629 w 2155301"/>
                    <a:gd name="connsiteY4" fmla="*/ 0 h 3103928"/>
                    <a:gd name="connsiteX5" fmla="*/ 437778 w 2155301"/>
                    <a:gd name="connsiteY5" fmla="*/ 803123 h 3103928"/>
                    <a:gd name="connsiteX6" fmla="*/ 1377981 w 2155301"/>
                    <a:gd name="connsiteY6" fmla="*/ 1566735 h 3103928"/>
                    <a:gd name="connsiteX7" fmla="*/ 1278800 w 2155301"/>
                    <a:gd name="connsiteY7" fmla="*/ 1886856 h 3103928"/>
                    <a:gd name="connsiteX8" fmla="*/ 1566667 w 2155301"/>
                    <a:gd name="connsiteY8" fmla="*/ 2389212 h 3103928"/>
                    <a:gd name="connsiteX9" fmla="*/ 1598922 w 2155301"/>
                    <a:gd name="connsiteY9" fmla="*/ 2567414 h 3103928"/>
                    <a:gd name="connsiteX10" fmla="*/ 1939201 w 2155301"/>
                    <a:gd name="connsiteY10" fmla="*/ 2688368 h 3103928"/>
                    <a:gd name="connsiteX11" fmla="*/ 1645690 w 2155301"/>
                    <a:gd name="connsiteY11" fmla="*/ 2637568 h 3103928"/>
                    <a:gd name="connsiteX12" fmla="*/ 2155301 w 2155301"/>
                    <a:gd name="connsiteY12" fmla="*/ 3098283 h 3103928"/>
                    <a:gd name="connsiteX13" fmla="*/ 0 w 2155301"/>
                    <a:gd name="connsiteY13" fmla="*/ 3103928 h 3103928"/>
                    <a:gd name="connsiteX0" fmla="*/ 0 w 2155301"/>
                    <a:gd name="connsiteY0" fmla="*/ 3103928 h 3103928"/>
                    <a:gd name="connsiteX1" fmla="*/ 3963 w 2155301"/>
                    <a:gd name="connsiteY1" fmla="*/ 562830 h 3103928"/>
                    <a:gd name="connsiteX2" fmla="*/ 183779 w 2155301"/>
                    <a:gd name="connsiteY2" fmla="*/ 351568 h 3103928"/>
                    <a:gd name="connsiteX3" fmla="*/ 274090 w 2155301"/>
                    <a:gd name="connsiteY3" fmla="*/ 7257 h 3103928"/>
                    <a:gd name="connsiteX4" fmla="*/ 638629 w 2155301"/>
                    <a:gd name="connsiteY4" fmla="*/ 0 h 3103928"/>
                    <a:gd name="connsiteX5" fmla="*/ 437778 w 2155301"/>
                    <a:gd name="connsiteY5" fmla="*/ 803123 h 3103928"/>
                    <a:gd name="connsiteX6" fmla="*/ 1377981 w 2155301"/>
                    <a:gd name="connsiteY6" fmla="*/ 1566735 h 3103928"/>
                    <a:gd name="connsiteX7" fmla="*/ 1278800 w 2155301"/>
                    <a:gd name="connsiteY7" fmla="*/ 1886856 h 3103928"/>
                    <a:gd name="connsiteX8" fmla="*/ 1566667 w 2155301"/>
                    <a:gd name="connsiteY8" fmla="*/ 2389212 h 3103928"/>
                    <a:gd name="connsiteX9" fmla="*/ 1598922 w 2155301"/>
                    <a:gd name="connsiteY9" fmla="*/ 2567414 h 3103928"/>
                    <a:gd name="connsiteX10" fmla="*/ 1939201 w 2155301"/>
                    <a:gd name="connsiteY10" fmla="*/ 2688368 h 3103928"/>
                    <a:gd name="connsiteX11" fmla="*/ 1645690 w 2155301"/>
                    <a:gd name="connsiteY11" fmla="*/ 2637568 h 3103928"/>
                    <a:gd name="connsiteX12" fmla="*/ 1899690 w 2155301"/>
                    <a:gd name="connsiteY12" fmla="*/ 2885923 h 3103928"/>
                    <a:gd name="connsiteX13" fmla="*/ 2155301 w 2155301"/>
                    <a:gd name="connsiteY13" fmla="*/ 3098283 h 3103928"/>
                    <a:gd name="connsiteX14" fmla="*/ 0 w 2155301"/>
                    <a:gd name="connsiteY14" fmla="*/ 3103928 h 3103928"/>
                    <a:gd name="connsiteX0" fmla="*/ 0 w 2155301"/>
                    <a:gd name="connsiteY0" fmla="*/ 3103928 h 3103928"/>
                    <a:gd name="connsiteX1" fmla="*/ 3963 w 2155301"/>
                    <a:gd name="connsiteY1" fmla="*/ 562830 h 3103928"/>
                    <a:gd name="connsiteX2" fmla="*/ 183779 w 2155301"/>
                    <a:gd name="connsiteY2" fmla="*/ 351568 h 3103928"/>
                    <a:gd name="connsiteX3" fmla="*/ 274090 w 2155301"/>
                    <a:gd name="connsiteY3" fmla="*/ 7257 h 3103928"/>
                    <a:gd name="connsiteX4" fmla="*/ 638629 w 2155301"/>
                    <a:gd name="connsiteY4" fmla="*/ 0 h 3103928"/>
                    <a:gd name="connsiteX5" fmla="*/ 437778 w 2155301"/>
                    <a:gd name="connsiteY5" fmla="*/ 803123 h 3103928"/>
                    <a:gd name="connsiteX6" fmla="*/ 1377981 w 2155301"/>
                    <a:gd name="connsiteY6" fmla="*/ 1566735 h 3103928"/>
                    <a:gd name="connsiteX7" fmla="*/ 1278800 w 2155301"/>
                    <a:gd name="connsiteY7" fmla="*/ 1886856 h 3103928"/>
                    <a:gd name="connsiteX8" fmla="*/ 1566667 w 2155301"/>
                    <a:gd name="connsiteY8" fmla="*/ 2389212 h 3103928"/>
                    <a:gd name="connsiteX9" fmla="*/ 1598922 w 2155301"/>
                    <a:gd name="connsiteY9" fmla="*/ 2567414 h 3103928"/>
                    <a:gd name="connsiteX10" fmla="*/ 1939201 w 2155301"/>
                    <a:gd name="connsiteY10" fmla="*/ 2688368 h 3103928"/>
                    <a:gd name="connsiteX11" fmla="*/ 1645690 w 2155301"/>
                    <a:gd name="connsiteY11" fmla="*/ 2637568 h 3103928"/>
                    <a:gd name="connsiteX12" fmla="*/ 2102890 w 2155301"/>
                    <a:gd name="connsiteY12" fmla="*/ 2948012 h 3103928"/>
                    <a:gd name="connsiteX13" fmla="*/ 2155301 w 2155301"/>
                    <a:gd name="connsiteY13" fmla="*/ 3098283 h 3103928"/>
                    <a:gd name="connsiteX14" fmla="*/ 0 w 2155301"/>
                    <a:gd name="connsiteY14" fmla="*/ 3103928 h 3103928"/>
                    <a:gd name="connsiteX0" fmla="*/ 0 w 2221423"/>
                    <a:gd name="connsiteY0" fmla="*/ 3103928 h 3103928"/>
                    <a:gd name="connsiteX1" fmla="*/ 3963 w 2221423"/>
                    <a:gd name="connsiteY1" fmla="*/ 562830 h 3103928"/>
                    <a:gd name="connsiteX2" fmla="*/ 183779 w 2221423"/>
                    <a:gd name="connsiteY2" fmla="*/ 351568 h 3103928"/>
                    <a:gd name="connsiteX3" fmla="*/ 274090 w 2221423"/>
                    <a:gd name="connsiteY3" fmla="*/ 7257 h 3103928"/>
                    <a:gd name="connsiteX4" fmla="*/ 638629 w 2221423"/>
                    <a:gd name="connsiteY4" fmla="*/ 0 h 3103928"/>
                    <a:gd name="connsiteX5" fmla="*/ 437778 w 2221423"/>
                    <a:gd name="connsiteY5" fmla="*/ 803123 h 3103928"/>
                    <a:gd name="connsiteX6" fmla="*/ 1377981 w 2221423"/>
                    <a:gd name="connsiteY6" fmla="*/ 1566735 h 3103928"/>
                    <a:gd name="connsiteX7" fmla="*/ 1278800 w 2221423"/>
                    <a:gd name="connsiteY7" fmla="*/ 1886856 h 3103928"/>
                    <a:gd name="connsiteX8" fmla="*/ 1566667 w 2221423"/>
                    <a:gd name="connsiteY8" fmla="*/ 2389212 h 3103928"/>
                    <a:gd name="connsiteX9" fmla="*/ 1598922 w 2221423"/>
                    <a:gd name="connsiteY9" fmla="*/ 2567414 h 3103928"/>
                    <a:gd name="connsiteX10" fmla="*/ 1939201 w 2221423"/>
                    <a:gd name="connsiteY10" fmla="*/ 2688368 h 3103928"/>
                    <a:gd name="connsiteX11" fmla="*/ 2221423 w 2221423"/>
                    <a:gd name="connsiteY11" fmla="*/ 2868990 h 3103928"/>
                    <a:gd name="connsiteX12" fmla="*/ 2102890 w 2221423"/>
                    <a:gd name="connsiteY12" fmla="*/ 2948012 h 3103928"/>
                    <a:gd name="connsiteX13" fmla="*/ 2155301 w 2221423"/>
                    <a:gd name="connsiteY13" fmla="*/ 3098283 h 3103928"/>
                    <a:gd name="connsiteX14" fmla="*/ 0 w 2221423"/>
                    <a:gd name="connsiteY14" fmla="*/ 3103928 h 3103928"/>
                    <a:gd name="connsiteX0" fmla="*/ 0 w 2221423"/>
                    <a:gd name="connsiteY0" fmla="*/ 3103928 h 3103928"/>
                    <a:gd name="connsiteX1" fmla="*/ 3963 w 2221423"/>
                    <a:gd name="connsiteY1" fmla="*/ 562830 h 3103928"/>
                    <a:gd name="connsiteX2" fmla="*/ 183779 w 2221423"/>
                    <a:gd name="connsiteY2" fmla="*/ 351568 h 3103928"/>
                    <a:gd name="connsiteX3" fmla="*/ 274090 w 2221423"/>
                    <a:gd name="connsiteY3" fmla="*/ 7257 h 3103928"/>
                    <a:gd name="connsiteX4" fmla="*/ 638629 w 2221423"/>
                    <a:gd name="connsiteY4" fmla="*/ 0 h 3103928"/>
                    <a:gd name="connsiteX5" fmla="*/ 437778 w 2221423"/>
                    <a:gd name="connsiteY5" fmla="*/ 803123 h 3103928"/>
                    <a:gd name="connsiteX6" fmla="*/ 1377981 w 2221423"/>
                    <a:gd name="connsiteY6" fmla="*/ 1566735 h 3103928"/>
                    <a:gd name="connsiteX7" fmla="*/ 1278800 w 2221423"/>
                    <a:gd name="connsiteY7" fmla="*/ 1886856 h 3103928"/>
                    <a:gd name="connsiteX8" fmla="*/ 1566667 w 2221423"/>
                    <a:gd name="connsiteY8" fmla="*/ 2389212 h 3103928"/>
                    <a:gd name="connsiteX9" fmla="*/ 1598922 w 2221423"/>
                    <a:gd name="connsiteY9" fmla="*/ 2567414 h 3103928"/>
                    <a:gd name="connsiteX10" fmla="*/ 1939201 w 2221423"/>
                    <a:gd name="connsiteY10" fmla="*/ 2688368 h 3103928"/>
                    <a:gd name="connsiteX11" fmla="*/ 2221423 w 2221423"/>
                    <a:gd name="connsiteY11" fmla="*/ 2868990 h 3103928"/>
                    <a:gd name="connsiteX12" fmla="*/ 2102890 w 2221423"/>
                    <a:gd name="connsiteY12" fmla="*/ 2948012 h 3103928"/>
                    <a:gd name="connsiteX13" fmla="*/ 2155301 w 2221423"/>
                    <a:gd name="connsiteY13" fmla="*/ 3098283 h 3103928"/>
                    <a:gd name="connsiteX14" fmla="*/ 0 w 2221423"/>
                    <a:gd name="connsiteY14" fmla="*/ 3103928 h 3103928"/>
                    <a:gd name="connsiteX0" fmla="*/ 0 w 2221634"/>
                    <a:gd name="connsiteY0" fmla="*/ 3103928 h 3103928"/>
                    <a:gd name="connsiteX1" fmla="*/ 3963 w 2221634"/>
                    <a:gd name="connsiteY1" fmla="*/ 562830 h 3103928"/>
                    <a:gd name="connsiteX2" fmla="*/ 183779 w 2221634"/>
                    <a:gd name="connsiteY2" fmla="*/ 351568 h 3103928"/>
                    <a:gd name="connsiteX3" fmla="*/ 274090 w 2221634"/>
                    <a:gd name="connsiteY3" fmla="*/ 7257 h 3103928"/>
                    <a:gd name="connsiteX4" fmla="*/ 638629 w 2221634"/>
                    <a:gd name="connsiteY4" fmla="*/ 0 h 3103928"/>
                    <a:gd name="connsiteX5" fmla="*/ 437778 w 2221634"/>
                    <a:gd name="connsiteY5" fmla="*/ 803123 h 3103928"/>
                    <a:gd name="connsiteX6" fmla="*/ 1377981 w 2221634"/>
                    <a:gd name="connsiteY6" fmla="*/ 1566735 h 3103928"/>
                    <a:gd name="connsiteX7" fmla="*/ 1278800 w 2221634"/>
                    <a:gd name="connsiteY7" fmla="*/ 1886856 h 3103928"/>
                    <a:gd name="connsiteX8" fmla="*/ 1566667 w 2221634"/>
                    <a:gd name="connsiteY8" fmla="*/ 2389212 h 3103928"/>
                    <a:gd name="connsiteX9" fmla="*/ 1598922 w 2221634"/>
                    <a:gd name="connsiteY9" fmla="*/ 2567414 h 3103928"/>
                    <a:gd name="connsiteX10" fmla="*/ 1939201 w 2221634"/>
                    <a:gd name="connsiteY10" fmla="*/ 2688368 h 3103928"/>
                    <a:gd name="connsiteX11" fmla="*/ 2221423 w 2221634"/>
                    <a:gd name="connsiteY11" fmla="*/ 2868990 h 3103928"/>
                    <a:gd name="connsiteX12" fmla="*/ 2102890 w 2221634"/>
                    <a:gd name="connsiteY12" fmla="*/ 2948012 h 3103928"/>
                    <a:gd name="connsiteX13" fmla="*/ 2155301 w 2221634"/>
                    <a:gd name="connsiteY13" fmla="*/ 3098283 h 3103928"/>
                    <a:gd name="connsiteX14" fmla="*/ 0 w 2221634"/>
                    <a:gd name="connsiteY14" fmla="*/ 3103928 h 3103928"/>
                    <a:gd name="connsiteX0" fmla="*/ 0 w 2221685"/>
                    <a:gd name="connsiteY0" fmla="*/ 3103928 h 3103928"/>
                    <a:gd name="connsiteX1" fmla="*/ 3963 w 2221685"/>
                    <a:gd name="connsiteY1" fmla="*/ 562830 h 3103928"/>
                    <a:gd name="connsiteX2" fmla="*/ 183779 w 2221685"/>
                    <a:gd name="connsiteY2" fmla="*/ 351568 h 3103928"/>
                    <a:gd name="connsiteX3" fmla="*/ 274090 w 2221685"/>
                    <a:gd name="connsiteY3" fmla="*/ 7257 h 3103928"/>
                    <a:gd name="connsiteX4" fmla="*/ 638629 w 2221685"/>
                    <a:gd name="connsiteY4" fmla="*/ 0 h 3103928"/>
                    <a:gd name="connsiteX5" fmla="*/ 437778 w 2221685"/>
                    <a:gd name="connsiteY5" fmla="*/ 803123 h 3103928"/>
                    <a:gd name="connsiteX6" fmla="*/ 1377981 w 2221685"/>
                    <a:gd name="connsiteY6" fmla="*/ 1566735 h 3103928"/>
                    <a:gd name="connsiteX7" fmla="*/ 1278800 w 2221685"/>
                    <a:gd name="connsiteY7" fmla="*/ 1886856 h 3103928"/>
                    <a:gd name="connsiteX8" fmla="*/ 1566667 w 2221685"/>
                    <a:gd name="connsiteY8" fmla="*/ 2389212 h 3103928"/>
                    <a:gd name="connsiteX9" fmla="*/ 1598922 w 2221685"/>
                    <a:gd name="connsiteY9" fmla="*/ 2567414 h 3103928"/>
                    <a:gd name="connsiteX10" fmla="*/ 1978712 w 2221685"/>
                    <a:gd name="connsiteY10" fmla="*/ 2727879 h 3103928"/>
                    <a:gd name="connsiteX11" fmla="*/ 2221423 w 2221685"/>
                    <a:gd name="connsiteY11" fmla="*/ 2868990 h 3103928"/>
                    <a:gd name="connsiteX12" fmla="*/ 2102890 w 2221685"/>
                    <a:gd name="connsiteY12" fmla="*/ 2948012 h 3103928"/>
                    <a:gd name="connsiteX13" fmla="*/ 2155301 w 2221685"/>
                    <a:gd name="connsiteY13" fmla="*/ 3098283 h 3103928"/>
                    <a:gd name="connsiteX14" fmla="*/ 0 w 2221685"/>
                    <a:gd name="connsiteY14" fmla="*/ 3103928 h 3103928"/>
                    <a:gd name="connsiteX0" fmla="*/ 0 w 2221685"/>
                    <a:gd name="connsiteY0" fmla="*/ 3103928 h 3103928"/>
                    <a:gd name="connsiteX1" fmla="*/ 3963 w 2221685"/>
                    <a:gd name="connsiteY1" fmla="*/ 562830 h 3103928"/>
                    <a:gd name="connsiteX2" fmla="*/ 183779 w 2221685"/>
                    <a:gd name="connsiteY2" fmla="*/ 351568 h 3103928"/>
                    <a:gd name="connsiteX3" fmla="*/ 274090 w 2221685"/>
                    <a:gd name="connsiteY3" fmla="*/ 7257 h 3103928"/>
                    <a:gd name="connsiteX4" fmla="*/ 638629 w 2221685"/>
                    <a:gd name="connsiteY4" fmla="*/ 0 h 3103928"/>
                    <a:gd name="connsiteX5" fmla="*/ 437778 w 2221685"/>
                    <a:gd name="connsiteY5" fmla="*/ 803123 h 3103928"/>
                    <a:gd name="connsiteX6" fmla="*/ 1377981 w 2221685"/>
                    <a:gd name="connsiteY6" fmla="*/ 1566735 h 3103928"/>
                    <a:gd name="connsiteX7" fmla="*/ 1278800 w 2221685"/>
                    <a:gd name="connsiteY7" fmla="*/ 1886856 h 3103928"/>
                    <a:gd name="connsiteX8" fmla="*/ 1566667 w 2221685"/>
                    <a:gd name="connsiteY8" fmla="*/ 2389212 h 3103928"/>
                    <a:gd name="connsiteX9" fmla="*/ 1598922 w 2221685"/>
                    <a:gd name="connsiteY9" fmla="*/ 2567414 h 3103928"/>
                    <a:gd name="connsiteX10" fmla="*/ 1978712 w 2221685"/>
                    <a:gd name="connsiteY10" fmla="*/ 2727879 h 3103928"/>
                    <a:gd name="connsiteX11" fmla="*/ 2221423 w 2221685"/>
                    <a:gd name="connsiteY11" fmla="*/ 2868990 h 3103928"/>
                    <a:gd name="connsiteX12" fmla="*/ 2102890 w 2221685"/>
                    <a:gd name="connsiteY12" fmla="*/ 2948012 h 3103928"/>
                    <a:gd name="connsiteX13" fmla="*/ 2155301 w 2221685"/>
                    <a:gd name="connsiteY13" fmla="*/ 3098283 h 3103928"/>
                    <a:gd name="connsiteX14" fmla="*/ 0 w 2221685"/>
                    <a:gd name="connsiteY14" fmla="*/ 3103928 h 3103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221685" h="3103928">
                      <a:moveTo>
                        <a:pt x="0" y="3103928"/>
                      </a:moveTo>
                      <a:lnTo>
                        <a:pt x="3963" y="562830"/>
                      </a:lnTo>
                      <a:cubicBezTo>
                        <a:pt x="73309" y="496172"/>
                        <a:pt x="120077" y="463381"/>
                        <a:pt x="183779" y="351568"/>
                      </a:cubicBezTo>
                      <a:cubicBezTo>
                        <a:pt x="193186" y="120146"/>
                        <a:pt x="253394" y="125790"/>
                        <a:pt x="274090" y="7257"/>
                      </a:cubicBezTo>
                      <a:lnTo>
                        <a:pt x="638629" y="0"/>
                      </a:lnTo>
                      <a:cubicBezTo>
                        <a:pt x="582968" y="267708"/>
                        <a:pt x="453928" y="467682"/>
                        <a:pt x="437778" y="803123"/>
                      </a:cubicBezTo>
                      <a:cubicBezTo>
                        <a:pt x="672157" y="1211942"/>
                        <a:pt x="1143602" y="1406271"/>
                        <a:pt x="1377981" y="1566735"/>
                      </a:cubicBezTo>
                      <a:cubicBezTo>
                        <a:pt x="1365617" y="1671561"/>
                        <a:pt x="1319386" y="1736875"/>
                        <a:pt x="1278800" y="1886856"/>
                      </a:cubicBezTo>
                      <a:cubicBezTo>
                        <a:pt x="1356345" y="2028640"/>
                        <a:pt x="1512373" y="2272023"/>
                        <a:pt x="1566667" y="2389212"/>
                      </a:cubicBezTo>
                      <a:cubicBezTo>
                        <a:pt x="1620961" y="2506401"/>
                        <a:pt x="1580107" y="2493096"/>
                        <a:pt x="1598922" y="2567414"/>
                      </a:cubicBezTo>
                      <a:lnTo>
                        <a:pt x="1978712" y="2727879"/>
                      </a:lnTo>
                      <a:cubicBezTo>
                        <a:pt x="2072786" y="2788086"/>
                        <a:pt x="2228949" y="2724116"/>
                        <a:pt x="2221423" y="2868990"/>
                      </a:cubicBezTo>
                      <a:cubicBezTo>
                        <a:pt x="2136757" y="2867108"/>
                        <a:pt x="2142401" y="2921671"/>
                        <a:pt x="2102890" y="2948012"/>
                      </a:cubicBezTo>
                      <a:lnTo>
                        <a:pt x="2155301" y="3098283"/>
                      </a:lnTo>
                      <a:lnTo>
                        <a:pt x="0" y="310392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3" name="Group 2"/>
            <p:cNvGrpSpPr/>
            <p:nvPr/>
          </p:nvGrpSpPr>
          <p:grpSpPr>
            <a:xfrm>
              <a:off x="395557" y="3229234"/>
              <a:ext cx="1441883" cy="1101501"/>
              <a:chOff x="-2030331" y="221810"/>
              <a:chExt cx="1136983" cy="873162"/>
            </a:xfrm>
          </p:grpSpPr>
          <p:sp>
            <p:nvSpPr>
              <p:cNvPr id="259" name="Rectangle 258"/>
              <p:cNvSpPr/>
              <p:nvPr/>
            </p:nvSpPr>
            <p:spPr>
              <a:xfrm>
                <a:off x="-2030331" y="221810"/>
                <a:ext cx="1136983" cy="873162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</a:schemeClr>
                  </a:gs>
                  <a:gs pos="35000">
                    <a:schemeClr val="tx1">
                      <a:lumMod val="65000"/>
                    </a:schemeClr>
                  </a:gs>
                  <a:gs pos="100000">
                    <a:schemeClr val="tx1">
                      <a:lumMod val="75000"/>
                    </a:schemeClr>
                  </a:gs>
                </a:gsLst>
              </a:gra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60" name="Right Triangle 30"/>
              <p:cNvSpPr/>
              <p:nvPr/>
            </p:nvSpPr>
            <p:spPr>
              <a:xfrm flipV="1">
                <a:off x="-1993843" y="252229"/>
                <a:ext cx="810098" cy="815724"/>
              </a:xfrm>
              <a:custGeom>
                <a:avLst/>
                <a:gdLst>
                  <a:gd name="connsiteX0" fmla="*/ 0 w 2894723"/>
                  <a:gd name="connsiteY0" fmla="*/ 3091833 h 3091833"/>
                  <a:gd name="connsiteX1" fmla="*/ 0 w 2894723"/>
                  <a:gd name="connsiteY1" fmla="*/ 0 h 3091833"/>
                  <a:gd name="connsiteX2" fmla="*/ 2894723 w 2894723"/>
                  <a:gd name="connsiteY2" fmla="*/ 3091833 h 3091833"/>
                  <a:gd name="connsiteX3" fmla="*/ 0 w 2894723"/>
                  <a:gd name="connsiteY3" fmla="*/ 3091833 h 3091833"/>
                  <a:gd name="connsiteX0" fmla="*/ 0 w 2894723"/>
                  <a:gd name="connsiteY0" fmla="*/ 3091833 h 3091833"/>
                  <a:gd name="connsiteX1" fmla="*/ 3963 w 2894723"/>
                  <a:gd name="connsiteY1" fmla="*/ 641046 h 3091833"/>
                  <a:gd name="connsiteX2" fmla="*/ 0 w 2894723"/>
                  <a:gd name="connsiteY2" fmla="*/ 0 h 3091833"/>
                  <a:gd name="connsiteX3" fmla="*/ 2894723 w 2894723"/>
                  <a:gd name="connsiteY3" fmla="*/ 3091833 h 3091833"/>
                  <a:gd name="connsiteX4" fmla="*/ 0 w 2894723"/>
                  <a:gd name="connsiteY4" fmla="*/ 3091833 h 3091833"/>
                  <a:gd name="connsiteX0" fmla="*/ 0 w 2894723"/>
                  <a:gd name="connsiteY0" fmla="*/ 3091833 h 3091833"/>
                  <a:gd name="connsiteX1" fmla="*/ 3963 w 2894723"/>
                  <a:gd name="connsiteY1" fmla="*/ 641046 h 3091833"/>
                  <a:gd name="connsiteX2" fmla="*/ 0 w 2894723"/>
                  <a:gd name="connsiteY2" fmla="*/ 0 h 3091833"/>
                  <a:gd name="connsiteX3" fmla="*/ 1140915 w 2894723"/>
                  <a:gd name="connsiteY3" fmla="*/ 1221618 h 3091833"/>
                  <a:gd name="connsiteX4" fmla="*/ 2894723 w 2894723"/>
                  <a:gd name="connsiteY4" fmla="*/ 3091833 h 3091833"/>
                  <a:gd name="connsiteX5" fmla="*/ 0 w 2894723"/>
                  <a:gd name="connsiteY5" fmla="*/ 3091833 h 3091833"/>
                  <a:gd name="connsiteX0" fmla="*/ 0 w 2894723"/>
                  <a:gd name="connsiteY0" fmla="*/ 3091833 h 3091833"/>
                  <a:gd name="connsiteX1" fmla="*/ 3963 w 2894723"/>
                  <a:gd name="connsiteY1" fmla="*/ 641046 h 3091833"/>
                  <a:gd name="connsiteX2" fmla="*/ 0 w 2894723"/>
                  <a:gd name="connsiteY2" fmla="*/ 0 h 3091833"/>
                  <a:gd name="connsiteX3" fmla="*/ 1140915 w 2894723"/>
                  <a:gd name="connsiteY3" fmla="*/ 1221618 h 3091833"/>
                  <a:gd name="connsiteX4" fmla="*/ 1999677 w 2894723"/>
                  <a:gd name="connsiteY4" fmla="*/ 2177142 h 3091833"/>
                  <a:gd name="connsiteX5" fmla="*/ 2894723 w 2894723"/>
                  <a:gd name="connsiteY5" fmla="*/ 3091833 h 3091833"/>
                  <a:gd name="connsiteX6" fmla="*/ 0 w 2894723"/>
                  <a:gd name="connsiteY6" fmla="*/ 3091833 h 3091833"/>
                  <a:gd name="connsiteX0" fmla="*/ 0 w 2894723"/>
                  <a:gd name="connsiteY0" fmla="*/ 3103928 h 3103928"/>
                  <a:gd name="connsiteX1" fmla="*/ 3963 w 2894723"/>
                  <a:gd name="connsiteY1" fmla="*/ 653141 h 3103928"/>
                  <a:gd name="connsiteX2" fmla="*/ 604762 w 2894723"/>
                  <a:gd name="connsiteY2" fmla="*/ 0 h 3103928"/>
                  <a:gd name="connsiteX3" fmla="*/ 1140915 w 2894723"/>
                  <a:gd name="connsiteY3" fmla="*/ 1233713 h 3103928"/>
                  <a:gd name="connsiteX4" fmla="*/ 1999677 w 2894723"/>
                  <a:gd name="connsiteY4" fmla="*/ 2189237 h 3103928"/>
                  <a:gd name="connsiteX5" fmla="*/ 2894723 w 2894723"/>
                  <a:gd name="connsiteY5" fmla="*/ 3103928 h 3103928"/>
                  <a:gd name="connsiteX6" fmla="*/ 0 w 2894723"/>
                  <a:gd name="connsiteY6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653141 h 3103928"/>
                  <a:gd name="connsiteX2" fmla="*/ 313601 w 2894723"/>
                  <a:gd name="connsiteY2" fmla="*/ 328990 h 3103928"/>
                  <a:gd name="connsiteX3" fmla="*/ 604762 w 2894723"/>
                  <a:gd name="connsiteY3" fmla="*/ 0 h 3103928"/>
                  <a:gd name="connsiteX4" fmla="*/ 1140915 w 2894723"/>
                  <a:gd name="connsiteY4" fmla="*/ 1233713 h 3103928"/>
                  <a:gd name="connsiteX5" fmla="*/ 1999677 w 2894723"/>
                  <a:gd name="connsiteY5" fmla="*/ 2189237 h 3103928"/>
                  <a:gd name="connsiteX6" fmla="*/ 2894723 w 2894723"/>
                  <a:gd name="connsiteY6" fmla="*/ 3103928 h 3103928"/>
                  <a:gd name="connsiteX7" fmla="*/ 0 w 2894723"/>
                  <a:gd name="connsiteY7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653141 h 3103928"/>
                  <a:gd name="connsiteX2" fmla="*/ 274090 w 2894723"/>
                  <a:gd name="connsiteY2" fmla="*/ 7257 h 3103928"/>
                  <a:gd name="connsiteX3" fmla="*/ 604762 w 2894723"/>
                  <a:gd name="connsiteY3" fmla="*/ 0 h 3103928"/>
                  <a:gd name="connsiteX4" fmla="*/ 1140915 w 2894723"/>
                  <a:gd name="connsiteY4" fmla="*/ 1233713 h 3103928"/>
                  <a:gd name="connsiteX5" fmla="*/ 1999677 w 2894723"/>
                  <a:gd name="connsiteY5" fmla="*/ 2189237 h 3103928"/>
                  <a:gd name="connsiteX6" fmla="*/ 2894723 w 2894723"/>
                  <a:gd name="connsiteY6" fmla="*/ 3103928 h 3103928"/>
                  <a:gd name="connsiteX7" fmla="*/ 0 w 2894723"/>
                  <a:gd name="connsiteY7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274090 w 2894723"/>
                  <a:gd name="connsiteY2" fmla="*/ 7257 h 3103928"/>
                  <a:gd name="connsiteX3" fmla="*/ 604762 w 2894723"/>
                  <a:gd name="connsiteY3" fmla="*/ 0 h 3103928"/>
                  <a:gd name="connsiteX4" fmla="*/ 1140915 w 2894723"/>
                  <a:gd name="connsiteY4" fmla="*/ 1233713 h 3103928"/>
                  <a:gd name="connsiteX5" fmla="*/ 1999677 w 2894723"/>
                  <a:gd name="connsiteY5" fmla="*/ 2189237 h 3103928"/>
                  <a:gd name="connsiteX6" fmla="*/ 2894723 w 2894723"/>
                  <a:gd name="connsiteY6" fmla="*/ 3103928 h 3103928"/>
                  <a:gd name="connsiteX7" fmla="*/ 0 w 2894723"/>
                  <a:gd name="connsiteY7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48312 w 2894723"/>
                  <a:gd name="connsiteY2" fmla="*/ 464457 h 3103928"/>
                  <a:gd name="connsiteX3" fmla="*/ 274090 w 2894723"/>
                  <a:gd name="connsiteY3" fmla="*/ 7257 h 3103928"/>
                  <a:gd name="connsiteX4" fmla="*/ 604762 w 2894723"/>
                  <a:gd name="connsiteY4" fmla="*/ 0 h 3103928"/>
                  <a:gd name="connsiteX5" fmla="*/ 1140915 w 2894723"/>
                  <a:gd name="connsiteY5" fmla="*/ 1233713 h 3103928"/>
                  <a:gd name="connsiteX6" fmla="*/ 1999677 w 2894723"/>
                  <a:gd name="connsiteY6" fmla="*/ 2189237 h 3103928"/>
                  <a:gd name="connsiteX7" fmla="*/ 2894723 w 2894723"/>
                  <a:gd name="connsiteY7" fmla="*/ 3103928 h 3103928"/>
                  <a:gd name="connsiteX8" fmla="*/ 0 w 2894723"/>
                  <a:gd name="connsiteY8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212001 w 2894723"/>
                  <a:gd name="connsiteY2" fmla="*/ 362857 h 3103928"/>
                  <a:gd name="connsiteX3" fmla="*/ 274090 w 2894723"/>
                  <a:gd name="connsiteY3" fmla="*/ 7257 h 3103928"/>
                  <a:gd name="connsiteX4" fmla="*/ 604762 w 2894723"/>
                  <a:gd name="connsiteY4" fmla="*/ 0 h 3103928"/>
                  <a:gd name="connsiteX5" fmla="*/ 1140915 w 2894723"/>
                  <a:gd name="connsiteY5" fmla="*/ 1233713 h 3103928"/>
                  <a:gd name="connsiteX6" fmla="*/ 1999677 w 2894723"/>
                  <a:gd name="connsiteY6" fmla="*/ 2189237 h 3103928"/>
                  <a:gd name="connsiteX7" fmla="*/ 2894723 w 2894723"/>
                  <a:gd name="connsiteY7" fmla="*/ 3103928 h 3103928"/>
                  <a:gd name="connsiteX8" fmla="*/ 0 w 2894723"/>
                  <a:gd name="connsiteY8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212001 w 2894723"/>
                  <a:gd name="connsiteY2" fmla="*/ 362857 h 3103928"/>
                  <a:gd name="connsiteX3" fmla="*/ 274090 w 2894723"/>
                  <a:gd name="connsiteY3" fmla="*/ 7257 h 3103928"/>
                  <a:gd name="connsiteX4" fmla="*/ 604762 w 2894723"/>
                  <a:gd name="connsiteY4" fmla="*/ 0 h 3103928"/>
                  <a:gd name="connsiteX5" fmla="*/ 1140915 w 2894723"/>
                  <a:gd name="connsiteY5" fmla="*/ 1233713 h 3103928"/>
                  <a:gd name="connsiteX6" fmla="*/ 1999677 w 2894723"/>
                  <a:gd name="connsiteY6" fmla="*/ 2189237 h 3103928"/>
                  <a:gd name="connsiteX7" fmla="*/ 2894723 w 2894723"/>
                  <a:gd name="connsiteY7" fmla="*/ 3103928 h 3103928"/>
                  <a:gd name="connsiteX8" fmla="*/ 0 w 2894723"/>
                  <a:gd name="connsiteY8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212001 w 2894723"/>
                  <a:gd name="connsiteY2" fmla="*/ 362857 h 3103928"/>
                  <a:gd name="connsiteX3" fmla="*/ 274090 w 2894723"/>
                  <a:gd name="connsiteY3" fmla="*/ 7257 h 3103928"/>
                  <a:gd name="connsiteX4" fmla="*/ 604762 w 2894723"/>
                  <a:gd name="connsiteY4" fmla="*/ 0 h 3103928"/>
                  <a:gd name="connsiteX5" fmla="*/ 1140915 w 2894723"/>
                  <a:gd name="connsiteY5" fmla="*/ 1233713 h 3103928"/>
                  <a:gd name="connsiteX6" fmla="*/ 1999677 w 2894723"/>
                  <a:gd name="connsiteY6" fmla="*/ 2189237 h 3103928"/>
                  <a:gd name="connsiteX7" fmla="*/ 2894723 w 2894723"/>
                  <a:gd name="connsiteY7" fmla="*/ 3103928 h 3103928"/>
                  <a:gd name="connsiteX8" fmla="*/ 0 w 2894723"/>
                  <a:gd name="connsiteY8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183779 w 2894723"/>
                  <a:gd name="connsiteY2" fmla="*/ 351568 h 3103928"/>
                  <a:gd name="connsiteX3" fmla="*/ 274090 w 2894723"/>
                  <a:gd name="connsiteY3" fmla="*/ 7257 h 3103928"/>
                  <a:gd name="connsiteX4" fmla="*/ 604762 w 2894723"/>
                  <a:gd name="connsiteY4" fmla="*/ 0 h 3103928"/>
                  <a:gd name="connsiteX5" fmla="*/ 1140915 w 2894723"/>
                  <a:gd name="connsiteY5" fmla="*/ 1233713 h 3103928"/>
                  <a:gd name="connsiteX6" fmla="*/ 1999677 w 2894723"/>
                  <a:gd name="connsiteY6" fmla="*/ 2189237 h 3103928"/>
                  <a:gd name="connsiteX7" fmla="*/ 2894723 w 2894723"/>
                  <a:gd name="connsiteY7" fmla="*/ 3103928 h 3103928"/>
                  <a:gd name="connsiteX8" fmla="*/ 0 w 2894723"/>
                  <a:gd name="connsiteY8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183779 w 2894723"/>
                  <a:gd name="connsiteY2" fmla="*/ 351568 h 3103928"/>
                  <a:gd name="connsiteX3" fmla="*/ 274090 w 2894723"/>
                  <a:gd name="connsiteY3" fmla="*/ 7257 h 3103928"/>
                  <a:gd name="connsiteX4" fmla="*/ 604762 w 2894723"/>
                  <a:gd name="connsiteY4" fmla="*/ 0 h 3103928"/>
                  <a:gd name="connsiteX5" fmla="*/ 1140915 w 2894723"/>
                  <a:gd name="connsiteY5" fmla="*/ 1233713 h 3103928"/>
                  <a:gd name="connsiteX6" fmla="*/ 1999677 w 2894723"/>
                  <a:gd name="connsiteY6" fmla="*/ 2189237 h 3103928"/>
                  <a:gd name="connsiteX7" fmla="*/ 2894723 w 2894723"/>
                  <a:gd name="connsiteY7" fmla="*/ 3103928 h 3103928"/>
                  <a:gd name="connsiteX8" fmla="*/ 0 w 2894723"/>
                  <a:gd name="connsiteY8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183779 w 2894723"/>
                  <a:gd name="connsiteY2" fmla="*/ 351568 h 3103928"/>
                  <a:gd name="connsiteX3" fmla="*/ 274090 w 2894723"/>
                  <a:gd name="connsiteY3" fmla="*/ 7257 h 3103928"/>
                  <a:gd name="connsiteX4" fmla="*/ 604762 w 2894723"/>
                  <a:gd name="connsiteY4" fmla="*/ 0 h 3103928"/>
                  <a:gd name="connsiteX5" fmla="*/ 911912 w 2894723"/>
                  <a:gd name="connsiteY5" fmla="*/ 724101 h 3103928"/>
                  <a:gd name="connsiteX6" fmla="*/ 1140915 w 2894723"/>
                  <a:gd name="connsiteY6" fmla="*/ 1233713 h 3103928"/>
                  <a:gd name="connsiteX7" fmla="*/ 1999677 w 2894723"/>
                  <a:gd name="connsiteY7" fmla="*/ 2189237 h 3103928"/>
                  <a:gd name="connsiteX8" fmla="*/ 2894723 w 2894723"/>
                  <a:gd name="connsiteY8" fmla="*/ 3103928 h 3103928"/>
                  <a:gd name="connsiteX9" fmla="*/ 0 w 2894723"/>
                  <a:gd name="connsiteY9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183779 w 2894723"/>
                  <a:gd name="connsiteY2" fmla="*/ 351568 h 3103928"/>
                  <a:gd name="connsiteX3" fmla="*/ 274090 w 2894723"/>
                  <a:gd name="connsiteY3" fmla="*/ 7257 h 3103928"/>
                  <a:gd name="connsiteX4" fmla="*/ 604762 w 2894723"/>
                  <a:gd name="connsiteY4" fmla="*/ 0 h 3103928"/>
                  <a:gd name="connsiteX5" fmla="*/ 437778 w 2894723"/>
                  <a:gd name="connsiteY5" fmla="*/ 803123 h 3103928"/>
                  <a:gd name="connsiteX6" fmla="*/ 1140915 w 2894723"/>
                  <a:gd name="connsiteY6" fmla="*/ 1233713 h 3103928"/>
                  <a:gd name="connsiteX7" fmla="*/ 1999677 w 2894723"/>
                  <a:gd name="connsiteY7" fmla="*/ 2189237 h 3103928"/>
                  <a:gd name="connsiteX8" fmla="*/ 2894723 w 2894723"/>
                  <a:gd name="connsiteY8" fmla="*/ 3103928 h 3103928"/>
                  <a:gd name="connsiteX9" fmla="*/ 0 w 2894723"/>
                  <a:gd name="connsiteY9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183779 w 2894723"/>
                  <a:gd name="connsiteY2" fmla="*/ 351568 h 3103928"/>
                  <a:gd name="connsiteX3" fmla="*/ 274090 w 2894723"/>
                  <a:gd name="connsiteY3" fmla="*/ 7257 h 3103928"/>
                  <a:gd name="connsiteX4" fmla="*/ 604762 w 2894723"/>
                  <a:gd name="connsiteY4" fmla="*/ 0 h 3103928"/>
                  <a:gd name="connsiteX5" fmla="*/ 437778 w 2894723"/>
                  <a:gd name="connsiteY5" fmla="*/ 803123 h 3103928"/>
                  <a:gd name="connsiteX6" fmla="*/ 1140915 w 2894723"/>
                  <a:gd name="connsiteY6" fmla="*/ 1233713 h 3103928"/>
                  <a:gd name="connsiteX7" fmla="*/ 1999677 w 2894723"/>
                  <a:gd name="connsiteY7" fmla="*/ 2189237 h 3103928"/>
                  <a:gd name="connsiteX8" fmla="*/ 2894723 w 2894723"/>
                  <a:gd name="connsiteY8" fmla="*/ 3103928 h 3103928"/>
                  <a:gd name="connsiteX9" fmla="*/ 0 w 2894723"/>
                  <a:gd name="connsiteY9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183779 w 2894723"/>
                  <a:gd name="connsiteY2" fmla="*/ 351568 h 3103928"/>
                  <a:gd name="connsiteX3" fmla="*/ 274090 w 2894723"/>
                  <a:gd name="connsiteY3" fmla="*/ 7257 h 3103928"/>
                  <a:gd name="connsiteX4" fmla="*/ 604762 w 2894723"/>
                  <a:gd name="connsiteY4" fmla="*/ 0 h 3103928"/>
                  <a:gd name="connsiteX5" fmla="*/ 437778 w 2894723"/>
                  <a:gd name="connsiteY5" fmla="*/ 803123 h 3103928"/>
                  <a:gd name="connsiteX6" fmla="*/ 1140915 w 2894723"/>
                  <a:gd name="connsiteY6" fmla="*/ 1233713 h 3103928"/>
                  <a:gd name="connsiteX7" fmla="*/ 1999677 w 2894723"/>
                  <a:gd name="connsiteY7" fmla="*/ 2189237 h 3103928"/>
                  <a:gd name="connsiteX8" fmla="*/ 2894723 w 2894723"/>
                  <a:gd name="connsiteY8" fmla="*/ 3103928 h 3103928"/>
                  <a:gd name="connsiteX9" fmla="*/ 0 w 2894723"/>
                  <a:gd name="connsiteY9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183779 w 2894723"/>
                  <a:gd name="connsiteY2" fmla="*/ 351568 h 3103928"/>
                  <a:gd name="connsiteX3" fmla="*/ 274090 w 2894723"/>
                  <a:gd name="connsiteY3" fmla="*/ 7257 h 3103928"/>
                  <a:gd name="connsiteX4" fmla="*/ 638629 w 2894723"/>
                  <a:gd name="connsiteY4" fmla="*/ 0 h 3103928"/>
                  <a:gd name="connsiteX5" fmla="*/ 437778 w 2894723"/>
                  <a:gd name="connsiteY5" fmla="*/ 803123 h 3103928"/>
                  <a:gd name="connsiteX6" fmla="*/ 1140915 w 2894723"/>
                  <a:gd name="connsiteY6" fmla="*/ 1233713 h 3103928"/>
                  <a:gd name="connsiteX7" fmla="*/ 1999677 w 2894723"/>
                  <a:gd name="connsiteY7" fmla="*/ 2189237 h 3103928"/>
                  <a:gd name="connsiteX8" fmla="*/ 2894723 w 2894723"/>
                  <a:gd name="connsiteY8" fmla="*/ 3103928 h 3103928"/>
                  <a:gd name="connsiteX9" fmla="*/ 0 w 2894723"/>
                  <a:gd name="connsiteY9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183779 w 2894723"/>
                  <a:gd name="connsiteY2" fmla="*/ 351568 h 3103928"/>
                  <a:gd name="connsiteX3" fmla="*/ 274090 w 2894723"/>
                  <a:gd name="connsiteY3" fmla="*/ 7257 h 3103928"/>
                  <a:gd name="connsiteX4" fmla="*/ 638629 w 2894723"/>
                  <a:gd name="connsiteY4" fmla="*/ 0 h 3103928"/>
                  <a:gd name="connsiteX5" fmla="*/ 437778 w 2894723"/>
                  <a:gd name="connsiteY5" fmla="*/ 803123 h 3103928"/>
                  <a:gd name="connsiteX6" fmla="*/ 1377981 w 2894723"/>
                  <a:gd name="connsiteY6" fmla="*/ 1566735 h 3103928"/>
                  <a:gd name="connsiteX7" fmla="*/ 1999677 w 2894723"/>
                  <a:gd name="connsiteY7" fmla="*/ 2189237 h 3103928"/>
                  <a:gd name="connsiteX8" fmla="*/ 2894723 w 2894723"/>
                  <a:gd name="connsiteY8" fmla="*/ 3103928 h 3103928"/>
                  <a:gd name="connsiteX9" fmla="*/ 0 w 2894723"/>
                  <a:gd name="connsiteY9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183779 w 2894723"/>
                  <a:gd name="connsiteY2" fmla="*/ 351568 h 3103928"/>
                  <a:gd name="connsiteX3" fmla="*/ 274090 w 2894723"/>
                  <a:gd name="connsiteY3" fmla="*/ 7257 h 3103928"/>
                  <a:gd name="connsiteX4" fmla="*/ 638629 w 2894723"/>
                  <a:gd name="connsiteY4" fmla="*/ 0 h 3103928"/>
                  <a:gd name="connsiteX5" fmla="*/ 437778 w 2894723"/>
                  <a:gd name="connsiteY5" fmla="*/ 803123 h 3103928"/>
                  <a:gd name="connsiteX6" fmla="*/ 1377981 w 2894723"/>
                  <a:gd name="connsiteY6" fmla="*/ 1566735 h 3103928"/>
                  <a:gd name="connsiteX7" fmla="*/ 1724712 w 2894723"/>
                  <a:gd name="connsiteY7" fmla="*/ 1920723 h 3103928"/>
                  <a:gd name="connsiteX8" fmla="*/ 1999677 w 2894723"/>
                  <a:gd name="connsiteY8" fmla="*/ 2189237 h 3103928"/>
                  <a:gd name="connsiteX9" fmla="*/ 2894723 w 2894723"/>
                  <a:gd name="connsiteY9" fmla="*/ 3103928 h 3103928"/>
                  <a:gd name="connsiteX10" fmla="*/ 0 w 2894723"/>
                  <a:gd name="connsiteY10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183779 w 2894723"/>
                  <a:gd name="connsiteY2" fmla="*/ 351568 h 3103928"/>
                  <a:gd name="connsiteX3" fmla="*/ 274090 w 2894723"/>
                  <a:gd name="connsiteY3" fmla="*/ 7257 h 3103928"/>
                  <a:gd name="connsiteX4" fmla="*/ 638629 w 2894723"/>
                  <a:gd name="connsiteY4" fmla="*/ 0 h 3103928"/>
                  <a:gd name="connsiteX5" fmla="*/ 437778 w 2894723"/>
                  <a:gd name="connsiteY5" fmla="*/ 803123 h 3103928"/>
                  <a:gd name="connsiteX6" fmla="*/ 1377981 w 2894723"/>
                  <a:gd name="connsiteY6" fmla="*/ 1566735 h 3103928"/>
                  <a:gd name="connsiteX7" fmla="*/ 1273156 w 2894723"/>
                  <a:gd name="connsiteY7" fmla="*/ 1864278 h 3103928"/>
                  <a:gd name="connsiteX8" fmla="*/ 1999677 w 2894723"/>
                  <a:gd name="connsiteY8" fmla="*/ 2189237 h 3103928"/>
                  <a:gd name="connsiteX9" fmla="*/ 2894723 w 2894723"/>
                  <a:gd name="connsiteY9" fmla="*/ 3103928 h 3103928"/>
                  <a:gd name="connsiteX10" fmla="*/ 0 w 2894723"/>
                  <a:gd name="connsiteY10" fmla="*/ 3103928 h 3103928"/>
                  <a:gd name="connsiteX0" fmla="*/ 0 w 2894723"/>
                  <a:gd name="connsiteY0" fmla="*/ 3103928 h 3103928"/>
                  <a:gd name="connsiteX1" fmla="*/ 3963 w 2894723"/>
                  <a:gd name="connsiteY1" fmla="*/ 562830 h 3103928"/>
                  <a:gd name="connsiteX2" fmla="*/ 183779 w 2894723"/>
                  <a:gd name="connsiteY2" fmla="*/ 351568 h 3103928"/>
                  <a:gd name="connsiteX3" fmla="*/ 274090 w 2894723"/>
                  <a:gd name="connsiteY3" fmla="*/ 7257 h 3103928"/>
                  <a:gd name="connsiteX4" fmla="*/ 638629 w 2894723"/>
                  <a:gd name="connsiteY4" fmla="*/ 0 h 3103928"/>
                  <a:gd name="connsiteX5" fmla="*/ 437778 w 2894723"/>
                  <a:gd name="connsiteY5" fmla="*/ 803123 h 3103928"/>
                  <a:gd name="connsiteX6" fmla="*/ 1377981 w 2894723"/>
                  <a:gd name="connsiteY6" fmla="*/ 1566735 h 3103928"/>
                  <a:gd name="connsiteX7" fmla="*/ 1273156 w 2894723"/>
                  <a:gd name="connsiteY7" fmla="*/ 1864278 h 3103928"/>
                  <a:gd name="connsiteX8" fmla="*/ 1598922 w 2894723"/>
                  <a:gd name="connsiteY8" fmla="*/ 2567414 h 3103928"/>
                  <a:gd name="connsiteX9" fmla="*/ 2894723 w 2894723"/>
                  <a:gd name="connsiteY9" fmla="*/ 3103928 h 3103928"/>
                  <a:gd name="connsiteX10" fmla="*/ 0 w 2894723"/>
                  <a:gd name="connsiteY10" fmla="*/ 3103928 h 3103928"/>
                  <a:gd name="connsiteX0" fmla="*/ 0 w 2256901"/>
                  <a:gd name="connsiteY0" fmla="*/ 3103928 h 3103928"/>
                  <a:gd name="connsiteX1" fmla="*/ 3963 w 2256901"/>
                  <a:gd name="connsiteY1" fmla="*/ 562830 h 3103928"/>
                  <a:gd name="connsiteX2" fmla="*/ 183779 w 2256901"/>
                  <a:gd name="connsiteY2" fmla="*/ 351568 h 3103928"/>
                  <a:gd name="connsiteX3" fmla="*/ 274090 w 2256901"/>
                  <a:gd name="connsiteY3" fmla="*/ 7257 h 3103928"/>
                  <a:gd name="connsiteX4" fmla="*/ 638629 w 2256901"/>
                  <a:gd name="connsiteY4" fmla="*/ 0 h 3103928"/>
                  <a:gd name="connsiteX5" fmla="*/ 437778 w 2256901"/>
                  <a:gd name="connsiteY5" fmla="*/ 803123 h 3103928"/>
                  <a:gd name="connsiteX6" fmla="*/ 1377981 w 2256901"/>
                  <a:gd name="connsiteY6" fmla="*/ 1566735 h 3103928"/>
                  <a:gd name="connsiteX7" fmla="*/ 1273156 w 2256901"/>
                  <a:gd name="connsiteY7" fmla="*/ 1864278 h 3103928"/>
                  <a:gd name="connsiteX8" fmla="*/ 1598922 w 2256901"/>
                  <a:gd name="connsiteY8" fmla="*/ 2567414 h 3103928"/>
                  <a:gd name="connsiteX9" fmla="*/ 2256901 w 2256901"/>
                  <a:gd name="connsiteY9" fmla="*/ 2753972 h 3103928"/>
                  <a:gd name="connsiteX10" fmla="*/ 0 w 2256901"/>
                  <a:gd name="connsiteY10" fmla="*/ 3103928 h 3103928"/>
                  <a:gd name="connsiteX0" fmla="*/ 0 w 1726323"/>
                  <a:gd name="connsiteY0" fmla="*/ 3103928 h 3103928"/>
                  <a:gd name="connsiteX1" fmla="*/ 3963 w 1726323"/>
                  <a:gd name="connsiteY1" fmla="*/ 562830 h 3103928"/>
                  <a:gd name="connsiteX2" fmla="*/ 183779 w 1726323"/>
                  <a:gd name="connsiteY2" fmla="*/ 351568 h 3103928"/>
                  <a:gd name="connsiteX3" fmla="*/ 274090 w 1726323"/>
                  <a:gd name="connsiteY3" fmla="*/ 7257 h 3103928"/>
                  <a:gd name="connsiteX4" fmla="*/ 638629 w 1726323"/>
                  <a:gd name="connsiteY4" fmla="*/ 0 h 3103928"/>
                  <a:gd name="connsiteX5" fmla="*/ 437778 w 1726323"/>
                  <a:gd name="connsiteY5" fmla="*/ 803123 h 3103928"/>
                  <a:gd name="connsiteX6" fmla="*/ 1377981 w 1726323"/>
                  <a:gd name="connsiteY6" fmla="*/ 1566735 h 3103928"/>
                  <a:gd name="connsiteX7" fmla="*/ 1273156 w 1726323"/>
                  <a:gd name="connsiteY7" fmla="*/ 1864278 h 3103928"/>
                  <a:gd name="connsiteX8" fmla="*/ 1598922 w 1726323"/>
                  <a:gd name="connsiteY8" fmla="*/ 2567414 h 3103928"/>
                  <a:gd name="connsiteX9" fmla="*/ 1726323 w 1726323"/>
                  <a:gd name="connsiteY9" fmla="*/ 2753972 h 3103928"/>
                  <a:gd name="connsiteX10" fmla="*/ 0 w 1726323"/>
                  <a:gd name="connsiteY10" fmla="*/ 3103928 h 3103928"/>
                  <a:gd name="connsiteX0" fmla="*/ 0 w 1598922"/>
                  <a:gd name="connsiteY0" fmla="*/ 3103928 h 3103928"/>
                  <a:gd name="connsiteX1" fmla="*/ 3963 w 1598922"/>
                  <a:gd name="connsiteY1" fmla="*/ 562830 h 3103928"/>
                  <a:gd name="connsiteX2" fmla="*/ 183779 w 1598922"/>
                  <a:gd name="connsiteY2" fmla="*/ 351568 h 3103928"/>
                  <a:gd name="connsiteX3" fmla="*/ 274090 w 1598922"/>
                  <a:gd name="connsiteY3" fmla="*/ 7257 h 3103928"/>
                  <a:gd name="connsiteX4" fmla="*/ 638629 w 1598922"/>
                  <a:gd name="connsiteY4" fmla="*/ 0 h 3103928"/>
                  <a:gd name="connsiteX5" fmla="*/ 437778 w 1598922"/>
                  <a:gd name="connsiteY5" fmla="*/ 803123 h 3103928"/>
                  <a:gd name="connsiteX6" fmla="*/ 1377981 w 1598922"/>
                  <a:gd name="connsiteY6" fmla="*/ 1566735 h 3103928"/>
                  <a:gd name="connsiteX7" fmla="*/ 1273156 w 1598922"/>
                  <a:gd name="connsiteY7" fmla="*/ 1864278 h 3103928"/>
                  <a:gd name="connsiteX8" fmla="*/ 1598922 w 1598922"/>
                  <a:gd name="connsiteY8" fmla="*/ 2567414 h 3103928"/>
                  <a:gd name="connsiteX9" fmla="*/ 1382012 w 1598922"/>
                  <a:gd name="connsiteY9" fmla="*/ 2753972 h 3103928"/>
                  <a:gd name="connsiteX10" fmla="*/ 0 w 1598922"/>
                  <a:gd name="connsiteY10" fmla="*/ 3103928 h 3103928"/>
                  <a:gd name="connsiteX0" fmla="*/ 0 w 1598922"/>
                  <a:gd name="connsiteY0" fmla="*/ 3103928 h 3103928"/>
                  <a:gd name="connsiteX1" fmla="*/ 3963 w 1598922"/>
                  <a:gd name="connsiteY1" fmla="*/ 562830 h 3103928"/>
                  <a:gd name="connsiteX2" fmla="*/ 183779 w 1598922"/>
                  <a:gd name="connsiteY2" fmla="*/ 351568 h 3103928"/>
                  <a:gd name="connsiteX3" fmla="*/ 274090 w 1598922"/>
                  <a:gd name="connsiteY3" fmla="*/ 7257 h 3103928"/>
                  <a:gd name="connsiteX4" fmla="*/ 638629 w 1598922"/>
                  <a:gd name="connsiteY4" fmla="*/ 0 h 3103928"/>
                  <a:gd name="connsiteX5" fmla="*/ 437778 w 1598922"/>
                  <a:gd name="connsiteY5" fmla="*/ 803123 h 3103928"/>
                  <a:gd name="connsiteX6" fmla="*/ 1377981 w 1598922"/>
                  <a:gd name="connsiteY6" fmla="*/ 1566735 h 3103928"/>
                  <a:gd name="connsiteX7" fmla="*/ 1273156 w 1598922"/>
                  <a:gd name="connsiteY7" fmla="*/ 1864278 h 3103928"/>
                  <a:gd name="connsiteX8" fmla="*/ 1598922 w 1598922"/>
                  <a:gd name="connsiteY8" fmla="*/ 2567414 h 3103928"/>
                  <a:gd name="connsiteX9" fmla="*/ 1382012 w 1598922"/>
                  <a:gd name="connsiteY9" fmla="*/ 2753972 h 3103928"/>
                  <a:gd name="connsiteX10" fmla="*/ 0 w 1598922"/>
                  <a:gd name="connsiteY10" fmla="*/ 3103928 h 3103928"/>
                  <a:gd name="connsiteX0" fmla="*/ 0 w 1598922"/>
                  <a:gd name="connsiteY0" fmla="*/ 3103928 h 3103928"/>
                  <a:gd name="connsiteX1" fmla="*/ 3963 w 1598922"/>
                  <a:gd name="connsiteY1" fmla="*/ 562830 h 3103928"/>
                  <a:gd name="connsiteX2" fmla="*/ 183779 w 1598922"/>
                  <a:gd name="connsiteY2" fmla="*/ 351568 h 3103928"/>
                  <a:gd name="connsiteX3" fmla="*/ 274090 w 1598922"/>
                  <a:gd name="connsiteY3" fmla="*/ 7257 h 3103928"/>
                  <a:gd name="connsiteX4" fmla="*/ 638629 w 1598922"/>
                  <a:gd name="connsiteY4" fmla="*/ 0 h 3103928"/>
                  <a:gd name="connsiteX5" fmla="*/ 437778 w 1598922"/>
                  <a:gd name="connsiteY5" fmla="*/ 803123 h 3103928"/>
                  <a:gd name="connsiteX6" fmla="*/ 1377981 w 1598922"/>
                  <a:gd name="connsiteY6" fmla="*/ 1566735 h 3103928"/>
                  <a:gd name="connsiteX7" fmla="*/ 1273156 w 1598922"/>
                  <a:gd name="connsiteY7" fmla="*/ 1864278 h 3103928"/>
                  <a:gd name="connsiteX8" fmla="*/ 1598922 w 1598922"/>
                  <a:gd name="connsiteY8" fmla="*/ 2567414 h 3103928"/>
                  <a:gd name="connsiteX9" fmla="*/ 1382012 w 1598922"/>
                  <a:gd name="connsiteY9" fmla="*/ 2753972 h 3103928"/>
                  <a:gd name="connsiteX10" fmla="*/ 0 w 1598922"/>
                  <a:gd name="connsiteY10" fmla="*/ 3103928 h 3103928"/>
                  <a:gd name="connsiteX0" fmla="*/ 0 w 1598922"/>
                  <a:gd name="connsiteY0" fmla="*/ 3103928 h 3103928"/>
                  <a:gd name="connsiteX1" fmla="*/ 3963 w 1598922"/>
                  <a:gd name="connsiteY1" fmla="*/ 562830 h 3103928"/>
                  <a:gd name="connsiteX2" fmla="*/ 183779 w 1598922"/>
                  <a:gd name="connsiteY2" fmla="*/ 351568 h 3103928"/>
                  <a:gd name="connsiteX3" fmla="*/ 274090 w 1598922"/>
                  <a:gd name="connsiteY3" fmla="*/ 7257 h 3103928"/>
                  <a:gd name="connsiteX4" fmla="*/ 638629 w 1598922"/>
                  <a:gd name="connsiteY4" fmla="*/ 0 h 3103928"/>
                  <a:gd name="connsiteX5" fmla="*/ 437778 w 1598922"/>
                  <a:gd name="connsiteY5" fmla="*/ 803123 h 3103928"/>
                  <a:gd name="connsiteX6" fmla="*/ 1377981 w 1598922"/>
                  <a:gd name="connsiteY6" fmla="*/ 1566735 h 3103928"/>
                  <a:gd name="connsiteX7" fmla="*/ 1273156 w 1598922"/>
                  <a:gd name="connsiteY7" fmla="*/ 1864278 h 3103928"/>
                  <a:gd name="connsiteX8" fmla="*/ 1598922 w 1598922"/>
                  <a:gd name="connsiteY8" fmla="*/ 2567414 h 3103928"/>
                  <a:gd name="connsiteX9" fmla="*/ 1382012 w 1598922"/>
                  <a:gd name="connsiteY9" fmla="*/ 2753972 h 3103928"/>
                  <a:gd name="connsiteX10" fmla="*/ 0 w 1598922"/>
                  <a:gd name="connsiteY10" fmla="*/ 3103928 h 3103928"/>
                  <a:gd name="connsiteX0" fmla="*/ 0 w 1598922"/>
                  <a:gd name="connsiteY0" fmla="*/ 3103928 h 3103928"/>
                  <a:gd name="connsiteX1" fmla="*/ 3963 w 1598922"/>
                  <a:gd name="connsiteY1" fmla="*/ 562830 h 3103928"/>
                  <a:gd name="connsiteX2" fmla="*/ 183779 w 1598922"/>
                  <a:gd name="connsiteY2" fmla="*/ 351568 h 3103928"/>
                  <a:gd name="connsiteX3" fmla="*/ 274090 w 1598922"/>
                  <a:gd name="connsiteY3" fmla="*/ 7257 h 3103928"/>
                  <a:gd name="connsiteX4" fmla="*/ 638629 w 1598922"/>
                  <a:gd name="connsiteY4" fmla="*/ 0 h 3103928"/>
                  <a:gd name="connsiteX5" fmla="*/ 437778 w 1598922"/>
                  <a:gd name="connsiteY5" fmla="*/ 803123 h 3103928"/>
                  <a:gd name="connsiteX6" fmla="*/ 1377981 w 1598922"/>
                  <a:gd name="connsiteY6" fmla="*/ 1566735 h 3103928"/>
                  <a:gd name="connsiteX7" fmla="*/ 1273156 w 1598922"/>
                  <a:gd name="connsiteY7" fmla="*/ 1864278 h 3103928"/>
                  <a:gd name="connsiteX8" fmla="*/ 1598922 w 1598922"/>
                  <a:gd name="connsiteY8" fmla="*/ 2567414 h 3103928"/>
                  <a:gd name="connsiteX9" fmla="*/ 1382012 w 1598922"/>
                  <a:gd name="connsiteY9" fmla="*/ 2753972 h 3103928"/>
                  <a:gd name="connsiteX10" fmla="*/ 0 w 1598922"/>
                  <a:gd name="connsiteY10" fmla="*/ 3103928 h 3103928"/>
                  <a:gd name="connsiteX0" fmla="*/ 0 w 1602986"/>
                  <a:gd name="connsiteY0" fmla="*/ 3103928 h 3103928"/>
                  <a:gd name="connsiteX1" fmla="*/ 3963 w 1602986"/>
                  <a:gd name="connsiteY1" fmla="*/ 562830 h 3103928"/>
                  <a:gd name="connsiteX2" fmla="*/ 183779 w 1602986"/>
                  <a:gd name="connsiteY2" fmla="*/ 351568 h 3103928"/>
                  <a:gd name="connsiteX3" fmla="*/ 274090 w 1602986"/>
                  <a:gd name="connsiteY3" fmla="*/ 7257 h 3103928"/>
                  <a:gd name="connsiteX4" fmla="*/ 638629 w 1602986"/>
                  <a:gd name="connsiteY4" fmla="*/ 0 h 3103928"/>
                  <a:gd name="connsiteX5" fmla="*/ 437778 w 1602986"/>
                  <a:gd name="connsiteY5" fmla="*/ 803123 h 3103928"/>
                  <a:gd name="connsiteX6" fmla="*/ 1377981 w 1602986"/>
                  <a:gd name="connsiteY6" fmla="*/ 1566735 h 3103928"/>
                  <a:gd name="connsiteX7" fmla="*/ 1273156 w 1602986"/>
                  <a:gd name="connsiteY7" fmla="*/ 1864278 h 3103928"/>
                  <a:gd name="connsiteX8" fmla="*/ 1504578 w 1602986"/>
                  <a:gd name="connsiteY8" fmla="*/ 2383568 h 3103928"/>
                  <a:gd name="connsiteX9" fmla="*/ 1598922 w 1602986"/>
                  <a:gd name="connsiteY9" fmla="*/ 2567414 h 3103928"/>
                  <a:gd name="connsiteX10" fmla="*/ 1382012 w 1602986"/>
                  <a:gd name="connsiteY10" fmla="*/ 2753972 h 3103928"/>
                  <a:gd name="connsiteX11" fmla="*/ 0 w 1602986"/>
                  <a:gd name="connsiteY11" fmla="*/ 3103928 h 3103928"/>
                  <a:gd name="connsiteX0" fmla="*/ 0 w 1612036"/>
                  <a:gd name="connsiteY0" fmla="*/ 3103928 h 3103928"/>
                  <a:gd name="connsiteX1" fmla="*/ 3963 w 1612036"/>
                  <a:gd name="connsiteY1" fmla="*/ 562830 h 3103928"/>
                  <a:gd name="connsiteX2" fmla="*/ 183779 w 1612036"/>
                  <a:gd name="connsiteY2" fmla="*/ 351568 h 3103928"/>
                  <a:gd name="connsiteX3" fmla="*/ 274090 w 1612036"/>
                  <a:gd name="connsiteY3" fmla="*/ 7257 h 3103928"/>
                  <a:gd name="connsiteX4" fmla="*/ 638629 w 1612036"/>
                  <a:gd name="connsiteY4" fmla="*/ 0 h 3103928"/>
                  <a:gd name="connsiteX5" fmla="*/ 437778 w 1612036"/>
                  <a:gd name="connsiteY5" fmla="*/ 803123 h 3103928"/>
                  <a:gd name="connsiteX6" fmla="*/ 1377981 w 1612036"/>
                  <a:gd name="connsiteY6" fmla="*/ 1566735 h 3103928"/>
                  <a:gd name="connsiteX7" fmla="*/ 1273156 w 1612036"/>
                  <a:gd name="connsiteY7" fmla="*/ 1864278 h 3103928"/>
                  <a:gd name="connsiteX8" fmla="*/ 1566667 w 1612036"/>
                  <a:gd name="connsiteY8" fmla="*/ 2389212 h 3103928"/>
                  <a:gd name="connsiteX9" fmla="*/ 1598922 w 1612036"/>
                  <a:gd name="connsiteY9" fmla="*/ 2567414 h 3103928"/>
                  <a:gd name="connsiteX10" fmla="*/ 1382012 w 1612036"/>
                  <a:gd name="connsiteY10" fmla="*/ 2753972 h 3103928"/>
                  <a:gd name="connsiteX11" fmla="*/ 0 w 1612036"/>
                  <a:gd name="connsiteY11" fmla="*/ 3103928 h 3103928"/>
                  <a:gd name="connsiteX0" fmla="*/ 0 w 1612036"/>
                  <a:gd name="connsiteY0" fmla="*/ 3103928 h 3103928"/>
                  <a:gd name="connsiteX1" fmla="*/ 3963 w 1612036"/>
                  <a:gd name="connsiteY1" fmla="*/ 562830 h 3103928"/>
                  <a:gd name="connsiteX2" fmla="*/ 183779 w 1612036"/>
                  <a:gd name="connsiteY2" fmla="*/ 351568 h 3103928"/>
                  <a:gd name="connsiteX3" fmla="*/ 274090 w 1612036"/>
                  <a:gd name="connsiteY3" fmla="*/ 7257 h 3103928"/>
                  <a:gd name="connsiteX4" fmla="*/ 638629 w 1612036"/>
                  <a:gd name="connsiteY4" fmla="*/ 0 h 3103928"/>
                  <a:gd name="connsiteX5" fmla="*/ 437778 w 1612036"/>
                  <a:gd name="connsiteY5" fmla="*/ 803123 h 3103928"/>
                  <a:gd name="connsiteX6" fmla="*/ 1377981 w 1612036"/>
                  <a:gd name="connsiteY6" fmla="*/ 1566735 h 3103928"/>
                  <a:gd name="connsiteX7" fmla="*/ 1278800 w 1612036"/>
                  <a:gd name="connsiteY7" fmla="*/ 1886856 h 3103928"/>
                  <a:gd name="connsiteX8" fmla="*/ 1566667 w 1612036"/>
                  <a:gd name="connsiteY8" fmla="*/ 2389212 h 3103928"/>
                  <a:gd name="connsiteX9" fmla="*/ 1598922 w 1612036"/>
                  <a:gd name="connsiteY9" fmla="*/ 2567414 h 3103928"/>
                  <a:gd name="connsiteX10" fmla="*/ 1382012 w 1612036"/>
                  <a:gd name="connsiteY10" fmla="*/ 2753972 h 3103928"/>
                  <a:gd name="connsiteX11" fmla="*/ 0 w 1612036"/>
                  <a:gd name="connsiteY11" fmla="*/ 3103928 h 3103928"/>
                  <a:gd name="connsiteX0" fmla="*/ 0 w 1612036"/>
                  <a:gd name="connsiteY0" fmla="*/ 3103928 h 3103928"/>
                  <a:gd name="connsiteX1" fmla="*/ 3963 w 1612036"/>
                  <a:gd name="connsiteY1" fmla="*/ 562830 h 3103928"/>
                  <a:gd name="connsiteX2" fmla="*/ 183779 w 1612036"/>
                  <a:gd name="connsiteY2" fmla="*/ 351568 h 3103928"/>
                  <a:gd name="connsiteX3" fmla="*/ 274090 w 1612036"/>
                  <a:gd name="connsiteY3" fmla="*/ 7257 h 3103928"/>
                  <a:gd name="connsiteX4" fmla="*/ 638629 w 1612036"/>
                  <a:gd name="connsiteY4" fmla="*/ 0 h 3103928"/>
                  <a:gd name="connsiteX5" fmla="*/ 437778 w 1612036"/>
                  <a:gd name="connsiteY5" fmla="*/ 803123 h 3103928"/>
                  <a:gd name="connsiteX6" fmla="*/ 1377981 w 1612036"/>
                  <a:gd name="connsiteY6" fmla="*/ 1566735 h 3103928"/>
                  <a:gd name="connsiteX7" fmla="*/ 1278800 w 1612036"/>
                  <a:gd name="connsiteY7" fmla="*/ 1886856 h 3103928"/>
                  <a:gd name="connsiteX8" fmla="*/ 1566667 w 1612036"/>
                  <a:gd name="connsiteY8" fmla="*/ 2389212 h 3103928"/>
                  <a:gd name="connsiteX9" fmla="*/ 1598922 w 1612036"/>
                  <a:gd name="connsiteY9" fmla="*/ 2567414 h 3103928"/>
                  <a:gd name="connsiteX10" fmla="*/ 1382012 w 1612036"/>
                  <a:gd name="connsiteY10" fmla="*/ 2753972 h 3103928"/>
                  <a:gd name="connsiteX11" fmla="*/ 0 w 1612036"/>
                  <a:gd name="connsiteY11" fmla="*/ 3103928 h 3103928"/>
                  <a:gd name="connsiteX0" fmla="*/ 0 w 1612036"/>
                  <a:gd name="connsiteY0" fmla="*/ 3103928 h 3103928"/>
                  <a:gd name="connsiteX1" fmla="*/ 3963 w 1612036"/>
                  <a:gd name="connsiteY1" fmla="*/ 562830 h 3103928"/>
                  <a:gd name="connsiteX2" fmla="*/ 183779 w 1612036"/>
                  <a:gd name="connsiteY2" fmla="*/ 351568 h 3103928"/>
                  <a:gd name="connsiteX3" fmla="*/ 274090 w 1612036"/>
                  <a:gd name="connsiteY3" fmla="*/ 7257 h 3103928"/>
                  <a:gd name="connsiteX4" fmla="*/ 638629 w 1612036"/>
                  <a:gd name="connsiteY4" fmla="*/ 0 h 3103928"/>
                  <a:gd name="connsiteX5" fmla="*/ 437778 w 1612036"/>
                  <a:gd name="connsiteY5" fmla="*/ 803123 h 3103928"/>
                  <a:gd name="connsiteX6" fmla="*/ 1377981 w 1612036"/>
                  <a:gd name="connsiteY6" fmla="*/ 1566735 h 3103928"/>
                  <a:gd name="connsiteX7" fmla="*/ 1278800 w 1612036"/>
                  <a:gd name="connsiteY7" fmla="*/ 1886856 h 3103928"/>
                  <a:gd name="connsiteX8" fmla="*/ 1566667 w 1612036"/>
                  <a:gd name="connsiteY8" fmla="*/ 2389212 h 3103928"/>
                  <a:gd name="connsiteX9" fmla="*/ 1598922 w 1612036"/>
                  <a:gd name="connsiteY9" fmla="*/ 2567414 h 3103928"/>
                  <a:gd name="connsiteX10" fmla="*/ 1382012 w 1612036"/>
                  <a:gd name="connsiteY10" fmla="*/ 2753972 h 3103928"/>
                  <a:gd name="connsiteX11" fmla="*/ 0 w 1612036"/>
                  <a:gd name="connsiteY11" fmla="*/ 3103928 h 3103928"/>
                  <a:gd name="connsiteX0" fmla="*/ 0 w 1610928"/>
                  <a:gd name="connsiteY0" fmla="*/ 3103928 h 3103928"/>
                  <a:gd name="connsiteX1" fmla="*/ 3963 w 1610928"/>
                  <a:gd name="connsiteY1" fmla="*/ 562830 h 3103928"/>
                  <a:gd name="connsiteX2" fmla="*/ 183779 w 1610928"/>
                  <a:gd name="connsiteY2" fmla="*/ 351568 h 3103928"/>
                  <a:gd name="connsiteX3" fmla="*/ 274090 w 1610928"/>
                  <a:gd name="connsiteY3" fmla="*/ 7257 h 3103928"/>
                  <a:gd name="connsiteX4" fmla="*/ 638629 w 1610928"/>
                  <a:gd name="connsiteY4" fmla="*/ 0 h 3103928"/>
                  <a:gd name="connsiteX5" fmla="*/ 437778 w 1610928"/>
                  <a:gd name="connsiteY5" fmla="*/ 803123 h 3103928"/>
                  <a:gd name="connsiteX6" fmla="*/ 1377981 w 1610928"/>
                  <a:gd name="connsiteY6" fmla="*/ 1566735 h 3103928"/>
                  <a:gd name="connsiteX7" fmla="*/ 1278800 w 1610928"/>
                  <a:gd name="connsiteY7" fmla="*/ 1886856 h 3103928"/>
                  <a:gd name="connsiteX8" fmla="*/ 1566667 w 1610928"/>
                  <a:gd name="connsiteY8" fmla="*/ 2389212 h 3103928"/>
                  <a:gd name="connsiteX9" fmla="*/ 1598922 w 1610928"/>
                  <a:gd name="connsiteY9" fmla="*/ 2567414 h 3103928"/>
                  <a:gd name="connsiteX10" fmla="*/ 1459423 w 1610928"/>
                  <a:gd name="connsiteY10" fmla="*/ 2677079 h 3103928"/>
                  <a:gd name="connsiteX11" fmla="*/ 1382012 w 1610928"/>
                  <a:gd name="connsiteY11" fmla="*/ 2753972 h 3103928"/>
                  <a:gd name="connsiteX12" fmla="*/ 0 w 1610928"/>
                  <a:gd name="connsiteY12" fmla="*/ 3103928 h 3103928"/>
                  <a:gd name="connsiteX0" fmla="*/ 0 w 2155301"/>
                  <a:gd name="connsiteY0" fmla="*/ 3103928 h 3103928"/>
                  <a:gd name="connsiteX1" fmla="*/ 3963 w 2155301"/>
                  <a:gd name="connsiteY1" fmla="*/ 562830 h 3103928"/>
                  <a:gd name="connsiteX2" fmla="*/ 183779 w 2155301"/>
                  <a:gd name="connsiteY2" fmla="*/ 351568 h 3103928"/>
                  <a:gd name="connsiteX3" fmla="*/ 274090 w 2155301"/>
                  <a:gd name="connsiteY3" fmla="*/ 7257 h 3103928"/>
                  <a:gd name="connsiteX4" fmla="*/ 638629 w 2155301"/>
                  <a:gd name="connsiteY4" fmla="*/ 0 h 3103928"/>
                  <a:gd name="connsiteX5" fmla="*/ 437778 w 2155301"/>
                  <a:gd name="connsiteY5" fmla="*/ 803123 h 3103928"/>
                  <a:gd name="connsiteX6" fmla="*/ 1377981 w 2155301"/>
                  <a:gd name="connsiteY6" fmla="*/ 1566735 h 3103928"/>
                  <a:gd name="connsiteX7" fmla="*/ 1278800 w 2155301"/>
                  <a:gd name="connsiteY7" fmla="*/ 1886856 h 3103928"/>
                  <a:gd name="connsiteX8" fmla="*/ 1566667 w 2155301"/>
                  <a:gd name="connsiteY8" fmla="*/ 2389212 h 3103928"/>
                  <a:gd name="connsiteX9" fmla="*/ 1598922 w 2155301"/>
                  <a:gd name="connsiteY9" fmla="*/ 2567414 h 3103928"/>
                  <a:gd name="connsiteX10" fmla="*/ 1459423 w 2155301"/>
                  <a:gd name="connsiteY10" fmla="*/ 2677079 h 3103928"/>
                  <a:gd name="connsiteX11" fmla="*/ 2155301 w 2155301"/>
                  <a:gd name="connsiteY11" fmla="*/ 3098283 h 3103928"/>
                  <a:gd name="connsiteX12" fmla="*/ 0 w 2155301"/>
                  <a:gd name="connsiteY12" fmla="*/ 3103928 h 3103928"/>
                  <a:gd name="connsiteX0" fmla="*/ 0 w 2155301"/>
                  <a:gd name="connsiteY0" fmla="*/ 3103928 h 3103928"/>
                  <a:gd name="connsiteX1" fmla="*/ 3963 w 2155301"/>
                  <a:gd name="connsiteY1" fmla="*/ 562830 h 3103928"/>
                  <a:gd name="connsiteX2" fmla="*/ 183779 w 2155301"/>
                  <a:gd name="connsiteY2" fmla="*/ 351568 h 3103928"/>
                  <a:gd name="connsiteX3" fmla="*/ 274090 w 2155301"/>
                  <a:gd name="connsiteY3" fmla="*/ 7257 h 3103928"/>
                  <a:gd name="connsiteX4" fmla="*/ 638629 w 2155301"/>
                  <a:gd name="connsiteY4" fmla="*/ 0 h 3103928"/>
                  <a:gd name="connsiteX5" fmla="*/ 437778 w 2155301"/>
                  <a:gd name="connsiteY5" fmla="*/ 803123 h 3103928"/>
                  <a:gd name="connsiteX6" fmla="*/ 1377981 w 2155301"/>
                  <a:gd name="connsiteY6" fmla="*/ 1566735 h 3103928"/>
                  <a:gd name="connsiteX7" fmla="*/ 1278800 w 2155301"/>
                  <a:gd name="connsiteY7" fmla="*/ 1886856 h 3103928"/>
                  <a:gd name="connsiteX8" fmla="*/ 1566667 w 2155301"/>
                  <a:gd name="connsiteY8" fmla="*/ 2389212 h 3103928"/>
                  <a:gd name="connsiteX9" fmla="*/ 1598922 w 2155301"/>
                  <a:gd name="connsiteY9" fmla="*/ 2567414 h 3103928"/>
                  <a:gd name="connsiteX10" fmla="*/ 1510223 w 2155301"/>
                  <a:gd name="connsiteY10" fmla="*/ 2631923 h 3103928"/>
                  <a:gd name="connsiteX11" fmla="*/ 1459423 w 2155301"/>
                  <a:gd name="connsiteY11" fmla="*/ 2677079 h 3103928"/>
                  <a:gd name="connsiteX12" fmla="*/ 2155301 w 2155301"/>
                  <a:gd name="connsiteY12" fmla="*/ 3098283 h 3103928"/>
                  <a:gd name="connsiteX13" fmla="*/ 0 w 2155301"/>
                  <a:gd name="connsiteY13" fmla="*/ 3103928 h 3103928"/>
                  <a:gd name="connsiteX0" fmla="*/ 0 w 2155301"/>
                  <a:gd name="connsiteY0" fmla="*/ 3103928 h 3103928"/>
                  <a:gd name="connsiteX1" fmla="*/ 3963 w 2155301"/>
                  <a:gd name="connsiteY1" fmla="*/ 562830 h 3103928"/>
                  <a:gd name="connsiteX2" fmla="*/ 183779 w 2155301"/>
                  <a:gd name="connsiteY2" fmla="*/ 351568 h 3103928"/>
                  <a:gd name="connsiteX3" fmla="*/ 274090 w 2155301"/>
                  <a:gd name="connsiteY3" fmla="*/ 7257 h 3103928"/>
                  <a:gd name="connsiteX4" fmla="*/ 638629 w 2155301"/>
                  <a:gd name="connsiteY4" fmla="*/ 0 h 3103928"/>
                  <a:gd name="connsiteX5" fmla="*/ 437778 w 2155301"/>
                  <a:gd name="connsiteY5" fmla="*/ 803123 h 3103928"/>
                  <a:gd name="connsiteX6" fmla="*/ 1377981 w 2155301"/>
                  <a:gd name="connsiteY6" fmla="*/ 1566735 h 3103928"/>
                  <a:gd name="connsiteX7" fmla="*/ 1278800 w 2155301"/>
                  <a:gd name="connsiteY7" fmla="*/ 1886856 h 3103928"/>
                  <a:gd name="connsiteX8" fmla="*/ 1566667 w 2155301"/>
                  <a:gd name="connsiteY8" fmla="*/ 2389212 h 3103928"/>
                  <a:gd name="connsiteX9" fmla="*/ 1598922 w 2155301"/>
                  <a:gd name="connsiteY9" fmla="*/ 2567414 h 3103928"/>
                  <a:gd name="connsiteX10" fmla="*/ 1939201 w 2155301"/>
                  <a:gd name="connsiteY10" fmla="*/ 2688368 h 3103928"/>
                  <a:gd name="connsiteX11" fmla="*/ 1459423 w 2155301"/>
                  <a:gd name="connsiteY11" fmla="*/ 2677079 h 3103928"/>
                  <a:gd name="connsiteX12" fmla="*/ 2155301 w 2155301"/>
                  <a:gd name="connsiteY12" fmla="*/ 3098283 h 3103928"/>
                  <a:gd name="connsiteX13" fmla="*/ 0 w 2155301"/>
                  <a:gd name="connsiteY13" fmla="*/ 3103928 h 3103928"/>
                  <a:gd name="connsiteX0" fmla="*/ 0 w 2155301"/>
                  <a:gd name="connsiteY0" fmla="*/ 3103928 h 3103928"/>
                  <a:gd name="connsiteX1" fmla="*/ 3963 w 2155301"/>
                  <a:gd name="connsiteY1" fmla="*/ 562830 h 3103928"/>
                  <a:gd name="connsiteX2" fmla="*/ 183779 w 2155301"/>
                  <a:gd name="connsiteY2" fmla="*/ 351568 h 3103928"/>
                  <a:gd name="connsiteX3" fmla="*/ 274090 w 2155301"/>
                  <a:gd name="connsiteY3" fmla="*/ 7257 h 3103928"/>
                  <a:gd name="connsiteX4" fmla="*/ 638629 w 2155301"/>
                  <a:gd name="connsiteY4" fmla="*/ 0 h 3103928"/>
                  <a:gd name="connsiteX5" fmla="*/ 437778 w 2155301"/>
                  <a:gd name="connsiteY5" fmla="*/ 803123 h 3103928"/>
                  <a:gd name="connsiteX6" fmla="*/ 1377981 w 2155301"/>
                  <a:gd name="connsiteY6" fmla="*/ 1566735 h 3103928"/>
                  <a:gd name="connsiteX7" fmla="*/ 1278800 w 2155301"/>
                  <a:gd name="connsiteY7" fmla="*/ 1886856 h 3103928"/>
                  <a:gd name="connsiteX8" fmla="*/ 1566667 w 2155301"/>
                  <a:gd name="connsiteY8" fmla="*/ 2389212 h 3103928"/>
                  <a:gd name="connsiteX9" fmla="*/ 1598922 w 2155301"/>
                  <a:gd name="connsiteY9" fmla="*/ 2567414 h 3103928"/>
                  <a:gd name="connsiteX10" fmla="*/ 1939201 w 2155301"/>
                  <a:gd name="connsiteY10" fmla="*/ 2688368 h 3103928"/>
                  <a:gd name="connsiteX11" fmla="*/ 1645690 w 2155301"/>
                  <a:gd name="connsiteY11" fmla="*/ 2637568 h 3103928"/>
                  <a:gd name="connsiteX12" fmla="*/ 2155301 w 2155301"/>
                  <a:gd name="connsiteY12" fmla="*/ 3098283 h 3103928"/>
                  <a:gd name="connsiteX13" fmla="*/ 0 w 2155301"/>
                  <a:gd name="connsiteY13" fmla="*/ 3103928 h 3103928"/>
                  <a:gd name="connsiteX0" fmla="*/ 0 w 2155301"/>
                  <a:gd name="connsiteY0" fmla="*/ 3103928 h 3103928"/>
                  <a:gd name="connsiteX1" fmla="*/ 3963 w 2155301"/>
                  <a:gd name="connsiteY1" fmla="*/ 562830 h 3103928"/>
                  <a:gd name="connsiteX2" fmla="*/ 183779 w 2155301"/>
                  <a:gd name="connsiteY2" fmla="*/ 351568 h 3103928"/>
                  <a:gd name="connsiteX3" fmla="*/ 274090 w 2155301"/>
                  <a:gd name="connsiteY3" fmla="*/ 7257 h 3103928"/>
                  <a:gd name="connsiteX4" fmla="*/ 638629 w 2155301"/>
                  <a:gd name="connsiteY4" fmla="*/ 0 h 3103928"/>
                  <a:gd name="connsiteX5" fmla="*/ 437778 w 2155301"/>
                  <a:gd name="connsiteY5" fmla="*/ 803123 h 3103928"/>
                  <a:gd name="connsiteX6" fmla="*/ 1377981 w 2155301"/>
                  <a:gd name="connsiteY6" fmla="*/ 1566735 h 3103928"/>
                  <a:gd name="connsiteX7" fmla="*/ 1278800 w 2155301"/>
                  <a:gd name="connsiteY7" fmla="*/ 1886856 h 3103928"/>
                  <a:gd name="connsiteX8" fmla="*/ 1566667 w 2155301"/>
                  <a:gd name="connsiteY8" fmla="*/ 2389212 h 3103928"/>
                  <a:gd name="connsiteX9" fmla="*/ 1598922 w 2155301"/>
                  <a:gd name="connsiteY9" fmla="*/ 2567414 h 3103928"/>
                  <a:gd name="connsiteX10" fmla="*/ 1939201 w 2155301"/>
                  <a:gd name="connsiteY10" fmla="*/ 2688368 h 3103928"/>
                  <a:gd name="connsiteX11" fmla="*/ 1645690 w 2155301"/>
                  <a:gd name="connsiteY11" fmla="*/ 2637568 h 3103928"/>
                  <a:gd name="connsiteX12" fmla="*/ 1899690 w 2155301"/>
                  <a:gd name="connsiteY12" fmla="*/ 2885923 h 3103928"/>
                  <a:gd name="connsiteX13" fmla="*/ 2155301 w 2155301"/>
                  <a:gd name="connsiteY13" fmla="*/ 3098283 h 3103928"/>
                  <a:gd name="connsiteX14" fmla="*/ 0 w 2155301"/>
                  <a:gd name="connsiteY14" fmla="*/ 3103928 h 3103928"/>
                  <a:gd name="connsiteX0" fmla="*/ 0 w 2155301"/>
                  <a:gd name="connsiteY0" fmla="*/ 3103928 h 3103928"/>
                  <a:gd name="connsiteX1" fmla="*/ 3963 w 2155301"/>
                  <a:gd name="connsiteY1" fmla="*/ 562830 h 3103928"/>
                  <a:gd name="connsiteX2" fmla="*/ 183779 w 2155301"/>
                  <a:gd name="connsiteY2" fmla="*/ 351568 h 3103928"/>
                  <a:gd name="connsiteX3" fmla="*/ 274090 w 2155301"/>
                  <a:gd name="connsiteY3" fmla="*/ 7257 h 3103928"/>
                  <a:gd name="connsiteX4" fmla="*/ 638629 w 2155301"/>
                  <a:gd name="connsiteY4" fmla="*/ 0 h 3103928"/>
                  <a:gd name="connsiteX5" fmla="*/ 437778 w 2155301"/>
                  <a:gd name="connsiteY5" fmla="*/ 803123 h 3103928"/>
                  <a:gd name="connsiteX6" fmla="*/ 1377981 w 2155301"/>
                  <a:gd name="connsiteY6" fmla="*/ 1566735 h 3103928"/>
                  <a:gd name="connsiteX7" fmla="*/ 1278800 w 2155301"/>
                  <a:gd name="connsiteY7" fmla="*/ 1886856 h 3103928"/>
                  <a:gd name="connsiteX8" fmla="*/ 1566667 w 2155301"/>
                  <a:gd name="connsiteY8" fmla="*/ 2389212 h 3103928"/>
                  <a:gd name="connsiteX9" fmla="*/ 1598922 w 2155301"/>
                  <a:gd name="connsiteY9" fmla="*/ 2567414 h 3103928"/>
                  <a:gd name="connsiteX10" fmla="*/ 1939201 w 2155301"/>
                  <a:gd name="connsiteY10" fmla="*/ 2688368 h 3103928"/>
                  <a:gd name="connsiteX11" fmla="*/ 1645690 w 2155301"/>
                  <a:gd name="connsiteY11" fmla="*/ 2637568 h 3103928"/>
                  <a:gd name="connsiteX12" fmla="*/ 2102890 w 2155301"/>
                  <a:gd name="connsiteY12" fmla="*/ 2948012 h 3103928"/>
                  <a:gd name="connsiteX13" fmla="*/ 2155301 w 2155301"/>
                  <a:gd name="connsiteY13" fmla="*/ 3098283 h 3103928"/>
                  <a:gd name="connsiteX14" fmla="*/ 0 w 2155301"/>
                  <a:gd name="connsiteY14" fmla="*/ 3103928 h 3103928"/>
                  <a:gd name="connsiteX0" fmla="*/ 0 w 2221423"/>
                  <a:gd name="connsiteY0" fmla="*/ 3103928 h 3103928"/>
                  <a:gd name="connsiteX1" fmla="*/ 3963 w 2221423"/>
                  <a:gd name="connsiteY1" fmla="*/ 562830 h 3103928"/>
                  <a:gd name="connsiteX2" fmla="*/ 183779 w 2221423"/>
                  <a:gd name="connsiteY2" fmla="*/ 351568 h 3103928"/>
                  <a:gd name="connsiteX3" fmla="*/ 274090 w 2221423"/>
                  <a:gd name="connsiteY3" fmla="*/ 7257 h 3103928"/>
                  <a:gd name="connsiteX4" fmla="*/ 638629 w 2221423"/>
                  <a:gd name="connsiteY4" fmla="*/ 0 h 3103928"/>
                  <a:gd name="connsiteX5" fmla="*/ 437778 w 2221423"/>
                  <a:gd name="connsiteY5" fmla="*/ 803123 h 3103928"/>
                  <a:gd name="connsiteX6" fmla="*/ 1377981 w 2221423"/>
                  <a:gd name="connsiteY6" fmla="*/ 1566735 h 3103928"/>
                  <a:gd name="connsiteX7" fmla="*/ 1278800 w 2221423"/>
                  <a:gd name="connsiteY7" fmla="*/ 1886856 h 3103928"/>
                  <a:gd name="connsiteX8" fmla="*/ 1566667 w 2221423"/>
                  <a:gd name="connsiteY8" fmla="*/ 2389212 h 3103928"/>
                  <a:gd name="connsiteX9" fmla="*/ 1598922 w 2221423"/>
                  <a:gd name="connsiteY9" fmla="*/ 2567414 h 3103928"/>
                  <a:gd name="connsiteX10" fmla="*/ 1939201 w 2221423"/>
                  <a:gd name="connsiteY10" fmla="*/ 2688368 h 3103928"/>
                  <a:gd name="connsiteX11" fmla="*/ 2221423 w 2221423"/>
                  <a:gd name="connsiteY11" fmla="*/ 2868990 h 3103928"/>
                  <a:gd name="connsiteX12" fmla="*/ 2102890 w 2221423"/>
                  <a:gd name="connsiteY12" fmla="*/ 2948012 h 3103928"/>
                  <a:gd name="connsiteX13" fmla="*/ 2155301 w 2221423"/>
                  <a:gd name="connsiteY13" fmla="*/ 3098283 h 3103928"/>
                  <a:gd name="connsiteX14" fmla="*/ 0 w 2221423"/>
                  <a:gd name="connsiteY14" fmla="*/ 3103928 h 3103928"/>
                  <a:gd name="connsiteX0" fmla="*/ 0 w 2221423"/>
                  <a:gd name="connsiteY0" fmla="*/ 3103928 h 3103928"/>
                  <a:gd name="connsiteX1" fmla="*/ 3963 w 2221423"/>
                  <a:gd name="connsiteY1" fmla="*/ 562830 h 3103928"/>
                  <a:gd name="connsiteX2" fmla="*/ 183779 w 2221423"/>
                  <a:gd name="connsiteY2" fmla="*/ 351568 h 3103928"/>
                  <a:gd name="connsiteX3" fmla="*/ 274090 w 2221423"/>
                  <a:gd name="connsiteY3" fmla="*/ 7257 h 3103928"/>
                  <a:gd name="connsiteX4" fmla="*/ 638629 w 2221423"/>
                  <a:gd name="connsiteY4" fmla="*/ 0 h 3103928"/>
                  <a:gd name="connsiteX5" fmla="*/ 437778 w 2221423"/>
                  <a:gd name="connsiteY5" fmla="*/ 803123 h 3103928"/>
                  <a:gd name="connsiteX6" fmla="*/ 1377981 w 2221423"/>
                  <a:gd name="connsiteY6" fmla="*/ 1566735 h 3103928"/>
                  <a:gd name="connsiteX7" fmla="*/ 1278800 w 2221423"/>
                  <a:gd name="connsiteY7" fmla="*/ 1886856 h 3103928"/>
                  <a:gd name="connsiteX8" fmla="*/ 1566667 w 2221423"/>
                  <a:gd name="connsiteY8" fmla="*/ 2389212 h 3103928"/>
                  <a:gd name="connsiteX9" fmla="*/ 1598922 w 2221423"/>
                  <a:gd name="connsiteY9" fmla="*/ 2567414 h 3103928"/>
                  <a:gd name="connsiteX10" fmla="*/ 1939201 w 2221423"/>
                  <a:gd name="connsiteY10" fmla="*/ 2688368 h 3103928"/>
                  <a:gd name="connsiteX11" fmla="*/ 2221423 w 2221423"/>
                  <a:gd name="connsiteY11" fmla="*/ 2868990 h 3103928"/>
                  <a:gd name="connsiteX12" fmla="*/ 2102890 w 2221423"/>
                  <a:gd name="connsiteY12" fmla="*/ 2948012 h 3103928"/>
                  <a:gd name="connsiteX13" fmla="*/ 2155301 w 2221423"/>
                  <a:gd name="connsiteY13" fmla="*/ 3098283 h 3103928"/>
                  <a:gd name="connsiteX14" fmla="*/ 0 w 2221423"/>
                  <a:gd name="connsiteY14" fmla="*/ 3103928 h 3103928"/>
                  <a:gd name="connsiteX0" fmla="*/ 0 w 2221634"/>
                  <a:gd name="connsiteY0" fmla="*/ 3103928 h 3103928"/>
                  <a:gd name="connsiteX1" fmla="*/ 3963 w 2221634"/>
                  <a:gd name="connsiteY1" fmla="*/ 562830 h 3103928"/>
                  <a:gd name="connsiteX2" fmla="*/ 183779 w 2221634"/>
                  <a:gd name="connsiteY2" fmla="*/ 351568 h 3103928"/>
                  <a:gd name="connsiteX3" fmla="*/ 274090 w 2221634"/>
                  <a:gd name="connsiteY3" fmla="*/ 7257 h 3103928"/>
                  <a:gd name="connsiteX4" fmla="*/ 638629 w 2221634"/>
                  <a:gd name="connsiteY4" fmla="*/ 0 h 3103928"/>
                  <a:gd name="connsiteX5" fmla="*/ 437778 w 2221634"/>
                  <a:gd name="connsiteY5" fmla="*/ 803123 h 3103928"/>
                  <a:gd name="connsiteX6" fmla="*/ 1377981 w 2221634"/>
                  <a:gd name="connsiteY6" fmla="*/ 1566735 h 3103928"/>
                  <a:gd name="connsiteX7" fmla="*/ 1278800 w 2221634"/>
                  <a:gd name="connsiteY7" fmla="*/ 1886856 h 3103928"/>
                  <a:gd name="connsiteX8" fmla="*/ 1566667 w 2221634"/>
                  <a:gd name="connsiteY8" fmla="*/ 2389212 h 3103928"/>
                  <a:gd name="connsiteX9" fmla="*/ 1598922 w 2221634"/>
                  <a:gd name="connsiteY9" fmla="*/ 2567414 h 3103928"/>
                  <a:gd name="connsiteX10" fmla="*/ 1939201 w 2221634"/>
                  <a:gd name="connsiteY10" fmla="*/ 2688368 h 3103928"/>
                  <a:gd name="connsiteX11" fmla="*/ 2221423 w 2221634"/>
                  <a:gd name="connsiteY11" fmla="*/ 2868990 h 3103928"/>
                  <a:gd name="connsiteX12" fmla="*/ 2102890 w 2221634"/>
                  <a:gd name="connsiteY12" fmla="*/ 2948012 h 3103928"/>
                  <a:gd name="connsiteX13" fmla="*/ 2155301 w 2221634"/>
                  <a:gd name="connsiteY13" fmla="*/ 3098283 h 3103928"/>
                  <a:gd name="connsiteX14" fmla="*/ 0 w 2221634"/>
                  <a:gd name="connsiteY14" fmla="*/ 3103928 h 3103928"/>
                  <a:gd name="connsiteX0" fmla="*/ 0 w 2221685"/>
                  <a:gd name="connsiteY0" fmla="*/ 3103928 h 3103928"/>
                  <a:gd name="connsiteX1" fmla="*/ 3963 w 2221685"/>
                  <a:gd name="connsiteY1" fmla="*/ 562830 h 3103928"/>
                  <a:gd name="connsiteX2" fmla="*/ 183779 w 2221685"/>
                  <a:gd name="connsiteY2" fmla="*/ 351568 h 3103928"/>
                  <a:gd name="connsiteX3" fmla="*/ 274090 w 2221685"/>
                  <a:gd name="connsiteY3" fmla="*/ 7257 h 3103928"/>
                  <a:gd name="connsiteX4" fmla="*/ 638629 w 2221685"/>
                  <a:gd name="connsiteY4" fmla="*/ 0 h 3103928"/>
                  <a:gd name="connsiteX5" fmla="*/ 437778 w 2221685"/>
                  <a:gd name="connsiteY5" fmla="*/ 803123 h 3103928"/>
                  <a:gd name="connsiteX6" fmla="*/ 1377981 w 2221685"/>
                  <a:gd name="connsiteY6" fmla="*/ 1566735 h 3103928"/>
                  <a:gd name="connsiteX7" fmla="*/ 1278800 w 2221685"/>
                  <a:gd name="connsiteY7" fmla="*/ 1886856 h 3103928"/>
                  <a:gd name="connsiteX8" fmla="*/ 1566667 w 2221685"/>
                  <a:gd name="connsiteY8" fmla="*/ 2389212 h 3103928"/>
                  <a:gd name="connsiteX9" fmla="*/ 1598922 w 2221685"/>
                  <a:gd name="connsiteY9" fmla="*/ 2567414 h 3103928"/>
                  <a:gd name="connsiteX10" fmla="*/ 1978712 w 2221685"/>
                  <a:gd name="connsiteY10" fmla="*/ 2727879 h 3103928"/>
                  <a:gd name="connsiteX11" fmla="*/ 2221423 w 2221685"/>
                  <a:gd name="connsiteY11" fmla="*/ 2868990 h 3103928"/>
                  <a:gd name="connsiteX12" fmla="*/ 2102890 w 2221685"/>
                  <a:gd name="connsiteY12" fmla="*/ 2948012 h 3103928"/>
                  <a:gd name="connsiteX13" fmla="*/ 2155301 w 2221685"/>
                  <a:gd name="connsiteY13" fmla="*/ 3098283 h 3103928"/>
                  <a:gd name="connsiteX14" fmla="*/ 0 w 2221685"/>
                  <a:gd name="connsiteY14" fmla="*/ 3103928 h 3103928"/>
                  <a:gd name="connsiteX0" fmla="*/ 0 w 2221685"/>
                  <a:gd name="connsiteY0" fmla="*/ 3103928 h 3103928"/>
                  <a:gd name="connsiteX1" fmla="*/ 3963 w 2221685"/>
                  <a:gd name="connsiteY1" fmla="*/ 562830 h 3103928"/>
                  <a:gd name="connsiteX2" fmla="*/ 183779 w 2221685"/>
                  <a:gd name="connsiteY2" fmla="*/ 351568 h 3103928"/>
                  <a:gd name="connsiteX3" fmla="*/ 274090 w 2221685"/>
                  <a:gd name="connsiteY3" fmla="*/ 7257 h 3103928"/>
                  <a:gd name="connsiteX4" fmla="*/ 638629 w 2221685"/>
                  <a:gd name="connsiteY4" fmla="*/ 0 h 3103928"/>
                  <a:gd name="connsiteX5" fmla="*/ 437778 w 2221685"/>
                  <a:gd name="connsiteY5" fmla="*/ 803123 h 3103928"/>
                  <a:gd name="connsiteX6" fmla="*/ 1377981 w 2221685"/>
                  <a:gd name="connsiteY6" fmla="*/ 1566735 h 3103928"/>
                  <a:gd name="connsiteX7" fmla="*/ 1278800 w 2221685"/>
                  <a:gd name="connsiteY7" fmla="*/ 1886856 h 3103928"/>
                  <a:gd name="connsiteX8" fmla="*/ 1566667 w 2221685"/>
                  <a:gd name="connsiteY8" fmla="*/ 2389212 h 3103928"/>
                  <a:gd name="connsiteX9" fmla="*/ 1598922 w 2221685"/>
                  <a:gd name="connsiteY9" fmla="*/ 2567414 h 3103928"/>
                  <a:gd name="connsiteX10" fmla="*/ 1978712 w 2221685"/>
                  <a:gd name="connsiteY10" fmla="*/ 2727879 h 3103928"/>
                  <a:gd name="connsiteX11" fmla="*/ 2221423 w 2221685"/>
                  <a:gd name="connsiteY11" fmla="*/ 2868990 h 3103928"/>
                  <a:gd name="connsiteX12" fmla="*/ 2102890 w 2221685"/>
                  <a:gd name="connsiteY12" fmla="*/ 2948012 h 3103928"/>
                  <a:gd name="connsiteX13" fmla="*/ 2155301 w 2221685"/>
                  <a:gd name="connsiteY13" fmla="*/ 3098283 h 3103928"/>
                  <a:gd name="connsiteX14" fmla="*/ 0 w 2221685"/>
                  <a:gd name="connsiteY14" fmla="*/ 3103928 h 3103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21685" h="3103928">
                    <a:moveTo>
                      <a:pt x="0" y="3103928"/>
                    </a:moveTo>
                    <a:lnTo>
                      <a:pt x="3963" y="562830"/>
                    </a:lnTo>
                    <a:cubicBezTo>
                      <a:pt x="73309" y="496172"/>
                      <a:pt x="120077" y="463381"/>
                      <a:pt x="183779" y="351568"/>
                    </a:cubicBezTo>
                    <a:cubicBezTo>
                      <a:pt x="193186" y="120146"/>
                      <a:pt x="253394" y="125790"/>
                      <a:pt x="274090" y="7257"/>
                    </a:cubicBezTo>
                    <a:lnTo>
                      <a:pt x="638629" y="0"/>
                    </a:lnTo>
                    <a:cubicBezTo>
                      <a:pt x="582968" y="267708"/>
                      <a:pt x="453928" y="467682"/>
                      <a:pt x="437778" y="803123"/>
                    </a:cubicBezTo>
                    <a:cubicBezTo>
                      <a:pt x="672157" y="1211942"/>
                      <a:pt x="1143602" y="1406271"/>
                      <a:pt x="1377981" y="1566735"/>
                    </a:cubicBezTo>
                    <a:cubicBezTo>
                      <a:pt x="1365617" y="1671561"/>
                      <a:pt x="1319386" y="1736875"/>
                      <a:pt x="1278800" y="1886856"/>
                    </a:cubicBezTo>
                    <a:cubicBezTo>
                      <a:pt x="1356345" y="2028640"/>
                      <a:pt x="1512373" y="2272023"/>
                      <a:pt x="1566667" y="2389212"/>
                    </a:cubicBezTo>
                    <a:cubicBezTo>
                      <a:pt x="1620961" y="2506401"/>
                      <a:pt x="1580107" y="2493096"/>
                      <a:pt x="1598922" y="2567414"/>
                    </a:cubicBezTo>
                    <a:lnTo>
                      <a:pt x="1978712" y="2727879"/>
                    </a:lnTo>
                    <a:cubicBezTo>
                      <a:pt x="2072786" y="2788086"/>
                      <a:pt x="2228949" y="2724116"/>
                      <a:pt x="2221423" y="2868990"/>
                    </a:cubicBezTo>
                    <a:cubicBezTo>
                      <a:pt x="2136757" y="2867108"/>
                      <a:pt x="2142401" y="2921671"/>
                      <a:pt x="2102890" y="2948012"/>
                    </a:cubicBezTo>
                    <a:lnTo>
                      <a:pt x="2155301" y="3098283"/>
                    </a:lnTo>
                    <a:lnTo>
                      <a:pt x="0" y="3103928"/>
                    </a:lnTo>
                    <a:close/>
                  </a:path>
                </a:pathLst>
              </a:cu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61" name="Freeform 260"/>
              <p:cNvSpPr/>
              <p:nvPr/>
            </p:nvSpPr>
            <p:spPr>
              <a:xfrm>
                <a:off x="-1711195" y="278095"/>
                <a:ext cx="739597" cy="684562"/>
              </a:xfrm>
              <a:custGeom>
                <a:avLst/>
                <a:gdLst>
                  <a:gd name="connsiteX0" fmla="*/ 0 w 778387"/>
                  <a:gd name="connsiteY0" fmla="*/ 1167580 h 1167580"/>
                  <a:gd name="connsiteX1" fmla="*/ 454742 w 778387"/>
                  <a:gd name="connsiteY1" fmla="*/ 1065161 h 1167580"/>
                  <a:gd name="connsiteX2" fmla="*/ 286774 w 778387"/>
                  <a:gd name="connsiteY2" fmla="*/ 848032 h 1167580"/>
                  <a:gd name="connsiteX3" fmla="*/ 577645 w 778387"/>
                  <a:gd name="connsiteY3" fmla="*/ 802967 h 1167580"/>
                  <a:gd name="connsiteX4" fmla="*/ 348226 w 778387"/>
                  <a:gd name="connsiteY4" fmla="*/ 577645 h 1167580"/>
                  <a:gd name="connsiteX5" fmla="*/ 725129 w 778387"/>
                  <a:gd name="connsiteY5" fmla="*/ 471129 h 1167580"/>
                  <a:gd name="connsiteX6" fmla="*/ 581742 w 778387"/>
                  <a:gd name="connsiteY6" fmla="*/ 278580 h 1167580"/>
                  <a:gd name="connsiteX7" fmla="*/ 778387 w 778387"/>
                  <a:gd name="connsiteY7" fmla="*/ 0 h 1167580"/>
                  <a:gd name="connsiteX0" fmla="*/ 0 w 730363"/>
                  <a:gd name="connsiteY0" fmla="*/ 889000 h 889000"/>
                  <a:gd name="connsiteX1" fmla="*/ 454742 w 730363"/>
                  <a:gd name="connsiteY1" fmla="*/ 786581 h 889000"/>
                  <a:gd name="connsiteX2" fmla="*/ 286774 w 730363"/>
                  <a:gd name="connsiteY2" fmla="*/ 569452 h 889000"/>
                  <a:gd name="connsiteX3" fmla="*/ 577645 w 730363"/>
                  <a:gd name="connsiteY3" fmla="*/ 524387 h 889000"/>
                  <a:gd name="connsiteX4" fmla="*/ 348226 w 730363"/>
                  <a:gd name="connsiteY4" fmla="*/ 299065 h 889000"/>
                  <a:gd name="connsiteX5" fmla="*/ 725129 w 730363"/>
                  <a:gd name="connsiteY5" fmla="*/ 192549 h 889000"/>
                  <a:gd name="connsiteX6" fmla="*/ 581742 w 730363"/>
                  <a:gd name="connsiteY6" fmla="*/ 0 h 889000"/>
                  <a:gd name="connsiteX0" fmla="*/ 0 w 730363"/>
                  <a:gd name="connsiteY0" fmla="*/ 889000 h 889130"/>
                  <a:gd name="connsiteX1" fmla="*/ 454742 w 730363"/>
                  <a:gd name="connsiteY1" fmla="*/ 864420 h 889130"/>
                  <a:gd name="connsiteX2" fmla="*/ 286774 w 730363"/>
                  <a:gd name="connsiteY2" fmla="*/ 569452 h 889130"/>
                  <a:gd name="connsiteX3" fmla="*/ 577645 w 730363"/>
                  <a:gd name="connsiteY3" fmla="*/ 524387 h 889130"/>
                  <a:gd name="connsiteX4" fmla="*/ 348226 w 730363"/>
                  <a:gd name="connsiteY4" fmla="*/ 299065 h 889130"/>
                  <a:gd name="connsiteX5" fmla="*/ 725129 w 730363"/>
                  <a:gd name="connsiteY5" fmla="*/ 192549 h 889130"/>
                  <a:gd name="connsiteX6" fmla="*/ 581742 w 730363"/>
                  <a:gd name="connsiteY6" fmla="*/ 0 h 889130"/>
                  <a:gd name="connsiteX0" fmla="*/ 0 w 730363"/>
                  <a:gd name="connsiteY0" fmla="*/ 889000 h 889000"/>
                  <a:gd name="connsiteX1" fmla="*/ 454742 w 730363"/>
                  <a:gd name="connsiteY1" fmla="*/ 864420 h 889000"/>
                  <a:gd name="connsiteX2" fmla="*/ 167968 w 730363"/>
                  <a:gd name="connsiteY2" fmla="*/ 667775 h 889000"/>
                  <a:gd name="connsiteX3" fmla="*/ 577645 w 730363"/>
                  <a:gd name="connsiteY3" fmla="*/ 524387 h 889000"/>
                  <a:gd name="connsiteX4" fmla="*/ 348226 w 730363"/>
                  <a:gd name="connsiteY4" fmla="*/ 299065 h 889000"/>
                  <a:gd name="connsiteX5" fmla="*/ 725129 w 730363"/>
                  <a:gd name="connsiteY5" fmla="*/ 192549 h 889000"/>
                  <a:gd name="connsiteX6" fmla="*/ 581742 w 730363"/>
                  <a:gd name="connsiteY6" fmla="*/ 0 h 889000"/>
                  <a:gd name="connsiteX0" fmla="*/ 0 w 730363"/>
                  <a:gd name="connsiteY0" fmla="*/ 889000 h 889000"/>
                  <a:gd name="connsiteX1" fmla="*/ 454742 w 730363"/>
                  <a:gd name="connsiteY1" fmla="*/ 864420 h 889000"/>
                  <a:gd name="connsiteX2" fmla="*/ 167968 w 730363"/>
                  <a:gd name="connsiteY2" fmla="*/ 667775 h 889000"/>
                  <a:gd name="connsiteX3" fmla="*/ 663677 w 730363"/>
                  <a:gd name="connsiteY3" fmla="*/ 585839 h 889000"/>
                  <a:gd name="connsiteX4" fmla="*/ 348226 w 730363"/>
                  <a:gd name="connsiteY4" fmla="*/ 299065 h 889000"/>
                  <a:gd name="connsiteX5" fmla="*/ 725129 w 730363"/>
                  <a:gd name="connsiteY5" fmla="*/ 192549 h 889000"/>
                  <a:gd name="connsiteX6" fmla="*/ 581742 w 730363"/>
                  <a:gd name="connsiteY6" fmla="*/ 0 h 889000"/>
                  <a:gd name="connsiteX0" fmla="*/ 0 w 730363"/>
                  <a:gd name="connsiteY0" fmla="*/ 889000 h 992874"/>
                  <a:gd name="connsiteX1" fmla="*/ 512097 w 730363"/>
                  <a:gd name="connsiteY1" fmla="*/ 987323 h 992874"/>
                  <a:gd name="connsiteX2" fmla="*/ 167968 w 730363"/>
                  <a:gd name="connsiteY2" fmla="*/ 667775 h 992874"/>
                  <a:gd name="connsiteX3" fmla="*/ 663677 w 730363"/>
                  <a:gd name="connsiteY3" fmla="*/ 585839 h 992874"/>
                  <a:gd name="connsiteX4" fmla="*/ 348226 w 730363"/>
                  <a:gd name="connsiteY4" fmla="*/ 299065 h 992874"/>
                  <a:gd name="connsiteX5" fmla="*/ 725129 w 730363"/>
                  <a:gd name="connsiteY5" fmla="*/ 192549 h 992874"/>
                  <a:gd name="connsiteX6" fmla="*/ 581742 w 730363"/>
                  <a:gd name="connsiteY6" fmla="*/ 0 h 992874"/>
                  <a:gd name="connsiteX0" fmla="*/ 0 w 774527"/>
                  <a:gd name="connsiteY0" fmla="*/ 889000 h 992874"/>
                  <a:gd name="connsiteX1" fmla="*/ 512097 w 774527"/>
                  <a:gd name="connsiteY1" fmla="*/ 987323 h 992874"/>
                  <a:gd name="connsiteX2" fmla="*/ 167968 w 774527"/>
                  <a:gd name="connsiteY2" fmla="*/ 667775 h 992874"/>
                  <a:gd name="connsiteX3" fmla="*/ 663677 w 774527"/>
                  <a:gd name="connsiteY3" fmla="*/ 585839 h 992874"/>
                  <a:gd name="connsiteX4" fmla="*/ 348226 w 774527"/>
                  <a:gd name="connsiteY4" fmla="*/ 299065 h 992874"/>
                  <a:gd name="connsiteX5" fmla="*/ 770194 w 774527"/>
                  <a:gd name="connsiteY5" fmla="*/ 278581 h 992874"/>
                  <a:gd name="connsiteX6" fmla="*/ 581742 w 774527"/>
                  <a:gd name="connsiteY6" fmla="*/ 0 h 992874"/>
                  <a:gd name="connsiteX0" fmla="*/ 0 w 774527"/>
                  <a:gd name="connsiteY0" fmla="*/ 889000 h 993931"/>
                  <a:gd name="connsiteX1" fmla="*/ 512097 w 774527"/>
                  <a:gd name="connsiteY1" fmla="*/ 987323 h 993931"/>
                  <a:gd name="connsiteX2" fmla="*/ 266290 w 774527"/>
                  <a:gd name="connsiteY2" fmla="*/ 643195 h 993931"/>
                  <a:gd name="connsiteX3" fmla="*/ 663677 w 774527"/>
                  <a:gd name="connsiteY3" fmla="*/ 585839 h 993931"/>
                  <a:gd name="connsiteX4" fmla="*/ 348226 w 774527"/>
                  <a:gd name="connsiteY4" fmla="*/ 299065 h 993931"/>
                  <a:gd name="connsiteX5" fmla="*/ 770194 w 774527"/>
                  <a:gd name="connsiteY5" fmla="*/ 278581 h 993931"/>
                  <a:gd name="connsiteX6" fmla="*/ 581742 w 774527"/>
                  <a:gd name="connsiteY6" fmla="*/ 0 h 993931"/>
                  <a:gd name="connsiteX0" fmla="*/ 0 w 774527"/>
                  <a:gd name="connsiteY0" fmla="*/ 889000 h 994667"/>
                  <a:gd name="connsiteX1" fmla="*/ 512097 w 774527"/>
                  <a:gd name="connsiteY1" fmla="*/ 987323 h 994667"/>
                  <a:gd name="connsiteX2" fmla="*/ 233515 w 774527"/>
                  <a:gd name="connsiteY2" fmla="*/ 626808 h 994667"/>
                  <a:gd name="connsiteX3" fmla="*/ 663677 w 774527"/>
                  <a:gd name="connsiteY3" fmla="*/ 585839 h 994667"/>
                  <a:gd name="connsiteX4" fmla="*/ 348226 w 774527"/>
                  <a:gd name="connsiteY4" fmla="*/ 299065 h 994667"/>
                  <a:gd name="connsiteX5" fmla="*/ 770194 w 774527"/>
                  <a:gd name="connsiteY5" fmla="*/ 278581 h 994667"/>
                  <a:gd name="connsiteX6" fmla="*/ 581742 w 774527"/>
                  <a:gd name="connsiteY6" fmla="*/ 0 h 994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4527" h="994667">
                    <a:moveTo>
                      <a:pt x="0" y="889000"/>
                    </a:moveTo>
                    <a:cubicBezTo>
                      <a:pt x="203473" y="864419"/>
                      <a:pt x="473178" y="1031022"/>
                      <a:pt x="512097" y="987323"/>
                    </a:cubicBezTo>
                    <a:cubicBezTo>
                      <a:pt x="551016" y="943624"/>
                      <a:pt x="208252" y="693722"/>
                      <a:pt x="233515" y="626808"/>
                    </a:cubicBezTo>
                    <a:cubicBezTo>
                      <a:pt x="258778" y="559894"/>
                      <a:pt x="644559" y="640463"/>
                      <a:pt x="663677" y="585839"/>
                    </a:cubicBezTo>
                    <a:cubicBezTo>
                      <a:pt x="682796" y="531215"/>
                      <a:pt x="330473" y="350275"/>
                      <a:pt x="348226" y="299065"/>
                    </a:cubicBezTo>
                    <a:cubicBezTo>
                      <a:pt x="365979" y="247855"/>
                      <a:pt x="731275" y="328425"/>
                      <a:pt x="770194" y="278581"/>
                    </a:cubicBezTo>
                    <a:cubicBezTo>
                      <a:pt x="809113" y="228737"/>
                      <a:pt x="572866" y="78521"/>
                      <a:pt x="581742" y="0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-1309695" y="433069"/>
                <a:ext cx="251900" cy="284050"/>
                <a:chOff x="-294174" y="2205940"/>
                <a:chExt cx="251900" cy="284050"/>
              </a:xfrm>
            </p:grpSpPr>
            <p:sp>
              <p:nvSpPr>
                <p:cNvPr id="239" name="Oval 238"/>
                <p:cNvSpPr/>
                <p:nvPr/>
              </p:nvSpPr>
              <p:spPr>
                <a:xfrm>
                  <a:off x="-200599" y="2278305"/>
                  <a:ext cx="33080" cy="23763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-294174" y="2382844"/>
                  <a:ext cx="33080" cy="23763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-75354" y="2205940"/>
                  <a:ext cx="33080" cy="23763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-91894" y="2359081"/>
                  <a:ext cx="33080" cy="23763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>
                  <a:off x="-233678" y="2466227"/>
                  <a:ext cx="33080" cy="23763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13" name="Right Brace 12"/>
            <p:cNvSpPr/>
            <p:nvPr/>
          </p:nvSpPr>
          <p:spPr>
            <a:xfrm>
              <a:off x="2067961" y="2409138"/>
              <a:ext cx="230410" cy="132596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4" name="Picture 363"/>
          <p:cNvPicPr>
            <a:picLocks noChangeAspect="1"/>
          </p:cNvPicPr>
          <p:nvPr/>
        </p:nvPicPr>
        <p:blipFill rotWithShape="1">
          <a:blip r:embed="rId7"/>
          <a:srcRect t="23230" b="33488"/>
          <a:stretch/>
        </p:blipFill>
        <p:spPr>
          <a:xfrm>
            <a:off x="3048000" y="2171505"/>
            <a:ext cx="921477" cy="398838"/>
          </a:xfrm>
          <a:prstGeom prst="rect">
            <a:avLst/>
          </a:prstGeom>
        </p:spPr>
      </p:pic>
      <p:grpSp>
        <p:nvGrpSpPr>
          <p:cNvPr id="376" name="Group 375"/>
          <p:cNvGrpSpPr/>
          <p:nvPr/>
        </p:nvGrpSpPr>
        <p:grpSpPr>
          <a:xfrm>
            <a:off x="2192796" y="4967810"/>
            <a:ext cx="2297923" cy="1020027"/>
            <a:chOff x="508000" y="5168337"/>
            <a:chExt cx="2297923" cy="1020027"/>
          </a:xfrm>
        </p:grpSpPr>
        <p:sp>
          <p:nvSpPr>
            <p:cNvPr id="327" name="Rectangle 326"/>
            <p:cNvSpPr/>
            <p:nvPr/>
          </p:nvSpPr>
          <p:spPr>
            <a:xfrm>
              <a:off x="508000" y="5168337"/>
              <a:ext cx="2297923" cy="102002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618102" y="5491957"/>
              <a:ext cx="2033593" cy="5809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08000" y="5173786"/>
              <a:ext cx="22979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prstClr val="black"/>
                  </a:solidFill>
                  <a:latin typeface="Calibri"/>
                </a:rPr>
                <a:t>1b. industry</a:t>
              </a:r>
              <a:endParaRPr lang="en-US" sz="1600" b="1" i="1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32" name="Picture 331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56915" b="69681" l="2333" r="46889">
                          <a14:foregroundMark x1="13556" y1="58936" x2="17667" y2="60000"/>
                          <a14:foregroundMark x1="18889" y1="61277" x2="22667" y2="62340"/>
                          <a14:foregroundMark x1="19111" y1="59149" x2="22333" y2="60000"/>
                          <a14:foregroundMark x1="24556" y1="59255" x2="28000" y2="59894"/>
                          <a14:foregroundMark x1="24778" y1="61489" x2="28111" y2="62128"/>
                          <a14:foregroundMark x1="30000" y1="61489" x2="33333" y2="62128"/>
                          <a14:foregroundMark x1="35889" y1="61596" x2="38444" y2="62234"/>
                          <a14:foregroundMark x1="35667" y1="59255" x2="37889" y2="59574"/>
                          <a14:foregroundMark x1="30889" y1="59043" x2="32778" y2="59362"/>
                          <a14:foregroundMark x1="14444" y1="61383" x2="17333" y2="62128"/>
                          <a14:backgroundMark x1="13444" y1="60638" x2="39444" y2="60638"/>
                          <a14:backgroundMark x1="8444" y1="65106" x2="8444" y2="65106"/>
                          <a14:backgroundMark x1="10111" y1="65106" x2="10111" y2="65106"/>
                          <a14:backgroundMark x1="41000" y1="64681" x2="41000" y2="64681"/>
                          <a14:backgroundMark x1="8889" y1="58936" x2="8889" y2="58936"/>
                          <a14:backgroundMark x1="7111" y1="58830" x2="7111" y2="58830"/>
                          <a14:backgroundMark x1="5667" y1="58936" x2="5667" y2="58936"/>
                        </a14:backgroundRemoval>
                      </a14:imgEffect>
                    </a14:imgLayer>
                  </a14:imgProps>
                </a:ext>
              </a:extLst>
            </a:blip>
            <a:srcRect l="1823" t="55905" r="52671" b="28580"/>
            <a:stretch/>
          </p:blipFill>
          <p:spPr>
            <a:xfrm>
              <a:off x="741061" y="5616364"/>
              <a:ext cx="893704" cy="31822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213" b="24894" l="2222" r="50778">
                          <a14:backgroundMark x1="23000" y1="15000" x2="23000" y2="15000"/>
                          <a14:backgroundMark x1="25000" y1="15000" x2="25000" y2="15000"/>
                          <a14:backgroundMark x1="27222" y1="15000" x2="27222" y2="15000"/>
                          <a14:backgroundMark x1="29111" y1="14894" x2="29111" y2="14894"/>
                          <a14:backgroundMark x1="33444" y1="14894" x2="33444" y2="14894"/>
                          <a14:backgroundMark x1="35222" y1="14894" x2="35222" y2="14894"/>
                          <a14:backgroundMark x1="37444" y1="14894" x2="37444" y2="14894"/>
                          <a14:backgroundMark x1="27000" y1="19362" x2="27000" y2="19362"/>
                          <a14:backgroundMark x1="7667" y1="19255" x2="7667" y2="19255"/>
                          <a14:backgroundMark x1="8444" y1="14787" x2="8444" y2="14787"/>
                          <a14:backgroundMark x1="10556" y1="14787" x2="10556" y2="14787"/>
                          <a14:backgroundMark x1="12778" y1="14681" x2="12778" y2="14681"/>
                          <a14:backgroundMark x1="14889" y1="14894" x2="14889" y2="14894"/>
                          <a14:backgroundMark x1="17000" y1="15000" x2="17000" y2="15000"/>
                          <a14:backgroundMark x1="18667" y1="14894" x2="18667" y2="14894"/>
                          <a14:backgroundMark x1="21222" y1="14894" x2="21222" y2="14894"/>
                          <a14:backgroundMark x1="21444" y1="12447" x2="21444" y2="12447"/>
                          <a14:backgroundMark x1="19889" y1="12447" x2="19889" y2="12447"/>
                          <a14:backgroundMark x1="17667" y1="12340" x2="17667" y2="12340"/>
                          <a14:backgroundMark x1="15667" y1="12447" x2="15667" y2="12447"/>
                          <a14:backgroundMark x1="13556" y1="12447" x2="13556" y2="12447"/>
                          <a14:backgroundMark x1="11556" y1="12340" x2="11556" y2="12340"/>
                          <a14:backgroundMark x1="27556" y1="12340" x2="27556" y2="12340"/>
                          <a14:backgroundMark x1="25667" y1="12340" x2="25667" y2="12340"/>
                          <a14:backgroundMark x1="23667" y1="12340" x2="23667" y2="12340"/>
                        </a14:backgroundRemoval>
                      </a14:imgEffect>
                    </a14:imgLayer>
                  </a14:imgProps>
                </a:ext>
              </a:extLst>
            </a:blip>
            <a:srcRect l="1906" t="7522" r="48990" b="75059"/>
            <a:stretch/>
          </p:blipFill>
          <p:spPr>
            <a:xfrm>
              <a:off x="1744093" y="5596884"/>
              <a:ext cx="806600" cy="298844"/>
            </a:xfrm>
            <a:prstGeom prst="rect">
              <a:avLst/>
            </a:prstGeom>
          </p:spPr>
        </p:pic>
      </p:grpSp>
      <p:sp>
        <p:nvSpPr>
          <p:cNvPr id="366" name="Rectangle 365"/>
          <p:cNvSpPr/>
          <p:nvPr/>
        </p:nvSpPr>
        <p:spPr>
          <a:xfrm>
            <a:off x="4691787" y="1817247"/>
            <a:ext cx="1829653" cy="396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4691787" y="1817662"/>
            <a:ext cx="1829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solidFill>
                  <a:prstClr val="black"/>
                </a:solidFill>
                <a:latin typeface="Calibri"/>
              </a:rPr>
              <a:t>2. cumulative species risk</a:t>
            </a:r>
          </a:p>
        </p:txBody>
      </p:sp>
      <p:sp>
        <p:nvSpPr>
          <p:cNvPr id="369" name="Rectangle 368"/>
          <p:cNvSpPr/>
          <p:nvPr/>
        </p:nvSpPr>
        <p:spPr>
          <a:xfrm>
            <a:off x="4778331" y="2493808"/>
            <a:ext cx="1650744" cy="3156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71" name="Group 370"/>
          <p:cNvGrpSpPr/>
          <p:nvPr/>
        </p:nvGrpSpPr>
        <p:grpSpPr>
          <a:xfrm>
            <a:off x="4886356" y="4173710"/>
            <a:ext cx="1437261" cy="1379706"/>
            <a:chOff x="4372435" y="549907"/>
            <a:chExt cx="1190681" cy="1143000"/>
          </a:xfrm>
        </p:grpSpPr>
        <p:sp>
          <p:nvSpPr>
            <p:cNvPr id="372" name="Rectangle 371"/>
            <p:cNvSpPr/>
            <p:nvPr/>
          </p:nvSpPr>
          <p:spPr>
            <a:xfrm>
              <a:off x="4372435" y="549907"/>
              <a:ext cx="1190681" cy="1143000"/>
            </a:xfrm>
            <a:prstGeom prst="rect">
              <a:avLst/>
            </a:prstGeom>
            <a:gradFill>
              <a:gsLst>
                <a:gs pos="0">
                  <a:schemeClr val="tx1">
                    <a:lumMod val="50000"/>
                  </a:schemeClr>
                </a:gs>
                <a:gs pos="35000">
                  <a:schemeClr val="tx1">
                    <a:lumMod val="6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</a:gra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4410646" y="589726"/>
              <a:ext cx="1101346" cy="1067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374" name="Picture 373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89617" y1="15500" x2="89617" y2="15500"/>
                          <a14:foregroundMark x1="70583" y1="29200" x2="96903" y2="10000"/>
                          <a14:foregroundMark x1="69854" y1="30500" x2="47450" y2="47800"/>
                          <a14:foregroundMark x1="43169" y1="53100" x2="23862" y2="85900"/>
                          <a14:foregroundMark x1="9745" y1="95700" x2="1821" y2="89300"/>
                          <a14:foregroundMark x1="1639" y1="84900" x2="4098" y2="69000"/>
                          <a14:foregroundMark x1="5191" y1="65200" x2="13024" y2="43400"/>
                        </a14:backgroundRemoval>
                      </a14:imgEffect>
                    </a14:imgLayer>
                  </a14:imgProps>
                </a:ext>
              </a:extLst>
            </a:blip>
            <a:srcRect r="27809" b="19269"/>
            <a:stretch/>
          </p:blipFill>
          <p:spPr>
            <a:xfrm rot="9666871">
              <a:off x="4508336" y="722285"/>
              <a:ext cx="823012" cy="838224"/>
            </a:xfrm>
            <a:prstGeom prst="rect">
              <a:avLst/>
            </a:prstGeom>
          </p:spPr>
        </p:pic>
        <p:sp>
          <p:nvSpPr>
            <p:cNvPr id="375" name="Right Triangle 30"/>
            <p:cNvSpPr/>
            <p:nvPr/>
          </p:nvSpPr>
          <p:spPr>
            <a:xfrm flipV="1">
              <a:off x="4410646" y="589726"/>
              <a:ext cx="848358" cy="1067812"/>
            </a:xfrm>
            <a:custGeom>
              <a:avLst/>
              <a:gdLst>
                <a:gd name="connsiteX0" fmla="*/ 0 w 2894723"/>
                <a:gd name="connsiteY0" fmla="*/ 3091833 h 3091833"/>
                <a:gd name="connsiteX1" fmla="*/ 0 w 2894723"/>
                <a:gd name="connsiteY1" fmla="*/ 0 h 3091833"/>
                <a:gd name="connsiteX2" fmla="*/ 2894723 w 2894723"/>
                <a:gd name="connsiteY2" fmla="*/ 3091833 h 3091833"/>
                <a:gd name="connsiteX3" fmla="*/ 0 w 2894723"/>
                <a:gd name="connsiteY3" fmla="*/ 3091833 h 3091833"/>
                <a:gd name="connsiteX0" fmla="*/ 0 w 2894723"/>
                <a:gd name="connsiteY0" fmla="*/ 3091833 h 3091833"/>
                <a:gd name="connsiteX1" fmla="*/ 3963 w 2894723"/>
                <a:gd name="connsiteY1" fmla="*/ 641046 h 3091833"/>
                <a:gd name="connsiteX2" fmla="*/ 0 w 2894723"/>
                <a:gd name="connsiteY2" fmla="*/ 0 h 3091833"/>
                <a:gd name="connsiteX3" fmla="*/ 2894723 w 2894723"/>
                <a:gd name="connsiteY3" fmla="*/ 3091833 h 3091833"/>
                <a:gd name="connsiteX4" fmla="*/ 0 w 2894723"/>
                <a:gd name="connsiteY4" fmla="*/ 3091833 h 3091833"/>
                <a:gd name="connsiteX0" fmla="*/ 0 w 2894723"/>
                <a:gd name="connsiteY0" fmla="*/ 3091833 h 3091833"/>
                <a:gd name="connsiteX1" fmla="*/ 3963 w 2894723"/>
                <a:gd name="connsiteY1" fmla="*/ 641046 h 3091833"/>
                <a:gd name="connsiteX2" fmla="*/ 0 w 2894723"/>
                <a:gd name="connsiteY2" fmla="*/ 0 h 3091833"/>
                <a:gd name="connsiteX3" fmla="*/ 1140915 w 2894723"/>
                <a:gd name="connsiteY3" fmla="*/ 1221618 h 3091833"/>
                <a:gd name="connsiteX4" fmla="*/ 2894723 w 2894723"/>
                <a:gd name="connsiteY4" fmla="*/ 3091833 h 3091833"/>
                <a:gd name="connsiteX5" fmla="*/ 0 w 2894723"/>
                <a:gd name="connsiteY5" fmla="*/ 3091833 h 3091833"/>
                <a:gd name="connsiteX0" fmla="*/ 0 w 2894723"/>
                <a:gd name="connsiteY0" fmla="*/ 3091833 h 3091833"/>
                <a:gd name="connsiteX1" fmla="*/ 3963 w 2894723"/>
                <a:gd name="connsiteY1" fmla="*/ 641046 h 3091833"/>
                <a:gd name="connsiteX2" fmla="*/ 0 w 2894723"/>
                <a:gd name="connsiteY2" fmla="*/ 0 h 3091833"/>
                <a:gd name="connsiteX3" fmla="*/ 1140915 w 2894723"/>
                <a:gd name="connsiteY3" fmla="*/ 1221618 h 3091833"/>
                <a:gd name="connsiteX4" fmla="*/ 1999677 w 2894723"/>
                <a:gd name="connsiteY4" fmla="*/ 2177142 h 3091833"/>
                <a:gd name="connsiteX5" fmla="*/ 2894723 w 2894723"/>
                <a:gd name="connsiteY5" fmla="*/ 3091833 h 3091833"/>
                <a:gd name="connsiteX6" fmla="*/ 0 w 2894723"/>
                <a:gd name="connsiteY6" fmla="*/ 3091833 h 3091833"/>
                <a:gd name="connsiteX0" fmla="*/ 0 w 2894723"/>
                <a:gd name="connsiteY0" fmla="*/ 3103928 h 3103928"/>
                <a:gd name="connsiteX1" fmla="*/ 3963 w 2894723"/>
                <a:gd name="connsiteY1" fmla="*/ 653141 h 3103928"/>
                <a:gd name="connsiteX2" fmla="*/ 604762 w 2894723"/>
                <a:gd name="connsiteY2" fmla="*/ 0 h 3103928"/>
                <a:gd name="connsiteX3" fmla="*/ 1140915 w 2894723"/>
                <a:gd name="connsiteY3" fmla="*/ 1233713 h 3103928"/>
                <a:gd name="connsiteX4" fmla="*/ 1999677 w 2894723"/>
                <a:gd name="connsiteY4" fmla="*/ 2189237 h 3103928"/>
                <a:gd name="connsiteX5" fmla="*/ 2894723 w 2894723"/>
                <a:gd name="connsiteY5" fmla="*/ 3103928 h 3103928"/>
                <a:gd name="connsiteX6" fmla="*/ 0 w 2894723"/>
                <a:gd name="connsiteY6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653141 h 3103928"/>
                <a:gd name="connsiteX2" fmla="*/ 313601 w 2894723"/>
                <a:gd name="connsiteY2" fmla="*/ 328990 h 3103928"/>
                <a:gd name="connsiteX3" fmla="*/ 604762 w 2894723"/>
                <a:gd name="connsiteY3" fmla="*/ 0 h 3103928"/>
                <a:gd name="connsiteX4" fmla="*/ 1140915 w 2894723"/>
                <a:gd name="connsiteY4" fmla="*/ 1233713 h 3103928"/>
                <a:gd name="connsiteX5" fmla="*/ 1999677 w 2894723"/>
                <a:gd name="connsiteY5" fmla="*/ 2189237 h 3103928"/>
                <a:gd name="connsiteX6" fmla="*/ 2894723 w 2894723"/>
                <a:gd name="connsiteY6" fmla="*/ 3103928 h 3103928"/>
                <a:gd name="connsiteX7" fmla="*/ 0 w 2894723"/>
                <a:gd name="connsiteY7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653141 h 3103928"/>
                <a:gd name="connsiteX2" fmla="*/ 274090 w 2894723"/>
                <a:gd name="connsiteY2" fmla="*/ 7257 h 3103928"/>
                <a:gd name="connsiteX3" fmla="*/ 604762 w 2894723"/>
                <a:gd name="connsiteY3" fmla="*/ 0 h 3103928"/>
                <a:gd name="connsiteX4" fmla="*/ 1140915 w 2894723"/>
                <a:gd name="connsiteY4" fmla="*/ 1233713 h 3103928"/>
                <a:gd name="connsiteX5" fmla="*/ 1999677 w 2894723"/>
                <a:gd name="connsiteY5" fmla="*/ 2189237 h 3103928"/>
                <a:gd name="connsiteX6" fmla="*/ 2894723 w 2894723"/>
                <a:gd name="connsiteY6" fmla="*/ 3103928 h 3103928"/>
                <a:gd name="connsiteX7" fmla="*/ 0 w 2894723"/>
                <a:gd name="connsiteY7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274090 w 2894723"/>
                <a:gd name="connsiteY2" fmla="*/ 7257 h 3103928"/>
                <a:gd name="connsiteX3" fmla="*/ 604762 w 2894723"/>
                <a:gd name="connsiteY3" fmla="*/ 0 h 3103928"/>
                <a:gd name="connsiteX4" fmla="*/ 1140915 w 2894723"/>
                <a:gd name="connsiteY4" fmla="*/ 1233713 h 3103928"/>
                <a:gd name="connsiteX5" fmla="*/ 1999677 w 2894723"/>
                <a:gd name="connsiteY5" fmla="*/ 2189237 h 3103928"/>
                <a:gd name="connsiteX6" fmla="*/ 2894723 w 2894723"/>
                <a:gd name="connsiteY6" fmla="*/ 3103928 h 3103928"/>
                <a:gd name="connsiteX7" fmla="*/ 0 w 2894723"/>
                <a:gd name="connsiteY7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48312 w 2894723"/>
                <a:gd name="connsiteY2" fmla="*/ 464457 h 3103928"/>
                <a:gd name="connsiteX3" fmla="*/ 274090 w 2894723"/>
                <a:gd name="connsiteY3" fmla="*/ 7257 h 3103928"/>
                <a:gd name="connsiteX4" fmla="*/ 604762 w 2894723"/>
                <a:gd name="connsiteY4" fmla="*/ 0 h 3103928"/>
                <a:gd name="connsiteX5" fmla="*/ 1140915 w 2894723"/>
                <a:gd name="connsiteY5" fmla="*/ 1233713 h 3103928"/>
                <a:gd name="connsiteX6" fmla="*/ 1999677 w 2894723"/>
                <a:gd name="connsiteY6" fmla="*/ 2189237 h 3103928"/>
                <a:gd name="connsiteX7" fmla="*/ 2894723 w 2894723"/>
                <a:gd name="connsiteY7" fmla="*/ 3103928 h 3103928"/>
                <a:gd name="connsiteX8" fmla="*/ 0 w 2894723"/>
                <a:gd name="connsiteY8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212001 w 2894723"/>
                <a:gd name="connsiteY2" fmla="*/ 362857 h 3103928"/>
                <a:gd name="connsiteX3" fmla="*/ 274090 w 2894723"/>
                <a:gd name="connsiteY3" fmla="*/ 7257 h 3103928"/>
                <a:gd name="connsiteX4" fmla="*/ 604762 w 2894723"/>
                <a:gd name="connsiteY4" fmla="*/ 0 h 3103928"/>
                <a:gd name="connsiteX5" fmla="*/ 1140915 w 2894723"/>
                <a:gd name="connsiteY5" fmla="*/ 1233713 h 3103928"/>
                <a:gd name="connsiteX6" fmla="*/ 1999677 w 2894723"/>
                <a:gd name="connsiteY6" fmla="*/ 2189237 h 3103928"/>
                <a:gd name="connsiteX7" fmla="*/ 2894723 w 2894723"/>
                <a:gd name="connsiteY7" fmla="*/ 3103928 h 3103928"/>
                <a:gd name="connsiteX8" fmla="*/ 0 w 2894723"/>
                <a:gd name="connsiteY8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212001 w 2894723"/>
                <a:gd name="connsiteY2" fmla="*/ 362857 h 3103928"/>
                <a:gd name="connsiteX3" fmla="*/ 274090 w 2894723"/>
                <a:gd name="connsiteY3" fmla="*/ 7257 h 3103928"/>
                <a:gd name="connsiteX4" fmla="*/ 604762 w 2894723"/>
                <a:gd name="connsiteY4" fmla="*/ 0 h 3103928"/>
                <a:gd name="connsiteX5" fmla="*/ 1140915 w 2894723"/>
                <a:gd name="connsiteY5" fmla="*/ 1233713 h 3103928"/>
                <a:gd name="connsiteX6" fmla="*/ 1999677 w 2894723"/>
                <a:gd name="connsiteY6" fmla="*/ 2189237 h 3103928"/>
                <a:gd name="connsiteX7" fmla="*/ 2894723 w 2894723"/>
                <a:gd name="connsiteY7" fmla="*/ 3103928 h 3103928"/>
                <a:gd name="connsiteX8" fmla="*/ 0 w 2894723"/>
                <a:gd name="connsiteY8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212001 w 2894723"/>
                <a:gd name="connsiteY2" fmla="*/ 362857 h 3103928"/>
                <a:gd name="connsiteX3" fmla="*/ 274090 w 2894723"/>
                <a:gd name="connsiteY3" fmla="*/ 7257 h 3103928"/>
                <a:gd name="connsiteX4" fmla="*/ 604762 w 2894723"/>
                <a:gd name="connsiteY4" fmla="*/ 0 h 3103928"/>
                <a:gd name="connsiteX5" fmla="*/ 1140915 w 2894723"/>
                <a:gd name="connsiteY5" fmla="*/ 1233713 h 3103928"/>
                <a:gd name="connsiteX6" fmla="*/ 1999677 w 2894723"/>
                <a:gd name="connsiteY6" fmla="*/ 2189237 h 3103928"/>
                <a:gd name="connsiteX7" fmla="*/ 2894723 w 2894723"/>
                <a:gd name="connsiteY7" fmla="*/ 3103928 h 3103928"/>
                <a:gd name="connsiteX8" fmla="*/ 0 w 2894723"/>
                <a:gd name="connsiteY8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183779 w 2894723"/>
                <a:gd name="connsiteY2" fmla="*/ 351568 h 3103928"/>
                <a:gd name="connsiteX3" fmla="*/ 274090 w 2894723"/>
                <a:gd name="connsiteY3" fmla="*/ 7257 h 3103928"/>
                <a:gd name="connsiteX4" fmla="*/ 604762 w 2894723"/>
                <a:gd name="connsiteY4" fmla="*/ 0 h 3103928"/>
                <a:gd name="connsiteX5" fmla="*/ 1140915 w 2894723"/>
                <a:gd name="connsiteY5" fmla="*/ 1233713 h 3103928"/>
                <a:gd name="connsiteX6" fmla="*/ 1999677 w 2894723"/>
                <a:gd name="connsiteY6" fmla="*/ 2189237 h 3103928"/>
                <a:gd name="connsiteX7" fmla="*/ 2894723 w 2894723"/>
                <a:gd name="connsiteY7" fmla="*/ 3103928 h 3103928"/>
                <a:gd name="connsiteX8" fmla="*/ 0 w 2894723"/>
                <a:gd name="connsiteY8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183779 w 2894723"/>
                <a:gd name="connsiteY2" fmla="*/ 351568 h 3103928"/>
                <a:gd name="connsiteX3" fmla="*/ 274090 w 2894723"/>
                <a:gd name="connsiteY3" fmla="*/ 7257 h 3103928"/>
                <a:gd name="connsiteX4" fmla="*/ 604762 w 2894723"/>
                <a:gd name="connsiteY4" fmla="*/ 0 h 3103928"/>
                <a:gd name="connsiteX5" fmla="*/ 1140915 w 2894723"/>
                <a:gd name="connsiteY5" fmla="*/ 1233713 h 3103928"/>
                <a:gd name="connsiteX6" fmla="*/ 1999677 w 2894723"/>
                <a:gd name="connsiteY6" fmla="*/ 2189237 h 3103928"/>
                <a:gd name="connsiteX7" fmla="*/ 2894723 w 2894723"/>
                <a:gd name="connsiteY7" fmla="*/ 3103928 h 3103928"/>
                <a:gd name="connsiteX8" fmla="*/ 0 w 2894723"/>
                <a:gd name="connsiteY8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183779 w 2894723"/>
                <a:gd name="connsiteY2" fmla="*/ 351568 h 3103928"/>
                <a:gd name="connsiteX3" fmla="*/ 274090 w 2894723"/>
                <a:gd name="connsiteY3" fmla="*/ 7257 h 3103928"/>
                <a:gd name="connsiteX4" fmla="*/ 604762 w 2894723"/>
                <a:gd name="connsiteY4" fmla="*/ 0 h 3103928"/>
                <a:gd name="connsiteX5" fmla="*/ 911912 w 2894723"/>
                <a:gd name="connsiteY5" fmla="*/ 724101 h 3103928"/>
                <a:gd name="connsiteX6" fmla="*/ 1140915 w 2894723"/>
                <a:gd name="connsiteY6" fmla="*/ 1233713 h 3103928"/>
                <a:gd name="connsiteX7" fmla="*/ 1999677 w 2894723"/>
                <a:gd name="connsiteY7" fmla="*/ 2189237 h 3103928"/>
                <a:gd name="connsiteX8" fmla="*/ 2894723 w 2894723"/>
                <a:gd name="connsiteY8" fmla="*/ 3103928 h 3103928"/>
                <a:gd name="connsiteX9" fmla="*/ 0 w 2894723"/>
                <a:gd name="connsiteY9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183779 w 2894723"/>
                <a:gd name="connsiteY2" fmla="*/ 351568 h 3103928"/>
                <a:gd name="connsiteX3" fmla="*/ 274090 w 2894723"/>
                <a:gd name="connsiteY3" fmla="*/ 7257 h 3103928"/>
                <a:gd name="connsiteX4" fmla="*/ 604762 w 2894723"/>
                <a:gd name="connsiteY4" fmla="*/ 0 h 3103928"/>
                <a:gd name="connsiteX5" fmla="*/ 437778 w 2894723"/>
                <a:gd name="connsiteY5" fmla="*/ 803123 h 3103928"/>
                <a:gd name="connsiteX6" fmla="*/ 1140915 w 2894723"/>
                <a:gd name="connsiteY6" fmla="*/ 1233713 h 3103928"/>
                <a:gd name="connsiteX7" fmla="*/ 1999677 w 2894723"/>
                <a:gd name="connsiteY7" fmla="*/ 2189237 h 3103928"/>
                <a:gd name="connsiteX8" fmla="*/ 2894723 w 2894723"/>
                <a:gd name="connsiteY8" fmla="*/ 3103928 h 3103928"/>
                <a:gd name="connsiteX9" fmla="*/ 0 w 2894723"/>
                <a:gd name="connsiteY9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183779 w 2894723"/>
                <a:gd name="connsiteY2" fmla="*/ 351568 h 3103928"/>
                <a:gd name="connsiteX3" fmla="*/ 274090 w 2894723"/>
                <a:gd name="connsiteY3" fmla="*/ 7257 h 3103928"/>
                <a:gd name="connsiteX4" fmla="*/ 604762 w 2894723"/>
                <a:gd name="connsiteY4" fmla="*/ 0 h 3103928"/>
                <a:gd name="connsiteX5" fmla="*/ 437778 w 2894723"/>
                <a:gd name="connsiteY5" fmla="*/ 803123 h 3103928"/>
                <a:gd name="connsiteX6" fmla="*/ 1140915 w 2894723"/>
                <a:gd name="connsiteY6" fmla="*/ 1233713 h 3103928"/>
                <a:gd name="connsiteX7" fmla="*/ 1999677 w 2894723"/>
                <a:gd name="connsiteY7" fmla="*/ 2189237 h 3103928"/>
                <a:gd name="connsiteX8" fmla="*/ 2894723 w 2894723"/>
                <a:gd name="connsiteY8" fmla="*/ 3103928 h 3103928"/>
                <a:gd name="connsiteX9" fmla="*/ 0 w 2894723"/>
                <a:gd name="connsiteY9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183779 w 2894723"/>
                <a:gd name="connsiteY2" fmla="*/ 351568 h 3103928"/>
                <a:gd name="connsiteX3" fmla="*/ 274090 w 2894723"/>
                <a:gd name="connsiteY3" fmla="*/ 7257 h 3103928"/>
                <a:gd name="connsiteX4" fmla="*/ 604762 w 2894723"/>
                <a:gd name="connsiteY4" fmla="*/ 0 h 3103928"/>
                <a:gd name="connsiteX5" fmla="*/ 437778 w 2894723"/>
                <a:gd name="connsiteY5" fmla="*/ 803123 h 3103928"/>
                <a:gd name="connsiteX6" fmla="*/ 1140915 w 2894723"/>
                <a:gd name="connsiteY6" fmla="*/ 1233713 h 3103928"/>
                <a:gd name="connsiteX7" fmla="*/ 1999677 w 2894723"/>
                <a:gd name="connsiteY7" fmla="*/ 2189237 h 3103928"/>
                <a:gd name="connsiteX8" fmla="*/ 2894723 w 2894723"/>
                <a:gd name="connsiteY8" fmla="*/ 3103928 h 3103928"/>
                <a:gd name="connsiteX9" fmla="*/ 0 w 2894723"/>
                <a:gd name="connsiteY9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183779 w 2894723"/>
                <a:gd name="connsiteY2" fmla="*/ 351568 h 3103928"/>
                <a:gd name="connsiteX3" fmla="*/ 274090 w 2894723"/>
                <a:gd name="connsiteY3" fmla="*/ 7257 h 3103928"/>
                <a:gd name="connsiteX4" fmla="*/ 638629 w 2894723"/>
                <a:gd name="connsiteY4" fmla="*/ 0 h 3103928"/>
                <a:gd name="connsiteX5" fmla="*/ 437778 w 2894723"/>
                <a:gd name="connsiteY5" fmla="*/ 803123 h 3103928"/>
                <a:gd name="connsiteX6" fmla="*/ 1140915 w 2894723"/>
                <a:gd name="connsiteY6" fmla="*/ 1233713 h 3103928"/>
                <a:gd name="connsiteX7" fmla="*/ 1999677 w 2894723"/>
                <a:gd name="connsiteY7" fmla="*/ 2189237 h 3103928"/>
                <a:gd name="connsiteX8" fmla="*/ 2894723 w 2894723"/>
                <a:gd name="connsiteY8" fmla="*/ 3103928 h 3103928"/>
                <a:gd name="connsiteX9" fmla="*/ 0 w 2894723"/>
                <a:gd name="connsiteY9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183779 w 2894723"/>
                <a:gd name="connsiteY2" fmla="*/ 351568 h 3103928"/>
                <a:gd name="connsiteX3" fmla="*/ 274090 w 2894723"/>
                <a:gd name="connsiteY3" fmla="*/ 7257 h 3103928"/>
                <a:gd name="connsiteX4" fmla="*/ 638629 w 2894723"/>
                <a:gd name="connsiteY4" fmla="*/ 0 h 3103928"/>
                <a:gd name="connsiteX5" fmla="*/ 437778 w 2894723"/>
                <a:gd name="connsiteY5" fmla="*/ 803123 h 3103928"/>
                <a:gd name="connsiteX6" fmla="*/ 1377981 w 2894723"/>
                <a:gd name="connsiteY6" fmla="*/ 1566735 h 3103928"/>
                <a:gd name="connsiteX7" fmla="*/ 1999677 w 2894723"/>
                <a:gd name="connsiteY7" fmla="*/ 2189237 h 3103928"/>
                <a:gd name="connsiteX8" fmla="*/ 2894723 w 2894723"/>
                <a:gd name="connsiteY8" fmla="*/ 3103928 h 3103928"/>
                <a:gd name="connsiteX9" fmla="*/ 0 w 2894723"/>
                <a:gd name="connsiteY9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183779 w 2894723"/>
                <a:gd name="connsiteY2" fmla="*/ 351568 h 3103928"/>
                <a:gd name="connsiteX3" fmla="*/ 274090 w 2894723"/>
                <a:gd name="connsiteY3" fmla="*/ 7257 h 3103928"/>
                <a:gd name="connsiteX4" fmla="*/ 638629 w 2894723"/>
                <a:gd name="connsiteY4" fmla="*/ 0 h 3103928"/>
                <a:gd name="connsiteX5" fmla="*/ 437778 w 2894723"/>
                <a:gd name="connsiteY5" fmla="*/ 803123 h 3103928"/>
                <a:gd name="connsiteX6" fmla="*/ 1377981 w 2894723"/>
                <a:gd name="connsiteY6" fmla="*/ 1566735 h 3103928"/>
                <a:gd name="connsiteX7" fmla="*/ 1724712 w 2894723"/>
                <a:gd name="connsiteY7" fmla="*/ 1920723 h 3103928"/>
                <a:gd name="connsiteX8" fmla="*/ 1999677 w 2894723"/>
                <a:gd name="connsiteY8" fmla="*/ 2189237 h 3103928"/>
                <a:gd name="connsiteX9" fmla="*/ 2894723 w 2894723"/>
                <a:gd name="connsiteY9" fmla="*/ 3103928 h 3103928"/>
                <a:gd name="connsiteX10" fmla="*/ 0 w 2894723"/>
                <a:gd name="connsiteY10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183779 w 2894723"/>
                <a:gd name="connsiteY2" fmla="*/ 351568 h 3103928"/>
                <a:gd name="connsiteX3" fmla="*/ 274090 w 2894723"/>
                <a:gd name="connsiteY3" fmla="*/ 7257 h 3103928"/>
                <a:gd name="connsiteX4" fmla="*/ 638629 w 2894723"/>
                <a:gd name="connsiteY4" fmla="*/ 0 h 3103928"/>
                <a:gd name="connsiteX5" fmla="*/ 437778 w 2894723"/>
                <a:gd name="connsiteY5" fmla="*/ 803123 h 3103928"/>
                <a:gd name="connsiteX6" fmla="*/ 1377981 w 2894723"/>
                <a:gd name="connsiteY6" fmla="*/ 1566735 h 3103928"/>
                <a:gd name="connsiteX7" fmla="*/ 1273156 w 2894723"/>
                <a:gd name="connsiteY7" fmla="*/ 1864278 h 3103928"/>
                <a:gd name="connsiteX8" fmla="*/ 1999677 w 2894723"/>
                <a:gd name="connsiteY8" fmla="*/ 2189237 h 3103928"/>
                <a:gd name="connsiteX9" fmla="*/ 2894723 w 2894723"/>
                <a:gd name="connsiteY9" fmla="*/ 3103928 h 3103928"/>
                <a:gd name="connsiteX10" fmla="*/ 0 w 2894723"/>
                <a:gd name="connsiteY10" fmla="*/ 3103928 h 3103928"/>
                <a:gd name="connsiteX0" fmla="*/ 0 w 2894723"/>
                <a:gd name="connsiteY0" fmla="*/ 3103928 h 3103928"/>
                <a:gd name="connsiteX1" fmla="*/ 3963 w 2894723"/>
                <a:gd name="connsiteY1" fmla="*/ 562830 h 3103928"/>
                <a:gd name="connsiteX2" fmla="*/ 183779 w 2894723"/>
                <a:gd name="connsiteY2" fmla="*/ 351568 h 3103928"/>
                <a:gd name="connsiteX3" fmla="*/ 274090 w 2894723"/>
                <a:gd name="connsiteY3" fmla="*/ 7257 h 3103928"/>
                <a:gd name="connsiteX4" fmla="*/ 638629 w 2894723"/>
                <a:gd name="connsiteY4" fmla="*/ 0 h 3103928"/>
                <a:gd name="connsiteX5" fmla="*/ 437778 w 2894723"/>
                <a:gd name="connsiteY5" fmla="*/ 803123 h 3103928"/>
                <a:gd name="connsiteX6" fmla="*/ 1377981 w 2894723"/>
                <a:gd name="connsiteY6" fmla="*/ 1566735 h 3103928"/>
                <a:gd name="connsiteX7" fmla="*/ 1273156 w 2894723"/>
                <a:gd name="connsiteY7" fmla="*/ 1864278 h 3103928"/>
                <a:gd name="connsiteX8" fmla="*/ 1598922 w 2894723"/>
                <a:gd name="connsiteY8" fmla="*/ 2567414 h 3103928"/>
                <a:gd name="connsiteX9" fmla="*/ 2894723 w 2894723"/>
                <a:gd name="connsiteY9" fmla="*/ 3103928 h 3103928"/>
                <a:gd name="connsiteX10" fmla="*/ 0 w 2894723"/>
                <a:gd name="connsiteY10" fmla="*/ 3103928 h 3103928"/>
                <a:gd name="connsiteX0" fmla="*/ 0 w 2256901"/>
                <a:gd name="connsiteY0" fmla="*/ 3103928 h 3103928"/>
                <a:gd name="connsiteX1" fmla="*/ 3963 w 2256901"/>
                <a:gd name="connsiteY1" fmla="*/ 562830 h 3103928"/>
                <a:gd name="connsiteX2" fmla="*/ 183779 w 2256901"/>
                <a:gd name="connsiteY2" fmla="*/ 351568 h 3103928"/>
                <a:gd name="connsiteX3" fmla="*/ 274090 w 2256901"/>
                <a:gd name="connsiteY3" fmla="*/ 7257 h 3103928"/>
                <a:gd name="connsiteX4" fmla="*/ 638629 w 2256901"/>
                <a:gd name="connsiteY4" fmla="*/ 0 h 3103928"/>
                <a:gd name="connsiteX5" fmla="*/ 437778 w 2256901"/>
                <a:gd name="connsiteY5" fmla="*/ 803123 h 3103928"/>
                <a:gd name="connsiteX6" fmla="*/ 1377981 w 2256901"/>
                <a:gd name="connsiteY6" fmla="*/ 1566735 h 3103928"/>
                <a:gd name="connsiteX7" fmla="*/ 1273156 w 2256901"/>
                <a:gd name="connsiteY7" fmla="*/ 1864278 h 3103928"/>
                <a:gd name="connsiteX8" fmla="*/ 1598922 w 2256901"/>
                <a:gd name="connsiteY8" fmla="*/ 2567414 h 3103928"/>
                <a:gd name="connsiteX9" fmla="*/ 2256901 w 2256901"/>
                <a:gd name="connsiteY9" fmla="*/ 2753972 h 3103928"/>
                <a:gd name="connsiteX10" fmla="*/ 0 w 2256901"/>
                <a:gd name="connsiteY10" fmla="*/ 3103928 h 3103928"/>
                <a:gd name="connsiteX0" fmla="*/ 0 w 1726323"/>
                <a:gd name="connsiteY0" fmla="*/ 3103928 h 3103928"/>
                <a:gd name="connsiteX1" fmla="*/ 3963 w 1726323"/>
                <a:gd name="connsiteY1" fmla="*/ 562830 h 3103928"/>
                <a:gd name="connsiteX2" fmla="*/ 183779 w 1726323"/>
                <a:gd name="connsiteY2" fmla="*/ 351568 h 3103928"/>
                <a:gd name="connsiteX3" fmla="*/ 274090 w 1726323"/>
                <a:gd name="connsiteY3" fmla="*/ 7257 h 3103928"/>
                <a:gd name="connsiteX4" fmla="*/ 638629 w 1726323"/>
                <a:gd name="connsiteY4" fmla="*/ 0 h 3103928"/>
                <a:gd name="connsiteX5" fmla="*/ 437778 w 1726323"/>
                <a:gd name="connsiteY5" fmla="*/ 803123 h 3103928"/>
                <a:gd name="connsiteX6" fmla="*/ 1377981 w 1726323"/>
                <a:gd name="connsiteY6" fmla="*/ 1566735 h 3103928"/>
                <a:gd name="connsiteX7" fmla="*/ 1273156 w 1726323"/>
                <a:gd name="connsiteY7" fmla="*/ 1864278 h 3103928"/>
                <a:gd name="connsiteX8" fmla="*/ 1598922 w 1726323"/>
                <a:gd name="connsiteY8" fmla="*/ 2567414 h 3103928"/>
                <a:gd name="connsiteX9" fmla="*/ 1726323 w 1726323"/>
                <a:gd name="connsiteY9" fmla="*/ 2753972 h 3103928"/>
                <a:gd name="connsiteX10" fmla="*/ 0 w 1726323"/>
                <a:gd name="connsiteY10" fmla="*/ 3103928 h 3103928"/>
                <a:gd name="connsiteX0" fmla="*/ 0 w 1598922"/>
                <a:gd name="connsiteY0" fmla="*/ 3103928 h 3103928"/>
                <a:gd name="connsiteX1" fmla="*/ 3963 w 1598922"/>
                <a:gd name="connsiteY1" fmla="*/ 562830 h 3103928"/>
                <a:gd name="connsiteX2" fmla="*/ 183779 w 1598922"/>
                <a:gd name="connsiteY2" fmla="*/ 351568 h 3103928"/>
                <a:gd name="connsiteX3" fmla="*/ 274090 w 1598922"/>
                <a:gd name="connsiteY3" fmla="*/ 7257 h 3103928"/>
                <a:gd name="connsiteX4" fmla="*/ 638629 w 1598922"/>
                <a:gd name="connsiteY4" fmla="*/ 0 h 3103928"/>
                <a:gd name="connsiteX5" fmla="*/ 437778 w 1598922"/>
                <a:gd name="connsiteY5" fmla="*/ 803123 h 3103928"/>
                <a:gd name="connsiteX6" fmla="*/ 1377981 w 1598922"/>
                <a:gd name="connsiteY6" fmla="*/ 1566735 h 3103928"/>
                <a:gd name="connsiteX7" fmla="*/ 1273156 w 1598922"/>
                <a:gd name="connsiteY7" fmla="*/ 1864278 h 3103928"/>
                <a:gd name="connsiteX8" fmla="*/ 1598922 w 1598922"/>
                <a:gd name="connsiteY8" fmla="*/ 2567414 h 3103928"/>
                <a:gd name="connsiteX9" fmla="*/ 1382012 w 1598922"/>
                <a:gd name="connsiteY9" fmla="*/ 2753972 h 3103928"/>
                <a:gd name="connsiteX10" fmla="*/ 0 w 1598922"/>
                <a:gd name="connsiteY10" fmla="*/ 3103928 h 3103928"/>
                <a:gd name="connsiteX0" fmla="*/ 0 w 1598922"/>
                <a:gd name="connsiteY0" fmla="*/ 3103928 h 3103928"/>
                <a:gd name="connsiteX1" fmla="*/ 3963 w 1598922"/>
                <a:gd name="connsiteY1" fmla="*/ 562830 h 3103928"/>
                <a:gd name="connsiteX2" fmla="*/ 183779 w 1598922"/>
                <a:gd name="connsiteY2" fmla="*/ 351568 h 3103928"/>
                <a:gd name="connsiteX3" fmla="*/ 274090 w 1598922"/>
                <a:gd name="connsiteY3" fmla="*/ 7257 h 3103928"/>
                <a:gd name="connsiteX4" fmla="*/ 638629 w 1598922"/>
                <a:gd name="connsiteY4" fmla="*/ 0 h 3103928"/>
                <a:gd name="connsiteX5" fmla="*/ 437778 w 1598922"/>
                <a:gd name="connsiteY5" fmla="*/ 803123 h 3103928"/>
                <a:gd name="connsiteX6" fmla="*/ 1377981 w 1598922"/>
                <a:gd name="connsiteY6" fmla="*/ 1566735 h 3103928"/>
                <a:gd name="connsiteX7" fmla="*/ 1273156 w 1598922"/>
                <a:gd name="connsiteY7" fmla="*/ 1864278 h 3103928"/>
                <a:gd name="connsiteX8" fmla="*/ 1598922 w 1598922"/>
                <a:gd name="connsiteY8" fmla="*/ 2567414 h 3103928"/>
                <a:gd name="connsiteX9" fmla="*/ 1382012 w 1598922"/>
                <a:gd name="connsiteY9" fmla="*/ 2753972 h 3103928"/>
                <a:gd name="connsiteX10" fmla="*/ 0 w 1598922"/>
                <a:gd name="connsiteY10" fmla="*/ 3103928 h 3103928"/>
                <a:gd name="connsiteX0" fmla="*/ 0 w 1598922"/>
                <a:gd name="connsiteY0" fmla="*/ 3103928 h 3103928"/>
                <a:gd name="connsiteX1" fmla="*/ 3963 w 1598922"/>
                <a:gd name="connsiteY1" fmla="*/ 562830 h 3103928"/>
                <a:gd name="connsiteX2" fmla="*/ 183779 w 1598922"/>
                <a:gd name="connsiteY2" fmla="*/ 351568 h 3103928"/>
                <a:gd name="connsiteX3" fmla="*/ 274090 w 1598922"/>
                <a:gd name="connsiteY3" fmla="*/ 7257 h 3103928"/>
                <a:gd name="connsiteX4" fmla="*/ 638629 w 1598922"/>
                <a:gd name="connsiteY4" fmla="*/ 0 h 3103928"/>
                <a:gd name="connsiteX5" fmla="*/ 437778 w 1598922"/>
                <a:gd name="connsiteY5" fmla="*/ 803123 h 3103928"/>
                <a:gd name="connsiteX6" fmla="*/ 1377981 w 1598922"/>
                <a:gd name="connsiteY6" fmla="*/ 1566735 h 3103928"/>
                <a:gd name="connsiteX7" fmla="*/ 1273156 w 1598922"/>
                <a:gd name="connsiteY7" fmla="*/ 1864278 h 3103928"/>
                <a:gd name="connsiteX8" fmla="*/ 1598922 w 1598922"/>
                <a:gd name="connsiteY8" fmla="*/ 2567414 h 3103928"/>
                <a:gd name="connsiteX9" fmla="*/ 1382012 w 1598922"/>
                <a:gd name="connsiteY9" fmla="*/ 2753972 h 3103928"/>
                <a:gd name="connsiteX10" fmla="*/ 0 w 1598922"/>
                <a:gd name="connsiteY10" fmla="*/ 3103928 h 3103928"/>
                <a:gd name="connsiteX0" fmla="*/ 0 w 1598922"/>
                <a:gd name="connsiteY0" fmla="*/ 3103928 h 3103928"/>
                <a:gd name="connsiteX1" fmla="*/ 3963 w 1598922"/>
                <a:gd name="connsiteY1" fmla="*/ 562830 h 3103928"/>
                <a:gd name="connsiteX2" fmla="*/ 183779 w 1598922"/>
                <a:gd name="connsiteY2" fmla="*/ 351568 h 3103928"/>
                <a:gd name="connsiteX3" fmla="*/ 274090 w 1598922"/>
                <a:gd name="connsiteY3" fmla="*/ 7257 h 3103928"/>
                <a:gd name="connsiteX4" fmla="*/ 638629 w 1598922"/>
                <a:gd name="connsiteY4" fmla="*/ 0 h 3103928"/>
                <a:gd name="connsiteX5" fmla="*/ 437778 w 1598922"/>
                <a:gd name="connsiteY5" fmla="*/ 803123 h 3103928"/>
                <a:gd name="connsiteX6" fmla="*/ 1377981 w 1598922"/>
                <a:gd name="connsiteY6" fmla="*/ 1566735 h 3103928"/>
                <a:gd name="connsiteX7" fmla="*/ 1273156 w 1598922"/>
                <a:gd name="connsiteY7" fmla="*/ 1864278 h 3103928"/>
                <a:gd name="connsiteX8" fmla="*/ 1598922 w 1598922"/>
                <a:gd name="connsiteY8" fmla="*/ 2567414 h 3103928"/>
                <a:gd name="connsiteX9" fmla="*/ 1382012 w 1598922"/>
                <a:gd name="connsiteY9" fmla="*/ 2753972 h 3103928"/>
                <a:gd name="connsiteX10" fmla="*/ 0 w 1598922"/>
                <a:gd name="connsiteY10" fmla="*/ 3103928 h 3103928"/>
                <a:gd name="connsiteX0" fmla="*/ 0 w 1598922"/>
                <a:gd name="connsiteY0" fmla="*/ 3103928 h 3103928"/>
                <a:gd name="connsiteX1" fmla="*/ 3963 w 1598922"/>
                <a:gd name="connsiteY1" fmla="*/ 562830 h 3103928"/>
                <a:gd name="connsiteX2" fmla="*/ 183779 w 1598922"/>
                <a:gd name="connsiteY2" fmla="*/ 351568 h 3103928"/>
                <a:gd name="connsiteX3" fmla="*/ 274090 w 1598922"/>
                <a:gd name="connsiteY3" fmla="*/ 7257 h 3103928"/>
                <a:gd name="connsiteX4" fmla="*/ 638629 w 1598922"/>
                <a:gd name="connsiteY4" fmla="*/ 0 h 3103928"/>
                <a:gd name="connsiteX5" fmla="*/ 437778 w 1598922"/>
                <a:gd name="connsiteY5" fmla="*/ 803123 h 3103928"/>
                <a:gd name="connsiteX6" fmla="*/ 1377981 w 1598922"/>
                <a:gd name="connsiteY6" fmla="*/ 1566735 h 3103928"/>
                <a:gd name="connsiteX7" fmla="*/ 1273156 w 1598922"/>
                <a:gd name="connsiteY7" fmla="*/ 1864278 h 3103928"/>
                <a:gd name="connsiteX8" fmla="*/ 1598922 w 1598922"/>
                <a:gd name="connsiteY8" fmla="*/ 2567414 h 3103928"/>
                <a:gd name="connsiteX9" fmla="*/ 1382012 w 1598922"/>
                <a:gd name="connsiteY9" fmla="*/ 2753972 h 3103928"/>
                <a:gd name="connsiteX10" fmla="*/ 0 w 1598922"/>
                <a:gd name="connsiteY10" fmla="*/ 3103928 h 3103928"/>
                <a:gd name="connsiteX0" fmla="*/ 0 w 1602986"/>
                <a:gd name="connsiteY0" fmla="*/ 3103928 h 3103928"/>
                <a:gd name="connsiteX1" fmla="*/ 3963 w 1602986"/>
                <a:gd name="connsiteY1" fmla="*/ 562830 h 3103928"/>
                <a:gd name="connsiteX2" fmla="*/ 183779 w 1602986"/>
                <a:gd name="connsiteY2" fmla="*/ 351568 h 3103928"/>
                <a:gd name="connsiteX3" fmla="*/ 274090 w 1602986"/>
                <a:gd name="connsiteY3" fmla="*/ 7257 h 3103928"/>
                <a:gd name="connsiteX4" fmla="*/ 638629 w 1602986"/>
                <a:gd name="connsiteY4" fmla="*/ 0 h 3103928"/>
                <a:gd name="connsiteX5" fmla="*/ 437778 w 1602986"/>
                <a:gd name="connsiteY5" fmla="*/ 803123 h 3103928"/>
                <a:gd name="connsiteX6" fmla="*/ 1377981 w 1602986"/>
                <a:gd name="connsiteY6" fmla="*/ 1566735 h 3103928"/>
                <a:gd name="connsiteX7" fmla="*/ 1273156 w 1602986"/>
                <a:gd name="connsiteY7" fmla="*/ 1864278 h 3103928"/>
                <a:gd name="connsiteX8" fmla="*/ 1504578 w 1602986"/>
                <a:gd name="connsiteY8" fmla="*/ 2383568 h 3103928"/>
                <a:gd name="connsiteX9" fmla="*/ 1598922 w 1602986"/>
                <a:gd name="connsiteY9" fmla="*/ 2567414 h 3103928"/>
                <a:gd name="connsiteX10" fmla="*/ 1382012 w 1602986"/>
                <a:gd name="connsiteY10" fmla="*/ 2753972 h 3103928"/>
                <a:gd name="connsiteX11" fmla="*/ 0 w 1602986"/>
                <a:gd name="connsiteY11" fmla="*/ 3103928 h 3103928"/>
                <a:gd name="connsiteX0" fmla="*/ 0 w 1612036"/>
                <a:gd name="connsiteY0" fmla="*/ 3103928 h 3103928"/>
                <a:gd name="connsiteX1" fmla="*/ 3963 w 1612036"/>
                <a:gd name="connsiteY1" fmla="*/ 562830 h 3103928"/>
                <a:gd name="connsiteX2" fmla="*/ 183779 w 1612036"/>
                <a:gd name="connsiteY2" fmla="*/ 351568 h 3103928"/>
                <a:gd name="connsiteX3" fmla="*/ 274090 w 1612036"/>
                <a:gd name="connsiteY3" fmla="*/ 7257 h 3103928"/>
                <a:gd name="connsiteX4" fmla="*/ 638629 w 1612036"/>
                <a:gd name="connsiteY4" fmla="*/ 0 h 3103928"/>
                <a:gd name="connsiteX5" fmla="*/ 437778 w 1612036"/>
                <a:gd name="connsiteY5" fmla="*/ 803123 h 3103928"/>
                <a:gd name="connsiteX6" fmla="*/ 1377981 w 1612036"/>
                <a:gd name="connsiteY6" fmla="*/ 1566735 h 3103928"/>
                <a:gd name="connsiteX7" fmla="*/ 1273156 w 1612036"/>
                <a:gd name="connsiteY7" fmla="*/ 1864278 h 3103928"/>
                <a:gd name="connsiteX8" fmla="*/ 1566667 w 1612036"/>
                <a:gd name="connsiteY8" fmla="*/ 2389212 h 3103928"/>
                <a:gd name="connsiteX9" fmla="*/ 1598922 w 1612036"/>
                <a:gd name="connsiteY9" fmla="*/ 2567414 h 3103928"/>
                <a:gd name="connsiteX10" fmla="*/ 1382012 w 1612036"/>
                <a:gd name="connsiteY10" fmla="*/ 2753972 h 3103928"/>
                <a:gd name="connsiteX11" fmla="*/ 0 w 1612036"/>
                <a:gd name="connsiteY11" fmla="*/ 3103928 h 3103928"/>
                <a:gd name="connsiteX0" fmla="*/ 0 w 1612036"/>
                <a:gd name="connsiteY0" fmla="*/ 3103928 h 3103928"/>
                <a:gd name="connsiteX1" fmla="*/ 3963 w 1612036"/>
                <a:gd name="connsiteY1" fmla="*/ 562830 h 3103928"/>
                <a:gd name="connsiteX2" fmla="*/ 183779 w 1612036"/>
                <a:gd name="connsiteY2" fmla="*/ 351568 h 3103928"/>
                <a:gd name="connsiteX3" fmla="*/ 274090 w 1612036"/>
                <a:gd name="connsiteY3" fmla="*/ 7257 h 3103928"/>
                <a:gd name="connsiteX4" fmla="*/ 638629 w 1612036"/>
                <a:gd name="connsiteY4" fmla="*/ 0 h 3103928"/>
                <a:gd name="connsiteX5" fmla="*/ 437778 w 1612036"/>
                <a:gd name="connsiteY5" fmla="*/ 803123 h 3103928"/>
                <a:gd name="connsiteX6" fmla="*/ 1377981 w 1612036"/>
                <a:gd name="connsiteY6" fmla="*/ 1566735 h 3103928"/>
                <a:gd name="connsiteX7" fmla="*/ 1278800 w 1612036"/>
                <a:gd name="connsiteY7" fmla="*/ 1886856 h 3103928"/>
                <a:gd name="connsiteX8" fmla="*/ 1566667 w 1612036"/>
                <a:gd name="connsiteY8" fmla="*/ 2389212 h 3103928"/>
                <a:gd name="connsiteX9" fmla="*/ 1598922 w 1612036"/>
                <a:gd name="connsiteY9" fmla="*/ 2567414 h 3103928"/>
                <a:gd name="connsiteX10" fmla="*/ 1382012 w 1612036"/>
                <a:gd name="connsiteY10" fmla="*/ 2753972 h 3103928"/>
                <a:gd name="connsiteX11" fmla="*/ 0 w 1612036"/>
                <a:gd name="connsiteY11" fmla="*/ 3103928 h 3103928"/>
                <a:gd name="connsiteX0" fmla="*/ 0 w 1612036"/>
                <a:gd name="connsiteY0" fmla="*/ 3103928 h 3103928"/>
                <a:gd name="connsiteX1" fmla="*/ 3963 w 1612036"/>
                <a:gd name="connsiteY1" fmla="*/ 562830 h 3103928"/>
                <a:gd name="connsiteX2" fmla="*/ 183779 w 1612036"/>
                <a:gd name="connsiteY2" fmla="*/ 351568 h 3103928"/>
                <a:gd name="connsiteX3" fmla="*/ 274090 w 1612036"/>
                <a:gd name="connsiteY3" fmla="*/ 7257 h 3103928"/>
                <a:gd name="connsiteX4" fmla="*/ 638629 w 1612036"/>
                <a:gd name="connsiteY4" fmla="*/ 0 h 3103928"/>
                <a:gd name="connsiteX5" fmla="*/ 437778 w 1612036"/>
                <a:gd name="connsiteY5" fmla="*/ 803123 h 3103928"/>
                <a:gd name="connsiteX6" fmla="*/ 1377981 w 1612036"/>
                <a:gd name="connsiteY6" fmla="*/ 1566735 h 3103928"/>
                <a:gd name="connsiteX7" fmla="*/ 1278800 w 1612036"/>
                <a:gd name="connsiteY7" fmla="*/ 1886856 h 3103928"/>
                <a:gd name="connsiteX8" fmla="*/ 1566667 w 1612036"/>
                <a:gd name="connsiteY8" fmla="*/ 2389212 h 3103928"/>
                <a:gd name="connsiteX9" fmla="*/ 1598922 w 1612036"/>
                <a:gd name="connsiteY9" fmla="*/ 2567414 h 3103928"/>
                <a:gd name="connsiteX10" fmla="*/ 1382012 w 1612036"/>
                <a:gd name="connsiteY10" fmla="*/ 2753972 h 3103928"/>
                <a:gd name="connsiteX11" fmla="*/ 0 w 1612036"/>
                <a:gd name="connsiteY11" fmla="*/ 3103928 h 3103928"/>
                <a:gd name="connsiteX0" fmla="*/ 0 w 1612036"/>
                <a:gd name="connsiteY0" fmla="*/ 3103928 h 3103928"/>
                <a:gd name="connsiteX1" fmla="*/ 3963 w 1612036"/>
                <a:gd name="connsiteY1" fmla="*/ 562830 h 3103928"/>
                <a:gd name="connsiteX2" fmla="*/ 183779 w 1612036"/>
                <a:gd name="connsiteY2" fmla="*/ 351568 h 3103928"/>
                <a:gd name="connsiteX3" fmla="*/ 274090 w 1612036"/>
                <a:gd name="connsiteY3" fmla="*/ 7257 h 3103928"/>
                <a:gd name="connsiteX4" fmla="*/ 638629 w 1612036"/>
                <a:gd name="connsiteY4" fmla="*/ 0 h 3103928"/>
                <a:gd name="connsiteX5" fmla="*/ 437778 w 1612036"/>
                <a:gd name="connsiteY5" fmla="*/ 803123 h 3103928"/>
                <a:gd name="connsiteX6" fmla="*/ 1377981 w 1612036"/>
                <a:gd name="connsiteY6" fmla="*/ 1566735 h 3103928"/>
                <a:gd name="connsiteX7" fmla="*/ 1278800 w 1612036"/>
                <a:gd name="connsiteY7" fmla="*/ 1886856 h 3103928"/>
                <a:gd name="connsiteX8" fmla="*/ 1566667 w 1612036"/>
                <a:gd name="connsiteY8" fmla="*/ 2389212 h 3103928"/>
                <a:gd name="connsiteX9" fmla="*/ 1598922 w 1612036"/>
                <a:gd name="connsiteY9" fmla="*/ 2567414 h 3103928"/>
                <a:gd name="connsiteX10" fmla="*/ 1382012 w 1612036"/>
                <a:gd name="connsiteY10" fmla="*/ 2753972 h 3103928"/>
                <a:gd name="connsiteX11" fmla="*/ 0 w 1612036"/>
                <a:gd name="connsiteY11" fmla="*/ 3103928 h 3103928"/>
                <a:gd name="connsiteX0" fmla="*/ 0 w 1610928"/>
                <a:gd name="connsiteY0" fmla="*/ 3103928 h 3103928"/>
                <a:gd name="connsiteX1" fmla="*/ 3963 w 1610928"/>
                <a:gd name="connsiteY1" fmla="*/ 562830 h 3103928"/>
                <a:gd name="connsiteX2" fmla="*/ 183779 w 1610928"/>
                <a:gd name="connsiteY2" fmla="*/ 351568 h 3103928"/>
                <a:gd name="connsiteX3" fmla="*/ 274090 w 1610928"/>
                <a:gd name="connsiteY3" fmla="*/ 7257 h 3103928"/>
                <a:gd name="connsiteX4" fmla="*/ 638629 w 1610928"/>
                <a:gd name="connsiteY4" fmla="*/ 0 h 3103928"/>
                <a:gd name="connsiteX5" fmla="*/ 437778 w 1610928"/>
                <a:gd name="connsiteY5" fmla="*/ 803123 h 3103928"/>
                <a:gd name="connsiteX6" fmla="*/ 1377981 w 1610928"/>
                <a:gd name="connsiteY6" fmla="*/ 1566735 h 3103928"/>
                <a:gd name="connsiteX7" fmla="*/ 1278800 w 1610928"/>
                <a:gd name="connsiteY7" fmla="*/ 1886856 h 3103928"/>
                <a:gd name="connsiteX8" fmla="*/ 1566667 w 1610928"/>
                <a:gd name="connsiteY8" fmla="*/ 2389212 h 3103928"/>
                <a:gd name="connsiteX9" fmla="*/ 1598922 w 1610928"/>
                <a:gd name="connsiteY9" fmla="*/ 2567414 h 3103928"/>
                <a:gd name="connsiteX10" fmla="*/ 1459423 w 1610928"/>
                <a:gd name="connsiteY10" fmla="*/ 2677079 h 3103928"/>
                <a:gd name="connsiteX11" fmla="*/ 1382012 w 1610928"/>
                <a:gd name="connsiteY11" fmla="*/ 2753972 h 3103928"/>
                <a:gd name="connsiteX12" fmla="*/ 0 w 1610928"/>
                <a:gd name="connsiteY12" fmla="*/ 3103928 h 3103928"/>
                <a:gd name="connsiteX0" fmla="*/ 0 w 2155301"/>
                <a:gd name="connsiteY0" fmla="*/ 3103928 h 3103928"/>
                <a:gd name="connsiteX1" fmla="*/ 3963 w 2155301"/>
                <a:gd name="connsiteY1" fmla="*/ 562830 h 3103928"/>
                <a:gd name="connsiteX2" fmla="*/ 183779 w 2155301"/>
                <a:gd name="connsiteY2" fmla="*/ 351568 h 3103928"/>
                <a:gd name="connsiteX3" fmla="*/ 274090 w 2155301"/>
                <a:gd name="connsiteY3" fmla="*/ 7257 h 3103928"/>
                <a:gd name="connsiteX4" fmla="*/ 638629 w 2155301"/>
                <a:gd name="connsiteY4" fmla="*/ 0 h 3103928"/>
                <a:gd name="connsiteX5" fmla="*/ 437778 w 2155301"/>
                <a:gd name="connsiteY5" fmla="*/ 803123 h 3103928"/>
                <a:gd name="connsiteX6" fmla="*/ 1377981 w 2155301"/>
                <a:gd name="connsiteY6" fmla="*/ 1566735 h 3103928"/>
                <a:gd name="connsiteX7" fmla="*/ 1278800 w 2155301"/>
                <a:gd name="connsiteY7" fmla="*/ 1886856 h 3103928"/>
                <a:gd name="connsiteX8" fmla="*/ 1566667 w 2155301"/>
                <a:gd name="connsiteY8" fmla="*/ 2389212 h 3103928"/>
                <a:gd name="connsiteX9" fmla="*/ 1598922 w 2155301"/>
                <a:gd name="connsiteY9" fmla="*/ 2567414 h 3103928"/>
                <a:gd name="connsiteX10" fmla="*/ 1459423 w 2155301"/>
                <a:gd name="connsiteY10" fmla="*/ 2677079 h 3103928"/>
                <a:gd name="connsiteX11" fmla="*/ 2155301 w 2155301"/>
                <a:gd name="connsiteY11" fmla="*/ 3098283 h 3103928"/>
                <a:gd name="connsiteX12" fmla="*/ 0 w 2155301"/>
                <a:gd name="connsiteY12" fmla="*/ 3103928 h 3103928"/>
                <a:gd name="connsiteX0" fmla="*/ 0 w 2155301"/>
                <a:gd name="connsiteY0" fmla="*/ 3103928 h 3103928"/>
                <a:gd name="connsiteX1" fmla="*/ 3963 w 2155301"/>
                <a:gd name="connsiteY1" fmla="*/ 562830 h 3103928"/>
                <a:gd name="connsiteX2" fmla="*/ 183779 w 2155301"/>
                <a:gd name="connsiteY2" fmla="*/ 351568 h 3103928"/>
                <a:gd name="connsiteX3" fmla="*/ 274090 w 2155301"/>
                <a:gd name="connsiteY3" fmla="*/ 7257 h 3103928"/>
                <a:gd name="connsiteX4" fmla="*/ 638629 w 2155301"/>
                <a:gd name="connsiteY4" fmla="*/ 0 h 3103928"/>
                <a:gd name="connsiteX5" fmla="*/ 437778 w 2155301"/>
                <a:gd name="connsiteY5" fmla="*/ 803123 h 3103928"/>
                <a:gd name="connsiteX6" fmla="*/ 1377981 w 2155301"/>
                <a:gd name="connsiteY6" fmla="*/ 1566735 h 3103928"/>
                <a:gd name="connsiteX7" fmla="*/ 1278800 w 2155301"/>
                <a:gd name="connsiteY7" fmla="*/ 1886856 h 3103928"/>
                <a:gd name="connsiteX8" fmla="*/ 1566667 w 2155301"/>
                <a:gd name="connsiteY8" fmla="*/ 2389212 h 3103928"/>
                <a:gd name="connsiteX9" fmla="*/ 1598922 w 2155301"/>
                <a:gd name="connsiteY9" fmla="*/ 2567414 h 3103928"/>
                <a:gd name="connsiteX10" fmla="*/ 1510223 w 2155301"/>
                <a:gd name="connsiteY10" fmla="*/ 2631923 h 3103928"/>
                <a:gd name="connsiteX11" fmla="*/ 1459423 w 2155301"/>
                <a:gd name="connsiteY11" fmla="*/ 2677079 h 3103928"/>
                <a:gd name="connsiteX12" fmla="*/ 2155301 w 2155301"/>
                <a:gd name="connsiteY12" fmla="*/ 3098283 h 3103928"/>
                <a:gd name="connsiteX13" fmla="*/ 0 w 2155301"/>
                <a:gd name="connsiteY13" fmla="*/ 3103928 h 3103928"/>
                <a:gd name="connsiteX0" fmla="*/ 0 w 2155301"/>
                <a:gd name="connsiteY0" fmla="*/ 3103928 h 3103928"/>
                <a:gd name="connsiteX1" fmla="*/ 3963 w 2155301"/>
                <a:gd name="connsiteY1" fmla="*/ 562830 h 3103928"/>
                <a:gd name="connsiteX2" fmla="*/ 183779 w 2155301"/>
                <a:gd name="connsiteY2" fmla="*/ 351568 h 3103928"/>
                <a:gd name="connsiteX3" fmla="*/ 274090 w 2155301"/>
                <a:gd name="connsiteY3" fmla="*/ 7257 h 3103928"/>
                <a:gd name="connsiteX4" fmla="*/ 638629 w 2155301"/>
                <a:gd name="connsiteY4" fmla="*/ 0 h 3103928"/>
                <a:gd name="connsiteX5" fmla="*/ 437778 w 2155301"/>
                <a:gd name="connsiteY5" fmla="*/ 803123 h 3103928"/>
                <a:gd name="connsiteX6" fmla="*/ 1377981 w 2155301"/>
                <a:gd name="connsiteY6" fmla="*/ 1566735 h 3103928"/>
                <a:gd name="connsiteX7" fmla="*/ 1278800 w 2155301"/>
                <a:gd name="connsiteY7" fmla="*/ 1886856 h 3103928"/>
                <a:gd name="connsiteX8" fmla="*/ 1566667 w 2155301"/>
                <a:gd name="connsiteY8" fmla="*/ 2389212 h 3103928"/>
                <a:gd name="connsiteX9" fmla="*/ 1598922 w 2155301"/>
                <a:gd name="connsiteY9" fmla="*/ 2567414 h 3103928"/>
                <a:gd name="connsiteX10" fmla="*/ 1939201 w 2155301"/>
                <a:gd name="connsiteY10" fmla="*/ 2688368 h 3103928"/>
                <a:gd name="connsiteX11" fmla="*/ 1459423 w 2155301"/>
                <a:gd name="connsiteY11" fmla="*/ 2677079 h 3103928"/>
                <a:gd name="connsiteX12" fmla="*/ 2155301 w 2155301"/>
                <a:gd name="connsiteY12" fmla="*/ 3098283 h 3103928"/>
                <a:gd name="connsiteX13" fmla="*/ 0 w 2155301"/>
                <a:gd name="connsiteY13" fmla="*/ 3103928 h 3103928"/>
                <a:gd name="connsiteX0" fmla="*/ 0 w 2155301"/>
                <a:gd name="connsiteY0" fmla="*/ 3103928 h 3103928"/>
                <a:gd name="connsiteX1" fmla="*/ 3963 w 2155301"/>
                <a:gd name="connsiteY1" fmla="*/ 562830 h 3103928"/>
                <a:gd name="connsiteX2" fmla="*/ 183779 w 2155301"/>
                <a:gd name="connsiteY2" fmla="*/ 351568 h 3103928"/>
                <a:gd name="connsiteX3" fmla="*/ 274090 w 2155301"/>
                <a:gd name="connsiteY3" fmla="*/ 7257 h 3103928"/>
                <a:gd name="connsiteX4" fmla="*/ 638629 w 2155301"/>
                <a:gd name="connsiteY4" fmla="*/ 0 h 3103928"/>
                <a:gd name="connsiteX5" fmla="*/ 437778 w 2155301"/>
                <a:gd name="connsiteY5" fmla="*/ 803123 h 3103928"/>
                <a:gd name="connsiteX6" fmla="*/ 1377981 w 2155301"/>
                <a:gd name="connsiteY6" fmla="*/ 1566735 h 3103928"/>
                <a:gd name="connsiteX7" fmla="*/ 1278800 w 2155301"/>
                <a:gd name="connsiteY7" fmla="*/ 1886856 h 3103928"/>
                <a:gd name="connsiteX8" fmla="*/ 1566667 w 2155301"/>
                <a:gd name="connsiteY8" fmla="*/ 2389212 h 3103928"/>
                <a:gd name="connsiteX9" fmla="*/ 1598922 w 2155301"/>
                <a:gd name="connsiteY9" fmla="*/ 2567414 h 3103928"/>
                <a:gd name="connsiteX10" fmla="*/ 1939201 w 2155301"/>
                <a:gd name="connsiteY10" fmla="*/ 2688368 h 3103928"/>
                <a:gd name="connsiteX11" fmla="*/ 1645690 w 2155301"/>
                <a:gd name="connsiteY11" fmla="*/ 2637568 h 3103928"/>
                <a:gd name="connsiteX12" fmla="*/ 2155301 w 2155301"/>
                <a:gd name="connsiteY12" fmla="*/ 3098283 h 3103928"/>
                <a:gd name="connsiteX13" fmla="*/ 0 w 2155301"/>
                <a:gd name="connsiteY13" fmla="*/ 3103928 h 3103928"/>
                <a:gd name="connsiteX0" fmla="*/ 0 w 2155301"/>
                <a:gd name="connsiteY0" fmla="*/ 3103928 h 3103928"/>
                <a:gd name="connsiteX1" fmla="*/ 3963 w 2155301"/>
                <a:gd name="connsiteY1" fmla="*/ 562830 h 3103928"/>
                <a:gd name="connsiteX2" fmla="*/ 183779 w 2155301"/>
                <a:gd name="connsiteY2" fmla="*/ 351568 h 3103928"/>
                <a:gd name="connsiteX3" fmla="*/ 274090 w 2155301"/>
                <a:gd name="connsiteY3" fmla="*/ 7257 h 3103928"/>
                <a:gd name="connsiteX4" fmla="*/ 638629 w 2155301"/>
                <a:gd name="connsiteY4" fmla="*/ 0 h 3103928"/>
                <a:gd name="connsiteX5" fmla="*/ 437778 w 2155301"/>
                <a:gd name="connsiteY5" fmla="*/ 803123 h 3103928"/>
                <a:gd name="connsiteX6" fmla="*/ 1377981 w 2155301"/>
                <a:gd name="connsiteY6" fmla="*/ 1566735 h 3103928"/>
                <a:gd name="connsiteX7" fmla="*/ 1278800 w 2155301"/>
                <a:gd name="connsiteY7" fmla="*/ 1886856 h 3103928"/>
                <a:gd name="connsiteX8" fmla="*/ 1566667 w 2155301"/>
                <a:gd name="connsiteY8" fmla="*/ 2389212 h 3103928"/>
                <a:gd name="connsiteX9" fmla="*/ 1598922 w 2155301"/>
                <a:gd name="connsiteY9" fmla="*/ 2567414 h 3103928"/>
                <a:gd name="connsiteX10" fmla="*/ 1939201 w 2155301"/>
                <a:gd name="connsiteY10" fmla="*/ 2688368 h 3103928"/>
                <a:gd name="connsiteX11" fmla="*/ 1645690 w 2155301"/>
                <a:gd name="connsiteY11" fmla="*/ 2637568 h 3103928"/>
                <a:gd name="connsiteX12" fmla="*/ 1899690 w 2155301"/>
                <a:gd name="connsiteY12" fmla="*/ 2885923 h 3103928"/>
                <a:gd name="connsiteX13" fmla="*/ 2155301 w 2155301"/>
                <a:gd name="connsiteY13" fmla="*/ 3098283 h 3103928"/>
                <a:gd name="connsiteX14" fmla="*/ 0 w 2155301"/>
                <a:gd name="connsiteY14" fmla="*/ 3103928 h 3103928"/>
                <a:gd name="connsiteX0" fmla="*/ 0 w 2155301"/>
                <a:gd name="connsiteY0" fmla="*/ 3103928 h 3103928"/>
                <a:gd name="connsiteX1" fmla="*/ 3963 w 2155301"/>
                <a:gd name="connsiteY1" fmla="*/ 562830 h 3103928"/>
                <a:gd name="connsiteX2" fmla="*/ 183779 w 2155301"/>
                <a:gd name="connsiteY2" fmla="*/ 351568 h 3103928"/>
                <a:gd name="connsiteX3" fmla="*/ 274090 w 2155301"/>
                <a:gd name="connsiteY3" fmla="*/ 7257 h 3103928"/>
                <a:gd name="connsiteX4" fmla="*/ 638629 w 2155301"/>
                <a:gd name="connsiteY4" fmla="*/ 0 h 3103928"/>
                <a:gd name="connsiteX5" fmla="*/ 437778 w 2155301"/>
                <a:gd name="connsiteY5" fmla="*/ 803123 h 3103928"/>
                <a:gd name="connsiteX6" fmla="*/ 1377981 w 2155301"/>
                <a:gd name="connsiteY6" fmla="*/ 1566735 h 3103928"/>
                <a:gd name="connsiteX7" fmla="*/ 1278800 w 2155301"/>
                <a:gd name="connsiteY7" fmla="*/ 1886856 h 3103928"/>
                <a:gd name="connsiteX8" fmla="*/ 1566667 w 2155301"/>
                <a:gd name="connsiteY8" fmla="*/ 2389212 h 3103928"/>
                <a:gd name="connsiteX9" fmla="*/ 1598922 w 2155301"/>
                <a:gd name="connsiteY9" fmla="*/ 2567414 h 3103928"/>
                <a:gd name="connsiteX10" fmla="*/ 1939201 w 2155301"/>
                <a:gd name="connsiteY10" fmla="*/ 2688368 h 3103928"/>
                <a:gd name="connsiteX11" fmla="*/ 1645690 w 2155301"/>
                <a:gd name="connsiteY11" fmla="*/ 2637568 h 3103928"/>
                <a:gd name="connsiteX12" fmla="*/ 2102890 w 2155301"/>
                <a:gd name="connsiteY12" fmla="*/ 2948012 h 3103928"/>
                <a:gd name="connsiteX13" fmla="*/ 2155301 w 2155301"/>
                <a:gd name="connsiteY13" fmla="*/ 3098283 h 3103928"/>
                <a:gd name="connsiteX14" fmla="*/ 0 w 2155301"/>
                <a:gd name="connsiteY14" fmla="*/ 3103928 h 3103928"/>
                <a:gd name="connsiteX0" fmla="*/ 0 w 2221423"/>
                <a:gd name="connsiteY0" fmla="*/ 3103928 h 3103928"/>
                <a:gd name="connsiteX1" fmla="*/ 3963 w 2221423"/>
                <a:gd name="connsiteY1" fmla="*/ 562830 h 3103928"/>
                <a:gd name="connsiteX2" fmla="*/ 183779 w 2221423"/>
                <a:gd name="connsiteY2" fmla="*/ 351568 h 3103928"/>
                <a:gd name="connsiteX3" fmla="*/ 274090 w 2221423"/>
                <a:gd name="connsiteY3" fmla="*/ 7257 h 3103928"/>
                <a:gd name="connsiteX4" fmla="*/ 638629 w 2221423"/>
                <a:gd name="connsiteY4" fmla="*/ 0 h 3103928"/>
                <a:gd name="connsiteX5" fmla="*/ 437778 w 2221423"/>
                <a:gd name="connsiteY5" fmla="*/ 803123 h 3103928"/>
                <a:gd name="connsiteX6" fmla="*/ 1377981 w 2221423"/>
                <a:gd name="connsiteY6" fmla="*/ 1566735 h 3103928"/>
                <a:gd name="connsiteX7" fmla="*/ 1278800 w 2221423"/>
                <a:gd name="connsiteY7" fmla="*/ 1886856 h 3103928"/>
                <a:gd name="connsiteX8" fmla="*/ 1566667 w 2221423"/>
                <a:gd name="connsiteY8" fmla="*/ 2389212 h 3103928"/>
                <a:gd name="connsiteX9" fmla="*/ 1598922 w 2221423"/>
                <a:gd name="connsiteY9" fmla="*/ 2567414 h 3103928"/>
                <a:gd name="connsiteX10" fmla="*/ 1939201 w 2221423"/>
                <a:gd name="connsiteY10" fmla="*/ 2688368 h 3103928"/>
                <a:gd name="connsiteX11" fmla="*/ 2221423 w 2221423"/>
                <a:gd name="connsiteY11" fmla="*/ 2868990 h 3103928"/>
                <a:gd name="connsiteX12" fmla="*/ 2102890 w 2221423"/>
                <a:gd name="connsiteY12" fmla="*/ 2948012 h 3103928"/>
                <a:gd name="connsiteX13" fmla="*/ 2155301 w 2221423"/>
                <a:gd name="connsiteY13" fmla="*/ 3098283 h 3103928"/>
                <a:gd name="connsiteX14" fmla="*/ 0 w 2221423"/>
                <a:gd name="connsiteY14" fmla="*/ 3103928 h 3103928"/>
                <a:gd name="connsiteX0" fmla="*/ 0 w 2221423"/>
                <a:gd name="connsiteY0" fmla="*/ 3103928 h 3103928"/>
                <a:gd name="connsiteX1" fmla="*/ 3963 w 2221423"/>
                <a:gd name="connsiteY1" fmla="*/ 562830 h 3103928"/>
                <a:gd name="connsiteX2" fmla="*/ 183779 w 2221423"/>
                <a:gd name="connsiteY2" fmla="*/ 351568 h 3103928"/>
                <a:gd name="connsiteX3" fmla="*/ 274090 w 2221423"/>
                <a:gd name="connsiteY3" fmla="*/ 7257 h 3103928"/>
                <a:gd name="connsiteX4" fmla="*/ 638629 w 2221423"/>
                <a:gd name="connsiteY4" fmla="*/ 0 h 3103928"/>
                <a:gd name="connsiteX5" fmla="*/ 437778 w 2221423"/>
                <a:gd name="connsiteY5" fmla="*/ 803123 h 3103928"/>
                <a:gd name="connsiteX6" fmla="*/ 1377981 w 2221423"/>
                <a:gd name="connsiteY6" fmla="*/ 1566735 h 3103928"/>
                <a:gd name="connsiteX7" fmla="*/ 1278800 w 2221423"/>
                <a:gd name="connsiteY7" fmla="*/ 1886856 h 3103928"/>
                <a:gd name="connsiteX8" fmla="*/ 1566667 w 2221423"/>
                <a:gd name="connsiteY8" fmla="*/ 2389212 h 3103928"/>
                <a:gd name="connsiteX9" fmla="*/ 1598922 w 2221423"/>
                <a:gd name="connsiteY9" fmla="*/ 2567414 h 3103928"/>
                <a:gd name="connsiteX10" fmla="*/ 1939201 w 2221423"/>
                <a:gd name="connsiteY10" fmla="*/ 2688368 h 3103928"/>
                <a:gd name="connsiteX11" fmla="*/ 2221423 w 2221423"/>
                <a:gd name="connsiteY11" fmla="*/ 2868990 h 3103928"/>
                <a:gd name="connsiteX12" fmla="*/ 2102890 w 2221423"/>
                <a:gd name="connsiteY12" fmla="*/ 2948012 h 3103928"/>
                <a:gd name="connsiteX13" fmla="*/ 2155301 w 2221423"/>
                <a:gd name="connsiteY13" fmla="*/ 3098283 h 3103928"/>
                <a:gd name="connsiteX14" fmla="*/ 0 w 2221423"/>
                <a:gd name="connsiteY14" fmla="*/ 3103928 h 3103928"/>
                <a:gd name="connsiteX0" fmla="*/ 0 w 2221634"/>
                <a:gd name="connsiteY0" fmla="*/ 3103928 h 3103928"/>
                <a:gd name="connsiteX1" fmla="*/ 3963 w 2221634"/>
                <a:gd name="connsiteY1" fmla="*/ 562830 h 3103928"/>
                <a:gd name="connsiteX2" fmla="*/ 183779 w 2221634"/>
                <a:gd name="connsiteY2" fmla="*/ 351568 h 3103928"/>
                <a:gd name="connsiteX3" fmla="*/ 274090 w 2221634"/>
                <a:gd name="connsiteY3" fmla="*/ 7257 h 3103928"/>
                <a:gd name="connsiteX4" fmla="*/ 638629 w 2221634"/>
                <a:gd name="connsiteY4" fmla="*/ 0 h 3103928"/>
                <a:gd name="connsiteX5" fmla="*/ 437778 w 2221634"/>
                <a:gd name="connsiteY5" fmla="*/ 803123 h 3103928"/>
                <a:gd name="connsiteX6" fmla="*/ 1377981 w 2221634"/>
                <a:gd name="connsiteY6" fmla="*/ 1566735 h 3103928"/>
                <a:gd name="connsiteX7" fmla="*/ 1278800 w 2221634"/>
                <a:gd name="connsiteY7" fmla="*/ 1886856 h 3103928"/>
                <a:gd name="connsiteX8" fmla="*/ 1566667 w 2221634"/>
                <a:gd name="connsiteY8" fmla="*/ 2389212 h 3103928"/>
                <a:gd name="connsiteX9" fmla="*/ 1598922 w 2221634"/>
                <a:gd name="connsiteY9" fmla="*/ 2567414 h 3103928"/>
                <a:gd name="connsiteX10" fmla="*/ 1939201 w 2221634"/>
                <a:gd name="connsiteY10" fmla="*/ 2688368 h 3103928"/>
                <a:gd name="connsiteX11" fmla="*/ 2221423 w 2221634"/>
                <a:gd name="connsiteY11" fmla="*/ 2868990 h 3103928"/>
                <a:gd name="connsiteX12" fmla="*/ 2102890 w 2221634"/>
                <a:gd name="connsiteY12" fmla="*/ 2948012 h 3103928"/>
                <a:gd name="connsiteX13" fmla="*/ 2155301 w 2221634"/>
                <a:gd name="connsiteY13" fmla="*/ 3098283 h 3103928"/>
                <a:gd name="connsiteX14" fmla="*/ 0 w 2221634"/>
                <a:gd name="connsiteY14" fmla="*/ 3103928 h 3103928"/>
                <a:gd name="connsiteX0" fmla="*/ 0 w 2221685"/>
                <a:gd name="connsiteY0" fmla="*/ 3103928 h 3103928"/>
                <a:gd name="connsiteX1" fmla="*/ 3963 w 2221685"/>
                <a:gd name="connsiteY1" fmla="*/ 562830 h 3103928"/>
                <a:gd name="connsiteX2" fmla="*/ 183779 w 2221685"/>
                <a:gd name="connsiteY2" fmla="*/ 351568 h 3103928"/>
                <a:gd name="connsiteX3" fmla="*/ 274090 w 2221685"/>
                <a:gd name="connsiteY3" fmla="*/ 7257 h 3103928"/>
                <a:gd name="connsiteX4" fmla="*/ 638629 w 2221685"/>
                <a:gd name="connsiteY4" fmla="*/ 0 h 3103928"/>
                <a:gd name="connsiteX5" fmla="*/ 437778 w 2221685"/>
                <a:gd name="connsiteY5" fmla="*/ 803123 h 3103928"/>
                <a:gd name="connsiteX6" fmla="*/ 1377981 w 2221685"/>
                <a:gd name="connsiteY6" fmla="*/ 1566735 h 3103928"/>
                <a:gd name="connsiteX7" fmla="*/ 1278800 w 2221685"/>
                <a:gd name="connsiteY7" fmla="*/ 1886856 h 3103928"/>
                <a:gd name="connsiteX8" fmla="*/ 1566667 w 2221685"/>
                <a:gd name="connsiteY8" fmla="*/ 2389212 h 3103928"/>
                <a:gd name="connsiteX9" fmla="*/ 1598922 w 2221685"/>
                <a:gd name="connsiteY9" fmla="*/ 2567414 h 3103928"/>
                <a:gd name="connsiteX10" fmla="*/ 1978712 w 2221685"/>
                <a:gd name="connsiteY10" fmla="*/ 2727879 h 3103928"/>
                <a:gd name="connsiteX11" fmla="*/ 2221423 w 2221685"/>
                <a:gd name="connsiteY11" fmla="*/ 2868990 h 3103928"/>
                <a:gd name="connsiteX12" fmla="*/ 2102890 w 2221685"/>
                <a:gd name="connsiteY12" fmla="*/ 2948012 h 3103928"/>
                <a:gd name="connsiteX13" fmla="*/ 2155301 w 2221685"/>
                <a:gd name="connsiteY13" fmla="*/ 3098283 h 3103928"/>
                <a:gd name="connsiteX14" fmla="*/ 0 w 2221685"/>
                <a:gd name="connsiteY14" fmla="*/ 3103928 h 3103928"/>
                <a:gd name="connsiteX0" fmla="*/ 0 w 2221685"/>
                <a:gd name="connsiteY0" fmla="*/ 3103928 h 3103928"/>
                <a:gd name="connsiteX1" fmla="*/ 3963 w 2221685"/>
                <a:gd name="connsiteY1" fmla="*/ 562830 h 3103928"/>
                <a:gd name="connsiteX2" fmla="*/ 183779 w 2221685"/>
                <a:gd name="connsiteY2" fmla="*/ 351568 h 3103928"/>
                <a:gd name="connsiteX3" fmla="*/ 274090 w 2221685"/>
                <a:gd name="connsiteY3" fmla="*/ 7257 h 3103928"/>
                <a:gd name="connsiteX4" fmla="*/ 638629 w 2221685"/>
                <a:gd name="connsiteY4" fmla="*/ 0 h 3103928"/>
                <a:gd name="connsiteX5" fmla="*/ 437778 w 2221685"/>
                <a:gd name="connsiteY5" fmla="*/ 803123 h 3103928"/>
                <a:gd name="connsiteX6" fmla="*/ 1377981 w 2221685"/>
                <a:gd name="connsiteY6" fmla="*/ 1566735 h 3103928"/>
                <a:gd name="connsiteX7" fmla="*/ 1278800 w 2221685"/>
                <a:gd name="connsiteY7" fmla="*/ 1886856 h 3103928"/>
                <a:gd name="connsiteX8" fmla="*/ 1566667 w 2221685"/>
                <a:gd name="connsiteY8" fmla="*/ 2389212 h 3103928"/>
                <a:gd name="connsiteX9" fmla="*/ 1598922 w 2221685"/>
                <a:gd name="connsiteY9" fmla="*/ 2567414 h 3103928"/>
                <a:gd name="connsiteX10" fmla="*/ 1978712 w 2221685"/>
                <a:gd name="connsiteY10" fmla="*/ 2727879 h 3103928"/>
                <a:gd name="connsiteX11" fmla="*/ 2221423 w 2221685"/>
                <a:gd name="connsiteY11" fmla="*/ 2868990 h 3103928"/>
                <a:gd name="connsiteX12" fmla="*/ 2102890 w 2221685"/>
                <a:gd name="connsiteY12" fmla="*/ 2948012 h 3103928"/>
                <a:gd name="connsiteX13" fmla="*/ 2155301 w 2221685"/>
                <a:gd name="connsiteY13" fmla="*/ 3098283 h 3103928"/>
                <a:gd name="connsiteX14" fmla="*/ 0 w 2221685"/>
                <a:gd name="connsiteY14" fmla="*/ 3103928 h 310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21685" h="3103928">
                  <a:moveTo>
                    <a:pt x="0" y="3103928"/>
                  </a:moveTo>
                  <a:lnTo>
                    <a:pt x="3963" y="562830"/>
                  </a:lnTo>
                  <a:cubicBezTo>
                    <a:pt x="73309" y="496172"/>
                    <a:pt x="120077" y="463381"/>
                    <a:pt x="183779" y="351568"/>
                  </a:cubicBezTo>
                  <a:cubicBezTo>
                    <a:pt x="193186" y="120146"/>
                    <a:pt x="253394" y="125790"/>
                    <a:pt x="274090" y="7257"/>
                  </a:cubicBezTo>
                  <a:lnTo>
                    <a:pt x="638629" y="0"/>
                  </a:lnTo>
                  <a:cubicBezTo>
                    <a:pt x="582968" y="267708"/>
                    <a:pt x="453928" y="467682"/>
                    <a:pt x="437778" y="803123"/>
                  </a:cubicBezTo>
                  <a:cubicBezTo>
                    <a:pt x="672157" y="1211942"/>
                    <a:pt x="1143602" y="1406271"/>
                    <a:pt x="1377981" y="1566735"/>
                  </a:cubicBezTo>
                  <a:cubicBezTo>
                    <a:pt x="1365617" y="1671561"/>
                    <a:pt x="1319386" y="1736875"/>
                    <a:pt x="1278800" y="1886856"/>
                  </a:cubicBezTo>
                  <a:cubicBezTo>
                    <a:pt x="1356345" y="2028640"/>
                    <a:pt x="1512373" y="2272023"/>
                    <a:pt x="1566667" y="2389212"/>
                  </a:cubicBezTo>
                  <a:cubicBezTo>
                    <a:pt x="1620961" y="2506401"/>
                    <a:pt x="1580107" y="2493096"/>
                    <a:pt x="1598922" y="2567414"/>
                  </a:cubicBezTo>
                  <a:lnTo>
                    <a:pt x="1978712" y="2727879"/>
                  </a:lnTo>
                  <a:cubicBezTo>
                    <a:pt x="2072786" y="2788086"/>
                    <a:pt x="2228949" y="2724116"/>
                    <a:pt x="2221423" y="2868990"/>
                  </a:cubicBezTo>
                  <a:cubicBezTo>
                    <a:pt x="2136757" y="2867108"/>
                    <a:pt x="2142401" y="2921671"/>
                    <a:pt x="2102890" y="2948012"/>
                  </a:cubicBezTo>
                  <a:lnTo>
                    <a:pt x="2155301" y="3098283"/>
                  </a:lnTo>
                  <a:lnTo>
                    <a:pt x="0" y="3103928"/>
                  </a:lnTo>
                  <a:close/>
                </a:path>
              </a:pathLst>
            </a:cu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221993"/>
              </p:ext>
            </p:extLst>
          </p:nvPr>
        </p:nvGraphicFramePr>
        <p:xfrm>
          <a:off x="4999195" y="2936854"/>
          <a:ext cx="122078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2" imgW="698500" imgH="457200" progId="Equation.3">
                  <p:embed/>
                </p:oleObj>
              </mc:Choice>
              <mc:Fallback>
                <p:oleObj name="Equation" r:id="rId12" imgW="698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99195" y="2936854"/>
                        <a:ext cx="1220788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339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 (Yellow Header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118</Words>
  <Application>Microsoft Macintosh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Twilight (Yellow Header)</vt:lpstr>
      <vt:lpstr>Microsoft Equation</vt:lpstr>
      <vt:lpstr>PowerPoint Presentation</vt:lpstr>
    </vt:vector>
  </TitlesOfParts>
  <Company>UCSB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Dissertation</dc:title>
  <dc:creator>Benjamin Best</dc:creator>
  <cp:lastModifiedBy>Benjamin Best</cp:lastModifiedBy>
  <cp:revision>13</cp:revision>
  <dcterms:created xsi:type="dcterms:W3CDTF">2015-06-23T22:43:46Z</dcterms:created>
  <dcterms:modified xsi:type="dcterms:W3CDTF">2015-06-24T00:36:08Z</dcterms:modified>
</cp:coreProperties>
</file>