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>
        <p:scale>
          <a:sx n="41" d="100"/>
          <a:sy n="41" d="100"/>
        </p:scale>
        <p:origin x="14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03:29.166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273 0,'-14'33,"2"1,2 0,1 1,1 0,-1 35,5-37,-1-1,-1 1,-2-1,-1-1,-2 1,-13 23,23-52,1-1,-1 0,0 0,0-1,0 1,-1 0,1 0,0 0,-1-1,1 1,-1-1,0 1,0-1,1 1,-1-1,0 0,0 0,0 0,0 0,0 0,-1 0,1-1,0 1,0-1,-1 1,1-1,0 0,0 0,-1 0,1 0,0 0,-1 0,1-1,0 1,0-1,-1 1,1-1,0 0,0 0,0 0,0 0,0 0,0 0,0 0,1-1,-1 1,0-1,1 1,-1-1,1 0,-1 0,-3-3,1 1,-1-1,1-1,1 1,-1-1,1 1,0-1,0 0,0 0,1 0,0 0,0 0,1-1,0 1,0 0,1-1,0-4,1 7,0 0,0 0,1 0,0 0,0 1,0-1,0 1,1-1,-1 1,1 0,0 0,0 0,0 0,1 0,-1 0,1 1,-1 0,1 0,0 0,0 0,0 0,7-3,1 1,0 0,-1 0,2 1,-1 1,12-1,-17 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03:54.767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253 4,'-6'2,"1"0,0 0,0 0,0 1,0 0,0-1,0 2,1-1,-3 3,-19 11,10-8,-1-1,-1 0,1-1,-1-1,-1 0,1-1,-1-1,-13 1,33-6,-1 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34.690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0,'0'0,"0"1,2 3,1 5,2 7,2 8,0 5,2 3,-1 1,-1-1,0-2,0-6,-2-6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35.290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0 118,'15'-11,"-1"1,1 1,1 0,0 1,0 0,10-2,9-3,1 2,23-3,-37 9,0 1,23-1,-38 5,1 0,-1 0,1 0,-1 1,0 0,1 0,-1 1,0 0,0 0,6 3,-11-5,-1 1,1 0,-1 0,1-1,-1 1,0 0,1 0,-1 0,0 0,0 1,0-1,1 0,-1 0,-1 1,1-1,0 1,0-1,0 0,-1 1,1 0,-1-1,1 1,-1-1,0 1,0 0,0 0,0 1,-1 0,1 0,-1-1,0 1,0 0,0-1,-1 1,1-1,0 1,-1-1,0 1,-1 0,-5 7,-1-1,0-1,-1 0,0 0,0 0,-3 0,-1 1,-1-1,0 0,-1 0,0-2,0 0,0-1,-1 0,0-1,0-1,-14 1,104-3,-47 3,-1 1,1 1,-1 1,-1 1,1 2,6 3,-21-8,-1 0,1 1,-1 0,0 0,-1 1,0 0,5 6,-9-8,0-1,0 1,-1 1,1-1,-1 0,-1 1,1 0,-1-1,0 1,0 0,-1 0,0 0,0 2,0 1,-2-3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35.936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52,'7'9,"0"0,-1 1,0-1,-1 2,0-1,-1 0,0 1,-1 0,1 4,-1-6,-2-5,21 80,-19-73,-2-1,1 1,-2-1,0 1,0-1,-1 1,0 1,8-94,-7 82,8-42,1 0,4-4,-10 35,1 0,0 0,1 1,0 0,1 0,0 0,1 0,0 1,0 0,7-5,-13 12,1 1,-1 0,1 0,-1 0,1 0,-1 0,1 0,0 1,-1-1,1 0,0 1,0-1,0 1,-1 0,1-1,0 1,0 0,0 0,0 0,0 0,-1 0,1 1,0-1,0 1,0-1,0 1,-1-1,1 1,0 0,-1 0,1 0,-1 0,1 0,-1 0,1 0,-1 0,1 2,6 4,-1 1,0 0,0 1,-1 0,4 7,59 108,-41-70,3-1,36 47,-61-93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36.269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43,'0'0,"2"0,3-1,6-1,7 0,8-2,8-3,7-1,0-2,-7 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37.072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5 21,'5'6,"-1"1,1 0,-1 0,0 0,-1 0,1 1,-2-1,2 6,5 10,-9-22,115 299,-165-367,37 46,-4-4,1 0,1 0,1-2,2 0,1 0,-3-11,14 37,0 1,0-1,-1 1,1-1,0 1,0-1,0 1,0-1,0 1,0-1,0 1,0-1,0 1,0-1,0 1,0-1,0 1,0-1,1 1,-1-1,0 1,0 0,1-1,-1 1,0-1,0 1,1-1,-1 1,14 3,17 21,-29-23,118 109,-55-48,73 52,-137-113,0-1,-1 1,1-1,0 1,-1-1,1 1,0-1,0 1,0-1,-1 0,1 1,0-1,0 0,0 0,0 0,-1 1,1-1,0 0,0 0,0 0,0 0,1-1,-2 1,1-1,-1 1,1-1,-1 1,1-1,-1 1,1-1,-1 1,1-1,-1 0,0 1,1-1,-1 1,0-1,0 0,1 0,-1 1,0-1,0 0,0 1,0-1,-3-47,1 38,2 9,-17-147,-19-57,30 193,4 11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37.568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223 77,'-5'13,"1"0,1 0,0 0,1 0,0 0,1 5,-1 2,-1 4,1 1,2 0,1 1,0-16,0 1,1-1,0 0,0 0,1 0,1 0,0 0,3 5,-6-14,-1 1,1-1,0 0,0 0,-1 1,1-1,0 0,0 0,0 0,0 0,0 0,0 0,1 0,-1-1,0 1,0 0,1 0,-1-1,0 1,1-1,-1 1,1-1,-1 0,1 0,0 0,0 0,0 0,-1-1,1 1,0-1,0 0,-1 0,1 1,0-1,-1 0,1 0,-1 0,1 0,-1-1,0 1,2-1,4-7,0-1,0 1,0-1,-1 0,1-5,5-8,-1-1,-1 0,-2 0,-1-1,0 0,-2 0,-1-1,-2 1,0-17,-2 40,0-1,0 0,-1 0,1 0,-1 0,0 0,0 1,0-1,0 0,0 0,-1 1,1-1,-1 1,0 0,0-1,0 1,0 0,0 0,0 0,-1 0,-1 0,0-1,0 2,0-1,0 0,-1 1,1-1,0 1,-1 1,1-1,-1 0,1 1,-5 0,-6 0,1 2,-1-1,0 2,0 0,1 0,0 1,-14 6,16-4,0 0,0 0,1 1,0 0,0 1,1 0,0 0,0 1,1 0,1 1,-1 0,2 0,-1 1,2 0,-2 2,-10 25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39.022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81 1,'0'0,"0"0,0 1,2 2,0 4,2 2,0 3,-1 4,-1 2,-3 2,-5 1,-4-1,-2-3,-4-4,-3-4,0-4,4-3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39.569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24 1,'0'0,"-1"0,0 1,1-1,-1 0,1 1,-1-1,1 0,0 1,-1-1,1 1,-1-1,1 1,0-1,-1 1,1-1,0 1,-1-1,1 1,0-1,0 1,0 0,0-1,0 1,0-1,0 1,0 0,0 0,-1 17,2-13,0 0,0 0,1 1,0-1,0-1,0 1,1 0,0 0,0-1,0 1,1-1,-1 0,1 0,0 0,0-1,0 1,2-1,-3 0,0-1,0 1,1-1,-1 0,1-1,0 1,-1 0,1-1,0 0,0 0,0 0,0 0,0-1,0 1,0-1,0 0,0 0,0 0,0-1,0 0,0 1,0-1,0 0,1-1,-4 2,1-1,-1 0,1 1,-1-1,0 0,1 0,-1 0,0 0,0 0,0 0,1 0,-1 0,0 0,-1 0,1-1,0 1,0 0,0-1,-1 1,1-1,-1 1,1 0,-1-1,0 1,0-1,0 1,1-1,-1 1,-1-1,1 1,0-1,0 1,-1-1,1 1,0-1,-1 1,0-1,1 1,-1 0,0 0,0-1,0 1,0 0,0-1,-3-2,1 0,0 0,-1 0,0 0,0 0,0 1,-1 0,1 0,-1 0,0 1,0-1,-2 0,0 1,1 0,-1 0,0 1,1 0,-1 0,0 1,1 0,-1 0,0 0,0 1,1 0,-1 0,0 1,1-1,0 1,-3 2,4-1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40.174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1,'1'7,"0"0,1 0,-1 0,1 0,2 4,5 25,-8-19,-1-11,9-17,-4 5,1 0,-1 1,1-1,1 1,-1 0,1 1,-1 0,1 0,1 0,-1 0,7-1,-12 4,0 0,0 0,1 1,-1-1,0 1,0 0,0-1,0 1,0 0,1 0,-1 0,0 0,0 1,0-1,0 1,1-1,-1 1,0 0,0-1,0 1,0 0,-1 0,1 0,0 1,0-1,-1 0,1 1,0-1,-1 1,0-1,1 1,-1-1,0 1,0 0,0 0,0 0,0 0,0 0,-1-1,1 1,-1 0,1 0,-1 1,0-1,0 1,1 9,0 1,-1-1,0 1,-1-1,-2 8,1-7,1 1,0 0,1 0,1 4,1-11,-1-3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41.601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1 126,'-1'-5,"1"0,0 1,0-1,1 0,-1 0,1 1,0-1,1 1,-1-1,1 1,0-1,0 1,1 0,-1 0,1 0,0 0,0 0,0 0,0 1,1 0,0-1,0 1,0 1,0-1,0 0,0 0,-1 1,1 0,0 0,1 0,-1 0,0 0,1 1,-1 0,1 0,-1 0,1 0,0 1,-1-1,1 1,0 0,-1 0,1 1,-1 0,1-1,0 2,-1-1,0 0,1 1,-1 0,0-1,0 2,0-1,0 0,0 1,0 0,-1-1,1 2,-1-1,0 0,0 0,0 1,-1 0,1-1,-1 1,0 0,0 0,-1 0,1 2,2 6,-1 0,0 0,-2 0,1 0,-1 0,-1 1,-1-1,1 0,-2 0,0 0,-1 0,0 0,0 0,-3 2,0 2,0-1,-1 0,-1-1,-1 1,0-1,-1-1,0 0,-1 0,-1-1,-6 5,16-15,0 0,0-1,0 1,0 0,0-1,-1 0,1 1,0-1,-1 0,1 0,-1 0,0-1,1 1,-1 0,0-1,1 0,-1 1,0-1,1 0,-1 0,0-1,1 1,-1 0,-1-1,2-1,0 1,0 0,0 0,0-1,1 1,-1-1,0 0,1 1,0-1,-1 0,1 0,0 0,0 0,0 0,0 0,0 0,1 0,-1 0,1 0,-1-1,1 1,0 0,0 0,0 0,0-1,0 1,1 0,0-1,-1-2,1 1,0-1,1 1,0-1,-1 1,1 0,1-1,-1 1,1 0,-1 0,1 1,0-1,1 0,-1 1,1 0,0 0,-1 0,1 0,1 0,-1 1,0 0,1 0,-1 0,1 0,0 0,0 1,-1 0,1 0,0 0,0 1,2 0,-1-1,0 0,0 1,0 0,0 0,1 0,-1 1,0 0,0 0,0 0,0 1,0 0,-1 0,1 0,-1 1,1 0,-1 0,0 0,0 0,0 1,-1 0,1 0,-1 0,0 0,0 1,2 2,-2 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03:56.201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21 387,'-3'-4,"1"0,0 1,0-1,0 0,0 0,1 0,0 0,0 0,0 0,0 0,1-1,-1 1,1 0,0 0,1-4,6-69,-6 72,0-6,0 1,1-1,0 1,0 0,2-1,-1 1,1 0,1 1,0-1,0 1,1 0,0 0,1 0,0 1,1 0,-1 1,1-1,1 1,0 1,0-1,0 1,1 1,0 0,0 0,0 1,1 0,-1 1,1 0,0 0,0 1,0 0,1 1,-1 0,0 1,0 0,1 1,5-1,1 1,0 1,-1 0,1 1,-1 0,0 2,0 0,-1 1,0 0,0 1,0 1,-1 0,5 4,-11-5,-1 0,0 0,0 0,0 1,-1 0,-1 1,1-1,-2 1,1 0,-1 1,-1-1,1 1,-2 0,0 0,0 0,-1 0,0 0,0 1,-2-1,1 0,-2 7,1 7,0-24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41.939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6 15,'0'0,"0"0,0 0,0 0,0 0,0 0,0 0,0 0,0 0,0-2,-1 0,0-1,-1-1,0 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43.702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97 1,'-2'1,"0"1,0-1,0 1,0 0,1-1,-1 1,1 0,0 0,-1 0,1 0,0 0,0 0,0 1,-2 2,-9 15,1 1,1 1,0 0,2 0,0 5,4-13,1-1,0 0,1 1,1-1,0 1,1-1,1 1,0 0,3 9,-3-19,0 0,0 0,1 0,-1 0,1 0,0 0,0-1,1 1,-1-1,1 1,-1-1,1 0,0 0,1 0,-1-1,0 1,1-1,3 3,-2-3,1 0,-1 0,1 0,-1-1,1 0,0 0,-1 0,1 0,0-1,0 0,-1 0,1 0,2-1,1 0,-1-1,1 0,-1 0,1 0,-1-1,0 0,0-1,-1 0,1 0,-1 0,0-1,0 0,0 0,-1-1,0 0,0 0,0 0,-1-1,1 0,-3 0,0 0,0 0,-1 0,0 0,0 0,-1-1,0 1,0 0,-1-1,0 1,0 0,-1-1,0 1,0 0,-1 0,0 0,-1 0,1 0,-1 0,-1 0,1 1,-1-1,0 1,-1 0,-5-5,6 5,-1 0,0 1,-1 0,0 0,1 0,-2 0,1 1,0 0,-1 0,0 1,0 0,0 0,0 1,-1-1,1 1,-1 1,1-1,-1 1,0 1,1-1,-1 1,0 0,0 1,1 0,-1 0,0 1,-18 7,6 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44.619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57 32,'-3'2,"2"0,-1 0,0 0,0 0,1 0,-1 0,1 1,-1-1,1 0,0 1,0-1,1 1,-1 0,-1 1,-5 14,0 1,1 0,1 0,2 0,-1 1,3-10,0-1,1 1,0-1,0 1,1-1,0 1,1-1,0 0,1 0,0 1,2 3,-4-11,0 0,1 0,-1 0,1 1,-1-1,1-1,0 1,0 0,0 0,0 0,0-1,0 1,0-1,1 0,-1 0,1 0,-1 0,1 0,-1 0,1 0,2 0,0-1,1 1,-1-1,0 0,1 0,-1 0,0-1,0 0,1 0,0 0,8-3,-1-1,1 0,-1 0,0-1,-1-1,0 0,5-4,-12 7,1-1,0 0,-1 0,0 0,-1-1,1 1,-1-1,0 0,0-1,-1 1,0-1,0 1,-1-1,0 0,0 0,-1 0,1 0,-2 0,1 0,-1 0,0 0,-1 0,1 0,-2 0,1 0,-1 0,0 0,-1 1,1-1,-1 0,-1 1,1 0,-1 0,0 0,-1 0,0 1,0-1,0 1,-5-3,3 4,1 0,-2 1,1 0,0 0,-1 1,1 0,-1 0,0 0,1 1,-1 0,0 1,0 0,0 0,0 0,0 1,1 0,-1 1,0-1,-4 3,-8 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45.289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176 0,'-10'2,"-1"-1,1 1,0 1,-1-1,2 2,-10 3,0 0,15-6,-3 1,0 1,-1-1,1 2,0-1,0 1,1-1,-5 4,10-6,0 1,0-1,0 0,0 0,0 1,0-1,0 1,0-1,1 1,-1-1,1 1,-1-1,1 1,0 0,-1-1,1 1,0-1,0 1,0 0,0-1,0 1,1 0,-1-1,1 1,-1-1,1 1,-1-1,1 1,0-1,0 1,0-1,0 0,0 1,0-1,0 0,1 1,16 19,1-1,1-1,0-1,16 10,-7-5,-1 1,8 11,-28-27,-1 1,0 0,0 0,-1 1,0-1,-1 1,0 1,-1-1,2 7,-5-14,0 0,0 0,-1 1,1-1,-1 1,0-1,0 0,0 1,0-1,-1 0,1 1,-1-1,0 0,0 1,0-1,-1 0,1 0,-1 0,0 0,0 0,0 0,0-1,0 1,-1-1,1 1,-2 0,1-1,-1 0,1 0,-1 0,0 0,0 0,0-1,0 1,0-1,-1 0,1 0,0-1,-1 1,1-1,0 0,-1 0,1 0,0-1,-1 1,1-1,0 0,-3-1,2 0,0 1,1-1,-1 0,1 0,0 0,-1 0,1-1,0 0,1 0,-1 0,0 0,1 0,0-1,0 1,0-1,0 0,1 0,-1 0,0-2,1-1,-1 1,1-1,1 1,-1-1,1 0,1 0,-1 0,1 0,0 0,1-1,3-16,0 1,2 0,1 0,1 1,0 0,7-10,0 4,-10 20,0 0,-1 1,0-1,-1 0,0-1,0 1,-1-1,0 1,0-1,-1-4,-1 13,0-1,0 0,0 1,0-1,0 1,0-1,-1 0,1 1,0-1,-1 0,1 1,0-1,-1 1,1-1,-1 1,1-1,0 1,-1-1,0 1,1 0,-1-1,1 1,-1-1,1 1,-1 0,0 0,0-1,-3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45.638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24 142,'0'0,"0"0,0-35,54-12,17 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46.268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20,'1'-1,"0"0,0-1,0 1,1 0,-1 0,0 0,1 0,-1 1,1-1,-1 0,1 0,-1 1,1-1,-1 1,1-1,0 1,-1 0,1 0,1 0,-2-1,7-1,1 1,-1 0,1 0,0 1,-1 0,1 1,0-1,-1 1,1 1,-1 0,0 0,1 0,-1 1,0 0,2 2,-5-3,-1 1,0-1,0 1,0 0,-1 0,1 0,-1 1,0-1,0 1,0-1,0 1,-1 0,1 0,-1 0,0 1,-1-1,1 0,-1 1,0-1,0 1,0-1,-1 1,1-1,-1 1,0 0,-1-1,0 4,-2 8,0 0,-2-1,0 0,-1 0,0 0,-1-1,-1 0,-4 6,-20 25,-31 35,30-39,32-41,1 0,0 1,-1-1,1 1,-1-1,1 0,0 1,-1-1,1 1,0-1,0 1,0-1,-1 1,1-1,0 1,0 0,0-1,0 1,0-1,0 1,0-1,0 1,0 0,11 1,23-10,-28 6,61-18,20-12,-55 20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46.773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136 1,'-3'1,"0"1,1 0,-1 0,1-1,0 1,0 0,0 1,0-1,0 0,0 1,0-1,0 3,-3 2,-12 13,2 2,0 0,2 1,-8 15,18-31,0 0,0 1,0-1,1 0,0 1,0 0,1-1,0 1,1 0,0 0,0-1,1 1,0 0,0-1,1 1,0 0,2 5,-2-10,-1 0,1 0,0 0,0 0,0 0,1 0,-1 0,1-1,-1 1,1-1,0 0,0 0,0 0,1 0,-1 0,0-1,1 1,2 0,0-1,-1 1,1-2,0 1,-1-1,1 0,-1 0,1 0,0-1,-1 1,1-1,-1-1,1 1,4-2,0 0,-1-1,0 0,0 0,0-1,0 0,-1-1,0 0,0 0,0 0,-1-1,0 0,5-8,-8 9,-1 0,0 0,0-1,0 1,-1-1,0 0,-1 1,0-1,0 0,0 0,-1 0,0 0,-1 0,1 0,-1 0,-1 1,1-1,-1 0,-1 1,1-1,-1 1,0-1,-1 1,0 0,0 1,-2-4,2 4,1 1,-1-1,-1 1,1-1,-1 1,1 0,-1 1,0-1,-1 1,1 0,-1 0,1 0,-1 1,0 0,0 0,0 0,0 1,-1 0,1 0,0 0,0 1,-1 0,1 0,0 0,-1 1,1 0,0 0,0 0,0 1,-5 2,-7 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47.488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13 66,'1'-2,"1"0,0-1,0 1,0 0,0 0,0 0,0 0,0 0,1 1,-1-1,1 1,-1-1,2 1,2-3,1-1,0 1,1 0,-1 0,1 1,0 0,0 0,1 1,-1 0,1 0,-1 1,1 0,-1 0,1 1,4 0,-9 0,1 1,-1 0,0 0,1 0,-1 0,0 1,0-1,0 1,0 0,0 0,0 1,-1-1,1 1,-1-1,0 1,1 0,-1 0,-1 1,1-1,-1 1,1-1,-1 1,0 0,0-1,-1 1,1 0,-1 0,1 4,0 3,0 1,-1-1,0 0,-1 0,0 1,-1-1,-1 0,0 0,0 0,-1 0,-1 0,0 0,0-1,-5 9,-5 5,-1 1,0-2,-2 0,-1-1,-10 9,23-25,-48 46,49-49,0 1,0-1,-1 0,0 0,1 0,-1 0,0-1,-1 0,1 0,0 0,-3 0,7-2,1 0,-1 0,1 0,-1 0,1 0,-1 0,0 0,1 0,-1 0,1 0,-1 0,1 0,-1 0,1 0,-1 0,1-1,-1 1,1 0,-1 0,1-1,-1 1,1 0,-1 0,1-1,0 1,-1-1,1 1,0 0,-1-1,1 1,0-1,-1 1,1-1,0 1,0-1,0 1,-1-1,1 1,0-1,0 1,0-1,0 1,0-1,0 1,0-1,0 1,0-1,8-26,-2 16,1-1,0 1,1 0,0 0,1 1,1 0,-1 1,2 0,4-3,-7 5,0 1,0 1,1 0,0 0,0 0,0 1,1 0,0 1,0 0,0 0,0 1,0 0,2 1,-8 1,1 0,-1 1,1-1,-1 1,0 0,1 1,-1-1,0 1,0-1,3 3,-6-4,1 1,-1-1,0 1,1 0,-1 0,0-1,0 1,0 0,0 0,0 0,0 0,0 0,0 0,0 0,-1 1,1-1,0 0,-1 0,1 1,-1-1,1 0,-1 1,0-1,0 0,1 1,-1-1,0 0,0 1,-1-1,1 0,0 1,0-1,-1 0,1 2,-1-2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191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85 21,'1'4,"-1"-1,1 1,0-1,0 0,1 1,-1-1,1 0,-1 0,1 0,0 0,0 0,0-1,2 3,33 32,-27-29,1-1,0 0,0 0,1-1,-1-1,2 0,-1 0,0-2,1 1,-1-1,1-1,0 0,0-1,3-1,5 1,-1-1,1-2,0 0,0-1,-1-1,1-1,-1-1,10-4,-24 7,1 0,-1-1,0 1,-1-1,1 0,-1-1,0 1,0-1,0 0,0 0,0-2,-3 5,-1 0,0 0,0 0,1 1,-1-1,0 0,-1 0,1 0,0-1,0 1,-1 0,1 0,-1 0,0 0,0-1,0 1,0 0,0 0,0 0,-1-1,1 1,-1 0,1 0,-1 0,0 0,0 0,0 0,0 0,0 0,0 0,0 0,-1 1,1-1,-1 0,1 1,-2-1,1 0,-1 1,0-1,0 1,1 0,-1 0,0 0,0 0,0 0,0 1,0-1,0 1,0 0,0 0,0 0,0 0,0 1,0-1,0 1,0 0,0 0,0 0,0 0,1 0,-1 1,0-1,1 1,-1 0,0 0,-8 5,0 1,1 0,-1 1,2 0,-8 9,4-2,0 0,2 1,0 1,1 0,1 0,0 3,-14 37,-3 21,11-33,-1 0,-20 36,31-73,-1 0,0 0,0-1,-1 0,0-1,0 0,-1 0,0 0,0-1,0 0,-1 0,-1-1,6-2,1-1,-1 0,0-1,0 1,0-1,0 0,0 1,0-2,0 1,0 0,0-1,-1 0,1 0,0 0,0-1,0 1,0-1,-1 0,1 0,0 0,1-1,-1 1,0-1,0 0,1 0,-1-1,1 1,-1-1,1 1,-3-4,4 4,0-1,0 1,0-1,1 1,-1-1,1 0,-1 0,1 1,0-1,0 0,0 0,1 0,-1 0,1-1,0 1,-1 0,1 0,1 0,-1 0,0 0,1 0,-1 0,1 0,0 0,0 0,0 0,1 0,-1 1,1-1,-1 0,1 1,0-1,0 1,1-1,1-2,0 1,0-1,0 1,1 0,0 1,0-1,0 1,0 0,0 0,1 1,-1-1,1 1,0 0,-1 1,1-1,0 1,3 0,14 3,0 1,-1 0,1 2,-1 1,-1 0,1 2,14 7,63 19,-80-29,0-1,0-1,0-1,0 0,1-1,-1-2,0 0,1 0,3-3,-16 3,0 0,0-1,0 0,0-1,0 1,-1-1,1-1,-1 1,0-1,0 0,0 0,-1-1,1 0,-1 0,0 0,0 0,-1-1,0 0,0 0,0 0,-1-1,0 1,0-1,0 1,-1-1,0-1,-2 8,0 0,-1 0,1 0,0 1,0-1,0 0,-1 0,1 0,0 0,0 0,0 0,-1 0,1 0,0 0,0 0,-1 0,1 0,0 0,0 0,-1 0,1 0,0 0,0 0,0 0,-1 0,1 0,0 0,0-1,-1 1,1 0,0 0,0 0,0 0,0 0,-1-1,1 1,0 0,0 0,0 0,0-1,0 1,0 0,-1 0,1-1,0 1,0 0,0 0,0 0,0-1,0 1,0 0,0 0,0-1,0 1,0 0,-16 17,13-11,0 1,0 0,1 0,0 0,0 0,0 1,1-1,0 6,0-9,1 0,0 0,0 1,0-1,0 0,1 0,0 0,0 0,0 0,0 0,0-1,1 1,0 0,0 0,0-1,1 2,-1-4,-1 0,0 0,1 0,-1 0,1 0,-1-1,1 1,-1 0,1-1,0 0,-1 1,1-1,0 0,-1 0,1 0,0 0,-1 0,1 0,0 0,-1-1,1 1,0 0,-1-1,1 0,-1 1,1-1,-1 0,1 0,46-29,-42 26,125-104,-130 108,-1 0,1 0,0 0,-1 0,1 0,-1 0,1 0,0 0,-1 1,1-1,-1 0,1 0,0 1,-1-1,1 0,-1 1,1-1,-1 0,1 1,-1-1,1 1,-1-1,0 1,1-1,-1 1,1-1,-1 1,0-1,0 1,15 22,-12-18,0-1,0 0,-1 0,1 0,-1 0,0 0,0 0,-1 1,1-1,-1 2,-1-5,0-1,0 1,0 0,0-1,0 1,0-1,0 1,0 0,0-1,-1 1,1-1,0 1,0 0,-1-1,1 1,0-1,-1 1,1-1,-1 1,1-1,-1 0,1 1,-1-1,0 1,-26 5,13-7,-3 1,28 5,1-3,-1-1,0 0,1-1,-1 0,1 0,-1-1,1-1,-1 0,0 0,0-1,0-1,0 0,-1 0,1-1,-1 0,0-1,0 0,-1-1,0 0,0 0,-1-1,3-2,2-3,-1 0,-1 0,1-1,-2-1,0 0,-1 0,0-1,-2 0,0-1,0 1,-2-2,0 1,-1 0,0-1,-5-5,0 19,0 15,1 279,0-287,-1 0,2 0,-1 0,0 0,1 0,-1 0,1 0,0 0,0 0,0-1,0 1,0 0,1-1,0 1,-1-1,1 1,0-1,0 0,0 1,0-1,0 0,1-1,-1 1,1 0,1 1,2-1,0-1,0 1,0-1,1 0,-1 0,0 0,0-1,1 0,-1-1,0 1,0-1,1 0,57-14,-37 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192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57,'0'0,"0"0,0 0,0 0,2 0,6-1,9-2,9-2,11-2,10 0,7 0,2 0,-1 1,-6-1,-11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03:57.085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16,'1'-1,"0"0,-1 0,1 0,0 0,-1 0,1 1,0-1,0 0,0 0,0 0,0 1,0-1,0 1,0-1,0 1,0-1,0 1,0-1,1 1,-1 0,0-1,0 1,0 0,1 0,-1 0,0 0,0 0,1 0,-1 0,0 1,0-1,0 0,0 1,1-1,0 1,44 11,20 51,-62-60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193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1,'0'0,"0"0,0 0,0 0,0 0,2 0,-1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194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40 191,'-4'4,"0"0,1 0,-1 1,1 0,0-1,0 1,0 1,1-1,0 0,0 0,0 1,1-1,0 1,0 0,0-1,1 1,-1 0,2 4,-1-7,0 1,0-1,1 1,-1-1,1 0,0 0,0 1,0-1,0 0,1 0,-1 0,1 0,0 0,0 0,0-1,0 1,0 0,1-1,-1 0,1 0,0 0,-1 0,1 0,0 0,0-1,0 1,0-1,1 0,-1 0,0 0,1 0,3 0,0-1,0 0,0 0,0-1,0 1,0-1,0-1,0 0,-1 0,1 0,0-1,-1 0,6-3,-9 5,0-1,-1 1,0 0,1-1,-1 0,0 1,0-1,0 0,0 0,0 0,0-1,-1 1,1 0,-1-1,1 1,-1-1,0 1,0-1,0 0,0 1,-1-1,1 0,-1 0,0 1,1-1,-1 0,-1 0,1 0,0 1,-1-1,1 0,-1 0,0 1,0-1,0 0,0 1,0-1,-1 1,0 0,1 0,-1-1,0 2,0-1,0 0,-1 0,1 0,0 1,-1 0,1-1,-1 1,1 0,-1 0,0 0,1 0,-1 1,-2-1,-3-1,0 1,0 1,0-1,0 1,0 1,-4 0,28-3,1-1,-1 0,0-1,-1-1,1-1,-1 0,0-1,4-2,3-7,-1 0,0-2,-1 0,-1-1,0-1,13-20,-1 3,-41 87,-107 300,65-204,5 1,3 21,43-164,-2 8,1 0,0-1,1 1,0 10,5-17,4-11,7-13,17-33,-1-1,-3-1,-3-2,-1 0,7-36,-27 78,-1 0,0 0,-1 0,-1-6,0 16,-2-1,1 1,0 0,-1 0,1 0,-1 0,0 0,-2-2,3 4,-1 1,1 0,-1-1,0 1,0 0,0 0,0 0,0-1,0 1,0 0,0 0,0 1,0-1,-1 0,1 0,0 0,-1 1,1-1,0 1,-1-1,-1 1,-1-1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195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1 596,'1'-3,"0"0,0-1,0 1,1 0,-1 0,1 0,0 0,0 0,0 0,0 1,2-3,8-11,30-63,-3-2,-4-2,-3-1,-4-2,1-22,-24 87,-7 26,-10 34,-9 46,-7 58,23-110,2-1,1 1,2-1,1 1,2 0,1 4,-3-30,0 0,1-1,0 1,0-1,0 0,1 0,0 0,0 0,1 0,1 3,-3-7,0-1,-1 1,1-1,0 1,0-1,0 1,0-1,0 0,0 0,0 0,0 0,0-1,1 1,-1 0,0-1,0 0,1 1,-1-1,0 0,1 0,-1 0,0-1,1 1,-1 0,0-1,1 0,-1 1,0-1,0 0,0 0,1-1,9-4,-1-1,0 0,0-1,-1 0,0-1,0 0,-1 0,0-1,-1-1,4-5,13-21,-2-1,8-19,-17 31,0-1,-2 0,-1-1,-1 0,-2-1,-1 0,0-2,-7 30,0 1,0-1,1 1,-1-1,0 0,0 1,0-1,0 1,0-1,0 0,0 1,0-1,0 0,0 1,0-1,0 1,0-1,0 0,-1 1,1-1,0 1,0-1,-1 1,1-1,0 1,-1-1,1 1,-1-1,1 1,-1-1,-13 11,-14 28,-3 18,3 2,3 1,2 1,3 1,-6 35,24-86,-4 28,53-59,-43 19,-1 0,2 1,-1-1,0 1,0 0,0 0,0 1,1-1,-1 1,0 0,1 0,-1 0,3 1,-4 0,0 1,0-1,0 1,0-1,0 1,0 0,-1 0,1 0,-1 1,1-1,-1 0,0 1,0 0,0-1,0 1,0 0,0 2,-1-3,0-1,0 1,0 0,0-1,1 1,-1-1,0 1,1-1,-1 0,1 0,0 1,-1-1,1 0,0 0,0-1,-1 1,1 0,0-1,0 1,0-1,0 1,0-1,0 0,0 0,0 0,0 0,0 0,0 0,0-1,0 1,0-1,0 1,-1-1,1 0,0 0,0 1,0-1,-1 0,1-1,0 1,11-9,0 1,0-2,-2 1,1-2,0-1,10-9,-22 24,0 0,0 0,1-1,-1 1,0 0,1 0,-1 0,1-1,-1 1,1 0,0-1,0 1,0-1,0 1,0-1,0 1,0-1,1 0,-1 1,0-1,1 0,-1 0,1 0,0 0,0 0,5-1,-1-1,1 0,0 0,-1-1,1 1,-1-1,0-1,0 1,4-3,-5 2,1 0,0 1,0 0,0 0,1 0,-1 1,0-1,1 2,-1-1,7 1,-12 0,0 0,1 1,-1-1,1 1,-1-1,0 1,1 0,-1-1,0 1,0 0,1 0,-1 0,0 0,0 0,0 0,0 0,0 0,0 0,-1 1,1-1,0 1,6 8,-4-11,-1 0,1 1,-1-1,1-1,-1 1,0 0,1 0,-1-1,0 0,0 1,0-1,1-1,4-2,-6 4,1 0,-1 0,1 1,-1-1,1 1,-1-1,1 1,-1-1,1 1,-1 0,1 0,-1 0,1 0,0 0,-1 0,1 0,-1 1,1-1,-1 0,2 1,7 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196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403 0,'-10'2,"0"0,0 1,0 0,0 1,1 0,0 1,0-1,0 2,0-1,1 1,-1 2,-10 4,2-1,7-6,0 1,0 0,1 1,0 0,1 0,0 0,0 1,0 1,1-1,-1 3,8-11,-1 0,1 1,0-1,0 0,0 0,0 0,0 1,0-1,-1 0,1 0,0 1,0-1,0 0,0 0,0 0,0 1,0-1,0 0,0 0,0 1,0-1,0 0,0 0,0 1,0-1,0 0,1 0,-1 0,0 1,0-1,0 0,0 0,0 0,0 1,1-1,-1 0,0 0,0 0,0 0,0 1,1-1,-1 0,0 0,0 0,1 0,13-1,16-9,-11 0,-1-1,-1 0,0-1,0-1,10-11,-9 8,-22 65,-6 13,-3 0,-3 0,-18 45,23-78,-1-1,-1 0,-2-1,-1 0,-1-1,-1-1,-2-1,-15 16,28-33,-1-1,1 1,-1-2,0 1,-1-1,-3 1,11-5,0 0,0 0,0-1,0 1,0-1,0 1,-1-1,1 1,0-1,0 0,0 0,0 1,0-1,-1 0,1 0,0 0,0 0,0 0,0 0,-1-1,1 1,0 0,0-1,0 1,0-1,0 1,0-1,0 1,0-1,0 0,0 1,0-1,0 0,0 0,0 0,1 0,-1 1,0-1,1 0,-1 0,1-1,-1 1,1 0,-1 0,1 0,0 0,-1 0,1 0,0-1,0 1,0 0,0 0,0 0,0 0,0-1,1 1,-1-1,1-6,0 0,1 0,0 0,0 0,1 0,0 0,0 1,0-1,1 1,1 0,-1 0,1 0,0 1,1 0,-1 0,1 0,0 0,1 1,1-1,23-17,0 2,1 1,21-8,-45 24,27-15,4-1,-1-1,-1-2,-1-1,14-14,-40 30,-1-1,1-1,-2 0,1 0,-1-1,-1 0,0 0,0-1,-1 0,-1 0,0 0,-1-1,0 0,-1 0,0 0,0-9,-2 8,-2 24,-4 26,6-7,-4 48,2-71,0-1,0 1,0 0,-1-1,0 1,0-1,-1 1,0-1,0 0,0 0,-3 3,1-2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197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27,'0'0,"0"0,0 0,0 0,1 0,5 0,7 0,11 0,13 0,11 0,8-1,2-3,-2-1,-4-1,-8 0,-12 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198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1 578,'34'-36,"-2"-1,-2-2,-2-1,-1-1,16-36,5-20,-5-1,-1-14,-70 215,11-33,7-36,-6 17,3 0,3 1,-2 20,12-71,0 1,-1-1,1 0,0 0,0 0,0 1,0-1,0 0,0 0,0 0,1 0,-1 1,0-1,1 0,-1 0,1 0,-1 0,1 0,-1 0,1 0,0 0,-1 0,1 0,0 0,0 0,0 0,0-1,0 1,0 0,1-1,0 1,0-1,0 0,0 0,0 0,1 0,-1 0,0 0,0-1,0 1,0-1,0 1,0-1,0 0,1 0,13-7,-1 0,-1-1,1-1,-1 0,-10 7,62-45,-70 56,0 0,0 1,1-1,0 1,1-1,-1 1,2 0,-1 0,1 0,1 5,0-11,0 0,0 0,1 0,0 0,-1 0,1 0,0 0,0-1,1 1,-1 0,0-1,1 1,0-1,-1 0,1 1,0-1,0 0,1 0,-1 0,0 0,2 0,0 1,1-1,-1 0,1 0,0 0,-1-1,1 1,0-1,0 0,0-1,0 1,0-1,3 0,-3 0,1 0,-1 0,0-1,0 0,1 0,-1 0,0 0,0-1,0 0,-1 0,1 0,0-1,-1 1,1-1,-1 0,0 0,0-1,0 1,0-1,-1 0,0 0,1 0,-1-1,-1 1,2-2,-4 4,1 0,-1 0,0 0,0 1,0-1,0 0,0 0,0 0,0 0,0 0,-1 0,1 1,-1-1,1 0,-1 0,0 0,0 1,0-1,0 0,0 1,0-1,0 1,0 0,-1-1,1 1,-1 0,1-1,-1 1,1 0,-1 0,-1 0,-4-3,0 0,-1 0,0 1,0 0,0 1,-4-1,-4-1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199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69,'0'0,"0"0,0 0,0 0,0 0,0 0,2 0,4 0,10-1,13-3,16-1,13-3,7-3,2 0,-3-1,-11 2,-14 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00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309 465,'-8'-7,"1"0,-1 0,-1 1,1 0,-1 1,0 0,0 0,-1 1,0 0,1 1,-1 0,0 1,0-1,-8 1,10 1,1 1,0 0,-1 0,1 1,0 0,-1 0,1 1,0 0,0 0,0 1,0-1,0 1,1 1,-1 0,1 0,0 0,0 0,1 1,-1 0,1 0,0 1,3-5,1 1,-1-1,1 1,-1 0,1-1,0 1,0 0,0 0,0 0,0 0,0 0,0 0,1 0,-1 0,1 0,-1 0,1 0,0 0,0 0,0 0,0 0,0 1,0-1,1 0,0 0,1 0,-1-1,0 1,0 0,1-1,-1 0,1 1,-1-1,1 0,0 1,-1-1,1 0,0 0,0 0,0-1,0 1,0 0,1-1,6 3,1-1,1 0,-1-1,0 0,0-1,0 0,0 0,10-2,-10-1,0 0,0-1,0 0,-1 0,0-1,1 0,-2-1,1 0,-1 0,0-1,0 0,-1-1,0 1,0-2,0 1,-1 0,-1-1,1-1,14-27,-1 0,-2-1,10-34,-25 66,0 0,16-43,-2-1,-2-1,-1-5,-14 46,-7 23,-11 25,0 6,2 0,2 2,1-1,3 2,2 0,2 0,0 17,7-56,0-1,0 1,1-1,0 1,0-1,1 0,1 4,-2-9,-1 0,1-1,0 1,0 0,0-1,0 1,0-1,0 1,0-1,0 1,0-1,1 0,-1 0,1 0,-1 1,1-2,-1 1,1 0,0 0,-1 0,1-1,0 1,0-1,-1 1,1-1,0 0,0 1,0-1,-1 0,1 0,0-1,0 1,0 0,9-3,0 1,0-2,0 0,0 0,-1-1,0 0,0 0,4-5,76-56,-78 57,18-15,-1-1,12-15,-47 49,0 0,1 0,0 0,0 0,1 1,1-1,0 1,0 0,0 0,2 0,-1 1,1 4,0-9,1 0,0 0,1-1,-1 1,1 0,0-1,0 1,1-1,0 1,0-1,2 4,-3-7,1 1,0 0,0-1,0 1,0-1,1 1,-1-1,0 0,1 0,0 0,0-1,-1 1,1 0,0-1,0 0,0 0,0 0,1 0,-1 0,3 0,-3-1,0 1,0-1,0 0,0 0,0 0,0 0,0-1,1 1,-1-1,0 0,0 1,0-2,-1 1,1 0,0 0,0-1,-1 0,1 1,-1-1,1 0,-1 0,0 0,0-1,0 1,0-1,0 1,0-1,-1 1,1-1,-1 0,0 0,0 0,0 0,0 0,0 0,0 0,-1 0,0 0,0-1,1-2,0 0,-1 0,0-1,0 1,-1 0,1 0,-1 0,-1 0,1 0,-1 1,0-1,0 0,-1 1,0-1,0 1,0 0,0 0,-1 0,0 0,-1 0,0 1,-1 0,0 0,-1 0,1 1,0 0,-1 0,0 1,0 0,0 0,-2 0,-8-1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01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0,'0'0,"0"0,0 0,0 0,0 0,0 0,0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02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0,'0'0,"0"0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04:00.496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198 157,'-1'5,"0"-1,0 1,0-1,-1 0,1 1,-1-1,0 0,-1 0,1 0,-1 0,1 0,-1-1,0 1,-4 2,-57 50,38-34,0-2,-14 12,40-31,-1-1,1 0,-1 0,1 0,0 1,-1-1,1 0,0 0,-1 1,1-1,0 0,-1 1,1-1,0 0,0 1,0-1,-1 0,1 1,0-1,0 1,0-1,0 0,0 1,0-1,-1 1,1-1,0 1,0-1,1 0,-1 1,0-1,0 1,0-1,0 0,0 1,0-1,0 1,1-1,-1 0,0 1,0-1,1 0,-1 1,0-1,1 0,-1 1,0-1,1 0,-1 0,0 1,1-1,-1 0,0 0,1 0,-1 0,1 1,-1-1,1 0,-1 0,0 0,1 0,-1 0,1 0,-1 0,1 0,-1 0,0 0,1 0,358 43,-299-38,0-2,0-3,0-2,59-10,-27 4,49 1,-119 8,21 0,-43-1,1 0,-1 0,1 0,-1 0,1 0,-1 0,1 0,-1 0,1 0,-1 0,1 0,-1 0,1 0,-1 0,1 0,-1-1,1 1,-1 0,1 0,-1-1,1 1,-1 0,0 0,1-1,-1 1,0 0,1-1,-1 1,0-1,1 1,-1 0,0-1,0 1,0-1,1 1,-1-1,0 1,0-1,0 1,0-1,0 1,0-1,0 1,0-1,0 1,0 0,0-1,0 1,0-1,-4-10,1 0,0 0,1-1,1 1,0 0,0-1,1 1,1-1,0-1,0-23,-2 35,1-1,-1 1,0 0,0 0,0 0,0 0,0 0,0 0,0 0,0 0,0 0,0 0,0 0,-1 1,1-1,0 0,-1 1,1-1,-1 1,1 0,0-1,-1 1,1 0,-1 0,1 0,-2 0,-47-5,43 4,-111-5,65 4,1-2,0-1,1-3,-9-4,58 12,1 0,-1 0,1-1,-1 1,1 0,-1-1,1 1,0-1,-1 1,1-1,0 0,-1 1,1-1,0 0,0 0,0 0,0 0,0 0,0 0,0 0,0 0,0 0,1-1,-1 1,0-1,13-39,-8 32,-1 0,1-1,1 0,-1 1,2 0,-1 0,1 1,1-1,0 1,4-4,-7 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03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34 1,'-1'27,"-1"0,-1 0,-4 17,-5 43,6 8,3 1,5 37,-2-129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04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1,'344'0,"-327"0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05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77 204,'5'1,"0"0,-1 0,1 1,0 0,-1 0,1 0,3 3,18 8,-3-5,128 38,-126-40,1-2,0-1,-1-2,26-3,-46 2,0-1,0 0,0 0,0-1,0 0,0 0,0 0,0-1,-1 1,1-2,-1 1,0-1,0 0,0 0,0 0,0-1,0 0,-1 0,0 0,0 0,0-1,0 1,0-2,-1-2,1 0,-1 0,0 0,0-1,-1 1,0-1,0 1,0-1,-1 0,-1 1,1-1,-1 0,0 1,-1-1,-1-6,3 13,-1 0,1 0,-1 0,0 0,0 0,0 0,0 0,0 0,0 0,0 1,-1-1,1 1,-1-1,1 1,-1 0,0 0,0 0,1 0,-1 0,0 0,-1 1,0-2,0 3,0 0,1 0,-1 0,1 0,-1 0,1 1,-1 0,1 0,-1 0,1 0,-1 0,1 0,0 1,-1 0,1-1,0 1,0 0,0 1,0-1,0 0,0 2,-28 37,1 1,2 2,2 2,0 1,-8 27,-29 52,51-104,-17 30,-30 46,50-85,-1-1,0 0,-1-1,1-1,-1 0,-1 0,0-2,0 0,-11 6,21-13,-1 0,1 0,-1 0,1 0,-1 0,0-1,1 1,-1-1,1 0,-1 0,0 1,1-1,-1-1,0 1,1 0,-1 0,0-1,1 1,-1-1,1 0,-1 0,1 0,-1 0,1 0,-1 0,1 0,0 0,-1-1,1 1,0-1,0 1,0-1,0 0,0 0,0-1,0 0,1 0,-1 0,1 0,-1 0,1 0,0-1,0 1,0 0,0 0,0 0,1-1,-1 1,1 0,-1 0,1 0,0 0,0 0,0 0,0 1,1-1,-1 0,0 0,2-2,0-1,0 1,0 0,0 0,0 0,1 1,-1-1,1 1,0 0,0 1,1-1,-1 1,0 0,1 1,-1-1,1 1,0 0,0 1,-1-1,1 1,0 1,0-1,0 1,3 0,1 2,1 1,-1 0,-1 0,1 1,0 0,-1 1,0 1,1 0,-2 0,1 1,0 0,4 7,5 6,0-2,1-1,0-1,1 0,0-2,9 3,-23-14,1 0,0 0,1-1,-1-1,0 1,0-1,0-1,1 0,-1 0,0 0,0-1,1 0,-1-1,0 0,0 0,0-1,0 1,0-2,-1 1,1-1,-1-1,0 1,1-1,2-4,-3 4,-1 0,0 0,1-1,-1 1,-1-2,1 1,-1 0,1-1,-1 0,-1 1,1-2,-1 1,0 0,0-1,0 1,-1-5,-1 11,0 0,0 0,-1 0,1 0,-1 1,1-1,-1 0,1 0,-1 0,1 1,-1-1,1 0,-1 1,1-1,-1 1,0-1,1 1,-1-1,0 1,1 0,-1-1,0 1,0 0,1 0,-1 0,0 0,0 0,1 0,-1 0,0 0,0 0,1 0,-1 0,0 1,1-1,-1 0,0 1,1-1,-2 1,-28 13,27-12,1 0,-1 0,1 0,-1 0,1 1,0 0,0-1,0 1,0 0,0 0,0 0,0 1,1-1,0 0,-1 1,1 0,0-1,0 1,0 0,0 0,1 0,-1-1,1 1,0 0,0 0,0 0,0 2,1-2,0 1,0 0,1-1,-1 1,1-1,-1 1,1-1,0 0,0 0,1 0,-1 0,1-1,-1 1,1-1,0 0,0 0,0 0,0-1,0 1,1-1,2 1,17 9,-2-3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06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285 3,'-27'-1,"0"0,0 2,1 1,-1 1,-20 7,42-9,0 1,0-1,0 1,0 1,0-1,0 1,1 0,-1 0,1 1,-1 0,1 0,0 0,0 1,0 0,1 0,-1 0,1 1,0-1,0 1,1 0,-1 0,1 0,0 1,0-1,0 1,0 4,1-8,1 0,-1 0,1 0,-1 0,1 0,0 0,0 0,0 0,1 0,-1 1,0-1,1 0,0 0,-1 0,1 0,0-1,0 1,0 0,0 0,1-1,-1 1,1-1,-1 1,1-1,-1 0,1 0,0 0,0 0,0 0,0-1,0 1,0-1,0 1,0-1,1 0,-1 0,0 0,1-1,1 1,1 0,-1 0,1-1,-1 0,1 0,-1-1,1 1,-1-1,0-1,1 1,-1-1,0 0,1 0,-1-1,0 1,0-1,-1 0,1-1,2-2,49-76,-53 84,0 0,1 0,-1 0,1-1,0 1,-1-1,1 0,0 0,0 0,-1-1,1 1,1-1,5 1,-1-1,0-1,1 0,-1 0,0-1,0-1,0 0,0 0,0-1,0 0,0-1,-1 0,0-1,0 0,0 0,0-1,-1 0,0-1,0 0,0 0,-1-1,-3 7,0 0,0 0,0 0,1 0,-1 0,1 0,-1 1,0 0,1 0,0 0,-1 0,1 0,-1 0,1 1,0 0,-1 0,1 0,0 0,-1 0,2 1,-2-1,1 0,-1 0,0 1,1-1,-1 1,0 0,1-1,-1 1,0 1,0-1,1 0,-1 1,0 0,0-1,0 1,-1 0,1 0,0 1,0-1,-1 0,1 1,0 1,9 51,-9-44,0-1,0 0,0 0,1 0,0 0,1 0,1 2,-4-8,1-1,0 0,0-1,0 1,1 0,-1-1,0 0,1 1,-1-1,1 0,0-1,-1 1,1-1,0 0,0 1,0-2,0 1,0 0,0-1,-1 0,1 0,3 0,0-1,0 0,0-1,0 0,0 0,0 0,-1-1,1-1,-1 1,1-1,-1 0,0-1,0 1,0-1,-1-1,1 1,-1-1,0 0,1-2,3-3,0 0,1 1,0 0,5-3,-14 13,1-1,0 1,-1 0,1-1,0 1,0 0,-1-1,1 1,0 0,0 0,-1 0,1 0,0 0,0 0,-1 0,1 1,0-1,0 0,-1 0,1 1,0-1,0 1,-1-1,1 1,0-1,-1 1,1 0,18 27,-15-19,0 1,-1-1,0 1,0 0,1 7,-4-17,0 1,0-1,1 0,-1 0,0 1,0-1,0 0,0 0,1 1,-1-1,0 0,0 0,0 0,1 1,-1-1,0 0,0 0,0 0,1 0,-1 0,0 0,0 0,1 0,-1 0,0 0,0 0,0 0,1 0,-1 0,0 0,0 0,1 0,-1 0,0 0,0 0,1 0,-1-1,0 1,0 0,1 0,17-11,-15 9,0-1,0 1,0 0,0 0,0 1,0-1,0 1,1 0,-1 0,0 0,1 1,-1-1,1 1,-1 0,1 1,-1-1,0 1,76 50,-53-37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07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262 1,'12'19,"0"1,-1 0,0 1,-1 1,-1 0,-1 1,4 13,-4-12,-2-6,0 0,0 1,-2 0,1 1,-2-1,0 1,-1 0,-1 0,0 0,-1 1,0-7,-1-1,-1 0,0 0,0 0,-1-1,0 1,-1-1,0 0,-1 0,1-1,-2 1,1-1,-1-1,0 0,-7 8,0-1,0 0,-2-2,1-1,-1 0,-1-1,0-1,-3 1,7-6,1 0,-1-1,0-1,0-1,0 0,-1-1,1 0,-1-2,0 0,-10-1,20 0,0 0,1 0,-1-1,1 0,-1 1,1-1,-1 0,1 0,-1-1,1 1,-1-1,1 0,0 1,0-1,0 0,0-1,0 1,0-1,0 1,0-1,1 1,-2-4,2 1,-1 1,1-1,1 1,-1-1,0 0,1 1,-1-1,1 0,0 0,1 0,-1 1,0-1,1 0,0 1,0-2,2-9,1 1,1-1,-1 1,2 0,-1 0,2 1,-1 0,1 0,7-8,-4 8,1 1,0 1,0 1,1 0,0 1,0 0,0 2,1 0,0 1,0 0,1 1,-1 1,8 0,18-3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08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1 101,'0'0,"0"0,0 0,0 0,0-2,0-2,3-3,7-5,13-5,13-3,10 2,7 4,3 8,-2 9,-10 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09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168 67,'-1'-3,"-1"1,0 0,0-1,0 1,0 0,0 1,0-1,0 0,0 1,-1 0,1-1,0 1,-1 1,1-1,0 0,-1 1,1-1,-1 1,1 0,-1 0,-1 1,-1 0,0 0,0 1,0 0,0 0,1 1,-1 0,1 0,-1 0,1 1,0 0,-1 1,0 0,0 0,0 0,0 1,1 0,0 0,0 1,0 0,1 0,-1 0,1 0,0 1,1-1,-1 1,1 0,1 0,-1 0,1 1,-1 3,2-11,0 1,0-1,0 1,0-1,0 0,1 1,-1-1,0 1,0-1,1 0,-1 1,0-1,1 0,-1 1,1-1,0 0,-1 0,1 0,0 0,-1 1,1-1,0-1,0 1,0 0,0 0,0 0,0-1,0 1,1 0,0-1,0 0,0 1,0-1,0 0,0 0,0-1,0 1,0-1,0 1,0-1,0 0,0 0,1 0,8-7,1 0,-1 0,0-2,4-4,-13 13,15-17,-12 12,0 0,0 1,1 0,-1 1,1-1,0 1,6-2,-10 7,0 1,0 0,0-1,0 1,0 1,0-1,-1 0,1 0,0 1,-1 0,0-1,1 1,-1 0,0 0,0 0,0 0,0 0,0 1,7 16,-6-16,1 0,-1 1,1-1,-1 0,1-1,0 1,0 0,0-1,0 0,1 0,-1-1,1 1,-1-1,1 0,0 0,0 0,0-1,-1 0,1 0,0 0,0 0,0-1,0 0,0 0,0-1,0 1,0-1,0 0,0-1,0 1,0-1,-1 0,1 0,0-1,-1 1,1-1,-1 0,2-3,13-14,0 0,-2-2,0-1,0-1,-2-1,3-6,2-3,-18 32,-1 0,1 0,0 0,1 0,-1 1,0-1,0 0,0 1,1-1,-1 1,1 0,-1-1,1 1,-1 0,1 0,0 0,-1 1,1-1,0 0,-1 1,1 0,0-1,0 1,-1 0,1 0,1 0,-2 2,1-1,0 0,-1 1,1-1,0 1,-1 0,0 0,1 0,-1 0,0 0,0 0,1 0,-1 0,0 1,-1-1,1 0,0 1,-1-1,1 1,-1-1,1 1,-1 0,0-1,6 61,5 30,-10-88,0 0,0 0,0 0,1 0,-1-1,1 1,0 0,0-1,1 0,-1 0,1 0,-1 0,1 0,0-1,0 1,-2-3,0 0,1 0,-1 0,0 0,0 0,0-1,1 1,-1-1,0 1,1-1,-1 1,0-1,1 0,-1 0,1 0,-1 0,0 0,1-1,-1 1,0 0,1-1,-1 1,1-1,1-1,-1 0,1-1,-1 1,1 0,-1-1,0 0,1 0,-1 0,-1 0,3-3,2-6,-1-1,1 0,-2 0,1 0,1-9,-5 14,1 3,0-1,-1 0,0 0,1 0,-2 0,1 0,-1 0,1 0,-1-1,0 1,-1-1,1 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10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220 153,'-1'-1,"1"-1,-1 0,1 0,-1 0,1 1,-1-1,0 0,0 1,0-1,0 1,0-1,0 1,0-1,0 1,0 0,0 0,0 0,-1 0,1 0,0 0,-1 0,1 1,0-1,-1 1,1-1,-37-12,21 9,0 1,0 2,-8 0,19 1,0 0,1 0,-1 1,1 0,-1 1,1 0,-1 0,1 0,0 1,0 0,0 0,-4 4,9-7,-1 1,1-1,0 0,-1 1,1-1,0 0,-1 1,1-1,0 1,-1-1,1 1,0-1,0 1,-1-1,1 1,0 0,0-1,0 1,0-1,0 1,-1 0,1-1,0 1,0-1,0 1,0 0,0-1,0 1,1 0,-1-1,0 1,0-1,0 1,0-1,1 1,-1 0,0-1,0 1,1-1,-1 1,0-1,0 1,1-1,-1 0,0 1,1-1,-1 1,1-1,-1 0,0 0,1 1,-1-1,1 0,-1 0,1 0,-1 1,1-1,1 1,0 0,0 0,0 0,1 0,-1 0,0-1,0 1,0-1,1 0,-1 0,0 0,1 0,25-17,-26 15,-1 1,1-1,0 1,0 0,-1-1,1 1,0 0,0 1,0-1,0 0,0 1,0 0,0-1,0 1,0 0,0 0,0 0,0 1,0-1,0 1,0 0,0-1,0 1,0 0,0 0,4 4,1-2,0 1,0-1,0-1,0 1,1-2,-1 1,0-1,1-1,-1 0,1 0,-1-1,0 0,1-1,-1 0,0 0,0-1,0-1,0 1,0-1,-1-1,1 0,-1 0,0-1,0 0,0 0,3-5,-5 6,0-1,1 2,-1-1,1 1,0-1,0 2,1-1,-1 1,1 0,-1 1,1-1,-1 1,1 1,0 0,0 0,1 0,-3 1,0 1,0 0,-1 0,1 0,0 1,0 0,-1-1,1 2,-1-1,1 0,-1 1,0 0,0 0,0 1,0-1,0 1,0-1,-1 1,1 0,-1 1,0-1,0 0,0 1,0 0,-1 0,0-3,0 0,0 0,0 0,-1 0,1 0,-1 0,1 1,-1-1,0 0,1 0,-1 1,0-1,0 0,0 1,-1-1,1 0,0 0,-1 1,1-1,-1 0,1 0,-1 0,0 0,1 1,-2-1,0 1,0 0,0 0,0-1,0 0,-1 1,1-1,0 0,-1-1,1 1,-1 0,0-1,-2 1,-6 2,-1 0,1-1,-1-1,0 0,0-2,-7 0,7 0,0 0,0-1,1 0,-1-1,1-1,0 0,-3-2,22 7,1 0,-1-1,1 0,-1-1,7 0,6 0,-5 0,0-1,-1 0,1-2,-1 0,1-1,-1-1,0-1,0-1,-1-1,1-1,10-8,0-2,-1-1,-1-2,0-1,0-3,-21 23,0 0,1 1,-1-1,1 1,0-1,0 1,0 0,0 1,0-1,0 1,0-1,0 1,0 0,0 1,2-1,-3 2,0-1,0 1,0-1,0 1,0 0,0 0,0 1,0-1,-1 0,1 1,0 0,0-1,-1 1,1 0,-1 0,1 0,-1 0,0 1,0-1,1 0,-1 1,0-1,0 2,0-2,-1 0,1 0,-1 0,0 0,1 0,-1 0,0 1,0-1,0 0,0 0,0 0,0 0,-1 0,1 0,0 0,-1 0,1 0,-1 0,0 0,1 0,-1 0,0-1,0 1,0 0,0-1,0 1,0-1,0 1,0-1,0 0,-1 1,1-1,0 0,-1 0,1 0,-1 0,1-1,-1 1,-7 5,1-1,-1 0,1-1,-1-1,-9 3,-27-2,29-5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11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152 445,'-5'2,"1"1,0-1,0 1,0 0,0 0,0 1,1 0,-1-1,1 2,-1 0,-7 7,-11 6,-25 27,44-43,1 1,0 0,-1 0,1 0,0 0,0 0,0 1,1-1,-1 1,1-1,-1 1,1 0,0 0,0 0,0 0,1-1,1 1,-1-1,1 0,0 1,0-1,0 0,0 0,0 0,0 0,1 0,-1 0,1-1,-1 1,1-1,0 1,0-1,-1 0,2 0,-1 0,0 0,0 0,0-1,1 1,-1-1,2 1,3 3,0-1,0 0,1-1,-1 0,1 0,-1-1,1-1,0 1,-2-3,-1 1,0-1,1 0,-1-1,0 0,0 0,0 0,0-1,0 0,0 0,0 0,-1-1,1 0,-1-1,0 1,0-1,0 0,-1 0,1 0,0-3,1 0,-1-1,0 0,0 0,0 0,-1-1,0 0,0 0,-1 0,0 0,0 0,-1-1,0 1,0-4,-1 12,0 1,0-1,0 0,0 1,1-1,-1 1,0-1,1 1,-1-1,1 1,0-1,-1 1,1-1,0 1,-1 0,1 0,0-1,0 1,0 0,0 0,0 0,0 0,0 0,0 1,1-1,1-1,1 0,0 0,0 1,0-1,0 1,0 1,1-1,1 1,10 0,0 1,0 2,14 3,-19-3,0 0,-1 1,1 1,-1 0,5 3,-13-6,0-1,1 1,-1 0,0 0,0 0,1 0,-1 0,0 1,-1-1,1 1,0 0,-1 0,1 0,-1 0,1 0,-1 0,0 0,0 0,0 1,-1-1,1 1,-1-1,1 1,-1 0,0-1,1-1,-1 0,0 1,1-1,-1 0,1 0,-1 1,1-1,0 0,0 0,0 0,0 0,0 0,0 0,0-1,0 1,0 0,1-1,-1 1,1-1,-1 0,1 1,-1-1,1 0,-1 0,1 0,0-1,-1 1,1 0,0-1,0 0,-1 1,1-1,0 0,0 0,0 0,-1-1,2 1,4 0,1-1,-1-1,1 1,-1-1,0-1,0 0,0 0,4-3,0-3,1-1,-1 0,0-1,-1-1,3-3,13-15,-25 38,-1 0,0 0,1 0,-2 1,1-1,-1 0,-1 4,-8 55,-3-1,-2 0,-21 59,-72 184,92-266,13-37,-26 75,-3-2,-2-1,-18 25,52-103,0 0,0 0,0 0,0 0,0 0,0-1,0 1,-1 0,1 0,0 0,0 0,0 0,0 0,0 0,0 0,0 0,0 0,0 0,-1 0,1 0,0-1,0 1,0 0,0 0,0 0,0 0,0 0,-1 1,1-1,0 0,0 0,0 0,0 0,0 0,8-32,18-47,384-924,-406 993,1-1,-1 0,1 1,0 0,1 0,0 1,5-6,-10 14,0-1,0 1,0 1,0-1,0 0,0 0,0 0,1 1,-1-1,0 1,0-1,0 1,1 0,-1-1,0 1,0 0,1 0,-1 0,0 1,1-1,0 1,-1 0,1 0,0 0,0 1,0-1,-1 1,1-1,0 1,-1 0,1 0,-1 0,0 0,0 0,1 1,-1-1,0 2,4 6,0 0,-1 0,-1 1,1 0,-1 0,0 0,-1 0,0 1,-1-1,1 4,-2-10,0 0,0 0,0 0,0 1,-1-1,1 0,-1 0,0 0,0 0,-1 0,1-1,-1 1,0 0,0-1,0 0,0 1,0-1,-1 0,0-1,1 1,-1-1,0 1,0-1,-2 1,-7 5,0 0,-1-1,0-1,-1-1,1 0,-1-1,0-1,0-1,0 0,0-1,0-2,-3 0,50 2,0-3,1-1,-1-3,0-1,0-2,20-10,-38 12,1-1,-1-1,0-1,0-1,-1-1,0 0,0-1,-1-1,0-1,-1-1,0 0,-1-1,0 0,-1-2,1-2,7-18,-2-1,-1-1,-1-1,-2-1,-1 0,-1-1,-2 0,-1-1,0-21,-8 40,-7 38,-8 39,-10 51,4 0,3 2,-5 74,23-172,0 1,1-1,-1 1,1 0,1-1,-1 1,1 0,0-1,0 1,1-1,1 3,-2-7,0 0,1-1,-1 1,1-1,-1 0,1 1,0-1,0 0,0-1,0 1,0 0,0-1,0 1,0-1,1 0,-1 0,0 0,1 0,-1-1,0 1,1-1,-1 0,1 0,-1 0,0 0,1 0,-1-1,1 0,34-6,-1-2,0-3,0-1,-1-3,0-1,-1-3,-1-1,0-2,11-13,-29 23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12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8,'0'0,"0"0,0 0,0 0,4 0,9-2,13 0,15-1,13 3,8 1,4 3,-1 1,-9 3,-13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04:01.950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267 0,'-11'3,"1"0,-1 1,1 0,0 0,0 1,1 1,-1-1,1 1,1 1,-1 0,1 0,0 0,1 1,0 0,-5 7,-4 8,1 1,1 1,1 1,1 0,2 0,0 1,2 0,-3 26,8-38,0 0,2 0,0 0,0 0,2 1,0-1,1 0,0 0,1 0,1 0,1-1,0 1,1-1,1 0,0-1,1 1,3 2,-6-10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13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1,'0'0,"0"0,0 0,0 0,0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14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1,'2'46,"2"-1,2 6,0-9,-2 0,-1 23,-3-58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15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45,'25'-2,"0"0,0-2,0-1,3-2,68-11,-80 16,-3 0,1 1,-1 0,1 1,-1 0,1 1,0 1,-7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16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1,'9'80,"-9"-35,0-38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17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434 105,'-15'-14,"-2"1,1 1,-1 0,-1 1,0 1,-1 0,-11-2,26 10,0 0,-1 0,0 1,1 0,-1 0,0 0,0 1,0-1,1 1,-1 0,0 1,0-1,0 1,1 0,-1 0,0 0,1 1,-4 1,2 0,0 1,1-1,-1 2,1-1,-1 0,1 1,1 0,-1 0,1 1,0-1,0 1,-1 1,-2 7,0 0,0 1,1 0,1 0,0 0,2 0,-1 1,2 0,0 0,0 14,3-21,-1 0,2-1,-1 1,1-1,0 1,1-1,0 1,0-1,1 0,0-1,0 1,1-1,0 1,1-1,-1-1,7 7,-8-10,0 1,1 0,-1-1,1 0,0 0,0 0,0-1,0 0,0 0,0 0,1 0,-1-1,1 0,-1 0,1-1,-1 1,1-1,0 0,-1-1,1 1,-1-1,1 0,-1-1,1 1,-1-1,0 0,1-1,-1 0,1 0,-1-1,1 0,-1 0,-1 0,1 0,0-1,-1 0,0 0,0 0,-1-1,1 1,-1-1,2-4,-40 3,6 6,0 1,0 1,0 1,-7 3,19-2,0 0,0 1,1 1,0 1,0 0,0 1,-12 7,10 2,14-11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18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1 283,'16'-2,"-1"0,1-1,0-1,-1 0,11-5,3 0,-4 2,-13 5,-1-1,-1 0,1-1,0 0,-1 0,0-1,0-1,0 0,0 0,1-2,-10 7,-1 0,1 0,0 0,-1 0,1 0,0 0,-1 0,1 0,-1-1,0 1,1 0,-1 0,0 0,0-1,0 1,0 0,0 0,0 0,0-1,0 1,0 0,-1 0,1 0,0 0,-1-1,1 1,-1 0,0 0,1 0,-1 0,0 0,1 0,-1 0,0 0,0 0,0 1,0-1,0 0,0 1,0-1,0 0,0 1,-3-3,0 0,1 1,-2-1,1 1,0 0,0 1,-1-1,1 1,-1-1,-2 1,3 1,0 0,0 1,1-1,-1 1,0 0,0 0,0 0,1 1,-1 0,0-1,1 1,0 0,-1 0,1 1,0-1,0 1,0 0,1-1,-1 1,-1 3,2-4,1-1,0 1,0 0,-1 0,1-1,1 1,-1 0,0 0,0 0,1 0,-1 0,1 0,0 1,-1-1,1 0,0 0,0 0,1 0,-1 0,0 0,1 0,-1 0,1 0,-1 0,1 0,0 0,0 0,0 0,0 0,0 0,1-1,-1 1,0-1,1 1,-1-1,1 1,0-1,-1 0,1 0,6 4,0 0,0-1,0 0,1 0,-1-1,1 0,0 0,0-1,0-1,0 1,0-2,0 1,1-1,-1 0,0-1,0 0,0-1,0 1,0-2,0 1,7-5,-5 3,0-1,0 0,-1-1,0 0,0-1,0 0,-1 0,0-1,-1 0,0-1,0 0,-1 0,0-1,0 1,-1-2,4-8,-6 10,0 0,0-1,-1 1,0-1,-1 0,0 0,0 0,-1 0,-1 0,0-10,-18 69,11-23,2 1,1-1,1 1,1 8,2-27,0 1,0 0,0-1,1 1,1-1,-1 1,2-1,-1 1,1-1,0 0,1 0,-1 0,2-1,-1 1,2 1,-2-5,0-1,0 1,0-1,1 0,-1 0,1-1,-1 1,1-1,0 0,0 0,0-1,0 1,0-1,1 0,-1-1,0 1,0-1,1 0,-1 0,5-1,5-1,0-1,0 0,0-1,0 0,-1-2,8-3,-8 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19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0,'0'0,"0"0,0 0,0 0,0 0,3 0,4 0,6 0,8 0,9 0,8 0,5 0,3 0,-3 0,-10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20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85,'2'-4,"0"1,0-1,1 1,0 0,0 0,0 0,0 0,0 1,0-1,1 1,-1 0,1 0,1-1,3-2,0-1,1 1,-1 0,1 0,1 1,-1 0,1 0,2 0,-11 4,1-1,0 1,0 0,0-1,-1 1,1 0,0 0,0 0,0 1,0-1,0 0,-1 1,1-1,0 1,0-1,-1 1,1 0,0 0,-1 0,1 0,-1 0,1 0,-1 0,1 0,-1 1,0-1,0 0,0 1,1-1,-1 1,-1 0,1-1,0 1,0 0,-1-1,1 1,-1 0,1 0,-1 0,0-1,0 1,1 1,0 20,0 0,-1 1,-2-1,0 0,-1 0,-1-1,-4 8,-7 55,12-65,1 0,1 0,1 0,1 0,0 0,4 13,-5-29,1-1,0 1,-1-1,1 0,1 1,-1-1,0 0,1 0,0 0,-1 0,1 0,1 0,-1 0,0-1,0 1,1-1,0 1,-1-1,1 0,0 0,0-1,0 1,0 0,1-1,-1 0,0 0,1 0,-1 0,0 0,1-1,-1 1,1-1,-1 0,1 0,-1 0,1-1,-1 1,1-1,-1 0,0 0,2-1,2 0,-1 0,0-1,0 0,0 0,0-1,-1 1,1-1,-1 0,0-1,0 1,-1-1,1 0,-1 0,0-1,0 1,-1-1,0 0,0 0,0 0,0 0,-1-1,0 1,-1 0,1-4,0 4,-1-1,0 1,-1 0,1-1,-1 1,0 0,-1-1,1 1,-1 0,-1-1,1 1,-1 0,0 0,0 0,-1 0,0 1,0-1,0 0,-1 1,0 0,0 0,0 0,0 1,-1-1,-3-1,11 1,15 0,33-5,-26 6,10-3,-1-2,23-9,-48 15,0-1,0 0,0 0,0-1,-1 0,0-1,0 0,0 0,-1 0,0-1,0 0,1-2,7-26,-14 33,-1 1,1 0,-1-1,1 1,-1-1,0 1,0 0,1-1,-1 1,0-1,0 1,0-1,-1 1,1 0,0-1,-1 1,1-1,0 1,-1 0,0-1,1 1,-1 0,0-1,0 0,0 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21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6,'0'0,"0"0,0 0,0 0,0 0,0 0,0 0,3 0,3 0,7 0,10 0,8-1,10-1,3 0,-6 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22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259 256,'-5'-4,"1"1,-1-1,0 1,0 1,0-1,-1 1,1 0,-1 0,1 0,-1 1,0 0,1 0,-1 0,-5 0,1 1,1 0,0 0,-1 1,1 0,0 1,0 0,-1 0,-6 3,10-2,0 1,0 0,0 0,1 0,-1 1,1 0,0 0,0 0,1 0,-1 1,1 0,0 1,2-4,0-1,0 1,1 0,0-1,-1 1,1 0,0 0,0 0,0 0,1 0,-1 0,1 0,0 0,-1 0,1 0,1 0,-1 0,0 0,1 0,-1 0,1 0,0 0,0 0,0 0,1-1,-1 1,1 0,-1-1,1 1,0-1,-1-1,1 1,0-1,-1 1,1-1,0 0,0 0,0 0,0 0,0 0,0 0,0 0,0-1,0 1,0-1,0 0,0 1,1-1,-1 0,1 0,1-1,1 0,-1 1,0-2,0 1,0 0,1-1,-1 0,-1 0,1 0,1-1,6-4,-1-1,0 0,0-1,-1 0,0-1,4-6,3-7,-1-1,-1-1,-1 0,-1 0,-1-1,-2-1,0 1,-2-2,-1 1,-2-1,1-7,-19 89,13-28,1 1,1-1,1 0,1 1,2-1,-2-9,1-1,1 1,0-1,1 0,1-1,1 1,0-1,4 4,-9-14,1 0,0-1,0 0,0 1,0-1,1-1,3 3,9 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04:02.949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30,'6'-4,"0"1,0 0,0 0,0 0,1 0,-1 1,1 0,0 1,-1-1,1 1,0 0,0 1,0-1,0 1,1 1,106 6,-112-7,22 3,0 1,-1 1,1 1,-1 1,-1 1,1 1,-2 0,1 2,-1 1,-1 0,12 10,-17-11,-1 1,-1 0,0 0,-1 1,-1 1,0 0,-1 1,0 0,-1 0,-1 1,-1 0,0 0,-2 0,1 1,-1 6,1 9,-2 0,-2 0,-1 0,-2 14,1-42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23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251 4,'-40'-1,"21"0,-1 0,1 1,0 2,0 0,-8 2,23-3,-1 0,1 1,-1-1,1 1,0 0,-1 0,1 1,0-1,0 1,1 0,-1 0,0 0,1 0,0 1,0-1,0 1,0 0,1 0,-1 0,1 0,0 0,0 1,0-1,1 1,0-3,0 0,1 0,-1 0,1 0,-1 0,1 0,0 0,0 1,0-1,0 0,0 0,0 0,1 0,-1 0,1 0,-1 1,1-1,0 0,0 1,0-2,0 0,0 0,1 0,-1 0,0 0,0 0,1 0,-1 0,0 0,1-1,-1 1,1 0,-1-1,1 1,-1-1,1 0,0 0,-1 1,1-1,0 0,3 0,0-1,0 1,0-1,0 0,0 0,0 0,0-1,0 0,-1 0,1 0,-1 0,1-1,-1 0,0 0,1-1,-2 2,0-1,0 0,0 0,0 0,-1 0,1 0,-1-1,0 1,0-1,0 1,-1-1,1 0,-1 0,1-4,-2 9,6 34,-6-34,0 0,1 0,-1 0,1-1,0 1,-1 0,1-1,-1 1,1 0,0-1,0 1,-1-1,1 1,0-1,0 1,0-1,0 0,0 1,-1-1,1 0,0 0,0 0,0 0,0 0,0 0,0 0,0 0,0 0,0 0,0 0,-1 0,1-1,0 1,0 0,0-1,0 1,0 0,-1-1,1 1,0-1,0 0,-1 1,30-25,-3 1,-9 63,-15-34,-1 1,1-1,0 1,1-1,-1 0,1 0,0 0,2 0,-5-4,0 0,0 0,0 0,0 0,0-1,0 1,0-1,1 1,-1-1,0 1,1-1,-1 0,0 1,1-1,-1 0,0 0,1 0,-1 0,0 0,1-1,-1 1,0 0,0 0,1-1,-1 1,0-1,0 1,1-1,-1 0,0 1,0-1,0 0,0 0,0 0,0 0,0 0,0 0,0 0,0-1,8-8,13-11,-21 21,0-1,0 1,0 0,0 0,0 0,0 0,0 0,0 0,0 1,0-1,0 0,0 0,0 1,0-1,0 1,0-1,0 1,-1-1,1 1,0-1,0 1,0 0,-1-1,1 1,0 0,-1 0,1-1,-1 1,1 0,-1 0,1 1,9 14,0 0,-1 1,0 0,-2 1,0 0,-1 0,0 1,-2 0,0 0,-2-6,0 1,0-1,-2 0,0 1,0-1,-1 0,0 1,-2-1,1 0,-2 0,1 0,-2-1,-3 7,7-16,-2 1,1 0,0-1,-1 0,1 1,-1-1,0 0,0 0,0-1,-1 1,1-1,-1 1,1-1,-1 0,0 0,0-1,0 1,0-1,-2 1,4-2,0 0,0 0,0 0,0 0,1 0,-1 0,0 0,0-1,0 1,1-1,-1 1,0-1,1 0,-1 1,0-1,1 0,-1 0,0-1,0-1,0 1,0 0,0 0,0-1,1 1,-1-1,1 0,0 1,0-1,0 0,0 0,0 0,0 1,1-1,-1-1,1-6,0 1,0-1,1 1,0-1,0 1,1-1,0 1,1 0,0 0,1 0,0 0,0 1,1-1,4-6,-1 3,1-1,0 1,1 1,0 0,1 0,0 1,0 1,1 0,3-1,9-3,-5 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24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26 514,'1'-2,"0"0,0 0,1 0,-1 0,1 0,0 1,-1-1,1 1,0-1,0 1,0 0,0 0,2-1,3-2,44-31,-19 15,-2-1,0-2,-1-1,-1-1,6-9,-28 26,1 1,-2-1,1 0,-1-1,0 1,0-1,-1 0,-1 0,0 0,0-1,0 1,-1-1,-1 0,1 0,-2 1,1-1,-1 0,-1 0,0 0,0 1,-1-1,-1-2,0 1,0 0,-1 1,0-1,-1 1,-1-2,5 10,1 1,-1-1,0 1,0-1,1 1,-1 0,0-1,0 1,0 0,-1 0,1 0,0 0,0 0,-1 0,1 0,0 0,-1 0,1 0,-1 1,1-1,-1 1,1-1,-1 1,0 0,1-1,-1 1,1 0,-1 0,0 0,1 0,-1 0,0 1,1-1,-1 0,1 1,-1-1,1 1,-1 0,0 0,-12 9,-1 1,2 1,0 1,0-1,1 2,0 0,2 0,-1 1,2 0,0 1,1 0,0 1,2 0,-4 12,9-26,0-1,1 0,-1 1,1-1,-1 1,1-1,0 1,0-1,0 1,0-1,0 0,1 1,-1-1,1 1,0-1,-1 0,1 1,0-1,1 0,-1 0,0 0,1 0,0 1,0-1,1 0,-1 0,1-1,0 1,-1-1,1 0,0 0,0 0,0 0,0 0,0-1,0 1,0-1,0 0,0 0,2 0,7-1,1 0,0-1,-1-1,1 0,-1 0,0-2,0 1,6-5,-5 3,0-2,-1 0,-1 0,1-1,-1-1,-1 1,0-2,0 0,-1 0,0 0,-1-1,0-1,-1 1,4-12,-12 39,1-1,0 1,1-1,1 0,0 1,1-1,1 0,3 28,-5-27,0-1,-1 1,-1 0,0-1,-1 1,0-1,-1 1,1-10,-1 1,0-1,0 0,0 0,0 0,-1 0,1-1,-1 1,0-1,-1 1,1-1,-1 0,0-1,0 1,0 0,-1-1,1 0,-1 0,1-1,-4 2,-7 2,0-1,-1-1,1 0,-1-1,0 0,0-2,0 0,0 0,0-2,0 0,0-1,0 0,0-2,0 1,1-2,0 0,0-1,0-1,1 0,0-1,-11-7,23 13,0 1,-1-1,1 0,0 0,0 0,0 0,0 0,1-1,-1 1,0-1,1 1,0-1,0 1,-1-1,1 0,1 1,-1-1,0 0,1 0,0 0,-1 0,2 1,-1 0,1 0,-1 0,1 0,0 1,0-1,0 0,0 0,0 1,0-1,0 0,1 1,-1-1,1 1,-1 0,1-1,-1 1,1 0,0 0,0 0,-1 0,1 0,0 1,0-1,0 0,0 1,0 0,0-1,0 1,0 0,20-3,0 2,-1 0,1 2,0 0,0 1,-1 1,1 2,6 1,66 11,-79-16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25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0 534,'1'-5,"1"0,0 1,-1-1,1 1,1-1,-1 1,1 0,0 0,1-1,9-15,-3-3,-8 15,1 1,1 0,-1 0,1 0,1 1,-1-1,1 1,2-2,-4 58,-3-47,0 0,1 0,-1 0,1 0,-1 0,1 0,0 0,0 0,0 0,1 0,-1 0,1 0,-1-1,1 1,0-1,0 1,0-1,0 0,1 1,1 0,-2-2,0-1,1 1,-1 0,1-1,-1 0,0 0,1 1,-1-1,1-1,-1 1,1 0,-1-1,1 1,-1-1,0 0,1 0,-1 0,0 0,1 0,-1 0,0 0,0-1,0 1,0-1,-1 0,2-1,13-11,0-1,-2-1,0-1,-1 0,0 0,-2-2,0 1,-1-1,3-8,7-22,-1 0,-3-1,1-14,-14 52,0 1,0 0,-1 0,0 0,-1 0,0-3,-4 11,-3 12,-6 14,-51 123,7 3,-34 147,82-264,1 1,1 0,1 0,2 0,2 8,1-40,0 0,0 0,0 1,0-1,0 0,0 0,0 1,1-1,-1 0,0 0,1 0,-1 0,1 1,0-1,-1 0,1 0,0 0,-1 0,1 0,0 0,0-1,0 1,0 0,0-1,0 0,0 1,0-1,0 0,0 0,0 0,0 0,0 0,0 0,1 0,-1-1,0 1,0 0,0-1,0 1,-1 0,1-1,0 1,1-1,6-5,0 1,0-1,0-1,-1 1,1-2,-5 5,24-24,-1-1,-1-1,1-5,-15 19,-1-1,0 1,-2-1,0-1,-1 0,0 0,2-12,-8 27,0 0,-1-1,1 1,0 0,-1-1,0 1,0-1,1 1,-1-1,-1 1,1-1,0 1,-1-1,1 1,-1 0,0-1,0 1,0 0,0-1,0 1,0 0,0 0,-1 0,1 0,-1 0,0 0,0 1,1-1,-1 0,0 1,0-1,0 1,-1 0,-3-1,1 0,-1 0,0 1,0 0,0 0,0 0,0 1,0 0,-1 0,1 1,0-1,0 1,0 1,12-4,0-1,-1 1,1-1,-1 0,0-1,0 1,1-2,11-6,16-10,-1-2,-1 0,-1-3,-1 0,16-21,-29 30,-2-1,0-1,-1 0,-1-1,-1 0,-1-1,0 0,-2-1,0 0,0-7,-6 7,-12 31,-13 31,9-5,2 0,0 0,3 2,4-19,2 1,0-1,1 1,1 0,1 0,2 17,-2-33,0 0,0-1,0 1,1-1,-1 1,1 0,0-1,0 1,0-1,0 0,0 1,0-1,1 0,-1 1,1-1,0 0,-1 0,1 0,0-1,0 1,0 0,0-1,1 1,-1-1,0 0,1 0,-1 0,1 0,-1 0,1 0,-1-1,1 1,-1-1,1 0,0 1,-1-1,1 0,0-1,-1 1,1 0,1-2,13-1,-1-2,0 0,0-1,-1 0,0-2,1 0,-13 6,24-12,-2-1,1-2,-2 0,4-5,-20 15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26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24,'0'0,"0"0,0 0,0 0,0 0,4 0,9 0,11 0,14-2,11 1,7-3,4 1,-1-1,-7 0,-9 1,-12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27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1,'0'0,"0"0,0 0,0 0,0 0,0 0,0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28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1585,'8'-6,"0"2,1-1,-1 1,1 0,0 1,1 0,-1 0,1 1,-1 0,2 1,11-4,28-4,0 1,50 0,105 5,-136 4,2803 0,-1337 48,-677-5,-794-42,295 17,213 6,-284-27,26 0,48 17,-277-7,-6 0,56-3,-132-5,1-1,-1 0,0 0,1 0,-1 0,0 0,1-1,-1 1,0-1,0 0,0 0,-1 0,1 0,0-1,-1 1,1-1,-1 1,0-1,0 0,0 0,0-1,4-6,0 0,-1-1,0 1,-1-1,3-11,2-15,-1-1,-3 0,0 0,-3-6,-1-157,-2 117,0-869,-2 949,0 1,0 0,0 0,0 0,0 1,-1-1,1 1,-3-2,-17-9,-2 1,0 1,0 0,-1 3,0 0,-1 1,-21-2,-39-2,-67 0,140 10,-975-8,894 10,-944 33,319-7,341-14,-111 28,23 21,-593 68,769-112,-116-14,21-1,120 2,-242 12,347 3,112-12,0-1,0-3,-1-2,-23-3,74 7,0 1,0-1,-1 0,0 1,0-1,-1 2,1 5,17 317,-1 7,-21-216,-7 16,-5 102,17-224,1 110,-1-124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29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1,'7'54,"-5"-41,0-1,-1 1,0 9,-1-20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30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1,'48'4,"-38"-2,0-1,1 0,-1-1,1 0,8-1,-16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31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1,'4'52,"-2"-39,-1 0,0 0,-1 0,-1 0,-1 8,4-26,0 0,0 0,0 0,1 0,0 1,0 0,0-1,0 1,1 0,2-2,-6 6,1 0,-1 1,1-1,-1 0,1 0,-1 0,1 0,-1 1,1-1,-1 0,0 1,1-1,-1 0,1 1,-1-1,0 0,1 1,-1-1,0 1,1-1,-1 0,0 1,0-1,0 1,1-1,-1 1,0-1,0 1,0-1,0 1,0-1,0 1,0-1,0 1,0 0,4 21,1 28,-5-44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32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32,'4'-1,"-1"1,1-1,-1 0,1 0,-1-1,0 1,0-1,1 0,-2 2,-1-1,1 0,-1 0,1 0,-1 0,0 0,1 0,-1 0,0 0,0 0,0-1,0 1,0 0,0-1,0 1,0-1,0 0,-2 2,1 0,-1 1,0-1,1 0,-1 0,0 1,1-1,-1 0,0 1,1-1,-1 1,1-1,-1 1,1-1,-1 1,1-1,-1 1,1 0,0-1,-1 1,1 0,0-1,0 1,-1 0,1 1,0-1,-1 1,1-1,0 1,0-1,1 1,-1 0,0-1,0 1,1-1,-1 1,1-1,-1 1,1-1,0 0,-1 1,1-1,0 0,0 1,0-1,0 0,0 0,0 0,0 0,1 0,-1 0,0 0,1 0,-1-1,0 1,1 0,-1-1,1 1,-1-1,1 1,-1-1,1 0,-1 0,1 0,4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04:03.896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2 170,'-1'-8,"1"-1,1 0,-1 0,1 0,1 0,0 1,0-1,1 1,0-1,1 1,0 0,0 0,1-1,-1 4,1 1,-1 0,1 0,0 0,0 1,0-1,1 1,-1 0,1 1,0-1,0 1,0 0,0 0,0 1,0 0,0 0,1 0,-1 0,0 1,3 0,-4 0,1 0,-1 1,1-1,-1 1,0 0,1 0,-1 0,0 1,0-1,0 1,0 1,0-1,0 1,-1-1,4 3,53 56,-28-23,-28-33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33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0,'1'6,"0"-1,0 0,1 1,-1-1,1 0,0 0,1 0,-1 0,1 1,10 21,-13-29,-1-1,1 1,0 0,0 0,1-1,-1 1,0 0,1 0,-1-1,2-1,-2 3,0 0,0 0,1 0,-1 0,0 0,1 0,-1 0,1 0,-1 1,1-1,0 0,-1 0,1 0,0 1,-1-1,1 0,0 0,0 1,0-1,-1 1,1-1,0 1,1-1,0 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34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31,'4'0,"0"-1,-1 0,1 0,-1 0,1 0,-1 0,1-1,1 0,-5 1,1 1,-1 0,1 0,-1-1,1 1,-1 0,1-1,-1 1,0 0,1-1,-1 1,0-1,1 1,-1 0,0-1,1 1,-1-1,0 1,0-1,0 1,1-1,-1 0,-1 0,1 1,0-1,-1 1,1-1,0 1,-1-1,1 0,-1 1,1 0,-1-1,0 1,1-1,-1 1,1 0,-1-1,0 1,1 0,-1-1,0 1,1 0,-1 0,0 0,0 0,1 0,0-1,-1 1,1 0,0 0,0 0,-1 0,1 0,0-1,0 1,-1 0,1 0,0 0,0 0,-1 0,1 0,0 0,-1 0,1 0,0 0,0 0,-1 0,1 0,0 0,0 0,-1 1,1-1,0 0,0 0,-1 0,1 0,0 0,0 1,-1-1,1 0,0 0,0 0,0 1,-1-1,1 0,0 0,0 1,0-1,0 0,0 0,0 1,0-1,-1 0,1 0,0 1,0-1,0 0,0 0,0 1,0-1,0 0,0 1,1-1,-1 0,0 0,0 1,0-1,0 0,0 0,0 1,1-1,-1 1,0 1,1-1,0 0,-1 0,1 0,0 0,-1 0,1 0,0 0,0 0,0 0,0 0,0 0,1 0,3 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35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66 1,'-3'1,"0"1,0-1,-1 0,1 1,1 0,-1 0,0 0,0 0,1 0,-1 1,-9 6,11-8,0-1,0 0,1 1,-1-1,0 0,0 1,1-1,-1 1,0 0,1-1,-1 1,0 0,1-1,-1 1,1 0,-1-1,1 1,-1 0,1 0,0 0,0-1,-1 1,1 0,0 0,0 0,0 0,0 0,0 0,0-1,0 1,1 1,0 0,0 0,0-1,0 1,0 0,1-1,-1 1,1-1,-1 0,2 2,-1-2,-1 0,1 0,-1 0,1 0,-1 1,0-1,1 1,-1-1,0 1,0-1,0 1,0 0,0 0,-1-1,1 1,0 0,-1 1,0-2,0-1,0 1,0 0,0-1,-1 1,1-1,0 1,0-1,-1 1,1-1,0 0,-1 1,1-1,-1 1,1-1,0 0,-1 1,1-1,-1 0,1 1,-1-1,1 0,-1 0,1 1,-1-1,1 0,-1 0,0 0,1 0,-1 0,1 0,-1 0,0 0,-21 0,20 0,-2-1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36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5 0,'0'0,"0"0,0 0,0 0,0 0,0 1,-1 2,0 2,0 4,0 4,0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37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63 4,'-16'-2,"14"2,0 0,0-1,1 1,-1 0,0 0,0 0,0 0,0 0,1 1,-1-1,0 1,0-1,1 1,-1-1,0 1,1 0,-1 0,-1 1,2-2,1 0,-1 1,0-1,0 1,1-1,-1 1,0 0,1-1,-1 1,1 0,-1-1,1 1,-1 0,1-1,-1 1,1 0,0 0,-1 0,1 0,0-1,0 1,-1 0,2 0,-1-1,0 1,0 0,0-1,0 1,1-1,-1 1,0-1,0 1,1-1,-1 1,1-1,-1 1,0-1,1 0,-1 1,1-1,-1 1,1-1,-1 0,1 0,-1 1,1-1,0 1,0-1,0 0,0 1,-1-1,1 0,0 1,0-1,0 0,0 0,0 0,0 0,0 0,0 0,0 0,0 0,0 0,0 0,0-1,0 1,0 0,-1-1,1 1,0-1,0 1,0-1,0 1,-1-1,1 1,0-1,-1 0,1 1,0-1,0-1,-1 3,0 0,0 0,0 0,1 0,-1 0,0 0,1-1,-1 1,0 0,1 0,-1 0,1-1,-1 1,1 0,0-1,-1 1,1 0,0-1,-1 1,1-1,0 1,16 12,15 2,-23-12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38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68 7,'-2'-1,"1"0,-1 0,0 0,1 1,-1-1,0 1,0-1,1 1,-1 0,0-1,0 1,0 0,0 0,1 1,-1-1,0 0,0 0,0 1,1-1,-1 1,0 0,0-1,1 0,-1 1,1-1,0 1,-1-1,1 1,-1-1,1 1,0 0,0 0,-1 0,1-1,0 1,0 0,0 0,0 1,0-1,0 0,1 0,-1 0,0 1,0-1,1 0,-1 1,1-1,-1 1,1-2,0 0,0 1,0-1,0 0,0 0,0 0,1 0,-1 0,0 1,0-1,0 0,0 0,0 0,0 0,0 0,0 1,1-1,-1 0,0 0,0 0,0 0,0 0,0 0,1 0,-1 0,0 0,0 0,0 0,0 0,1 0,-1 0,0 0,0 0,0 0,0 0,1 0,-1 0,0 0,0 0,0 0,0 0,1 0,10-4,9-6,-20 9,1 0,0 0,-1 1,1-1,0 1,0-1,0 0,0 1,0 0,-1-1,1 1,0-1,0 1,0 0,0 0,0 0,0 0,0-1,0 1,0 0,1 1,-1 0,-1 0,0 1,1-1,-1 1,0-1,0 0,0 1,0-1,0 1,0-1,0 1,0-1,-1 2,1 4,-13 129,13-133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39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0,'0'4,"0"6,1 1,-1-1,1 1,2 3,-3-12,0-1,1 0,-1 0,0 0,1 0,-1 0,1 0,-1 0,1 0,0 0,-1 0,1 0,0 0,0 0,0 0,0 0,0-1,0 1,0-1,-1 0,1 1,0-1,0 0,0 0,0 0,0 0,0-1,0 1,0 0,0 0,0 0,0-1,0 1,0-1,-1 1,1-1,0 1,0-1,0 1,-1-1,1 1,0-1,-1 0,1 0,0 1,6-7,1 1,0 18,4 15,-11-24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40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0,'0'0,"0"0,0 0,0 1,0 0,0 0,0 2,0 0,0 1,0 0,0 1,0 0,0-1,0 0,0 0,0-2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41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1,'0'0,"0"0,0 0,0 0,0 0,0 0,0 0,0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42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30,'13'0,"-9"1,-1 0,1-1,-1 0,1 0,-1 0,1 0,-1 0,1-1,-1 0,1 0,-1 0,0 0,4-1,-7 1,0 1,0 0,1-1,-1 1,0 0,0-1,0 1,0 0,0-1,0 1,1 0,-1-1,0 1,0-1,0 1,0 0,0-1,0 1,-1 0,1-1,0 1,0-1,0 1,0 0,0-1,0 1,-1 0,1-1,0 1,0 0,0 0,-1-1,1 1,0 0,-1-1,-15-9,16 10,-1 0,0-1,0 1,0 0,0 0,1 0,-1 0,0 0,0-1,0 1,0 1,0-1,1 0,-1 0,0 0,0 0,0 1,1-1,-1 0,1 1,0-1,0 1,-1-1,1 0,0 1,0-1,0 1,-1-1,1 1,0-1,0 0,0 1,0-1,0 1,0-1,0 1,0-1,0 1,0-1,0 1,0-1,0 1,1-1,-1 0,0 1,0-1,0 1,1-1,-1 0,0 1,0-1,1 1,1 3,0 0,1-1,0 1,-1 0,1-1,1 0,-1 0,0 0,1 0,0 0,-2-1,0-1,0 0,0 1,0-1,1 0,-1 0,0 0,0-1,1 1,-1-1,1 1,-1-1,0 0,1 0,-1 0,1 0,-1 0,1 0,0-1,2-1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04:05.767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3 245,'0'8,"1"0,0 1,0-1,0 1,1-1,0 0,1 0,0 0,0 0,1-1,0 1,1-1,-1 0,1 0,1 0,0-1,5 6,0-3,0-1,1 0,0 0,0-1,1-1,0 0,0 0,1-1,-1-1,12 2,6 0,0 0,0-3,1 0,0-2,-1-1,1-1,0-2,-1-1,29-7,-48 7,1 0,-2-1,1 0,0-1,-1 0,0-1,-1 0,0-1,0 1,0-2,-1 1,-1-2,1 1,-1-1,-1 0,0 0,-1-1,0 1,-1-2,0 1,1-5,3-9,-1-1,-2 0,-1-1,-1 1,-1-1,-1 0,-2 0,-1 1,-2-13,2 40,1-1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43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3 0,'-1'33,"0"-24,0 1,1 0,1-1,0 1,0-1,1 1,1 3,-3-10,1 1,0-1,0 0,0 0,1 0,-1 0,1 0,0 0,0 0,0-1,0 1,0 0,0-1,1 0,-1 0,1 1,0-2,0 1,-1 0,1 0,0-1,1 0,-1 1,2-1,0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44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22,'12'-1,"1"0,-1-1,0 0,9-4,15-3,-29 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45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44 7,'0'-1,"0"1,-1 0,1-1,0 1,0 0,0-1,0 1,-1 0,1 0,0-1,0 1,0 0,-1 0,1-1,0 1,-1 0,1 0,0-1,0 1,-1 0,1 0,0 0,-1 0,1 0,0 0,-1-1,1 1,-1 0,1 0,0 0,-1 0,1 0,0 0,-1 0,1 0,0 1,-1-1,1 0,0 0,-1 0,1 0,0 0,-1 1,1-1,-1 0,-14 8,13-7,1 0,0 0,0 0,0 1,0-1,0 0,0 1,0-1,0 1,1-1,-1 1,0 0,1-1,-1 1,1-1,0 1,0 0,-1-1,1 1,0 0,0-1,1 1,-1 0,0-1,1 2,0-2,0 1,0-1,0 1,0-1,0 0,1 1,-1-1,0 0,1 0,-1 0,1 0,0 0,-1 0,1-1,0 1,-1 0,1-1,0 1,0-1,-1 0,1 0,0 1,0-1,9 1,-1-1,1 0,-1 0,7-2,-13 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46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15 1,'-1'0,"1"0,-1 0,1 0,-1 0,1 0,-1 1,0-1,1 0,-1 0,1 0,-1 1,1-1,-1 0,1 1,-1-1,1 0,-1 1,1-1,0 1,-1-1,1 0,0 1,-1-1,1 1,0-1,-1 1,1-1,0 1,0 0,0-1,-1 1,1-1,0 1,0-1,0 1,0 0,0-1,0 1,0-1,0 1,0 0,1-1,-1 1,0-1,0 1,1 0,-1 0,1 1,-1 0,1 0,-1-1,1 1,0 0,0-1,0 1,0-1,0 1,0-1,1 1,-1-1,1 1,0-1,1 0,-1-1,0 1,0-1,0 1,1-1,-1 0,0 0,0 0,1 0,-1 0,1-1,-2 1,0 0,0 0,0 0,0 0,0 0,-1-1,1 1,0 0,0-1,0 1,0 0,-1-1,1 1,0-1,0 1,-1-1,1 0,0 1,-1-1,1 0,-1 1,1-1,-1 0,1 0,-1 1,1-1,-1 0,0 0,1 0,-1 0,0 0,0 1,0-1,0 1,0 0,0-1,-1 1,1 0,0-1,0 1,0 0,-1 0,1-1,0 1,0 0,-1 0,1-1,0 1,0 0,-1 0,1 0,0-1,-1 1,1 0,0 0,-1 0,1 0,0 0,-1 0,1 0,0 0,-1 0,1 0,0 0,-1 0,1 0,0 0,-1 0,1 0,0 0,-1 0,1 0,-1 1,-16 4,15-5,-1 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47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0,'0'2,"1"25,2-19,-3-8,0 0,1 0,-1 0,0 0,0 0,0 0,1 0,-1 0,0 0,0 0,0 0,0 0,1 0,-1 0,0 0,0 0,0 0,1 0,-1 0,0-1,0 1,0 0,0 0,0 0,1 0,-1 0,0 0,0-1,0 1,0 0,0 0,0 0,0 0,0-1,0 1,1 0,-1 0,0-1,1-1,1 0,0-1,0 1,0 0,0 0,0 0,0 0,0 1,1-1,-1 1,1-1,-1 1,1 0,0 0,-1 0,2 0,-3 0,1 1,-1 0,0 0,0 0,1 0,-1 0,0 0,1 0,-1 1,0-1,1 0,-1 1,0-1,0 1,0-1,1 1,-1 0,0-1,0 1,0 0,0 0,0 0,0 0,0 0,0 0,-1 0,1 0,0 0,-1 0,1 0,0 0,-1 1,1-1,-1 0,0 1,5 21,-4-20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48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1,'1'11,"0"0,1 0,0-1,3 10,4 15,-9-32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49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0,'0'0,"0"0,0 0,0 0,1 0,2 0,4 0,3 0,4 0,1 0,1 0,0 0,-1 0,-4 0,-1 0,-4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50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28,'34'-7,"-33"7,1-1,0 1,0-1,-1 0,1 1,0-1,-1 0,1 0,-1 0,1 0,-1-1,1 1,-1 0,0-1,0 1,1-2,-4 0,-6 5,-7 7,14-9,1 1,-1-1,1 1,0-1,-1 1,1-1,0 1,-1 0,1-1,0 1,0-1,0 1,-1 0,1-1,0 1,0-1,0 1,0 0,0-1,0 1,0 0,0-1,0 1,0 0,1-1,-1 1,0-1,0 1,1 0,-1-1,0 1,1-1,-1 1,0-1,1 1,-1-1,1 1,-1-1,1 0,-1 1,1-1,-1 1,1-1,2 1,-1 0,1 0,-1 0,1 0,-1 0,1 0,0-1,-1 0,1 1,0-1,0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51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1,'4'5,"0"1,-1-1,0 1,0 0,0 0,-1 0,2 5,13-32,-15 18,0 1,1-1,-1 0,0 0,1 1,0 0,0-1,0 1,1-1,-3 3,-1 0,1-1,-1 1,1 0,0 0,-1 0,1 0,-1 0,1 0,-1 0,1 0,-1 0,1 0,-1 0,1 0,0 1,-1-1,1 0,-1 0,1 0,-1 1,1-1,-1 1,2 0,-1 0,0 1,0-1,0 0,0 1,0 0,0-1,0 1,0-1,-1 1,1 1,17 48,-17-49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52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0,'1'11,"0"0,1 0,0-1,1 1,2 4,7 35,-12-47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04:07.078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2 122,'12'1,"0"-1,0-1,0 0,0 0,0-1,0 0,0-1,9-4,-15 4,0 0,0-1,0 0,-1 0,0-1,0 1,0-1,0 0,-1-1,1 1,-2-1,1 1,-1-1,1 0,0-4,2-2,0 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53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1,'0'0,"0"0,0 0,0 0,1 0,0 0,3 0,2 0,4 1,3 0,3 0,0 0,1-1,-3 1,-1-1,-3 0,-3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54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2 0,'-1'18,"0"12,1-30,0 0,0 0,1 0,-1 0,0-1,0 1,0 0,0 0,0 0,1 0,-1 0,0 0,0 0,0 0,0-1,1 1,-1 0,0 0,0 0,0 0,1 0,-1 0,0 0,0 0,0 0,1 0,-1 0,0 1,0-1,0 0,0 0,1 0,-1 0,0 0,0 0,0 0,0 0,1 0,-1 1,0-1,0 0,0 0,0 0,0 0,0 0,1 1,-1-1,0 0,0 0,0 0,0 0,0 1,2-4,-1 0,1 1,0-1,0 1,0 0,0 0,1 0,-1 0,1 0,-1 0,1 0,0 1,-2 0,-1 1,1 0,-1 0,1 0,-1-1,1 1,-1 0,1 0,0 0,-1 0,1 0,-1 0,1 0,-1 0,1 1,-1-1,1 0,0 0,-1 0,1 1,-1-1,1 0,-1 0,1 1,-1-1,1 1,0 0,0 1,0-1,-1 0,1 0,-1 1,1-1,-1 0,1 1,-1-1,1 1,-1-1,0 0,0 1,0 0,7-3,23-3,-28 4,-1 0,1 0,0 0,-1 0,1 1,0-1,-1 0,1 1,-1-1,1 1,0-1,-1 1,0 0,1-1,-1 1,1 0,0 1,6 11,-8-12,1 1,0-1,0 1,0-1,0 1,0-1,0 1,0-1,1 0,-1 0,1 1,0-1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55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24,'37'-5,"-35"5,1-1,-1 0,1 1,-1-1,0 0,0 0,1-1,-1 1,0 0,0-1,0 1,0-1,1-1,-7 3,3-1,1 1,0 0,-1 0,1 0,-1 0,1-1,-1 1,1 0,-1 0,1 0,-1 0,1 0,0 0,-1 0,1 0,-1 0,1 0,-1 0,1 1,-1-1,1 0,-1 0,1 0,0 1,-1-1,1 0,-1 0,1 1,0-1,-1 0,1 1,0-1,-1 0,1 1,0-1,0 1,-1-1,1 0,0 1,0-1,0 1,0-1,-1 1,1-1,0 1,0-1,0 1,0-1,0 1,0-1,0 0,0 1,1-1,-1 1,0-1,0 2,0-1,0 0,0 0,1 0,-1 1,0-1,1 0,-1 0,1 0,-1 0,1 0,-1 0,1 0,0 0,0 0,0 0,-1 0,1 0,0 0,0 0,0-1,0 1,0 0,0-1,1 1,-1-1,0 1,1-1,1 1,-1 0,1-1,-1 1,1-1,-1 0,1 0,-1 0,0 0,1 0,-1 0,1-1,0 1,1-2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56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0,'5'29,"-4"-25,0 0,0 1,0-1,-1 0,1 1,-1 1,1-8,0 0,0 0,0 0,1 0,-1 1,1-1,-1 0,1 0,0 1,0-1,0 1,0 0,0-1,-2 2,1-1,0 0,-1 1,1-1,0 0,0 1,0-1,0 1,0-1,-1 1,1-1,0 1,0 0,0 0,0-1,0 1,0 0,0 0,0 0,0 0,0 0,0 0,0 0,0 0,0 1,0-1,0 0,0 1,1-1,8 22,-9-19,0 0,1 0,-1 0,1 0,-1 0,1-1,2 3,-1-1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57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1,'1'9,"0"0,1 0,0 0,1 0,2 7,2 5,-5-14,-1-2,1 0,-1 0,1-1,0 1,0-1,2 4,-2-5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58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1,'0'0,"0"0,2 0,3 0,2 1,4 0,3 1,2 1,0-1,0 1,-1-1,-3 0,-3-1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59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1,'1'14,"1"0,0-1,1 1,1-1,1 4,2 7,1-6,-7-17,-1-1,0 0,0 1,1-1,-1 0,0 0,1 0,-1 1,0-1,1 0,-1 0,0 0,1 0,-1 0,0 0,1 0,-1 1,1-1,-1 0,0 0,1 0,-1-1,0 1,1 0,-1 0,1 0,-1 0,0 0,3-2,-1 0,0 1,0-1,0 0,0-1,0 1,0 0,0 0,-1-1,1 1,-1-1,23-40,-24 43,1-1,-1 1,0 1,1-1,-1 0,0 0,1 0,-1 0,1 0,-1 0,0 0,1 0,-1 1,0-1,1 0,-1 0,0 0,1 1,-1-1,0 0,0 0,1 1,-1-1,0 0,0 1,1-1,-1 0,0 1,0-1,0 0,0 1,11 15,-9-14,-1 0,13 14,-8-16,-2-12,-3 6,0 0,0-1,-1 1,1-1,-2 1,1-1,-1 1,0-3,0 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60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1,'0'0,"0"0,0 0,0 2,0 0,0 2,0 1,0 1,0 1,1 0,-1-2,1 0,-1 0,2 0,-1-1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61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0,'0'0,"0"0,0 0,0 0,0 0,0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62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0,'0'0,"0"1,0 2,1 3,-1 4,2 3,0 5,0 1,1 0,-1 0,0-2,0-2,-1-1,-1-1,0-2,0-3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04:09.185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1 230,'5'-6,"-1"1,1 0,0 0,0 0,0 1,0-1,1 1,5-2,0-2,19-17,1 1,1 2,1 1,1 1,37-15,-58 30,0 0,0 1,0 0,1 1,0 1,-1 0,1 0,0 1,0 1,0 1,0-1,0 2,0 0,-1 0,1 2,-1-1,0 2,11 4,17 11,-1 2,-1 2,-1 1,-1 2,-2 1,-1 2,17 20,-45-45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63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61,'24'0,"0"-2,20-3,-34 3,1 0,-1-1,0 0,0-1,0 0,0 0,5-4,-4-4,-11 12,0 0,0 0,1 0,-1 0,0-1,0 1,0 0,1 0,-1 0,0-1,0 1,0 0,0 0,1 0,-1-1,0 1,0 0,0 0,0-1,0 1,0 0,0-1,0 1,0 0,0 0,0-1,0 1,0 0,0 0,0-1,0 1,0 0,0-1,0 1,0 0,-1 0,1-1,0 1,0 0,0 0,0 0,0-1,-1 1,1 0,0 0,0 0,0 0,-1-1,1 1,0 0,0 0,-1 0,1 0,0 0,-2 31,3 46,-1-77,0-1,0 1,0-1,0 0,1 1,-1-1,0 1,0-1,1 0,-1 1,0-1,1 1,-1-1,1 1,-1 0,1-1,-1 1,1-1,-1 1,1 0,-1-1,1 1,-1 0,1 0,0-1,-1 1,1 0,0 0,-1 0,1 0,-1 0,1 0,0 0,-1 0,1 0,0 0,-1 0,1 0,0 1,1-1,0 0,1 0,-1 1,0-1,0 1,0 0,0-1,0 1,0 0,0 0,0 1,27 32,-28-33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64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79 115,'-5'-4,"1"0,-1 0,0 1,0-1,0 1,0 1,-5-3,9 5,-1-1,1 1,-1-1,1 1,-1-1,1 1,-1 0,0 0,1 0,-1 0,1 0,-1 0,1 0,-2 1,3-1,-1 0,0 1,1-1,-1 1,0-1,1 1,-1-1,1 1,-1-1,1 1,-1 0,1-1,-1 1,1 0,0-1,-1 1,1 0,0-1,-1 1,1 0,0 0,0 0,0-1,0 1,0 0,0 0,0-1,0 1,0 0,0 1,1-1,-1 0,0 0,1 0,-1 0,1 0,0 0,-1 0,1 0,0 0,-1 0,1 0,0 0,0 0,0-1,0 1,0 0,0-1,0 1,0 0,0-1,0 1,0-1,0 0,0 1,1-1,-1 0,0 0,0 0,1 1,-1-1,1 1,-1-1,1 0,-1 0,1 0,-1 0,1 0,-1 0,1 0,-1-1,1 1,-1 0,1-1,-1 1,0-1,1 0,-1 1,0-1,1 0,-1 0,0 0,1 0,1-6,0-1,0 1,0-1,-1 1,-1-1,1 0,-1 0,0 1,-1-1,0 0,0 0,0 0,-1 0,-1-2,11 89,-9-75,12 37,-11-38,0-1,0 0,0 0,0 1,0-1,1 0,-1 0,1 0,-1 0,1-1,0 1,-1 0,1-1,0 1,2 0,-3-2,1 0,-1 0,1 0,-1 0,1 0,-1 0,1-1,-1 1,1 0,-1-1,1 1,-1-1,1 0,-1 1,0-1,1 0,-1 0,0 0,0 0,0 0,0 0,0 0,0 0,1-1,23-30,-25 33,0 0,0 0,0 0,0 0,0 0,1 0,-1 0,0-1,1 1,-1 0,0 0,1 0,-1 0,1 0,-1-1,1 1,0 0,-1 0,1-1,0 1,0 0,-1-1,1 1,0-1,22 16,-25-17,1 0,0 1,0-1,0 0,0 0,0 1,0-1,0 0,1 0,-1 0,0 0,0 0,1 0,-1 0,0 0,1-1,-1 1,1 0,0 0,-1 0,1-1,0 1,0 0,0-1,0 1,0 0,0 0,0-1,0 1,0 0,1 0,-1-1,0 1,1 0,-1 0,1 0,-1 0,1 0,0-1,0 1,-1 0,1 1,0-1,0 0,0 0,0 0,0 0,0 1,0-1,0 0,0 1,0-1,1 1,-1-1,0 1,0 0,1-1,-1 1,1 0,-3 0,1 0,-1 0,1 0,-1 0,1 1,0-1,-1 0,1 0,-1 1,1-1,-1 0,1 0,-1 1,1-1,0 0,-1 1,1-1,0 1,-1-1,1 0,0 1,0-1,-1 1,0 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65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0,'0'0,"0"0,0 0,0 1,0 1,0 2,0 0,1 2,-1 1,1 0,-1-2,0 0,1-3,-1 0,0-1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66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0,'0'0,"0"0,0 0,0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67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3,'7'29,"-1"-4,24-51,-30 25,5-3,1-1,-1 1,1 0,0 0,5-1,-11 4,1 1,0-1,0 1,-1 0,1 0,0-1,0 1,0 0,0 0,-1 0,1 0,0 0,0 0,0 0,0 0,-1 0,1 0,0 0,0 1,0-1,-1 0,1 1,0-1,0 0,-1 1,1-1,0 1,0-1,-1 1,1-1,-1 1,1 0,-1-1,1 1,-1 0,1-1,-1 1,1 0,-1 0,0 0,0-1,1 1,-1 0,0 0,0 0,0 0,0-1,0 1,0 0,0 0,1 7,0 0,-1 0,0 0,0 0,-1 1,1-8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68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51 1,'-3'0,"-1"1,0 0,1 0,-1 0,1 0,-1 1,-2 1,5-3,-1 1,1-1,0 1,0-1,1 1,-1-1,0 1,0-1,0 1,0 0,0 0,1-1,-1 1,0 0,0 0,1 0,-1 0,1 0,-1 0,1 0,-1 0,1 0,0 0,0 0,-1 0,1 0,0 1,1-2,-1 0,1 0,-1 1,1-1,-1 0,1 0,0 0,-1 0,1 0,-1-1,1 1,-1 0,1 0,-1 0,1 0,-1-1,1 1,-1 0,1 0,-1-1,1 1,-1-1,1 1,-1 0,1-1,-1 0,15-9,-7 1,-2 3,0 18,-2 3,0 1,-1 0,-1 0,-1 0,0 11,-1-20,0 0,-1 0,0 0,0 0,-1 0,1 0,-1 0,-1 0,1 0,-1-1,-1 1,1-1,-5 5,8-10,-1 0,1 0,-1 0,0 0,1-1,-1 1,0 0,0 0,0-1,0 1,0 0,0-1,1 1,-1-1,0 1,-1-1,1 0,0 1,0-1,0 0,0 0,0 0,1 0,-1-1,0 1,1 0,-1-1,1 1,-1 0,1-1,-1 1,1-1,-1 1,1-1,-1 1,1-1,0 1,-1-1,1 0,0 1,-1-1,1 0,0 1,0-1,0 1,-1-1,1-4,-1 1,0 0,1 0,0 0,0 0,0 0,0 0,1-1,-1 1,2-1,0-2,1 1,0 0,0 0,1 0,0 0,0 1,0-1,1 1,0 0,0 1,0-1,0 1,1 0,0 0,0 0,0 1,2-1,-2 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69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0,'0'14,"0"23,0-35,0 0,0 0,0 0,1-1,-1 1,1 0,-1 0,1-1,0 1,0 0,0-1,0 1,0 0,0-1,0 0,0 1,1-1,-1-1,0 1,1-1,-1 1,0-1,1 0,-1 1,1-1,-1 0,0 0,1 0,-1 0,1-1,-1 1,1 0,-1 0,0-1,1 1,-1-1,0 1,0-1,1 0,-1 1,0-1,0 0,0 0,0 0,0 0,1 0,29-31,23 58,-52-25,-1-1,0 0,1 1,-1-1,0 0,1 0,-1 0,1 0,-1 0,0 0,1-1,-1 1,0 0,1-1,-1 1,-1 0,1-1,-1 1,1-1,-1 1,1 0,-1-1,1 1,-1-1,0 1,1-1,-1 1,0-1,0 1,1-1,-1 1,0-1,0 1,0-1,0 1,1-1,-1 0,0 1,0-4,-1 0,1 1,-1-1,0 0,0 1,0-1,0 1,-1-4,1 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70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1,'6'35,"-5"-31,0 1,0-1,0 0,0 1,-1-1,1 1,-1-1,0 1,-1-1,0 4,2-10,0-1,0 1,0-1,1 1,-1 0,1-1,-1 1,1 0,0 0,0 0,0 1,0-1,0 0,0 1,2-2,-3 3,0-1,0 1,-1 0,1-1,0 1,0 0,0 0,0-1,0 1,0 0,0 0,0 0,0 0,0 0,0 0,0 1,0-1,0 0,0 0,0 1,0-1,-1 1,1-1,0 1,0-1,0 1,-1-1,1 1,0 0,0-1,-1 1,1 0,-1 0,1-1,-1 1,1 0,-1 0,1 0,-1 0,0 0,1 0,15 41,-16-41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71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58 10,'-6'0,"-27"2,32-2,0 0,0 0,1 0,-1 0,0 0,0 0,1 0,-1 0,0 1,1-1,-1 0,0 1,1-1,-1 0,0 1,1-1,-1 1,1-1,-1 1,1-1,-1 1,1-1,-1 1,1 0,-1-1,1 1,0 0,-1-1,1 1,0 0,0-1,-1 1,1 0,0 0,0-1,0 2,1-2,-1 0,1 1,-1-1,1 0,-1 0,1 0,-1 0,1 0,-1 1,1-1,-1 0,1 0,-1 0,1 0,-1 0,1-1,-1 1,1 0,-1 0,1 0,-1 0,1-1,-1 1,1 0,-1 0,16-6,-16 6,19-9,13-5,-7 37,-11-17,-10-5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72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0,'2'15,"0"-1,1 1,1-1,0 0,1 0,0 0,1-1,3 9,-7-16,0-2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03:30.327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194 37,'-4'-1,"1"1,0-1,0 0,-1 0,1 0,0 0,0 0,0 0,0-1,0 0,1 1,-1-1,0-1,1 2,0-1,0 0,0 1,0-1,-1 1,1 0,0 0,-1 0,1 0,-1 0,1 0,-1 1,1-1,-1 1,0 0,1-1,-1 1,0 0,1 0,-1 1,1-1,-1 0,0 1,1 0,-1 0,1-1,-5 5,1 0,-1 0,1 0,1 1,-1 0,1 0,0 0,1 0,-1 1,2 0,-1 0,1 0,0 0,0 0,1 1,0-1,0 1,1-1,0 1,0 0,1 0,0-1,1 1,0 1,-1-8,0-1,0 1,0-1,0 1,0-1,1 0,-1 1,0-1,0 1,0-1,1 0,-1 1,0-1,1 0,-1 1,0-1,1 0,-1 1,0-1,1 0,-1 0,0 0,1 1,-1-1,1 0,-1 0,1 0,-1 0,0 0,1 1,-1-1,1 0,-1 0,1 0,-1 0,1 0,-1 0,1-1,-1 1,1 0,24-11,14-21,-11-24,-24 48,-1 0,1-1,0 1,1 0,0 1,0-1,2 0,13 73,-20-62,1 1,-1-1,1 1,0-1,0 0,0 1,0-1,1 0,-1 0,1 0,0 0,0 0,0 0,1-1,-1 1,1 0,-1-1,1 0,0 0,0 1,0-2,0 1,0 0,0-1,1 1,-1-1,10 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04:10.083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3 113,'4'-5,"-1"-1,1 1,0 0,1 0,-1 0,1 1,0 0,0-1,0 2,1-1,0 0,0 1,1 0,3-3,-2 0,0 1,0 0,1 1,0-1,0 2,0-1,0 1,1 1,-1-1,1 2,0-1,-1 1,10 0,-14 2,1-1,-1 1,0 1,1-1,-1 0,0 1,0 0,0 1,0-1,0 1,0-1,-1 1,1 1,-1-1,0 1,0-1,0 1,-1 0,1 0,-1 1,0-1,0 1,-1-1,2 6,9 13,-8-14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73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6,'0'0,"0"0,0 0,0 0,3 0,3 0,4 0,5-1,5 0,4 0,0-1,-3 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74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0,'1'3,"-1"0,1 0,0 0,0 0,0 0,0-1,0 1,1 0,-1-1,1 1,-1-1,1 1,0-1,0 0,0 0,0 0,1 0,-1 0,1-1,-1 1,1 0,-1-1,1 0,-1 0,0 0,0 0,0 0,-1 0,1 0,0-1,0 1,0-1,0 0,0 1,0-1,0 0,1 0,-1 0,0 0,0-1,0 1,0-1,0 1,0-1,-1 1,1-1,0 0,0 0,0 0,0 0,-1 0,1-1,-1 1,1 0,-1-1,1 1,-1-2,0 3,5-8,-5 13,2 12,1-3,7 39,-10-49,-1 0,1 0,-1 1,0-1,0 1,-1-1,1 0,-1 1,0-1,-1 2,2-5,-1 0,0 0,0 0,1 0,-1 0,0 0,0-1,0 1,0 0,0 0,0-1,0 1,0-1,0 1,0-1,0 1,0-1,0 0,0 0,-1 1,1-1,0 0,0 0,0 0,0 0,-1 0,1 0,0-1,0 1,0 0,0-1,-1 1,-3-2,1 1,-1-1,1 1,0-1,-1 0,1-1,-3-1,4 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75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1,'0'2,"0"0,0-1,0 1,1 0,-1-1,0 1,1-1,-1 1,1-1,-1 1,1-1,0 1,-1-1,1 1,0-1,0 0,0 1,0-1,0 0,1 0,-1 0,0 0,2 1,-1-1,1 0,-1 0,1 0,0 0,-1 0,1-1,0 1,0-1,0 0,-1 0,4 0,-5 1,0-1,-1 0,1 0,0 0,0 0,0 0,0 0,0 0,0-1,0 1,0 0,0 0,-1-1,1 1,0-1,0 1,0-1,-1 1,1-1,0 1,0-1,-1 1,1-1,0 0,-1 0,1 1,-1-1,1 0,-1 0,1 0,-1 1,0-1,1 0,-1 0,0 0,0 0,0 0,0 0,0 0,0 0,0 0,0 0,0 0,-1 0,1 0,-1-1,1 1,-1 0,1 0,-1 1,0-1,1 0,-1 0,0 0,0 0,0 0,1 1,-1-1,0 0,0 1,0-1,0 1,0-1,0 1,0 0,-1-1,1 1,0 0,0 0,0-1,0 1,0 0,-1 0,-4 2,6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76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1,'0'7,"0"0,1 0,-1-1,1 1,0 0,1-1,0 2,-2-7,1 0,0 1,-1-1,1 0,0 0,-1 0,1 0,0 1,0-1,0 0,0-1,0 1,0 0,0 0,1 0,-1 0,0-1,0 1,1-1,-1 1,0-1,0 1,1-1,-1 0,1 0,-1 1,0-1,1 0,-1 0,1-1,-1 1,0 0,1 0,-1-1,0 1,1 0,-1-1,1 0,30-18,-14 43,-15-20,0 0,0-1,0 1,1-1,-1 0,1 0,3 2,1-2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77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3 0,'-1'30,"0"-20,0 0,1 1,1-1,0 1,0-1,1 1,0-1,3 8,-3-14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78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8,'0'2,"1"-1,-1 0,1 0,-1 0,1 0,0 1,0-1,-1 0,1 0,0 0,0 0,0-1,0 1,0 0,0 0,1 0,-1-1,0 1,0-1,2 1,25 10,13-4,-38-7,0 0,-1 0,1 0,0 0,-1-1,1 1,-1-1,1 1,-1-1,1 0,-1 0,1 0,-1 0,2-2,-3 3,-1-1,0 1,1 0,-1 0,1-1,-1 1,0 0,0-1,1 1,-1 0,0-1,0 1,1-1,-1 1,0 0,0-1,0 1,0-1,0 1,0-1,0 1,1-1,-1 1,0 0,-1-1,1 1,0-1,0 1,0-1,0 1,0-1,0 1,0 0,-14-11,-19 0,14 10,19 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79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0,'1'3,"-1"0,1 1,0-1,0 0,0 0,0 0,1 0,-1 0,1-1,0 1,0 0,1 1,27 28,6-10,-35-21,0 0,1-1,-1 1,1 0,-1-1,1 1,0-1,-1 1,1-1,-1 0,1 0,0 1,-1-1,1 0,0-1,-1 1,1 0,-1 0,1-1,0 1,-1-1,1 1,0-1,-1-1,0 1,0 0,0-1,-1 1,1-1,0 1,-1 0,1-1,-1 1,1-1,-1 0,0 1,0-1,0 1,0-1,0 1,0-1,0 0,0 0,-7-36,4 22,2 11,1 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80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53,'36'-6,"-33"5,-1 0,0 1,1-1,-1 0,0 0,0 0,0 0,0-1,0 1,0 0,0-1,0 0,1-1,-3 2,1 1,-1-1,0 0,1 1,-1-1,0 0,0 0,0 1,0-1,0 0,1 0,-1 1,-1-1,1 0,0 0,0 1,0-1,0 0,0 0,-1 1,1-1,0 0,-1 1,1-1,-1 0,1 1,0-1,-1 0,1 1,-1-1,0 1,1-1,-1 1,1-1,-1 1,0 0,1-1,-1 1,0-1,0 1,0-1,0 1,-1 0,1-1,0 1,0 0,0-1,0 1,0 0,0 0,0 0,-1 0,1 0,0 1,0-1,0 0,0 0,0 1,0-1,0 0,0 1,0-1,0 1,0 0,-1 0,1-1,0 1,0 0,0 0,0 0,0 0,0 0,0 0,0 0,0 1,1-1,-1 0,0 0,1 1,-1-1,1 0,0 1,-1-1,1 0,0 1,0-1,0 1,-1-1,2 0,-1 1,0-1,0 0,0 1,1-1,-1 1,0-1,1 0,0 0,-1 1,1-1,0 0,-1 0,1 0,0 1,0-1,0 0,0 0,1 0,2 2,0 1,1-1,-1 0,1 0,0-1,0 1,0-1,0 0,0-1,3 1,1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81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13 0,'-3'10,"0"1,1-1,0 1,1-1,0 1,0 0,2-1,0 11,0 5,1 22,-2-43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82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1,'90'3,"-46"0,29-2,-73-1,-5 24,5-23,-1 1,1-1,0 0,0 0,0 0,0 1,0-1,1 0,-1 0,0 0,0 0,1 1,-1-1,1 0,-1 0,1 0,-1 0,1 0,0 0,0 0,-1 0,1 0,0 0,1 0,2 1,1-1,-1 1,1-1,-1 0,1-1,0 1,0-1,4 0,-8 0,0 0,0 0,1 0,-1 0,0 0,0-1,0 1,1 0,-1-1,0 1,0-1,0 1,0-1,0 0,0 0,0 1,0-1,-1 0,0 1,1-1,-1 0,0 1,0-1,1 0,-1 0,0 1,0-1,0 0,0 0,0 1,0-1,0 0,0 0,0 0,0 1,0-1,-1 0,1 1,0-1,-1 0,1 0,0 1,-1-1,1 1,-1-1,0-1,1 1,-1 0,-1-1,1 1,0 0,0 0,0 0,-1 0,1 0,0 0,-1 0,1 0,-1 0,1 1,-1-1,1 1,-1-1,0 1,1 0,-1-1,0 1,1 0,-1 0,-3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04:11.765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74,'1'27,"1"0,2-1,1 0,0 1,2-2,2 1,0-1,8 13,-11-27,0 0,1 0,0 0,1 0,0-1,1-1,1 1,8 6,-12-11,0-1,0 0,1 0,0-1,-1 1,1-2,0 1,0-1,1 0,-1 0,0 0,1-1,-1 0,1-1,7 0,-6-1,0-1,0 0,0 0,-1-1,1 0,-1 0,0-1,0 0,0-1,0 1,-1-1,0-1,0 1,0-1,-1-1,0 1,0-1,0 0,-1 0,-1 0,1 0,0-3,16-29,-1 0,-2-1,10-36,-20 54,-4 8,-1 0,0 0,-2-1,1 1,-2 0,0 0,0-1,-2-2,2 18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83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193 157,'-5'-4,"0"-1,-1 2,1-1,-1 1,0 0,0 0,0 0,-2 0,-50-14,54 16,0 0,0 1,-1 0,1-1,0 1,0 1,0-1,0 1,0-1,0 1,0 0,-2 1,5-1,-1-1,1 1,-1 0,1 0,-1-1,1 1,0 0,-1 0,1 1,0-1,0 0,0 0,-1 0,2 1,-1-1,0 1,0-1,0 1,1-1,-1 1,0-1,1 1,0-1,-1 1,1 0,0-1,0 1,0 0,0-1,0 1,0 0,0 0,1-1,-1 1,1 0,0-1,0 1,-1 0,1-1,0 1,0-1,1 0,-1 1,0-1,0 0,1 0,-1 0,0 1,1-1,-1-1,1 1,0 0,-1 0,1-1,0 1,-1-1,1 1,0-1,0 1,-1-1,1 0,0 0,0 0,-1 0,1-1,4 2,0-2,1 1,-1-1,0 1,0-2,-1 1,1-1,0 0,0 0,-2 0,-1 0,1-1,-1 1,0-1,0 0,0 1,0-1,-1-1,1 1,-1 0,1-1,-1 1,0-1,-1 0,1 1,0-1,-1 0,0 0,0 0,0 0,-1 0,1-1,0-7,-1 0,0 0,0 0,-1 0,-1 0,0 1,0-2,0 11,-1 7,0 7,2-3,0 0,1-1,1 1,-1-1,1 1,1-1,0 1,0-1,0 0,1 0,2 4,-4-9,0-1,1 0,-1 1,1-1,-1 0,1 0,0 0,-1 0,1 0,0 0,0-1,1 1,-1-1,0 1,1-1,-1 0,0 0,1 0,-1 0,1 0,0 0,-1-1,1 1,-1-1,1 0,0 0,-1 0,1 0,0 0,-1-1,1 1,0-1,-1 0,1 0,-1 0,1 0,-1 0,2-1,11-8,-14 9,-1 1,1-1,0 0,0 0,0 1,0-1,-1 1,1-1,0 1,0-1,0 1,0-1,0 1,0 0,0 0,0-1,0 1,1 0,0 5,1-1,0 1,0-1,1 0,-1 0,1 0,0 0,0-1,0 0,1 1,-1-2,1 1,0 0,0-1,-3-1,0 0,0 0,0 0,0 0,0-1,1 1,-1-1,0 1,1-1,-1 0,0 0,1 0,-1 0,0 0,0-1,1 1,-1 0,0-1,0 0,1 0,-1 0,0 0,0 0,0 0,0 0,0-1,-1 1,1-1,0 1,-1-1,1 0,-1 1,1-2,-1 2,0-1,0 1,0-1,-1 0,1 0,0 1,-1-1,0 0,1 0,-1 0,0 1,0-1,0 0,0 0,0 0,0 0,-1 1,1-1,0 0,-1 0,0 1,1-1,-1 0,0 0,0 1,0-1,0 1,0-1,0 1,0 0,-1-1,1 1,0 0,-1 0,1 0,-1 0,0 0,1 0,-1-1,-1 1,1 0,0-1,0 1,-1 0,1 0,0 0,-1 1,1-1,-1 1,1-1,-1 1,1 0,-1 0,1 0,-1 0,1 0,-1 0,1 1,-1 0,1-1,-1 1,1 0,0 0,-1 0,1 0,-2 2,4-3,-1 0,1 1,0-1,-1 1,1-1,0 1,-1-1,1 1,0 0,-1-1,1 1,0-1,0 1,0-1,0 1,0 0,0-1,-1 1,1 0,0-1,1 1,-1-1,0 1,0 0,0-1,0 1,2 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84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1,'0'0,"0"0,0 0,0 0,0 0,0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85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61 0,'0'0,"0"0,0 0,0 0,0 0,0 1,-1 2,-2 2,-1 3,-3 4,-1 3,-1 1,0-1,0-1,3-2,2-3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86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0,'3'133,"-3"-132,0-1,0 0,0 0,0 0,0 0,0 0,0 0,0 0,0 0,0 0,0 1,0-1,0 0,0 0,0 0,0 0,0 0,0 0,0 0,0 0,0 0,0 1,0-1,0 0,0 0,0 0,0 0,1 0,-1 0,0 0,0 0,0 0,0 0,0 0,0 0,0 0,0 0,0 0,1 0,-1 0,0 0,0 0,0 0,0 0,0 0,0 0,0 0,0 0,0 0,1 0,-1 0,0 0,0 0,0 0,0 0,0 0,0 0,0 0,0 0,0 0,0 0,1-1,-1 1,9-8,11-15,-18 21,2-4,16-18,-19 23,0 0,0 0,-1 1,1-1,0 0,0 0,0 1,0-1,0 0,0 1,0-1,0 1,1-1,-1 1,0 0,0-1,0 1,0 0,1 0,0 0,-1 1,1 0,-1 0,0 0,0 0,0 0,0 1,0-1,0 0,0 1,0-1,0 0,-1 1,1-1,-1 1,1 0,0 0,0 0,0 0,0-1,0 1,0 0,1-1,-1 1,1-1,-1 1,7-3,2-10,10-39,-18 47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87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0,'3'57,"7"45,-4-54,21-84,-27 35,1 0,-1 0,1 0,0 0,-1 0,1 0,0 0,-1 1,1-1,0 0,0 0,0 1,0-1,0 0,0 1,0-1,0 1,0-1,0 1,0 0,0-1,0 1,0 0,0 0,1 0,-1 1,0 0,0 0,0 0,0 0,0 0,0 1,0-1,0 0,0 1,0-1,-1 1,1-1,0 1,-1-1,0 1,1-1,-1 2,1 1,0 0,1 1,-1-1,1 0,0-1,0 1,0 0,1 0,-2-3,0 0,0 0,0 0,0 0,1 0,-1-1,0 1,1 0,-1-1,0 1,1-1,-1 0,1 1,-1-1,0 0,1 0,-1 0,1 0,-1 0,1 0,-1 0,1 0,-1-1,0 1,2-1,8-2,0 0,-1-1,8-3,-15 5,0 1,0 0,0-1,0 0,0 0,0 0,-1 0,1 0,-1-1,0 1,1-1,-1 1,0-1,1-2,-3 5,0-1,0 1,1-1,-1 0,0 1,0-1,0 0,0 1,1-1,-1 0,0 1,0-1,0 0,-1 1,1-1,0 1,0-1,0 0,0 1,-1-1,1 0,0 1,0-1,-1 1,1-1,-1 1,1-1,0 0,-1 1,1 0,-1-1,0 0,0 1,0-1,-1 0,1 1,-1-1,1 1,-1-1,1 1,-1 0,1-1,-1 1,1 0,-1 0,1 0,-1 0,0 0,0 1,0-1,1 0,-1 0,0 1,1-1,-1 1,0 0,1 0,-1-1,1 1,-1 0,1 0,0 0,1-1,-1 1,1-1,-1 1,1-1,-1 1,1-1,0 1,-1-1,1 1,0 0,0-1,-1 1,1 0,0-1,0 1,0 0,0-1,0 1,0 0,0-1,0 1,0 0,0-1,0 1,0 0,0-1,1 1,-1-1,0 1,1 0,0 0,0 1,0-1,0 0,0 0,1 0,-1 0,0 0,1 0,-1 0,1 0,-1 0,1-1,0 1,-1-1,1 1,-1-1,1 0,0 1,0-1,-1 0,1 0,0 0,0-1,41-4,-34 3,-1-2,0 1,0-1,0 0,0-1,-1 0,4-3,-12 16,-1-1,1 1,0 0,1 0,0 0,0-1,1 3,0-12,1-1,0 1,0 0,0 0,0 0,0 0,0 0,0 1,2-2,-1 1,-2 1,0 0,1 0,-1-1,0 1,1 0,-1 0,1 1,0-1,-1 0,1 0,0 1,0-1,-1 1,1-1,2 1,-3 1,1-1,-1 1,1-1,-1 1,1 0,-1 0,0 0,1 0,-1 0,0 0,0 0,0 1,0-1,0 0,0 1,1 0,12 11,-8-10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88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42 1,'0'3,"1"-1,-1 0,1 1,0-1,-1 0,1 1,0-1,0 0,1 0,-1 0,0 0,1 0,-1 0,1 0,-1-1,2 2,0 0,1 0,-1-1,0 1,1-1,0 0,-1 0,1 0,4 1,-2-1,0 0,1-1,-1 0,1 0,1-1,-6 0,1 1,-1-1,0 0,1-1,-1 1,0 0,0-1,0 1,1-1,-1 0,0 0,0 0,0 0,0 0,0 0,0 0,-1-1,0 2,-1-1,0 1,0 0,1-1,-1 1,0-1,0 1,0 0,0-1,0 1,0-1,0 1,0-1,0 1,0 0,0-1,0 1,0-1,0 1,0-1,0 1,0 0,-1-1,1 1,0-1,-3-1,2 8,-1 25,2-1,-3 0,-1 7,2-28,1-1,-2 0,1 0,-1 0,0 0,0 0,-1 0,0-1,-1 0,-1 2,5-8,-1 1,1-1,-1 1,0-1,0 0,1 0,-1 1,0-1,0-1,0 1,0 0,0 0,0-1,0 1,0-1,0 0,-1 1,1-1,0 0,0 0,0-1,0 1,0 0,-1-1,1 1,0-1,0 0,0 1,0-1,-1-1,-3-1,-1 0,1-1,0 0,0 0,0 0,0-1,1 0,-3-4,7 9,0-1,1 0,-1 0,0 1,1-1,-1 0,1 0,-1 1,1-1,0 0,-1 0,1 0,0 0,0 0,-1 0,1 0,0 0,0 0,0 0,0 1,0-1,0 0,0 0,1 0,-1 0,0 0,0 0,1 0,-1 0,1 1,-1-1,1 0,-1 0,1 0,-1 1,1-1,0 0,8-8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89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4 26,'0'1,"0"1,0-1,0 1,1-1,-1 1,0-1,0 0,1 1,-1-1,1 0,-1 1,1-1,0 0,-1 1,1-1,0 0,0 0,0 0,0 0,0 0,0 0,0 0,1 0,0 0,0 0,0 0,0 0,0-1,1 1,-1-1,0 1,0-1,1 0,-1 0,0 0,0 0,1 0,-2 0,1 0,-1 0,0 0,0 0,1 0,-1 0,0-1,0 1,1 0,-1-1,0 1,0-1,0 1,0-1,0 1,0-1,1 0,-1 0,-1 1,1-1,0 0,0 0,0 0,0 0,-1 0,1 0,0 0,-1 0,1 0,-1-1,1 1,-1 0,0 0,1 0,-1-1,0 1,0 0,0 0,0-1,0 1,0 0,0 0,-1-1,1 0,-1 1,1-1,-1 1,0-1,0 1,1 0,-1-1,0 1,0 0,-1 0,1 0,0 0,0 0,0 0,-1 0,1 0,-1 0,1 0,0 1,-1-1,0 0,1 1,-1 0,1-1,-1 1,1 0,-1 0,0 0,1 0,-1 0,0 0,1 0,-1 0,0 1,-1 0,0-1,0 1,0 0,0 1,0-1,0 0,0 1,1 0,-1 0,0-1,-1 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90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1,'1'6,"-1"0,1 0,1-1,-1 1,1 0,0-1,0 1,1-1,0 0,0 0,0 0,0 0,1 0,0-1,0 1,-3-4,0 0,1-1,-1 1,0 0,0-1,1 1,-1-1,0 1,1-1,-1 1,1-1,-1 0,1 0,-1 0,0 0,1 0,-1 0,1 0,-1 0,1-1,-1 1,0 0,1-1,-1 0,0 1,1-1,-1 0,1 0,1-1,-1 0,1 0,-1 0,1-1,-1 1,0-1,0 1,0-1,-1 0,1 0,0 1,-1-2,-1 5,0 1,0-1,-1 1,1-1,0 0,0 1,1-1,-1 1,0-1,0 1,1-1,-1 0,1 1,-1-1,1 0,-1 0,1 1,0-1,0 0,0 0,0 0,0 0,0 0,0 0,0 0,0 0,0 0,0 0,1-1,-1 1,1 0,7 4,-1-1,1 1,0-2,1 1,8 2,-1-1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91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1,'0'11,"1"-1,0 1,1-1,0 0,0 0,1 0,0 0,1 0,0 0,3 2,-7-11,1 0,-1 0,1-1,-1 1,1-1,0 1,-1-1,1 1,0-1,-1 1,1-1,0 1,0-1,0 0,-1 0,1 1,0-1,0 0,0 0,-1 0,1 0,0 0,0 0,0 0,0 0,0 0,-1 0,1 0,0-1,0 1,0 0,-1 0,1-1,0 1,0-1,-1 1,1-1,0 1,-1-1,1 1,5-5,0 0,-1 0,0-1,4-3,3-5,3 38,-13-21,1 1,-1-1,1 0,0 0,0 0,0 0,0-1,0 1,1-1,-1 0,1 0,0 0,-1 0,2 0,-3-2,0 1,0-1,0 0,0 0,0 0,0 0,0 0,0-1,0 1,0 0,0-1,-1 1,1-1,0 0,0 0,0 0,-1 0,1 0,0 0,-1 0,1 0,-1-1,0 1,1-1,-1 1,0-1,0 1,0-1,0 0,1-1,0 0,0-1,0 0,-1 1,1-1,-1 0,0 0,0 0,0 0,0 0,-1 0,0 0,0 0,0 0,0 0,0 0,-1 0,0 0,0 0,0 0,-1-1,2 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92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150 32,'-6'-4,"-1"0,1 0,-1 1,0 0,-1 0,1 0,0 1,-1 0,1 1,-1 0,0 0,1 1,-1 0,0 0,-1 1,8-2,-1 1,1 1,0-1,0 0,-1 0,1 0,0 1,0-1,-1 0,1 1,0-1,0 1,0 0,0-1,0 1,0 0,0 0,0-1,0 1,0 0,0 0,0 0,1 0,-1 0,0 0,1 1,-1-1,1 0,-1 0,1 0,0 1,-1-1,1 0,0 1,0-1,1 1,-1-1,1 0,-1 0,1 1,-1-1,1 0,0 0,0 0,0 0,0 0,0 0,0 0,0 0,0 0,0 0,0-1,0 1,0 0,1-1,-1 1,0-1,1 1,-1-1,0 0,1 1,-1-1,0 0,1 0,-1 0,2 0,0 0,0 0,0 0,0 0,0 0,0-1,0 1,0-1,0 0,0 0,0 0,-1 0,1 0,0-1,0 0,24 23,-1-6,-20-13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04:12.899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15 70,'-6'92,"3"-62,1 1,2-1,2 13,-1-29,2 0,-1 0,2 0,0-1,0 1,2-1,-1 0,2-1,0 1,1-1,0-1,0 1,2-1,-1 0,2-1,-1 0,6 3,-6-6,0-1,1 0,-1 0,1-1,0-1,1 1,-1-2,1 1,0-2,0 1,0-2,0 1,0-2,1 1,-1-1,0-1,0 0,0-1,0 0,0-1,6-2,7-2,-1-1,0 0,-1-2,0 0,0-2,-1 0,-1-2,0 0,8-8,-15 9,-1-1,-1 0,0 0,0-1,-2-1,0 1,-1-2,0 1,-2-1,0-1,-1 1,2-13,0 1,0 2,0-1,-3 0,0-1,-2 1,-1-27,-2 52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93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0,'9'17,"-7"-11,1-1,0 1,0-1,0 0,1 1,2 1,-5-10,1 1,0-1,0 1,0-1,0 1,0 0,1 0,1-2,-2 3,0 0,0-1,0 1,0 0,0 0,0 0,0 0,1 1,-1-1,0 1,0-1,1 1,-1 0,0 0,1-1,-1 2,0-1,1 0,-1 0,0 1,0-1,1 1,-1 0,0 0,0 0,0 0,2 1,-1 0,-1 0,1 1,0-1,-1 1,1 0,-1 0,0 0,0 0,0 0,-1 0,1 0,-1 1,1-1,-1 0,0 1,0-1,0 4,-1-7,1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94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0,'1'21,"2"-1,0 0,1 0,1-1,1 1,1 0,-6-19,0 3,0 0,1 0,-1-1,1 1,0 0,0 0,1-1,0 1,-1-2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95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1,'0'0,"0"0,0 0,0 0,1 1,2 0,5 1,4 0,5-1,3 1,3-2,-1-1,0 1,-3-1,-3-1,-2 0,-4 0,-2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96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17 1,'0'0,"0"1,0 1,0 3,0 5,0 5,0 4,0 2,-1 3,-1 1,-1 1,0-2,1-1,0-5,0-5,2-4,-1-3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97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16,'0'0,"0"0,0 0,0 0,1 0,3-1,3 0,5 1,3-1,3 1,-1 0,0-1,0 0,-3-1,-1 0,-3-1,-2 1,-2 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98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49 1,'-3'2,"0"0,0 0,0 0,0 0,1 1,-1-1,1 1,-1 0,1 0,0-1,0 1,0 1,0 0,0 1,0-1,0 0,0 1,1-1,0 1,0-1,0 1,0-1,1 1,0 0,0-4,0 1,-1-1,1 0,0 0,1 0,-1 0,0 1,0-1,0 0,1 0,-1 0,1 0,-1 0,1 0,-1 0,1 0,-1 0,1 0,0 0,0 0,0 0,-1 0,1-1,0 1,0 0,0-1,0 1,0-1,0 1,0-1,0 1,1-1,-1 1,0-1,0 0,0 0,0 0,0 0,1 0,-1 0,0 0,0 0,0 0,0 0,0-1,1 1,0 0,0-1,0 1,0-1,0 0,0 0,0 1,0-1,-1 0,1-1,0 1,-1 0,1 0,0-1,-1 1,1-1,-1 1,0-1,0 0,0 1,1-1,-2 0,1 0,0 0,0 0,0 0,-1 0,1 0,-1 0,0 0,0 0,0 0,0-1,0 1,0-1,0 1,0-1,-1 1,1-1,-1 1,1 0,-1-1,0 1,0 0,0-1,-1 1,1 0,-1 0,1 0,-1 0,1 0,-1 0,0 0,0 1,0-1,0 1,0-1,0 1,-1 0,0-1,-1 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299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113 74,'-10'0,"-1"0,1 1,0 1,0 0,0 0,-9 3,17-4,-1 0,1 0,0 0,0 0,0 1,0-1,0 0,0 1,0-1,1 1,-1 0,1 0,-1-1,0 3,1-3,1 1,-1 0,0-1,1 1,0 0,-1 0,1-1,0 1,0 0,0 0,0-1,0 1,1 0,-1 0,0-1,1 1,0 0,-1-1,1 1,0 0,0 1,0-2,-1 0,1 0,0 0,-1 0,1 0,0 0,0 0,0 0,0 0,0 0,0 0,0 0,0 0,0-1,0 1,0 0,0-1,0 1,1-1,-1 0,0 1,0-1,1 0,-1 0,0 1,1-1,-1 0,0 0,1-1,-1 1,0 0,0 0,1-1,-1 1,0 0,0-1,1 0,-1 1,0-1,0 1,2-2,0 0,0 0,0 0,0 0,-1-1,1 1,-1-1,1 0,-1 1,0-1,0 0,0 0,-1 0,2-2,0-7,0 1,-1-1,0 0,0 0,-2 0,1 0,-1 0,-1 0,-1-3,5 59,-3-27,2 0,0 0,1 7,-2-20,1 1,-1-1,0 0,1 1,0-1,0 0,0 0,1 0,-1 0,1 0,0-1,0 1,1-1,1 3,4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00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2,'0'5,"-1"3,1 0,1 0,-1 0,1 0,1 0,2 7,-4-13,1-1,-1 1,1-1,0 1,0-1,0 0,0 1,0-1,0 0,0 0,0 1,1-1,-1 0,0 0,1-1,-1 1,1 0,-1 0,1-1,-1 1,1 0,-1-1,1 0,-1 1,1-1,0 0,-1 0,1 0,0 0,-1 0,1 0,0 0,-1-1,1 1,-1-1,2 0,-1 1,-1 0,1 0,-1-1,0 1,1 0,-1-1,0 1,1-1,-1 0,0 1,0-1,1 0,-1 0,0 1,0-1,0 0,0 0,0 0,0-1,0 1,-1 0,1 0,0 0,-1-1,1 1,-1 0,1-1,-1 1,1 0,-1-1,0 1,0 0,0-1,0 1,0-1,0 1,0-1,0 1,0 0,-1-1,1 1,-1 0,1-1,-1 1,1 0,-1-1,-1-1,1 0,-1 0,0 0,0 1,0-1,-1 0,1 1,0 0,-1-1,0 1,1 0,-1 0,0 1,0-1,0 0,0 1,-1 0,1 0,-1 0,-5-1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01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1,'0'0,"0"0,0 1,0 0,2 4,1 2,0 3,0 2,1 0,-1 0,0-2,-1-2,-1-2,0-2,0-2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02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1,'0'0,"0"0,0 0,0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04:16.464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68 3,'-6'3,"0"1,1-1,-1 1,1 0,0 0,0 0,1 1,-1 0,1-1,0 1,0 1,1-1,-1 1,6-7,-2 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03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1,'0'0,"0"0,0 3,0 4,1 4,0 6,1 2,1 3,0 1,0 0,-1-1,0-1,0-4,-2-3,0-3,-1-4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04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9,'0'0,"0"0,0 0,0 0,1 0,4 0,5 0,5 0,4 0,3 0,0-1,0 0,-2-1,-1 0,-4 0</inkml:trace>
  <inkml:trace contextRef="#ctx0" brushRef="#br0" timeOffset="1">323 72,'0'0,"0"0,0 0,0 0,0 0,0 0,0 0,0 0,0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06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57 0,'-3'2,"0"0,0 0,1 0,-1 0,0 0,1 0,-1 1,1-1,0 1,0 0,0 0,0 0,1-2,-2 4,0-1,0 1,1-1,0 1,0 0,0 0,0 0,1 0,0 0,0 1,0-1,1 0,0 2,0-5,0 1,0-1,0 0,0 0,1 0,-1 0,1 0,0 0,-1 0,1 0,0 0,0 0,0 0,0 0,1-1,-1 1,0 0,1-1,-1 1,1-1,0 0,-1 1,1-1,0 0,0 0,0 0,0 0,0 0,0-1,0 1,0-1,0 1,0-1,0 0,5 1,-1-1,0 1,1-2,-1 1,1-1,-1 0,0 0,1-1,-1 0,0 0,0 0,0-1,0 0,0-1,-4 3,0 0,0 0,0-1,-1 1,1 0,0-1,-1 1,1-1,-1 0,0 0,0 1,1-1,-1 0,-1 0,1 0,0 0,0 0,-1 0,1 0,-1-1,1 1,-1 0,0 0,0 0,0 0,0-1,0 1,-1 0,1 0,-1 0,1 0,-1 0,0 0,0 0,0 0,0 0,0 0,0 0,0 0,-1 1,1-1,-2-1,0 0,1 1,-1-1,0 1,0-1,0 1,-1 0,1 0,0 1,-1-1,1 0,-1 1,0 0,1 0,-1 0,0 1,0-1,0 1,1 0,-1 0,0 0,0 0,0 1,1-1,-1 1,0 0,0 0,1 1,-1-1,0 1,-1 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07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1,'8'14,"-2"1,0 0,0 1,-2 0,0 0,0 0,0 16,-3-34,-1 0,1 0,0 1,-1-1,1 0,0 1,0-1,0 0,0 1,0 0,1-1,-1 1,0 0,1-1,-1 1,1 0,-1 0,1 0,0 0,-1 1,1-1,0 0,1 0,-1 0,0 0,1 0,-1 0,1 0,0 1,-1-1,1 1,-1-1,1 1,0 0,-1 0,1 1,-1-1,1 0,0 1,2 0,-3 0,0 0,-1 1,1-1,0 0,0 1,-1-1,1 1,-1 0,1 0,-1-1,0 1,1 0,-1 0,0 0,0 0,-1 0,1 1,0-1,-1 0,1 0,-1 0,0 1,0 1,1-3,-1 1,0-1,-1 1,1-1,0 1,0-1,-1 0,1 1,-1-1,1 1,-1-1,1 0,-1 1,0-1,0 0,0 0,0 0,0 0,0 1,0-1,0 0,0-1,0 1,0 0,-1 0,1 0,0-1,-1 1,1-1,0 1,-1-1,1 0,-1 1,1-1,-1 0,1 0,-20 0,18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08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32,'5'4,"8"8,0-1,12 7,-22-16,0 0,1 0,-1 0,1 0,-1-1,1 0,-1 1,1-1,0-1,-1 1,1 0,0-1,0 0,0 0,1 0,-4 0,0-1,0 1,0-1,0 0,0 1,-1-1,1 1,0-1,0 0,-1 0,1 0,-1 1,1-1,-1 0,1 0,-1 0,1 0,-1 0,0 0,1 0,-1 0,0 0,0 0,0 0,0 0,0 0,0 0,0 0,0 0,0 0,0 0,-1 0,1 0,0 0,-10-41,8 37,-3-10,4 14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09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0,'0'0,"0"0,0 0,0 1,0 0,0 1,0 1,0 1,0 0,0 1,0-1,0 0,1 0,0-1,0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10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0,'0'0,"0"0,0 0,0 0,0 1,1-1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11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25,'0'2,"0"-1,1 1,-1-1,1 1,-1-1,1 1,-1-1,1 0,0 1,0-1,0 0,0 1,0-1,0 0,0 0,0 0,1 0,-1 0,0 0,1-1,-1 1,0 0,1 0,-1-1,1 1,-1-1,1 0,-1 1,1-1,0 0,1 1,0-1,-1 1,1-1,0 0,0 0,-1 0,1 0,0 0,0-1,-1 1,1-1,0 0,-1 0,1 0,-1 0,1 0,1-2,-3 3,-1-1,1 0,-1 1,0-1,1 1,-1-1,0 0,0 0,1 1,-1-1,0 0,0 1,0-1,0 0,0 0,0 1,0-1,0 0,0 0,-1 1,1-1,0 0,0 1,0-1,-1 0,1 1,-1-1,1 0,0 1,-1-1,1 1,-1-1,1 0,-1 1,1-1,-1 1,0 0,1-1,-1 1,0-1,-26-17,26 17,-1 1,1-1,-1 1,0-1,1 1,-1 0,0-1,0 1,1 0,-1 0,0 0,1 0,-1 0,0 1,0-1,1 1,-1-1,1 1,-1-1,-1 2,-1 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12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0,'1'3,"0"1,0-1,0 0,0 0,0 0,1 0,-1-1,1 1,0 0,0-1,0 1,0-1,0 0,1 1,-1-1,1 0,-1 0,1-1,0 1,1 0,-2-1,0 1,1-1,-1 0,0-1,1 1,-1 0,1 0,-1-1,1 0,-1 1,1-1,0 0,-2 0,1-1,-1 1,0 0,0 0,0-1,1 1,-1-1,0 1,0-1,0 1,0-1,0 0,0 1,0-1,0 0,-1 0,1 0,0 0,0 0,0 0,-1 0,1 0,-1 0,1-1,3-5,-1 9,6 6,24 9,-21-13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13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41 1,'-4'0,"1"1,-1-1,1 1,-1 0,1 0,-1 0,-2 1,6-2,-1 0,1 0,0 0,-1 0,1 1,-1-1,1 0,-1 0,1 1,0-1,-1 0,1 0,-1 1,1-1,0 0,-1 1,1-1,0 1,0-1,-1 0,1 1,0-1,0 1,-1-1,1 1,0-1,0 0,0 1,0-1,0 1,0-1,0 1,0-1,0 1,0-1,0 1,0-1,0 1,0-1,0 1,1-1,-1 0,0 1,0-1,1 1,-1-1,0 1,0-1,1 0,-1 1,0-1,1 0,-1 1,1-1,-1 0,0 0,1 1,11 8,22 20,-33-28,0 0,1 1,-1-1,0 0,0 1,0-1,0 1,-1-1,1 1,0-1,-1 1,1 0,-1-1,1 1,-1 0,0-1,0 1,0 0,0 0,0-1,0 2,0-3,-1 1,1 0,-1-1,1 1,-1-1,1 1,-1 0,1-1,-1 1,0-1,1 0,-1 1,0-1,1 0,-1 1,0-1,1 0,-1 0,0 1,0-1,1 0,-1 0,0 0,0 0,1 0,-1 0,0 0,0 0,1-1,-1 1,0 0,0 0,1 0,-1-1,-5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04:17.905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49 264,'-6'-11,"-1"1,1-1,1-1,0 1,1-1,0 0,1 0,0 0,1 0,1 0,0-1,0 1,2 0,-1-1,3-7,-2 17,1 0,0-1,-1 1,1 0,1 0,-1 0,0 0,1 0,0 0,-1 1,1-1,0 1,1 0,-1 0,0 0,1 0,-1 0,1 1,-1-1,1 1,0 0,0 0,-1 1,1-1,0 0,1 1,107-8,-107 9,23-2,11 1,0 1,32 5,-69 2,-1 0,1 0,-1 0,-1 0,0 0,0 0,-2 7,2-7,6 205,-6-214,0 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14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12 1,'-3'9,"1"-1,0 0,0 1,1-1,0 1,1 0,-1-1,2 1,0 5,-1 8,0-9,0-1,0 0,1 0,1 9,-1-15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15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0,'0'2,"1"0,-1 0,1-1,-1 1,1 0,0-1,0 1,0-1,0 1,0-1,0 0,0 1,0-1,0 0,1 0,-1 0,0 0,1 0,-1 0,1 0,-1 0,1 0,0-1,-1 1,1-1,0 1,-1-1,2 1,3 0,0 1,0-1,0-1,0 1,0-1,0 0,5-1,9-4,-19 4,-1 1,1 0,0-1,0 1,0 0,-1-1,1 1,0-1,0 1,-1-1,1 1,0-1,-1 0,1 1,-1-1,1 0,-1 0,1 1,-1-1,0 0,1 0,-1 13,1 1,0-1,1 1,2 6,-2-10,0 0,0 0,-1 1,-1-1,1 0,-1 1,-1-1,0 0,0 0,-1 0,2-8,0 0,0 0,0-1,-1 1,1 0,0-1,-1 1,1 0,0-1,-1 1,1-1,-1 1,1-1,-1 1,1-1,-1 1,1-1,-1 1,0-1,1 1,-1-1,1 0,-1 1,0-1,1 0,-1 0,0 0,0 0,1 1,-1-1,0 0,1 0,-1 0,0 0,0 0,1-1,-1 1,0 0,1 0,-1 0,0-1,1 1,-1 0,0-1,1 1,-1 0,0-1,1 1,-1-1,1 1,-1-1,1 1,-1-1,-1-1,-1 0,1-1,0 1,-1-1,1 1,0-1,0 0,1 1,-1-1,1 0,-1-2,1 3,1-1,0 0,0 0,0 0,0 0,1 0,-1 0,1 0,0 0,0 0,0 1,0-1,0 0,1 1,-1-1,1 1,-1-1,1 1,0 0,0-1,0 1,0 0,1 1,-1-1,0 0,1 0,0 1,-1 0,1-1,9-4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16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15 0,'0'0,"0"0,0 1,0 2,-1 1,0 2,-1 1,-1 1,-1 2,1-2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17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8,'4'-6,"-3"4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18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17 1,'-1'17,"-1"-1,0 1,-1 1,-5 39,8-57,0 0,0 1,0-1,0 0,0 1,0-1,0 0,0 0,0 1,0-1,0 0,0 0,0 1,0-1,0 0,1 0,-1 1,0-1,0 0,0 0,0 1,1-1,-1 0,0 0,0 0,0 1,1-1,-1 0,0 0,0 0,1 0,-1 0,0 0,0 1,1-1,-1 0,0 0,1 0,13-3,12-12,-5-1,-18 13,1-1,0 1,0 0,0 0,0 1,0-1,4-1,-7 5,-1-1,1 0,0 0,-1 0,1 0,-1 0,1 1,0-1,-1 0,1 1,-1-1,1 0,-1 1,1-1,-1 1,0-1,1 0,-1 1,1-1,-1 1,0-1,1 1,-1 0,0-1,0 1,1-1,-1 1,9 20,-6-14,-2-4,0 0,1-1,-1 1,1 0,0 0,-1-1,1 1,2 1,-3-3,-1-1,0 0,0 0,1 0,-1 0,0 0,0 0,1 0,-1 1,0-1,0 0,1 0,-1 0,0 0,0 0,1 0,-1 0,0 0,0 0,1-1,-1 1,0 0,0 0,1 0,-1 0,0 0,0 0,1 0,-1-1,0 1,0 0,0 0,1 0,-1 0,8-18,6-46,-14 60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19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17 1,'-1'14,"0"0,-2 1,0 4,-5 39,8-48,3-7,8-14,0-1,-9 11,-1-1,1 1,-1 0,1 0,0 0,-1 0,1 0,0 0,0 1,1-1,-3 0,1 1,0 0,-1 0,1 0,-1 0,1 0,0 0,-1 0,1 1,-1-1,1 0,-1 0,1 0,-1 1,1-1,0 0,-1 0,0 1,1-1,-1 0,1 1,0 0,1 2,-1 0,1 0,0 0,-1 0,1 1,-1-1,0 1,0-1,-1 2,2 2,-1-2,-1-4,1 1,-1 0,0-1,1 1,-1-1,1 1,-1-1,1 1,-1-1,1 1,0-1,0 1,0-1,0 0,0 0,1 2,1-3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20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84 0,'-5'2,"-1"-1,1 0,-1 1,1 0,0 0,-5 3,0 0,9-5,-18 10,18-10,0 1,1-1,-1 1,0-1,1 1,-1-1,1 1,-1 0,0-1,1 1,-1 0,1-1,-1 1,1 0,0 0,-1-1,1 1,0 0,0 0,-1 0,1-1,0 2,1-1,-1-1,1 1,-1-1,1 0,-1 1,1-1,-1 1,1-1,-1 0,1 1,0-1,-1 0,1 0,0 0,-1 1,1-1,0 0,-1 0,1 0,0 0,-1 0,1 0,0 0,-1 0,1-1,0 1,0 0,20-3,-18 2,1 1,-1-1,0 0,0 0,0-1,1 1,-1 0,0-1,-1 0,1 0,0 0,2-2,-2 7,-1 0,1 0,0 0,0 0,0-1,0 1,0-1,1 1,14 6,-10-5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21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1,'0'0,"0"0,0 0,0 1,0 3,0 3,0 3,0 4,0 2,0 1,1 0,0-1,0-1,0-1,0-3,0-3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22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16,'0'0,"0"0,0 0,2 0,3-1,7 0,8-1,8-1,4-1,-4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23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0,'0'0,"0"0,0 0,0 1,0 1,0 2,0 3,0 4,0 3,0 2,0 1,0-2,0-1,0-2,0-2,0-3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04:19.718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16 2,'-13'485,"14"-484,0 0,1 0,-1 0,0-1,0 1,0 0,1 0,-1-1,0 1,1 0,-1-1,1 1,-1-1,0 0,1 1,-1-1,1 0,-1 0,1 0,-1 0,1 0,-1 0,2-1,48 1,-43 0,240 0,-244-58,7-59,0 6,-5-26,-6 110,0 26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24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36,'0'0,"1"0,6-2,6 0,9-1,6 0,5-2,2 0,-1 0,-4 1,-5 0,-7 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25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42,'0'0,"3"0,6-3,9-1,10-2,7 0,7-1,1 0,-1 2,-10 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26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1,'0'7,"0"1,1 0,0 0,0-1,1 1,0-1,2 5,-4-11,1 1,0 0,-1-1,1 1,0 0,0-1,0 1,0-1,0 0,0 1,0-1,1 0,-1 0,0 0,1 0,-1 0,1 0,-1 0,1 0,0 0,-1-1,1 1,0-1,-1 1,1-1,0 0,0 1,-1-1,1 0,0 0,0 0,-1-1,1 1,1 0,4-3,-1 1,1-1,0 0,-1 0,0 0,1-1,-1 0,-1-1,1 1,-1-1,3-3,-8 9,0 0,-1 0,1 0,0 0,0 0,0 0,0-1,0 1,0 0,0 0,1 0,-1 0,0 0,0 0,1 0,-1-1,0 1,1 0,-1 0,1-1,-1 1,1 0,-1 0,1-1,0 1,18 19,-18-20,1 1,-1-1,1 1,-1-1,1 1,-1-1,1 0,0 0,-1 0,1 0,-1 0,1 0,0 0,-1 0,1-1,-1 1,1 0,-1-1,1 0,-1 1,1-1,-1 0,1 0,-1 0,0 0,0 0,1-1,1 0,-1 0,1-1,-1 1,0-1,0 0,0 0,-1 0,1 0,-1 0,1 0,-1 0,0-3,0 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27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77 25,'-4'-3,"1"0,-1 1,1-1,-1 1,0 0,0 0,0 0,-1 1,-2-1,6 1,0 1,0 0,0-1,0 1,0 0,0-1,0 1,0 0,0 0,0 0,0 0,0 0,0 0,0 0,0 1,0-1,0 0,0 1,0-1,0 0,0 1,0-1,0 1,0-1,1 1,-1 0,0-1,0 1,0 0,1 0,-1-1,0 1,1 0,-1 0,1 0,-1 0,1 0,0 0,-1 0,1 0,0 0,-1 1,2-2,-1 0,0 1,0-1,1 1,-1-1,0 1,0-1,1 0,-1 1,1-1,-1 1,0-1,1 0,-1 0,1 1,-1-1,1 0,-1 0,1 1,-1-1,0 0,1 0,0 0,-1 0,1 0,-1 0,1 0,-1 0,1 0,-1 0,1 0,-1 0,1 0,-1 0,21-2,18-9,-18 30,-16-14,1-1,0 1,1-2,5 4,-5-4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28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0,'38'57,"-22"-87,-16 29,1-1,0 0,0 1,0-1,0 1,0-1,0 1,0 0,1 0,-1-1,1 1,-1 0,0 0,1 0,0 0,-1 0,0 2,0-1,0 0,0 0,0 0,0 1,0-1,0 0,0 1,-1-1,1 1,0-1,0 1,0-1,-1 1,1 0,0-1,0 1,-1 0,1 0,-1 0,1-1,-1 1,1 0,-1 0,0 0,1 0,-1 0,0 0,1 0,4 11,-3-7,0 0,0-1,0 1,1-1,0 1,0-1,0 0,1 0,0 0,2 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29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1,'0'0,"0"0,0 1,0 1,0 4,0 3,1 4,0 2,1 3,1-1,0 0,0-3,0-1,0-4,-1-1,-1-4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30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0,'0'0,"1"0,1 0,4 0,5 0,3 0,3 0,1 0,-3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31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1,'3'2,"-1"1,0 1,0-1,0 0,-1 0,1 1,-1-1,0 1,0-1,0 1,0 0,0-1,4 48,-5-45,1 4,0 5,0 0,-1 0,-1 0,-1 7,1-18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32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0,'88'3,"44"-2,-132-1,0 1,-1-1,1 1,0-1,0 1,-1 0,1-1,0 1,0-1,0 1,0-1,0 1,0 0,0-1,0 1,0-1,0 1,0 0,0-1,0 1,0-1,1 1,-1 0,0 0,5 15,-3-13,0 0,0-1,0 1,0-1,0 0,1 1,0-1,-1 0,1 0,0-1,0 1,2 1,-4-3,0 1,0-1,0 1,0-1,0 1,0-1,0 1,1-1,-1 0,0 0,0 0,0 0,0 0,0 0,0 0,0 0,0 0,1 0,-1 0,0-1,0 1,0 0,0-1,0 1,0-1,0 1,0-1,0 0,-1 1,1-1,0 0,0 0,0 0,-1 1,1-1,0 0,-1 0,1 0,0-1,-1 1,0 0,0 0,0 1,1-1,-1 0,0 0,0 0,0 0,0 0,-1 0,1 0,0 1,0-1,0 0,-1 0,1 0,-1 0,1 1,0-1,-1 0,1 0,-1 1,0-1,1 0,-1 1,1-1,-1 1,0-1,0 1,1-1,-1 1,0-1,0 1,0 0,1-1,-1 1,-1 0,-2-2,0 1,0-1,-1 1,1 0,-1 1,-3-1,-2 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33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96 149,'-4'-3,"0"1,0 0,0-1,-1 2,1-1,-1 0,1 1,-1 0,1 0,-1 0,0 1,-2 0,5 0,1 0,-1 0,0 0,0 0,0 0,1 0,-1 1,0-1,0 1,1 0,-1-1,0 1,1 0,-1 0,0 0,2 0,-1 0,0 0,1 0,-1 0,0 0,1 0,-1 0,1 0,0 0,-1 0,1 0,0 0,-1 0,1 0,0 0,0 0,0 1,0-1,0 0,0 0,1 0,-1 0,0 0,0 0,1 0,-1 1,1-1,0 1,0 0,0-1,0 1,0 0,0-1,1 0,-1 1,0-1,1 0,-1 1,1-1,0 0,-1 0,1 0,0-1,-1 1,1 0,0-1,0 1,0-1,0 1,0-1,0 0,0 0,-1 0,1 0,0 0,0 0,1-1,1 1,1 0,-1-1,1 0,-1 0,0 0,1 0,-1-1,0 1,0-1,0 0,0 0,3-3,-4 2,0-1,-1 1,1-1,-1 0,0 1,0-1,0 0,-1 0,1 0,-1 0,0-1,0 1,-1 0,1 0,-1-1,0 1,0-3,-1-13,-1-1,0 1,-2-4,2 11,5 50,5 43,-7-72,1 0,1 1,-1-1,1-1,0 1,1 0,1 2,1-1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19:46.036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1,'2'0,"-1"0,1 1,0-1,-1 1,1 0,-1-1,1 1,-1 0,1 0,-1 0,0 0,0 0,1 0,-1 0,0 0,0 0,0 1,0-1,19 29,-16-25,23 41,-2 1,-2 1,-2 1,-3 1,-2 0,-2 1,2 28,-14-70,-1-4,1 0,-2 1,1-1,0 0,-1 0,0 0,0 0,-1 1,0-1,0 1,59-138,-30 145,-17-5,-1-1,0 1,0 1,-1 0,2 3,25 23,-35-35,-1 0,0 0,1 0,-1 0,1 1,-1-1,1 0,-1 0,1 0,-1 0,0 0,1 0,-1 0,1 0,-1 0,1 0,-1 0,1-1,-1 1,1 0,-1 0,0 0,1 0,-1-1,1 1,-1 0,0-1,1 1,-1 0,0 0,1-1,-1 1,0 0,0-1,1 1,-1-1,0 1,0 0,0-1,1 1,-1-1,0 1,0 0,0-1,0 0,8-22,-5 9,0 0,-2-1,0 0,-1 1,0-1,-2-4,-15-92,2 22,13 77,0-35,3 46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34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5,'1'3,"0"1,-1-1,1 0,0 0,1 0,-1 0,0 0,1 0,0 0,0 0,0-1,0 1,0-1,0 1,1-1,-1 0,1 0,-1 0,1 0,0 0,1 0,-1 0,-1-1,1 1,0-1,-1 0,1 0,0 0,0 0,0 0,0 0,0-1,0 1,0-1,-1 0,1 0,0 0,0-1,0 1,0-1,0 1,0-1,0 0,0 0,2-1,-4 1,0 0,-1 0,1 0,0 0,0 0,0-1,-1 1,1 0,-1 0,1-1,-1 1,1 0,-1 0,0-1,1 1,-1-1,0 1,0 0,0-1,0 1,0 0,0-1,-1 1,1 0,0-1,-1 1,1 0,-1-1,1 1,-1 0,0 0,0 0,1 0,-1-1,-1 1,1-1,0 0,0 1,0-1,0 1,0 0,0-1,-1 1,1 0,0 0,-1-1,1 1,-1 0,0 1,1-1,-1 0,0 0,1 1,-1-1,0 1,0-1,0 1,1 0,-1 0,0 0,0 0,0 0,0 0,-3 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35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195 18,'-31'-8,"6"1,13 6,0 0,-1 0,1 2,-11 0,19 0,1-1,-1 1,1-1,-1 1,1 0,0 0,-1 0,1 1,0-1,0 1,0 0,0 0,0 0,0 0,1 0,-1 1,1-1,0 1,-2 1,4-3,-1 0,1 0,-1 0,1-1,-1 1,1 0,0 0,0 0,-1 0,1 0,0 0,0 0,0 0,0 0,0 0,0 0,0-1,0 1,0 0,1 0,-1 0,0 0,1 0,-1 0,0 0,1 0,-1-1,1 2,1 0,0-1,0 1,0-1,0 1,0-1,0 0,0 0,0 0,0 0,1 0,1 0,6 2,0-1,0 0,0-1,1 0,1-1,19-1,-19-1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36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20 0,'-1'1,"0"-1,0 1,0-1,0 0,0 1,0 0,0-1,1 1,-1 0,0-1,0 1,1 0,-1 0,0-1,1 1,-1 0,1 0,-1 0,1 0,0 0,-1 0,1 0,0 0,0 0,-1 0,1 1,-1 1,1 0,-1 0,1 0,0 0,0 0,0 0,0 0,0 2,1-4,-1 0,1 1,-1-1,1 0,-1 0,1 0,0 0,0 0,0 0,0 0,0 0,0 0,0 0,0 0,0 0,0-1,0 1,0 0,0-1,1 1,-1-1,0 1,1-1,-1 0,2 1,-1-1,1 1,0-1,-1 0,1 0,-1-1,1 1,0 0,-1-1,1 1,-1-1,2 0,-3 0,0 1,0-1,0 1,1-1,-1 1,0-1,0 0,0 1,0-1,0 0,-1 0,1 0,0 0,0 0,-1 0,1 0,0 0,-1 0,1 0,-1 0,1 0,-1-1,0 1,0-1,0 1,0 0,-1-1,1 1,-1 0,1-1,-1 1,1 0,-1 0,0-1,0 1,0 0,1 0,-1 0,0 0,0 0,0 0,-1 0,1 1,0-1,0 0,0 0,-1 1,0-1,1 0,-1 0,1 0,0 0,-1 1,1-1,-1 0,1 1,-1-1,1 1,-1 0,0-1,1 1,-1 0,1 0,-1 0,0 0,1 0,-1 1,0-1,1 0,-1 1,1-1,-1 1,1 0,-1-1,1 1,-1 0,1 0,0 0,0 0,-1 0,1 0,-1 1,0 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37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0,'0'6,"0"-1,0 0,0 1,1-1,0 1,0-1,0 0,0 0,1 0,0 0,3 5,-4-13,1 1,0-1,-1 0,1 0,-1 0,0 0,0 0,0-1,1-2,-1 5,-1 1,0-1,1 0,-1 0,1 0,-1 1,1-1,-1 0,1 1,-1-1,1 0,0 1,-1-1,1 0,0 1,-1-1,1 1,0 0,0-1,0 1,0 0,-1-1,1 1,0 0,0 0,0 0,0 0,0-1,0 1,-1 1,1-1,0 0,0 0,0 0,0 0,0 1,0-1,-1 0,1 1,0-1,0 0,0 1,-1-1,1 1,0 0,-1-1,1 1,0-1,6 6,0 0,-1 1,1 0,3 5,-1-2,-2-3,-1-1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38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98 1,'-7'1,"1"0,-1 0,0 1,1 0,-1 0,-2 2,-11 3,12-5,-11 7,19-9,-1 1,1-1,0 1,0 0,0-1,0 1,0-1,0 1,0 0,0-1,0 1,0 0,0-1,0 1,0-1,0 1,1 0,-1-1,0 1,0-1,1 1,-1-1,0 1,1-1,-1 1,1-1,-1 1,1-1,-1 0,1 1,-1-1,1 1,-1-1,6 6,-3-4,-1 1,1-1,0 1,-1 0,0 0,0 0,0 0,0 1,0-1,0 1,0 2,-2-5,-1 0,1-1,-1 1,1 0,-1-1,0 1,1-1,-1 1,0-1,1 1,-1-1,0 1,0-1,1 0,-1 1,0-1,0 0,0 0,1 1,-1-1,0 0,0 0,0 0,0 0,0 0,1 0,-2-1,1 2,-6-1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39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1,'0'0,"0"0,0 0,0 1,0 1,0 1,0 1,0 2,0-1,0 1,0 0,0-2,0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40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1,'0'0,"0"0,0 0,0 0,0 0,1 0,0 0,0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41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117 15,'-3'-2,"0"0,0 1,0-1,0 1,0 0,0 0,-1 0,1 0,0 0,-1 1,1-1,-1 1,0 0,-1 0,0-1,0 1,0 1,0-1,0 1,0 0,1 0,-6 2,10-3,0 0,0 1,-1-1,1 0,0 1,0-1,0 0,0 1,0-1,0 0,-1 1,1-1,0 1,0-1,0 0,0 1,1-1,-1 1,0-1,0 0,0 1,0-1,0 1,0-1,1 0,-1 1,0-1,0 0,0 1,1-1,-1 0,0 0,1 1,-1-1,0 0,0 0,1 1,-1-1,0 0,1 0,-1 0,20 18,-15-14,-2-2,-1 1,1-1,-1 0,0 1,0 0,0-1,0 1,0 0,-1 0,1 0,-2-2,0 0,0-1,0 1,0-1,0 1,0-1,0 1,0-1,0 1,0-1,0 1,0-1,0 1,0-1,-1 1,1-1,0 1,0-1,-1 1,1-1,0 1,-1-1,1 1,-2 0,1 0,-1 0,1 0,-1 0,1 0,-1 0,0 0,1-1,-1 1,-2 0,-2 0,-1 1,1-1,-1-1,1 1,-7-1,7-1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42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0,'0'0,"0"0,0 0,0 0,1 1,0 3,1 2,0 3,1 2,0 3,1 2,-1-1,0-1,0-2,-1 0,-1-3,0-2,-1-1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43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0,'0'0,"0"0,0 0,1 0,3 0,5 0,4 1,6 0,1 0,-3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19:52.669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3 208,'5'-3,"0"0,0 1,0-1,0 1,1 0,4-1,12-5,-12 4,2-1,0-1,0 0,0 0,-1-1,0 0,7-7,-16 12,1-1,-1 1,0 0,0-1,-1 0,1 1,0-1,-1 0,0 0,0 0,0 0,0 0,0 0,0 0,-1 0,0 0,0 0,0 0,0 0,0 0,-1 0,1 0,-1 0,0 0,0 0,0 0,0 0,0 0,-3-2,4 3,-1-1,0 1,0 0,-1 0,1 0,0 0,-1 0,1 0,-1 0,0 0,0 1,0-1,0 1,0-1,0 1,0 0,0 0,0-1,-1 1,1 1,0-1,-1 0,1 1,-1-1,1 1,-1-1,1 1,-1 0,0 0,1 0,-1 1,1-1,-1 0,1 1,-1 0,1-1,0 1,-1 0,1 0,0 0,0 1,-2 0,-3 2,1 0,-1 1,1 0,1 0,-1 0,1 1,0-1,0 1,1 0,-1 0,2 1,-1-1,-2 6,4-7,0 1,0 0,0-1,1 1,0 0,0-1,0 1,1 0,0 0,0 0,1 0,0 0,0-1,0 1,1 0,-1-1,2 1,-1-1,0 1,1-1,0 0,1 0,-1 0,1-1,0 1,0-1,1 0,-1 0,1 0,0 0,0-1,0 0,0 0,1 0,0-1,-1 1,2-1,53 15,-44-14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44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103 1,'-12'0,"-1"1,0 1,1-1,0 2,-1 0,-5 2,18-4,0-1,-1 0,1 1,0-1,0 0,0 1,0-1,0 0,0 1,0-1,0 0,0 1,0-1,0 0,0 1,0-1,0 1,0-1,0 0,0 1,0-1,1 0,-1 1,0-1,0 0,0 0,1 1,-1-1,0 0,0 1,1-1,-1 0,0 0,0 0,1 1,12 15,-10-13,-1 0,1 0,-1 0,0 0,0 1,0-1,0 1,-1-1,0 1,1 2,-1-5,-1 0,0 0,0 0,0 0,0 0,0 0,-1 0,1 0,0 0,0-1,-1 1,1 0,0 0,-1 0,1 0,-1 0,1-1,-1 1,1 0,-1 0,0-1,1 1,-1-1,0 1,0 0,1-1,-1 1,0-1,0 0,0 1,0-1,1 0,-1 1,0-1,0 0,0 0,0 0,0 0,0 0,0 0,0 0,-12 2,2-2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45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19 1,'0'0,"-1"1,0-1,0 0,0 0,0 1,1-1,-1 1,0-1,0 1,0-1,1 1,-1-1,0 1,1-1,-1 1,1 0,-1 0,1-1,-1 1,1 0,-1 0,1-1,-1 1,1 0,0 0,0 0,-1 0,1 0,0 0,0 0,-1 1,1-1,0 0,0 0,0 0,0 1,0-1,0 0,0 0,0 0,0 1,1-1,-1 0,0 0,1 0,-1 0,1 0,-1 0,1 0,0 0,1 1,1 0,0-1,0 0,0 0,0 0,0 0,0 0,0-1,0 1,0-1,0 0,0 0,1 0,-1 0,0 0,-1-1,-1 1,1 0,-1 0,1-1,-1 1,1-1,-1 1,1-1,-1 0,1 1,-1-1,0 0,0 0,1 0,-2 0,1 1,-1-1,1 1,-1-1,0 0,1 1,-1-1,0 0,0 0,1 1,-1-1,0 0,0 0,0 1,0-1,0 0,0 0,0 1,0-1,0 0,0 0,-1 1,1-1,0 0,0 1,-1-1,1 0,-1 0,0-1,0 1,0-1,0 1,0-1,-1 1,1 0,0 0,-1-1,1 1,-1 0,1 0,-1 0,0 1,1-1,-1 0,0 1,0-1,0 1,-1-1,-1 0,1 1,-1 0,1-1,-1 1,1 0,-1 1,0-1,1 1,-1-1,1 1,-2 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46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46 192,'-2'0,"0"0,0-1,0 1,0-1,1 0,-1 0,0 1,0-1,1 0,-1 0,1-1,-1 1,1 0,-1-1,1 1,0 0,0-1,-1 1,1-1,0 0,1 1,-1-1,0 0,0 0,1 0,-1 1,1-2,-2-4,0 1,0-1,1 1,0-1,1 0,-1 1,1-3,1 4,-1 1,1-1,0 0,0 1,0-1,1 1,0-1,0 1,0 0,0 0,0 0,1 0,0 0,0 0,0 1,0-1,1 1,-1 0,1 0,0 0,0 1,0-1,0 1,0 0,1 0,-1 0,1 1,2-1,2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47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10,'0'0,"1"0,2-1,6-1,7-1,5 1,-2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48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77 0,'-4'0,"0"1,0-1,0 0,0 1,0 0,1 0,-1 0,0 0,0 1,1-1,-1 1,1 0,-3 1,4-1,1-1,-1 1,0 0,0 0,1 0,0 0,-1 0,1 0,0 0,0 0,0 0,0 1,0-1,0 0,1 1,-1-1,1 0,0 1,-1-1,1 1,0-1,1 3,-1-5,0 0,0 0,-1 1,1-1,0 0,0 0,0 0,0 1,0-1,0 0,0 0,0 0,1 1,-1-1,0 0,0 0,0 0,0 1,0-1,0 0,0 0,0 0,0 0,1 1,-1-1,0 0,0 0,0 0,0 0,0 0,1 1,-1-1,0 0,0 0,0 0,1 0,-1 0,0 0,0 0,0 0,1 0,-1 0,0 0,0 0,0 0,1 0,-1 0,0 0,0 0,12-9,6-16,-17 25,-1-1,1 0,-1 0,1 1,0-1,-1 1,1-1,0 0,-1 1,1-1,0 1,0 0,0-1,-1 1,1 0,0-1,0 1,0 0,0 0,0 0,0-1,-1 1,1 0,0 0,0 1,0-1,0 0,0 0,0 0,28 13,-12-5,-4-3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49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138 1,'-19'1,"0"1,1 1,0 1,-16 6,33-10,1 0,0 0,0 0,-1 1,1-1,0 0,0 0,-1 0,1 1,0-1,0 0,0 0,0 1,-1-1,1 0,0 1,0-1,0 0,0 0,0 1,0-1,0 0,0 1,0-1,0 0,0 1,0-1,0 0,0 0,0 1,0-1,0 0,0 1,0-1,0 0,1 0,-1 1,0-1,0 0,0 0,1 1,-1-1,0 0,0 0,0 1,1-1,-1 0,0 0,0 0,1 0,17 20,-8-11,-9-8,0 0,0 0,0 0,-1 0,1 1,0-1,0 0,-1 0,1 1,-1-1,1 0,-1 1,1-1,-1 1,0-1,0 0,1 1,-1-1,0 1,-1-1,1 1,0-1,0 1,0-1,-1 0,1 1,-1-1,1 0,-1 1,0-1,1 0,-1 0,0 1,0-1,-1 1,0 0,-1 0,0 0,-1 0,1 0,0 0,0 0,-1-1,1 0,-1 1,0-1,1-1,-1 1,-1 0,-6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50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70,'33'-7,"12"-4,-42 10,0 0,-1 0,1-1,0 1,0-1,-1 1,1-1,-1 0,0 0,1 0,-1 0,1-2,-3 4,1-1,-1 1,1-1,-1 1,0-1,0 1,1-1,-1 0,0 1,0-1,0 1,1-1,-1 0,0 1,0-1,0 0,0 1,0-1,0 0,-1 1,1-1,0 0,0 1,0-1,-1 1,1-1,0 0,0 1,-1-1,1 1,-1-1,1 1,0-1,-1 1,1-1,-1 1,1 0,-1-1,1 1,-1 0,0-1,1 1,-1 0,1-1,-1 1,0 0,1 0,-1 0,0 0,1 0,-1 0,0 0,-3-1,0 0,0 0,-1 0,1 1,0 0,0 0,-3 0,3 1,-1 0,1 0,0 0,0 1,0 0,0 0,1 0,-1 0,0 0,1 1,-1 0,1-1,-1 2,3-3,1 0,-1 0,0 0,1 0,-1 0,0 0,1 0,-1 0,1 0,0 0,-1 0,1 0,0 1,0-1,-1 0,1 0,0 0,0 0,0 0,1 1,-1 0,1-1,0 1,-1-1,1 1,0-1,0 0,0 1,0-1,0 0,0 0,1 0,-1 0,0 0,1 0,-1 0,0 0,1 0,1 0,2 2,1-1,-1 0,1 0,0-1,0 1,0-1,0-1,-1 1,3-1,5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51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1,'5'5,"-1"0,-1 1,1-1,-1 1,0 0,0 1,0-1,0 3,0-1,0-1,0 0,1 0,-1 0,6 6,-11-16,1 1,0-1,0 0,0 1,0-1,0 0,1 0,-1 0,1 0,0 1,0-1,0 0,0 0,1-2,-1 3,0 1,0-1,0 0,0 1,1-1,-1 1,1-1,-1 1,1-1,-1 1,1-1,0 1,0 0,0-1,0 1,0 0,0 0,0-1,0 1,0 0,0 0,1 0,-1 0,0 1,1-1,-1 0,1 0,5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52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0,'0'0,"0"0,0 0,0 1,0 1,0 1,2 2,0 2,0 0,0 0,0-1,0-1,-2-2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53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1,'0'0,"0"0,0 0,0 0,0 0,1 0,-1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19:53.403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0,'0'336,"0"-327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54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56,'15'-1,"0"0,-1-2,12-2,1-1,-19 5,-3 0,0 0,-1 0,1 0,0 0,-1-1,1 0,0 0,-4 2,-1-1,0 1,0 0,0 0,0 0,0 0,1 0,-1 0,0 0,0-1,0 1,0 0,0 0,0 0,0 0,0-1,0 1,1 0,-1 0,0 0,0 0,0-1,0 1,0 0,0 0,0 0,0-1,0 1,0 0,0 0,-1 0,1 0,0-1,0 1,0 0,0 0,0 0,0 0,0-1,0 1,0 0,-1 0,-8-8,-11-3,18 11,0-1,0 1,-1 0,1-1,0 1,0 0,0 0,-1 1,1-1,0 0,0 1,0-1,0 1,0 0,0 0,0-1,0 1,0 1,0-1,0 0,0 0,1 1,-1-1,0 1,1-1,-1 1,1 0,0 0,0-1,0 1,0-1,0 1,1 0,-1-1,1 1,-1 0,1-1,0 1,-1 0,1 0,0-1,0 1,0 0,0 0,1-1,-1 1,0 0,1 0,-1-1,1 1,0 0,0-1,-1 1,1-1,0 1,0-1,0 1,1-1,-1 0,0 0,0 1,1-1,0 1,0-1,1 0,-1 1,0-1,1 0,-1 0,1 0,-1 0,1-1,-1 1,2-1,7 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55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123 0,'-11'0,"-26"1,34-1,1 0,0 1,-1-1,1 1,0-1,0 1,0 0,-1 0,1 0,0 0,0 0,0 0,-1 1,3 1,0-1,1 0,-1 0,0 1,1-1,-1 0,1 0,0 0,-1 1,1-1,2 2,-1 1,-1-3,0 0,-1 1,1-1,0 1,-1 0,1-1,-1 1,0-1,0 1,0 0,0-1,0 1,-1-1,1 1,-1 0,0 1,0-2,0-1,-1 1,1-1,-1 1,1-1,-1 1,1-1,-1 0,0 1,0-1,0 0,1 0,-1-1,0 1,0 0,0-1,0 1,0-1,-1 1,-1-1,-8 2,8-2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56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28 2,'-2'2,"0"-1,0 1,0-1,0 1,0 0,0 0,1 0,-1 0,0 0,1 0,0 0,0 0,-1 1,1-1,0 0,1 1,-1-1,0 2,1-4,0 1,1 0,-1 0,0 0,1 0,-1-1,0 1,1 0,-1 0,1-1,-1 1,1 0,-1-1,1 1,0-1,-1 1,1-1,0 1,-1-1,1 1,0-1,0 1,-1-1,1 0,0 0,0 1,0-1,1 0,0 1,1-1,-1 0,0 0,0 1,1-2,-1 1,0 0,1 0,-1-1,1 0,-2 1,1 0,-1-1,1 1,-1-1,0 0,1 1,-1-1,0 0,1 0,-1 0,0 0,0 0,0 0,0 0,1-1,-2 1,1 0,-1 0,0 0,1 0,-1 1,0-1,0 0,0 0,0 0,0 0,0 0,0 0,0 0,0 1,0-1,-1 0,1 0,0 0,0 0,-1 1,1-1,-1 0,1 0,-1 1,1-1,-1 0,1 0,-1 1,0-1,0-1,-1 1,0-1,0 0,-1 1,1 0,0-1,0 1,-1 0,1 0,0 0,-1 0,1 1,-1-1,1 1,-1 0,1-1,-1 1,0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57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65 208,'-3'-1,"1"1,0-1,0 0,-1 1,1-1,0 0,0 0,0 0,0-1,0 1,0 0,1-1,-1 1,0-1,1 0,-1 1,1-1,-1-1,-2-2,1 0,0 0,0 0,0 0,0-1,0-2,1 2,1-1,0 1,0-1,1 1,0-1,0 1,0-1,1 1,0-1,0 1,2-5,-3 8,1-1,0 1,1-1,-1 1,1-1,-1 1,1 0,0 0,0 0,0 0,1 0,-1 1,1-1,-1 0,1 1,0 0,0 0,0 0,0 0,1 0,1 0,2 0,-2 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58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1,'0'0,"0"0,0 0,0 0,1 0,3 0,7 0,8 0,5 0,4 0,-1 0,-6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59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3 1,'-3'83,"5"-88,0 0,0 0,1 1,-1-1,1 1,0-1,0 1,1 0,-1 0,2-1,-5 5,1-1,0 0,0 0,0-1,1 1,-1 0,0 0,0 0,1 0,-1 1,1-1,-1 0,1 0,0 1,-2 0,0 0,1 0,-1 0,1 0,-1 0,0 0,1 0,-1 0,1 0,-1 0,0 0,1 0,-1 1,1-1,-1 0,0 0,1 1,-1-1,0 0,1 0,-1 1,0-1,0 0,1 1,-1-1,0 0,0 1,1-1,-1 1,1 3,1 0,-1 0,0 1,-1-1,1 0,-1 1,1 1,0 7,1-12,1-7,-2 3,1-1,0 0,0 0,1 1,-1-1,1 1,0 0,-1 0,2 0,2-3,-6 6,1-1,0 1,0-1,0 1,-1-1,1 1,0-1,0 1,0 0,0-1,0 1,0 0,0 0,0 0,0 0,0 0,0 0,0 0,0 0,-1 0,1 0,0 0,0 1,0-1,0 0,0 1,0-1,0 1,-1-1,1 1,0-1,0 1,0 0,-1-1,1 1,0 0,-1-1,1 1,-1 0,1 0,-1 0,1 0,-1 0,0-1,1 1,-1 0,0 0,0 0,0 0,12 31,-9-25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60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0,'4'9,"0"-1,1 0,0-1,0 1,1-1,0 0,5 4,-10-9,0-1,1 0,-1 0,0 0,1 0,-1 0,0 0,1 0,-1 0,1 0,0-1,-1 1,1 0,0-1,-1 0,1 1,0-1,-1 0,1 0,0 0,0 0,-1 0,1 0,0-1,-1 1,1-1,0 1,-1-1,1 1,-1-1,1 0,0 0,-1 0,0 0,1 0,-1 0,0 0,1 0,-1-1,0 1,0 0,0-1,0 1,0-1,-1 2,1-1,-1 1,0-1,1 0,-1 1,0-1,1 1,-1-1,0 0,0 1,0-1,1 0,-1 1,0-1,0 0,0 1,0-1,0 0,0 1,-1-1,1 0,0 1,0-1,2 9,8 9,-5-10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61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5,'1'3,"0"0,0 0,0 0,0 0,1 0,-1-1,1 1,-1-1,1 1,0-1,0 1,0-1,0 0,2 1,20-23,-20 16,-1 1,1 1,0-1,0 1,0-1,0 1,1 0,2 0,-6 2,0-1,0 1,0 0,0 0,0 0,0 0,0 0,0 0,0 0,0 0,0 1,0-1,0 0,0 1,0-1,0 1,0-1,0 1,0-1,0 1,0-1,-1 1,1 0,0 0,0-1,-1 1,1 0,0 0,-1 0,1 0,-1 0,1 0,-1 0,0 0,1 0,-1 0,0 0,0 0,1 0,4 29,-4-22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62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122 123,'-3'0,"-1"-1,0 0,0 0,1-1,-1 1,0-1,1 1,-3-3,-18-6,20 9,0 0,-1 0,1 1,-1 0,1-1,0 2,-1-1,1 0,-2 1,5-1,0 1,1-1,-1 0,0 0,0 1,0-1,0 0,1 1,-1-1,0 1,0-1,1 1,-1-1,0 1,1-1,-1 1,1 0,-1 0,1-1,-1 1,1 0,-1 0,1-1,0 1,-1 0,1 0,0 0,0 0,-1-1,1 1,0 0,0 0,0 0,0 0,0 0,0 0,1-1,-1 1,0 0,0 0,1 0,-1 0,0-1,1 1,-1 0,1 0,-1-1,1 1,-1 0,1 0,0 1,-1-1,1 1,0-1,0 0,0 1,0-1,0 0,0 0,0 0,0 0,0 0,1 0,-1 0,0 0,1-1,-1 1,1 0,-1-1,1 1,-1-1,1 1,-1-1,1 0,-1 0,1 0,-1 0,1 0,0 0,-1 0,1 0,-1-1,1 1,-1 0,1-1,-1 0,1 1,0-1,2-1,0-1,-1 1,1-1,0 1,-1-1,0 0,0 0,0 0,0-1,0 1,-1-1,1 0,0-1,-1 0,1 0,-1-1,0 1,-1-1,1 0,-1 0,0 1,0-1,-1 0,0 0,0 0,0 0,-1 0,0 0,0 1,0-1,-1-2,1 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63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90 72,'-17'-22,"11"14,0 1,0 0,0 0,-2 0,6 6,1-1,-1 1,1 0,-1 0,1 0,-1 0,0 0,0 0,0 1,1-1,-1 1,0-1,0 1,0 0,0-1,0 1,0 0,0 0,0 1,0-1,0 0,3 0,-1 0,1 0,0 0,0 0,0 1,0-1,-1 0,1 0,0 1,0-1,-1 0,1 1,0-1,-1 0,1 1,0-1,-1 1,1 0,0-1,-1 1,1-1,-1 1,1 0,-1-1,1 1,-1 0,0 0,1-1,-1 1,0 0,0 0,0 0,1-1,-1 1,0 0,0 0,0 0,0-1,0 1,0 0,-1 0,1 0,0-1,0 1,-1 0,1 0,0 0,-1-1,1 1,0 0,-1-1,1 1,-1 0,0-1,1 1,-1-1,1 1,-1-1,0 1,1-1,-1 1,0-1,0 0,1 1,-2-1,16-2,-12 1,0 0,0 1,0 0,-1-1,1 1,0 0,0 0,0 0,0 0,0 0,0 1,0-1,0 1,-1-1,1 1,0 0,0-1,-1 1,1 0,0 0,-1 0,1 0,-1 1,1-1,28 20,-21-16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19:54.456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187 1,'-6'0,"-6"0,1 0,-1 1,0 0,-3 1,10 0,1-1,-1 0,1 1,-1 0,1 0,0 0,0 1,0-1,0 1,1 0,-1 0,0 1,-4 3,1 1,0 0,0 0,1 1,0-1,0 1,1 1,-2 4,6-12,0 0,0 0,1 0,-1 0,1 0,-1 0,1 1,0-1,0 0,0 0,0 0,0 1,0-1,1 0,-1 0,1 0,-1 0,1 1,0-1,0 0,0 0,0 0,1-1,-1 1,0 0,1 0,-1-1,1 1,0-1,0 1,-1-1,1 1,0-1,0 0,0 0,1 0,-1 0,0-1,0 1,1 0,0 0,10 1,0 0,0 0,0-1,1 0,-1-1,0-1,0 0,0-1,1 0,4 0,-13 2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64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0,'4'6,"0"0,0 0,0 0,-1 0,1 1,-2-1,1 1,-1 0,0 0,0 0,-2-6,34-33,-32 31,-1 0,0-1,0 1,1 0,-1 0,1 1,-1-1,1 0,-1 0,1 1,-1-1,1 1,-1-1,1 1,0 0,-1 0,1-1,0 1,1 1,-2-1,0 1,1 0,-1 0,0-1,0 1,0 0,0 0,0 0,0 1,0-1,0 0,-1 0,1 0,0 1,-1-1,1 0,-1 1,1-1,-1 0,1 1,-1-1,0 2,5 17,-4-12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65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43,'36'3,"-28"-2,0 0,0 0,0-1,-1 0,1-1,0 1,0-2,0 1,3-2,-11 3,0 0,1 0,-1 0,0 0,0 0,1 0,-1 0,0-1,0 1,1 0,-1 0,0 0,0 0,0-1,1 1,-1 0,0 0,0-1,0 1,0 0,0 0,1-1,-1 1,0 0,0 0,0-1,0 1,0 0,0 0,0-1,0 1,0 0,0-1,0 1,0 0,0 0,0-1,0 1,0 0,0 0,-1-1,-10-11,-16-4,25 15,1 1,0-1,-1 1,1-1,-1 1,1-1,-1 1,0 0,1 0,-1 0,1 0,-1 0,1 0,-1 0,0 0,1 1,-1-1,1 0,-1 1,1 0,0-1,-1 1,1 0,-1 0,1-1,0 1,0 0,0 1,-1-1,1 0,0 0,0 0,0 1,1 0,-1 0,0 0,1 0,-1 0,1 0,0 0,0-1,0 1,0 0,0 0,0 0,0 0,1 0,-1 0,1 0,-1 0,1 0,0-1,0 1,0 0,0 0,0-1,0 1,0-1,1 1,3 4,0-1,0 0,1 0,0 0,0-1,0 0,1 0,-1-1,1 0,0 0,0 0,0-1,0 0,0 0,1-1,-1 0,0 0,1-1,0 0,5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66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1,'5'22,"-1"0,0 0,-2 0,0 0,-2 0,0 8,1 32,-1-48,1 14,1 0,2 0,0-1,4 11,-5-29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67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9,'0'0,"0"0,1 0,1 0,5 0,6 0,8 0,5 0,3 0,0 0,-3-1,-3 0,-5 0,-4-1,-3 1,-4-1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68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138 19,'-5'0,"0"-1,1 1,-1-2,1 1,-1 0,1-1,-2 0,2 0,-1 0,1 1,-1 0,0-1,0 2,1-1,-3 0,5 1,-1 0,0 1,1-1,-1 1,0-1,1 1,-1 0,1 0,-1 0,1 0,-1 0,1 0,0 1,0-1,-1 1,1 0,0 0,1-1,-1 1,0 0,0 1,1-1,-1 0,1 0,0 1,-1 0,2-2,-1 1,1-1,0 1,-1-1,1 1,0-1,0 1,0-1,0 1,0-1,0 1,1-1,-1 0,0 1,1-1,-1 1,1-1,-1 1,2 0,-1-1,0 1,1 0,-1-1,1 1,-1-1,1 1,0-1,0 0,0 0,0 1,-1-1,1-1,1 1,-1 0,0 0,0-1,0 1,4 0,0 0,-1-1,1 0,0 0,-1 0,1 0,0-1,2 0,-6 1,-1 0,1-1,-1 1,1 0,-1-1,1 1,-1-1,1 1,-1-1,1 0,-1 0,0 1,1-1,-1 0,0 0,0 0,0 0,0-1,0 1,0 0,0 0,0-1,0 1,0 0,-1-1,1 1,-1-1,1 1,-1-1,1 1,-1-1,0-1,1 5,-1 0,1 0,0 0,0 0,0 0,0 0,0 0,1 0,-1 0,1-1,-1 1,1-1,-1 1,1-1,0 1,1 0,3 2,-1 0,1-1,0 1,7 2,0-2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69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119 3,'-31'-1,"21"0,0 0,0 1,0 1,-8 1,16-2,0 0,0 0,0 1,0-1,0 1,1-1,-1 1,0 0,0-1,1 1,-1 0,0 0,1 1,-1-1,1 0,0 0,1 0,0 0,0 0,-1 0,1 1,0-1,0 0,1 0,-1 0,0 0,0 0,0 0,1 0,-1 0,0 0,1 0,-1 0,1 0,-1 0,1 0,0 0,-1 0,1 0,0 0,0 0,3 3,7 14,-10-18,-1 1,0-1,0 1,1-1,-1 1,0-1,0 1,0-1,1 1,-1-1,0 1,0-1,0 1,0-1,0 1,0-1,0 1,0 0,0-1,-1 1,1-1,0 1,0-1,0 1,0-1,-1 0,1 1,0-1,-1 1,1-1,-1 1,-1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70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12 1,'-10'186,"10"-169,-1 15,2-26,4-14,9-26,-13 32,1-1,-1 1,0 0,1 0,-1 0,1 0,0 0,0 0,0 0,-1 1,2-1,-1 1,1-1,-4 5,0 1,1-1,-1 1,-1-1,1 0,0 0,-1 0,0 1,1-3,1 0,-1 0,1 0,-1 0,1 0,-1 0,1 0,-1 0,1 0,0 0,0 0,0 0,-1 0,1 0,0 0,0 1,1-1,-1 0,0 0,0 0,0 0,1 0,-1 0,1 0,-1 0,1 0,-1 0,1 0,-1 0,1 0,0 0,0 0,3 2,-1-1,1 0,0 0,-1-1,1 1,0-1,0 0,1 1,6 1,-5-1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71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86 0,'-44'4,"41"-4,-1 1,1 0,-1 0,1 0,-1 0,1 0,0 1,-1-1,1 1,0 0,0 0,3-1,0-1,-1 1,1-1,0 0,0 1,0-1,0 1,0-1,-1 1,1-1,0 1,0-1,0 1,0-1,0 1,1-1,-1 0,0 1,0-1,0 1,0-1,0 1,1-1,-1 1,0-1,0 0,0 1,1-1,9 15,-7-12,10 14,-8-12,-1 1,0-1,0 1,0 0,0 0,-1 0,0 1,0 0,-3-7,0 1,0-1,0 0,0 1,0-1,0 1,0-1,0 0,0 1,0-1,0 0,-1 1,1-1,0 1,0-1,0 0,0 1,-1-1,1 0,0 1,0-1,-1 0,1 0,0 1,0-1,-1 0,1 0,0 1,-1-1,1 0,0 0,-1 0,1 0,0 1,-1-1,-15 3,12-3,-6 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72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0,'0'0,"0"0,0 0,0 0,0 0,1 0,1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73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55 1,'-1'15,"-1"0,-1 0,0 0,-1 0,-1 3,-4 13,-18 67,51-205,-19 93,-1-4,2 0,0 0,6-9,-12 27,0 0,0 0,0 0,0 0,0 0,0 0,0-1,0 1,1 0,-1 0,0 0,0 0,0 0,0 0,0 0,0 0,0 0,1 0,-1-1,0 1,0 0,0 0,0 0,0 0,1 0,-1 0,0 0,0 0,0 0,0 0,0 0,1 0,-1 0,0 0,0 0,0 1,0-1,0 0,1 0,-1 0,0 0,0 0,0 0,0 0,0 0,0 0,0 0,0 1,1-1,-1 0,0 0,7 11,6 18,-12-27,9 21,-3-3,1-2,0 1,2-1,0 0,8 9,-14-23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03:31.211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39 12,'-2'17,"0"0,-1 0,-1-1,0 1,-7 15,-2 7,22-67,0 2,2-1,1 1,2 1,5-8,24 117,-41-81,1-1,-1 1,1 0,0 0,0-1,0 0,0 1,0-1,0 0,0-1,1 1,0 0,-1-1,1 0,0 0,-1 0,1 0,0 0,0-1,0 1,0-1,-1 0,1 0,0-1,0 1,1-1,18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19:55.186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51 1,'-2'0,"0"1,1-1,-1 1,0 0,1-1,-1 1,1 0,-1 0,1 0,-1 0,1 0,0 0,0 1,-1-1,1 0,0 1,0-1,0 0,1 1,-1 0,-16 31,16-31,0 1,0 0,1-1,-1 1,1 0,-1 0,1 0,0 0,0-1,0 1,1 0,-1 0,1 0,-1-1,1 1,0 0,0-1,1 1,-1 0,0-1,1 1,0-1,0-1,-1 0,1 1,0-1,0 0,-1 0,1 0,0 0,0 0,0 0,1-1,-1 1,0-1,0 1,0-1,0 0,1 0,-1 1,0-2,0 1,0 0,1 0,-1-1,0 1,0-1,0 1,0-1,0 0,1 0,0-1,0 1,0 0,0-1,0 0,0 0,0 1,0-2,-1 1,1 0,-1 0,0-1,1 1,-1-1,-1 0,1 0,0 0,-2 2,1 1,-1-1,0 0,1 0,-1 0,0 0,0 0,0 0,0 0,0 0,0 0,0 0,0 0,0 0,0 0,-1 0,1 0,0 1,-1-1,1 0,-1-1,0 1,0 0,0 0,-1 0,1 0,-1 0,1 0,-1 0,1 0,-1 0,1 0,-1 1,0-1,1 1,-1-1,0 1,1 0,-2-1,-2 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74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19,'0'0,"0"0,0 0,2 0,2-1,4-1,4-1,4 0,2 0,1-1,-3 2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75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51 197,'-5'-5,"1"-1,0 1,1-1,-1 0,1 0,0-1,0 1,1 0,0-1,0 0,-3-12,1 0,-1-18,5 36,-1-34,1 34,0 0,0 1,0-1,0 0,0 1,0-1,0 0,0 1,1-1,-1 0,0 1,0-1,1 0,-1 1,0-1,1 1,-1-1,1 0,-1 1,0-1,1 1,-1-1,1 1,0 0,-1-1,1 1,-1-1,1 1,0 0,-1 0,1-1,0 1,-1 0,1 0,0 0,-1 0,1 0,0 0,-1 0,1 0,0 0,-1 0,2 0,3 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76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1,'0'0,"1"0,1 0,4 0,3 2,4 0,3 2,2-1,-4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77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1,'0'0,"0"1,1 2,0 5,1 4,1 5,1 3,0 0,1 1,1-1,-1-2,0-3,-1-3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78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41,'5'0,"77"-4,-74 4,1-2,0 1,-1-1,1-1,-1 1,0-2,1 1,-1-1,-7 4,-1 0,0 0,1-1,-1 1,0 0,1 0,-1 0,0 0,1-1,-1 1,0 0,1 0,-1-1,0 1,0 0,1 0,-1-1,0 1,0 0,1-1,-1 1,0 0,0-1,0 1,0 0,0-1,0 1,0-1,0 1,1 0,-1-1,0 1,-11-5,-17 4,27 1,0 0,1 0,-1 1,0-1,0 0,1 0,-1 1,0-1,1 0,-1 1,1-1,-1 1,0-1,1 1,-1-1,1 1,-1-1,1 1,-1-1,1 1,0 0,-1-1,1 1,0 0,-1-1,1 1,0 0,0 0,0 1,0-1,0 1,0-1,1 0,-1 1,0-1,1 1,0-1,-1 0,1 1,0-1,-1 0,1 0,0 1,3 2,0 1,0-1,1 0,-1 0,1 0,4 3,-5-5,-1 0,1 0,-1-1,1 1,0-1,-1 0,1 0,0-1,0 1,0-1,-1 1,1-1,0 0,0-1,0 1,0-1,4-1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79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47,'1'12,"1"0,0 0,2 6,-4-26,1-1,0 1,0 0,0-1,2-3,-2 9,-1 0,1 1,0-1,0 0,1 1,-1-1,1 1,-1-1,1 1,0 0,-1-1,1 1,0 0,0 0,1 1,-1-1,3-1,4-1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80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181 35,'-6'-4,"-1"0,0 0,-1 0,1 1,0 0,-1 0,0 1,0 0,0 0,0 1,0 0,1 0,0 1,0-1,0 1,0 1,-1-1,1 1,-4 1,10-2,0 1,-1-1,1 0,0 0,-1 1,1-1,0 1,0-1,-1 1,1-1,0 1,0 0,0 0,0-1,0 1,0 0,0 0,0 0,0 0,0 0,1 0,-1 1,0-1,1 0,-1 0,1 0,-1 1,1-1,-1 0,1 1,0-1,0 0,0 1,0-1,0 0,0 1,0-1,0 0,0 1,1-1,-1 0,0 1,1-1,-1 0,1 1,-1-1,1 1,-1-1,1 0,0 1,0-1,-1 0,1 0,0 0,0 0,0 1,0-1,1-1,-1 1,0 0,0 0,0 0,1 0,-1-1,0 1,1-1,-1 1,1-1,-1 0,1 1,2-1,1 0,-1 0,1-1,-1 1,1-1,-1 0,3-1,23-4,-27 7,0-1,-1 1,1 0,-1 0,1 1,-1-1,1 0,-1 1,0-1,1 1,-1 0,0 0,0 0,-1 0,3 2,-2-2,0 1,1 0,0-1,-1 0,1 0,0 0,0 0,0 0,1 0,2 0,0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81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0,'0'0,"0"1,0 1,1 4,2 7,1 7,1 5,0 4,2 0,-2 0,1-3,-1-3,-2-4,-1-5,0-3,0-5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82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1,'0'0,"0"1,1 1,0 4,3 3,0 5,1 4,0 2,-1 1,0-1,0-1,-1-3,1-2,-1-3,0-1,0-2,-1-2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83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26 1,'0'0,"0"0,-1 0,0 0,-1 2,-1 1,-1 1,-1 2,0 1,0-1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19:56.316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1,'0'164,"2"-169,-1 1,1 0,0 0,0 0,0 1,1-1,-1 0,1 1,0-1,1 0,5-7,-3 3,-4 4,0 1,0-1,0 1,1-1,0 1,0 0,0 0,0 0,0 0,1 1,-1-1,1 1,0 0,0 0,-3 2,0 1,0-1,-1 1,1-1,0 1,0-1,-1 1,1 0,0 0,-1-1,1 1,-1 0,1 0,-1-1,0 1,1 0,-1 0,0 0,1 0,-1 0,0 0,0 0,0-1,0 1,0 0,0 0,3 26,-3-26,0-1,-1 1,1-1,0 1,0-1,0 0,0 1,0-1,0 1,0-1,0 0,0 1,0-1,1 1,-1-1,0 1,0-1,0 0,1 1,-1-1,0 0,0 1,1-1,-1 0,0 1,0-1,1 0,-1 1,1-1,-1 0,0 0,1 0,-1 1,14-9,-7 3,4-3,-8 5,1 0,0 1,0-1,0 1,1-1,-1 1,1 0,-1 1,1-1,1 0,-5 3,0-1,0 1,0-1,-1 1,1-1,0 1,0-1,0 1,0 0,-1-1,1 1,0 0,-1 0,1 0,-1-1,1 1,-1 0,1 0,-1 0,1 0,0 2,4 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84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0,'0'0,"0"0,0 0,0 0,0 1,1 3,0 3,1 5,1 2,0 3,1 1,2 2,-1-1,0-1,-1-3,-1-3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85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35,'0'0,"1"0,3-1,6 0,7-1,6 0,5-2,3 1,-1-1,-2 0,-5 0,-4 1,-5-1,-4 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86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36,'0'0,"0"0,2 0,3-1,8-2,9-2,8-2,7 1,6 0,-1 1,-7 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87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103 1,'-5'1,"1"-1,-1 1,0 0,0 1,1-1,-1 1,1 0,-1 0,1 0,0 1,0-1,0 1,0 0,0 0,1 1,-1-1,1 1,0 0,0 0,0 0,1 0,-1 0,1 0,0 1,1-1,-1 1,1 0,-1-1,1 1,1 0,-1 3,1-8,0 1,0-1,0 1,0 0,0-1,0 1,0-1,0 1,0-1,0 1,0-1,1 1,-1-1,0 1,0-1,1 1,-1-1,0 1,1-1,-1 0,0 1,1-1,-1 1,1-1,-1 0,1 0,-1 1,1-1,-1 0,1 0,-1 1,1-1,-1 0,1 0,-1 0,1 0,-1 0,1 0,-1 0,1 0,0 0,-1 0,1 0,-1 0,1 0,-1 0,1-1,-1 1,1 0,-1 0,1-1,-1 1,1 0,-1-1,30-15,-29 16,22-18,-15 12,0 1,0-1,0 1,4-1,-10 8,-1-1,1 1,0 0,-1 0,1 0,-1 0,1 0,-1 0,0 0,0 1,0-1,0 0,0 1,2 4,9 11,-8-12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88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1,'0'71,"1"-76,1-1,-1 0,1 0,0 1,0-1,1 1,0 0,0 0,0 0,1 0,2-3,-6 8,1 0,-1 0,1 0,-1 0,1 0,-1 0,1 0,0 0,-1 0,1 0,-1 0,1 1,-1-1,1 0,-1 0,1 0,-1 1,1-1,-1 0,1 1,-1-1,0 0,1 1,-1-1,1 0,-1 1,0-1,1 1,-1-1,0 1,0-1,1 1,-1-1,0 1,0-1,0 1,1-1,-1 1,8 24,-7-24,12 49,-11-54,0 1,0 0,1 0,0 0,0 0,0 0,0 0,0 1,0 0,0 0,4-2,-6 4,1-1,-1 1,0 0,1 0,-1 0,1 0,-1 0,0 1,1-1,-1 0,1 1,-1-1,0 1,1-1,-1 1,0-1,0 1,1 0,-1 0,0 0,0 0,6 4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89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120 1,'-10'1,"0"-1,0 2,0-1,1 1,-1 1,-1 0,8-2,1 0,-1 0,0 0,1 0,-1 0,1 0,-1 1,1-1,-1 1,1 0,0-1,0 1,0 0,0 1,0-1,1 0,-1 0,0 1,1-1,0 1,0-1,-1 1,1 0,1-2,0-1,0 0,0 0,0 0,0 1,0-1,0 0,0 0,0 0,0 1,0-1,0 0,0 0,0 0,0 1,0-1,1 0,-1 0,0 0,0 0,0 1,0-1,0 0,0 0,1 0,-1 0,0 0,0 1,0-1,0 0,1 0,-1 0,0 0,0 0,0 0,1 0,-1 0,0 0,11 0,16-10,-23 8,18-7,-16 5,0 1,1 1,-1-1,1 1,-1 0,1 0,0 1,0 0,1 0,-6 2,0 0,0 0,0 0,0 0,-1 0,1 0,0 1,0-1,-1 0,1 1,-1 0,1-1,-1 1,0 0,0-1,1 3,16 15,-5-11,1-1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90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104 1,'-7'1,"0"1,1 0,-1 0,0 1,1 0,0 0,0 1,0 0,0 0,0 0,1 1,-1 0,4-3,-1 0,1 1,0 0,0-1,0 1,0 0,0 0,0 0,1 0,-1 2,2-4,0-1,0 1,-1 0,1 0,0-1,0 1,0 0,0-1,0 1,0 0,0 0,1-1,-1 1,0 0,0-1,0 1,1 0,-1-1,0 1,1 0,0 0,0-1,-1 1,1 0,0-1,0 1,0-1,0 1,0-1,0 1,0-1,0 0,0 0,0 1,0-1,0 0,1 0,-1 0,0 0,14-1,1 0,-1-1,0-1,0 0,0-1,-1-1,7-3,45-12,-67 21,-1 0,1 1,-1-1,1 1,0 0,0 0,0-1,0 1,0 0,0 0,0 0,1 0,-1 0,1 0,-1 0,1 0,0 0,0 0,0 0,0 0,0 0,0 0,0 0,1 0,-1 0,1 0,0 1,1-1,0 0,0-1,0 0,0 0,0 1,1-1,-1 0,0-1,1 1,-1 0,1-1,-1 1,0-1,1 0,-1 0,1 0,-1 0,1 0,-1-1,1 1,-1-1,1 1,-1-1,0 0,0 0,0 1,0-1,0 1,0-1,0 0,0 0,0 0,-1 0,1 0,0-1,-1 1,1 0,-1-1,0 1,1-1,-1 1,0-1,0 0,0 0,0 1,0-1,0 0,0 0,-1 0,1 0,-1 0,1 0,-1 0,0 0,0 1,-1-1,1 1,0 0,-1 0,1 0,-1 0,0 0,1 0,-1 0,0 0,1 0,-1 0,0 0,0 0,0 1,0-1,0 0,0 0,0 1,0-1,0 1,0-1,0 1,-1 0,1-1,0 1,0 0,0 0,0 0,-1-1,1 1,0 1,-1-1,-3 0,1 0,0 0,0 0,0 1,-1-1,1 1,0 0,0 1,-1 0,-1 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91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12,'0'0,"0"5,0-1,0 1,1 0,-1-1,1 0,0 1,0-1,0 1,1-1,17-27,-16 19,0 0,0 1,1-1,-1 1,1 0,0 0,-1 0,4-1,-7 4,1-1,0 1,0 0,0-1,0 1,0 0,0 0,0 0,0 0,0 0,0 0,0 0,0 0,0 0,0 0,0 0,0 1,0-1,0 0,0 1,-1-1,1 1,0-1,0 1,0-1,-1 1,1 0,0-1,0 1,-1 0,1 0,-1-1,1 1,0 0,-1 0,0 0,1 0,-1 0,0 0,1-1,-1 1,0 0,0 1,2 1,-1 1,0-1,0 1,0-1,0 1,-1 0,0 0,1-1,-2 2,2-6,-1 0,0 0,0 0,0 0,1 0,-1 0,0 0,1 0,-1 0,1 1,-1-1,1 0,-1 0,1 0,0 0,-1 1,1-1,0 0,0 1,0-1,-1 0,1 1,0-1,0 1,0 0,0-1,0 1,0 0,0-1,0 1,0 0,0 0,0 0,0 0,0 0,0 0,0 0,0 0,0 0,0 1,0-1,0 0,1 1,2 0,0 0,1 1,-1-1,0 1,0 0,0 0,0 1,0-1,1 3,8 8,-8-9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92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29 59,'-6'131,"6"-59,-12-110,8 17,1-1,1 0,1-20,1 35,0 0,1 0,0 0,0 0,0 1,1-1,0 0,0 0,1 1,0 0,0-1,1 1,-1 0,3-1,-5 5,0 0,1 1,-1-1,1 1,-1 0,1 0,0-1,0 1,-1 0,3 0,-3 0,0 1,-1 0,1 0,0 0,0 0,-1 0,1 0,0 0,0 0,-1 0,1 0,0 0,0 0,-1 0,1 1,0-1,-1 0,1 0,0 1,1 0,-1 1,1-1,-1 1,0-1,0 1,0-1,0 1,0-1,0 1,0 0,0 0,-1 0,1-1,0 1,-1 0,0 0,1 0,-1 0,0 1,0-1,1 1,-1 0,0-1,-1 1,1 0,0-1,-1 1,0-1,1 1,-1-1,0 1,0-1,-1 1,2-2,-1 0,1 0,-1-1,0 1,1 0,-1-1,0 1,0 0,0-1,1 1,-1-1,0 1,0-1,0 1,0-1,0 0,0 0,0 1,0-1,0 0,0 0,0 0,0 0,0 0,0 0,0 0,0 0,0-1,0 1,0 0,0-1,0 1,0-1,0 1,0-1,-3-1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93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0,'0'9,"1"30,-1-38,0 0,0 1,0-1,0 0,1 0,-1 1,0-1,1 0,-1 0,1 0,-1 0,1 1,0-1,-1 0,1 0,0 0,0 0,-1-1,1 1,0 0,0 0,0 0,0-1,0 1,1 0,-1-1,0 0,0 0,-1 0,1 0,0 0,0 0,0 0,0 0,-1 0,1-1,0 1,0 0,-1-1,1 1,0 0,0-1,-1 1,1-1,0 1,-1-1,1 1,0-1,-1 1,1-1,-1 0,1 1,-1-1,1 0,-1 0,0 1,1-1,-1 0,0 0,1 0,-1 0,1 0,-1 0,1 0,0 0,0 0,-1 0,1 0,0 0,0 0,0 0,0 1,0-1,1 0,0 2,0-1,0 1,1 0,-1 0,0 0,0 0,0 1,0-1,0 0,0 1,0-1,0 2,10 6,-7-7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19:57.368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22 88,'7'0,"42"-3,-47 3,0 0,0 0,0-1,0 1,0-1,0 1,0-1,0 0,-1 0,1 0,0 0,0 0,-1 0,1 0,0-1,-1 1,1 0,-1-1,0 0,1 0,-2 0,0 0,0 1,0-1,0 0,0 1,0-1,-1 0,1 1,-1-1,1 0,-1 1,0-1,1 1,-1-1,0 1,0-1,0 1,0-1,-1 1,1 0,0 0,-1 0,1 0,-1 0,-1-3,-1 1,0 0,0 0,0 0,0 1,-1-1,1 1,-3-1,6 3,0 0,-1-1,1 1,-1 0,1 0,0 0,-1 0,1 0,-1 0,1 0,0 0,-1 0,1 1,0-1,-1 1,1-1,0 1,-1-1,1 1,0 0,0-1,0 1,0 0,-2 1,1 0,1 1,-1-1,0 0,0 1,1-1,0 0,-1 1,1 0,0-1,0 1,-1 4,1-1,-1 0,1 0,1 1,-1-1,1 0,0 1,1-1,0 6,1-6,1 0,0 0,0-1,0 1,1-1,0 1,0-1,0 0,0 0,1-1,0 1,0-1,1 0,-1-1,1 1,0-1,0 0,0 0,0 0,1-1,-1 0,1 0,-1-1,1 0,0 0,0 0,-1-1,1 0,7 0,1-3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94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1,'0'0,"0"0,0 0,0 1,0 2,0 1,0 2,1 2,0 2,1 2,0-1,1 1,0-1,0-1,-1-2,-1-2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95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10,'60'4,"-44"-1,1-2,0 0,8-1,-24-1,9 1,0 0,-1-2,1 1,0-1,-1 0,1-1,-1 0,1-2,-29 8,18-3,0 0,0 0,0-1,0 1,0 0,0 0,0 0,0 0,0 1,0-1,0 0,0 0,0 0,0 1,0-1,0 0,0 1,0-1,0 1,1-1,-1 1,0 0,0-1,0 1,1 0,-1 0,0-1,1 1,-1 0,1 0,-1 0,1 0,0 0,-1-1,1 1,0 0,-1 0,1 0,0 0,0 0,0 0,0 1,0-1,0 1,0 0,0-1,1 1,-1-1,0 1,1-1,-1 1,1-1,0 1,0-1,-1 1,1-1,0 0,0 0,0 1,0-1,0 0,1 0,-1 0,0 0,0 0,1 0,-1 0,1-1,-1 1,1 0,2 0,-1 1,1-1,0 0,0 0,0 0,0 0,0-1,0 0,0 1,2-2,3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96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0,'1'9,"0"0,0-1,1 1,0-1,1 0,0 0,0 0,2 2,12 38,-18-53,1 0,-1 0,1 0,0 0,0 0,0 0,1 0,0 0,0 1,0-1,0 0,3-4,-4 7,1 0,0 0,0 0,0 0,0 1,0-1,1 0,-1 0,1 1,-1-1,1 1,-1-1,1 1,0 0,0 0,-1-1,1 1,0 0,0 1,0-1,0 0,0 1,0-1,1 1,-1-1,0 1,0 0,0 0,2 0,3 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97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1,'0'0,"0"0,0 0,0 0,0 0,0 0,0 0,0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98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4 1,'-3'150,"3"-143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399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2,'0'0,"0"0,0 0,0 0,2 0,5 0,7 2,6-1,4 0,2 0,1-1,-1 0,-1-1,-5 0,-4 0,-4 0,-5-1,-2 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400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6,'0'0,"0"0,1 0,2 0,5-1,6 0,5 0,4-1,2 1,-1 1,-4 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401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88,'17'1,"0"-2,0 0,-1-1,1-1,-1 0,0-1,7-3,-22 7,0 0,-1-1,1 1,0 0,0 0,-1-1,1 1,0-1,-1 1,1-1,0 1,-1-1,1 1,-1-1,1 1,-1-1,1 0,-1 1,0-1,1 0,-1 1,0-1,1 0,-1 0,0 1,0-1,0 0,1 0,-2-1,1 1,-1 0,1 0,0-1,-1 1,0 0,1 0,-1-1,0 1,0 0,0 0,1 0,-1 0,0 0,-1 0,-3-3,0 0,-1 0,1 0,-1 1,0-1,-3 0,5 3,1 0,-1 0,1 0,-1 0,1 1,-1-1,0 1,0 0,1 0,-1 0,0 1,1-1,-1 1,0 0,1 0,-1 0,1 1,-4 1,6-2,0 0,-1 0,1 0,0 0,-1 0,1 0,0 0,0 1,0-1,0 0,0 1,1-1,-1 1,0-1,1 1,-1-1,0 2,1 0,0-1,0 1,0-1,0 1,0-1,0 1,1-1,-1 1,1-1,0 0,-1 1,1-1,1 0,-1 1,0-1,2 2,-1 0,1 0,0-1,-1 1,2-1,-1 0,0 1,1-2,-1 1,1 0,0-1,0 0,0 1,0-2,2 2,1-1,0 0,1 0,-1 0,0-1,1 0,-1-1,1 0,7 0,-3-1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402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0,'0'0,"0"0,2 1,1 3,5 3,3 3,4 2,3 3,0-1,1 0,-2-2,-2-2,-2-2,-3-2,-2-1,-3-3,-2-1,-1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403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130 1,'0'0,"0"0,-2 1,-1 2,-2 2,-2 3,-3 3,-2 1,-1 2,0 1,-1 0,0-1,1-1,3-2,1-2,4-3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19:58.371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72 1,'-2'30,"-1"1,-2 0,-8 26,1-3,-3 23,5 1,3 0,3 51,4-118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404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38 89,'0'0,"-1"0,0 0,-1 2,0 1,1 0,-1 2,2 0,-1 1,1-1,0-1,0 0</inkml:trace>
  <inkml:trace contextRef="#ctx0" brushRef="#br0" timeOffset="1">0 0,'0'0,"0"0,0 0,0 0,0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406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108 4,'-23'-1,"16"0,0 0,0 1,0 0,0 1,0-1,1 1,-1 1,0-1,0 1,0 1,6-3,0 0,1 1,-1-1,1 1,-1-1,1 1,-1 0,1-1,-1 1,1 0,-1-1,1 1,0 0,-1-1,1 1,0 0,0 0,0-1,-1 1,1 0,0 0,0-1,0 1,0 0,0 0,0-1,1 1,-1 0,0 0,0-1,0 1,1 0,-1 0,0-1,1 1,-1 0,1-1,-1 1,22 29,-17-23,1 0,12 17,-17-23,0 0,-1 1,1-1,0 0,0 1,-1-1,1 0,-1 1,1-1,-1 1,0-1,0 1,1-1,-1 1,0 0,-1-1,1-1,0 1,-1-1,1 1,-1-1,1 1,0-1,-1 1,1-1,-1 1,1-1,-1 1,0-1,1 0,-1 1,1-1,-1 0,0 0,1 1,-1-1,0 0,1 0,-1 0,0 0,-18 1,16-1,-6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407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0,'0'0,"0"0,0 2,0 2,0 4,0 4,1 5,0 2,-1 2,1 0,-1-1,0-3,0-3,0-2,0-4,0-2,0-3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408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1,'0'0,"0"0,0 0,0 0,0 0,1 0,1 1,5 0,5 1,4-1,2 0,-2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409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17 0,'-1'22,"-1"-1,-3 14,-3 29,8-60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410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0,'4'1,"1"-1,-1 1,1 0,-1 0,0 0,2 1,13 4,60 6,0-3,0-3,-79-6,1 0,-1 0,0 0,0 0,1 0,-1 0,0 0,0 0,1 0,-1 1,0-1,0 0,0 0,1 0,-1 0,0 1,0-1,0 0,1 0,-1 0,0 1,0-1,0 0,0 0,0 1,0-1,0 0,0 0,0 1,0-1,1 0,-1 0,0 1,0-1,0 0,-1 0,1 1,0-1,0 0,0 0,0 1,0-1,0 0,0 0,0 1,0-1,-1 0,1 0,0 0,0 1,0-1,-1 0,1 0,0 0,-13 21,3-7,10-12,-1-1,1 0,-1 1,1-1,0 1,0-1,0 0,0 1,0-1,0 1,0-1,1 0,-1 1,0-1,1 0,-1 1,1-1,-1 0,1 1,0-1,-1 0,1 0,0 0,0 0,0 0,0 0,0 0,0 0,0 0,0 0,0 0,1-1,-1 1,0 0,1-1,-1 1,0-1,1 0,0 1,0 0,0 0,1-1,-1 1,0-1,1 1,-1-1,0 0,1 0,-1 0,0-1,1 1,-1 0,0-1,0 1,1-1,-1 0,0 0,0 0,0 0,0 0,0 0,0-1,-1 2,-1-1,1 0,0 0,-1 1,1-1,-1 0,0 0,1 0,-1 0,1 1,-1-1,0 0,0 0,0 0,0 0,1 0,-1 0,0 0,0 0,-1 0,1 1,0-1,0 0,0 0,-1 0,1 0,0 0,-1 0,1 1,-1-1,1 0,-1 0,1 1,-1-1,1 0,-1 1,0-1,1 0,-2 0,-1-1,0-1,0 1,0-1,0 1,-1 0,1 0,-1 0,-2 0,-1-1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411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0,'0'0,"0"1,0 1,2 4,0 3,2 4,1 5,1 2,-1 2,0-1,0-2,-1-3,0-3,-1-5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412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17 0,'10'6,"0"0,0 1,-1 0,2 2,-8-7,0 1,0 0,0 0,-1-1,1 2,-1-1,0 0,0 0,0 1,0-1,-1 1,1 0,-1-1,0 2,0-5,-1 1,0 0,0 0,0-1,0 1,0 0,0 0,-1 0,1-1,0 1,0 0,0-1,-1 1,1 0,0 0,-1-1,1 1,-1 0,1-1,-1 1,1-1,-1 1,1-1,-1 1,0-1,0 1,-1 0,0 0,0 0,0 0,0 0,-1-1,1 1,0-1,0 0,-3 1,-2-1,-1 0,1 0,-1-1,1 0,-4-1,-4-2,11 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413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1,'0'0,"0"0,0 0,0 2,0 2,0 3,0 2,0 3,0 1,0 2,0-1,1 0,0-2,1 0,1-2,0-1,0-3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414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53,'8'-1,"-1"1,1-2,-1 1,1-1,-1 0,1 0,-1-1,0 0,0-1,-1 1,1-1,3-3,-10 7,1 0,-1 0,0-1,0 1,1 0,-1 0,0-1,1 1,-1 0,0 0,0-1,1 1,-1 0,0-1,0 1,0 0,0-1,0 1,1 0,-1-1,0 1,0-1,0 1,0 0,0-1,0 1,0 0,0-1,0 1,0-1,0 1,0 0,-1-1,1 1,-12-6,-19 5,29 1,1 1,-1-1,0 1,0-1,0 1,1 0,-1 0,0 0,1 0,-1 0,1 0,-1 0,1 0,0 1,-1-1,1 1,0-1,0 1,0-1,0 1,0 0,0-1,0 1,0 1,1-1,0 0,0-1,0 1,0 0,0 0,0-1,1 1,-1 0,0-1,1 1,0 0,-1-1,1 1,0-1,0 1,0-1,0 1,0-1,0 1,0-1,0 0,1 0,-1 0,0 0,1 0,0 1,11 6,-1-1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19:58.749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1,'243'0,"-240"0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415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78 0,'-4'0,"0"1,0-1,0 1,1 0,-1 0,0 0,0 0,1 1,-1-1,1 1,0 0,-1 0,1 1,0-1,0 0,0 1,0 0,1 0,-1 0,1 0,0 0,0 0,0 1,2-4,0 0,-1 1,1-1,0 0,0 1,0-1,0 0,0 1,0-1,0 0,0 1,0-1,0 0,0 1,0-1,0 0,1 1,-1-1,0 0,0 1,0-1,0 0,1 0,-1 1,0-1,0 0,0 1,1-1,-1 0,0 0,1 0,-1 1,0-1,0 0,1 0,-1 0,0 0,1 0,-1 1,0-1,1 0,-1 0,0 0,1 0,-1 0,23 1,-4 1,-6 9,-9-8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416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65 1,'-4'0,"1"-1,0 2,-1-1,1 0,0 1,0-1,-1 1,1 0,0 0,0 1,-1-1,3 0,0 0,0 0,0 0,0 0,0 0,0 0,0 1,0-1,1 0,-1 0,0 0,1 1,-1-1,1 0,-1 1,1-1,0 1,0-1,-1 0,1 1,0-1,0 1,1-1,-1 0,0 1,0 0,1 1,1 30,-2-31,-1-1,1 1,0 0,0-1,-1 1,1 0,-1-1,1 1,-1 0,0-1,1 1,-1-1,0 0,0 1,0-1,0 0,-1 2,-1-2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417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3 37,'35'-5,"-34"5,0 0,0-1,0 1,0 0,0 0,0-1,-1 1,1 0,0-1,0 1,0-1,0 1,-1-1,1 1,0-1,-1 0,1 1,0-1,-1 0,1 0,-1 1,1-1,-1 0,1 0,-1 0,0 0,1 0,-1 1,0-1,0 0,1 0,-1 0,0 0,0-1,0 2,0-1,0 1,-1 0,1-1,0 1,0 0,0-1,0 1,-1 0,1-1,0 1,0 0,0-1,-1 1,1 0,0-1,-1 1,1 0,0 0,-1 0,1-1,0 1,-1 0,1 0,0 0,-1 0,1-1,0 1,-1 0,1 0,-1 0,1 0,-15 5,12-4,0 1,0 0,0 0,0 1,0-1,0 1,0 0,1-1,1 0,0 0,0 0,0 0,0-1,1 1,-1 0,0 0,1 1,-1-1,1 0,0 0,0 0,0 0,0 0,0 0,0 0,0 0,1 1,-1-1,1 0,0 0,-1 0,1 0,0-1,0 1,0 0,0 0,1 0,-1-1,0 1,1 0,1 1,1 0,-1-1,0 1,1-1,0 1,-1-1,1 0,0 0,0-1,0 1,0-1,0 0,0 0,1 0,1-1,5 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418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176 77,'-16'-24,"14"21,0-1,0 1,-1 0,1-1,-1 1,1 0,-1 1,0-1,-3-1,1 1,0 0,0 0,-1 1,1 0,-1 0,0 1,1 0,-1 0,0 0,0 0,-1 1,4 0,1 0,-1 0,1 0,-1 0,1 0,-1 0,1 1,-1-1,1 1,-1 0,1 0,-1 0,1 0,0 0,0 0,0 1,-1-1,1 1,1 0,-1-1,0 1,0 0,1 0,-1 0,1 0,-2 2,3-3,-1 1,1-1,-1 0,1 0,0 0,-1 0,1 1,0-1,0 0,0 0,0 0,0 1,0-1,0 0,0 0,1 1,-1-1,0 0,1 0,-1 0,1 0,-1 0,1 0,0 0,-1 0,1 0,0 0,0 0,0 0,0 0,0 0,0-1,0 1,0 0,0-1,0 1,0-1,0 1,0-1,0 1,1-1,1 1,0 0,0 0,1-1,-1 1,0-1,0 0,0 0,1 0,-1 0,0-1,0 1,0-1,0 0,0 0,2-1,-1 0,-1 0,1 0,-1 0,1-1,-1 0,0 0,0 0,0 0,0 0,-1-1,2-1,13 27,-9-12,0 0,0 0,9 6,-8-8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419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0,'7'28,"0"-15,-7-15,0 1,0-1,0 0,0 0,1 1,-1-1,1 0,-1 1,1-1,0 0,0 1,0-1,0 1,0-1,0 1,0 0,0-1,0 1,0 0,1 0,-1 0,1 0,-1 0,1 0,-1 0,1 0,-1 1,1-1,0 1,-1-1,1 1,0-1,0 1,-1 0,1 0,1 0,1 1,-1-1,0 1,1 0,-1 0,0 0,0 1,1-1,-1 1,0 0,-1-1,1 1,0 1,0-1,-1 0,0 1,1-1,-1 1,1 1,14 28,-15-28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420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130 157,'-7'-3,"0"1,0 0,0 0,-1 1,1-1,-6 1,9 1,0-1,0 1,-1 0,1 0,0 1,0 0,-1-1,1 1,0 0,0 1,0-1,-1 2,3-2,1 1,-1-1,1 1,-1 0,1 0,0 0,-1 0,1 0,0 0,0 0,1 0,-1 0,0 0,1 0,-1 1,1-1,0 0,0 1,0-1,0 0,0 2,0-3,0 1,0-1,0 0,0 0,0 0,1 1,-1-1,0 0,1 0,-1 0,1 0,-1 0,1 0,-1 0,1 0,0 0,-1 0,1 0,0 0,0 0,0 0,0 0,0-1,0 1,0 0,0-1,0 1,0-1,0 1,0-1,0 0,1 1,-1-1,0 0,0 0,0 0,0 0,1 0,-1 0,1 0,0-1,0 0,0 0,0 0,0 0,-1 0,1 0,0 0,-1-1,1 1,-1 0,1-1,-1 0,0 1,0-1,0 0,0 1,0-1,0 0,0 0,0 0,-1 0,1 0,-1 0,1 0,-1 0,0 0,0-2,2-8,-2 0,1-1,-2 1,0 0,-1-8,-1 1,-1 0,-2-5,-4-15,10 38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421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1,'0'0,"0"0,0 1,1 3,1 4,1 5,1 6,2 3,-1 4,0 0,-1-1,1-3,-2-4,1-4,-2-4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422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11,'3'-2,"0"1,-1 0,1-1,0 2,0-1,0 0,0 0,0 1,0 0,0-1,1 1,-1 0,1 1,5-1,10-1,0 2,1 0,-1 1,0 1,0 0,0 2,-1 0,12 6,-16-5,0 0,-1 0,0 1,0 1,-1 0,0 1,0 0,-1 1,-1 1,1-1,4 8,-13-16,-1 0,1 0,-1 0,1 0,-1 0,0 0,0 0,0 1,0-1,0 0,0 1,0-1,-1 1,0-1,1 1,-1-1,0 1,0-1,0 1,0-1,-1 1,1-1,-1 1,0-1,1 1,-1-1,0 0,0 1,-1-1,1 0,0 0,-1 0,1 0,-1 0,0 0,0 0,0-1,1 1,-2 0,1-1,0 0,-1 1,-11 7,-1 0,-1-1,0-1,0-1,0 0,-1-1,0-1,0 0,0-1,-7 0,18-3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423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11 1,'-5'102,"1"-69,3 0,0 0,5 32,-3-62,-1 1,1 0,1-1,-1 1,1-1,-1 1,1-1,0 0,0 0,0 0,1 0,-1 0,1 0,-1 0,1-1,0 1,0-1,0 0,1 0,-1 0,0 0,1-1,-1 0,1 1,-1-1,1 0,0-1,1 1,13 2,0 0,1-2,-1 0,1-1,2-1,-4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424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1,'0'0,"1"0,1 0,5 0,5 1,6 0,4 1,4 1,0-1,-1 0,-4-1,-5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19:59.471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4 3,'-2'20,"2"-19,0 0,-1 0,1 1,0-1,0 0,0 0,0 1,0-1,0 0,0 0,0 1,0-1,1 0,-1 1,0-1,1 0,0 0,-1 0,1 0,0 0,-1 1,1-1,0 0,0 0,0-1,0 1,0 0,0 0,0 0,0-1,0 1,1 0,-1-1,1 1,8 5,0 0,0-1,0 0,1-1,-1 0,1 0,0-1,0-1,6 1,-16-3,0 0,0 0,-1 0,1 0,0 0,0 0,0 0,0 0,0 0,-1-1,1 1,0 0,0 0,0-1,-1 1,1-1,0 1,0-1,-1 1,1-1,0 1,-1-1,1 1,-1-1,1 0,-1 1,1-1,-1 0,1 0,-1 0,1-1,-1 0,0 0,0 0,0 0,0 0,0 0,0 0,0-1,-1 1,1 0,-1 0,0-1,-1-2,-1-1,1 1,-1 0,0 1,0-1,0 0,-1 1,0 0,-3-4,6 7,0 0,-1 0,1 0,-1 0,1 0,-1 1,0-1,1 0,-1 1,0-1,1 1,-1-1,0 1,0 0,1-1,-1 1,0 0,0 0,0 0,1 1,-1-1,0 0,0 1,0-1,1 1,-1-1,0 1,1 0,-1 0,1 0,-1-1,1 2,-1-1,1 0,0 0,-1 0,1 0,0 1,0-1,0 1,0-1,0 1,1-1,-1 1,0-1,-2 12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425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7,'0'0,"0"-1,5 0,6 0,10 0,10 0,8 0,6 1,12 0,-2 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426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33 1,'-4'14,"0"1,2-1,-1 1,2 6,-4 15,0-10,3-17,0 1,0 0,1 0,0 0,1 0,0 0,0 0,1 0,2 6,-2-14,0 0,0 0,0-1,1 1,-1-1,1 1,-1-1,1 1,0-1,-1 0,1 0,0 1,0-1,0-1,0 1,0 0,0 0,0-1,0 1,0-1,0 0,1 0,-1 0,0 0,0 0,1 0,11 0,-1-1,1 0,6-2,-19 3,43-8,-35 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427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1,'0'0,"0"0,0 1,0 2,0 4,0 5,0 4,0 5,2 4,0 1,0 3,1-1,0 0,2-3,0-3,0-6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428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257 6,'-66'-5,"54"6,1 1,-1 0,1 1,0 0,0 1,0 0,0 1,1 0,-8 6,12-8,1 0,0 1,0 0,0 0,0 0,1 0,0 1,0 0,0 0,0 0,1 0,0 1,0-1,0 1,1 0,0 0,0 0,-1 6,3-8,-1-1,1 1,0 0,0 0,1 0,-1 0,1 0,0 0,0-1,0 1,1 0,-1 0,1-1,0 1,0-1,2 3,0-1,0-1,0 1,0-1,1 0,0 0,0 0,0 0,0-1,1 0,2 1,0-1,-1 1,1-2,0 1,0-1,0 0,0-1,1 1,-1-2,0 1,1-1,-1-1,0 1,0-1,1-1,-1 0,1 0,-5 1,-1-1,1 0,-1 1,0-1,0 0,0 0,0-1,0 1,0-1,0 1,-1-1,2-2,-4 4,1 0,-1 0,1 0,-1 0,1 0,-1 0,0 0,1-1,-1 1,0 0,0 0,0 0,0-1,0 1,0 0,0 0,0 0,-1-1,1 1,0 0,-1 0,1 0,-1 0,1 0,-1 0,1 0,-1 0,0 0,0 0,1 0,-1 0,0 0,0 0,0 1,0-1,0 0,0 1,0-1,-1 0,-5-3,-1 0,1 1,-1-1,0 1,0 1,0 0,0 0,0 0,-1 1,-1 0,-8 0,1 1,-1 0,0 1,-5 2,7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429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0,'0'0,"0"1,0 2,0 5,1 6,1 6,1 5,1 6,2 2,2 1,-1-1,2-1,-2-5,-1-7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430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1,'0'0,"0"0,1 2,0 4,1 4,2 6,0 5,1 4,-1 3,0-1,-2 0,-1-1,-2-2,-3-3,1-5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431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1,'0'0,"2"0,3 0,4 1,8 0,4 3,4 0,3 1,0 1,-6-2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432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1,'0'0,"0"0,0 0,0 1,0 3,1 4,0 6,1 6,0 5,1 2,0 2,-1-1,1-2,0-4,0-2,0-5,-1-3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433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10,'168'-5,"51"0,-217 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434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42 1,'1'3,"-1"-1,1 0,0 1,0-1,0 0,0 0,0 1,1-1,-1 0,1 0,4 8,2 4,0 0,0-1,1 0,8 9,-14-19,0 0,0 0,1 0,-1-1,0 1,1-1,0 0,-1 0,4 1,-5-2,0 0,1-1,-1 1,0-1,0 0,0 0,0 0,1 0,-1 0,0 0,0 0,0-1,0 1,0-1,0 1,0-1,0 0,0 0,1 0,-1-1,-1 1,1-1,0 0,0 1,-1-1,1 0,-1 0,1 0,-1 0,0 0,0 0,0-1,0 1,0 0,0 0,0-3,-1 4,0 0,1-1,-1 1,0 0,0 0,0-1,0 1,0 0,0 0,0-1,0 1,0 0,-1 0,1-1,0 1,-1 0,1 0,-1 0,0 0,1 0,-1-1,0 1,1 0,-1 0,0 1,0-1,0 0,0 0,0 0,0 1,0-1,-1 0,1 1,1-1,0 1,-1 0,1 0,-1 0,1 0,0 0,-1 0,1 0,-1-1,1 1,-1 0,1 0,-1 1,1-1,0 0,-1 0,1 0,-1 0,1 0,0 0,-1 1,1-1,-1 0,1 0,0 0,-1 1,1-1,0 0,-1 1,1-1,-5 16,8 17,11 16,-10-41,-1 1,0-1,-1 1,0 0,0-1,-1 1,0 0,0 0,-1 0,-1 2,0-8,0 0,0 0,0 1,-1-1,0 0,1-1,-1 1,0 0,-1 0,1-1,0 1,-1-1,1 0,-1 0,0 0,1 0,-1 0,0 0,0-1,-1 1,1-1,0 0,0 0,-1 0,1-1,0 1,-8 1,0 0,0-1,0 0,0 0,0-2,0 1,-6-2,12 1,0 0,0 0,0 0,0-1,0 0,0 0,-1-1,5 3,0-1,0 1,0-1,1 1,-1-1,0 0,0 1,0-1,1 0,-1 1,0-1,1 0,-1 0,1 0,-1 0,1 0,-1 0,1 1,0-1,-1 0,1 0,0 0,0 0,0 0,0 0,0 0,0 0,0 0,0 0,0 0,0 0,1 0,-1 0,0 0,1 0,-1 0,0 0,1 0,0 0,6-10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20:00.825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13,'0'156,"1"-162,1-1,0 1,0 0,0 0,1 0,0 0,0 0,1 0,2-2,2-6,-1 3,4-9,1 0,1 1,4-2,-17 21,0 0,0 0,0-1,0 1,0 0,0 0,0 0,1 0,-1 0,0 0,0 0,0 0,0 0,0 0,0 0,0 0,0 0,1 0,-1 0,0 0,0 0,0 0,0 0,0 0,0 0,0 0,0 0,1 0,-1 0,0 1,0-1,0 0,0 0,0 0,0 0,0 0,0 0,0 0,0 0,0 0,0 0,1 0,-1 0,0 1,0-1,0 0,0 0,0 0,0 0,0 0,0 0,0 0,0 0,0 1,0-1,0 0,0 0,0 0,0 0,0 0,0 0,0 0,-1 0,1 0,0 1,2 13,-2 19,0-32,-2 92,2-92,1-1,-1 0,0 0,1 1,-1-1,0 0,1 0,-1 0,1 1,-1-1,0 0,1 0,-1 0,1 0,-1 0,1 0,-1 0,0 0,1 0,-1 0,1 0,-1 0,1 0,-1 0,0 0,1-1,-1 1,1 0,-1 0,0 0,1-1,-1 1,23-7,-17 4,0 1,8-3,1 1,-1 1,1 0,7-1,-19 4,0-1,0 1,0 0,0 0,0 0,0 0,0 1,0-1,0 1,0-1,0 1,-1 0,1 0,0 1,0-1,-1 0,1 1,-1-1,1 1,-1 0,0 0,0 0,0 0,2 2,19 30,-16-25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435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5 15,'0'0,"-1"1,0 0,1 0,-1 0,1 0,0 0,-1 0,1 0,0 0,0 0,-1 0,1 0,0 0,0 0,0 0,0 0,0 0,1 1,-1-1,0 0,0 0,1 0,-1 0,1 0,-1 0,1 2,0-1,0 0,1 1,-1-1,1 0,-1 1,1-1,0 0,0 1,1-2,0 1,0-1,0 0,0 1,0-1,0-1,0 1,1 0,-1-1,0 1,0-1,0 0,1 0,-1-1,0 1,0-1,4 0,-6 1,0 0,0-1,0 1,1 0,-1-1,0 1,0 0,0-1,0 1,1-1,-1 0,0 1,0-1,0 0,0 0,-1 0,1 0,0 0,0 0,0 0,-1 0,1 0,0 0,-1 0,1 0,-1 0,0-1,1 1,-1 0,0 0,0 0,1-1,-1 1,0 0,0 0,-1-1,1 1,0 0,0 0,0-1,-1 1,1 0,-1 0,1 0,-1-1,-1-1,1 1,-1 0,1 0,-1 0,0 1,0-1,0 0,0 1,0-1,0 1,-1 0,1-1,0 1,-1 0,1 0,1 1,0-1,0 1,-1-1,1 1,0 0,0 0,0-1,0 1,0 0,0 0,-1 0,1 0,0 0,0 0,0 1,0-1,0 0,-1 0,1 1,0-1,0 1,0-1,0 1,0 0,0-1,0 1,0 0,1-1,-1 1,0 0,0 0,1 0,-2 1,0 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436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11 0,'-2'6,"0"0,0-1,1 1,0 0,0 0,0 0,1 0,-1 0,2 0,-1 0,1 0,0 0,0 0,0 0,1-1,0 1,0 0,1-1,-1 0,1 1,0-1,4 4,-6-8,0 0,0 0,0 0,0-1,0 1,0 0,0-1,0 1,0-1,1 1,-1-1,0 0,0 1,0-1,1 0,-1 0,0 0,1 0,-1 0,0 0,0 0,1 0,-1-1,0 1,0 0,0-1,1 1,-1-1,0 1,0-1,0 0,0 1,0-1,0 0,0 0,0 0,0 0,0 0,-1 0,1 0,0 0,0 0,0-1,1-2,1 1,-1-1,0 0,0-1,0 1,0 0,-1-1,1 1,-1-1,0 1,0-5,-1 18,2 0,-1-1,1 1,0-1,1 1,0 0,2 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437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1,'0'0,"0"0,0 0,0 0,0 0,0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43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499 1,'-7'9,"1"1,0 0,0 0,1 0,0 1,0 0,1 1,-5 11,-22 60,3 2,4 0,4 2,-1 34,-6 87,6 69,-3 668,19-546,-47 1073,-88-1,126-1377,-23 225,36-306,0 1,1-1,1 1,1 4,3 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43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36,'4'0,"0"0,1 1,-1-1,1 1,-1 0,4 2,20 4,82 10,33-3,99 3,82-5,77-9,66-9,1145-43,560-7,-1907 56,237 14,-491-14,-10 0,1-1,-1 1,1 0,-1 0,1 0,-1 0,1 0,-1 1,1-1,-1 0,1 1,-1-1,1 1,-1 0,0-1,1 1,-1 0,1 0,-3 3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44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0 429,'3'-2,"0"0,0 0,0 0,0 0,0 1,1-1,-1 1,1 0,-1 0,1 0,-1 1,4-1,5-2,162-26,-131 23,164-25,140-21,619-86,9 41,1017 42,-1429 58,-555-3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441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1,'2'29,"1"1,1-1,7 24,3 13,37 278,-39-229,-5 0,-5 4,-3-93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442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36,'53'-2,"30"-5,5-1,1003-10,-518 38,-562-20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443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1 259,'104'-4,"0"-6,52-12,-79 10,384-58,451-60,-904 129,45-5,13 2,-52 4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444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36 916,'-17'-413,"1"67,15 304,-1-3,4-25,0 72,0-1,-1 0,1 0,0 0,0 0,0 0,0 0,0 0,0-1,0 1,0-1,0 1,5 1,12 6,1 1,-2 1,1 0,-2 1,15 13,25 22,0 5,-5-4,74 60,170 154,-218-185,-3 3,39 56,-46-48,83 114,-139-183,1-1,0 0,1 0,16 13,-28-29,-2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20:01.789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32 1,'0'22,"1"0,1 1,2 1,-2-16,0 1,0-1,1 0,0 0,0 0,1 0,0 0,1 0,2 2,-6-9,-1-1,1 1,-1 0,1 0,0-1,-1 1,1 0,0-1,0 1,-1-1,1 1,0-1,0 1,0-1,0 1,0-1,0 0,0 0,0 1,0-1,0 0,-1 0,1 0,0 0,0 0,0 0,0 0,1 0,0-1,0 0,0 0,0 0,0 0,0 0,0-1,0 1,-1-1,1 1,0-1,-1 1,1-2,6-7,-1 0,0 0,-1-1,1-2,-6 11,4-9,-2 6,1-1,-2 0,1 0,-1 0,0-1,0 1,0-1,-2 16,0 1,1-1,0 0,1 0,0 0,2 5,5 21,3 27,-3 0,-3 0,-3 0,-3 0,-4 17,3-70,0 0,-1-1,0 1,0-1,-1 1,0-1,-1 0,0 0,-1 0,-3 4,6-9,0 0,-1-1,1 1,-1-1,1 0,-1 1,0-1,0-1,0 1,0 0,-1-1,1 1,0-1,-1 0,1 0,-1 0,1-1,-1 1,1-1,-1 1,1-1,-1 0,0-1,1 1,-1 0,1-1,-1 0,-2-1,1 1,0 0,-1-1,1 0,0 0,0 0,0-1,1 0,-1 0,1 0,-1 0,1-1,0 1,0-1,1 0,-1 0,1 0,0-1,0 1,0-1,1 1,0-1,0 0,0 0,1 0,-1 0,1 0,0 0,1 0,-1-1,1-1,1-6,0 0,0 1,1-1,1 1,0 0,1 0,0 0,1 0,0 0,1 1,1 0,2-3,9-9,0 1,2 0,1 2,0 0,2 1,0 1,1 1,1 1,1 1,0 2,1 0,24-8,-32 15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445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89,'1'11,"1"0,0-1,0 1,1-1,1 0,3 8,6 19,8 47,-4 1,-3 1,-4 0,-4 0,-4 46,-5 160,3-292,0 0,0 0,0 0,0 0,0 1,0-1,0 0,0 0,0 0,1 0,-1 0,0 1,0-1,0 0,0 0,0 0,0 0,0 0,1 0,-1 0,0 0,0 1,0-1,0 0,0 0,1 0,-1 0,0 0,0 0,0 0,0 0,1 0,-1 0,0 0,0 0,0 0,0 0,0 0,1 0,-1 0,0 0,0 0,0-1,0 1,0 0,1 0,12-5,13-11,-25 16,106-75,-2-4,83-82,-46 22,67-91,-138 148,125-141,-189 216,-3 2,0 1,0 0,0 0,0 0,1 0,-1 1,1 0,0 0,0 0,5-2,-8 7,-2-2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446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0,'29'11,"1"-2,-1-1,2-1,26 2,-32-5,114 15,0-6,21-6,282-7,-424 0,24-1,-29 0,-25 1,11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447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1,'22'10,"1"0,0-2,0 0,1-2,24 4,29 2,15-4,76 2,99-10,169-23,-349 18,-53 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448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1,'9'12,"-1"0,-1 1,0 0,-1 0,-1 0,0 1,0 0,2 13,0-1,8 28,-3 2,-2 0,1 51,-2 172,-1-25,-3-168,-4-71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57:24.449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1,'11'11,"0"0,1-1,12 7,4 3,107 84,35 27,-123-90,-20-17,24 16,-45-36,0-1,0 0,1 0,0 0,-1-1,1 0,0-1,3 1,25 7,-55 14,-57 74,-88 118,116-146,4 2,-5 17,35-59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20:21.157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70 1,'-1'14,"-1"1,0 0,-4 12,-4 18,-33 357,43-393,-1 10,1-17,3-13,-1-1,2-1,-1 1,2 0,0 0,2-3,-5 10,0 1,1-1,0 1,0-1,1 1,-1 0,1 0,0 0,0 1,0-1,0 1,1 0,0 0,1 0,-5 2,0 1,0 0,0-1,0 1,0 0,0 0,0 0,0 0,0-1,0 1,0 1,0-1,0 0,0 0,0 0,0 0,0 1,0-1,0 0,0 1,0-1,0 1,0-1,0 1,1 0,0 1,1 1,-1-1,0 0,0 1,0 0,0-1,-1 1,1 0,0 0,1 4,0 0,0 1,-1-1,0 0,-1 1,1-1,-1 3,-1-7,-1 0,1-1,-1 1,1 0,-1-1,0 1,0-1,0 1,0-1,0 0,-1 1,1-1,-1 0,0 0,0 0,0 0,0 0,0 0,0-1,0 1,0-1,-1 1,1-1,-1 0,1 0,-1 0,0 0,1 0,-3 0,-10 3,1-1,-1-1,1 0,-1-1,0-1,1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20:22.052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0,'0'20,"0"-3,0 1,1 0,1-1,3 13,-4-26,0 0,0 0,0 0,1 0,-1 0,1-1,0 1,1-1,-1 1,1-1,-1 0,1 1,0-1,0-1,1 1,-1 0,0-1,1 0,0 1,0-1,-1-1,4 2,-5-2,1-1,-1 0,0 1,0-1,1 0,-1 0,0 0,1 0,-1-1,0 1,1-1,-1 1,0-1,0 0,0 1,0-1,0 0,0 0,0-1,0 1,0 0,0-1,0 1,-1-1,1 1,-1-1,1 0,-1 0,0 1,0-1,1-2,4-6,0-1,0 0,-1 0,-1 0,0-1,4-22,-4 11,-2 20,-1 9,0 2,1 1,0-1,1 0,0 1,0-1,1 0,0-1,0 1,1-1,5 7,1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03:32.048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31 2,'-5'12,"0"0,1-1,0 1,1 1,0-1,1 0,1 2,0-8,0 0,1 0,-1 0,2 0,-1 0,1 0,-1 0,2 0,-1 0,1-1,0 1,0 0,1-1,-1 1,3 2,-4-8,1 1,-1-1,0 1,0-1,0 0,0 0,1 0,-1 0,0 0,0 0,0 0,0 0,1 0,-1 0,0-1,0 1,0 0,0-1,0 1,0-1,1 1,-1-1,0 1,-1-1,1 0,0 1,0-1,0 0,0 0,-1 0,1 0,0 0,-1 0,1 0,0 0,-1 0,0 0,1 0,27-39,-14 9,-12 25,0-1,0 1,1 0,0 0,0 1,1-1,0 1,0-1,0 1,4-4,9 66,-16-54,0 1,0 0,0 0,1-1,0 1,0-1,0 0,0 1,1-1,-1 0,1 0,0 0,0 0,0-1,0 1,1-1,-1 0,1 0,-1 0,1 0,0-1,0 1,0-1,0 0,0 0,0 0,0 0,0-1,2 0,17 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20:22.556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72 0,'-1'10,"0"-1,-1 1,0-1,-1 0,0 0,-5 24,-11 53,5 1,4 1,1 78,9-156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20:22.986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137 0,'0'6,"-1"-1,0 0,-1 0,0 0,1 0,-2 0,1 1,-8 17,-65 284,44-165,22-88,9-48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20:23.775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1 116,'17'-1,"1"-2,-1 0,0 0,0-2,0 0,-1 0,0-2,15-7,-29 13,-1 0,1 0,0 0,-1 0,1 0,-1 0,0-1,1 1,-1 0,0-1,0 1,0-1,0 1,0-1,0 0,0 1,-1-1,1 0,0 1,-1-1,0 0,1 0,-1 1,0-1,0 0,0 0,0 0,-1 1,1-1,0 1,-1-1,0 1,1 0,-1-1,0 1,0 0,0 0,0 0,0-1,0 1,0 0,0 0,0 0,0 0,-1 1,1-1,0 0,-1 0,1 1,-1-1,1 1,-1-1,1 1,-1 0,1-1,-1 1,1 0,-1 0,0 0,1 0,-1 0,0 1,0-1,0 0,0 1,0 0,0-1,0 1,0 0,0 0,1 0,-1 0,0 0,1 0,-1 0,1 1,-1-1,1 1,0-1,-1 1,1-1,0 1,0 0,0-1,1 1,-1 0,0 0,1 0,-1-1,1 1,-1 0,1 2,-1 1,0 1,0-1,1 1,-1-1,1 1,1-1,-1 1,1-1,0 1,1 1,1-2,0 0,0-1,0 1,0-1,1 0,0 0,0 0,0-1,1 1,-1-1,1 0,0 0,0 0,0-1,0 0,0 1,1-2,-1 1,1-1,-1 1,1-2,-1 1,1 0,2-1,5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20:24.269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55 1,'-8'18,"1"1,1 0,0 1,2-1,1 1,0 0,1 5,-1-1,0 0,-2 17,2 0,1 8,2-38,1-1,0 1,0-1,1 0,0 1,1-1,1 0,-1 0,2-1,-1 1,2 0,-4-6,1 0,0-1,-1 1,2-1,-1 0,0 0,1 0,-1 0,1 0,0-1,0 1,0-1,2 1,-2-2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20:24.590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42,'0'0,"0"0,0 0,0 0,2 0,4 0,5 0,6-2,6 0,6-3,5 0,2-1,2-1,-3 2,-5 0,-4 2,-7 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20:26.943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337 1,'0'58,"-4"0,-1 0,-4 0,-2-1,-18 51,24-95,0 0,-1 0,-1-1,0 1,0-1,-2-1,1 1,-2-2,0 2,7-9,-1 1,0-1,0 1,0-1,0 0,0 0,-1-1,1 1,-1-1,0 0,0 0,0 0,0-1,0 0,0 0,0 0,-1 0,1-1,0 0,0 0,-1 0,1-1,0 1,0-1,-1 0,-4-2,6 1,1 1,-1-1,0 0,0 0,1 0,-1-1,1 1,0-1,0 1,0-1,0 0,0 0,1-1,-1 1,1 0,-1-3,0 0,0-1,1 0,0 1,0-1,0 0,1 0,0 0,1 0,-1-3,2-3,0-1,0 0,1 1,1-1,0 1,2 0,-1 0,1 0,5-8,-9 19,1-1,-1 1,1-1,-1 1,1 0,0 0,0 0,0 0,0 0,0 0,0 0,1 0,-1 1,2-2,4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20:27.269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0,'0'0,"0"0,0 0,0 0,0 0,0 0,0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20:28.239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50 1,'-5'5,"1"0,0 0,0 1,1 0,0-1,0 1,0 0,0 1,1-1,0 1,-2 8,1 0,0 1,0 9,3-19,0 0,0 0,0 0,1 0,0-1,0 1,1 0,0-1,0 1,0 0,1-1,-1 0,1 0,1 0,2 4,-4-7,0 0,0 0,0 0,0 0,1 0,-1-1,1 1,-1-1,1 0,0 1,-1-1,1 0,0 0,0-1,0 1,0 0,0-1,0 0,0 0,-1 0,1 0,0 0,0 0,0-1,0 1,0-1,0 0,0 0,0 0,-1 0,1 0,0 0,1-2,1 0,1-1,-1 0,0 1,0-2,-1 1,1-1,-1 1,0-1,0 0,0 0,-1-1,2-3,-3 5,0 0,0 0,-1 0,1 0,-1 0,0 0,0 0,-1-1,1 1,-1 0,0 0,0-1,-1 1,1 0,-1 0,0-1,0 1,-2-3,2 6,1 0,-1 0,1 0,-1 0,1 0,-1 0,0 0,1 1,-1-1,0 0,0 0,0 1,0-1,0 0,0 1,0-1,0 1,0-1,0 1,0 0,0-1,0 1,0 0,-1 0,1-1,0 1,0 0,0 0,-2 1,1-1,0 0,-1 1,1 0,0-1,0 1,0 0,-1 0,1 0,0 0,0 1,-1 0,-8 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20:29.092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1,'2'45,"3"1,8 32,3 31,-16-108,0-1,0 0,0 0,0 0,0 1,0-1,0 0,0 0,0 0,0 1,0-1,0 0,0 0,0 1,0-1,0 0,0 0,0 0,0 0,1 1,-1-1,0 0,0 0,0 0,0 0,0 1,1-1,-1 0,0 0,0 0,0 0,1 0,-1 0,0 0,0 0,1 1,-1-1,0 0,0 0,0 0,1 0,-1 0,0 0,0 0,1 0,-1 0,0 0,13-9,12-21,-23 27,13-15,-1-1,-1 0,-1 0,-1-1,-1-1,-1 0,6-20,32 82,-5 4,-23-24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20:29.619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0,'1'32,"2"0,2 0,1-1,1 0,2 0,3 2,-15-42,-1-2,0 1,2-1,-1 0,1-7,1 14,1 0,0 0,0 0,1-1,0 1,-1 0,2 0,-1 0,0 0,1 0,0 0,0 0,0 0,0 1,1-1,0 0,0 1,0-1,0 1,1 0,-1 0,1 0,0 0,0 1,0-1,0 1,0 0,1 0,0 0,7-1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03:32.952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157 4,'-27'0,"19"-1,0 0,0 1,0 1,0-1,0 1,0 1,0-1,-6 3,11-2,-1 0,1 0,0 0,0 0,1 1,-1-1,0 1,1-1,-1 1,1 0,0 0,0 0,0 0,1 1,-1-1,1 0,0 1,0-1,0 0,0 1,1 2,-2-1,2 0,-1 0,1 0,-1 1,2-1,-1 0,0 0,1 0,0 0,1 0,-1 0,1 0,0 0,1 2,-2-6,-1 0,1 0,-1 0,1-1,-1 1,1 0,0 0,0-1,-1 1,1-1,0 1,0 0,0-1,0 0,0 1,-1-1,1 1,0-1,0 0,0 0,0 1,0-1,0 0,0 0,0 0,0 0,0 0,1 0,0-1,1 0,0-1,-1 1,1 0,-1-1,1 0,-1 1,0-1,0 0,0 0,0 0,0 0,0 0,0-1,0-1,6-6,-1-2,0 1,-1-1,-1 0,4-11,53 54,-36-19,-2-2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20:30.209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1,'7'180,"-4"-187,1-1,1 1,-1-1,1 1,0 1,1-1,1 0,-6 5,39-41,-36 39,1 0,-1 1,0-1,1 1,0 0,0 0,0 1,0 0,2-1,-6 3,0-1,0 1,0 0,0 0,1 1,-1-1,0 0,0 0,0 0,0 1,0-1,0 1,0-1,0 0,0 1,0 0,0-1,-1 1,1-1,0 1,0 0,0 0,-1-1,1 1,0 0,-1 0,1 0,-1 0,1 0,-1 0,0 0,1 0,-1 0,13 39,-11-34,11 54,-12-47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20:30.876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231 21,'-3'-2,"-1"0,1 0,0 0,-1 0,0 0,1 1,-1-1,0 1,0 0,0 0,0 0,0 1,0-1,0 1,0 0,-1 0,1 0,-1 1,-4 0,1 0,-1 0,1 1,-1 0,1 1,0 0,0 0,-1 1,2 0,-1 1,0 0,1 1,0-1,1 1,-1 1,0 0,5-5,0 1,-1-1,1 1,0-1,1 1,-1 0,0 0,1 0,0 0,-1 0,1 0,1 0,-1 0,0 0,1 1,0-1,-1 0,1 0,1 0,-1 2,0-4,1 0,-1 0,0 0,0-1,1 1,-1 0,1 0,-1-1,1 1,-1 0,1-1,-1 1,1-1,-1 1,1-1,0 1,-1-1,1 1,0-1,0 1,-1-1,1 0,0 1,0-1,0 0,0 0,1 1,0-1,0 0,0-1,0 1,0 0,0 0,0-1,0 1,0-1,0 0,1 0,5-3,1 0,-1 0,0-1,3-3,-3 2,0 0,0 0,-1 0,1-1,-2 0,1-1,-1 1,0-1,-1-1,-6 13,0 1,0-1,1 0,-1 1,1-1,0 1,0-1,0 0,1 1,1 3,11 45,-7-37,0-2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20:31.258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44 0,'-1'31,"-2"0,-3 8,-3 29,5-20,-11 147,9 9,7-195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20:32.239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1,'0'0,"0"0,0 0,0 0,0 0,0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21:21.140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58,'12'-3,"0"0,-1 1,1 0,0 1,0 1,1 1,28-2,904-45,3 63,516 70,-1298-67,-156-19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21:22.210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46,'1783'-37,"-926"29,-2 119,-798-97,-53-13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2:29.084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665 1,'-5'1,"0"0,1 0,-1 1,0 0,0 0,1 0,-1 0,1 1,0-1,-2 3,-13 6,-402 217,383-206,37-22,1 0,-1 0,0 1,1-1,-1 0,1 0,-1 0,1 1,-1-1,1 0,-1 1,1-1,-1 0,1 1,-1-1,1 1,0-1,-1 0,1 1,0-1,-1 1,1-1,0 1,0-1,0 1,-1-1,1 1,0 0,0-1,25-4,262-95,-116 36,-17 12,40-4,-136 45,-45 12,-13-2,0 0,1 1,-1-1,0 0,0 0,0 0,0 1,0-1,1 0,-1 0,0 1,0-1,0 0,0 0,0 1,0-1,0 0,0 0,0 1,0-1,0 0,0 1,0-1,0 0,0 0,0 1,0-1,0 0,-1 0,1 1,0-1,0 0,0 0,-4 5,-1 0,1 0,-1 0,0-1,0 0,0 0,-3 1,-128 84,-5-7,-39 13,73-39,-21 10,23-13,-68 48,159-91,14-4,2-5,1-1,0 1,-1-1,1 0,0 1,-1-1,1-1,0 1,-1 0,2-1,116-16,0-5,11-9,1 1,248-42,-365 70,36-4,-49 6,0 0,0-1,0 1,0 0,0 0,0 1,0-1,0 0,-1 1,1-1,0 1,0 0,0-1,0 1,-1 0,1 0,0 0,-1 0,1 0,-2 0,0 0,1 0,-1 0,0 0,0 0,0 0,0 0,0 0,0 0,0 0,0 1,0-1,-1 0,1 0,0-1,-1 1,1 0,-1 0,1 0,-1 0,1 0,-1 0,0 0,0-1,1 1,-1 0,0-1,0 1,-20 19,0-1,-2-1,0-1,-25 14,30-19,-246 148,-88 32,335-183,33-17,-8 5,267-120,94-22,-349 138,-13 4,0 0,0 0,0 1,1-1,-1 2,0-1,1 1,0 0,-1 1,7-1,-14 2,1-1,-1 0,1 0,-1 0,1 1,-1-1,0 0,1 0,-1 1,1-1,-1 0,0 1,1-1,-1 1,0-1,1 0,-1 1,0-1,0 1,1-1,-1 1,0-1,0 1,0-1,0 0,0 1,0-1,0 1,0-1,0 1,0-1,0 1,0-1,0 1,0-1,0 1,0-1,0 1,-1-1,1 1,0-1,0 0,-1 1,1-1,-8 14,0-1,0-1,-1 0,-1 0,0-1,-1 0,-2 1,-1 2,-160 153,56-57,87-76,31-33,-1 0,1-1,-1 1,1 0,0-1,-1 1,1 0,0 0,-1 0,1-1,0 1,0 0,0 0,0 0,0-1,0 1,0 0,0 0,0 0,0-1,0 1,1 0,10 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2:35.465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3151 606,'-42'79,"-8"13,-30 40,21-49,-3-2,-4-3,-3-3,-4-3,-2-3,-5-3,-30 17,36-34,-1-2,-2-4,-3-3,-1-3,-2-4,-1-3,-2-3,-70 11,81-23,-1-4,0-3,0-3,-1-3,1-4,0-2,-1-4,2-3,-9-4,32 2,1-1,1-3,1-1,0-3,2-2,-8-6,18 7,1-1,2-2,0-2,2-1,1-1,1-1,-21-29,28 27,1 0,1-2,2 0,2-1,1-1,2 0,1-1,3-1,1 1,1-1,3-1,1 1,3-1,1-7,2 4,2 0,2 0,1 0,3 1,2 0,2 0,1 1,2 1,2 1,2 0,2 2,23-29,-18 29,2 2,2 1,1 2,2 1,1 1,1 2,2 2,0 1,2 1,21-7,-33 19,0 0,1 1,0 2,0 1,1 1,0 2,16-1,-23 4,0 2,0 0,0 1,-1 1,1 1,-1 1,0 1,0 1,-1 1,6 3,-6-1,-1 1,0 1,-1 0,-1 2,0 0,-1 1,0 1,-1 1,-2 0,1 1,-2 0,-1 1,0 1,-2 0,0 0,-1 1,6 20,-9-17,0 0,-2 0,0 1,-2-1,-1 1,-1 0,-1-1,-2 1,0 0,-2-1,-1 1,-1-1,-1 0,-1-1,-1 0,-7 12,1-9,-2 0,0-1,-2 0,-1-2,0 0,-2-1,-1-1,-1-1,-1-1,0-1,-24 12,21-14,-1-1,-1-1,0-2,0-1,-1-1,-1-2,0 0,0-2,-1-2,1-1,-17 0,28-4,-1 0,0-1,1 0,0-2,-7-2,21 4,0 0,1 0,-1 0,0-1,1 1,0-2,0 1,0-1,0 1,0-2,1 1,0 0,0-1,0 0,1 0,0-1,-3-3,5 5,0 0,1 0,-1 0,1 0,0 0,0 0,1 0,-1 0,1 0,0-1,0 1,1 0,-1 0,2-2,0-1,0-1,1 0,0 1,0-1,1 1,0 0,3-3,7-9,1 1,1 0,1 1,15-12,42-28,-5 10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2:38.65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4395 90,'-8'19,"-96"275,-114 218,138-347,-7-4,-8-3,-10 1,35-64,-3-3,-5-3,-4-3,-4-4,-35 22,42-42,-2-5,-4-2,-1-4,-3-4,-2-3,-2-4,-68 19,82-35,0-4,-2-3,0-3,-1-3,0-4,0-3,0-4,-1-2,-60-12,59 1,0-3,1-4,1-3,2-4,1-2,1-4,1-4,3-2,-36-27,53 28,2-2,1-2,3-3,2-1,2-3,2-1,3-3,2-1,3-1,2-2,-23-54,28 41,4-1,3-2,3 0,3-1,4 0,4-1,3-1,3 1,4-1,3 1,9-33,-7 70,3 0,1 1,1 0,3 1,1 0,2 1,1 0,6-4,-6 12,1 2,2 0,1 0,1 2,1 1,1 0,0 2,2 1,1 1,4-1,16-6,0 2,2 3,1 1,0 2,2 3,-1 1,2 3,0 2,4 2,20 1,1 3,0 3,0 3,-1 4,74 16,-103-14,-1 2,0 1,0 3,-2 2,0 1,-1 3,32 20,-55-28,-1 1,0 0,-1 2,-1 0,-1 1,0 1,-2 0,0 1,-1 1,-1 0,-2 1,0 0,-1 1,-2 0,4 14,-6-13,-2 0,-1 0,-1 0,-1 1,-1-1,-1 1,-2-1,0 1,-2-1,-3 10,1-13,0-1,-1 0,-2-1,0 0,-1 0,-1 0,0-1,-2-1,0 0,-1-1,-1 0,-6 4,-6 2,-1-1,-1 0,-1-3,-1 0,-1-2,0 0,-34 9,26-11,-2-2,1-2,-2-1,1-2,-1-2,-21-1,44-3,0-1,0-1,0-1,0-1,1-1,-1 0,-17-6,31 8,0-1,0 1,0-1,0 0,0 0,1 0,0-1,0 1,0-1,0-1,0 1,1-1,0 1,0-1,0 0,1-1,0 1,0 0,0-1,1 0,-1 0,2 1,-1-1,1 0,-1-5,1 2,1-1,1 1,-1-1,3-8,9-33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2:41.819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3078 0,'-2'2,"-1"1,1-1,1 1,-1-1,0 1,1 0,-1 0,1 0,0-1,0 1,0 1,-5 12,-148 355,20-43,-66 115,-38 25,124-269,-8-4,-9-6,-74 73,72-113,-8-5,-6-7,-6-6,-109 69,81-73,-83 60,191-130,3 3,-26 32,67-62,2 1,2 0,1 2,2 1,1 1,-7 17,17-26,1-1,1 2,1-1,1 1,2 0,1 1,1-1,2 1,1 20,4-8,2 0,2-1,1 1,2-2,3 1,1-2,1 0,2 0,2-2,2 0,21 26,-8-17,2-2,1-1,3-1,1-2,2-3,2 0,1-3,24 11,-21-16,2-2,0-3,2-1,0-3,1-2,1-2,58 6,-45-12,1-2,0-4,0-3,0-2,0-4,24-6,-5-4,-1-4,-1-3,-2-4,-1-3,-1-4,-2-3,-2-3,-2-4,-2-3,31-27,-50 31,-3-1,-2-3,-2-1,-3-3,29-42,-51 61,-2-1,-2-1,-1-1,-2 0,-1-2,-2 1,-2-2,-2 1,-2-1,1-13,-7 28,-1 1,-1 0,-1-1,-1 1,-1 0,-1 0,-3-4,3 12,-1 1,-1-1,0 1,-1 1,0-1,-1 1,-1 1,-1-1,1 1,-2 1,-6-6,-1 2,-1 1,0 1,-1 1,-1 0,0 2,0 0,-1 1,-1 1,0 1,0 1,0 1,0 1,-11 0,-16-1,0 2,0 2,0 3,1 1,-49 10,34-2,2 4,0 1,0 4,2 2,1 2,1 3,1 2,0 3,19-9,1 1,1 2,2 2,1 1,1 1,2 1,1 2,1 1,3 0,1 2,-17 34,31-48,0-1,2 1,0 1,2 0,1 0,1 0,0 0,2 1,1-1,2 16,0-27,1 0,0 0,0 0,2 0,-1 0,1-1,1 1,1-1,-1 0,2-1,-1 1,2-1,-1 0,2-1,-1 0,1 0,1-1,0 0,0 0,0-1,2 0,5 2,-1-2,1 0,0-1,0-1,1 0,0-1,-1-1,2-1,-1 0,0-1,0-1,0 0,1-2,-1 0,15-3,-14 1,-1 0,0-1,0-1,0 0,-1-1,0-1,0 0,-1-1,-1-1,1-1,-2 0,1 0,-2-1,0-1,4-5,-12 12,-1 0,0 0,0-1,0 1,-1-1,0 0,-1 1,1-1,-1-1,-1 1,0 0,0 0,0-1,-1 1,0 0,0-1,-1 2,0 0,0 0,-1 0,0 1,0-1,0 0,-1 1,0-1,0 1,-1 0,1 0,-1 0,0 0,-1 1,1-1,-1 1,0 0,0 1,-2-2,-4-2,0 1,-1 1,0 0,1 0,-1 1,-1 1,1 0,-1 1,1 0,-1 0,-9 1,-2 1,0 0,0 2,0 0,1 2,-18 4,-23 10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03:33.762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2 65,'23'23,"2"-2,-23-22,-1-1,0 1,0 0,0-1,0 1,-1-1,1 1,0-1,-1 1,1-1,-1 1,1-1,-1 0,0 1,0-1,0 0,0 1,0-1,0 0,0 1,-1-1,1 0,0-1,0 0,0 1,0-1,1 0,-1 0,1 0,0 1,0-1,0 0,0 1,1-1,-1 0,1 1,-1 0,1-1,0 1,0 0,0 0,0 0,1 0,-1 0,0 1,1-1,-1 0,3 0,0 1,0-1,0 1,0 0,0 0,0 0,0 0,0 1,0 0,0 0,0 1,1-1,-1 1,0 0,4 1,7 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2:43.57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3423 1,'2'66,"1"22,-10-8,-3 0,-4-1,-4-1,-3 0,-4-1,-3-2,-4 0,-3-2,-30 43,1-15,-5-2,-4-3,-4-3,-4-3,-5-4,-32 21,-17 3,-5-6,-4-5,-26 5,-469 244,368-205,119-62,4 7,-94 75,191-124,1 2,2 2,3 2,1 2,3 2,2 1,2 1,-21 42,32-39,1 1,3 0,3 2,3 1,2 0,3 0,2 1,4 0,2 1,3-1,2 1,4-1,10 45,-5-51,2 0,3-1,2 0,2-1,3-1,2-1,3-1,1-1,3-2,2-1,2-1,2-2,1-1,3-2,6 2,-3-7,2-1,1-3,1-1,2-3,0-2,2-2,54 15,-35-18,1-2,0-4,1-2,1-3,58-3,-19-7,1-4,-1-6,57-14,-2-9,154-53,-145 31,-2-7,-4-8,-4-7,144-91,-268 144,-2-1,0-2,-2-2,-2-2,-1-1,2-5,-28 26,-1 1,0-2,-1 1,0-1,-1-1,-1 1,-1-1,4-15,-7 19,-1 0,0-1,-1 1,-1-1,0 1,-1 0,0-1,-1 1,0 0,-1 0,-1 0,0 0,-1 0,-6-11,0 2,-2-1,-1 1,-1 1,-1 0,0 1,-2 1,0 0,-1 1,-1 1,-1 1,-16-9,-7-2,-1 1,-1 3,-1 1,-1 3,-1 1,-2 2,-11 0,0 3,-1 2,-1 3,1 3,-1 2,0 2,1 4,-1 2,1 2,-31 10,16 0,1 3,1 3,0 4,3 2,0 3,3 4,1 2,-4 7,39-24,2 1,0 2,2 1,0 2,3 0,0 2,-19 29,37-46,1 0,1 1,0 0,1 0,0 0,-2 13,6-20,1-1,0 1,0 0,1 0,0 0,0 0,1 0,0-1,0 1,1 0,0 0,0-1,0 1,1-1,0 0,1 1,4 5,1-1,1 0,-1-1,2 1,0-2,0 0,1 0,6 4,34 19,33 14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02.635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297 0,'-1'0,"0"1,0-1,0 1,0-1,0 1,0-1,1 1,-1 0,0-1,0 1,1 0,-1 0,0-1,1 1,-1 0,1 0,-1 0,1 0,-1 0,-11 24,9-19,-48 112,-19 77,-2 4,44-135,13-32,1 1,-2 16,26-86,65-214,-51 182,3 2,24-41,-46 98,-4 6,1 1,-1 0,1 0,0 0,-1 1,1-1,1 0,-1 1,0-1,1 1,0-1,4 31,31 116,28 62,-63-197,3 10,1-1,1 0,1 1,-3-9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03.003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50,'0'0,"0"0,0 0,0 0,0 0,0 0,2 0,3-1,4-3,7-1,7-2,4 0,2 0,1 1,0 1,-2 1,-6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03.983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92,'6'-1,"-1"0,0 1,0-2,0 1,1 0,3-3,15-4,67-11,0 3,63-2,-143 16,1 1,0-2,-1 0,1 0,1-2,-3 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05.291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41 0,'-8'18,"1"0,1 0,1 0,0 0,2 1,0 0,1 0,1 0,1 0,2 11,-3-29,1 1,0 0,0-1,1 1,-1 0,0 0,0-1,1 1,-1 0,1-1,0 1,-1-1,1 1,0-1,0 1,0-1,0 1,0-1,1 0,-1 0,0 1,1-1,-1 0,1 0,-1 0,1 0,-1-1,1 1,0 0,-1-1,1 1,0-1,0 1,0-1,1 0,1 0,0 0,0-1,-1 1,1-1,0 0,-1 0,1 0,-1-1,1 1,-1-1,0 0,1 0,-1 0,2-2,32-31,-30 27,0 1,0 0,1 0,0 1,2-2,-11 9,1 0,0-1,0 1,-1-1,1 1,0-1,0 1,0 0,0-1,0 1,0 0,0-1,0 1,0-1,0 1,0 0,0-1,0 1,0-1,1 1,-1 0,0-1,0 1,1-1,-1 1,1-1,-1 1,0-1,1 1,-1-1,1 1,-1-1,1 1,16 16,-12-14,0 0,0 0,0-1,0 1,0-1,0 0,1-1,-1 1,1-1,-1 0,1 0,0 0,-1-1,2 0,-5 0,1 0,0 0,0-1,-1 1,1-1,-1 1,1-1,0 0,-1 0,1 0,-1 0,0-1,1 1,-1-1,0 1,0-1,0 0,0 1,0-1,0 0,-1 0,1-1,-1 1,1 0,-1 0,0-1,0 1,0 0,0-3,2-8,-1-1,0 0,-2 0,1 0,-2 1,0-1,-1 0,0 0,-1 1,-3-8,4 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06.499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58 0,'-7'14,"1"-1,0 1,1 1,1-1,-2 14,-7 76,11-81,0-11,-2 26,2 1,2 28,1-69,1-1,-1 1,1-1,-1 1,1 0,0 0,0-1,0 1,0 0,0 1,0-1,1 0,1 0,1-3,1 2,0-1,0 1,0-1,0 2,4-2,-9 6,0 1,0 0,-1 0,1-1,-1 1,0 0,0 0,0 0,0 0,0 0,-1 1,1-2,0 5,0 0,0-1,0 1,1-1,0 1,0 0,1-1,0 0,2 4,-3-8,0 0,0 0,1 0,-1-1,1 1,-1 0,1-1,0 1,-1-1,1 1,0-1,0 0,0 0,0 0,0 0,1 0,-1 0,0-1,0 1,1-1,-1 1,0-1,1 0,-1 0,0 0,1 0,-1 0,0 0,1-1,1 0,10-2,-1 0,1-1,-1-1,0 0,0 0,-1-1,0-1,0 0,-1-1,6-4,15-14,-1 0,25-29,-59 62,0 0,0 0,1 0,0 1,1-1,0 0,0 1,0 0,1-2,0 1,0-1,0 1,1-1,0 0,1 2,-1-5,-1-1,1 0,0 0,0 1,0-1,0 0,0 0,1 0,-1 0,1-1,-1 1,1 0,0 0,0-1,0 1,1 0,1 0,1 0,0-1,-1 1,1-1,0 0,0 0,0 0,0-1,0 0,0 0,0 0,0 0,0-1,0 0,3 0,-3 0,-1 0,1 0,-1 0,0-1,0 0,0 1,0-1,0 0,0-1,0 1,-1-1,1 0,-1 1,0-1,0-1,0 1,2-3,-5 6,0-1,1 1,-1-1,0 0,0 1,1-1,-1 1,0-1,0 1,0-1,0 0,0 1,0-1,0 0,0 1,0-1,0 1,0-1,0 0,-1 1,1-1,0 1,0-1,-1 1,1-1,0 1,-1-1,1 1,0-1,-1 1,1-1,-1 1,1 0,-1-1,1 1,-1 0,0-1,1 1,-1 0,1-1,-1 1,-26-7,11 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07.332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115 0,'-3'40,"-1"0,-2 0,-8 24,3-8,-16 68,10-55,3 2,4 0,2 5,8-67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08.016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1 132,'6'-1,"1"-1,-1 0,0 0,0 0,0 0,0-1,0 0,0 0,0-1,12-6,-9 7,4-3,-1 0,0-1,11-7,-21 13,-1 0,1 0,0 0,0-1,-1 1,1-1,-1 1,0-1,1 1,-1-1,0 0,0 0,0 0,0 1,0-1,0 0,-1 0,1 0,-1 0,1 0,-1 0,0 0,0-1,0 1,0 0,0 0,-1 0,1 1,0 0,0 1,0-1,0 1,-1-1,1 0,0 1,-1-1,1 1,0-1,-1 1,1-1,-1 1,1-1,-1 1,1 0,-1-1,1 1,-1-1,1 1,-1 0,1 0,-1-1,0 1,1 0,-1 0,0 0,1-1,-1 1,0 0,1 0,-1 0,-1 1,0-1,0 0,0 1,0 0,0-1,0 1,0 0,0 0,1 0,-1 0,0 1,-6 3,2 1,-1 0,1 0,-4 5,3-3,1 0,0 1,1-1,0 1,0 0,1 0,0 1,-1 7,4-15,1 1,-1 0,1 0,0 0,-1 0,2 0,-1 0,0 0,1 0,-1 0,1-1,0 1,0 0,0 0,0-1,1 1,-1 0,1-1,0 0,0 1,-1-1,2 0,-1 0,0 0,0 0,1 0,-1 0,1-1,0 1,-1-1,2 1,15 6,-1-2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08.716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464 1,'-6'1,"1"0,-1 1,1 0,-1 0,1 0,0 0,0 1,-1 0,-9 5,-11 3,-49 24,67-31,0 1,1-1,0 1,0 1,1-1,-1 1,-4 6,10-11,1 0,-1 0,1 0,0 0,-1 0,1 0,0 0,0 0,0 0,0 0,0 1,0-1,0 0,0 0,0 0,0 0,1 0,-1 0,0 0,1 0,-1 0,1 0,-1 0,1 0,0 0,-1 0,1 0,25 28,-15-19,1 3,-7-8,-1-1,0 1,1 0,-2 0,1 0,0 0,-1 1,0-1,-1 1,1 1,-3-6,0 1,0-1,-1 1,1-1,0 1,-1-1,1 0,-1 1,1-1,-1 0,0 1,0-1,0 0,0 1,0-1,0 0,0 0,0 0,0 0,0 0,-1 0,1 0,0-1,-1 1,1 0,0-1,-1 1,-45 16,42-16,-45 13,-1-3,-1-2,-24 0,52-6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09.517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150 1,'-2'1,"0"0,0 1,0-1,0 1,0 0,1-1,-1 1,0 0,1 0,0 0,0 0,-1 0,1 2,-5 4,-26 33,18-25,1 1,0 0,1 1,1 0,1 1,-2 6,12-24,-1 0,1 0,0 0,-1 0,1 0,0 0,-1 0,1 1,0-1,0 0,0 0,0 0,0 0,0 0,1 1,-1-1,0 0,1 0,-1 0,1 0,-1 0,1 0,-1 0,1 0,0 0,-1 0,2 0,-1 0,1 0,-1-1,1 1,-1 0,1-1,0 1,-1-1,1 0,0 1,-1-1,1 0,0 0,0 0,-1 0,2 0,4-1,1 0,-1 0,0-1,0 0,0 0,0 0,0-1,2-1,-1-1,0 0,0 0,-1-1,5-4,-10 8,1-1,-1 1,0 0,0-1,0 0,0 1,-1-1,1 0,-1 0,1 1,-1-1,0 0,0-1,-1 1,1 0,-1 2,-1 1,1-1,0 0,-1 0,1 1,-1-1,1 0,-1 1,1-1,-1 0,1 1,-1-1,0 1,1-1,-1 1,0-1,0 1,1-1,-1 1,0 0,0-1,0 1,1 0,-1 0,0-1,0 1,0 0,0 0,0 0,0 0,1 0,-1 0,0 0,0 1,-1-1,-4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03:34.717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93 2,'-2'3,"0"-1,1 1,0 0,0-1,-1 1,1 0,1 0,-1 0,0 0,1 0,0 0,0 0,0 0,0 0,0 0,1 0,-1 0,1-1,0 1,0 0,0 0,0 0,0-1,1 1,-1 0,1-1,0 1,0-1,0 0,0 0,0 0,1 0,-1 0,0 0,1 0,0-1,2 2,-2-2,-1 0,1 0,0 0,-1-1,1 1,0-1,-1 0,1 0,0 0,0 0,-1 0,1 0,0-1,-1 1,1-1,0 0,-1 1,1-1,-1-1,1 1,-1 0,0 0,0-1,1 1,-1-1,0 0,0 0,0 1,-1-1,1 0,0 0,-1-1,0 1,1 0,-1 0,0-1,0 1,0-1,-1 1,1-1,0-1,55 136,-50-114,-1 0,-1 1,-1 0,-1 0,-1 0,0 0,-2 0,0 0,-1-1,-1 1,-1 0,-1-1,-1 0,0 0,-2 0,0-1,-1 0,0 0,-2-1,0 0,-1-1,0 0,-2 0,0-2,-3 3,14-14,0 1,1-1,-1 0,0 0,0 0,-1-1,1 1,0-1,0 1,-1-1,1 0,-1-1,1 1,-1 0,1-1,-1 0,0 1,1-1,-1-1,-1 1,3-1,-1 0,0 0,0-1,1 1,-1-1,1 1,0-1,-1 0,1 0,0 0,0 0,0 0,0 0,1 0,-1-1,1 1,-1-1,1 1,-1-2,-2-6,1 0,0-1,0 1,1-1,0 1,1-1,1 0,-1 0,2 0,0 1,1-9,2 6,1 0,0 0,0 1,1-1,1 1,1 1,-1-1,2 1,0 0,0 1,1 0,0 0,1 1,0 0,0 1,1 0,1 1,-1 0,1 1,0 0,1 1,13-3,-10 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10.583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102 1,'-2'10,"1"-1,-1 1,-1 0,0-1,0 1,-3 2,-2 11,-48 121,38-103,24-49,0 1,1 0,-1 0,1 1,4-3,2-3,7-7,-13 10,1 1,0 0,0 1,1 0,0 0,1 1,0 0,0 0,3 0,-15 53,28-65,-6 4,55-32,-67 42,1-1,0 1,0 1,0 0,1 0,-1 1,9-2,-18 4,1 0,0 0,-1 0,1 0,-1 0,1 1,0-1,-1 0,1 0,-1 0,1 1,-1-1,1 0,-1 1,1-1,-1 0,1 1,-1-1,1 0,-1 1,0-1,1 1,-1-1,0 1,1-1,-1 1,0-1,0 1,0-1,1 1,-1-1,0 1,0-1,0 1,0-1,0 1,0 0,0-1,0 1,-2 28,1-21,-2 52,3-50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11.302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0 137,'68'-21,"1"1,-63 17,0 1,0-1,0 0,-1 0,0-1,0 1,0-1,0 0,3-3,-7 6,-1-1,1 1,0 0,0 0,-1-1,1 1,-1 0,1 0,-1-1,0 1,0 0,1-1,-1 1,0-1,0 1,0 0,-1-1,1 1,0-1,0 1,-1 0,1-1,-1 1,1 0,-1 0,0-1,1 1,-1 0,0 0,0 0,0 0,0 0,0 0,0 0,0 0,0 0,-1 0,1 1,0-1,-2 0,2 0,-1 0,0-1,0 1,0 1,0-1,0 0,0 0,0 1,0-1,0 1,0-1,-1 1,1 0,0 0,0 0,0 0,0 0,-1 0,1 1,0-1,0 1,0-1,0 1,0 0,0 0,0 0,0 0,0 0,0 0,-6 8,0 0,1 1,0-1,0 2,1-1,1 0,0 1,0 0,1 0,1 0,0 1,0 0,3-10,0 1,-1 0,1 0,0 0,1-1,-1 1,0 0,1 0,0-1,-1 1,1 0,0-1,1 1,-1 0,0-1,1 0,-1 1,1-1,0 0,1 1,0 0,1 0,0 0,0 0,1-1,-1 0,0 1,1-2,-1 1,1 0,0-1,4 1,4 1,1-2,0 1,0-2,0 1,0-2,0 0,0 0,6-3,0-1,1-1,-1-1,0 0,-1-2,0 0,2-2,-2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13.616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225 0,'-9'0,"0"1,1 0,-1 0,1 0,-1 1,1 1,0-1,-1 1,1 0,1 1,-1 0,0 0,1 0,0 1,0 0,1 1,-1-1,1 1,0 0,1 1,0-1,-4 7,1-2,0 1,1 0,0 1,-4 11,9-19,0 0,1 0,-1 1,1-1,0 0,0 1,1-1,0 1,0-1,0 1,1-1,0 1,1 4,-1-9,0 1,0 0,0-1,0 0,0 1,0-1,1 0,-1 1,0-1,1 0,-1 0,1 0,-1 0,1 0,0 0,-1-1,1 1,0 0,0-1,0 0,-1 1,1-1,0 0,0 0,0 1,0-2,0 1,-1 0,3 0,6-1,0 0,0-1,0 0,8-3,9-4,-1-2,0 0,-1-2,14-9,45-21,-84 43,1 1,0 0,-1 0,1 0,-1 0,1 0,-1 0,1 0,-1 1,0-1,0 0,1 0,-1 0,0 0,0 0,0 0,0 1,-1-1,1 1,1 44,-1-24,0-16,1-1,0 0,1 0,-1 0,1 0,0 0,0 0,1 0,-1 0,1-1,1 1,-1-1,0 0,1 0,0 0,0 0,0-1,1 1,-1-1,1 0,0 0,0-1,4 2,-5-2,0 0,0-1,0 1,0-1,0 0,1-1,-1 1,0-1,0 1,1-1,-1 0,0-1,0 1,1-1,-1 1,0-1,0 0,0-1,0 1,0-1,0 0,0 0,-1 0,1 0,-1 0,1-1,-1 1,0-1,0 0,0 0,1-3,4-5,0-1,-1 0,-1-1,0 1,-1-1,-1 0,0 0,0-4,-2 8,0 0,0-1,-1 0,-1 1,0-1,0 0,-1 1,0-1,-1 1,0-1,0 1,-2-2,3 9,1 1,-1-1,0 0,0 0,0 0,0 1,-1-1,1 1,0-1,-1 1,1-1,-1 1,1 0,-1-1,0 1,0 0,0 0,1 0,-1 1,0-1,0 0,0 1,0-1,-1 1,1-1,0 1,0 0,0 0,0 0,0 0,0 0,0 0,-1 1,1-1,0 1,-2 0,0 1,0-1,0 1,0 0,0 0,0 1,0-1,0 1,1-1,-1 1,1 0,0 1,0-1,0 0,0 1,1 0,-1 1,-8 18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14.570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85 0,'-1'1,"0"-1,0 1,0-1,0 1,0 0,1 0,-1-1,0 1,0 0,0 0,1 0,-1 0,0 0,1 0,-1 0,1 0,-1 0,1 0,-11 24,9-20,-5 11,-5 10,2 0,1 1,1 0,-3 18,38-71,-6 2,2 0,0 1,2 2,22-16,-46 42,-1 1,1-1,-1 1,0-1,0 1,0-1,-2 3,2 3,22-15,-18 3,0-1,0 1,0 0,0 0,0 1,0-1,0 1,0 0,1 0,-1 0,1 0,-4 1,0 0,0 0,0 0,0 1,0-1,0 0,-1 0,1 0,0 1,-1-1,1 0,-1 1,0-1,1 0,-1 1,0-1,0 0,0 2,1 30,-1-20,3 20,-1-21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15.389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82 1,'-3'1,"1"1,0 0,0 0,0 0,0 0,0 0,1 0,-1 0,1 1,-1-1,1 1,0-1,0 1,-1 2,1-3,-11 35,1 0,1 1,-1 20,1-9,12-58,1 0,1 0,-1 0,1 1,1-1,0 1,0 0,0 0,1 0,1 1,5-5,-11 15,0-1,-1 1,1 0,-1 0,1 0,-1 0,0 0,-1 1,1 0,-11 152,11-156,0 0,0 0,0 0,0 1,0-1,0 0,0 0,0 0,0 0,0 0,0 1,0-1,0 0,0 0,0 0,0 0,0 0,0 0,0 0,0 1,0-1,0 0,1 0,-1 0,0 0,0 0,0 0,0 0,0 0,0 0,1 1,-1-1,0 0,0 0,0 0,0 0,0 0,0 0,1 0,-1 0,0 0,0 0,0 0,0 0,1 0,-1 0,0 0,0 0,0 0,11-5,15-14,-21 16,-1-1,5-3,0 0,0 1,1 0,0 0,0 1,0 0,1 0,-1 1,1 1,1 0,-12 3,1 0,0 0,-1 0,1 0,0 0,-1 1,1-1,-1 0,1 0,-1 1,1-1,-1 0,1 1,-1-1,1 1,-1-1,1 0,-1 1,1-1,-1 1,0-1,1 1,-1-1,0 1,0 0,1-1,-1 1,0-1,0 1,0-1,0 1,0 0,0-1,4 27,-3-18,1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15.719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130 1,'0'0,"0"0,0 0,0 5,-19 7,-7 3,2 2,4 3,6 1,5-2,4-3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16.069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709 819,'0'0,"0"0,0 0,0 0,0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16.403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256 1,'-4'0,"-18"-1,1 2,-1 0,1 1,-11 3,25-3,-1 0,1 1,0-1,0 1,0 1,0-1,1 1,-1 0,1 1,0-1,0 1,1 0,0 1,-2 1,3-3,0 1,1 0,-1 0,1 0,0 1,1-1,-1 1,1-1,0 1,1 0,0 0,0 0,0 0,0 2,1-5,0 0,1-1,-1 1,1-1,-1 1,1 0,0-1,0 1,0-1,0 0,1 1,-1-1,1 0,-1 0,1 0,0 0,0 0,0 0,0 0,0-1,0 1,1-1,-1 1,1-1,-1 0,1 0,-1 0,1 0,0 0,-1 0,1-1,0 1,1-1,5 1,1-1,0 0,-1 0,1-1,-1 0,1-1,-1 0,3-1,28-4,-36 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16.734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125 1,'0'0,"0"0,0 0,0 0,-4 0,-2 4,-5 5,-3 4,-1 4,-5 3,-2 2,3 0,5-3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21.856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131 110,'1'-2,"0"-1,0 0,0 0,1 1,-1-1,1 1,0-1,0 1,1-2,8-12,-10 15,-1-1,1 0,-1 0,1 0,-1 0,0 1,0-1,1 0,-1 0,-1 0,1 0,0 0,0 0,-1 1,1-1,-1 0,0 0,0 0,0 1,1-1,-1 0,-1 1,1-1,0 1,0-1,-1 1,1 0,-1-1,1 1,-1 0,1 0,-1 0,0 0,0 0,0 0,1 1,-1-1,-1 1,0-2,-1 1,0 0,1-1,-1 2,0-1,0 0,0 1,0 0,0 0,0 0,0 0,1 0,-1 1,0 0,0-1,0 1,0 1,1-1,-3 1,2 1,1-1,-1 1,1 0,-1 0,1 0,0 0,0 0,1 1,-1-1,1 1,0 0,0-1,0 1,0 0,1 0,-1 0,1 1,0-1,1 0,-1 0,1 0,0 1,0-1,0 0,1 0,0 3,0-2,0-1,0 1,1-1,0 1,0-1,0 0,0 1,1-1,0 0,0-1,0 1,0 0,0-1,1 0,0 0,0 0,0 0,0 0,0-1,1 1,-1-1,1 0,3 1,4-1,1 1,-1-2,0 0,1 0,-1-1,1 0,-1-1,0-1,1 0,-1 0,0-1,0-1,-1 1,1-2,-1 0,0 0,0-1,0 0,7-7,-16 13,-1-1,0 0,0 0,0 0,0 0,0 0,0 0,0 0,0 0,0-1,-1 1,1 0,-1 0,1-1,0 1,-1 0,0-1,1 1,-1 0,0-2,-1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03:36.376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0 155,'1'-8,"-1"0,2-1,-1 1,1 0,0 0,1 0,0 0,0 1,1-1,0 1,1 0,-1 0,2 0,-1 0,1 1,3-3,-7 7,1 0,-1 0,1 0,0 0,0 0,-1 1,1-1,1 1,-1 0,0 0,0 0,0 0,1 1,-1-1,0 1,1-1,-1 1,0 0,1 1,-1-1,0 0,1 1,-1 0,0 0,0 0,0 0,1 0,-1 0,0 1,-1-1,1 1,0 0,0 0,-1 0,1 0,-1 0,0 1,0-1,0 1,0-1,0 1,0 0,0 1,5 7,0 1,-1 0,0 0,-1 0,-1 0,0 1,0 0,-2 0,1 0,-2 0,0 0,0 0,-2 11,0-12,1 0,-2-1,0 1,0-1,-1 1,0-1,-1 0,-1 0,0 0,0-1,-1 0,-1 0,0 0,0 0,-7 6,13-15,0 0,0 0,0 0,0 1,-1-1,1 0,0 0,-1 0,1-1,0 1,-1 0,1-1,-1 1,0 0,1-1,-1 0,1 1,-1-1,0 0,1 0,-1 0,0 0,0 0,1 0,0-1,0 0,0 0,0 1,0-1,0 0,1 0,-1 0,0 0,0 0,1 0,-1 0,1-1,-1 1,1 0,0 0,-1 0,1 0,0-1,0 1,0 0,0-1,-1-5,1-1,0 1,1-1,0 1,0 0,1-1,-1 1,2 0,0-1,-2 4,1 0,0 0,0 1,0-1,0 0,1 1,-1 0,1 0,0-1,0 2,0-1,1 0,-1 1,1-1,0 1,-1 0,1 0,0 0,0 0,1 1,-2 1,1-1,0 1,-1 0,1 0,0 1,-1-1,1 1,0-1,-1 1,1 0,-1 1,1-1,-1 1,0-1,1 1,-1 0,0 0,2 2,6 5,0 0,-1 1,-1 0,0 1,0 0,-1 0,0 0,-1 1,-1 1,0-1,-1 1,-1-2,-2-4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22.672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0,'3'21,"0"-1,1 0,1 0,1 0,1-1,1 1,4 5,-3-5,9 18,-9-20,-1 0,5 18,-44-87,27 43,0 0,1 0,0-1,1 1,0-1,0 0,1 1,0-8,1 15,0-1,0 0,0 0,0 0,0 0,1 1,-1-1,1 0,-1 0,1 1,0-1,0 0,0 1,0-1,0 1,0-1,0 1,1-1,-1 1,1 0,-1 0,1 0,-1-1,1 1,-1 1,1-1,0 0,0 0,0 1,-1-1,1 0,0 1,0 0,0-1,0 1,0 0,0 0,0 0,0 0,0 1,0-1,0 0,1 1,14 2,-1 0,1 2,-1-1,1 2,-5-1,1-1,0 0,0-1,1-1,-1 0,10 0,-21-2,0 0,0 0,0 0,0-1,0 1,0-1,0 1,0-1,-1 0,1 0,0 0,0 0,-1 0,1 0,-1 0,1 0,-1 0,1-1,-1 1,0-1,0 1,0-1,0 1,0-1,0 0,0 1,0-1,-1 0,1 0,0 0,-1-1,1 1,-1 0,0-1,1 1,-1 0,0-1,-1 1,1-1,0 1,-1 0,1-1,-1 1,0 0,0 0,0-1,0 1,0 0,0 0,-1 0,1 0,-2-1,3 2,-1 1,0 0,1-1,-1 1,1-1,-1 1,1 0,-1-1,0 1,1 0,-1-1,0 1,0 0,1 0,-1 0,0 0,1 0,-1 0,0 0,0 0,1 0,-1 0,0 0,1 0,-1 0,0 1,-19 11,-7 24,24-33,1 1,1-1,-1 1,0 0,1-1,0 1,0 0,0 0,1 0,-1-1,1 1,0 0,0 0,0 0,1 0,-1 0,1 0,0 0,0-1,1 1,-1 0,1-1,0 1,0-1,0 1,0-1,1 0,0 0,-1 0,1 0,2 1,2 1,0 0,0 0,1 0,0-1,0 0,1 0,-1-1,1 0,0 0,0-1,-1 0,2-1,7 1,4-1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23.355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180 14,'-2'-1,"0"-1,-1 1,1 0,-1-1,1 1,-1 0,1 0,-1 1,0-1,0 0,1 1,-1 0,-2 0,-37-1,36 1,0 1,1 0,-1 1,1-1,0 1,-1 0,1 0,0 1,0-1,0 1,1 0,-1 1,1-1,-2 2,4-4,0 1,1 0,-1-1,0 1,1 0,-1 0,1 0,0 0,0 0,-1 1,2-1,-1 0,0 0,0 1,1-1,-1 1,1-1,0 0,0 1,0-1,0 0,0 1,0-1,1 1,0-1,-1 0,1 1,0-1,0 0,0 0,0 0,2 2,-2-2,0-1,0 1,0-1,0 1,1-1,-1 0,1 1,-1-1,1 0,-1 0,1 0,0 0,-1 0,1-1,0 1,0 0,0-1,0 1,0-1,-1 1,1-1,2 0,0 0,-1-1,1 1,-1-1,1 0,0 0,-1 0,0 0,1-1,-1 1,0-1,3-2,5-3,-1 0,0-1,-1 0,0-1,-1 0,5-6,-12 15,-1 0,1 0,-1 0,1 1,-1-1,1 0,-1 0,1 1,-1-1,1 0,-1 1,1-1,-1 0,0 1,1-1,-1 0,0 1,1-1,-1 1,0-1,0 1,1-1,-1 1,0-1,0 1,0-1,0 1,0-1,1 1,10 24,-8-19,8 17,0-1,2 0,1-1,6 7,-7-13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23.706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0,'0'0,"0"0,0 2,1 5,4 9,2 12,3 11,2 9,1 3,-1-1,-1-5,-1-7,-1-9,-3-9,-1-8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24.040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36,'0'0,"0"0,1 0,4-1,8-1,9 0,10-2,4-2,2-1,-3 0,-8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24.420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61 96,'7'-1,"0"0,0 0,0 0,0-1,0 0,0 0,1-1,-4 2,-1-1,1 1,-1-1,1 0,-1 0,0 0,1 0,-1 0,0-1,-1 1,1-1,0 0,1-2,-4 4,0 0,1 0,-1-1,0 1,1 0,-1 0,0 0,0-1,0 1,0 0,0 0,-1-1,1 1,0 0,-1 0,1 0,-1 0,1 0,-1-1,1 1,-1 0,0 0,1 0,-1 0,0 0,0 1,0-1,0 0,0 0,0 0,0 1,0-1,0 1,-1-1,1 1,-1-1,-2-1,-1 0,1 0,-1 0,1 1,-1 0,0-1,1 2,-1-1,-3 0,4 1,0 0,0 1,0-1,0 1,0 0,1 0,-1 0,0 0,0 1,1-1,-1 1,1 0,-1 0,1 0,0 1,0-1,0 1,0-1,0 1,1 0,-1 0,1 0,0 0,0 1,0-1,0 0,1 1,-1-1,1 1,0 0,0-1,0 1,1 0,0 0,-1 2,0-1,1 1,0 0,0 0,1 0,0 0,0-1,0 1,1 0,0-1,0 1,0-1,1 1,0-1,0 0,0 0,1 0,-1-1,2 1,-1-1,4 4,-1-3,0-1,-1 0,1-1,1 1,-1-1,0 0,1-1,6 2,-9-3,-1 0,1-1,0 1,0-1,0 0,-1 0,1 0,0-1,0 1,0-1,-1 0,1-1,-1 1,1-1,0 0,8-5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24.991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158 196,'-23'0,"12"-1,0 1,0 0,-1 1,1 0,0 1,-6 1,14-2,0 0,1 0,-1 0,0 1,0-1,1 1,-1 0,1-1,0 1,0 0,-1 0,1 0,1 0,-1 1,0-1,0 1,1-1,0 1,-1-1,1 1,0 0,0-1,0 1,1 0,-1 0,1 1,-1 4,1 0,0-1,0 1,0 0,2 0,0 7,-1-12,-1 0,1-1,0 1,0 0,0-1,0 1,0-1,0 1,1-1,-1 1,1-1,0 0,0 0,0 0,0 0,0 0,0 0,1 0,-1-1,1 1,0 0,-1-2,-1 0,1 0,0 1,-1-1,1 0,0-1,0 1,-1 0,1 0,0-1,-1 1,1-1,0 1,-1-1,1 0,-1 1,1-1,-1 0,1 0,-1 0,0 0,0 0,1-1,-1 1,28-33,-15 12,0 0,-1-1,-1-1,-2 0,0-1,-2 0,-1 0,-1-1,2-18,-8 38,-1 1,1-1,-1 0,0 1,0-1,-1 1,-1-5,-1 0,3 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25.938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40 0,'0'10,"1"0,1 0,0 0,0 0,2 1,5 28,7 57,-5 0,-5 0,-4 24,-19-201,15 72,1 1,0-1,0 0,1 0,1 0,0 0,0 0,1-3,-1 9,0 1,-1 0,1 0,0 0,0-1,1 1,-1 0,0 0,1 1,-1-1,1 0,0 0,0 1,0-1,0 1,0-1,0 1,0 0,0-1,0 1,1 0,-1 1,0-1,1 0,-1 1,1-1,-1 1,1 0,-1-1,1 1,-1 1,1-1,1 0,5 1,0 0,0 1,0 0,1 0,-2 1,1 0,0 0,-1 1,1 0,-4-1,0 0,-1-1,1 1,-1 1,1-1,-1 1,0-1,0 1,-1 0,1 0,-1 1,0-1,0 1,-1-1,2 5,-3-7,0 0,-1 0,1 0,-1 0,0 0,0 0,0 0,0 0,0 0,0 0,0-1,-1 1,1 0,-1 0,0 0,1 0,-1 0,0 0,0-1,0 1,-2 1,0 1,1-1,-1 0,0-1,-1 1,1 0,0-1,-1 0,0 0,1 0,-11 5,-1-1,1-1,-1 0,0-1,-1 0,-2 0,-1 0,1 0,-1-2,1 0,-1-2,0 1,-7-3,15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26.652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6 1,'0'1,"-1"1,0-1,1 0,-1 0,0 1,1-1,0 1,-1-1,1 0,0 1,0-1,0 1,0-1,0 0,0 1,0-1,1 1,-1-1,1 0,-1 1,11 28,-8-26,0 1,0 0,1-1,-1 0,1 0,0 0,1 0,-1-1,1 1,1 0,-3-2,1 0,-1 0,1-1,-1 1,1-1,-1 1,1-1,0 0,0 0,0-1,-1 1,1-1,0 0,0 0,3 0,-6-1,1 1,-1-1,1 1,-1-1,0 0,1 0,-1 0,0 0,0 0,0 0,0 0,0 0,0 0,0 0,0 0,0-1,-1 1,1 0,-1 0,1-1,-1 1,1-1,-1 1,0 0,1-1,-1 1,0-1,0 1,0-1,0 1,-1-1,1 1,0 0,-1-1,1-3,-1 1,1-1,-1 0,-1 1,1-1,-1 0,0 1,0 0,0-1,-1 0,12 46,23 35,-21-52,0 0,-2 1,-1 1,-1-1,-1 1,1 18,-7-41,1 1,-1 0,-1 0,1 0,0-1,-1 1,0 0,0-1,0 1,0 0,-1-1,0 1,1-1,-1 0,0 0,-1 1,1-1,-1 0,1-1,-1 1,0 0,0-1,0 0,-1 1,1-1,-1 0,1-1,-1 1,0-1,1 1,-1-1,0 0,0 0,0 0,0-1,0 0,0 1,0-1,0 0,0-1,0 1,0-1,0 0,0 0,0 0,1 0,-1 0,-1-2,2 2,1 0,-1 0,1-1,0 1,0-1,0 0,0 1,0-1,0 0,0 0,1 0,-1 0,1-1,-1 1,1 0,0-1,0 1,0 0,0-1,1 1,-1-1,0-2,1 1,0-1,0 1,1-1,-1 0,1 1,0-1,0 1,1-1,-1 1,2-3,3-4,0 0,1 0,0 1,0-1,2 2,-1-1,1 1,6-5,-6 7,1-1,0 1,0 1,1 0,0 0,0 1,0 0,1 1,0 0,0 1,9-2,-10 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27.551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250 0,'3'45,"2"0,2 0,2-1,4 5,5 25,-10-40,-4-19,0 0,-1 1,-1-1,-1 1,0 0,-1 2,0-16,0 0,-1 0,1 0,-1 0,1 0,-1 0,0 0,0 0,0-1,0 1,0 0,0 0,-1-1,1 1,0-1,-1 1,1-1,-1 0,0 1,0-1,-2 1,1 0,-1-1,0 1,1-1,-1 0,0 0,0 0,0 0,0-1,-3 0,-6 0,-1 0,1-1,0-1,0 0,-1 0,-1-2,-3-2,0 1,0-2,1 0,-3-3,13 7,1 0,0-1,1 0,-1 0,1 0,-1 0,1-1,1 0,-1 0,1 0,0-1,-3-4,6 8,0 0,0 0,1 0,-1 0,1 0,0 0,-1 0,1 0,0 0,0 0,0 0,1 0,-1 0,0 0,1 0,0 0,-1 0,1 0,0 0,0 0,0 1,0-1,0 0,1 1,-1-1,1 1,-1-1,1 1,-1-1,1 1,1-1,3-2,1 0,-1 0,1 0,0 1,1 0,-1 0,1 0,-1 1,7-1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27.922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73,'1'-1,"0"1,0-1,0 0,0 0,0 0,0 1,0-1,0 1,0-1,0 1,1-1,-1 1,0-1,0 1,1 0,-1 0,0 0,2-1,71-16,0 3,34 0,-27 4,-25 3,-54 7,-3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6:03:37.176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85 11,'-8'9,"1"0,0 0,0 1,1 0,1 0,0 0,0 1,1 0,1-1,-1 2,-3 15,1 0,2 0,-1 16,4-36,1-1,0 1,0-1,1 1,0 0,0-1,1 0,0 1,0-1,0 0,1 0,0 0,0 0,1 0,-1-1,1 1,1-1,-1 0,1 0,0-1,0 1,3 1,-4-4,0 0,1 0,-1 0,1 0,-1-1,1 0,0 1,-1-2,1 1,0 0,0-1,-1 0,1 0,0-1,0 1,0-1,-1 0,1 0,0 0,-1-1,1 1,-1-1,0 0,0 0,0-1,0 1,0-1,0 0,0 0,-1 0,0 0,3-3,2-4,0 0,-1 0,0 0,-1-1,0 0,0 0,-1 0,-1-1,0 0,-1 0,0 0,-1 0,0-12,0 16,-2-1,1 1,-1-1,0 1,-1-1,0 1,0-1,-1 1,-1 0,1-1,-1 1,-1 1,1-1,-1 0,-1 1,0-1,0 1,0 1,-1-1,-3-3,5 8,1 0,-1 0,0 0,0 0,0 1,0-1,0 1,0 0,0 0,0 0,0 1,0-1,-1 1,1 0,0 0,-1 0,1 1,0 0,0-1,-3 2,-13 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28.871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60 1,'-2'35,"-2"0,-1 0,-6 14,1 4,-18 87,31-149,0 0,0 0,1 1,2-4,7-19,10-29,-13 29,2 0,1 1,1 1,2 0,9-11,-25 39,0 1,0-1,1 0,-1 0,1 1,-1-1,1 0,-1 1,1-1,-1 1,1-1,0 1,-1-1,1 1,0-1,-1 1,1-1,0 1,0 0,-1-1,1 1,0 0,0 0,0 0,0 0,-1-1,1 1,0 0,0 0,0 0,0 1,-1-1,1 0,0 0,0 0,0 0,-1 1,1-1,0 0,0 1,-1-1,1 1,0-1,-1 1,1-1,0 1,-1-1,1 1,-1-1,1 1,-1 0,1-1,-1 1,1 0,-1 0,0-1,0 1,1 0,3 8,1 0,-1 0,-1 0,2 7,-3-9,17 59,-3-11,7 12,-17-52,1 1,1-1,0 0,1-1,1 0,5 5,-5-9,-8-9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29.206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59,'0'0,"1"0,2-1,9 0,11-2,9-2,9-3,3-1,-1-3,-5 1,-10 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29.738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249 25,'-6'-3,"1"0,-1 0,0 1,1 0,-1 0,0 0,0 1,-1 0,1 0,0 0,-6 1,6-1,-10 0,0 0,0 1,0 1,-2 0,12 0,1-1,-1 1,1 0,0 1,-1-1,1 1,0 0,0 0,0 1,0-1,1 1,-1 0,-2 3,6-5,0 0,0 0,0 0,0 0,1 0,-1 0,0 1,1-1,-1 0,1 1,0-1,-1 0,1 1,0-1,0 0,0 1,0-1,0 0,0 1,0-1,0 1,1-1,-1 0,1 0,-1 1,1-1,-1 0,1 0,0 1,0-1,0 0,-1 0,1 0,0 0,0 0,0 0,1 0,-1 0,7 6,1 0,-1 0,1-1,7 3,-12-6,59 33,-36-22,-1 2,0 1,-1 0,-1 2,3 4,-25-21,0-1,0 1,0 0,-1 0,1 0,-1 0,1 0,-1 0,0 0,0 1,0-1,0 0,0 1,0-1,-1 1,1-1,-1 0,0 1,0-1,0 1,0-1,0 1,-1-1,1 1,-1-1,0 1,-1 1,0 0,0-1,-1 0,1 0,-1 0,0 0,0 0,0 0,0 0,0-1,-1 0,1 1,-1-1,0 0,0-1,0 1,-4 1,0 0,0-1,0 0,-1 0,1-1,-1 0,1 0,-1-1,0 0,1 0,-8-2,10 1,-1 0,0 0,1-1,-1 1,1-2,-1 1,1-1,0 0,0 0,0 0,1-1,-1 0,1 0,0 0,0-1,3 3,0 0,1 0,0 0,-1 0,1 0,0 0,0 0,0 0,0-1,1 1,-1 0,1 0,-1-1,1 0,1-11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30.273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82 1,'-2'0,"0"1,-1-1,1 1,1 0,-1 0,0 0,0 0,0 0,0 0,1 0,-1 0,0 1,1-1,0 1,-1-1,1 1,-21 27,17-20,0 0,1 1,1-1,-1 1,2 0,-1 0,2 0,-1 0,1 0,1 0,0 0,1 0,0 1,0-1,1 0,1 0,-1-1,2 1,-1 0,2-1,-1 0,1 0,1 0,0-1,1 1,-5-6,0 0,1-1,-1 1,1-1,0 0,0 0,0 0,0 0,0 0,1-1,-1 1,1-1,-1 0,1 0,-1 0,1 0,-1-1,1 0,2 1,-1-2,0 1,0-1,0 0,0 0,-1 0,1-1,-1 0,1 0,-1 0,1 0,-1 0,0-1,2-2,2-1,-1 0,0-1,0 1,-1-1,1-1,-2 1,1-1,-1 0,0-1,-1 1,0-1,-1 1,0-1,0-3,-1 6,-1 0,-1-1,0 1,0-1,0 1,-1 0,1-1,-2 1,1 0,-1-1,0 1,0 0,-3-5,3 8,-1-1,1 1,0 0,-1-1,0 1,0 0,0 1,0-1,0 0,-1 1,1 0,-1 0,0 0,1 0,-1 0,0 1,0-1,0 1,-1 0,1 0,0 0,-3 1,-6-1,1 1,-1 1,0 0,0 1,-2 0,-20 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30.652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1,'0'0,"0"0,2 2,3 5,3 9,4 8,3 8,0 5,0 1,-1-3,-2-4,-2-5,-2-7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31.155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58,'15'14,"1"-1,0-1,0 0,18 8,-4-1,94 59,3-5,50 17,-159-84,-18-6,0 0,0 0,0 0,0 0,1 0,-1 0,0 0,0 0,0-1,0 1,0 0,1 0,-1 0,0 0,0 0,0 0,0 0,0 0,0 0,1-1,-1 1,0 0,0 0,0 0,0 0,0 0,0 0,0-1,0 1,0 0,0 0,0 0,0 0,0-1,0 1,0 0,0 0,0 0,0 0,0 0,0-1,0 1,0 0,0 0,0 0,0 0,0 0,-17-27,8 15,5 6,-46-65,4-3,3-1,-14-39,55 107,1 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32.855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60 1,'-4'70,"-3"0,-15 64,-5 33,29-171,0 1,0-1,1 1,-1-1,1 1,0 0,-1 0,2 0,-1 0,0 0,1 0,-1 1,53-35,-40 29,0 1,0 0,1 1,0 1,0 1,1 0,-10 2,0 1,0 0,-1 0,1 0,0 1,0 1,0-1,0 1,-1 0,1 1,0-1,-1 2,1-1,6 4,-13-6,0 1,0-1,0 1,1 0,-1-1,0 1,0 0,-1 0,1-1,0 1,0 0,0 0,0 0,-1 0,1 0,-1 0,1 0,-1 1,0-1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33.358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1,'1'41,"1"1,2-1,3 4,-4-28,2 1,0 0,1-1,0 0,2 0,0-1,1 0,3 4,-10-19,-1 1,0 0,0-1,1 1,-1-1,1 1,-1-1,1 1,0-1,0 0,-1 0,3 1,-3-2,-1 0,1 1,0-1,0 0,0 0,0 0,0 0,-1 0,1 0,0 0,0 0,0 0,0 0,0-1,-1 1,1 0,0 0,0-1,0 1,-1-1,2 1,1-3,0 0,0 0,-1 0,1 0,0 0,-1 0,0-1,0 1,0-1,0 0,0-1,6-14,-1-1,-1 0,0 0,-2 0,0-1,-2 1,0-1,-2 0,0 1,-1-1,-3-12,-2 12,6 21,-1-1,1 0,0 0,0 1,-1-1,1 0,0 1,-1-1,1 1,0-1,-1 0,1 1,-1-1,1 1,-1-1,0 1,1-1,-1 1,1-1,-1 1,0 0,1-1,-1 1,0 0,0-1,0 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33.723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0,'0'0,"0"0,1 2,3 4,2 6,2 8,1 5,1 2,-1-1,-1-3,0-4,-1-5,-1-4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8T07:03:34.338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25,'2'-2,"1"1,-1-1,1 1,-1 0,1 0,-1 0,1 0,0 0,-1 0,1 1,0-1,0 1,1 0,-1-1,21-3,1 1,0 1,-1 1,13 1,-25 1,0 0,0 0,0 1,0 0,-1 1,1 0,-1 1,1 0,-1 1,2 2,-11-7,-1 1,0 0,0-1,1 1,-1 0,0 0,0 0,0 0,0 0,0 0,0 0,0 0,0 0,0 0,-1 0,1 1,0-1,-1 0,1 0,-1 1,0-1,1 1,-1-1,0 0,0 1,0 0,0 0,-1 0,0 1,0-1,0 0,0 0,0 0,-1 0,1-1,0 1,-1 0,0 0,1-1,-1 1,0-1,0 1,-9 5,0 0,0 0,-1-1,0-1,-5 2,0 0,-1-1,0-1,0 0,0-2,0 0,-13 1,21-5,15-1,18-2,6 2,1 2,-1 1,1 1,6 2,-20-1,0-1,0 2,0 0,-1 1,1 1,-1 0,-1 1,8 4,-20-10,0 0,0 0,0 0,0 1,0-1,0 1,0-1,0 1,0 0,-1-1,1 1,-1 0,0 0,1 0,-1 0,0 0,0 1,0-1,-1 0,1 0,-1 1,1-1,-1 0,0 1,0-1,0 0,0 1,0-1,0 0,-1 0,1 1,-1-1,0 0,0 0,0 1,0-1,0 0,0 0,0 0,-1 0,1 0,-1-1,0 1,1 0,-1-1,0 1,0-1,-2 1,-7 6,0-1,-1-1,0 0,0-1,0 0,-1-1,1 0,-1 0,0-2,-1 1,-11 0,2-2,1 0,-1-1,1 0,0-2,-1-1,-16-4,35 6,-1 1,1-1,-1 0,1-1,-1 1,1-1,0 1,0-1,0-1,0 1,0 0,0-1,1 0,-1 0,1 0,0 0,0 0,-2-3,0-9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6553-D9BA-4ACB-B231-0AFA90810CF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DCF10-BC2A-4FE7-992C-D22D6B3AC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6553-D9BA-4ACB-B231-0AFA90810CF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DCF10-BC2A-4FE7-992C-D22D6B3AC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23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6553-D9BA-4ACB-B231-0AFA90810CF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DCF10-BC2A-4FE7-992C-D22D6B3AC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4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6553-D9BA-4ACB-B231-0AFA90810CF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DCF10-BC2A-4FE7-992C-D22D6B3AC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5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6553-D9BA-4ACB-B231-0AFA90810CF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DCF10-BC2A-4FE7-992C-D22D6B3AC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6553-D9BA-4ACB-B231-0AFA90810CF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DCF10-BC2A-4FE7-992C-D22D6B3AC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5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6553-D9BA-4ACB-B231-0AFA90810CF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DCF10-BC2A-4FE7-992C-D22D6B3AC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4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6553-D9BA-4ACB-B231-0AFA90810CF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DCF10-BC2A-4FE7-992C-D22D6B3AC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6553-D9BA-4ACB-B231-0AFA90810CF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DCF10-BC2A-4FE7-992C-D22D6B3AC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9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6553-D9BA-4ACB-B231-0AFA90810CF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DCF10-BC2A-4FE7-992C-D22D6B3AC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0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6553-D9BA-4ACB-B231-0AFA90810CF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DCF10-BC2A-4FE7-992C-D22D6B3AC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9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76553-D9BA-4ACB-B231-0AFA90810CF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DCF10-BC2A-4FE7-992C-D22D6B3AC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0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7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image" Target="../media/image70.png"/><Relationship Id="rId159" Type="http://schemas.openxmlformats.org/officeDocument/2006/relationships/image" Target="../media/image80.png"/><Relationship Id="rId170" Type="http://schemas.openxmlformats.org/officeDocument/2006/relationships/customXml" Target="../ink/ink84.xml"/><Relationship Id="rId191" Type="http://schemas.openxmlformats.org/officeDocument/2006/relationships/image" Target="../media/image96.png"/><Relationship Id="rId205" Type="http://schemas.openxmlformats.org/officeDocument/2006/relationships/image" Target="../media/image103.png"/><Relationship Id="rId226" Type="http://schemas.openxmlformats.org/officeDocument/2006/relationships/image" Target="../media/image113.png"/><Relationship Id="rId107" Type="http://schemas.openxmlformats.org/officeDocument/2006/relationships/customXml" Target="../ink/ink54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image" Target="../media/image65.png"/><Relationship Id="rId149" Type="http://schemas.openxmlformats.org/officeDocument/2006/relationships/customXml" Target="../ink/ink73.xml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79.xml"/><Relationship Id="rId181" Type="http://schemas.openxmlformats.org/officeDocument/2006/relationships/image" Target="../media/image91.png"/><Relationship Id="rId216" Type="http://schemas.openxmlformats.org/officeDocument/2006/relationships/customXml" Target="../ink/ink107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image" Target="../media/image60.png"/><Relationship Id="rId139" Type="http://schemas.openxmlformats.org/officeDocument/2006/relationships/customXml" Target="../ink/ink68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image" Target="../media/image76.png"/><Relationship Id="rId155" Type="http://schemas.openxmlformats.org/officeDocument/2006/relationships/customXml" Target="../ink/ink76.xml"/><Relationship Id="rId171" Type="http://schemas.openxmlformats.org/officeDocument/2006/relationships/image" Target="../media/image86.png"/><Relationship Id="rId176" Type="http://schemas.openxmlformats.org/officeDocument/2006/relationships/customXml" Target="../ink/ink87.xml"/><Relationship Id="rId192" Type="http://schemas.openxmlformats.org/officeDocument/2006/relationships/customXml" Target="../ink/ink95.xml"/><Relationship Id="rId197" Type="http://schemas.openxmlformats.org/officeDocument/2006/relationships/image" Target="../media/image99.png"/><Relationship Id="rId206" Type="http://schemas.openxmlformats.org/officeDocument/2006/relationships/customXml" Target="../ink/ink102.xml"/><Relationship Id="rId227" Type="http://schemas.openxmlformats.org/officeDocument/2006/relationships/customXml" Target="../ink/ink113.xml"/><Relationship Id="rId201" Type="http://schemas.openxmlformats.org/officeDocument/2006/relationships/image" Target="../media/image101.png"/><Relationship Id="rId222" Type="http://schemas.openxmlformats.org/officeDocument/2006/relationships/customXml" Target="../ink/ink110.xml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image" Target="../media/image53.png"/><Relationship Id="rId124" Type="http://schemas.openxmlformats.org/officeDocument/2006/relationships/image" Target="../media/image63.png"/><Relationship Id="rId129" Type="http://schemas.openxmlformats.org/officeDocument/2006/relationships/customXml" Target="../ink/ink63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image" Target="../media/image71.png"/><Relationship Id="rId145" Type="http://schemas.openxmlformats.org/officeDocument/2006/relationships/customXml" Target="../ink/ink71.xml"/><Relationship Id="rId161" Type="http://schemas.openxmlformats.org/officeDocument/2006/relationships/image" Target="../media/image81.png"/><Relationship Id="rId166" Type="http://schemas.openxmlformats.org/officeDocument/2006/relationships/customXml" Target="../ink/ink82.xml"/><Relationship Id="rId182" Type="http://schemas.openxmlformats.org/officeDocument/2006/relationships/customXml" Target="../ink/ink90.xml"/><Relationship Id="rId187" Type="http://schemas.openxmlformats.org/officeDocument/2006/relationships/image" Target="../media/image94.png"/><Relationship Id="rId217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12" Type="http://schemas.openxmlformats.org/officeDocument/2006/relationships/customXml" Target="../ink/ink105.xml"/><Relationship Id="rId233" Type="http://schemas.openxmlformats.org/officeDocument/2006/relationships/image" Target="../media/image116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image" Target="../media/image58.svg"/><Relationship Id="rId119" Type="http://schemas.openxmlformats.org/officeDocument/2006/relationships/customXml" Target="../ink/ink58.xml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image" Target="../media/image66.png"/><Relationship Id="rId135" Type="http://schemas.openxmlformats.org/officeDocument/2006/relationships/customXml" Target="../ink/ink66.xml"/><Relationship Id="rId151" Type="http://schemas.openxmlformats.org/officeDocument/2006/relationships/customXml" Target="../ink/ink74.xml"/><Relationship Id="rId156" Type="http://schemas.openxmlformats.org/officeDocument/2006/relationships/customXml" Target="../ink/ink77.xml"/><Relationship Id="rId177" Type="http://schemas.openxmlformats.org/officeDocument/2006/relationships/image" Target="../media/image89.png"/><Relationship Id="rId198" Type="http://schemas.openxmlformats.org/officeDocument/2006/relationships/customXml" Target="../ink/ink98.xml"/><Relationship Id="rId172" Type="http://schemas.openxmlformats.org/officeDocument/2006/relationships/customXml" Target="../ink/ink85.xml"/><Relationship Id="rId193" Type="http://schemas.openxmlformats.org/officeDocument/2006/relationships/image" Target="../media/image97.png"/><Relationship Id="rId202" Type="http://schemas.openxmlformats.org/officeDocument/2006/relationships/customXml" Target="../ink/ink100.xml"/><Relationship Id="rId207" Type="http://schemas.openxmlformats.org/officeDocument/2006/relationships/image" Target="../media/image104.png"/><Relationship Id="rId223" Type="http://schemas.openxmlformats.org/officeDocument/2006/relationships/customXml" Target="../ink/ink111.xml"/><Relationship Id="rId228" Type="http://schemas.openxmlformats.org/officeDocument/2006/relationships/image" Target="../media/image11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customXml" Target="../ink/ink55.xml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image" Target="../media/image61.png"/><Relationship Id="rId125" Type="http://schemas.openxmlformats.org/officeDocument/2006/relationships/customXml" Target="../ink/ink61.xml"/><Relationship Id="rId141" Type="http://schemas.openxmlformats.org/officeDocument/2006/relationships/customXml" Target="../ink/ink69.xml"/><Relationship Id="rId146" Type="http://schemas.openxmlformats.org/officeDocument/2006/relationships/image" Target="../media/image74.png"/><Relationship Id="rId167" Type="http://schemas.openxmlformats.org/officeDocument/2006/relationships/image" Target="../media/image84.png"/><Relationship Id="rId188" Type="http://schemas.openxmlformats.org/officeDocument/2006/relationships/customXml" Target="../ink/ink93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0.xml"/><Relationship Id="rId183" Type="http://schemas.openxmlformats.org/officeDocument/2006/relationships/image" Target="../media/image92.png"/><Relationship Id="rId213" Type="http://schemas.openxmlformats.org/officeDocument/2006/relationships/image" Target="../media/image107.png"/><Relationship Id="rId218" Type="http://schemas.openxmlformats.org/officeDocument/2006/relationships/customXml" Target="../ink/ink108.xml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image" Target="../media/image54.png"/><Relationship Id="rId115" Type="http://schemas.openxmlformats.org/officeDocument/2006/relationships/customXml" Target="../ink/ink56.xml"/><Relationship Id="rId131" Type="http://schemas.openxmlformats.org/officeDocument/2006/relationships/customXml" Target="../ink/ink64.xml"/><Relationship Id="rId136" Type="http://schemas.openxmlformats.org/officeDocument/2006/relationships/image" Target="../media/image69.png"/><Relationship Id="rId157" Type="http://schemas.openxmlformats.org/officeDocument/2006/relationships/image" Target="../media/image79.png"/><Relationship Id="rId178" Type="http://schemas.openxmlformats.org/officeDocument/2006/relationships/customXml" Target="../ink/ink88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image" Target="../media/image77.png"/><Relationship Id="rId173" Type="http://schemas.openxmlformats.org/officeDocument/2006/relationships/image" Target="../media/image87.png"/><Relationship Id="rId194" Type="http://schemas.openxmlformats.org/officeDocument/2006/relationships/customXml" Target="../ink/ink96.xml"/><Relationship Id="rId199" Type="http://schemas.openxmlformats.org/officeDocument/2006/relationships/image" Target="../media/image100.png"/><Relationship Id="rId203" Type="http://schemas.openxmlformats.org/officeDocument/2006/relationships/image" Target="../media/image102.png"/><Relationship Id="rId208" Type="http://schemas.openxmlformats.org/officeDocument/2006/relationships/customXml" Target="../ink/ink103.xml"/><Relationship Id="rId229" Type="http://schemas.openxmlformats.org/officeDocument/2006/relationships/customXml" Target="../ink/ink114.xml"/><Relationship Id="rId19" Type="http://schemas.openxmlformats.org/officeDocument/2006/relationships/image" Target="../media/image9.png"/><Relationship Id="rId224" Type="http://schemas.openxmlformats.org/officeDocument/2006/relationships/image" Target="../media/image112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image" Target="../media/image64.png"/><Relationship Id="rId147" Type="http://schemas.openxmlformats.org/officeDocument/2006/relationships/customXml" Target="../ink/ink72.xml"/><Relationship Id="rId168" Type="http://schemas.openxmlformats.org/officeDocument/2006/relationships/customXml" Target="../ink/ink83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customXml" Target="../ink/ink59.xml"/><Relationship Id="rId142" Type="http://schemas.openxmlformats.org/officeDocument/2006/relationships/image" Target="../media/image72.png"/><Relationship Id="rId163" Type="http://schemas.openxmlformats.org/officeDocument/2006/relationships/image" Target="../media/image82.png"/><Relationship Id="rId184" Type="http://schemas.openxmlformats.org/officeDocument/2006/relationships/customXml" Target="../ink/ink91.xml"/><Relationship Id="rId189" Type="http://schemas.openxmlformats.org/officeDocument/2006/relationships/image" Target="../media/image95.png"/><Relationship Id="rId219" Type="http://schemas.openxmlformats.org/officeDocument/2006/relationships/image" Target="../media/image110.png"/><Relationship Id="rId3" Type="http://schemas.openxmlformats.org/officeDocument/2006/relationships/image" Target="../media/image1.png"/><Relationship Id="rId214" Type="http://schemas.openxmlformats.org/officeDocument/2006/relationships/customXml" Target="../ink/ink106.xml"/><Relationship Id="rId230" Type="http://schemas.openxmlformats.org/officeDocument/2006/relationships/customXml" Target="../ink/ink115.xml"/><Relationship Id="rId235" Type="http://schemas.openxmlformats.org/officeDocument/2006/relationships/image" Target="../media/image117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image" Target="../media/image59.png"/><Relationship Id="rId137" Type="http://schemas.openxmlformats.org/officeDocument/2006/relationships/customXml" Target="../ink/ink67.xml"/><Relationship Id="rId158" Type="http://schemas.openxmlformats.org/officeDocument/2006/relationships/customXml" Target="../ink/ink78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image" Target="../media/image67.png"/><Relationship Id="rId153" Type="http://schemas.openxmlformats.org/officeDocument/2006/relationships/customXml" Target="../ink/ink75.xml"/><Relationship Id="rId174" Type="http://schemas.openxmlformats.org/officeDocument/2006/relationships/customXml" Target="../ink/ink86.xml"/><Relationship Id="rId179" Type="http://schemas.openxmlformats.org/officeDocument/2006/relationships/image" Target="../media/image90.png"/><Relationship Id="rId195" Type="http://schemas.openxmlformats.org/officeDocument/2006/relationships/image" Target="../media/image98.png"/><Relationship Id="rId209" Type="http://schemas.openxmlformats.org/officeDocument/2006/relationships/image" Target="../media/image105.png"/><Relationship Id="rId190" Type="http://schemas.openxmlformats.org/officeDocument/2006/relationships/customXml" Target="../ink/ink94.xml"/><Relationship Id="rId204" Type="http://schemas.openxmlformats.org/officeDocument/2006/relationships/customXml" Target="../ink/ink101.xml"/><Relationship Id="rId220" Type="http://schemas.openxmlformats.org/officeDocument/2006/relationships/customXml" Target="../ink/ink109.xml"/><Relationship Id="rId225" Type="http://schemas.openxmlformats.org/officeDocument/2006/relationships/customXml" Target="../ink/ink112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customXml" Target="../ink/ink62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image" Target="../media/image62.png"/><Relationship Id="rId143" Type="http://schemas.openxmlformats.org/officeDocument/2006/relationships/customXml" Target="../ink/ink70.xml"/><Relationship Id="rId148" Type="http://schemas.openxmlformats.org/officeDocument/2006/relationships/image" Target="../media/image75.png"/><Relationship Id="rId164" Type="http://schemas.openxmlformats.org/officeDocument/2006/relationships/customXml" Target="../ink/ink81.xml"/><Relationship Id="rId169" Type="http://schemas.openxmlformats.org/officeDocument/2006/relationships/image" Target="../media/image85.png"/><Relationship Id="rId185" Type="http://schemas.openxmlformats.org/officeDocument/2006/relationships/image" Target="../media/image93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89.xml"/><Relationship Id="rId210" Type="http://schemas.openxmlformats.org/officeDocument/2006/relationships/customXml" Target="../ink/ink104.xml"/><Relationship Id="rId215" Type="http://schemas.openxmlformats.org/officeDocument/2006/relationships/image" Target="../media/image108.png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image" Target="../media/image56.svg"/><Relationship Id="rId133" Type="http://schemas.openxmlformats.org/officeDocument/2006/relationships/customXml" Target="../ink/ink65.xml"/><Relationship Id="rId154" Type="http://schemas.openxmlformats.org/officeDocument/2006/relationships/image" Target="../media/image78.png"/><Relationship Id="rId175" Type="http://schemas.openxmlformats.org/officeDocument/2006/relationships/image" Target="../media/image88.png"/><Relationship Id="rId196" Type="http://schemas.openxmlformats.org/officeDocument/2006/relationships/customXml" Target="../ink/ink97.xml"/><Relationship Id="rId200" Type="http://schemas.openxmlformats.org/officeDocument/2006/relationships/customXml" Target="../ink/ink99.xml"/><Relationship Id="rId16" Type="http://schemas.openxmlformats.org/officeDocument/2006/relationships/customXml" Target="../ink/ink8.xml"/><Relationship Id="rId221" Type="http://schemas.openxmlformats.org/officeDocument/2006/relationships/image" Target="../media/image111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customXml" Target="../ink/ink60.xml"/><Relationship Id="rId144" Type="http://schemas.openxmlformats.org/officeDocument/2006/relationships/image" Target="../media/image73.png"/><Relationship Id="rId90" Type="http://schemas.openxmlformats.org/officeDocument/2006/relationships/customXml" Target="../ink/ink45.xml"/><Relationship Id="rId165" Type="http://schemas.openxmlformats.org/officeDocument/2006/relationships/image" Target="../media/image83.png"/><Relationship Id="rId186" Type="http://schemas.openxmlformats.org/officeDocument/2006/relationships/customXml" Target="../ink/ink92.xml"/><Relationship Id="rId211" Type="http://schemas.openxmlformats.org/officeDocument/2006/relationships/image" Target="../media/image106.png"/><Relationship Id="rId232" Type="http://schemas.openxmlformats.org/officeDocument/2006/relationships/customXml" Target="../ink/ink116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7.png"/><Relationship Id="rId134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77.xml"/><Relationship Id="rId299" Type="http://schemas.openxmlformats.org/officeDocument/2006/relationships/customXml" Target="../ink/ink274.xml"/><Relationship Id="rId21" Type="http://schemas.openxmlformats.org/officeDocument/2006/relationships/image" Target="../media/image126.png"/><Relationship Id="rId63" Type="http://schemas.openxmlformats.org/officeDocument/2006/relationships/customXml" Target="../ink/ink150.xml"/><Relationship Id="rId159" Type="http://schemas.openxmlformats.org/officeDocument/2006/relationships/customXml" Target="../ink/ink200.xml"/><Relationship Id="rId324" Type="http://schemas.openxmlformats.org/officeDocument/2006/relationships/image" Target="../media/image269.png"/><Relationship Id="rId366" Type="http://schemas.openxmlformats.org/officeDocument/2006/relationships/customXml" Target="../ink/ink309.xml"/><Relationship Id="rId170" Type="http://schemas.openxmlformats.org/officeDocument/2006/relationships/customXml" Target="../ink/ink206.xml"/><Relationship Id="rId226" Type="http://schemas.openxmlformats.org/officeDocument/2006/relationships/customXml" Target="../ink/ink235.xml"/><Relationship Id="rId433" Type="http://schemas.openxmlformats.org/officeDocument/2006/relationships/customXml" Target="../ink/ink344.xml"/><Relationship Id="rId268" Type="http://schemas.openxmlformats.org/officeDocument/2006/relationships/customXml" Target="../ink/ink257.xml"/><Relationship Id="rId475" Type="http://schemas.openxmlformats.org/officeDocument/2006/relationships/image" Target="../media/image342.png"/><Relationship Id="rId32" Type="http://schemas.openxmlformats.org/officeDocument/2006/relationships/customXml" Target="../ink/ink134.xml"/><Relationship Id="rId74" Type="http://schemas.openxmlformats.org/officeDocument/2006/relationships/image" Target="../media/image151.png"/><Relationship Id="rId128" Type="http://schemas.openxmlformats.org/officeDocument/2006/relationships/customXml" Target="../ink/ink183.xml"/><Relationship Id="rId335" Type="http://schemas.openxmlformats.org/officeDocument/2006/relationships/customXml" Target="../ink/ink293.xml"/><Relationship Id="rId377" Type="http://schemas.openxmlformats.org/officeDocument/2006/relationships/image" Target="../media/image295.png"/><Relationship Id="rId5" Type="http://schemas.openxmlformats.org/officeDocument/2006/relationships/image" Target="../media/image119.png"/><Relationship Id="rId181" Type="http://schemas.openxmlformats.org/officeDocument/2006/relationships/customXml" Target="../ink/ink212.xml"/><Relationship Id="rId237" Type="http://schemas.openxmlformats.org/officeDocument/2006/relationships/customXml" Target="../ink/ink241.xml"/><Relationship Id="rId402" Type="http://schemas.openxmlformats.org/officeDocument/2006/relationships/customXml" Target="../ink/ink328.xml"/><Relationship Id="rId279" Type="http://schemas.openxmlformats.org/officeDocument/2006/relationships/image" Target="../media/image249.png"/><Relationship Id="rId444" Type="http://schemas.openxmlformats.org/officeDocument/2006/relationships/image" Target="../media/image327.png"/><Relationship Id="rId486" Type="http://schemas.openxmlformats.org/officeDocument/2006/relationships/customXml" Target="../ink/ink371.xml"/><Relationship Id="rId43" Type="http://schemas.openxmlformats.org/officeDocument/2006/relationships/image" Target="../media/image136.png"/><Relationship Id="rId139" Type="http://schemas.openxmlformats.org/officeDocument/2006/relationships/customXml" Target="../ink/ink189.xml"/><Relationship Id="rId290" Type="http://schemas.openxmlformats.org/officeDocument/2006/relationships/customXml" Target="../ink/ink269.xml"/><Relationship Id="rId304" Type="http://schemas.openxmlformats.org/officeDocument/2006/relationships/image" Target="../media/image260.png"/><Relationship Id="rId346" Type="http://schemas.openxmlformats.org/officeDocument/2006/relationships/customXml" Target="../ink/ink299.xml"/><Relationship Id="rId388" Type="http://schemas.openxmlformats.org/officeDocument/2006/relationships/customXml" Target="../ink/ink320.xml"/><Relationship Id="rId85" Type="http://schemas.openxmlformats.org/officeDocument/2006/relationships/image" Target="../media/image157.png"/><Relationship Id="rId150" Type="http://schemas.openxmlformats.org/officeDocument/2006/relationships/image" Target="../media/image187.png"/><Relationship Id="rId192" Type="http://schemas.openxmlformats.org/officeDocument/2006/relationships/image" Target="../media/image207.png"/><Relationship Id="rId206" Type="http://schemas.openxmlformats.org/officeDocument/2006/relationships/image" Target="../media/image214.png"/><Relationship Id="rId413" Type="http://schemas.openxmlformats.org/officeDocument/2006/relationships/customXml" Target="../ink/ink334.xml"/><Relationship Id="rId248" Type="http://schemas.openxmlformats.org/officeDocument/2006/relationships/customXml" Target="../ink/ink247.xml"/><Relationship Id="rId455" Type="http://schemas.openxmlformats.org/officeDocument/2006/relationships/customXml" Target="../ink/ink355.xml"/><Relationship Id="rId12" Type="http://schemas.openxmlformats.org/officeDocument/2006/relationships/customXml" Target="../ink/ink123.xml"/><Relationship Id="rId108" Type="http://schemas.openxmlformats.org/officeDocument/2006/relationships/image" Target="../media/image168.png"/><Relationship Id="rId315" Type="http://schemas.openxmlformats.org/officeDocument/2006/relationships/image" Target="../media/image265.png"/><Relationship Id="rId357" Type="http://schemas.openxmlformats.org/officeDocument/2006/relationships/image" Target="../media/image285.png"/><Relationship Id="rId54" Type="http://schemas.openxmlformats.org/officeDocument/2006/relationships/image" Target="../media/image141.png"/><Relationship Id="rId96" Type="http://schemas.openxmlformats.org/officeDocument/2006/relationships/customXml" Target="../ink/ink166.xml"/><Relationship Id="rId161" Type="http://schemas.openxmlformats.org/officeDocument/2006/relationships/image" Target="../media/image192.png"/><Relationship Id="rId217" Type="http://schemas.openxmlformats.org/officeDocument/2006/relationships/image" Target="../media/image219.png"/><Relationship Id="rId399" Type="http://schemas.openxmlformats.org/officeDocument/2006/relationships/customXml" Target="../ink/ink326.xml"/><Relationship Id="rId259" Type="http://schemas.openxmlformats.org/officeDocument/2006/relationships/image" Target="../media/image239.png"/><Relationship Id="rId424" Type="http://schemas.openxmlformats.org/officeDocument/2006/relationships/image" Target="../media/image317.png"/><Relationship Id="rId466" Type="http://schemas.openxmlformats.org/officeDocument/2006/relationships/image" Target="../media/image338.png"/><Relationship Id="rId23" Type="http://schemas.openxmlformats.org/officeDocument/2006/relationships/customXml" Target="../ink/ink129.xml"/><Relationship Id="rId119" Type="http://schemas.openxmlformats.org/officeDocument/2006/relationships/customXml" Target="../ink/ink178.xml"/><Relationship Id="rId270" Type="http://schemas.openxmlformats.org/officeDocument/2006/relationships/customXml" Target="../ink/ink258.xml"/><Relationship Id="rId326" Type="http://schemas.openxmlformats.org/officeDocument/2006/relationships/image" Target="../media/image270.png"/><Relationship Id="rId65" Type="http://schemas.openxmlformats.org/officeDocument/2006/relationships/customXml" Target="../ink/ink151.xml"/><Relationship Id="rId130" Type="http://schemas.openxmlformats.org/officeDocument/2006/relationships/customXml" Target="../ink/ink184.xml"/><Relationship Id="rId368" Type="http://schemas.openxmlformats.org/officeDocument/2006/relationships/customXml" Target="../ink/ink310.xml"/><Relationship Id="rId172" Type="http://schemas.openxmlformats.org/officeDocument/2006/relationships/customXml" Target="../ink/ink207.xml"/><Relationship Id="rId228" Type="http://schemas.openxmlformats.org/officeDocument/2006/relationships/customXml" Target="../ink/ink236.xml"/><Relationship Id="rId435" Type="http://schemas.openxmlformats.org/officeDocument/2006/relationships/customXml" Target="../ink/ink345.xml"/><Relationship Id="rId477" Type="http://schemas.openxmlformats.org/officeDocument/2006/relationships/image" Target="../media/image343.png"/><Relationship Id="rId281" Type="http://schemas.openxmlformats.org/officeDocument/2006/relationships/image" Target="../media/image250.png"/><Relationship Id="rId337" Type="http://schemas.openxmlformats.org/officeDocument/2006/relationships/customXml" Target="../ink/ink294.xml"/><Relationship Id="rId34" Type="http://schemas.openxmlformats.org/officeDocument/2006/relationships/customXml" Target="../ink/ink135.xml"/><Relationship Id="rId76" Type="http://schemas.openxmlformats.org/officeDocument/2006/relationships/customXml" Target="../ink/ink156.xml"/><Relationship Id="rId141" Type="http://schemas.openxmlformats.org/officeDocument/2006/relationships/customXml" Target="../ink/ink190.xml"/><Relationship Id="rId379" Type="http://schemas.openxmlformats.org/officeDocument/2006/relationships/image" Target="../media/image296.png"/><Relationship Id="rId7" Type="http://schemas.openxmlformats.org/officeDocument/2006/relationships/image" Target="../media/image46.png"/><Relationship Id="rId183" Type="http://schemas.openxmlformats.org/officeDocument/2006/relationships/customXml" Target="../ink/ink213.xml"/><Relationship Id="rId239" Type="http://schemas.openxmlformats.org/officeDocument/2006/relationships/customXml" Target="../ink/ink242.xml"/><Relationship Id="rId390" Type="http://schemas.openxmlformats.org/officeDocument/2006/relationships/customXml" Target="../ink/ink321.xml"/><Relationship Id="rId404" Type="http://schemas.openxmlformats.org/officeDocument/2006/relationships/customXml" Target="../ink/ink329.xml"/><Relationship Id="rId446" Type="http://schemas.openxmlformats.org/officeDocument/2006/relationships/image" Target="../media/image328.png"/><Relationship Id="rId250" Type="http://schemas.openxmlformats.org/officeDocument/2006/relationships/customXml" Target="../ink/ink248.xml"/><Relationship Id="rId271" Type="http://schemas.openxmlformats.org/officeDocument/2006/relationships/image" Target="../media/image245.png"/><Relationship Id="rId292" Type="http://schemas.openxmlformats.org/officeDocument/2006/relationships/image" Target="../media/image254.png"/><Relationship Id="rId306" Type="http://schemas.openxmlformats.org/officeDocument/2006/relationships/image" Target="../media/image261.png"/><Relationship Id="rId488" Type="http://schemas.openxmlformats.org/officeDocument/2006/relationships/customXml" Target="../ink/ink372.xml"/><Relationship Id="rId24" Type="http://schemas.openxmlformats.org/officeDocument/2006/relationships/customXml" Target="../ink/ink130.xml"/><Relationship Id="rId45" Type="http://schemas.openxmlformats.org/officeDocument/2006/relationships/customXml" Target="../ink/ink141.xml"/><Relationship Id="rId66" Type="http://schemas.openxmlformats.org/officeDocument/2006/relationships/image" Target="../media/image147.png"/><Relationship Id="rId87" Type="http://schemas.openxmlformats.org/officeDocument/2006/relationships/image" Target="../media/image158.png"/><Relationship Id="rId110" Type="http://schemas.openxmlformats.org/officeDocument/2006/relationships/image" Target="../media/image169.png"/><Relationship Id="rId131" Type="http://schemas.openxmlformats.org/officeDocument/2006/relationships/image" Target="../media/image179.png"/><Relationship Id="rId327" Type="http://schemas.openxmlformats.org/officeDocument/2006/relationships/customXml" Target="../ink/ink289.xml"/><Relationship Id="rId348" Type="http://schemas.openxmlformats.org/officeDocument/2006/relationships/customXml" Target="../ink/ink300.xml"/><Relationship Id="rId369" Type="http://schemas.openxmlformats.org/officeDocument/2006/relationships/image" Target="../media/image291.png"/><Relationship Id="rId152" Type="http://schemas.openxmlformats.org/officeDocument/2006/relationships/image" Target="../media/image188.png"/><Relationship Id="rId173" Type="http://schemas.openxmlformats.org/officeDocument/2006/relationships/image" Target="../media/image198.png"/><Relationship Id="rId194" Type="http://schemas.openxmlformats.org/officeDocument/2006/relationships/image" Target="../media/image208.png"/><Relationship Id="rId208" Type="http://schemas.openxmlformats.org/officeDocument/2006/relationships/image" Target="../media/image215.png"/><Relationship Id="rId229" Type="http://schemas.openxmlformats.org/officeDocument/2006/relationships/customXml" Target="../ink/ink237.xml"/><Relationship Id="rId380" Type="http://schemas.openxmlformats.org/officeDocument/2006/relationships/customXml" Target="../ink/ink316.xml"/><Relationship Id="rId415" Type="http://schemas.openxmlformats.org/officeDocument/2006/relationships/customXml" Target="../ink/ink335.xml"/><Relationship Id="rId436" Type="http://schemas.openxmlformats.org/officeDocument/2006/relationships/image" Target="../media/image323.png"/><Relationship Id="rId457" Type="http://schemas.openxmlformats.org/officeDocument/2006/relationships/customXml" Target="../ink/ink356.xml"/><Relationship Id="rId240" Type="http://schemas.openxmlformats.org/officeDocument/2006/relationships/image" Target="../media/image230.png"/><Relationship Id="rId261" Type="http://schemas.openxmlformats.org/officeDocument/2006/relationships/image" Target="../media/image240.png"/><Relationship Id="rId478" Type="http://schemas.openxmlformats.org/officeDocument/2006/relationships/customXml" Target="../ink/ink367.xml"/><Relationship Id="rId14" Type="http://schemas.openxmlformats.org/officeDocument/2006/relationships/customXml" Target="../ink/ink124.xml"/><Relationship Id="rId35" Type="http://schemas.openxmlformats.org/officeDocument/2006/relationships/image" Target="../media/image132.png"/><Relationship Id="rId56" Type="http://schemas.openxmlformats.org/officeDocument/2006/relationships/image" Target="../media/image142.png"/><Relationship Id="rId77" Type="http://schemas.openxmlformats.org/officeDocument/2006/relationships/image" Target="../media/image153.png"/><Relationship Id="rId100" Type="http://schemas.openxmlformats.org/officeDocument/2006/relationships/customXml" Target="../ink/ink168.xml"/><Relationship Id="rId282" Type="http://schemas.openxmlformats.org/officeDocument/2006/relationships/customXml" Target="../ink/ink264.xml"/><Relationship Id="rId317" Type="http://schemas.openxmlformats.org/officeDocument/2006/relationships/image" Target="../media/image266.png"/><Relationship Id="rId338" Type="http://schemas.openxmlformats.org/officeDocument/2006/relationships/image" Target="../media/image276.png"/><Relationship Id="rId359" Type="http://schemas.openxmlformats.org/officeDocument/2006/relationships/image" Target="../media/image286.png"/><Relationship Id="rId8" Type="http://schemas.openxmlformats.org/officeDocument/2006/relationships/customXml" Target="../ink/ink121.xml"/><Relationship Id="rId98" Type="http://schemas.openxmlformats.org/officeDocument/2006/relationships/customXml" Target="../ink/ink167.xml"/><Relationship Id="rId121" Type="http://schemas.openxmlformats.org/officeDocument/2006/relationships/customXml" Target="../ink/ink179.xml"/><Relationship Id="rId142" Type="http://schemas.openxmlformats.org/officeDocument/2006/relationships/image" Target="../media/image184.png"/><Relationship Id="rId163" Type="http://schemas.openxmlformats.org/officeDocument/2006/relationships/image" Target="../media/image193.png"/><Relationship Id="rId184" Type="http://schemas.openxmlformats.org/officeDocument/2006/relationships/image" Target="../media/image203.png"/><Relationship Id="rId219" Type="http://schemas.openxmlformats.org/officeDocument/2006/relationships/image" Target="../media/image220.png"/><Relationship Id="rId370" Type="http://schemas.openxmlformats.org/officeDocument/2006/relationships/customXml" Target="../ink/ink311.xml"/><Relationship Id="rId391" Type="http://schemas.openxmlformats.org/officeDocument/2006/relationships/image" Target="../media/image302.png"/><Relationship Id="rId405" Type="http://schemas.openxmlformats.org/officeDocument/2006/relationships/image" Target="../media/image308.png"/><Relationship Id="rId426" Type="http://schemas.openxmlformats.org/officeDocument/2006/relationships/image" Target="../media/image318.png"/><Relationship Id="rId447" Type="http://schemas.openxmlformats.org/officeDocument/2006/relationships/customXml" Target="../ink/ink351.xml"/><Relationship Id="rId230" Type="http://schemas.openxmlformats.org/officeDocument/2006/relationships/image" Target="../media/image225.png"/><Relationship Id="rId251" Type="http://schemas.openxmlformats.org/officeDocument/2006/relationships/image" Target="../media/image235.png"/><Relationship Id="rId468" Type="http://schemas.openxmlformats.org/officeDocument/2006/relationships/image" Target="../media/image339.png"/><Relationship Id="rId489" Type="http://schemas.openxmlformats.org/officeDocument/2006/relationships/image" Target="../media/image349.png"/><Relationship Id="rId25" Type="http://schemas.openxmlformats.org/officeDocument/2006/relationships/image" Target="../media/image127.png"/><Relationship Id="rId46" Type="http://schemas.openxmlformats.org/officeDocument/2006/relationships/image" Target="../media/image137.png"/><Relationship Id="rId67" Type="http://schemas.openxmlformats.org/officeDocument/2006/relationships/customXml" Target="../ink/ink152.xml"/><Relationship Id="rId272" Type="http://schemas.openxmlformats.org/officeDocument/2006/relationships/customXml" Target="../ink/ink259.xml"/><Relationship Id="rId293" Type="http://schemas.openxmlformats.org/officeDocument/2006/relationships/customXml" Target="../ink/ink271.xml"/><Relationship Id="rId307" Type="http://schemas.openxmlformats.org/officeDocument/2006/relationships/customXml" Target="../ink/ink278.xml"/><Relationship Id="rId328" Type="http://schemas.openxmlformats.org/officeDocument/2006/relationships/image" Target="../media/image271.png"/><Relationship Id="rId349" Type="http://schemas.openxmlformats.org/officeDocument/2006/relationships/image" Target="../media/image281.png"/><Relationship Id="rId88" Type="http://schemas.openxmlformats.org/officeDocument/2006/relationships/customXml" Target="../ink/ink162.xml"/><Relationship Id="rId111" Type="http://schemas.openxmlformats.org/officeDocument/2006/relationships/customXml" Target="../ink/ink174.xml"/><Relationship Id="rId132" Type="http://schemas.openxmlformats.org/officeDocument/2006/relationships/customXml" Target="../ink/ink185.xml"/><Relationship Id="rId153" Type="http://schemas.openxmlformats.org/officeDocument/2006/relationships/customXml" Target="../ink/ink197.xml"/><Relationship Id="rId174" Type="http://schemas.openxmlformats.org/officeDocument/2006/relationships/customXml" Target="../ink/ink208.xml"/><Relationship Id="rId195" Type="http://schemas.openxmlformats.org/officeDocument/2006/relationships/customXml" Target="../ink/ink219.xml"/><Relationship Id="rId209" Type="http://schemas.openxmlformats.org/officeDocument/2006/relationships/customXml" Target="../ink/ink226.xml"/><Relationship Id="rId360" Type="http://schemas.openxmlformats.org/officeDocument/2006/relationships/customXml" Target="../ink/ink306.xml"/><Relationship Id="rId381" Type="http://schemas.openxmlformats.org/officeDocument/2006/relationships/image" Target="../media/image297.png"/><Relationship Id="rId416" Type="http://schemas.openxmlformats.org/officeDocument/2006/relationships/image" Target="../media/image313.png"/><Relationship Id="rId220" Type="http://schemas.openxmlformats.org/officeDocument/2006/relationships/customXml" Target="../ink/ink232.xml"/><Relationship Id="rId241" Type="http://schemas.openxmlformats.org/officeDocument/2006/relationships/customXml" Target="../ink/ink243.xml"/><Relationship Id="rId437" Type="http://schemas.openxmlformats.org/officeDocument/2006/relationships/customXml" Target="../ink/ink346.xml"/><Relationship Id="rId458" Type="http://schemas.openxmlformats.org/officeDocument/2006/relationships/image" Target="../media/image334.png"/><Relationship Id="rId479" Type="http://schemas.openxmlformats.org/officeDocument/2006/relationships/image" Target="../media/image344.png"/><Relationship Id="rId15" Type="http://schemas.openxmlformats.org/officeDocument/2006/relationships/image" Target="../media/image123.png"/><Relationship Id="rId36" Type="http://schemas.openxmlformats.org/officeDocument/2006/relationships/customXml" Target="../ink/ink136.xml"/><Relationship Id="rId57" Type="http://schemas.openxmlformats.org/officeDocument/2006/relationships/customXml" Target="../ink/ink147.xml"/><Relationship Id="rId262" Type="http://schemas.openxmlformats.org/officeDocument/2006/relationships/customXml" Target="../ink/ink254.xml"/><Relationship Id="rId283" Type="http://schemas.openxmlformats.org/officeDocument/2006/relationships/image" Target="../media/image251.png"/><Relationship Id="rId318" Type="http://schemas.openxmlformats.org/officeDocument/2006/relationships/customXml" Target="../ink/ink284.xml"/><Relationship Id="rId339" Type="http://schemas.openxmlformats.org/officeDocument/2006/relationships/customXml" Target="../ink/ink295.xml"/><Relationship Id="rId490" Type="http://schemas.openxmlformats.org/officeDocument/2006/relationships/customXml" Target="../ink/ink373.xml"/><Relationship Id="rId78" Type="http://schemas.openxmlformats.org/officeDocument/2006/relationships/customXml" Target="../ink/ink157.xml"/><Relationship Id="rId99" Type="http://schemas.openxmlformats.org/officeDocument/2006/relationships/image" Target="../media/image164.png"/><Relationship Id="rId101" Type="http://schemas.openxmlformats.org/officeDocument/2006/relationships/customXml" Target="../ink/ink169.xml"/><Relationship Id="rId122" Type="http://schemas.openxmlformats.org/officeDocument/2006/relationships/image" Target="../media/image175.png"/><Relationship Id="rId143" Type="http://schemas.openxmlformats.org/officeDocument/2006/relationships/customXml" Target="../ink/ink191.xml"/><Relationship Id="rId164" Type="http://schemas.openxmlformats.org/officeDocument/2006/relationships/customXml" Target="../ink/ink203.xml"/><Relationship Id="rId185" Type="http://schemas.openxmlformats.org/officeDocument/2006/relationships/customXml" Target="../ink/ink214.xml"/><Relationship Id="rId350" Type="http://schemas.openxmlformats.org/officeDocument/2006/relationships/customXml" Target="../ink/ink301.xml"/><Relationship Id="rId371" Type="http://schemas.openxmlformats.org/officeDocument/2006/relationships/image" Target="../media/image292.png"/><Relationship Id="rId406" Type="http://schemas.openxmlformats.org/officeDocument/2006/relationships/customXml" Target="../ink/ink330.xml"/><Relationship Id="rId9" Type="http://schemas.openxmlformats.org/officeDocument/2006/relationships/image" Target="../media/image120.png"/><Relationship Id="rId210" Type="http://schemas.openxmlformats.org/officeDocument/2006/relationships/image" Target="../media/image216.png"/><Relationship Id="rId392" Type="http://schemas.openxmlformats.org/officeDocument/2006/relationships/customXml" Target="../ink/ink322.xml"/><Relationship Id="rId427" Type="http://schemas.openxmlformats.org/officeDocument/2006/relationships/customXml" Target="../ink/ink341.xml"/><Relationship Id="rId448" Type="http://schemas.openxmlformats.org/officeDocument/2006/relationships/image" Target="../media/image329.png"/><Relationship Id="rId469" Type="http://schemas.openxmlformats.org/officeDocument/2006/relationships/customXml" Target="../ink/ink362.xml"/><Relationship Id="rId26" Type="http://schemas.openxmlformats.org/officeDocument/2006/relationships/customXml" Target="../ink/ink131.xml"/><Relationship Id="rId231" Type="http://schemas.openxmlformats.org/officeDocument/2006/relationships/customXml" Target="../ink/ink238.xml"/><Relationship Id="rId252" Type="http://schemas.openxmlformats.org/officeDocument/2006/relationships/customXml" Target="../ink/ink249.xml"/><Relationship Id="rId273" Type="http://schemas.openxmlformats.org/officeDocument/2006/relationships/image" Target="../media/image246.png"/><Relationship Id="rId294" Type="http://schemas.openxmlformats.org/officeDocument/2006/relationships/image" Target="../media/image255.png"/><Relationship Id="rId308" Type="http://schemas.openxmlformats.org/officeDocument/2006/relationships/image" Target="../media/image262.png"/><Relationship Id="rId329" Type="http://schemas.openxmlformats.org/officeDocument/2006/relationships/customXml" Target="../ink/ink290.xml"/><Relationship Id="rId480" Type="http://schemas.openxmlformats.org/officeDocument/2006/relationships/customXml" Target="../ink/ink368.xml"/><Relationship Id="rId47" Type="http://schemas.openxmlformats.org/officeDocument/2006/relationships/customXml" Target="../ink/ink142.xml"/><Relationship Id="rId68" Type="http://schemas.openxmlformats.org/officeDocument/2006/relationships/image" Target="../media/image148.png"/><Relationship Id="rId89" Type="http://schemas.openxmlformats.org/officeDocument/2006/relationships/image" Target="../media/image159.png"/><Relationship Id="rId112" Type="http://schemas.openxmlformats.org/officeDocument/2006/relationships/image" Target="../media/image170.png"/><Relationship Id="rId133" Type="http://schemas.openxmlformats.org/officeDocument/2006/relationships/image" Target="../media/image180.png"/><Relationship Id="rId154" Type="http://schemas.openxmlformats.org/officeDocument/2006/relationships/image" Target="../media/image189.png"/><Relationship Id="rId175" Type="http://schemas.openxmlformats.org/officeDocument/2006/relationships/image" Target="../media/image199.png"/><Relationship Id="rId340" Type="http://schemas.openxmlformats.org/officeDocument/2006/relationships/image" Target="../media/image277.png"/><Relationship Id="rId361" Type="http://schemas.openxmlformats.org/officeDocument/2006/relationships/image" Target="../media/image287.png"/><Relationship Id="rId196" Type="http://schemas.openxmlformats.org/officeDocument/2006/relationships/image" Target="../media/image209.png"/><Relationship Id="rId200" Type="http://schemas.openxmlformats.org/officeDocument/2006/relationships/image" Target="../media/image211.png"/><Relationship Id="rId382" Type="http://schemas.openxmlformats.org/officeDocument/2006/relationships/customXml" Target="../ink/ink317.xml"/><Relationship Id="rId417" Type="http://schemas.openxmlformats.org/officeDocument/2006/relationships/customXml" Target="../ink/ink336.xml"/><Relationship Id="rId438" Type="http://schemas.openxmlformats.org/officeDocument/2006/relationships/image" Target="../media/image324.png"/><Relationship Id="rId459" Type="http://schemas.openxmlformats.org/officeDocument/2006/relationships/customXml" Target="../ink/ink357.xml"/><Relationship Id="rId16" Type="http://schemas.openxmlformats.org/officeDocument/2006/relationships/customXml" Target="../ink/ink125.xml"/><Relationship Id="rId221" Type="http://schemas.openxmlformats.org/officeDocument/2006/relationships/image" Target="../media/image221.png"/><Relationship Id="rId242" Type="http://schemas.openxmlformats.org/officeDocument/2006/relationships/customXml" Target="../ink/ink244.xml"/><Relationship Id="rId263" Type="http://schemas.openxmlformats.org/officeDocument/2006/relationships/image" Target="../media/image241.png"/><Relationship Id="rId284" Type="http://schemas.openxmlformats.org/officeDocument/2006/relationships/customXml" Target="../ink/ink265.xml"/><Relationship Id="rId319" Type="http://schemas.openxmlformats.org/officeDocument/2006/relationships/customXml" Target="../ink/ink285.xml"/><Relationship Id="rId470" Type="http://schemas.openxmlformats.org/officeDocument/2006/relationships/customXml" Target="../ink/ink363.xml"/><Relationship Id="rId491" Type="http://schemas.openxmlformats.org/officeDocument/2006/relationships/image" Target="../media/image350.png"/><Relationship Id="rId37" Type="http://schemas.openxmlformats.org/officeDocument/2006/relationships/image" Target="../media/image133.png"/><Relationship Id="rId58" Type="http://schemas.openxmlformats.org/officeDocument/2006/relationships/image" Target="../media/image143.png"/><Relationship Id="rId79" Type="http://schemas.openxmlformats.org/officeDocument/2006/relationships/image" Target="../media/image154.png"/><Relationship Id="rId102" Type="http://schemas.openxmlformats.org/officeDocument/2006/relationships/image" Target="../media/image165.png"/><Relationship Id="rId123" Type="http://schemas.openxmlformats.org/officeDocument/2006/relationships/customXml" Target="../ink/ink180.xml"/><Relationship Id="rId144" Type="http://schemas.openxmlformats.org/officeDocument/2006/relationships/image" Target="../media/image185.png"/><Relationship Id="rId330" Type="http://schemas.openxmlformats.org/officeDocument/2006/relationships/image" Target="../media/image272.png"/><Relationship Id="rId90" Type="http://schemas.openxmlformats.org/officeDocument/2006/relationships/customXml" Target="../ink/ink163.xml"/><Relationship Id="rId165" Type="http://schemas.openxmlformats.org/officeDocument/2006/relationships/image" Target="../media/image194.png"/><Relationship Id="rId186" Type="http://schemas.openxmlformats.org/officeDocument/2006/relationships/image" Target="../media/image204.png"/><Relationship Id="rId351" Type="http://schemas.openxmlformats.org/officeDocument/2006/relationships/image" Target="../media/image282.png"/><Relationship Id="rId372" Type="http://schemas.openxmlformats.org/officeDocument/2006/relationships/customXml" Target="../ink/ink312.xml"/><Relationship Id="rId393" Type="http://schemas.openxmlformats.org/officeDocument/2006/relationships/image" Target="../media/image303.png"/><Relationship Id="rId407" Type="http://schemas.openxmlformats.org/officeDocument/2006/relationships/image" Target="../media/image309.png"/><Relationship Id="rId428" Type="http://schemas.openxmlformats.org/officeDocument/2006/relationships/image" Target="../media/image319.png"/><Relationship Id="rId449" Type="http://schemas.openxmlformats.org/officeDocument/2006/relationships/customXml" Target="../ink/ink352.xml"/><Relationship Id="rId211" Type="http://schemas.openxmlformats.org/officeDocument/2006/relationships/customXml" Target="../ink/ink227.xml"/><Relationship Id="rId232" Type="http://schemas.openxmlformats.org/officeDocument/2006/relationships/image" Target="../media/image226.png"/><Relationship Id="rId253" Type="http://schemas.openxmlformats.org/officeDocument/2006/relationships/image" Target="../media/image236.png"/><Relationship Id="rId274" Type="http://schemas.openxmlformats.org/officeDocument/2006/relationships/customXml" Target="../ink/ink260.xml"/><Relationship Id="rId295" Type="http://schemas.openxmlformats.org/officeDocument/2006/relationships/customXml" Target="../ink/ink272.xml"/><Relationship Id="rId309" Type="http://schemas.openxmlformats.org/officeDocument/2006/relationships/customXml" Target="../ink/ink279.xml"/><Relationship Id="rId460" Type="http://schemas.openxmlformats.org/officeDocument/2006/relationships/image" Target="../media/image335.png"/><Relationship Id="rId481" Type="http://schemas.openxmlformats.org/officeDocument/2006/relationships/image" Target="../media/image345.png"/><Relationship Id="rId27" Type="http://schemas.openxmlformats.org/officeDocument/2006/relationships/image" Target="../media/image128.png"/><Relationship Id="rId48" Type="http://schemas.openxmlformats.org/officeDocument/2006/relationships/image" Target="../media/image138.png"/><Relationship Id="rId69" Type="http://schemas.openxmlformats.org/officeDocument/2006/relationships/customXml" Target="../ink/ink153.xml"/><Relationship Id="rId113" Type="http://schemas.openxmlformats.org/officeDocument/2006/relationships/customXml" Target="../ink/ink175.xml"/><Relationship Id="rId134" Type="http://schemas.openxmlformats.org/officeDocument/2006/relationships/customXml" Target="../ink/ink186.xml"/><Relationship Id="rId320" Type="http://schemas.openxmlformats.org/officeDocument/2006/relationships/image" Target="../media/image267.png"/><Relationship Id="rId80" Type="http://schemas.openxmlformats.org/officeDocument/2006/relationships/customXml" Target="../ink/ink158.xml"/><Relationship Id="rId155" Type="http://schemas.openxmlformats.org/officeDocument/2006/relationships/customXml" Target="../ink/ink198.xml"/><Relationship Id="rId176" Type="http://schemas.openxmlformats.org/officeDocument/2006/relationships/customXml" Target="../ink/ink209.xml"/><Relationship Id="rId197" Type="http://schemas.openxmlformats.org/officeDocument/2006/relationships/customXml" Target="../ink/ink220.xml"/><Relationship Id="rId341" Type="http://schemas.openxmlformats.org/officeDocument/2006/relationships/customXml" Target="../ink/ink296.xml"/><Relationship Id="rId362" Type="http://schemas.openxmlformats.org/officeDocument/2006/relationships/customXml" Target="../ink/ink307.xml"/><Relationship Id="rId383" Type="http://schemas.openxmlformats.org/officeDocument/2006/relationships/image" Target="../media/image298.png"/><Relationship Id="rId418" Type="http://schemas.openxmlformats.org/officeDocument/2006/relationships/image" Target="../media/image314.png"/><Relationship Id="rId439" Type="http://schemas.openxmlformats.org/officeDocument/2006/relationships/customXml" Target="../ink/ink347.xml"/><Relationship Id="rId201" Type="http://schemas.openxmlformats.org/officeDocument/2006/relationships/customXml" Target="../ink/ink222.xml"/><Relationship Id="rId222" Type="http://schemas.openxmlformats.org/officeDocument/2006/relationships/customXml" Target="../ink/ink233.xml"/><Relationship Id="rId243" Type="http://schemas.openxmlformats.org/officeDocument/2006/relationships/image" Target="../media/image231.png"/><Relationship Id="rId264" Type="http://schemas.openxmlformats.org/officeDocument/2006/relationships/customXml" Target="../ink/ink255.xml"/><Relationship Id="rId285" Type="http://schemas.openxmlformats.org/officeDocument/2006/relationships/customXml" Target="../ink/ink266.xml"/><Relationship Id="rId450" Type="http://schemas.openxmlformats.org/officeDocument/2006/relationships/image" Target="../media/image330.png"/><Relationship Id="rId471" Type="http://schemas.openxmlformats.org/officeDocument/2006/relationships/image" Target="../media/image340.png"/><Relationship Id="rId17" Type="http://schemas.openxmlformats.org/officeDocument/2006/relationships/image" Target="../media/image124.png"/><Relationship Id="rId38" Type="http://schemas.openxmlformats.org/officeDocument/2006/relationships/customXml" Target="../ink/ink137.xml"/><Relationship Id="rId59" Type="http://schemas.openxmlformats.org/officeDocument/2006/relationships/customXml" Target="../ink/ink148.xml"/><Relationship Id="rId103" Type="http://schemas.openxmlformats.org/officeDocument/2006/relationships/customXml" Target="../ink/ink170.xml"/><Relationship Id="rId124" Type="http://schemas.openxmlformats.org/officeDocument/2006/relationships/customXml" Target="../ink/ink181.xml"/><Relationship Id="rId310" Type="http://schemas.openxmlformats.org/officeDocument/2006/relationships/customXml" Target="../ink/ink280.xml"/><Relationship Id="rId492" Type="http://schemas.openxmlformats.org/officeDocument/2006/relationships/customXml" Target="../ink/ink374.xml"/><Relationship Id="rId70" Type="http://schemas.openxmlformats.org/officeDocument/2006/relationships/image" Target="../media/image149.png"/><Relationship Id="rId91" Type="http://schemas.openxmlformats.org/officeDocument/2006/relationships/image" Target="../media/image160.png"/><Relationship Id="rId145" Type="http://schemas.openxmlformats.org/officeDocument/2006/relationships/customXml" Target="../ink/ink192.xml"/><Relationship Id="rId166" Type="http://schemas.openxmlformats.org/officeDocument/2006/relationships/customXml" Target="../ink/ink204.xml"/><Relationship Id="rId187" Type="http://schemas.openxmlformats.org/officeDocument/2006/relationships/customXml" Target="../ink/ink215.xml"/><Relationship Id="rId331" Type="http://schemas.openxmlformats.org/officeDocument/2006/relationships/customXml" Target="../ink/ink291.xml"/><Relationship Id="rId352" Type="http://schemas.openxmlformats.org/officeDocument/2006/relationships/customXml" Target="../ink/ink302.xml"/><Relationship Id="rId373" Type="http://schemas.openxmlformats.org/officeDocument/2006/relationships/image" Target="../media/image293.png"/><Relationship Id="rId394" Type="http://schemas.openxmlformats.org/officeDocument/2006/relationships/customXml" Target="../ink/ink323.xml"/><Relationship Id="rId408" Type="http://schemas.openxmlformats.org/officeDocument/2006/relationships/customXml" Target="../ink/ink331.xml"/><Relationship Id="rId429" Type="http://schemas.openxmlformats.org/officeDocument/2006/relationships/customXml" Target="../ink/ink342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217.png"/><Relationship Id="rId233" Type="http://schemas.openxmlformats.org/officeDocument/2006/relationships/customXml" Target="../ink/ink239.xml"/><Relationship Id="rId254" Type="http://schemas.openxmlformats.org/officeDocument/2006/relationships/customXml" Target="../ink/ink250.xml"/><Relationship Id="rId440" Type="http://schemas.openxmlformats.org/officeDocument/2006/relationships/image" Target="../media/image325.png"/><Relationship Id="rId28" Type="http://schemas.openxmlformats.org/officeDocument/2006/relationships/customXml" Target="../ink/ink132.xml"/><Relationship Id="rId49" Type="http://schemas.openxmlformats.org/officeDocument/2006/relationships/customXml" Target="../ink/ink143.xml"/><Relationship Id="rId114" Type="http://schemas.openxmlformats.org/officeDocument/2006/relationships/image" Target="../media/image171.png"/><Relationship Id="rId275" Type="http://schemas.openxmlformats.org/officeDocument/2006/relationships/image" Target="../media/image247.png"/><Relationship Id="rId296" Type="http://schemas.openxmlformats.org/officeDocument/2006/relationships/image" Target="../media/image256.png"/><Relationship Id="rId300" Type="http://schemas.openxmlformats.org/officeDocument/2006/relationships/image" Target="../media/image258.png"/><Relationship Id="rId461" Type="http://schemas.openxmlformats.org/officeDocument/2006/relationships/customXml" Target="../ink/ink358.xml"/><Relationship Id="rId482" Type="http://schemas.openxmlformats.org/officeDocument/2006/relationships/customXml" Target="../ink/ink369.xml"/><Relationship Id="rId60" Type="http://schemas.openxmlformats.org/officeDocument/2006/relationships/image" Target="../media/image144.png"/><Relationship Id="rId81" Type="http://schemas.openxmlformats.org/officeDocument/2006/relationships/image" Target="../media/image155.png"/><Relationship Id="rId135" Type="http://schemas.openxmlformats.org/officeDocument/2006/relationships/image" Target="../media/image181.png"/><Relationship Id="rId156" Type="http://schemas.openxmlformats.org/officeDocument/2006/relationships/image" Target="../media/image190.png"/><Relationship Id="rId177" Type="http://schemas.openxmlformats.org/officeDocument/2006/relationships/image" Target="../media/image200.png"/><Relationship Id="rId198" Type="http://schemas.openxmlformats.org/officeDocument/2006/relationships/image" Target="../media/image210.png"/><Relationship Id="rId321" Type="http://schemas.openxmlformats.org/officeDocument/2006/relationships/customXml" Target="../ink/ink286.xml"/><Relationship Id="rId342" Type="http://schemas.openxmlformats.org/officeDocument/2006/relationships/image" Target="../media/image278.png"/><Relationship Id="rId363" Type="http://schemas.openxmlformats.org/officeDocument/2006/relationships/image" Target="../media/image288.png"/><Relationship Id="rId384" Type="http://schemas.openxmlformats.org/officeDocument/2006/relationships/customXml" Target="../ink/ink318.xml"/><Relationship Id="rId419" Type="http://schemas.openxmlformats.org/officeDocument/2006/relationships/customXml" Target="../ink/ink337.xml"/><Relationship Id="rId202" Type="http://schemas.openxmlformats.org/officeDocument/2006/relationships/image" Target="../media/image212.png"/><Relationship Id="rId223" Type="http://schemas.openxmlformats.org/officeDocument/2006/relationships/image" Target="../media/image222.png"/><Relationship Id="rId244" Type="http://schemas.openxmlformats.org/officeDocument/2006/relationships/customXml" Target="../ink/ink245.xml"/><Relationship Id="rId430" Type="http://schemas.openxmlformats.org/officeDocument/2006/relationships/image" Target="../media/image320.png"/><Relationship Id="rId18" Type="http://schemas.openxmlformats.org/officeDocument/2006/relationships/customXml" Target="../ink/ink126.xml"/><Relationship Id="rId39" Type="http://schemas.openxmlformats.org/officeDocument/2006/relationships/image" Target="../media/image134.png"/><Relationship Id="rId265" Type="http://schemas.openxmlformats.org/officeDocument/2006/relationships/image" Target="../media/image242.png"/><Relationship Id="rId286" Type="http://schemas.openxmlformats.org/officeDocument/2006/relationships/customXml" Target="../ink/ink267.xml"/><Relationship Id="rId451" Type="http://schemas.openxmlformats.org/officeDocument/2006/relationships/customXml" Target="../ink/ink353.xml"/><Relationship Id="rId472" Type="http://schemas.openxmlformats.org/officeDocument/2006/relationships/customXml" Target="../ink/ink364.xml"/><Relationship Id="rId493" Type="http://schemas.openxmlformats.org/officeDocument/2006/relationships/image" Target="../media/image351.png"/><Relationship Id="rId50" Type="http://schemas.openxmlformats.org/officeDocument/2006/relationships/image" Target="../media/image139.png"/><Relationship Id="rId104" Type="http://schemas.openxmlformats.org/officeDocument/2006/relationships/image" Target="../media/image166.png"/><Relationship Id="rId125" Type="http://schemas.openxmlformats.org/officeDocument/2006/relationships/image" Target="../media/image176.png"/><Relationship Id="rId146" Type="http://schemas.openxmlformats.org/officeDocument/2006/relationships/customXml" Target="../ink/ink193.xml"/><Relationship Id="rId167" Type="http://schemas.openxmlformats.org/officeDocument/2006/relationships/image" Target="../media/image195.png"/><Relationship Id="rId188" Type="http://schemas.openxmlformats.org/officeDocument/2006/relationships/image" Target="../media/image205.png"/><Relationship Id="rId311" Type="http://schemas.openxmlformats.org/officeDocument/2006/relationships/image" Target="../media/image263.png"/><Relationship Id="rId332" Type="http://schemas.openxmlformats.org/officeDocument/2006/relationships/image" Target="../media/image273.png"/><Relationship Id="rId353" Type="http://schemas.openxmlformats.org/officeDocument/2006/relationships/image" Target="../media/image283.png"/><Relationship Id="rId374" Type="http://schemas.openxmlformats.org/officeDocument/2006/relationships/customXml" Target="../ink/ink313.xml"/><Relationship Id="rId395" Type="http://schemas.openxmlformats.org/officeDocument/2006/relationships/customXml" Target="../ink/ink324.xml"/><Relationship Id="rId409" Type="http://schemas.openxmlformats.org/officeDocument/2006/relationships/image" Target="../media/image310.png"/><Relationship Id="rId71" Type="http://schemas.openxmlformats.org/officeDocument/2006/relationships/customXml" Target="../ink/ink154.xml"/><Relationship Id="rId92" Type="http://schemas.openxmlformats.org/officeDocument/2006/relationships/customXml" Target="../ink/ink164.xml"/><Relationship Id="rId213" Type="http://schemas.openxmlformats.org/officeDocument/2006/relationships/customXml" Target="../ink/ink228.xml"/><Relationship Id="rId234" Type="http://schemas.openxmlformats.org/officeDocument/2006/relationships/image" Target="../media/image227.png"/><Relationship Id="rId420" Type="http://schemas.openxmlformats.org/officeDocument/2006/relationships/image" Target="../media/image315.png"/><Relationship Id="rId2" Type="http://schemas.openxmlformats.org/officeDocument/2006/relationships/customXml" Target="../ink/ink118.xml"/><Relationship Id="rId29" Type="http://schemas.openxmlformats.org/officeDocument/2006/relationships/image" Target="../media/image129.png"/><Relationship Id="rId255" Type="http://schemas.openxmlformats.org/officeDocument/2006/relationships/image" Target="../media/image237.png"/><Relationship Id="rId276" Type="http://schemas.openxmlformats.org/officeDocument/2006/relationships/customXml" Target="../ink/ink261.xml"/><Relationship Id="rId297" Type="http://schemas.openxmlformats.org/officeDocument/2006/relationships/customXml" Target="../ink/ink273.xml"/><Relationship Id="rId441" Type="http://schemas.openxmlformats.org/officeDocument/2006/relationships/customXml" Target="../ink/ink348.xml"/><Relationship Id="rId462" Type="http://schemas.openxmlformats.org/officeDocument/2006/relationships/image" Target="../media/image336.png"/><Relationship Id="rId483" Type="http://schemas.openxmlformats.org/officeDocument/2006/relationships/image" Target="../media/image346.png"/><Relationship Id="rId40" Type="http://schemas.openxmlformats.org/officeDocument/2006/relationships/customXml" Target="../ink/ink138.xml"/><Relationship Id="rId115" Type="http://schemas.openxmlformats.org/officeDocument/2006/relationships/customXml" Target="../ink/ink176.xml"/><Relationship Id="rId136" Type="http://schemas.openxmlformats.org/officeDocument/2006/relationships/customXml" Target="../ink/ink187.xml"/><Relationship Id="rId157" Type="http://schemas.openxmlformats.org/officeDocument/2006/relationships/customXml" Target="../ink/ink199.xml"/><Relationship Id="rId178" Type="http://schemas.openxmlformats.org/officeDocument/2006/relationships/customXml" Target="../ink/ink210.xml"/><Relationship Id="rId301" Type="http://schemas.openxmlformats.org/officeDocument/2006/relationships/customXml" Target="../ink/ink275.xml"/><Relationship Id="rId322" Type="http://schemas.openxmlformats.org/officeDocument/2006/relationships/image" Target="../media/image268.png"/><Relationship Id="rId343" Type="http://schemas.openxmlformats.org/officeDocument/2006/relationships/customXml" Target="../ink/ink297.xml"/><Relationship Id="rId364" Type="http://schemas.openxmlformats.org/officeDocument/2006/relationships/customXml" Target="../ink/ink308.xml"/><Relationship Id="rId61" Type="http://schemas.openxmlformats.org/officeDocument/2006/relationships/customXml" Target="../ink/ink149.xml"/><Relationship Id="rId82" Type="http://schemas.openxmlformats.org/officeDocument/2006/relationships/customXml" Target="../ink/ink159.xml"/><Relationship Id="rId199" Type="http://schemas.openxmlformats.org/officeDocument/2006/relationships/customXml" Target="../ink/ink221.xml"/><Relationship Id="rId203" Type="http://schemas.openxmlformats.org/officeDocument/2006/relationships/customXml" Target="../ink/ink223.xml"/><Relationship Id="rId385" Type="http://schemas.openxmlformats.org/officeDocument/2006/relationships/image" Target="../media/image299.png"/><Relationship Id="rId19" Type="http://schemas.openxmlformats.org/officeDocument/2006/relationships/image" Target="../media/image125.png"/><Relationship Id="rId224" Type="http://schemas.openxmlformats.org/officeDocument/2006/relationships/customXml" Target="../ink/ink234.xml"/><Relationship Id="rId245" Type="http://schemas.openxmlformats.org/officeDocument/2006/relationships/image" Target="../media/image232.png"/><Relationship Id="rId266" Type="http://schemas.openxmlformats.org/officeDocument/2006/relationships/customXml" Target="../ink/ink256.xml"/><Relationship Id="rId287" Type="http://schemas.openxmlformats.org/officeDocument/2006/relationships/image" Target="../media/image252.png"/><Relationship Id="rId410" Type="http://schemas.openxmlformats.org/officeDocument/2006/relationships/customXml" Target="../ink/ink332.xml"/><Relationship Id="rId431" Type="http://schemas.openxmlformats.org/officeDocument/2006/relationships/customXml" Target="../ink/ink343.xml"/><Relationship Id="rId452" Type="http://schemas.openxmlformats.org/officeDocument/2006/relationships/image" Target="../media/image331.png"/><Relationship Id="rId473" Type="http://schemas.openxmlformats.org/officeDocument/2006/relationships/image" Target="../media/image341.png"/><Relationship Id="rId30" Type="http://schemas.openxmlformats.org/officeDocument/2006/relationships/customXml" Target="../ink/ink133.xml"/><Relationship Id="rId105" Type="http://schemas.openxmlformats.org/officeDocument/2006/relationships/customXml" Target="../ink/ink171.xml"/><Relationship Id="rId126" Type="http://schemas.openxmlformats.org/officeDocument/2006/relationships/customXml" Target="../ink/ink182.xml"/><Relationship Id="rId147" Type="http://schemas.openxmlformats.org/officeDocument/2006/relationships/customXml" Target="../ink/ink194.xml"/><Relationship Id="rId168" Type="http://schemas.openxmlformats.org/officeDocument/2006/relationships/customXml" Target="../ink/ink205.xml"/><Relationship Id="rId312" Type="http://schemas.openxmlformats.org/officeDocument/2006/relationships/customXml" Target="../ink/ink281.xml"/><Relationship Id="rId333" Type="http://schemas.openxmlformats.org/officeDocument/2006/relationships/customXml" Target="../ink/ink292.xml"/><Relationship Id="rId354" Type="http://schemas.openxmlformats.org/officeDocument/2006/relationships/customXml" Target="../ink/ink303.xml"/><Relationship Id="rId51" Type="http://schemas.openxmlformats.org/officeDocument/2006/relationships/customXml" Target="../ink/ink144.xml"/><Relationship Id="rId72" Type="http://schemas.openxmlformats.org/officeDocument/2006/relationships/customXml" Target="../ink/ink155.xml"/><Relationship Id="rId93" Type="http://schemas.openxmlformats.org/officeDocument/2006/relationships/image" Target="../media/image161.png"/><Relationship Id="rId189" Type="http://schemas.openxmlformats.org/officeDocument/2006/relationships/customXml" Target="../ink/ink216.xml"/><Relationship Id="rId375" Type="http://schemas.openxmlformats.org/officeDocument/2006/relationships/image" Target="../media/image294.png"/><Relationship Id="rId396" Type="http://schemas.openxmlformats.org/officeDocument/2006/relationships/image" Target="../media/image304.png"/><Relationship Id="rId3" Type="http://schemas.openxmlformats.org/officeDocument/2006/relationships/image" Target="../media/image118.png"/><Relationship Id="rId214" Type="http://schemas.openxmlformats.org/officeDocument/2006/relationships/image" Target="../media/image218.png"/><Relationship Id="rId235" Type="http://schemas.openxmlformats.org/officeDocument/2006/relationships/customXml" Target="../ink/ink240.xml"/><Relationship Id="rId256" Type="http://schemas.openxmlformats.org/officeDocument/2006/relationships/customXml" Target="../ink/ink251.xml"/><Relationship Id="rId277" Type="http://schemas.openxmlformats.org/officeDocument/2006/relationships/image" Target="../media/image248.png"/><Relationship Id="rId298" Type="http://schemas.openxmlformats.org/officeDocument/2006/relationships/image" Target="../media/image257.png"/><Relationship Id="rId400" Type="http://schemas.openxmlformats.org/officeDocument/2006/relationships/customXml" Target="../ink/ink327.xml"/><Relationship Id="rId421" Type="http://schemas.openxmlformats.org/officeDocument/2006/relationships/customXml" Target="../ink/ink338.xml"/><Relationship Id="rId442" Type="http://schemas.openxmlformats.org/officeDocument/2006/relationships/image" Target="../media/image326.png"/><Relationship Id="rId463" Type="http://schemas.openxmlformats.org/officeDocument/2006/relationships/customXml" Target="../ink/ink359.xml"/><Relationship Id="rId484" Type="http://schemas.openxmlformats.org/officeDocument/2006/relationships/customXml" Target="../ink/ink370.xml"/><Relationship Id="rId116" Type="http://schemas.openxmlformats.org/officeDocument/2006/relationships/image" Target="../media/image172.png"/><Relationship Id="rId137" Type="http://schemas.openxmlformats.org/officeDocument/2006/relationships/image" Target="../media/image182.png"/><Relationship Id="rId158" Type="http://schemas.openxmlformats.org/officeDocument/2006/relationships/image" Target="../media/image191.png"/><Relationship Id="rId302" Type="http://schemas.openxmlformats.org/officeDocument/2006/relationships/image" Target="../media/image259.png"/><Relationship Id="rId323" Type="http://schemas.openxmlformats.org/officeDocument/2006/relationships/customXml" Target="../ink/ink287.xml"/><Relationship Id="rId344" Type="http://schemas.openxmlformats.org/officeDocument/2006/relationships/image" Target="../media/image279.png"/><Relationship Id="rId20" Type="http://schemas.openxmlformats.org/officeDocument/2006/relationships/customXml" Target="../ink/ink127.xml"/><Relationship Id="rId41" Type="http://schemas.openxmlformats.org/officeDocument/2006/relationships/image" Target="../media/image135.png"/><Relationship Id="rId62" Type="http://schemas.openxmlformats.org/officeDocument/2006/relationships/image" Target="../media/image145.png"/><Relationship Id="rId83" Type="http://schemas.openxmlformats.org/officeDocument/2006/relationships/image" Target="../media/image156.png"/><Relationship Id="rId179" Type="http://schemas.openxmlformats.org/officeDocument/2006/relationships/image" Target="../media/image201.png"/><Relationship Id="rId365" Type="http://schemas.openxmlformats.org/officeDocument/2006/relationships/image" Target="../media/image289.png"/><Relationship Id="rId386" Type="http://schemas.openxmlformats.org/officeDocument/2006/relationships/customXml" Target="../ink/ink319.xml"/><Relationship Id="rId190" Type="http://schemas.openxmlformats.org/officeDocument/2006/relationships/image" Target="../media/image206.png"/><Relationship Id="rId204" Type="http://schemas.openxmlformats.org/officeDocument/2006/relationships/image" Target="../media/image213.png"/><Relationship Id="rId225" Type="http://schemas.openxmlformats.org/officeDocument/2006/relationships/image" Target="../media/image223.png"/><Relationship Id="rId246" Type="http://schemas.openxmlformats.org/officeDocument/2006/relationships/customXml" Target="../ink/ink246.xml"/><Relationship Id="rId267" Type="http://schemas.openxmlformats.org/officeDocument/2006/relationships/image" Target="../media/image243.png"/><Relationship Id="rId288" Type="http://schemas.openxmlformats.org/officeDocument/2006/relationships/customXml" Target="../ink/ink268.xml"/><Relationship Id="rId411" Type="http://schemas.openxmlformats.org/officeDocument/2006/relationships/customXml" Target="../ink/ink333.xml"/><Relationship Id="rId432" Type="http://schemas.openxmlformats.org/officeDocument/2006/relationships/image" Target="../media/image321.png"/><Relationship Id="rId453" Type="http://schemas.openxmlformats.org/officeDocument/2006/relationships/customXml" Target="../ink/ink354.xml"/><Relationship Id="rId474" Type="http://schemas.openxmlformats.org/officeDocument/2006/relationships/customXml" Target="../ink/ink365.xml"/><Relationship Id="rId106" Type="http://schemas.openxmlformats.org/officeDocument/2006/relationships/image" Target="../media/image167.png"/><Relationship Id="rId127" Type="http://schemas.openxmlformats.org/officeDocument/2006/relationships/image" Target="../media/image177.png"/><Relationship Id="rId313" Type="http://schemas.openxmlformats.org/officeDocument/2006/relationships/image" Target="../media/image264.png"/><Relationship Id="rId10" Type="http://schemas.openxmlformats.org/officeDocument/2006/relationships/customXml" Target="../ink/ink122.xml"/><Relationship Id="rId31" Type="http://schemas.openxmlformats.org/officeDocument/2006/relationships/image" Target="../media/image130.png"/><Relationship Id="rId52" Type="http://schemas.openxmlformats.org/officeDocument/2006/relationships/image" Target="../media/image140.png"/><Relationship Id="rId73" Type="http://schemas.openxmlformats.org/officeDocument/2006/relationships/image" Target="../media/image150.png"/><Relationship Id="rId94" Type="http://schemas.openxmlformats.org/officeDocument/2006/relationships/customXml" Target="../ink/ink165.xml"/><Relationship Id="rId148" Type="http://schemas.openxmlformats.org/officeDocument/2006/relationships/image" Target="../media/image186.png"/><Relationship Id="rId169" Type="http://schemas.openxmlformats.org/officeDocument/2006/relationships/image" Target="../media/image196.png"/><Relationship Id="rId334" Type="http://schemas.openxmlformats.org/officeDocument/2006/relationships/image" Target="../media/image274.png"/><Relationship Id="rId355" Type="http://schemas.openxmlformats.org/officeDocument/2006/relationships/image" Target="../media/image284.png"/><Relationship Id="rId376" Type="http://schemas.openxmlformats.org/officeDocument/2006/relationships/customXml" Target="../ink/ink314.xml"/><Relationship Id="rId397" Type="http://schemas.openxmlformats.org/officeDocument/2006/relationships/customXml" Target="../ink/ink325.xml"/><Relationship Id="rId4" Type="http://schemas.openxmlformats.org/officeDocument/2006/relationships/customXml" Target="../ink/ink119.xml"/><Relationship Id="rId180" Type="http://schemas.openxmlformats.org/officeDocument/2006/relationships/customXml" Target="../ink/ink211.xml"/><Relationship Id="rId215" Type="http://schemas.openxmlformats.org/officeDocument/2006/relationships/customXml" Target="../ink/ink229.xml"/><Relationship Id="rId236" Type="http://schemas.openxmlformats.org/officeDocument/2006/relationships/image" Target="../media/image228.png"/><Relationship Id="rId257" Type="http://schemas.openxmlformats.org/officeDocument/2006/relationships/image" Target="../media/image238.png"/><Relationship Id="rId278" Type="http://schemas.openxmlformats.org/officeDocument/2006/relationships/customXml" Target="../ink/ink262.xml"/><Relationship Id="rId401" Type="http://schemas.openxmlformats.org/officeDocument/2006/relationships/image" Target="../media/image306.png"/><Relationship Id="rId422" Type="http://schemas.openxmlformats.org/officeDocument/2006/relationships/image" Target="../media/image316.png"/><Relationship Id="rId443" Type="http://schemas.openxmlformats.org/officeDocument/2006/relationships/customXml" Target="../ink/ink349.xml"/><Relationship Id="rId464" Type="http://schemas.openxmlformats.org/officeDocument/2006/relationships/image" Target="../media/image337.png"/><Relationship Id="rId303" Type="http://schemas.openxmlformats.org/officeDocument/2006/relationships/customXml" Target="../ink/ink276.xml"/><Relationship Id="rId485" Type="http://schemas.openxmlformats.org/officeDocument/2006/relationships/image" Target="../media/image347.png"/><Relationship Id="rId42" Type="http://schemas.openxmlformats.org/officeDocument/2006/relationships/customXml" Target="../ink/ink139.xml"/><Relationship Id="rId84" Type="http://schemas.openxmlformats.org/officeDocument/2006/relationships/customXml" Target="../ink/ink160.xml"/><Relationship Id="rId138" Type="http://schemas.openxmlformats.org/officeDocument/2006/relationships/customXml" Target="../ink/ink188.xml"/><Relationship Id="rId345" Type="http://schemas.openxmlformats.org/officeDocument/2006/relationships/customXml" Target="../ink/ink298.xml"/><Relationship Id="rId387" Type="http://schemas.openxmlformats.org/officeDocument/2006/relationships/image" Target="../media/image300.png"/><Relationship Id="rId191" Type="http://schemas.openxmlformats.org/officeDocument/2006/relationships/customXml" Target="../ink/ink217.xml"/><Relationship Id="rId205" Type="http://schemas.openxmlformats.org/officeDocument/2006/relationships/customXml" Target="../ink/ink224.xml"/><Relationship Id="rId247" Type="http://schemas.openxmlformats.org/officeDocument/2006/relationships/image" Target="../media/image233.png"/><Relationship Id="rId412" Type="http://schemas.openxmlformats.org/officeDocument/2006/relationships/image" Target="../media/image311.png"/><Relationship Id="rId107" Type="http://schemas.openxmlformats.org/officeDocument/2006/relationships/customXml" Target="../ink/ink172.xml"/><Relationship Id="rId289" Type="http://schemas.openxmlformats.org/officeDocument/2006/relationships/image" Target="../media/image253.png"/><Relationship Id="rId454" Type="http://schemas.openxmlformats.org/officeDocument/2006/relationships/image" Target="../media/image332.png"/><Relationship Id="rId11" Type="http://schemas.openxmlformats.org/officeDocument/2006/relationships/image" Target="../media/image121.png"/><Relationship Id="rId53" Type="http://schemas.openxmlformats.org/officeDocument/2006/relationships/customXml" Target="../ink/ink145.xml"/><Relationship Id="rId149" Type="http://schemas.openxmlformats.org/officeDocument/2006/relationships/customXml" Target="../ink/ink195.xml"/><Relationship Id="rId314" Type="http://schemas.openxmlformats.org/officeDocument/2006/relationships/customXml" Target="../ink/ink282.xml"/><Relationship Id="rId356" Type="http://schemas.openxmlformats.org/officeDocument/2006/relationships/customXml" Target="../ink/ink304.xml"/><Relationship Id="rId398" Type="http://schemas.openxmlformats.org/officeDocument/2006/relationships/image" Target="../media/image305.png"/><Relationship Id="rId95" Type="http://schemas.openxmlformats.org/officeDocument/2006/relationships/image" Target="../media/image162.png"/><Relationship Id="rId160" Type="http://schemas.openxmlformats.org/officeDocument/2006/relationships/customXml" Target="../ink/ink201.xml"/><Relationship Id="rId216" Type="http://schemas.openxmlformats.org/officeDocument/2006/relationships/customXml" Target="../ink/ink230.xml"/><Relationship Id="rId423" Type="http://schemas.openxmlformats.org/officeDocument/2006/relationships/customXml" Target="../ink/ink339.xml"/><Relationship Id="rId258" Type="http://schemas.openxmlformats.org/officeDocument/2006/relationships/customXml" Target="../ink/ink252.xml"/><Relationship Id="rId465" Type="http://schemas.openxmlformats.org/officeDocument/2006/relationships/customXml" Target="../ink/ink360.xml"/><Relationship Id="rId22" Type="http://schemas.openxmlformats.org/officeDocument/2006/relationships/customXml" Target="../ink/ink128.xml"/><Relationship Id="rId64" Type="http://schemas.openxmlformats.org/officeDocument/2006/relationships/image" Target="../media/image146.png"/><Relationship Id="rId118" Type="http://schemas.openxmlformats.org/officeDocument/2006/relationships/image" Target="../media/image173.png"/><Relationship Id="rId325" Type="http://schemas.openxmlformats.org/officeDocument/2006/relationships/customXml" Target="../ink/ink288.xml"/><Relationship Id="rId367" Type="http://schemas.openxmlformats.org/officeDocument/2006/relationships/image" Target="../media/image290.png"/><Relationship Id="rId171" Type="http://schemas.openxmlformats.org/officeDocument/2006/relationships/image" Target="../media/image197.png"/><Relationship Id="rId227" Type="http://schemas.openxmlformats.org/officeDocument/2006/relationships/image" Target="../media/image224.png"/><Relationship Id="rId269" Type="http://schemas.openxmlformats.org/officeDocument/2006/relationships/image" Target="../media/image244.png"/><Relationship Id="rId434" Type="http://schemas.openxmlformats.org/officeDocument/2006/relationships/image" Target="../media/image322.png"/><Relationship Id="rId476" Type="http://schemas.openxmlformats.org/officeDocument/2006/relationships/customXml" Target="../ink/ink366.xml"/><Relationship Id="rId33" Type="http://schemas.openxmlformats.org/officeDocument/2006/relationships/image" Target="../media/image131.png"/><Relationship Id="rId129" Type="http://schemas.openxmlformats.org/officeDocument/2006/relationships/image" Target="../media/image178.png"/><Relationship Id="rId280" Type="http://schemas.openxmlformats.org/officeDocument/2006/relationships/customXml" Target="../ink/ink263.xml"/><Relationship Id="rId336" Type="http://schemas.openxmlformats.org/officeDocument/2006/relationships/image" Target="../media/image275.png"/><Relationship Id="rId75" Type="http://schemas.openxmlformats.org/officeDocument/2006/relationships/image" Target="../media/image152.svg"/><Relationship Id="rId140" Type="http://schemas.openxmlformats.org/officeDocument/2006/relationships/image" Target="../media/image183.png"/><Relationship Id="rId182" Type="http://schemas.openxmlformats.org/officeDocument/2006/relationships/image" Target="../media/image202.png"/><Relationship Id="rId378" Type="http://schemas.openxmlformats.org/officeDocument/2006/relationships/customXml" Target="../ink/ink315.xml"/><Relationship Id="rId403" Type="http://schemas.openxmlformats.org/officeDocument/2006/relationships/image" Target="../media/image307.png"/><Relationship Id="rId6" Type="http://schemas.openxmlformats.org/officeDocument/2006/relationships/customXml" Target="../ink/ink120.xml"/><Relationship Id="rId238" Type="http://schemas.openxmlformats.org/officeDocument/2006/relationships/image" Target="../media/image229.png"/><Relationship Id="rId445" Type="http://schemas.openxmlformats.org/officeDocument/2006/relationships/customXml" Target="../ink/ink350.xml"/><Relationship Id="rId487" Type="http://schemas.openxmlformats.org/officeDocument/2006/relationships/image" Target="../media/image348.png"/><Relationship Id="rId291" Type="http://schemas.openxmlformats.org/officeDocument/2006/relationships/customXml" Target="../ink/ink270.xml"/><Relationship Id="rId305" Type="http://schemas.openxmlformats.org/officeDocument/2006/relationships/customXml" Target="../ink/ink277.xml"/><Relationship Id="rId347" Type="http://schemas.openxmlformats.org/officeDocument/2006/relationships/image" Target="../media/image280.png"/><Relationship Id="rId44" Type="http://schemas.openxmlformats.org/officeDocument/2006/relationships/customXml" Target="../ink/ink140.xml"/><Relationship Id="rId86" Type="http://schemas.openxmlformats.org/officeDocument/2006/relationships/customXml" Target="../ink/ink161.xml"/><Relationship Id="rId151" Type="http://schemas.openxmlformats.org/officeDocument/2006/relationships/customXml" Target="../ink/ink196.xml"/><Relationship Id="rId389" Type="http://schemas.openxmlformats.org/officeDocument/2006/relationships/image" Target="../media/image301.png"/><Relationship Id="rId193" Type="http://schemas.openxmlformats.org/officeDocument/2006/relationships/customXml" Target="../ink/ink218.xml"/><Relationship Id="rId207" Type="http://schemas.openxmlformats.org/officeDocument/2006/relationships/customXml" Target="../ink/ink225.xml"/><Relationship Id="rId249" Type="http://schemas.openxmlformats.org/officeDocument/2006/relationships/image" Target="../media/image234.png"/><Relationship Id="rId414" Type="http://schemas.openxmlformats.org/officeDocument/2006/relationships/image" Target="../media/image312.png"/><Relationship Id="rId456" Type="http://schemas.openxmlformats.org/officeDocument/2006/relationships/image" Target="../media/image333.png"/><Relationship Id="rId13" Type="http://schemas.openxmlformats.org/officeDocument/2006/relationships/image" Target="../media/image122.png"/><Relationship Id="rId109" Type="http://schemas.openxmlformats.org/officeDocument/2006/relationships/customXml" Target="../ink/ink173.xml"/><Relationship Id="rId260" Type="http://schemas.openxmlformats.org/officeDocument/2006/relationships/customXml" Target="../ink/ink253.xml"/><Relationship Id="rId316" Type="http://schemas.openxmlformats.org/officeDocument/2006/relationships/customXml" Target="../ink/ink283.xml"/><Relationship Id="rId55" Type="http://schemas.openxmlformats.org/officeDocument/2006/relationships/customXml" Target="../ink/ink146.xml"/><Relationship Id="rId97" Type="http://schemas.openxmlformats.org/officeDocument/2006/relationships/image" Target="../media/image163.png"/><Relationship Id="rId120" Type="http://schemas.openxmlformats.org/officeDocument/2006/relationships/image" Target="../media/image174.png"/><Relationship Id="rId358" Type="http://schemas.openxmlformats.org/officeDocument/2006/relationships/customXml" Target="../ink/ink305.xml"/><Relationship Id="rId162" Type="http://schemas.openxmlformats.org/officeDocument/2006/relationships/customXml" Target="../ink/ink202.xml"/><Relationship Id="rId218" Type="http://schemas.openxmlformats.org/officeDocument/2006/relationships/customXml" Target="../ink/ink231.xml"/><Relationship Id="rId425" Type="http://schemas.openxmlformats.org/officeDocument/2006/relationships/customXml" Target="../ink/ink340.xml"/><Relationship Id="rId467" Type="http://schemas.openxmlformats.org/officeDocument/2006/relationships/customXml" Target="../ink/ink3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>
              <a:lumMod val="9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8B36CB22-6E11-4946-B95F-93CB5764688C}"/>
              </a:ext>
            </a:extLst>
          </p:cNvPr>
          <p:cNvGrpSpPr/>
          <p:nvPr/>
        </p:nvGrpSpPr>
        <p:grpSpPr>
          <a:xfrm>
            <a:off x="452197" y="330114"/>
            <a:ext cx="1410284" cy="638519"/>
            <a:chOff x="213532" y="56800"/>
            <a:chExt cx="609480" cy="29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88403D2-AD6A-4F45-BFD8-501AB0D0250A}"/>
                    </a:ext>
                  </a:extLst>
                </p14:cNvPr>
                <p14:cNvContentPartPr/>
                <p14:nvPr/>
              </p14:nvContentPartPr>
              <p14:xfrm>
                <a:off x="213532" y="149320"/>
                <a:ext cx="42480" cy="87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88403D2-AD6A-4F45-BFD8-501AB0D025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1651" y="147332"/>
                  <a:ext cx="46242" cy="910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99EEEBD-195C-405A-B7FC-CD32211C8805}"/>
                    </a:ext>
                  </a:extLst>
                </p14:cNvPr>
                <p14:cNvContentPartPr/>
                <p14:nvPr/>
              </p14:nvContentPartPr>
              <p14:xfrm>
                <a:off x="254932" y="191440"/>
                <a:ext cx="36720" cy="30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99EEEBD-195C-405A-B7FC-CD32211C88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3049" y="189444"/>
                  <a:ext cx="40486" cy="345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5EEEE56-D3AA-4FA5-8DC3-470CC0269C38}"/>
                    </a:ext>
                  </a:extLst>
                </p14:cNvPr>
                <p14:cNvContentPartPr/>
                <p14:nvPr/>
              </p14:nvContentPartPr>
              <p14:xfrm>
                <a:off x="297772" y="197560"/>
                <a:ext cx="36720" cy="27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5EEEE56-D3AA-4FA5-8DC3-470CC0269C3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5889" y="195544"/>
                  <a:ext cx="40486" cy="317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B1A5D9E-B5DA-4F27-8AD6-D1FFF1330DB0}"/>
                    </a:ext>
                  </a:extLst>
                </p14:cNvPr>
                <p14:cNvContentPartPr/>
                <p14:nvPr/>
              </p14:nvContentPartPr>
              <p14:xfrm>
                <a:off x="337012" y="187120"/>
                <a:ext cx="42480" cy="32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B1A5D9E-B5DA-4F27-8AD6-D1FFF1330DB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5131" y="185124"/>
                  <a:ext cx="46242" cy="367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737C0F-A314-42CC-907C-9416623BC9FF}"/>
                    </a:ext>
                  </a:extLst>
                </p14:cNvPr>
                <p14:cNvContentPartPr/>
                <p14:nvPr/>
              </p14:nvContentPartPr>
              <p14:xfrm>
                <a:off x="382732" y="204760"/>
                <a:ext cx="35640" cy="27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737C0F-A314-42CC-907C-9416623BC9F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0856" y="202744"/>
                  <a:ext cx="39392" cy="317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EB53619-ECC0-498C-A380-1EDA74682A57}"/>
                    </a:ext>
                  </a:extLst>
                </p14:cNvPr>
                <p14:cNvContentPartPr/>
                <p14:nvPr/>
              </p14:nvContentPartPr>
              <p14:xfrm>
                <a:off x="422692" y="200800"/>
                <a:ext cx="30240" cy="18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EB53619-ECC0-498C-A380-1EDA74682A5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0821" y="198781"/>
                  <a:ext cx="33981" cy="220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F4B4A1A-C575-4516-99D0-89CE10E8BDDF}"/>
                    </a:ext>
                  </a:extLst>
                </p14:cNvPr>
                <p14:cNvContentPartPr/>
                <p14:nvPr/>
              </p14:nvContentPartPr>
              <p14:xfrm>
                <a:off x="461572" y="195040"/>
                <a:ext cx="44640" cy="109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F4B4A1A-C575-4516-99D0-89CE10E8BDD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9692" y="193053"/>
                  <a:ext cx="48399" cy="1137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7D1A192-5A82-4B60-8BD1-A8D85A66408D}"/>
                    </a:ext>
                  </a:extLst>
                </p14:cNvPr>
                <p14:cNvContentPartPr/>
                <p14:nvPr/>
              </p14:nvContentPartPr>
              <p14:xfrm>
                <a:off x="581812" y="147880"/>
                <a:ext cx="56520" cy="72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7D1A192-5A82-4B60-8BD1-A8D85A6640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9938" y="145884"/>
                  <a:ext cx="60267" cy="763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26B81F7-E98C-453D-A73E-CC62F63BA10E}"/>
                    </a:ext>
                  </a:extLst>
                </p14:cNvPr>
                <p14:cNvContentPartPr/>
                <p14:nvPr/>
              </p14:nvContentPartPr>
              <p14:xfrm>
                <a:off x="643732" y="155800"/>
                <a:ext cx="44280" cy="65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26B81F7-E98C-453D-A73E-CC62F63BA1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1861" y="153815"/>
                  <a:ext cx="48022" cy="69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45683E9-C5EE-4FA0-A0DC-5C0E2BC6016E}"/>
                    </a:ext>
                  </a:extLst>
                </p14:cNvPr>
                <p14:cNvContentPartPr/>
                <p14:nvPr/>
              </p14:nvContentPartPr>
              <p14:xfrm>
                <a:off x="253492" y="106120"/>
                <a:ext cx="39600" cy="17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45683E9-C5EE-4FA0-A0DC-5C0E2BC6016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1614" y="104104"/>
                  <a:ext cx="43357" cy="216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38C5CF0-8C2B-4011-A2E3-1CEB705C40F5}"/>
                    </a:ext>
                  </a:extLst>
                </p14:cNvPr>
                <p14:cNvContentPartPr/>
                <p14:nvPr/>
              </p14:nvContentPartPr>
              <p14:xfrm>
                <a:off x="243772" y="56800"/>
                <a:ext cx="98280" cy="63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38C5CF0-8C2B-4011-A2E3-1CEB705C40F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1900" y="54804"/>
                  <a:ext cx="102024" cy="677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69EA6D6-20E0-4D07-AE93-E53BF0A97B90}"/>
                    </a:ext>
                  </a:extLst>
                </p14:cNvPr>
                <p14:cNvContentPartPr/>
                <p14:nvPr/>
              </p14:nvContentPartPr>
              <p14:xfrm>
                <a:off x="282652" y="111880"/>
                <a:ext cx="24480" cy="13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69EA6D6-20E0-4D07-AE93-E53BF0A97B9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0757" y="109878"/>
                  <a:ext cx="28270" cy="176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EDDE475-9BC5-4988-99B0-68BC9E568258}"/>
                    </a:ext>
                  </a:extLst>
                </p14:cNvPr>
                <p14:cNvContentPartPr/>
                <p14:nvPr/>
              </p14:nvContentPartPr>
              <p14:xfrm>
                <a:off x="258172" y="242200"/>
                <a:ext cx="162720" cy="69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EDDE475-9BC5-4988-99B0-68BC9E56825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6303" y="240209"/>
                  <a:ext cx="166457" cy="738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755EA33-2E65-459D-9EA5-F551BEB901D4}"/>
                    </a:ext>
                  </a:extLst>
                </p14:cNvPr>
                <p14:cNvContentPartPr/>
                <p14:nvPr/>
              </p14:nvContentPartPr>
              <p14:xfrm>
                <a:off x="417292" y="75520"/>
                <a:ext cx="41760" cy="104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755EA33-2E65-459D-9EA5-F551BEB901D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5422" y="73528"/>
                  <a:ext cx="45500" cy="1083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FFDBB84-4A37-434C-9001-BD7C1163F339}"/>
                    </a:ext>
                  </a:extLst>
                </p14:cNvPr>
                <p14:cNvContentPartPr/>
                <p14:nvPr/>
              </p14:nvContentPartPr>
              <p14:xfrm>
                <a:off x="451852" y="76600"/>
                <a:ext cx="104760" cy="88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FFDBB84-4A37-434C-9001-BD7C1163F3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9978" y="74611"/>
                  <a:ext cx="108507" cy="921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A855DC3-F0F3-4E29-8118-629899E7ABBC}"/>
                    </a:ext>
                  </a:extLst>
                </p14:cNvPr>
                <p14:cNvContentPartPr/>
                <p14:nvPr/>
              </p14:nvContentPartPr>
              <p14:xfrm>
                <a:off x="462652" y="133120"/>
                <a:ext cx="52560" cy="28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A855DC3-F0F3-4E29-8118-629899E7ABB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0775" y="131124"/>
                  <a:ext cx="56314" cy="324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0D87EF2-4442-4F70-A2F5-B8A01654E870}"/>
                    </a:ext>
                  </a:extLst>
                </p14:cNvPr>
                <p14:cNvContentPartPr/>
                <p14:nvPr/>
              </p14:nvContentPartPr>
              <p14:xfrm>
                <a:off x="442492" y="270640"/>
                <a:ext cx="123120" cy="79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0D87EF2-4442-4F70-A2F5-B8A01654E87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0622" y="268655"/>
                  <a:ext cx="126860" cy="835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2782A9F-C515-4C7F-9BF5-B788ECE9370B}"/>
                    </a:ext>
                  </a:extLst>
                </p14:cNvPr>
                <p14:cNvContentPartPr/>
                <p14:nvPr/>
              </p14:nvContentPartPr>
              <p14:xfrm>
                <a:off x="494692" y="277120"/>
                <a:ext cx="32040" cy="20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2782A9F-C515-4C7F-9BF5-B788ECE9370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2826" y="275137"/>
                  <a:ext cx="35773" cy="241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60A7E69-874F-46F1-9787-688D45C5DEC2}"/>
                    </a:ext>
                  </a:extLst>
                </p14:cNvPr>
                <p14:cNvContentPartPr/>
                <p14:nvPr/>
              </p14:nvContentPartPr>
              <p14:xfrm>
                <a:off x="584692" y="84520"/>
                <a:ext cx="137520" cy="43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60A7E69-874F-46F1-9787-688D45C5DEC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2821" y="82526"/>
                  <a:ext cx="141262" cy="471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7353222-02CA-4142-B9B9-B0827007A80E}"/>
                    </a:ext>
                  </a:extLst>
                </p14:cNvPr>
                <p14:cNvContentPartPr/>
                <p14:nvPr/>
              </p14:nvContentPartPr>
              <p14:xfrm>
                <a:off x="622492" y="123760"/>
                <a:ext cx="53640" cy="18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7353222-02CA-4142-B9B9-B0827007A80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0610" y="121772"/>
                  <a:ext cx="57404" cy="226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26EB2D5-B20F-47B3-A5A8-473408C93DCA}"/>
                    </a:ext>
                  </a:extLst>
                </p14:cNvPr>
                <p14:cNvContentPartPr/>
                <p14:nvPr/>
              </p14:nvContentPartPr>
              <p14:xfrm>
                <a:off x="616732" y="242920"/>
                <a:ext cx="82800" cy="76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26EB2D5-B20F-47B3-A5A8-473408C93DC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4857" y="240933"/>
                  <a:ext cx="86549" cy="802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E3CB8F1-7FB3-4E75-9B72-17FBB614F3E5}"/>
                    </a:ext>
                  </a:extLst>
                </p14:cNvPr>
                <p14:cNvContentPartPr/>
                <p14:nvPr/>
              </p14:nvContentPartPr>
              <p14:xfrm>
                <a:off x="603772" y="248680"/>
                <a:ext cx="123120" cy="95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E3CB8F1-7FB3-4E75-9B72-17FBB614F3E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1902" y="246689"/>
                  <a:ext cx="126860" cy="993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00EC8FA-ECAD-4FAA-BA51-0336F986E68C}"/>
                    </a:ext>
                  </a:extLst>
                </p14:cNvPr>
                <p14:cNvContentPartPr/>
                <p14:nvPr/>
              </p14:nvContentPartPr>
              <p14:xfrm>
                <a:off x="765412" y="89200"/>
                <a:ext cx="10440" cy="10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00EC8FA-ECAD-4FAA-BA51-0336F986E68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3514" y="87211"/>
                  <a:ext cx="14236" cy="144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B73674B-8566-48AE-982A-5B718DE5710A}"/>
                    </a:ext>
                  </a:extLst>
                </p14:cNvPr>
                <p14:cNvContentPartPr/>
                <p14:nvPr/>
              </p14:nvContentPartPr>
              <p14:xfrm>
                <a:off x="762172" y="82000"/>
                <a:ext cx="60840" cy="49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B73674B-8566-48AE-982A-5B718DE5710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60300" y="80013"/>
                  <a:ext cx="64584" cy="536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3090BFF-915E-47F1-8C8A-1801CD482C6D}"/>
                    </a:ext>
                  </a:extLst>
                </p14:cNvPr>
                <p14:cNvContentPartPr/>
                <p14:nvPr/>
              </p14:nvContentPartPr>
              <p14:xfrm>
                <a:off x="762532" y="240040"/>
                <a:ext cx="58320" cy="82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3090BFF-915E-47F1-8C8A-1801CD482C6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60661" y="238049"/>
                  <a:ext cx="62062" cy="8642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F12B3F3-AC97-4412-AB8B-8D63075C6BB9}"/>
                  </a:ext>
                </a:extLst>
              </p14:cNvPr>
              <p14:cNvContentPartPr/>
              <p14:nvPr/>
            </p14:nvContentPartPr>
            <p14:xfrm>
              <a:off x="260111" y="1200385"/>
              <a:ext cx="155036" cy="194285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F12B3F3-AC97-4412-AB8B-8D63075C6BB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5784" y="1196060"/>
                <a:ext cx="163689" cy="202936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F08BE344-3605-4213-AA21-D67E1DD31EEE}"/>
              </a:ext>
            </a:extLst>
          </p:cNvPr>
          <p:cNvGrpSpPr/>
          <p:nvPr/>
        </p:nvGrpSpPr>
        <p:grpSpPr>
          <a:xfrm>
            <a:off x="411310" y="1197145"/>
            <a:ext cx="793923" cy="217119"/>
            <a:chOff x="831734" y="1099956"/>
            <a:chExt cx="671040" cy="19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5E6443C-BA9F-434B-8E88-5D45B8E638D8}"/>
                    </a:ext>
                  </a:extLst>
                </p14:cNvPr>
                <p14:cNvContentPartPr/>
                <p14:nvPr/>
              </p14:nvContentPartPr>
              <p14:xfrm>
                <a:off x="831734" y="1178076"/>
                <a:ext cx="57240" cy="95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5E6443C-BA9F-434B-8E88-5D45B8E638D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28080" y="1174194"/>
                  <a:ext cx="64547" cy="1035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D2B5749-FC45-41CF-BEFC-010CEB81F767}"/>
                    </a:ext>
                  </a:extLst>
                </p14:cNvPr>
                <p14:cNvContentPartPr/>
                <p14:nvPr/>
              </p14:nvContentPartPr>
              <p14:xfrm>
                <a:off x="889334" y="1139196"/>
                <a:ext cx="360" cy="111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D2B5749-FC45-41CF-BEFC-010CEB81F76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85014" y="1135313"/>
                  <a:ext cx="9000" cy="1197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D00808D-9B12-40D2-B539-6A5C8E462A23}"/>
                    </a:ext>
                  </a:extLst>
                </p14:cNvPr>
                <p14:cNvContentPartPr/>
                <p14:nvPr/>
              </p14:nvContentPartPr>
              <p14:xfrm>
                <a:off x="926054" y="1212636"/>
                <a:ext cx="61200" cy="63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D00808D-9B12-40D2-B539-6A5C8E462A2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22400" y="1208755"/>
                  <a:ext cx="68507" cy="71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8FE3F15-90D9-4FA8-869D-A9665682B609}"/>
                    </a:ext>
                  </a:extLst>
                </p14:cNvPr>
                <p14:cNvContentPartPr/>
                <p14:nvPr/>
              </p14:nvContentPartPr>
              <p14:xfrm>
                <a:off x="1019654" y="1219116"/>
                <a:ext cx="36360" cy="42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8FE3F15-90D9-4FA8-869D-A9665682B60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5987" y="1215221"/>
                  <a:ext cx="43693" cy="506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2023854-BBBF-4E43-84B6-512316F5693A}"/>
                    </a:ext>
                  </a:extLst>
                </p14:cNvPr>
                <p14:cNvContentPartPr/>
                <p14:nvPr/>
              </p14:nvContentPartPr>
              <p14:xfrm>
                <a:off x="1082654" y="1221276"/>
                <a:ext cx="63360" cy="53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2023854-BBBF-4E43-84B6-512316F5693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78999" y="1217401"/>
                  <a:ext cx="70671" cy="610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B26D373-67AC-4E30-99A2-D6CE90CE1553}"/>
                    </a:ext>
                  </a:extLst>
                </p14:cNvPr>
                <p14:cNvContentPartPr/>
                <p14:nvPr/>
              </p14:nvContentPartPr>
              <p14:xfrm>
                <a:off x="1184534" y="1227756"/>
                <a:ext cx="55440" cy="67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B26D373-67AC-4E30-99A2-D6CE90CE155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80879" y="1223872"/>
                  <a:ext cx="62751" cy="75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0E54200-F3A0-4CF7-AFA1-57870CA74DEE}"/>
                    </a:ext>
                  </a:extLst>
                </p14:cNvPr>
                <p14:cNvContentPartPr/>
                <p14:nvPr/>
              </p14:nvContentPartPr>
              <p14:xfrm>
                <a:off x="1367054" y="1099956"/>
                <a:ext cx="21960" cy="186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0E54200-F3A0-4CF7-AFA1-57870CA74DE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363394" y="1096070"/>
                  <a:ext cx="29280" cy="1946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4E055C5-F69E-4A6B-909A-DEFE8649EF4D}"/>
                    </a:ext>
                  </a:extLst>
                </p14:cNvPr>
                <p14:cNvContentPartPr/>
                <p14:nvPr/>
              </p14:nvContentPartPr>
              <p14:xfrm>
                <a:off x="1341134" y="1240716"/>
                <a:ext cx="7524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4E055C5-F69E-4A6B-909A-DEFE8649EF4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337479" y="1236396"/>
                  <a:ext cx="82551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C9A995B-90F0-4A6A-900D-FB2AB88BAD03}"/>
                    </a:ext>
                  </a:extLst>
                </p14:cNvPr>
                <p14:cNvContentPartPr/>
                <p14:nvPr/>
              </p14:nvContentPartPr>
              <p14:xfrm>
                <a:off x="1455254" y="1239996"/>
                <a:ext cx="47520" cy="33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C9A995B-90F0-4A6A-900D-FB2AB88BAD0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51599" y="1236095"/>
                  <a:ext cx="54831" cy="4128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5565833-340E-424A-847F-8C2A52025808}"/>
              </a:ext>
            </a:extLst>
          </p:cNvPr>
          <p:cNvGrpSpPr/>
          <p:nvPr/>
        </p:nvGrpSpPr>
        <p:grpSpPr>
          <a:xfrm>
            <a:off x="1272790" y="1314505"/>
            <a:ext cx="299851" cy="261985"/>
            <a:chOff x="1693214" y="1217316"/>
            <a:chExt cx="253440" cy="23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3CB09B9-37D0-4032-9EBB-EC1F17EF74B1}"/>
                    </a:ext>
                  </a:extLst>
                </p14:cNvPr>
                <p14:cNvContentPartPr/>
                <p14:nvPr/>
              </p14:nvContentPartPr>
              <p14:xfrm>
                <a:off x="1693214" y="1217316"/>
                <a:ext cx="99360" cy="59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3CB09B9-37D0-4032-9EBB-EC1F17EF74B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689568" y="1213442"/>
                  <a:ext cx="106652" cy="671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48FF92D-392E-475C-8404-B5C1B863E80E}"/>
                    </a:ext>
                  </a:extLst>
                </p14:cNvPr>
                <p14:cNvContentPartPr/>
                <p14:nvPr/>
              </p14:nvContentPartPr>
              <p14:xfrm>
                <a:off x="1827134" y="1234236"/>
                <a:ext cx="119520" cy="2185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48FF92D-392E-475C-8404-B5C1B863E80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823485" y="1230351"/>
                  <a:ext cx="126819" cy="22629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3609922-FBD1-474B-9EEB-70AC004CC6DC}"/>
              </a:ext>
            </a:extLst>
          </p:cNvPr>
          <p:cNvGrpSpPr/>
          <p:nvPr/>
        </p:nvGrpSpPr>
        <p:grpSpPr>
          <a:xfrm>
            <a:off x="353743" y="1564560"/>
            <a:ext cx="1192588" cy="315263"/>
            <a:chOff x="2080574" y="1084836"/>
            <a:chExt cx="1008000" cy="28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CB27F28-A33A-4ED3-A577-B6F62ECB0ADC}"/>
                    </a:ext>
                  </a:extLst>
                </p14:cNvPr>
                <p14:cNvContentPartPr/>
                <p14:nvPr/>
              </p14:nvContentPartPr>
              <p14:xfrm>
                <a:off x="2080574" y="1084836"/>
                <a:ext cx="47160" cy="1828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CB27F28-A33A-4ED3-A577-B6F62ECB0AD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076899" y="1080952"/>
                  <a:ext cx="54510" cy="1906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72664CB-CFC2-4D00-A4EC-1CFF57191D66}"/>
                    </a:ext>
                  </a:extLst>
                </p14:cNvPr>
                <p14:cNvContentPartPr/>
                <p14:nvPr/>
              </p14:nvContentPartPr>
              <p14:xfrm>
                <a:off x="2134214" y="1212996"/>
                <a:ext cx="70920" cy="63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72664CB-CFC2-4D00-A4EC-1CFF57191D6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30561" y="1209119"/>
                  <a:ext cx="78225" cy="707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3FDD1CE-AA39-495C-B134-9C6EF12AC77F}"/>
                    </a:ext>
                  </a:extLst>
                </p14:cNvPr>
                <p14:cNvContentPartPr/>
                <p14:nvPr/>
              </p14:nvContentPartPr>
              <p14:xfrm>
                <a:off x="2247254" y="1093476"/>
                <a:ext cx="22320" cy="170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3FDD1CE-AA39-495C-B134-9C6EF12AC77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243585" y="1089591"/>
                  <a:ext cx="29658" cy="1780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4240AC9-2318-4EA6-826F-C37939A6DDC9}"/>
                    </a:ext>
                  </a:extLst>
                </p14:cNvPr>
                <p14:cNvContentPartPr/>
                <p14:nvPr/>
              </p14:nvContentPartPr>
              <p14:xfrm>
                <a:off x="2292614" y="1093476"/>
                <a:ext cx="42120" cy="186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4240AC9-2318-4EA6-826F-C37939A6DDC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288951" y="1089592"/>
                  <a:ext cx="49445" cy="1938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696BAC5-2982-46CA-B878-3BE3CD9B1821}"/>
                    </a:ext>
                  </a:extLst>
                </p14:cNvPr>
                <p14:cNvContentPartPr/>
                <p14:nvPr/>
              </p14:nvContentPartPr>
              <p14:xfrm>
                <a:off x="2331854" y="1231716"/>
                <a:ext cx="73800" cy="56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696BAC5-2982-46CA-B878-3BE3CD9B182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328194" y="1227843"/>
                  <a:ext cx="81119" cy="639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B33C2FA-8CA1-4C82-908E-9549AA749603}"/>
                    </a:ext>
                  </a:extLst>
                </p14:cNvPr>
                <p14:cNvContentPartPr/>
                <p14:nvPr/>
              </p14:nvContentPartPr>
              <p14:xfrm>
                <a:off x="2435174" y="1119396"/>
                <a:ext cx="26280" cy="163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B33C2FA-8CA1-4C82-908E-9549AA74960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431507" y="1115511"/>
                  <a:ext cx="33614" cy="1715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E7ACFE2-0221-4717-885B-B7FF06B7E797}"/>
                    </a:ext>
                  </a:extLst>
                </p14:cNvPr>
                <p14:cNvContentPartPr/>
                <p14:nvPr/>
              </p14:nvContentPartPr>
              <p14:xfrm>
                <a:off x="2377574" y="1225596"/>
                <a:ext cx="93600" cy="13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E7ACFE2-0221-4717-885B-B7FF06B7E79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373915" y="1221687"/>
                  <a:ext cx="100917" cy="21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9EF091E-7C59-4A41-9B11-6315CC103E2E}"/>
                    </a:ext>
                  </a:extLst>
                </p14:cNvPr>
                <p14:cNvContentPartPr/>
                <p14:nvPr/>
              </p14:nvContentPartPr>
              <p14:xfrm>
                <a:off x="2531654" y="1186716"/>
                <a:ext cx="102960" cy="181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9EF091E-7C59-4A41-9B11-6315CC103E2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527999" y="1182828"/>
                  <a:ext cx="110271" cy="1892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64A004C-A7ED-4E00-B5C7-27BE026E6F07}"/>
                    </a:ext>
                  </a:extLst>
                </p14:cNvPr>
                <p14:cNvContentPartPr/>
                <p14:nvPr/>
              </p14:nvContentPartPr>
              <p14:xfrm>
                <a:off x="2620934" y="1158636"/>
                <a:ext cx="360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64A004C-A7ED-4E00-B5C7-27BE026E6F0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16614" y="1154316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CD6F4C4-0548-48EE-A24F-0C62CB3B9015}"/>
                    </a:ext>
                  </a:extLst>
                </p14:cNvPr>
                <p14:cNvContentPartPr/>
                <p14:nvPr/>
              </p14:nvContentPartPr>
              <p14:xfrm>
                <a:off x="2673494" y="1188876"/>
                <a:ext cx="59400" cy="82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CD6F4C4-0548-48EE-A24F-0C62CB3B901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669839" y="1184998"/>
                  <a:ext cx="66711" cy="898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C9D23A2-7207-49E0-A476-430FE82EA603}"/>
                    </a:ext>
                  </a:extLst>
                </p14:cNvPr>
                <p14:cNvContentPartPr/>
                <p14:nvPr/>
              </p14:nvContentPartPr>
              <p14:xfrm>
                <a:off x="2733974" y="1214796"/>
                <a:ext cx="88200" cy="925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C9D23A2-7207-49E0-A476-430FE82EA60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730324" y="1210914"/>
                  <a:ext cx="95499" cy="1002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437E97E-3A9F-470C-BF58-92880EC09E2F}"/>
                    </a:ext>
                  </a:extLst>
                </p14:cNvPr>
                <p14:cNvContentPartPr/>
                <p14:nvPr/>
              </p14:nvContentPartPr>
              <p14:xfrm>
                <a:off x="2831894" y="1243236"/>
                <a:ext cx="33480" cy="720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437E97E-3A9F-470C-BF58-92880EC09E2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828208" y="1239344"/>
                  <a:ext cx="40852" cy="797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8F52220-260C-4180-A1BC-D80E96B26617}"/>
                    </a:ext>
                  </a:extLst>
                </p14:cNvPr>
                <p14:cNvContentPartPr/>
                <p14:nvPr/>
              </p14:nvContentPartPr>
              <p14:xfrm>
                <a:off x="2897054" y="1240716"/>
                <a:ext cx="59400" cy="597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8F52220-260C-4180-A1BC-D80E96B2661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893380" y="1236840"/>
                  <a:ext cx="66748" cy="675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7E3A077-397B-4F83-8C7A-3B2696E51854}"/>
                    </a:ext>
                  </a:extLst>
                </p14:cNvPr>
                <p14:cNvContentPartPr/>
                <p14:nvPr/>
              </p14:nvContentPartPr>
              <p14:xfrm>
                <a:off x="2987774" y="1236396"/>
                <a:ext cx="70560" cy="58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7E3A077-397B-4F83-8C7A-3B2696E5185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984124" y="1232506"/>
                  <a:ext cx="77859" cy="664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32B8FF3-D3E0-4118-8BAA-AB69A52B4582}"/>
                    </a:ext>
                  </a:extLst>
                </p14:cNvPr>
                <p14:cNvContentPartPr/>
                <p14:nvPr/>
              </p14:nvContentPartPr>
              <p14:xfrm>
                <a:off x="3066254" y="1147836"/>
                <a:ext cx="13680" cy="202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32B8FF3-D3E0-4118-8BAA-AB69A52B458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62606" y="1143958"/>
                  <a:ext cx="20976" cy="2100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47139E4-7E91-4BE6-9C36-126CEA62E82A}"/>
                    </a:ext>
                  </a:extLst>
                </p14:cNvPr>
                <p14:cNvContentPartPr/>
                <p14:nvPr/>
              </p14:nvContentPartPr>
              <p14:xfrm>
                <a:off x="3088214" y="1318836"/>
                <a:ext cx="360" cy="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47139E4-7E91-4BE6-9C36-126CEA62E82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083894" y="1314516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E3D51CC-CABF-47A1-806D-AC740C5B59C7}"/>
                  </a:ext>
                </a:extLst>
              </p14:cNvPr>
              <p14:cNvContentPartPr/>
              <p14:nvPr/>
            </p14:nvContentPartPr>
            <p14:xfrm>
              <a:off x="231103" y="1469468"/>
              <a:ext cx="1316958" cy="45719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E3D51CC-CABF-47A1-806D-AC740C5B59C7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13102" y="1451326"/>
                <a:ext cx="1352600" cy="816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F8A577EF-0147-4293-A90B-12D6BF2F9795}"/>
                  </a:ext>
                </a:extLst>
              </p14:cNvPr>
              <p14:cNvContentPartPr/>
              <p14:nvPr/>
            </p14:nvContentPartPr>
            <p14:xfrm>
              <a:off x="311055" y="1866403"/>
              <a:ext cx="1280754" cy="45719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F8A577EF-0147-4293-A90B-12D6BF2F9795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293417" y="1848261"/>
                <a:ext cx="1316390" cy="81641"/>
              </a:xfrm>
              <a:prstGeom prst="rect">
                <a:avLst/>
              </a:prstGeom>
            </p:spPr>
          </p:pic>
        </mc:Fallback>
      </mc:AlternateContent>
      <p:pic>
        <p:nvPicPr>
          <p:cNvPr id="156" name="Graphic 155">
            <a:extLst>
              <a:ext uri="{FF2B5EF4-FFF2-40B4-BE49-F238E27FC236}">
                <a16:creationId xmlns:a16="http://schemas.microsoft.com/office/drawing/2014/main" id="{930922B5-9C8F-45B1-B47F-5FDAA2267D95}"/>
              </a:ext>
            </a:extLst>
          </p:cNvPr>
          <p:cNvPicPr>
            <a:picLocks noChangeAspect="1"/>
          </p:cNvPicPr>
          <p:nvPr/>
        </p:nvPicPr>
        <p:blipFill>
          <a:blip r:embed="rId1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2"/>
              </a:ext>
            </a:extLst>
          </a:blip>
          <a:stretch>
            <a:fillRect/>
          </a:stretch>
        </p:blipFill>
        <p:spPr>
          <a:xfrm>
            <a:off x="-861190" y="1520346"/>
            <a:ext cx="6272585" cy="4494067"/>
          </a:xfrm>
          <a:prstGeom prst="rect">
            <a:avLst/>
          </a:prstGeom>
        </p:spPr>
      </p:pic>
      <p:pic>
        <p:nvPicPr>
          <p:cNvPr id="145" name="Graphic 144">
            <a:extLst>
              <a:ext uri="{FF2B5EF4-FFF2-40B4-BE49-F238E27FC236}">
                <a16:creationId xmlns:a16="http://schemas.microsoft.com/office/drawing/2014/main" id="{C4D86FC0-0628-489A-99E3-C01CF51AA608}"/>
              </a:ext>
            </a:extLst>
          </p:cNvPr>
          <p:cNvPicPr>
            <a:picLocks noChangeAspect="1"/>
          </p:cNvPicPr>
          <p:nvPr/>
        </p:nvPicPr>
        <p:blipFill>
          <a:blip r:embed="rId1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4"/>
              </a:ext>
            </a:extLst>
          </a:blip>
          <a:stretch>
            <a:fillRect/>
          </a:stretch>
        </p:blipFill>
        <p:spPr>
          <a:xfrm>
            <a:off x="2315603" y="934549"/>
            <a:ext cx="4410657" cy="75422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6203833E-1980-4813-A2E5-89EB6B906BD1}"/>
                  </a:ext>
                </a:extLst>
              </p14:cNvPr>
              <p14:cNvContentPartPr/>
              <p14:nvPr/>
            </p14:nvContentPartPr>
            <p14:xfrm>
              <a:off x="243589" y="4013887"/>
              <a:ext cx="370128" cy="400989"/>
            </p14:xfrm>
          </p:contentPart>
        </mc:Choice>
        <mc:Fallback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6203833E-1980-4813-A2E5-89EB6B906BD1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89890" y="3906261"/>
                <a:ext cx="477887" cy="6166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AC3528CD-D688-4DF2-B8B8-647D973B5445}"/>
                  </a:ext>
                </a:extLst>
              </p14:cNvPr>
              <p14:cNvContentPartPr/>
              <p14:nvPr/>
            </p14:nvContentPartPr>
            <p14:xfrm>
              <a:off x="1062359" y="1964491"/>
              <a:ext cx="1134662" cy="684605"/>
            </p14:xfrm>
          </p:contentPart>
        </mc:Choice>
        <mc:Fallback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AC3528CD-D688-4DF2-B8B8-647D973B5445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044720" y="1946485"/>
                <a:ext cx="1170300" cy="7202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EC7AD9A9-CDFB-4046-BEE2-47A26D39AE60}"/>
                  </a:ext>
                </a:extLst>
              </p14:cNvPr>
              <p14:cNvContentPartPr/>
              <p14:nvPr/>
            </p14:nvContentPartPr>
            <p14:xfrm>
              <a:off x="640439" y="2051252"/>
              <a:ext cx="1582308" cy="942584"/>
            </p14:xfrm>
          </p:contentPart>
        </mc:Choice>
        <mc:Fallback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EC7AD9A9-CDFB-4046-BEE2-47A26D39AE60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586435" y="1943641"/>
                <a:ext cx="1689955" cy="11581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1429E878-B743-4D2C-A07B-4FE82EA5D764}"/>
                  </a:ext>
                </a:extLst>
              </p14:cNvPr>
              <p14:cNvContentPartPr/>
              <p14:nvPr/>
            </p14:nvContentPartPr>
            <p14:xfrm>
              <a:off x="1004398" y="2213972"/>
              <a:ext cx="1108255" cy="1919218"/>
            </p14:xfrm>
          </p:contentPart>
        </mc:Choice>
        <mc:Fallback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1429E878-B743-4D2C-A07B-4FE82EA5D764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986755" y="2195971"/>
                <a:ext cx="1143901" cy="1954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DC9974B5-3464-4F1F-983D-E96991E89202}"/>
                  </a:ext>
                </a:extLst>
              </p14:cNvPr>
              <p14:cNvContentPartPr/>
              <p14:nvPr/>
            </p14:nvContentPartPr>
            <p14:xfrm>
              <a:off x="845999" y="2270492"/>
              <a:ext cx="1371902" cy="1883166"/>
            </p14:xfrm>
          </p:contentPart>
        </mc:Choice>
        <mc:Fallback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DC9974B5-3464-4F1F-983D-E96991E89202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92347" y="2162852"/>
                <a:ext cx="1479566" cy="2098807"/>
              </a:xfrm>
              <a:prstGeom prst="rect">
                <a:avLst/>
              </a:prstGeom>
            </p:spPr>
          </p:pic>
        </mc:Fallback>
      </mc:AlternateContent>
      <p:grpSp>
        <p:nvGrpSpPr>
          <p:cNvPr id="428" name="Group 427">
            <a:extLst>
              <a:ext uri="{FF2B5EF4-FFF2-40B4-BE49-F238E27FC236}">
                <a16:creationId xmlns:a16="http://schemas.microsoft.com/office/drawing/2014/main" id="{13232A69-EC79-4B80-B952-0A1543C2FECD}"/>
              </a:ext>
            </a:extLst>
          </p:cNvPr>
          <p:cNvGrpSpPr/>
          <p:nvPr/>
        </p:nvGrpSpPr>
        <p:grpSpPr>
          <a:xfrm>
            <a:off x="220337" y="6209477"/>
            <a:ext cx="1617660" cy="308052"/>
            <a:chOff x="423107" y="4818503"/>
            <a:chExt cx="1367280" cy="27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2F88EBC1-E6BE-41CD-B78C-661CFE481BDA}"/>
                    </a:ext>
                  </a:extLst>
                </p14:cNvPr>
                <p14:cNvContentPartPr/>
                <p14:nvPr/>
              </p14:nvContentPartPr>
              <p14:xfrm>
                <a:off x="444347" y="4857383"/>
                <a:ext cx="111960" cy="23796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2F88EBC1-E6BE-41CD-B78C-661CFE481BD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40686" y="4853503"/>
                  <a:ext cx="119282" cy="2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9A5BEB2D-39DE-4D79-AEE8-52DA0ACB0695}"/>
                    </a:ext>
                  </a:extLst>
                </p14:cNvPr>
                <p14:cNvContentPartPr/>
                <p14:nvPr/>
              </p14:nvContentPartPr>
              <p14:xfrm>
                <a:off x="423107" y="4988423"/>
                <a:ext cx="67680" cy="1620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9A5BEB2D-39DE-4D79-AEE8-52DA0ACB069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19449" y="4984535"/>
                  <a:ext cx="74997" cy="239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3F9CC1B1-99D7-417A-BB28-C738FB2E30BD}"/>
                    </a:ext>
                  </a:extLst>
                </p14:cNvPr>
                <p14:cNvContentPartPr/>
                <p14:nvPr/>
              </p14:nvContentPartPr>
              <p14:xfrm>
                <a:off x="437147" y="4986263"/>
                <a:ext cx="146880" cy="2988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3F9CC1B1-99D7-417A-BB28-C738FB2E30B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3498" y="4982366"/>
                  <a:ext cx="154178" cy="376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D620E7F3-CB54-4EC3-8BB6-0AD1B855FFD7}"/>
                    </a:ext>
                  </a:extLst>
                </p14:cNvPr>
                <p14:cNvContentPartPr/>
                <p14:nvPr/>
              </p14:nvContentPartPr>
              <p14:xfrm>
                <a:off x="739547" y="4926863"/>
                <a:ext cx="106560" cy="8388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D620E7F3-CB54-4EC3-8BB6-0AD1B855FFD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35904" y="4922977"/>
                  <a:ext cx="113846" cy="916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EA3D5DFB-B8A2-417D-A056-1D22A7C75745}"/>
                    </a:ext>
                  </a:extLst>
                </p14:cNvPr>
                <p14:cNvContentPartPr/>
                <p14:nvPr/>
              </p14:nvContentPartPr>
              <p14:xfrm>
                <a:off x="918107" y="4857383"/>
                <a:ext cx="176040" cy="14940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EA3D5DFB-B8A2-417D-A056-1D22A7C7574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14452" y="4853494"/>
                  <a:ext cx="183350" cy="1571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5FBA9BF4-0C2B-4DAE-9746-7BFA17F32E4E}"/>
                    </a:ext>
                  </a:extLst>
                </p14:cNvPr>
                <p14:cNvContentPartPr/>
                <p14:nvPr/>
              </p14:nvContentPartPr>
              <p14:xfrm>
                <a:off x="1109627" y="4818503"/>
                <a:ext cx="34920" cy="21384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5FBA9BF4-0C2B-4DAE-9746-7BFA17F32E4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05951" y="4814615"/>
                  <a:ext cx="42272" cy="2216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A45E18D4-C27B-46AE-885F-5FC76672AF7B}"/>
                    </a:ext>
                  </a:extLst>
                </p14:cNvPr>
                <p14:cNvContentPartPr/>
                <p14:nvPr/>
              </p14:nvContentPartPr>
              <p14:xfrm>
                <a:off x="1188827" y="4950983"/>
                <a:ext cx="53280" cy="7236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A45E18D4-C27B-46AE-885F-5FC76672AF7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85174" y="4947107"/>
                  <a:ext cx="60587" cy="801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27EEA27A-03DB-4ACF-B05D-6F4CF4B9C73D}"/>
                    </a:ext>
                  </a:extLst>
                </p14:cNvPr>
                <p14:cNvContentPartPr/>
                <p14:nvPr/>
              </p14:nvContentPartPr>
              <p14:xfrm>
                <a:off x="1242467" y="4915703"/>
                <a:ext cx="141480" cy="11484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27EEA27A-03DB-4ACF-B05D-6F4CF4B9C73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238808" y="4911821"/>
                  <a:ext cx="148798" cy="1226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CF56B862-2EF9-400B-A555-E60D3B2488E5}"/>
                    </a:ext>
                  </a:extLst>
                </p14:cNvPr>
                <p14:cNvContentPartPr/>
                <p14:nvPr/>
              </p14:nvContentPartPr>
              <p14:xfrm>
                <a:off x="1399427" y="4932263"/>
                <a:ext cx="51840" cy="7848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CF56B862-2EF9-400B-A555-E60D3B2488E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395768" y="4928387"/>
                  <a:ext cx="59159" cy="862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238042D6-7E74-44A4-8967-C3656FD5A6D0}"/>
                    </a:ext>
                  </a:extLst>
                </p14:cNvPr>
                <p14:cNvContentPartPr/>
                <p14:nvPr/>
              </p14:nvContentPartPr>
              <p14:xfrm>
                <a:off x="1500227" y="4935143"/>
                <a:ext cx="116640" cy="9036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238042D6-7E74-44A4-8967-C3656FD5A6D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496572" y="4931257"/>
                  <a:ext cx="123949" cy="981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AB9DEAF9-97EC-4F77-B8E4-16E2C0807CB3}"/>
                    </a:ext>
                  </a:extLst>
                </p14:cNvPr>
                <p14:cNvContentPartPr/>
                <p14:nvPr/>
              </p14:nvContentPartPr>
              <p14:xfrm>
                <a:off x="1664747" y="4940903"/>
                <a:ext cx="125640" cy="7596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AB9DEAF9-97EC-4F77-B8E4-16E2C0807CB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661088" y="4937024"/>
                  <a:ext cx="132959" cy="8371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29E02F9B-EFAE-40B3-83F8-FA20313B9D0C}"/>
                  </a:ext>
                </a:extLst>
              </p14:cNvPr>
              <p14:cNvContentPartPr/>
              <p14:nvPr/>
            </p14:nvContentPartPr>
            <p14:xfrm>
              <a:off x="57616" y="6662356"/>
              <a:ext cx="218499" cy="126185"/>
            </p14:xfrm>
          </p:contentPart>
        </mc:Choice>
        <mc:Fallback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29E02F9B-EFAE-40B3-83F8-FA20313B9D0C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3289" y="6658030"/>
                <a:ext cx="227152" cy="1348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430" name="Ink 429">
                <a:extLst>
                  <a:ext uri="{FF2B5EF4-FFF2-40B4-BE49-F238E27FC236}">
                    <a16:creationId xmlns:a16="http://schemas.microsoft.com/office/drawing/2014/main" id="{78140218-5F9F-4E6F-A182-EFE512A4AB6A}"/>
                  </a:ext>
                </a:extLst>
              </p14:cNvPr>
              <p14:cNvContentPartPr/>
              <p14:nvPr/>
            </p14:nvContentPartPr>
            <p14:xfrm>
              <a:off x="306017" y="6681796"/>
              <a:ext cx="92426" cy="79717"/>
            </p14:xfrm>
          </p:contentPart>
        </mc:Choice>
        <mc:Fallback>
          <p:pic>
            <p:nvPicPr>
              <p:cNvPr id="430" name="Ink 429">
                <a:extLst>
                  <a:ext uri="{FF2B5EF4-FFF2-40B4-BE49-F238E27FC236}">
                    <a16:creationId xmlns:a16="http://schemas.microsoft.com/office/drawing/2014/main" id="{78140218-5F9F-4E6F-A182-EFE512A4AB6A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301685" y="6677467"/>
                <a:ext cx="101091" cy="883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431" name="Ink 430">
                <a:extLst>
                  <a:ext uri="{FF2B5EF4-FFF2-40B4-BE49-F238E27FC236}">
                    <a16:creationId xmlns:a16="http://schemas.microsoft.com/office/drawing/2014/main" id="{0C4BFAFD-4E5A-4EFE-B947-7466DBFC3A63}"/>
                  </a:ext>
                </a:extLst>
              </p14:cNvPr>
              <p14:cNvContentPartPr/>
              <p14:nvPr/>
            </p14:nvContentPartPr>
            <p14:xfrm>
              <a:off x="482416" y="6670637"/>
              <a:ext cx="84333" cy="123782"/>
            </p14:xfrm>
          </p:contentPart>
        </mc:Choice>
        <mc:Fallback>
          <p:pic>
            <p:nvPicPr>
              <p:cNvPr id="431" name="Ink 430">
                <a:extLst>
                  <a:ext uri="{FF2B5EF4-FFF2-40B4-BE49-F238E27FC236}">
                    <a16:creationId xmlns:a16="http://schemas.microsoft.com/office/drawing/2014/main" id="{0C4BFAFD-4E5A-4EFE-B947-7466DBFC3A63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478110" y="6666319"/>
                <a:ext cx="92946" cy="132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FB665BAF-E225-4F61-AB84-19A9DDDF58C9}"/>
                  </a:ext>
                </a:extLst>
              </p14:cNvPr>
              <p14:cNvContentPartPr/>
              <p14:nvPr/>
            </p14:nvContentPartPr>
            <p14:xfrm>
              <a:off x="640456" y="6734356"/>
              <a:ext cx="45719" cy="45719"/>
            </p14:xfrm>
          </p:contentPart>
        </mc:Choice>
        <mc:Fallback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FB665BAF-E225-4F61-AB84-19A9DDDF58C9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635807" y="6730002"/>
                <a:ext cx="55018" cy="544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4A7C5B8E-59C4-4B40-A49B-46A0F776F228}"/>
                  </a:ext>
                </a:extLst>
              </p14:cNvPr>
              <p14:cNvContentPartPr/>
              <p14:nvPr/>
            </p14:nvContentPartPr>
            <p14:xfrm>
              <a:off x="649096" y="6653716"/>
              <a:ext cx="45719" cy="45719"/>
            </p14:xfrm>
          </p:contentPart>
        </mc:Choice>
        <mc:Fallback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4A7C5B8E-59C4-4B40-A49B-46A0F776F22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0468" y="6105088"/>
                <a:ext cx="1142975" cy="11429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434" name="Ink 433">
                <a:extLst>
                  <a:ext uri="{FF2B5EF4-FFF2-40B4-BE49-F238E27FC236}">
                    <a16:creationId xmlns:a16="http://schemas.microsoft.com/office/drawing/2014/main" id="{0B14EF1B-4AAC-479E-ACED-7D4848E0EC0C}"/>
                  </a:ext>
                </a:extLst>
              </p14:cNvPr>
              <p14:cNvContentPartPr/>
              <p14:nvPr/>
            </p14:nvContentPartPr>
            <p14:xfrm>
              <a:off x="730097" y="6717797"/>
              <a:ext cx="92426" cy="77314"/>
            </p14:xfrm>
          </p:contentPart>
        </mc:Choice>
        <mc:Fallback>
          <p:pic>
            <p:nvPicPr>
              <p:cNvPr id="434" name="Ink 433">
                <a:extLst>
                  <a:ext uri="{FF2B5EF4-FFF2-40B4-BE49-F238E27FC236}">
                    <a16:creationId xmlns:a16="http://schemas.microsoft.com/office/drawing/2014/main" id="{0B14EF1B-4AAC-479E-ACED-7D4848E0EC0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25765" y="6713482"/>
                <a:ext cx="101091" cy="85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1D0DF126-2600-4F7F-AE57-AA8B5B31BE7E}"/>
                  </a:ext>
                </a:extLst>
              </p14:cNvPr>
              <p14:cNvContentPartPr/>
              <p14:nvPr/>
            </p14:nvContentPartPr>
            <p14:xfrm>
              <a:off x="846376" y="6817876"/>
              <a:ext cx="45719" cy="45719"/>
            </p14:xfrm>
          </p:contentPart>
        </mc:Choice>
        <mc:Fallback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1D0DF126-2600-4F7F-AE57-AA8B5B31BE7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41987" y="6813556"/>
                <a:ext cx="54497" cy="54359"/>
              </a:xfrm>
              <a:prstGeom prst="rect">
                <a:avLst/>
              </a:prstGeom>
            </p:spPr>
          </p:pic>
        </mc:Fallback>
      </mc:AlternateContent>
      <p:grpSp>
        <p:nvGrpSpPr>
          <p:cNvPr id="456" name="Group 455">
            <a:extLst>
              <a:ext uri="{FF2B5EF4-FFF2-40B4-BE49-F238E27FC236}">
                <a16:creationId xmlns:a16="http://schemas.microsoft.com/office/drawing/2014/main" id="{194715A0-F162-4D88-8294-C8D54AE4C469}"/>
              </a:ext>
            </a:extLst>
          </p:cNvPr>
          <p:cNvGrpSpPr/>
          <p:nvPr/>
        </p:nvGrpSpPr>
        <p:grpSpPr>
          <a:xfrm>
            <a:off x="1054953" y="6649740"/>
            <a:ext cx="988144" cy="280011"/>
            <a:chOff x="1257722" y="5258766"/>
            <a:chExt cx="835200" cy="25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082746B9-1142-42BC-8E3D-45BED2865FCC}"/>
                    </a:ext>
                  </a:extLst>
                </p14:cNvPr>
                <p14:cNvContentPartPr/>
                <p14:nvPr/>
              </p14:nvContentPartPr>
              <p14:xfrm>
                <a:off x="1257722" y="5335086"/>
                <a:ext cx="104040" cy="6624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082746B9-1142-42BC-8E3D-45BED2865FC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254061" y="5331190"/>
                  <a:ext cx="111362" cy="740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7F4EEC52-BDF1-4F37-8E61-48ED7B2CCECE}"/>
                    </a:ext>
                  </a:extLst>
                </p14:cNvPr>
                <p14:cNvContentPartPr/>
                <p14:nvPr/>
              </p14:nvContentPartPr>
              <p14:xfrm>
                <a:off x="1352042" y="5321046"/>
                <a:ext cx="129240" cy="9540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7F4EEC52-BDF1-4F37-8E61-48ED7B2CCEC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348393" y="5317165"/>
                  <a:ext cx="136538" cy="1031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40911B88-3272-490D-967E-C80A0CF90FC6}"/>
                    </a:ext>
                  </a:extLst>
                </p14:cNvPr>
                <p14:cNvContentPartPr/>
                <p14:nvPr/>
              </p14:nvContentPartPr>
              <p14:xfrm>
                <a:off x="1492442" y="5340846"/>
                <a:ext cx="82440" cy="7308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40911B88-3272-490D-967E-C80A0CF90FC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488778" y="5336966"/>
                  <a:ext cx="89768" cy="808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32647FE2-2F8C-474F-8A28-F9EEC0FAF428}"/>
                    </a:ext>
                  </a:extLst>
                </p14:cNvPr>
                <p14:cNvContentPartPr/>
                <p14:nvPr/>
              </p14:nvContentPartPr>
              <p14:xfrm>
                <a:off x="1603322" y="5301966"/>
                <a:ext cx="30960" cy="12492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32647FE2-2F8C-474F-8A28-F9EEC0FAF42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599680" y="5298072"/>
                  <a:ext cx="38245" cy="1327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5C92A5E0-2AF7-42B8-A75C-C6BA6B418A6C}"/>
                    </a:ext>
                  </a:extLst>
                </p14:cNvPr>
                <p14:cNvContentPartPr/>
                <p14:nvPr/>
              </p14:nvContentPartPr>
              <p14:xfrm>
                <a:off x="1566242" y="5365686"/>
                <a:ext cx="64080" cy="1152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5C92A5E0-2AF7-42B8-A75C-C6BA6B418A6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562580" y="5361846"/>
                  <a:ext cx="71403" cy="1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68FF08C5-3D86-489B-B630-6325BE085F10}"/>
                    </a:ext>
                  </a:extLst>
                </p14:cNvPr>
                <p14:cNvContentPartPr/>
                <p14:nvPr/>
              </p14:nvContentPartPr>
              <p14:xfrm>
                <a:off x="1648682" y="5341206"/>
                <a:ext cx="63720" cy="7740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68FF08C5-3D86-489B-B630-6325BE085F1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645023" y="5337320"/>
                  <a:ext cx="71037" cy="851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D88DA3B4-579F-4A34-BFDB-9425B3B9C106}"/>
                    </a:ext>
                  </a:extLst>
                </p14:cNvPr>
                <p14:cNvContentPartPr/>
                <p14:nvPr/>
              </p14:nvContentPartPr>
              <p14:xfrm>
                <a:off x="1727522" y="5285766"/>
                <a:ext cx="64440" cy="12060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D88DA3B4-579F-4A34-BFDB-9425B3B9C10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723857" y="5281886"/>
                  <a:ext cx="71770" cy="12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C8C25851-A5D3-428E-ABAB-BEBF09B404A8}"/>
                    </a:ext>
                  </a:extLst>
                </p14:cNvPr>
                <p14:cNvContentPartPr/>
                <p14:nvPr/>
              </p14:nvContentPartPr>
              <p14:xfrm>
                <a:off x="1899962" y="5258766"/>
                <a:ext cx="91080" cy="16452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C8C25851-A5D3-428E-ABAB-BEBF09B404A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896307" y="5254887"/>
                  <a:ext cx="98391" cy="1722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3B37510D-FD3C-41BB-9C4D-E16A6F7126DD}"/>
                    </a:ext>
                  </a:extLst>
                </p14:cNvPr>
                <p14:cNvContentPartPr/>
                <p14:nvPr/>
              </p14:nvContentPartPr>
              <p14:xfrm>
                <a:off x="2004362" y="5369286"/>
                <a:ext cx="88560" cy="14112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3B37510D-FD3C-41BB-9C4D-E16A6F7126D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000710" y="5365411"/>
                  <a:ext cx="95864" cy="14887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D371B8AE-9701-4AC1-86C5-DF98333F8FC7}"/>
              </a:ext>
            </a:extLst>
          </p:cNvPr>
          <p:cNvGrpSpPr/>
          <p:nvPr/>
        </p:nvGrpSpPr>
        <p:grpSpPr>
          <a:xfrm>
            <a:off x="527913" y="6978060"/>
            <a:ext cx="1429402" cy="477501"/>
            <a:chOff x="730682" y="5587086"/>
            <a:chExt cx="1208160" cy="42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CC813A90-8A75-45F3-9760-7EDC35A03B7E}"/>
                    </a:ext>
                  </a:extLst>
                </p14:cNvPr>
                <p14:cNvContentPartPr/>
                <p14:nvPr/>
              </p14:nvContentPartPr>
              <p14:xfrm>
                <a:off x="730682" y="5587086"/>
                <a:ext cx="100080" cy="16056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CC813A90-8A75-45F3-9760-7EDC35A03B7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27032" y="5583201"/>
                  <a:ext cx="107381" cy="168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4883271A-E43E-4025-90A7-25F0C2F957E1}"/>
                    </a:ext>
                  </a:extLst>
                </p14:cNvPr>
                <p14:cNvContentPartPr/>
                <p14:nvPr/>
              </p14:nvContentPartPr>
              <p14:xfrm>
                <a:off x="740402" y="5597886"/>
                <a:ext cx="127440" cy="2376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4883271A-E43E-4025-90A7-25F0C2F957E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36752" y="5593980"/>
                  <a:ext cx="134740" cy="315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D04FDD9C-F840-44B9-B200-87ED765ACCF5}"/>
                    </a:ext>
                  </a:extLst>
                </p14:cNvPr>
                <p14:cNvContentPartPr/>
                <p14:nvPr/>
              </p14:nvContentPartPr>
              <p14:xfrm>
                <a:off x="881522" y="5628846"/>
                <a:ext cx="103320" cy="12528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D04FDD9C-F840-44B9-B200-87ED765ACCF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77865" y="5624961"/>
                  <a:ext cx="110635" cy="1330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31B05A9D-37A3-40EF-8E2B-884B819160C4}"/>
                    </a:ext>
                  </a:extLst>
                </p14:cNvPr>
                <p14:cNvContentPartPr/>
                <p14:nvPr/>
              </p14:nvContentPartPr>
              <p14:xfrm>
                <a:off x="888002" y="5694006"/>
                <a:ext cx="81000" cy="1944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31B05A9D-37A3-40EF-8E2B-884B819160C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84348" y="5690118"/>
                  <a:ext cx="88308" cy="272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C16885BC-BD76-46D6-BB1F-A851A9C3AD0D}"/>
                    </a:ext>
                  </a:extLst>
                </p14:cNvPr>
                <p14:cNvContentPartPr/>
                <p14:nvPr/>
              </p14:nvContentPartPr>
              <p14:xfrm>
                <a:off x="968282" y="5628846"/>
                <a:ext cx="94320" cy="12384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C16885BC-BD76-46D6-BB1F-A851A9C3AD0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64619" y="5624956"/>
                  <a:ext cx="101646" cy="1316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6BE26830-DBB9-4492-9742-AB3672B40896}"/>
                    </a:ext>
                  </a:extLst>
                </p14:cNvPr>
                <p14:cNvContentPartPr/>
                <p14:nvPr/>
              </p14:nvContentPartPr>
              <p14:xfrm>
                <a:off x="1085282" y="5640366"/>
                <a:ext cx="80640" cy="10692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6BE26830-DBB9-4492-9742-AB3672B4089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81630" y="5636478"/>
                  <a:ext cx="87943" cy="1146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AC1C1BD7-877D-4878-B36E-7F187AC0DE0D}"/>
                    </a:ext>
                  </a:extLst>
                </p14:cNvPr>
                <p14:cNvContentPartPr/>
                <p14:nvPr/>
              </p14:nvContentPartPr>
              <p14:xfrm>
                <a:off x="1150802" y="5642886"/>
                <a:ext cx="35280" cy="8676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AC1C1BD7-877D-4878-B36E-7F187AC0DE0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47152" y="5639001"/>
                  <a:ext cx="42579" cy="945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2E18882A-9482-407A-B0A1-761064D993AD}"/>
                    </a:ext>
                  </a:extLst>
                </p14:cNvPr>
                <p14:cNvContentPartPr/>
                <p14:nvPr/>
              </p14:nvContentPartPr>
              <p14:xfrm>
                <a:off x="1117682" y="5619126"/>
                <a:ext cx="175680" cy="12780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2E18882A-9482-407A-B0A1-761064D993A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14028" y="5615243"/>
                  <a:ext cx="182987" cy="1355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90954E3E-7BA9-4838-97CA-56868F9AEDA2}"/>
                    </a:ext>
                  </a:extLst>
                </p14:cNvPr>
                <p14:cNvContentPartPr/>
                <p14:nvPr/>
              </p14:nvContentPartPr>
              <p14:xfrm>
                <a:off x="893042" y="5818566"/>
                <a:ext cx="106200" cy="14328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90954E3E-7BA9-4838-97CA-56868F9AEDA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89390" y="5814685"/>
                  <a:ext cx="113503" cy="1510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0DE40194-CF83-4A39-8EBF-8437C2C8576E}"/>
                    </a:ext>
                  </a:extLst>
                </p14:cNvPr>
                <p14:cNvContentPartPr/>
                <p14:nvPr/>
              </p14:nvContentPartPr>
              <p14:xfrm>
                <a:off x="997802" y="5837646"/>
                <a:ext cx="56520" cy="111960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0DE40194-CF83-4A39-8EBF-8437C2C8576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94156" y="5833763"/>
                  <a:ext cx="63813" cy="1197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54BF833A-BC24-4270-BD42-00E704B37A9E}"/>
                    </a:ext>
                  </a:extLst>
                </p14:cNvPr>
                <p14:cNvContentPartPr/>
                <p14:nvPr/>
              </p14:nvContentPartPr>
              <p14:xfrm>
                <a:off x="1102202" y="5855646"/>
                <a:ext cx="23400" cy="5976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54BF833A-BC24-4270-BD42-00E704B37A9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98555" y="5851770"/>
                  <a:ext cx="30694" cy="675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ABD24E8E-2B44-4D47-A6F7-A61AD6C1155D}"/>
                    </a:ext>
                  </a:extLst>
                </p14:cNvPr>
                <p14:cNvContentPartPr/>
                <p14:nvPr/>
              </p14:nvContentPartPr>
              <p14:xfrm>
                <a:off x="1065482" y="5836206"/>
                <a:ext cx="135720" cy="118080"/>
              </p14:xfrm>
            </p:contentPart>
          </mc:Choice>
          <mc:Fallback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ABD24E8E-2B44-4D47-A6F7-A61AD6C1155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61830" y="5832324"/>
                  <a:ext cx="143023" cy="1258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CBF9A2E5-F2F0-48F5-9303-614E3596035A}"/>
                    </a:ext>
                  </a:extLst>
                </p14:cNvPr>
                <p14:cNvContentPartPr/>
                <p14:nvPr/>
              </p14:nvContentPartPr>
              <p14:xfrm>
                <a:off x="1228562" y="5844126"/>
                <a:ext cx="20520" cy="81720"/>
              </p14:xfrm>
            </p:contentPart>
          </mc:Choice>
          <mc:Fallback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CBF9A2E5-F2F0-48F5-9303-614E3596035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224887" y="5840250"/>
                  <a:ext cx="27870" cy="894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8FC3B046-B0E2-4B4F-AD8A-2840C13F0678}"/>
                    </a:ext>
                  </a:extLst>
                </p14:cNvPr>
                <p14:cNvContentPartPr/>
                <p14:nvPr/>
              </p14:nvContentPartPr>
              <p14:xfrm>
                <a:off x="1150802" y="5822526"/>
                <a:ext cx="164880" cy="13320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8FC3B046-B0E2-4B4F-AD8A-2840C13F067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47145" y="5818646"/>
                  <a:ext cx="172194" cy="1409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7580B9A9-9ECE-498C-9CE7-5CB79DAF5494}"/>
                    </a:ext>
                  </a:extLst>
                </p14:cNvPr>
                <p14:cNvContentPartPr/>
                <p14:nvPr/>
              </p14:nvContentPartPr>
              <p14:xfrm>
                <a:off x="1326482" y="5827566"/>
                <a:ext cx="151200" cy="133200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7580B9A9-9ECE-498C-9CE7-5CB79DAF549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322831" y="5823677"/>
                  <a:ext cx="158501" cy="1409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9540856C-6CDD-4755-80EB-5DD7EEC40E7E}"/>
                    </a:ext>
                  </a:extLst>
                </p14:cNvPr>
                <p14:cNvContentPartPr/>
                <p14:nvPr/>
              </p14:nvContentPartPr>
              <p14:xfrm>
                <a:off x="1335482" y="5886246"/>
                <a:ext cx="64800" cy="14040"/>
              </p14:xfrm>
            </p:contentPart>
          </mc:Choice>
          <mc:Fallback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9540856C-6CDD-4755-80EB-5DD7EEC40E7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331831" y="5882417"/>
                  <a:ext cx="72101" cy="216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93E3C4E1-3B68-4412-9B6B-D92C9BD44E69}"/>
                    </a:ext>
                  </a:extLst>
                </p14:cNvPr>
                <p14:cNvContentPartPr/>
                <p14:nvPr/>
              </p14:nvContentPartPr>
              <p14:xfrm>
                <a:off x="1478402" y="5814606"/>
                <a:ext cx="122040" cy="14220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93E3C4E1-3B68-4412-9B6B-D92C9BD44E6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474750" y="5810719"/>
                  <a:ext cx="129344" cy="1499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FDEEF01E-49CF-41B4-83E3-7A409271A878}"/>
                    </a:ext>
                  </a:extLst>
                </p14:cNvPr>
                <p14:cNvContentPartPr/>
                <p14:nvPr/>
              </p14:nvContentPartPr>
              <p14:xfrm>
                <a:off x="1573802" y="5824326"/>
                <a:ext cx="118800" cy="132840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FDEEF01E-49CF-41B4-83E3-7A409271A87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570147" y="5820447"/>
                  <a:ext cx="126111" cy="140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5E64C317-E34C-442C-BBE3-0D3F0669E93A}"/>
                    </a:ext>
                  </a:extLst>
                </p14:cNvPr>
                <p14:cNvContentPartPr/>
                <p14:nvPr/>
              </p14:nvContentPartPr>
              <p14:xfrm>
                <a:off x="1691162" y="5959686"/>
                <a:ext cx="30240" cy="56520"/>
              </p14:xfrm>
            </p:contentPart>
          </mc:Choice>
          <mc:Fallback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5E64C317-E34C-442C-BBE3-0D3F0669E93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687497" y="5955788"/>
                  <a:ext cx="37571" cy="643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E0F78193-D773-4F78-9F33-1F2EFE5DFD5C}"/>
                    </a:ext>
                  </a:extLst>
                </p14:cNvPr>
                <p14:cNvContentPartPr/>
                <p14:nvPr/>
              </p14:nvContentPartPr>
              <p14:xfrm>
                <a:off x="1815362" y="5906406"/>
                <a:ext cx="57240" cy="44280"/>
              </p14:xfrm>
            </p:contentPart>
          </mc:Choice>
          <mc:Fallback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E0F78193-D773-4F78-9F33-1F2EFE5DFD5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811708" y="5902499"/>
                  <a:ext cx="64547" cy="520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9E167339-B66B-4447-A20B-9547F6FD4DC0}"/>
                    </a:ext>
                  </a:extLst>
                </p14:cNvPr>
                <p14:cNvContentPartPr/>
                <p14:nvPr/>
              </p14:nvContentPartPr>
              <p14:xfrm>
                <a:off x="1881242" y="5911446"/>
                <a:ext cx="57600" cy="79920"/>
              </p14:xfrm>
            </p:contentPart>
          </mc:Choice>
          <mc:Fallback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9E167339-B66B-4447-A20B-9547F6FD4DC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877585" y="5907563"/>
                  <a:ext cx="64914" cy="8768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C665AB0C-9134-41A1-B1F0-19FA738BB450}"/>
              </a:ext>
            </a:extLst>
          </p:cNvPr>
          <p:cNvGrpSpPr/>
          <p:nvPr/>
        </p:nvGrpSpPr>
        <p:grpSpPr>
          <a:xfrm>
            <a:off x="500552" y="7558380"/>
            <a:ext cx="175481" cy="155829"/>
            <a:chOff x="703322" y="6167406"/>
            <a:chExt cx="148320" cy="14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647B4C53-B064-48AF-8864-1D14C0858EEE}"/>
                    </a:ext>
                  </a:extLst>
                </p14:cNvPr>
                <p14:cNvContentPartPr/>
                <p14:nvPr/>
              </p14:nvContentPartPr>
              <p14:xfrm>
                <a:off x="703322" y="6167406"/>
                <a:ext cx="85320" cy="140040"/>
              </p14:xfrm>
            </p:contentPart>
          </mc:Choice>
          <mc:Fallback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647B4C53-B064-48AF-8864-1D14C0858EE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99665" y="6163525"/>
                  <a:ext cx="92633" cy="1478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4AD1E992-6164-41AD-803F-45E682ACD179}"/>
                    </a:ext>
                  </a:extLst>
                </p14:cNvPr>
                <p14:cNvContentPartPr/>
                <p14:nvPr/>
              </p14:nvContentPartPr>
              <p14:xfrm>
                <a:off x="849482" y="6278286"/>
                <a:ext cx="2160" cy="5040"/>
              </p14:xfrm>
            </p:contentPart>
          </mc:Choice>
          <mc:Fallback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4AD1E992-6164-41AD-803F-45E682ACD17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45779" y="6274254"/>
                  <a:ext cx="9566" cy="1310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475" name="Ink 474">
                <a:extLst>
                  <a:ext uri="{FF2B5EF4-FFF2-40B4-BE49-F238E27FC236}">
                    <a16:creationId xmlns:a16="http://schemas.microsoft.com/office/drawing/2014/main" id="{BD1A6483-F034-41A8-B027-B8A194A13E1E}"/>
                  </a:ext>
                </a:extLst>
              </p14:cNvPr>
              <p14:cNvContentPartPr/>
              <p14:nvPr/>
            </p14:nvContentPartPr>
            <p14:xfrm>
              <a:off x="377072" y="7567021"/>
              <a:ext cx="108185" cy="140606"/>
            </p14:xfrm>
          </p:contentPart>
        </mc:Choice>
        <mc:Fallback>
          <p:pic>
            <p:nvPicPr>
              <p:cNvPr id="475" name="Ink 474">
                <a:extLst>
                  <a:ext uri="{FF2B5EF4-FFF2-40B4-BE49-F238E27FC236}">
                    <a16:creationId xmlns:a16="http://schemas.microsoft.com/office/drawing/2014/main" id="{BD1A6483-F034-41A8-B027-B8A194A13E1E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372745" y="7562695"/>
                <a:ext cx="116840" cy="149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476" name="Ink 475">
                <a:extLst>
                  <a:ext uri="{FF2B5EF4-FFF2-40B4-BE49-F238E27FC236}">
                    <a16:creationId xmlns:a16="http://schemas.microsoft.com/office/drawing/2014/main" id="{F50AA267-368B-4298-B18A-AD891F35E24A}"/>
                  </a:ext>
                </a:extLst>
              </p14:cNvPr>
              <p14:cNvContentPartPr/>
              <p14:nvPr/>
            </p14:nvContentPartPr>
            <p14:xfrm>
              <a:off x="677312" y="7554420"/>
              <a:ext cx="106055" cy="120577"/>
            </p14:xfrm>
          </p:contentPart>
        </mc:Choice>
        <mc:Fallback>
          <p:pic>
            <p:nvPicPr>
              <p:cNvPr id="476" name="Ink 475">
                <a:extLst>
                  <a:ext uri="{FF2B5EF4-FFF2-40B4-BE49-F238E27FC236}">
                    <a16:creationId xmlns:a16="http://schemas.microsoft.com/office/drawing/2014/main" id="{F50AA267-368B-4298-B18A-AD891F35E24A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672983" y="7550101"/>
                <a:ext cx="114713" cy="1292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477" name="Ink 476">
                <a:extLst>
                  <a:ext uri="{FF2B5EF4-FFF2-40B4-BE49-F238E27FC236}">
                    <a16:creationId xmlns:a16="http://schemas.microsoft.com/office/drawing/2014/main" id="{BA220A3C-107B-469B-BE1A-9229A7FB6669}"/>
                  </a:ext>
                </a:extLst>
              </p14:cNvPr>
              <p14:cNvContentPartPr/>
              <p14:nvPr/>
            </p14:nvContentPartPr>
            <p14:xfrm>
              <a:off x="793953" y="7521300"/>
              <a:ext cx="102648" cy="181867"/>
            </p14:xfrm>
          </p:contentPart>
        </mc:Choice>
        <mc:Fallback>
          <p:pic>
            <p:nvPicPr>
              <p:cNvPr id="477" name="Ink 476">
                <a:extLst>
                  <a:ext uri="{FF2B5EF4-FFF2-40B4-BE49-F238E27FC236}">
                    <a16:creationId xmlns:a16="http://schemas.microsoft.com/office/drawing/2014/main" id="{BA220A3C-107B-469B-BE1A-9229A7FB6669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789631" y="7516987"/>
                <a:ext cx="111292" cy="1904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478" name="Ink 477">
                <a:extLst>
                  <a:ext uri="{FF2B5EF4-FFF2-40B4-BE49-F238E27FC236}">
                    <a16:creationId xmlns:a16="http://schemas.microsoft.com/office/drawing/2014/main" id="{7E867D19-1634-44F2-93E7-EB281275B02D}"/>
                  </a:ext>
                </a:extLst>
              </p14:cNvPr>
              <p14:cNvContentPartPr/>
              <p14:nvPr/>
            </p14:nvContentPartPr>
            <p14:xfrm>
              <a:off x="942992" y="7665660"/>
              <a:ext cx="45719" cy="45719"/>
            </p14:xfrm>
          </p:contentPart>
        </mc:Choice>
        <mc:Fallback>
          <p:pic>
            <p:nvPicPr>
              <p:cNvPr id="478" name="Ink 477">
                <a:extLst>
                  <a:ext uri="{FF2B5EF4-FFF2-40B4-BE49-F238E27FC236}">
                    <a16:creationId xmlns:a16="http://schemas.microsoft.com/office/drawing/2014/main" id="{7E867D19-1634-44F2-93E7-EB281275B02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38638" y="7661340"/>
                <a:ext cx="54427" cy="543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479" name="Ink 478">
                <a:extLst>
                  <a:ext uri="{FF2B5EF4-FFF2-40B4-BE49-F238E27FC236}">
                    <a16:creationId xmlns:a16="http://schemas.microsoft.com/office/drawing/2014/main" id="{7CEEEEDF-7489-4071-932D-1FD63BB44098}"/>
                  </a:ext>
                </a:extLst>
              </p14:cNvPr>
              <p14:cNvContentPartPr/>
              <p14:nvPr/>
            </p14:nvContentPartPr>
            <p14:xfrm>
              <a:off x="1016793" y="7518780"/>
              <a:ext cx="99666" cy="163039"/>
            </p14:xfrm>
          </p:contentPart>
        </mc:Choice>
        <mc:Fallback>
          <p:pic>
            <p:nvPicPr>
              <p:cNvPr id="479" name="Ink 478">
                <a:extLst>
                  <a:ext uri="{FF2B5EF4-FFF2-40B4-BE49-F238E27FC236}">
                    <a16:creationId xmlns:a16="http://schemas.microsoft.com/office/drawing/2014/main" id="{7CEEEEDF-7489-4071-932D-1FD63BB44098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012460" y="7514461"/>
                <a:ext cx="108333" cy="1716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480" name="Ink 479">
                <a:extLst>
                  <a:ext uri="{FF2B5EF4-FFF2-40B4-BE49-F238E27FC236}">
                    <a16:creationId xmlns:a16="http://schemas.microsoft.com/office/drawing/2014/main" id="{0A40BC1C-933D-475E-A4FA-FC869984CAD4}"/>
                  </a:ext>
                </a:extLst>
              </p14:cNvPr>
              <p14:cNvContentPartPr/>
              <p14:nvPr/>
            </p14:nvContentPartPr>
            <p14:xfrm>
              <a:off x="1133793" y="7550461"/>
              <a:ext cx="102648" cy="127788"/>
            </p14:xfrm>
          </p:contentPart>
        </mc:Choice>
        <mc:Fallback>
          <p:pic>
            <p:nvPicPr>
              <p:cNvPr id="480" name="Ink 479">
                <a:extLst>
                  <a:ext uri="{FF2B5EF4-FFF2-40B4-BE49-F238E27FC236}">
                    <a16:creationId xmlns:a16="http://schemas.microsoft.com/office/drawing/2014/main" id="{0A40BC1C-933D-475E-A4FA-FC869984CAD4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129471" y="7546129"/>
                <a:ext cx="111292" cy="136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481" name="Ink 480">
                <a:extLst>
                  <a:ext uri="{FF2B5EF4-FFF2-40B4-BE49-F238E27FC236}">
                    <a16:creationId xmlns:a16="http://schemas.microsoft.com/office/drawing/2014/main" id="{38F0DE51-4D83-4605-8A99-2BEE6E002F23}"/>
                  </a:ext>
                </a:extLst>
              </p14:cNvPr>
              <p14:cNvContentPartPr/>
              <p14:nvPr/>
            </p14:nvContentPartPr>
            <p14:xfrm>
              <a:off x="1242512" y="7533181"/>
              <a:ext cx="109037" cy="177060"/>
            </p14:xfrm>
          </p:contentPart>
        </mc:Choice>
        <mc:Fallback>
          <p:pic>
            <p:nvPicPr>
              <p:cNvPr id="481" name="Ink 480">
                <a:extLst>
                  <a:ext uri="{FF2B5EF4-FFF2-40B4-BE49-F238E27FC236}">
                    <a16:creationId xmlns:a16="http://schemas.microsoft.com/office/drawing/2014/main" id="{38F0DE51-4D83-4605-8A99-2BEE6E002F23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238194" y="7528862"/>
                <a:ext cx="117674" cy="18569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921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0AC0739-FE04-45DB-A496-FFBBD04F9C34}"/>
              </a:ext>
            </a:extLst>
          </p:cNvPr>
          <p:cNvGrpSpPr/>
          <p:nvPr/>
        </p:nvGrpSpPr>
        <p:grpSpPr>
          <a:xfrm>
            <a:off x="895917" y="745265"/>
            <a:ext cx="2399841" cy="415177"/>
            <a:chOff x="265555" y="1669762"/>
            <a:chExt cx="1752120" cy="30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5448D1B-7B18-4864-8D60-995621AF0859}"/>
                    </a:ext>
                  </a:extLst>
                </p14:cNvPr>
                <p14:cNvContentPartPr/>
                <p14:nvPr/>
              </p14:nvContentPartPr>
              <p14:xfrm>
                <a:off x="265555" y="1669762"/>
                <a:ext cx="398880" cy="1634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5448D1B-7B18-4864-8D60-995621AF085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2402" y="1666604"/>
                  <a:ext cx="405186" cy="1697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1EDFA0F-F108-41BE-9B10-983D44DE02D4}"/>
                    </a:ext>
                  </a:extLst>
                </p14:cNvPr>
                <p14:cNvContentPartPr/>
                <p14:nvPr/>
              </p14:nvContentPartPr>
              <p14:xfrm>
                <a:off x="552835" y="1766602"/>
                <a:ext cx="102600" cy="15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1EDFA0F-F108-41BE-9B10-983D44DE02D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9686" y="1763474"/>
                  <a:ext cx="108898" cy="213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DC0EF85-9126-436A-8DEC-647AE44602EC}"/>
                    </a:ext>
                  </a:extLst>
                </p14:cNvPr>
                <p14:cNvContentPartPr/>
                <p14:nvPr/>
              </p14:nvContentPartPr>
              <p14:xfrm>
                <a:off x="452755" y="1716562"/>
                <a:ext cx="108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DC0EF85-9126-436A-8DEC-647AE44602E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9515" y="1712242"/>
                  <a:ext cx="75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D1D0C48-C349-4C6F-97C5-D14C5F343141}"/>
                    </a:ext>
                  </a:extLst>
                </p14:cNvPr>
                <p14:cNvContentPartPr/>
                <p14:nvPr/>
              </p14:nvContentPartPr>
              <p14:xfrm>
                <a:off x="757675" y="1714402"/>
                <a:ext cx="110880" cy="247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D1D0C48-C349-4C6F-97C5-D14C5F3431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4522" y="1711245"/>
                  <a:ext cx="117186" cy="2536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7B01622-2C53-4003-937F-C46C3F2AAE0C}"/>
                    </a:ext>
                  </a:extLst>
                </p14:cNvPr>
                <p14:cNvContentPartPr/>
                <p14:nvPr/>
              </p14:nvContentPartPr>
              <p14:xfrm>
                <a:off x="970075" y="1676962"/>
                <a:ext cx="247680" cy="167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7B01622-2C53-4003-937F-C46C3F2AAE0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6923" y="1673805"/>
                  <a:ext cx="253984" cy="1733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CA62186-DD03-4E91-A974-DF20BDB90F22}"/>
                    </a:ext>
                  </a:extLst>
                </p14:cNvPr>
                <p14:cNvContentPartPr/>
                <p14:nvPr/>
              </p14:nvContentPartPr>
              <p14:xfrm>
                <a:off x="1216315" y="1788202"/>
                <a:ext cx="153000" cy="184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CA62186-DD03-4E91-A974-DF20BDB90F2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13160" y="1785050"/>
                  <a:ext cx="159309" cy="190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508F8CF-BB97-4B7D-A634-C61028D08856}"/>
                    </a:ext>
                  </a:extLst>
                </p14:cNvPr>
                <p14:cNvContentPartPr/>
                <p14:nvPr/>
              </p14:nvContentPartPr>
              <p14:xfrm>
                <a:off x="931195" y="1755082"/>
                <a:ext cx="112320" cy="7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508F8CF-BB97-4B7D-A634-C61028D0885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8046" y="1751842"/>
                  <a:ext cx="118618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F844589-2264-4DB3-B015-BA9A9C39A61A}"/>
                    </a:ext>
                  </a:extLst>
                </p14:cNvPr>
                <p14:cNvContentPartPr/>
                <p14:nvPr/>
              </p14:nvContentPartPr>
              <p14:xfrm>
                <a:off x="1471915" y="1716562"/>
                <a:ext cx="156960" cy="152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F844589-2264-4DB3-B015-BA9A9C39A61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68755" y="1713400"/>
                  <a:ext cx="163281" cy="1586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1FE8D5A-6D12-41B3-9A19-D7E8BE90107A}"/>
                    </a:ext>
                  </a:extLst>
                </p14:cNvPr>
                <p14:cNvContentPartPr/>
                <p14:nvPr/>
              </p14:nvContentPartPr>
              <p14:xfrm>
                <a:off x="1474075" y="1772362"/>
                <a:ext cx="117000" cy="18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1FE8D5A-6D12-41B3-9A19-D7E8BE90107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70920" y="1769215"/>
                  <a:ext cx="123310" cy="246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69C2F8A-E7E2-4C50-9503-CC59FB2B9BFE}"/>
                    </a:ext>
                  </a:extLst>
                </p14:cNvPr>
                <p14:cNvContentPartPr/>
                <p14:nvPr/>
              </p14:nvContentPartPr>
              <p14:xfrm>
                <a:off x="1738675" y="1711522"/>
                <a:ext cx="204480" cy="147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69C2F8A-E7E2-4C50-9503-CC59FB2B9BF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35517" y="1708368"/>
                  <a:ext cx="210796" cy="1542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F73206D-CF6A-44A8-BF8A-B15554E9ACA1}"/>
                    </a:ext>
                  </a:extLst>
                </p14:cNvPr>
                <p14:cNvContentPartPr/>
                <p14:nvPr/>
              </p14:nvContentPartPr>
              <p14:xfrm>
                <a:off x="2009035" y="1799002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F73206D-CF6A-44A8-BF8A-B15554E9ACA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04715" y="1794682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57CB64A-1D30-4EFA-899B-267B4F2202C3}"/>
                    </a:ext>
                  </a:extLst>
                </p14:cNvPr>
                <p14:cNvContentPartPr/>
                <p14:nvPr/>
              </p14:nvContentPartPr>
              <p14:xfrm>
                <a:off x="2017315" y="1849042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57CB64A-1D30-4EFA-899B-267B4F2202C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12995" y="1844722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752163-8978-4E95-9325-E62FC18834C4}"/>
              </a:ext>
            </a:extLst>
          </p:cNvPr>
          <p:cNvGrpSpPr/>
          <p:nvPr/>
        </p:nvGrpSpPr>
        <p:grpSpPr>
          <a:xfrm>
            <a:off x="1279019" y="1778943"/>
            <a:ext cx="2294319" cy="583799"/>
            <a:chOff x="1182835" y="2063602"/>
            <a:chExt cx="1675080" cy="32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3CBB4CE-34A0-41E0-A6BA-B874B40A979F}"/>
                    </a:ext>
                  </a:extLst>
                </p14:cNvPr>
                <p14:cNvContentPartPr/>
                <p14:nvPr/>
              </p14:nvContentPartPr>
              <p14:xfrm>
                <a:off x="1243675" y="2063602"/>
                <a:ext cx="9360" cy="107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3CBB4CE-34A0-41E0-A6BA-B874B40A979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40466" y="2061214"/>
                  <a:ext cx="15778" cy="1124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94E5316-8774-4EA8-9A8F-A155795246F5}"/>
                    </a:ext>
                  </a:extLst>
                </p14:cNvPr>
                <p14:cNvContentPartPr/>
                <p14:nvPr/>
              </p14:nvContentPartPr>
              <p14:xfrm>
                <a:off x="1182835" y="2124442"/>
                <a:ext cx="9540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94E5316-8774-4EA8-9A8F-A155795246F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79673" y="2120122"/>
                  <a:ext cx="101725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2F5F2C5-0ACE-46E1-8117-6542F28BEC67}"/>
                    </a:ext>
                  </a:extLst>
                </p14:cNvPr>
                <p14:cNvContentPartPr/>
                <p14:nvPr/>
              </p14:nvContentPartPr>
              <p14:xfrm>
                <a:off x="1349875" y="2068642"/>
                <a:ext cx="154080" cy="159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2F5F2C5-0ACE-46E1-8117-6542F28BEC6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46720" y="2066259"/>
                  <a:ext cx="160390" cy="1642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87108BD-6C77-43BD-81AA-B75391D775A0}"/>
                    </a:ext>
                  </a:extLst>
                </p14:cNvPr>
                <p14:cNvContentPartPr/>
                <p14:nvPr/>
              </p14:nvContentPartPr>
              <p14:xfrm>
                <a:off x="1519075" y="2184562"/>
                <a:ext cx="257400" cy="47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87108BD-6C77-43BD-81AA-B75391D775A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15920" y="2182164"/>
                  <a:ext cx="263710" cy="519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2468CDA-3204-4A59-9A7B-C4ADC7BEA19B}"/>
                    </a:ext>
                  </a:extLst>
                </p14:cNvPr>
                <p14:cNvContentPartPr/>
                <p14:nvPr/>
              </p14:nvContentPartPr>
              <p14:xfrm>
                <a:off x="1848835" y="2096002"/>
                <a:ext cx="103320" cy="154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2468CDA-3204-4A59-9A7B-C4ADC7BEA19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45680" y="2093617"/>
                  <a:ext cx="109630" cy="1592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B80CE31-5980-4109-85F0-8A20FFA4C637}"/>
                    </a:ext>
                  </a:extLst>
                </p14:cNvPr>
                <p14:cNvContentPartPr/>
                <p14:nvPr/>
              </p14:nvContentPartPr>
              <p14:xfrm>
                <a:off x="1863235" y="2095642"/>
                <a:ext cx="85680" cy="20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B80CE31-5980-4109-85F0-8A20FFA4C6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60081" y="2093247"/>
                  <a:ext cx="91988" cy="24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DBF55E5-7512-49A9-A8C6-EFFC2F208D3C}"/>
                    </a:ext>
                  </a:extLst>
                </p14:cNvPr>
                <p14:cNvContentPartPr/>
                <p14:nvPr/>
              </p14:nvContentPartPr>
              <p14:xfrm>
                <a:off x="1988515" y="2161162"/>
                <a:ext cx="184320" cy="56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DBF55E5-7512-49A9-A8C6-EFFC2F208D3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85360" y="2158775"/>
                  <a:ext cx="190631" cy="616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C356679-90B8-4FF8-9E60-6153E751C250}"/>
                    </a:ext>
                  </a:extLst>
                </p14:cNvPr>
                <p14:cNvContentPartPr/>
                <p14:nvPr/>
              </p14:nvContentPartPr>
              <p14:xfrm>
                <a:off x="2216395" y="2174122"/>
                <a:ext cx="195480" cy="42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C356679-90B8-4FF8-9E60-6153E751C25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13238" y="2171729"/>
                  <a:ext cx="201794" cy="472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463C9E5-1799-4DF6-B15E-08262AF8A357}"/>
                    </a:ext>
                  </a:extLst>
                </p14:cNvPr>
                <p14:cNvContentPartPr/>
                <p14:nvPr/>
              </p14:nvContentPartPr>
              <p14:xfrm>
                <a:off x="2436355" y="2070802"/>
                <a:ext cx="421560" cy="314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463C9E5-1799-4DF6-B15E-08262AF8A35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33201" y="2068420"/>
                  <a:ext cx="427868" cy="3194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674401A-B979-4384-91B2-FB28D766F903}"/>
                    </a:ext>
                  </a:extLst>
                </p14:cNvPr>
                <p14:cNvContentPartPr/>
                <p14:nvPr/>
              </p14:nvContentPartPr>
              <p14:xfrm>
                <a:off x="2656315" y="2125162"/>
                <a:ext cx="113400" cy="5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674401A-B979-4384-91B2-FB28D766F90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53158" y="2122670"/>
                  <a:ext cx="119715" cy="103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D870B86-52AC-470C-B00A-B89F855E834E}"/>
                    </a:ext>
                  </a:extLst>
                </p14:cNvPr>
                <p14:cNvContentPartPr/>
                <p14:nvPr/>
              </p14:nvContentPartPr>
              <p14:xfrm>
                <a:off x="2547595" y="2104642"/>
                <a:ext cx="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D870B86-52AC-470C-B00A-B89F855E834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43275" y="2100322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91A924-AAFC-42C1-9BD6-334A59D945F9}"/>
              </a:ext>
            </a:extLst>
          </p:cNvPr>
          <p:cNvGrpSpPr/>
          <p:nvPr/>
        </p:nvGrpSpPr>
        <p:grpSpPr>
          <a:xfrm>
            <a:off x="1360400" y="2327529"/>
            <a:ext cx="1962968" cy="363403"/>
            <a:chOff x="1202635" y="2402722"/>
            <a:chExt cx="1433160" cy="26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4C730D6-E18F-4800-B5DF-5C0C132953A9}"/>
                    </a:ext>
                  </a:extLst>
                </p14:cNvPr>
                <p14:cNvContentPartPr/>
                <p14:nvPr/>
              </p14:nvContentPartPr>
              <p14:xfrm>
                <a:off x="1254835" y="2427922"/>
                <a:ext cx="7200" cy="78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4C730D6-E18F-4800-B5DF-5C0C132953A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251512" y="2424772"/>
                  <a:ext cx="13846" cy="847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25D0D37-C5F8-4573-8F8B-AB4FC1BF0409}"/>
                    </a:ext>
                  </a:extLst>
                </p14:cNvPr>
                <p14:cNvContentPartPr/>
                <p14:nvPr/>
              </p14:nvContentPartPr>
              <p14:xfrm>
                <a:off x="1202635" y="2488042"/>
                <a:ext cx="90360" cy="11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25D0D37-C5F8-4573-8F8B-AB4FC1BF040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99474" y="2484874"/>
                  <a:ext cx="96683" cy="182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36EFADC-C04A-41EF-B5CA-2F9999E832FB}"/>
                    </a:ext>
                  </a:extLst>
                </p14:cNvPr>
                <p14:cNvContentPartPr/>
                <p14:nvPr/>
              </p14:nvContentPartPr>
              <p14:xfrm>
                <a:off x="1256635" y="2514682"/>
                <a:ext cx="2880" cy="34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36EFADC-C04A-41EF-B5CA-2F9999E832F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253179" y="2511507"/>
                  <a:ext cx="9792" cy="412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FD899DA-0DED-42E6-82FE-69791CD151C1}"/>
                    </a:ext>
                  </a:extLst>
                </p14:cNvPr>
                <p14:cNvContentPartPr/>
                <p14:nvPr/>
              </p14:nvContentPartPr>
              <p14:xfrm>
                <a:off x="1360315" y="2402722"/>
                <a:ext cx="114480" cy="113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FD899DA-0DED-42E6-82FE-69791CD151C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357157" y="2399572"/>
                  <a:ext cx="120796" cy="1197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D924CEC-BD40-40F3-BF67-E6BA444F7C69}"/>
                    </a:ext>
                  </a:extLst>
                </p14:cNvPr>
                <p14:cNvContentPartPr/>
                <p14:nvPr/>
              </p14:nvContentPartPr>
              <p14:xfrm>
                <a:off x="1450315" y="2453482"/>
                <a:ext cx="200160" cy="95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D924CEC-BD40-40F3-BF67-E6BA444F7C6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447159" y="2450323"/>
                  <a:ext cx="206473" cy="1013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11DC3A8-BA1F-42DD-8913-372FC06ADF93}"/>
                    </a:ext>
                  </a:extLst>
                </p14:cNvPr>
                <p14:cNvContentPartPr/>
                <p14:nvPr/>
              </p14:nvContentPartPr>
              <p14:xfrm>
                <a:off x="1517635" y="2495242"/>
                <a:ext cx="7308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11DC3A8-BA1F-42DD-8913-372FC06ADF9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14480" y="2490922"/>
                  <a:ext cx="79389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5378757-9A6E-4D16-A2D3-62C71A24F7AB}"/>
                    </a:ext>
                  </a:extLst>
                </p14:cNvPr>
                <p14:cNvContentPartPr/>
                <p14:nvPr/>
              </p14:nvContentPartPr>
              <p14:xfrm>
                <a:off x="1697995" y="2425402"/>
                <a:ext cx="174600" cy="143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5378757-9A6E-4D16-A2D3-62C71A24F7A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694840" y="2422245"/>
                  <a:ext cx="180911" cy="1499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D87068F-D731-47C3-AAAB-902296423E37}"/>
                    </a:ext>
                  </a:extLst>
                </p14:cNvPr>
                <p14:cNvContentPartPr/>
                <p14:nvPr/>
              </p14:nvContentPartPr>
              <p14:xfrm>
                <a:off x="1839475" y="2515402"/>
                <a:ext cx="52560" cy="1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D87068F-D731-47C3-AAAB-902296423E3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836321" y="2512316"/>
                  <a:ext cx="58867" cy="79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17B7101-77EF-47F5-80B9-AE6D0F37AC68}"/>
                    </a:ext>
                  </a:extLst>
                </p14:cNvPr>
                <p14:cNvContentPartPr/>
                <p14:nvPr/>
              </p14:nvContentPartPr>
              <p14:xfrm>
                <a:off x="1912555" y="2471482"/>
                <a:ext cx="105840" cy="106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17B7101-77EF-47F5-80B9-AE6D0F37AC6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909403" y="2468322"/>
                  <a:ext cx="112143" cy="11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71EB5D8-26BE-44CD-B9E0-0B1169D2F095}"/>
                    </a:ext>
                  </a:extLst>
                </p14:cNvPr>
                <p14:cNvContentPartPr/>
                <p14:nvPr/>
              </p14:nvContentPartPr>
              <p14:xfrm>
                <a:off x="2025595" y="2526922"/>
                <a:ext cx="136080" cy="141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71EB5D8-26BE-44CD-B9E0-0B1169D2F09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022436" y="2523763"/>
                  <a:ext cx="142397" cy="1474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7A1EE56-B485-447F-A7BA-0615B26EC39A}"/>
                    </a:ext>
                  </a:extLst>
                </p14:cNvPr>
                <p14:cNvContentPartPr/>
                <p14:nvPr/>
              </p14:nvContentPartPr>
              <p14:xfrm>
                <a:off x="2236915" y="2449522"/>
                <a:ext cx="120240" cy="135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7A1EE56-B485-447F-A7BA-0615B26EC39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233758" y="2446364"/>
                  <a:ext cx="126555" cy="1413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1D4F4B6-925C-4AF3-B4B9-9CFDF7A05741}"/>
                    </a:ext>
                  </a:extLst>
                </p14:cNvPr>
                <p14:cNvContentPartPr/>
                <p14:nvPr/>
              </p14:nvContentPartPr>
              <p14:xfrm>
                <a:off x="2397835" y="2433322"/>
                <a:ext cx="237960" cy="225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1D4F4B6-925C-4AF3-B4B9-9CFDF7A0574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394680" y="2430168"/>
                  <a:ext cx="244271" cy="2313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0AE8F41-A61C-4154-A068-6EE7D8CD67F6}"/>
                    </a:ext>
                  </a:extLst>
                </p14:cNvPr>
                <p14:cNvContentPartPr/>
                <p14:nvPr/>
              </p14:nvContentPartPr>
              <p14:xfrm>
                <a:off x="2486755" y="2484802"/>
                <a:ext cx="113040" cy="6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0AE8F41-A61C-4154-A068-6EE7D8CD67F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483600" y="2481562"/>
                  <a:ext cx="119349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19DB9DA-C551-4292-89D2-F9BA7E69FE2F}"/>
                    </a:ext>
                  </a:extLst>
                </p14:cNvPr>
                <p14:cNvContentPartPr/>
                <p14:nvPr/>
              </p14:nvContentPartPr>
              <p14:xfrm>
                <a:off x="2369395" y="2493082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19DB9DA-C551-4292-89D2-F9BA7E69FE2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65075" y="2488762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4A4390C-98E2-439A-AEBB-6375E327D86B}"/>
                  </a:ext>
                </a:extLst>
              </p14:cNvPr>
              <p14:cNvContentPartPr/>
              <p14:nvPr/>
            </p14:nvContentPartPr>
            <p14:xfrm>
              <a:off x="460440" y="559056"/>
              <a:ext cx="2968560" cy="6332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4A4390C-98E2-439A-AEBB-6375E327D86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42800" y="541056"/>
                <a:ext cx="3004200" cy="668880"/>
              </a:xfrm>
              <a:prstGeom prst="rect">
                <a:avLst/>
              </a:prstGeom>
            </p:spPr>
          </p:pic>
        </mc:Fallback>
      </mc:AlternateContent>
      <p:pic>
        <p:nvPicPr>
          <p:cNvPr id="43" name="Graphic 42">
            <a:extLst>
              <a:ext uri="{FF2B5EF4-FFF2-40B4-BE49-F238E27FC236}">
                <a16:creationId xmlns:a16="http://schemas.microsoft.com/office/drawing/2014/main" id="{491539F3-06FC-4018-8108-F5C195F2B3AD}"/>
              </a:ext>
            </a:extLst>
          </p:cNvPr>
          <p:cNvPicPr>
            <a:picLocks noChangeAspect="1"/>
          </p:cNvPicPr>
          <p:nvPr/>
        </p:nvPicPr>
        <p:blipFill rotWithShape="1"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rcRect t="47358" r="41673"/>
          <a:stretch/>
        </p:blipFill>
        <p:spPr>
          <a:xfrm>
            <a:off x="601564" y="2803962"/>
            <a:ext cx="3404213" cy="4094011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31101353-48C9-4B64-9073-247A67DD3DEC}"/>
              </a:ext>
            </a:extLst>
          </p:cNvPr>
          <p:cNvPicPr>
            <a:picLocks noChangeAspect="1"/>
          </p:cNvPicPr>
          <p:nvPr/>
        </p:nvPicPr>
        <p:blipFill rotWithShape="1"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rcRect l="47096" t="25446" b="52876"/>
          <a:stretch/>
        </p:blipFill>
        <p:spPr>
          <a:xfrm>
            <a:off x="3871214" y="3381502"/>
            <a:ext cx="2492132" cy="1360715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D3BDEB96-C857-4099-A3D6-73A779A40A27}"/>
              </a:ext>
            </a:extLst>
          </p:cNvPr>
          <p:cNvPicPr>
            <a:picLocks noChangeAspect="1"/>
          </p:cNvPicPr>
          <p:nvPr/>
        </p:nvPicPr>
        <p:blipFill rotWithShape="1"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rcRect l="47096" b="74003"/>
          <a:stretch/>
        </p:blipFill>
        <p:spPr>
          <a:xfrm>
            <a:off x="3090567" y="1146256"/>
            <a:ext cx="3413751" cy="2235247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1DE03D67-140F-401A-AD5E-6CB60F18FAED}"/>
              </a:ext>
            </a:extLst>
          </p:cNvPr>
          <p:cNvGrpSpPr/>
          <p:nvPr/>
        </p:nvGrpSpPr>
        <p:grpSpPr>
          <a:xfrm>
            <a:off x="3774918" y="4685861"/>
            <a:ext cx="241560" cy="64440"/>
            <a:chOff x="9603573" y="3789050"/>
            <a:chExt cx="241560" cy="6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DC60802-362E-4995-9ED2-3F0ABC16280F}"/>
                    </a:ext>
                  </a:extLst>
                </p14:cNvPr>
                <p14:cNvContentPartPr/>
                <p14:nvPr/>
              </p14:nvContentPartPr>
              <p14:xfrm>
                <a:off x="9636693" y="3803450"/>
                <a:ext cx="5040" cy="42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DC60802-362E-4995-9ED2-3F0ABC16280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632373" y="3799130"/>
                  <a:ext cx="136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DAEB7D7-58B4-4746-9AA8-0A65C16E2DA1}"/>
                    </a:ext>
                  </a:extLst>
                </p14:cNvPr>
                <p14:cNvContentPartPr/>
                <p14:nvPr/>
              </p14:nvContentPartPr>
              <p14:xfrm>
                <a:off x="9603573" y="3805250"/>
                <a:ext cx="44640" cy="3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DAEB7D7-58B4-4746-9AA8-0A65C16E2DA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99253" y="3800930"/>
                  <a:ext cx="5328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6F9E488-0427-46A7-B1D1-42D35845BE1D}"/>
                    </a:ext>
                  </a:extLst>
                </p14:cNvPr>
                <p14:cNvContentPartPr/>
                <p14:nvPr/>
              </p14:nvContentPartPr>
              <p14:xfrm>
                <a:off x="9668013" y="3789050"/>
                <a:ext cx="20880" cy="64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6F9E488-0427-46A7-B1D1-42D35845BE1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663693" y="3784730"/>
                  <a:ext cx="295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218C3E8-DFFD-4691-B7FD-EB1357FB4643}"/>
                    </a:ext>
                  </a:extLst>
                </p14:cNvPr>
                <p14:cNvContentPartPr/>
                <p14:nvPr/>
              </p14:nvContentPartPr>
              <p14:xfrm>
                <a:off x="9702933" y="3829730"/>
                <a:ext cx="28800" cy="20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218C3E8-DFFD-4691-B7FD-EB1357FB464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698613" y="3825410"/>
                  <a:ext cx="374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9782CA4-BFA5-43B8-B12A-56617236C53E}"/>
                    </a:ext>
                  </a:extLst>
                </p14:cNvPr>
                <p14:cNvContentPartPr/>
                <p14:nvPr/>
              </p14:nvContentPartPr>
              <p14:xfrm>
                <a:off x="9743973" y="3819650"/>
                <a:ext cx="18720" cy="29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9782CA4-BFA5-43B8-B12A-56617236C53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739653" y="3815330"/>
                  <a:ext cx="273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599EDB9-BACA-47B1-8585-0DD246EFF740}"/>
                    </a:ext>
                  </a:extLst>
                </p14:cNvPr>
                <p14:cNvContentPartPr/>
                <p14:nvPr/>
              </p14:nvContentPartPr>
              <p14:xfrm>
                <a:off x="9775293" y="3834410"/>
                <a:ext cx="15120" cy="11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599EDB9-BACA-47B1-8585-0DD246EFF74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770973" y="3830090"/>
                  <a:ext cx="237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FA4A3CF-EE60-4701-9012-E1755E3B7650}"/>
                    </a:ext>
                  </a:extLst>
                </p14:cNvPr>
                <p14:cNvContentPartPr/>
                <p14:nvPr/>
              </p14:nvContentPartPr>
              <p14:xfrm>
                <a:off x="9821373" y="3811370"/>
                <a:ext cx="23760" cy="39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FA4A3CF-EE60-4701-9012-E1755E3B765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817053" y="3807050"/>
                  <a:ext cx="324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751148A-5979-482F-94CB-F4F2BA109ACF}"/>
                    </a:ext>
                  </a:extLst>
                </p14:cNvPr>
                <p14:cNvContentPartPr/>
                <p14:nvPr/>
              </p14:nvContentPartPr>
              <p14:xfrm>
                <a:off x="9801573" y="3808850"/>
                <a:ext cx="1800" cy="15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751148A-5979-482F-94CB-F4F2BA109AC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797253" y="3804530"/>
                  <a:ext cx="1044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56BBD51-8D18-43B9-9406-A1C08FA87446}"/>
              </a:ext>
            </a:extLst>
          </p:cNvPr>
          <p:cNvGrpSpPr/>
          <p:nvPr/>
        </p:nvGrpSpPr>
        <p:grpSpPr>
          <a:xfrm>
            <a:off x="4122678" y="4677221"/>
            <a:ext cx="939240" cy="109080"/>
            <a:chOff x="9951333" y="3780410"/>
            <a:chExt cx="939240" cy="10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482D335-BA8C-4333-9BCE-C18154BDF717}"/>
                    </a:ext>
                  </a:extLst>
                </p14:cNvPr>
                <p14:cNvContentPartPr/>
                <p14:nvPr/>
              </p14:nvContentPartPr>
              <p14:xfrm>
                <a:off x="9951333" y="3821090"/>
                <a:ext cx="38520" cy="27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482D335-BA8C-4333-9BCE-C18154BDF71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947013" y="3816770"/>
                  <a:ext cx="47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D8E7068-3DB3-4029-9015-EC856952DDBC}"/>
                    </a:ext>
                  </a:extLst>
                </p14:cNvPr>
                <p14:cNvContentPartPr/>
                <p14:nvPr/>
              </p14:nvContentPartPr>
              <p14:xfrm>
                <a:off x="10103253" y="3825410"/>
                <a:ext cx="24840" cy="64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D8E7068-3DB3-4029-9015-EC856952DDB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098933" y="3821090"/>
                  <a:ext cx="334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879D8AB-2ABF-4438-80E8-F5B35FA5E509}"/>
                    </a:ext>
                  </a:extLst>
                </p14:cNvPr>
                <p14:cNvContentPartPr/>
                <p14:nvPr/>
              </p14:nvContentPartPr>
              <p14:xfrm>
                <a:off x="10156173" y="3810650"/>
                <a:ext cx="27720" cy="36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879D8AB-2ABF-4438-80E8-F5B35FA5E50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151853" y="3806330"/>
                  <a:ext cx="363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9C0A235-2572-4AC5-956F-F7F00BEF4A22}"/>
                    </a:ext>
                  </a:extLst>
                </p14:cNvPr>
                <p14:cNvContentPartPr/>
                <p14:nvPr/>
              </p14:nvContentPartPr>
              <p14:xfrm>
                <a:off x="10203693" y="3823250"/>
                <a:ext cx="360" cy="15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9C0A235-2572-4AC5-956F-F7F00BEF4A2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199373" y="3818930"/>
                  <a:ext cx="90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FE1C634-9684-48C4-893B-912361514F29}"/>
                    </a:ext>
                  </a:extLst>
                </p14:cNvPr>
                <p14:cNvContentPartPr/>
                <p14:nvPr/>
              </p14:nvContentPartPr>
              <p14:xfrm>
                <a:off x="10207293" y="3805250"/>
                <a:ext cx="360" cy="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FE1C634-9684-48C4-893B-912361514F2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202973" y="380093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5CEA9A4-B5D4-4529-88F3-2463F1EFEEAE}"/>
                    </a:ext>
                  </a:extLst>
                </p14:cNvPr>
                <p14:cNvContentPartPr/>
                <p14:nvPr/>
              </p14:nvContentPartPr>
              <p14:xfrm>
                <a:off x="10224933" y="3818930"/>
                <a:ext cx="42480" cy="24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5CEA9A4-B5D4-4529-88F3-2463F1EFEEA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220613" y="3814610"/>
                  <a:ext cx="511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CD7E9D2-DAA9-4042-8CF9-A47E506AFF26}"/>
                    </a:ext>
                  </a:extLst>
                </p14:cNvPr>
                <p14:cNvContentPartPr/>
                <p14:nvPr/>
              </p14:nvContentPartPr>
              <p14:xfrm>
                <a:off x="10291173" y="3780410"/>
                <a:ext cx="24480" cy="63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CD7E9D2-DAA9-4042-8CF9-A47E506AFF2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286853" y="3776090"/>
                  <a:ext cx="331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9FB28EE-A878-475B-917C-DA47CF2F2F10}"/>
                    </a:ext>
                  </a:extLst>
                </p14:cNvPr>
                <p14:cNvContentPartPr/>
                <p14:nvPr/>
              </p14:nvContentPartPr>
              <p14:xfrm>
                <a:off x="10269933" y="3813530"/>
                <a:ext cx="41040" cy="8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9FB28EE-A878-475B-917C-DA47CF2F2F1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265613" y="3809210"/>
                  <a:ext cx="496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7735194-A726-4B82-9A78-8B37A9A7AB58}"/>
                    </a:ext>
                  </a:extLst>
                </p14:cNvPr>
                <p14:cNvContentPartPr/>
                <p14:nvPr/>
              </p14:nvContentPartPr>
              <p14:xfrm>
                <a:off x="10403493" y="3811010"/>
                <a:ext cx="36720" cy="26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7735194-A726-4B82-9A78-8B37A9A7AB5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399173" y="3806690"/>
                  <a:ext cx="453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5B3176D-7BA0-467F-940B-B453DB147F16}"/>
                    </a:ext>
                  </a:extLst>
                </p14:cNvPr>
                <p14:cNvContentPartPr/>
                <p14:nvPr/>
              </p14:nvContentPartPr>
              <p14:xfrm>
                <a:off x="10456773" y="3818570"/>
                <a:ext cx="24480" cy="17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5B3176D-7BA0-467F-940B-B453DB147F1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452453" y="3814250"/>
                  <a:ext cx="331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26C5241-C499-484A-856E-82E943DBA0BB}"/>
                    </a:ext>
                  </a:extLst>
                </p14:cNvPr>
                <p14:cNvContentPartPr/>
                <p14:nvPr/>
              </p14:nvContentPartPr>
              <p14:xfrm>
                <a:off x="10493133" y="3819650"/>
                <a:ext cx="33120" cy="19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26C5241-C499-484A-856E-82E943DBA0B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488813" y="3815330"/>
                  <a:ext cx="417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82F2A5B-141A-45D0-87EF-CFCD667722DB}"/>
                    </a:ext>
                  </a:extLst>
                </p14:cNvPr>
                <p14:cNvContentPartPr/>
                <p14:nvPr/>
              </p14:nvContentPartPr>
              <p14:xfrm>
                <a:off x="10538133" y="3798050"/>
                <a:ext cx="7560" cy="36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82F2A5B-141A-45D0-87EF-CFCD667722D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533813" y="3793730"/>
                  <a:ext cx="162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F107210-AA93-4C6B-9096-71E5C98BC695}"/>
                    </a:ext>
                  </a:extLst>
                </p14:cNvPr>
                <p14:cNvContentPartPr/>
                <p14:nvPr/>
              </p14:nvContentPartPr>
              <p14:xfrm>
                <a:off x="10521933" y="3821450"/>
                <a:ext cx="44640" cy="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F107210-AA93-4C6B-9096-71E5C98BC69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517613" y="3817130"/>
                  <a:ext cx="532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42F6F2E-25FB-4FF6-B7B0-A14A56D85928}"/>
                    </a:ext>
                  </a:extLst>
                </p14:cNvPr>
                <p14:cNvContentPartPr/>
                <p14:nvPr/>
              </p14:nvContentPartPr>
              <p14:xfrm>
                <a:off x="10582773" y="3817850"/>
                <a:ext cx="25200" cy="15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42F6F2E-25FB-4FF6-B7B0-A14A56D8592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578453" y="3813530"/>
                  <a:ext cx="338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BD1F6A7-5538-4E96-A435-1C4CBB91210E}"/>
                    </a:ext>
                  </a:extLst>
                </p14:cNvPr>
                <p14:cNvContentPartPr/>
                <p14:nvPr/>
              </p14:nvContentPartPr>
              <p14:xfrm>
                <a:off x="10618413" y="3814970"/>
                <a:ext cx="41040" cy="28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BD1F6A7-5538-4E96-A435-1C4CBB91210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614093" y="3810650"/>
                  <a:ext cx="496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9583CBA-CC8F-4062-A10A-FC549984BED5}"/>
                    </a:ext>
                  </a:extLst>
                </p14:cNvPr>
                <p14:cNvContentPartPr/>
                <p14:nvPr/>
              </p14:nvContentPartPr>
              <p14:xfrm>
                <a:off x="10677453" y="3791210"/>
                <a:ext cx="9720" cy="44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9583CBA-CC8F-4062-A10A-FC549984BED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673133" y="3786890"/>
                  <a:ext cx="183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AF15DE0-A11E-4308-B973-C86C568DC975}"/>
                    </a:ext>
                  </a:extLst>
                </p14:cNvPr>
                <p14:cNvContentPartPr/>
                <p14:nvPr/>
              </p14:nvContentPartPr>
              <p14:xfrm>
                <a:off x="10649733" y="3822170"/>
                <a:ext cx="46080" cy="21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AF15DE0-A11E-4308-B973-C86C568DC97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645413" y="3817850"/>
                  <a:ext cx="547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E120330-5A80-4351-9764-04B04494D730}"/>
                    </a:ext>
                  </a:extLst>
                </p14:cNvPr>
                <p14:cNvContentPartPr/>
                <p14:nvPr/>
              </p14:nvContentPartPr>
              <p14:xfrm>
                <a:off x="10709133" y="3816050"/>
                <a:ext cx="53640" cy="291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E120330-5A80-4351-9764-04B04494D73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704813" y="3811730"/>
                  <a:ext cx="62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EC272B3-A83B-479A-9B5A-9A07C97796B8}"/>
                    </a:ext>
                  </a:extLst>
                </p14:cNvPr>
                <p14:cNvContentPartPr/>
                <p14:nvPr/>
              </p14:nvContentPartPr>
              <p14:xfrm>
                <a:off x="10775733" y="3825410"/>
                <a:ext cx="39240" cy="16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EC272B3-A83B-479A-9B5A-9A07C97796B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771413" y="3821090"/>
                  <a:ext cx="478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FFA0F05-FBB5-4711-90AB-8EA606EDDD36}"/>
                    </a:ext>
                  </a:extLst>
                </p14:cNvPr>
                <p14:cNvContentPartPr/>
                <p14:nvPr/>
              </p14:nvContentPartPr>
              <p14:xfrm>
                <a:off x="10823973" y="3814250"/>
                <a:ext cx="31680" cy="29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FFA0F05-FBB5-4711-90AB-8EA606EDDD3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819653" y="3809930"/>
                  <a:ext cx="403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0EFB8EF-41DB-4D24-A0B4-67042F51F6A2}"/>
                    </a:ext>
                  </a:extLst>
                </p14:cNvPr>
                <p14:cNvContentPartPr/>
                <p14:nvPr/>
              </p14:nvContentPartPr>
              <p14:xfrm>
                <a:off x="10875813" y="3787250"/>
                <a:ext cx="14760" cy="46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0EFB8EF-41DB-4D24-A0B4-67042F51F6A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871493" y="3782930"/>
                  <a:ext cx="234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523A0F9-32D9-48C1-8061-D0F5CDA46F6E}"/>
                    </a:ext>
                  </a:extLst>
                </p14:cNvPr>
                <p14:cNvContentPartPr/>
                <p14:nvPr/>
              </p14:nvContentPartPr>
              <p14:xfrm>
                <a:off x="10839093" y="3812450"/>
                <a:ext cx="44640" cy="68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523A0F9-32D9-48C1-8061-D0F5CDA46F6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834773" y="3808130"/>
                  <a:ext cx="53280" cy="1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84D4EBE-9BF3-4A84-8586-3762C9A96B03}"/>
              </a:ext>
            </a:extLst>
          </p:cNvPr>
          <p:cNvGrpSpPr/>
          <p:nvPr/>
        </p:nvGrpSpPr>
        <p:grpSpPr>
          <a:xfrm>
            <a:off x="3653238" y="4824461"/>
            <a:ext cx="1477080" cy="149040"/>
            <a:chOff x="9481893" y="3927650"/>
            <a:chExt cx="1477080" cy="14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0B82FB6-9CB2-40DD-A400-27538BB5788A}"/>
                    </a:ext>
                  </a:extLst>
                </p14:cNvPr>
                <p14:cNvContentPartPr/>
                <p14:nvPr/>
              </p14:nvContentPartPr>
              <p14:xfrm>
                <a:off x="9481893" y="3956810"/>
                <a:ext cx="50760" cy="47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0B82FB6-9CB2-40DD-A400-27538BB5788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477573" y="3952490"/>
                  <a:ext cx="594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60088E5-3426-47D0-80FA-825FC2342374}"/>
                    </a:ext>
                  </a:extLst>
                </p14:cNvPr>
                <p14:cNvContentPartPr/>
                <p14:nvPr/>
              </p14:nvContentPartPr>
              <p14:xfrm>
                <a:off x="9571533" y="3974810"/>
                <a:ext cx="2160" cy="20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60088E5-3426-47D0-80FA-825FC234237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567213" y="3970490"/>
                  <a:ext cx="10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F5CFD8C-E80C-4763-9D42-C9B49F43C0C9}"/>
                    </a:ext>
                  </a:extLst>
                </p14:cNvPr>
                <p14:cNvContentPartPr/>
                <p14:nvPr/>
              </p14:nvContentPartPr>
              <p14:xfrm>
                <a:off x="9563253" y="3948170"/>
                <a:ext cx="360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F5CFD8C-E80C-4763-9D42-C9B49F43C0C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558933" y="394385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8EF713E-8BBA-4D51-B659-CFCF65E3C957}"/>
                    </a:ext>
                  </a:extLst>
                </p14:cNvPr>
                <p14:cNvContentPartPr/>
                <p14:nvPr/>
              </p14:nvContentPartPr>
              <p14:xfrm>
                <a:off x="9611493" y="3927650"/>
                <a:ext cx="6480" cy="673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8EF713E-8BBA-4D51-B659-CFCF65E3C95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607173" y="3923330"/>
                  <a:ext cx="151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702A95D-F5DE-47E0-A3B9-FB7D1626E1BD}"/>
                    </a:ext>
                  </a:extLst>
                </p14:cNvPr>
                <p14:cNvContentPartPr/>
                <p14:nvPr/>
              </p14:nvContentPartPr>
              <p14:xfrm>
                <a:off x="9592053" y="3952130"/>
                <a:ext cx="94320" cy="507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702A95D-F5DE-47E0-A3B9-FB7D1626E1B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587733" y="3947810"/>
                  <a:ext cx="1029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A564464-D9E4-4543-A952-29C380C4BE11}"/>
                    </a:ext>
                  </a:extLst>
                </p14:cNvPr>
                <p14:cNvContentPartPr/>
                <p14:nvPr/>
              </p14:nvContentPartPr>
              <p14:xfrm>
                <a:off x="9782853" y="3947090"/>
                <a:ext cx="81360" cy="565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A564464-D9E4-4543-A952-29C380C4BE1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778533" y="3942770"/>
                  <a:ext cx="900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8BEFFB4-9D98-4B22-A725-070E78670A0C}"/>
                    </a:ext>
                  </a:extLst>
                </p14:cNvPr>
                <p14:cNvContentPartPr/>
                <p14:nvPr/>
              </p14:nvContentPartPr>
              <p14:xfrm>
                <a:off x="9895173" y="3992810"/>
                <a:ext cx="1080" cy="169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8BEFFB4-9D98-4B22-A725-070E78670A0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890853" y="3988490"/>
                  <a:ext cx="97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51666C2-6B31-4EEF-9655-09D3C1380A2A}"/>
                    </a:ext>
                  </a:extLst>
                </p14:cNvPr>
                <p14:cNvContentPartPr/>
                <p14:nvPr/>
              </p14:nvContentPartPr>
              <p14:xfrm>
                <a:off x="9892293" y="3961490"/>
                <a:ext cx="360" cy="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51666C2-6B31-4EEF-9655-09D3C1380A2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87973" y="39571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4EC69DD-FF6A-49EE-AAB1-8E3C8D648500}"/>
                    </a:ext>
                  </a:extLst>
                </p14:cNvPr>
                <p14:cNvContentPartPr/>
                <p14:nvPr/>
              </p14:nvContentPartPr>
              <p14:xfrm>
                <a:off x="9913893" y="3989210"/>
                <a:ext cx="41040" cy="25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4EC69DD-FF6A-49EE-AAB1-8E3C8D64850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909573" y="3984890"/>
                  <a:ext cx="496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53CE035-D1D4-43FE-AF61-7B91D4EAA417}"/>
                    </a:ext>
                  </a:extLst>
                </p14:cNvPr>
                <p14:cNvContentPartPr/>
                <p14:nvPr/>
              </p14:nvContentPartPr>
              <p14:xfrm>
                <a:off x="9985893" y="3991730"/>
                <a:ext cx="34200" cy="849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53CE035-D1D4-43FE-AF61-7B91D4EAA41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981573" y="3987410"/>
                  <a:ext cx="428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3670B87-4AD8-4485-979F-ED66E105B6C2}"/>
                    </a:ext>
                  </a:extLst>
                </p14:cNvPr>
                <p14:cNvContentPartPr/>
                <p14:nvPr/>
              </p14:nvContentPartPr>
              <p14:xfrm>
                <a:off x="10088853" y="3978410"/>
                <a:ext cx="59760" cy="302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3670B87-4AD8-4485-979F-ED66E105B6C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084533" y="3974090"/>
                  <a:ext cx="684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CD40543-355B-41E6-8B91-DCC7538197B3}"/>
                    </a:ext>
                  </a:extLst>
                </p14:cNvPr>
                <p14:cNvContentPartPr/>
                <p14:nvPr/>
              </p14:nvContentPartPr>
              <p14:xfrm>
                <a:off x="10160493" y="3959690"/>
                <a:ext cx="31680" cy="39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CD40543-355B-41E6-8B91-DCC7538197B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156173" y="3955370"/>
                  <a:ext cx="403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44CA609-9CD3-4F79-A320-21907DA77FE0}"/>
                    </a:ext>
                  </a:extLst>
                </p14:cNvPr>
                <p14:cNvContentPartPr/>
                <p14:nvPr/>
              </p14:nvContentPartPr>
              <p14:xfrm>
                <a:off x="10221333" y="3982010"/>
                <a:ext cx="44640" cy="115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44CA609-9CD3-4F79-A320-21907DA77FE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217013" y="3977690"/>
                  <a:ext cx="532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7C9E921-D776-4742-8F15-AD79E57C326D}"/>
                    </a:ext>
                  </a:extLst>
                </p14:cNvPr>
                <p14:cNvContentPartPr/>
                <p14:nvPr/>
              </p14:nvContentPartPr>
              <p14:xfrm>
                <a:off x="10273173" y="3948170"/>
                <a:ext cx="16200" cy="525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7C9E921-D776-4742-8F15-AD79E57C326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268853" y="3943850"/>
                  <a:ext cx="248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3F061EC-8DE0-46EA-85BE-7184DFB9863A}"/>
                    </a:ext>
                  </a:extLst>
                </p14:cNvPr>
                <p14:cNvContentPartPr/>
                <p14:nvPr/>
              </p14:nvContentPartPr>
              <p14:xfrm>
                <a:off x="10250853" y="3973730"/>
                <a:ext cx="44640" cy="25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3F061EC-8DE0-46EA-85BE-7184DFB9863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246533" y="3969410"/>
                  <a:ext cx="5328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C7A7122-2063-4555-A0A1-F8DDA81E028D}"/>
                    </a:ext>
                  </a:extLst>
                </p14:cNvPr>
                <p14:cNvContentPartPr/>
                <p14:nvPr/>
              </p14:nvContentPartPr>
              <p14:xfrm>
                <a:off x="10383333" y="3961490"/>
                <a:ext cx="47880" cy="676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C7A7122-2063-4555-A0A1-F8DDA81E028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379013" y="3957170"/>
                  <a:ext cx="565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E2432FD-4AD3-4B1E-835C-8F4A96A0F063}"/>
                    </a:ext>
                  </a:extLst>
                </p14:cNvPr>
                <p14:cNvContentPartPr/>
                <p14:nvPr/>
              </p14:nvContentPartPr>
              <p14:xfrm>
                <a:off x="10461093" y="3966530"/>
                <a:ext cx="28440" cy="158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E2432FD-4AD3-4B1E-835C-8F4A96A0F06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456773" y="3962210"/>
                  <a:ext cx="370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C0AB4DB-74C0-435B-8FEF-9A8E5DE3F385}"/>
                    </a:ext>
                  </a:extLst>
                </p14:cNvPr>
                <p14:cNvContentPartPr/>
                <p14:nvPr/>
              </p14:nvContentPartPr>
              <p14:xfrm>
                <a:off x="10512933" y="3956810"/>
                <a:ext cx="50760" cy="39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C0AB4DB-74C0-435B-8FEF-9A8E5DE3F38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508613" y="3952490"/>
                  <a:ext cx="594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044B3BA-9971-4C87-A0F6-E85A70DEC57B}"/>
                    </a:ext>
                  </a:extLst>
                </p14:cNvPr>
                <p14:cNvContentPartPr/>
                <p14:nvPr/>
              </p14:nvContentPartPr>
              <p14:xfrm>
                <a:off x="10647213" y="3937370"/>
                <a:ext cx="5400" cy="48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044B3BA-9971-4C87-A0F6-E85A70DEC57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642893" y="3933050"/>
                  <a:ext cx="140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87DD93B-29A9-41ED-84E0-2004E85642D5}"/>
                    </a:ext>
                  </a:extLst>
                </p14:cNvPr>
                <p14:cNvContentPartPr/>
                <p14:nvPr/>
              </p14:nvContentPartPr>
              <p14:xfrm>
                <a:off x="10672053" y="3973010"/>
                <a:ext cx="48960" cy="169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87DD93B-29A9-41ED-84E0-2004E85642D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667733" y="3968690"/>
                  <a:ext cx="576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721A5B7-6246-47F4-8CCE-8A2800B6A627}"/>
                    </a:ext>
                  </a:extLst>
                </p14:cNvPr>
                <p14:cNvContentPartPr/>
                <p14:nvPr/>
              </p14:nvContentPartPr>
              <p14:xfrm>
                <a:off x="10727493" y="3962570"/>
                <a:ext cx="47160" cy="367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721A5B7-6246-47F4-8CCE-8A2800B6A62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723173" y="3958250"/>
                  <a:ext cx="558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5DBF45B-B28C-418E-89EE-D88EEFA984CF}"/>
                    </a:ext>
                  </a:extLst>
                </p14:cNvPr>
                <p14:cNvContentPartPr/>
                <p14:nvPr/>
              </p14:nvContentPartPr>
              <p14:xfrm>
                <a:off x="10794453" y="3967610"/>
                <a:ext cx="33120" cy="32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5DBF45B-B28C-418E-89EE-D88EEFA984C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790133" y="3963290"/>
                  <a:ext cx="417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1337756-9E19-4D12-8DD1-14E5D4BEEA6C}"/>
                    </a:ext>
                  </a:extLst>
                </p14:cNvPr>
                <p14:cNvContentPartPr/>
                <p14:nvPr/>
              </p14:nvContentPartPr>
              <p14:xfrm>
                <a:off x="10892013" y="3927650"/>
                <a:ext cx="4680" cy="66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1337756-9E19-4D12-8DD1-14E5D4BEEA6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887693" y="3923330"/>
                  <a:ext cx="133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835F872-BE06-40A7-8846-3F9502835632}"/>
                    </a:ext>
                  </a:extLst>
                </p14:cNvPr>
                <p14:cNvContentPartPr/>
                <p14:nvPr/>
              </p14:nvContentPartPr>
              <p14:xfrm>
                <a:off x="10857813" y="3965090"/>
                <a:ext cx="101160" cy="248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835F872-BE06-40A7-8846-3F950283563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853493" y="3960770"/>
                  <a:ext cx="10980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88F416C-0E15-426A-A4BE-E84316B5C31C}"/>
              </a:ext>
            </a:extLst>
          </p:cNvPr>
          <p:cNvGrpSpPr/>
          <p:nvPr/>
        </p:nvGrpSpPr>
        <p:grpSpPr>
          <a:xfrm>
            <a:off x="5205924" y="4816778"/>
            <a:ext cx="1058400" cy="151920"/>
            <a:chOff x="11034579" y="3919968"/>
            <a:chExt cx="1058400" cy="15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538E51-76AE-43E4-924E-FFF1D10EEB4F}"/>
                    </a:ext>
                  </a:extLst>
                </p14:cNvPr>
                <p14:cNvContentPartPr/>
                <p14:nvPr/>
              </p14:nvContentPartPr>
              <p14:xfrm>
                <a:off x="11034579" y="3936168"/>
                <a:ext cx="149760" cy="698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538E51-76AE-43E4-924E-FFF1D10EEB4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030259" y="3931848"/>
                  <a:ext cx="1584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3786F16-9515-4445-B82C-B618A5F49D0B}"/>
                    </a:ext>
                  </a:extLst>
                </p14:cNvPr>
                <p14:cNvContentPartPr/>
                <p14:nvPr/>
              </p14:nvContentPartPr>
              <p14:xfrm>
                <a:off x="11210619" y="4007088"/>
                <a:ext cx="360" cy="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3786F16-9515-4445-B82C-B618A5F49D0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206299" y="4002768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DA2DDD6-C6D4-4102-9ED3-6969E331276D}"/>
                    </a:ext>
                  </a:extLst>
                </p14:cNvPr>
                <p14:cNvContentPartPr/>
                <p14:nvPr/>
              </p14:nvContentPartPr>
              <p14:xfrm>
                <a:off x="11200179" y="3985848"/>
                <a:ext cx="22320" cy="399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DA2DDD6-C6D4-4102-9ED3-6969E331276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1195859" y="3981528"/>
                  <a:ext cx="309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C777960-9D0E-4EBD-95BB-091D38114468}"/>
                    </a:ext>
                  </a:extLst>
                </p14:cNvPr>
                <p14:cNvContentPartPr/>
                <p14:nvPr/>
              </p14:nvContentPartPr>
              <p14:xfrm>
                <a:off x="11293779" y="3964248"/>
                <a:ext cx="55080" cy="493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C777960-9D0E-4EBD-95BB-091D3811446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1289459" y="3959928"/>
                  <a:ext cx="637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5DF84DF-5DA7-4679-8CFC-030A8DADE75B}"/>
                    </a:ext>
                  </a:extLst>
                </p14:cNvPr>
                <p14:cNvContentPartPr/>
                <p14:nvPr/>
              </p14:nvContentPartPr>
              <p14:xfrm>
                <a:off x="11363259" y="3919968"/>
                <a:ext cx="146520" cy="817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5DF84DF-5DA7-4679-8CFC-030A8DADE75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1358939" y="3915648"/>
                  <a:ext cx="1551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648D36D-C744-4341-B265-411C60D64299}"/>
                    </a:ext>
                  </a:extLst>
                </p14:cNvPr>
                <p14:cNvContentPartPr/>
                <p14:nvPr/>
              </p14:nvContentPartPr>
              <p14:xfrm>
                <a:off x="11548299" y="3970728"/>
                <a:ext cx="63720" cy="1011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648D36D-C744-4341-B265-411C60D6429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1543979" y="3966408"/>
                  <a:ext cx="72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25ACB7C-3920-4E76-B921-339602B64E19}"/>
                    </a:ext>
                  </a:extLst>
                </p14:cNvPr>
                <p14:cNvContentPartPr/>
                <p14:nvPr/>
              </p14:nvContentPartPr>
              <p14:xfrm>
                <a:off x="11666379" y="3977568"/>
                <a:ext cx="29880" cy="223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25ACB7C-3920-4E76-B921-339602B64E1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662059" y="3973248"/>
                  <a:ext cx="385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2A24E28-BF67-48A4-BA98-E1DDB3ED8CC2}"/>
                    </a:ext>
                  </a:extLst>
                </p14:cNvPr>
                <p14:cNvContentPartPr/>
                <p14:nvPr/>
              </p14:nvContentPartPr>
              <p14:xfrm>
                <a:off x="11700579" y="3960648"/>
                <a:ext cx="74160" cy="446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2A24E28-BF67-48A4-BA98-E1DDB3ED8CC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1696259" y="3956328"/>
                  <a:ext cx="828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90EDB7D-386A-4C12-98BE-71577CF60C09}"/>
                    </a:ext>
                  </a:extLst>
                </p14:cNvPr>
                <p14:cNvContentPartPr/>
                <p14:nvPr/>
              </p14:nvContentPartPr>
              <p14:xfrm>
                <a:off x="11839539" y="3962808"/>
                <a:ext cx="83520" cy="500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90EDB7D-386A-4C12-98BE-71577CF60C09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1835219" y="3958488"/>
                  <a:ext cx="921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9947AFC-5DEF-4BBD-8BF1-9200317B9021}"/>
                    </a:ext>
                  </a:extLst>
                </p14:cNvPr>
                <p14:cNvContentPartPr/>
                <p14:nvPr/>
              </p14:nvContentPartPr>
              <p14:xfrm>
                <a:off x="11937819" y="3973248"/>
                <a:ext cx="54360" cy="28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9947AFC-5DEF-4BBD-8BF1-9200317B902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1933499" y="3968928"/>
                  <a:ext cx="630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B0788B2-5817-4681-A706-4CAF40C0A414}"/>
                    </a:ext>
                  </a:extLst>
                </p14:cNvPr>
                <p14:cNvContentPartPr/>
                <p14:nvPr/>
              </p14:nvContentPartPr>
              <p14:xfrm>
                <a:off x="11984979" y="3972168"/>
                <a:ext cx="54360" cy="320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B0788B2-5817-4681-A706-4CAF40C0A41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1980659" y="3967848"/>
                  <a:ext cx="630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F069D27-C74A-4E99-AB4D-FDC47E47D399}"/>
                    </a:ext>
                  </a:extLst>
                </p14:cNvPr>
                <p14:cNvContentPartPr/>
                <p14:nvPr/>
              </p14:nvContentPartPr>
              <p14:xfrm>
                <a:off x="12058779" y="3936888"/>
                <a:ext cx="18000" cy="640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F069D27-C74A-4E99-AB4D-FDC47E47D39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2054459" y="3932568"/>
                  <a:ext cx="266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82FD0DF-0C1D-4664-A517-357749761BF8}"/>
                    </a:ext>
                  </a:extLst>
                </p14:cNvPr>
                <p14:cNvContentPartPr/>
                <p14:nvPr/>
              </p14:nvContentPartPr>
              <p14:xfrm>
                <a:off x="12022419" y="3978648"/>
                <a:ext cx="70560" cy="39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82FD0DF-0C1D-4664-A517-357749761BF8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2018099" y="3974328"/>
                  <a:ext cx="792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396A149-46D6-4EA8-963F-3B61C38222DE}"/>
              </a:ext>
            </a:extLst>
          </p:cNvPr>
          <p:cNvGrpSpPr/>
          <p:nvPr/>
        </p:nvGrpSpPr>
        <p:grpSpPr>
          <a:xfrm>
            <a:off x="3800865" y="5039603"/>
            <a:ext cx="323280" cy="97920"/>
            <a:chOff x="9629520" y="4142793"/>
            <a:chExt cx="323280" cy="9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C488A1D-2F19-4D53-B89B-1596B9EB14AB}"/>
                    </a:ext>
                  </a:extLst>
                </p14:cNvPr>
                <p14:cNvContentPartPr/>
                <p14:nvPr/>
              </p14:nvContentPartPr>
              <p14:xfrm>
                <a:off x="9645000" y="4142793"/>
                <a:ext cx="6120" cy="867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C488A1D-2F19-4D53-B89B-1596B9EB14A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640680" y="4138473"/>
                  <a:ext cx="14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C8923D4-B848-41E1-9568-DD1E4B03CAFE}"/>
                    </a:ext>
                  </a:extLst>
                </p14:cNvPr>
                <p14:cNvContentPartPr/>
                <p14:nvPr/>
              </p14:nvContentPartPr>
              <p14:xfrm>
                <a:off x="9629520" y="4189593"/>
                <a:ext cx="57240" cy="57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C8923D4-B848-41E1-9568-DD1E4B03CAF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625200" y="4185273"/>
                  <a:ext cx="6588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ACEDA93-679F-4F7D-9CBA-9A47E877AC66}"/>
                    </a:ext>
                  </a:extLst>
                </p14:cNvPr>
                <p14:cNvContentPartPr/>
                <p14:nvPr/>
              </p14:nvContentPartPr>
              <p14:xfrm>
                <a:off x="9695040" y="4194993"/>
                <a:ext cx="27720" cy="428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ACEDA93-679F-4F7D-9CBA-9A47E877AC6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690720" y="4190673"/>
                  <a:ext cx="363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DD2B1B0-68C0-4B9A-B191-E4186EA86AA2}"/>
                    </a:ext>
                  </a:extLst>
                </p14:cNvPr>
                <p14:cNvContentPartPr/>
                <p14:nvPr/>
              </p14:nvContentPartPr>
              <p14:xfrm>
                <a:off x="9834360" y="4169793"/>
                <a:ext cx="55440" cy="676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DD2B1B0-68C0-4B9A-B191-E4186EA86AA2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830040" y="4165473"/>
                  <a:ext cx="640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CD1064B-8538-46EF-A6A9-CEA302B15DC8}"/>
                    </a:ext>
                  </a:extLst>
                </p14:cNvPr>
                <p14:cNvContentPartPr/>
                <p14:nvPr/>
              </p14:nvContentPartPr>
              <p14:xfrm>
                <a:off x="9920400" y="4205793"/>
                <a:ext cx="32400" cy="349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CD1064B-8538-46EF-A6A9-CEA302B15DC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916080" y="4201473"/>
                  <a:ext cx="4104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294128B-9C0B-4C52-9A44-F52864AAF192}"/>
              </a:ext>
            </a:extLst>
          </p:cNvPr>
          <p:cNvGrpSpPr/>
          <p:nvPr/>
        </p:nvGrpSpPr>
        <p:grpSpPr>
          <a:xfrm>
            <a:off x="4244025" y="5045363"/>
            <a:ext cx="131040" cy="86760"/>
            <a:chOff x="10072680" y="4148553"/>
            <a:chExt cx="131040" cy="8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E9AEF70-0841-4253-A653-1951AAC4ECBC}"/>
                    </a:ext>
                  </a:extLst>
                </p14:cNvPr>
                <p14:cNvContentPartPr/>
                <p14:nvPr/>
              </p14:nvContentPartPr>
              <p14:xfrm>
                <a:off x="10085280" y="4202913"/>
                <a:ext cx="9720" cy="324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E9AEF70-0841-4253-A653-1951AAC4ECB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080960" y="4198593"/>
                  <a:ext cx="183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C035A12-81F8-453A-88C1-DA4A9B8A37A1}"/>
                    </a:ext>
                  </a:extLst>
                </p14:cNvPr>
                <p14:cNvContentPartPr/>
                <p14:nvPr/>
              </p14:nvContentPartPr>
              <p14:xfrm>
                <a:off x="10072680" y="4150713"/>
                <a:ext cx="360" cy="3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C035A12-81F8-453A-88C1-DA4A9B8A37A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68360" y="41463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0B4173B-3440-4BF7-B92D-5CFD55FA94C2}"/>
                    </a:ext>
                  </a:extLst>
                </p14:cNvPr>
                <p14:cNvContentPartPr/>
                <p14:nvPr/>
              </p14:nvContentPartPr>
              <p14:xfrm>
                <a:off x="10150080" y="4148553"/>
                <a:ext cx="7200" cy="784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0B4173B-3440-4BF7-B92D-5CFD55FA94C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145760" y="4144233"/>
                  <a:ext cx="158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5D11714-64C1-415F-99A3-0BB0B391F212}"/>
                    </a:ext>
                  </a:extLst>
                </p14:cNvPr>
                <p14:cNvContentPartPr/>
                <p14:nvPr/>
              </p14:nvContentPartPr>
              <p14:xfrm>
                <a:off x="10087440" y="4202193"/>
                <a:ext cx="116280" cy="262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5D11714-64C1-415F-99A3-0BB0B391F21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083120" y="4197873"/>
                  <a:ext cx="12492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C2AAAC2-72A0-4B8B-AA8D-1FA1CC04B68E}"/>
              </a:ext>
            </a:extLst>
          </p:cNvPr>
          <p:cNvGrpSpPr/>
          <p:nvPr/>
        </p:nvGrpSpPr>
        <p:grpSpPr>
          <a:xfrm>
            <a:off x="4456785" y="5034923"/>
            <a:ext cx="1437840" cy="129600"/>
            <a:chOff x="10285440" y="4138113"/>
            <a:chExt cx="1437840" cy="12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00E66B7-729E-4828-A604-736975AE5D67}"/>
                    </a:ext>
                  </a:extLst>
                </p14:cNvPr>
                <p14:cNvContentPartPr/>
                <p14:nvPr/>
              </p14:nvContentPartPr>
              <p14:xfrm>
                <a:off x="10285440" y="4155393"/>
                <a:ext cx="59760" cy="561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00E66B7-729E-4828-A604-736975AE5D6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281120" y="4151073"/>
                  <a:ext cx="684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94FA86A-0330-4645-88DB-68B815A42F6C}"/>
                    </a:ext>
                  </a:extLst>
                </p14:cNvPr>
                <p14:cNvContentPartPr/>
                <p14:nvPr/>
              </p14:nvContentPartPr>
              <p14:xfrm>
                <a:off x="10349160" y="4148553"/>
                <a:ext cx="52920" cy="676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94FA86A-0330-4645-88DB-68B815A42F6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344840" y="4144233"/>
                  <a:ext cx="615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E30065B-D9DD-44D3-A0FE-838E77137FE0}"/>
                    </a:ext>
                  </a:extLst>
                </p14:cNvPr>
                <p14:cNvContentPartPr/>
                <p14:nvPr/>
              </p14:nvContentPartPr>
              <p14:xfrm>
                <a:off x="10407120" y="4181673"/>
                <a:ext cx="46800" cy="338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E30065B-D9DD-44D3-A0FE-838E77137FE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402800" y="4177353"/>
                  <a:ext cx="554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EA248D2-B659-40DB-830D-A7BC88EDED29}"/>
                    </a:ext>
                  </a:extLst>
                </p14:cNvPr>
                <p14:cNvContentPartPr/>
                <p14:nvPr/>
              </p14:nvContentPartPr>
              <p14:xfrm>
                <a:off x="10492080" y="4193913"/>
                <a:ext cx="1440" cy="140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EA248D2-B659-40DB-830D-A7BC88EDED2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487760" y="4189593"/>
                  <a:ext cx="10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DAD2DB2-5C22-4F35-B2C7-782238EA379C}"/>
                    </a:ext>
                  </a:extLst>
                </p14:cNvPr>
                <p14:cNvContentPartPr/>
                <p14:nvPr/>
              </p14:nvContentPartPr>
              <p14:xfrm>
                <a:off x="10475160" y="4161153"/>
                <a:ext cx="720" cy="7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DAD2DB2-5C22-4F35-B2C7-782238EA379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470840" y="4156833"/>
                  <a:ext cx="9360" cy="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73401FE-AD09-451A-93AB-FC0589134AFF}"/>
                    </a:ext>
                  </a:extLst>
                </p14:cNvPr>
                <p14:cNvContentPartPr/>
                <p14:nvPr/>
              </p14:nvContentPartPr>
              <p14:xfrm>
                <a:off x="10532040" y="4182753"/>
                <a:ext cx="31680" cy="212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73401FE-AD09-451A-93AB-FC0589134AFF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527720" y="4178433"/>
                  <a:ext cx="403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273E1AA-7597-4092-A3D5-BEC2FE739863}"/>
                    </a:ext>
                  </a:extLst>
                </p14:cNvPr>
                <p14:cNvContentPartPr/>
                <p14:nvPr/>
              </p14:nvContentPartPr>
              <p14:xfrm>
                <a:off x="10569480" y="4183833"/>
                <a:ext cx="57240" cy="248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273E1AA-7597-4092-A3D5-BEC2FE73986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565160" y="4179513"/>
                  <a:ext cx="658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5E843B3-E5C0-465A-A360-80481209015D}"/>
                    </a:ext>
                  </a:extLst>
                </p14:cNvPr>
                <p14:cNvContentPartPr/>
                <p14:nvPr/>
              </p14:nvContentPartPr>
              <p14:xfrm>
                <a:off x="10635720" y="4187073"/>
                <a:ext cx="24120" cy="399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5E843B3-E5C0-465A-A360-80481209015D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631400" y="4182753"/>
                  <a:ext cx="327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893CE9B-A49C-43B9-B589-C16CD73ABCD0}"/>
                    </a:ext>
                  </a:extLst>
                </p14:cNvPr>
                <p14:cNvContentPartPr/>
                <p14:nvPr/>
              </p14:nvContentPartPr>
              <p14:xfrm>
                <a:off x="10704120" y="4138113"/>
                <a:ext cx="4680" cy="680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893CE9B-A49C-43B9-B589-C16CD73ABCD0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699800" y="4133793"/>
                  <a:ext cx="133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E2A6A86-592C-4EF6-B73F-09464D182B6C}"/>
                    </a:ext>
                  </a:extLst>
                </p14:cNvPr>
                <p14:cNvContentPartPr/>
                <p14:nvPr/>
              </p14:nvContentPartPr>
              <p14:xfrm>
                <a:off x="10701600" y="4193913"/>
                <a:ext cx="50040" cy="738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E2A6A86-592C-4EF6-B73F-09464D182B6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697280" y="4189593"/>
                  <a:ext cx="586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701C138-5994-496D-9F37-030013E9E428}"/>
                    </a:ext>
                  </a:extLst>
                </p14:cNvPr>
                <p14:cNvContentPartPr/>
                <p14:nvPr/>
              </p14:nvContentPartPr>
              <p14:xfrm>
                <a:off x="10791960" y="4222353"/>
                <a:ext cx="5400" cy="172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701C138-5994-496D-9F37-030013E9E428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787640" y="4218033"/>
                  <a:ext cx="140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47E958E-E5DF-4F71-ABF4-443F2104A156}"/>
                    </a:ext>
                  </a:extLst>
                </p14:cNvPr>
                <p14:cNvContentPartPr/>
                <p14:nvPr/>
              </p14:nvContentPartPr>
              <p14:xfrm>
                <a:off x="10363920" y="4220913"/>
                <a:ext cx="2160" cy="32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47E958E-E5DF-4F71-ABF4-443F2104A15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59600" y="4216593"/>
                  <a:ext cx="1080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79ADD81-FB99-4571-A4E6-92BF9DCDCF2E}"/>
                    </a:ext>
                  </a:extLst>
                </p14:cNvPr>
                <p14:cNvContentPartPr/>
                <p14:nvPr/>
              </p14:nvContentPartPr>
              <p14:xfrm>
                <a:off x="10858200" y="4166553"/>
                <a:ext cx="63000" cy="507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79ADD81-FB99-4571-A4E6-92BF9DCDCF2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853880" y="4162233"/>
                  <a:ext cx="716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A361DE3-2E73-4D52-9C4A-FD07A472BC85}"/>
                    </a:ext>
                  </a:extLst>
                </p14:cNvPr>
                <p14:cNvContentPartPr/>
                <p14:nvPr/>
              </p14:nvContentPartPr>
              <p14:xfrm>
                <a:off x="10944600" y="4156473"/>
                <a:ext cx="32400" cy="633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A361DE3-2E73-4D52-9C4A-FD07A472BC8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940280" y="4152153"/>
                  <a:ext cx="410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8304D56-0B91-4ABA-8906-3F992BC90AE7}"/>
                    </a:ext>
                  </a:extLst>
                </p14:cNvPr>
                <p14:cNvContentPartPr/>
                <p14:nvPr/>
              </p14:nvContentPartPr>
              <p14:xfrm>
                <a:off x="11002200" y="4193913"/>
                <a:ext cx="48240" cy="241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8304D56-0B91-4ABA-8906-3F992BC90AE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997880" y="4189593"/>
                  <a:ext cx="568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1D4AB62-BDDD-4C79-B232-B21411B3FFFC}"/>
                    </a:ext>
                  </a:extLst>
                </p14:cNvPr>
                <p14:cNvContentPartPr/>
                <p14:nvPr/>
              </p14:nvContentPartPr>
              <p14:xfrm>
                <a:off x="11077800" y="4166553"/>
                <a:ext cx="2520" cy="543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1D4AB62-BDDD-4C79-B232-B21411B3FFF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073480" y="4162233"/>
                  <a:ext cx="111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EC75B96-8A20-4373-9F11-F74ECEF87829}"/>
                    </a:ext>
                  </a:extLst>
                </p14:cNvPr>
                <p14:cNvContentPartPr/>
                <p14:nvPr/>
              </p14:nvContentPartPr>
              <p14:xfrm>
                <a:off x="11032440" y="4203273"/>
                <a:ext cx="46080" cy="57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EC75B96-8A20-4373-9F11-F74ECEF8782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028120" y="4198953"/>
                  <a:ext cx="5472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B05B11E-6422-42F6-AFDE-648E1B067B0C}"/>
                    </a:ext>
                  </a:extLst>
                </p14:cNvPr>
                <p14:cNvContentPartPr/>
                <p14:nvPr/>
              </p14:nvContentPartPr>
              <p14:xfrm>
                <a:off x="11227920" y="4155393"/>
                <a:ext cx="360" cy="471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B05B11E-6422-42F6-AFDE-648E1B067B0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223600" y="4151073"/>
                  <a:ext cx="90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16A8FE6-442F-45D4-93A5-DEA99CA8AE80}"/>
                    </a:ext>
                  </a:extLst>
                </p14:cNvPr>
                <p14:cNvContentPartPr/>
                <p14:nvPr/>
              </p14:nvContentPartPr>
              <p14:xfrm>
                <a:off x="11178960" y="4215153"/>
                <a:ext cx="88920" cy="133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16A8FE6-442F-45D4-93A5-DEA99CA8AE8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174640" y="4210833"/>
                  <a:ext cx="975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2B2AE88-B500-4C8A-9BD3-C8A739309DB5}"/>
                    </a:ext>
                  </a:extLst>
                </p14:cNvPr>
                <p14:cNvContentPartPr/>
                <p14:nvPr/>
              </p14:nvContentPartPr>
              <p14:xfrm>
                <a:off x="11184720" y="4153953"/>
                <a:ext cx="91080" cy="154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2B2AE88-B500-4C8A-9BD3-C8A739309DB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180400" y="4149633"/>
                  <a:ext cx="997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C6ACFD2-F065-4654-B302-244FC595ADAD}"/>
                    </a:ext>
                  </a:extLst>
                </p14:cNvPr>
                <p14:cNvContentPartPr/>
                <p14:nvPr/>
              </p14:nvContentPartPr>
              <p14:xfrm>
                <a:off x="11333400" y="4180233"/>
                <a:ext cx="82440" cy="345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C6ACFD2-F065-4654-B302-244FC595ADA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329080" y="4175913"/>
                  <a:ext cx="910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C63FFA1-2068-4C27-884D-9F803EE0EEDC}"/>
                    </a:ext>
                  </a:extLst>
                </p14:cNvPr>
                <p14:cNvContentPartPr/>
                <p14:nvPr/>
              </p14:nvContentPartPr>
              <p14:xfrm>
                <a:off x="11426640" y="4200033"/>
                <a:ext cx="50040" cy="223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C63FFA1-2068-4C27-884D-9F803EE0EED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422320" y="4195713"/>
                  <a:ext cx="58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C844BEF-250F-45FC-B4FB-4B25E7E944D9}"/>
                    </a:ext>
                  </a:extLst>
                </p14:cNvPr>
                <p14:cNvContentPartPr/>
                <p14:nvPr/>
              </p14:nvContentPartPr>
              <p14:xfrm>
                <a:off x="11478120" y="4197513"/>
                <a:ext cx="48600" cy="309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C844BEF-250F-45FC-B4FB-4B25E7E944D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473800" y="4193193"/>
                  <a:ext cx="572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26790ED-75F6-4389-B7E0-EF28E1284EBA}"/>
                    </a:ext>
                  </a:extLst>
                </p14:cNvPr>
                <p14:cNvContentPartPr/>
                <p14:nvPr/>
              </p14:nvContentPartPr>
              <p14:xfrm>
                <a:off x="11560920" y="4173393"/>
                <a:ext cx="8280" cy="529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26790ED-75F6-4389-B7E0-EF28E1284EB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556600" y="4169073"/>
                  <a:ext cx="16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2BD7DB0-C2DB-471D-A635-1FD9D298592D}"/>
                    </a:ext>
                  </a:extLst>
                </p14:cNvPr>
                <p14:cNvContentPartPr/>
                <p14:nvPr/>
              </p14:nvContentPartPr>
              <p14:xfrm>
                <a:off x="11524560" y="4198593"/>
                <a:ext cx="30600" cy="3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2BD7DB0-C2DB-471D-A635-1FD9D298592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520240" y="4194273"/>
                  <a:ext cx="392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1BC31CF-7FC3-41CB-92E5-9BF720969C11}"/>
                    </a:ext>
                  </a:extLst>
                </p14:cNvPr>
                <p14:cNvContentPartPr/>
                <p14:nvPr/>
              </p14:nvContentPartPr>
              <p14:xfrm>
                <a:off x="11659920" y="4157553"/>
                <a:ext cx="10080" cy="709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1BC31CF-7FC3-41CB-92E5-9BF720969C1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655600" y="4153233"/>
                  <a:ext cx="18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4C2A655-832B-4F4E-AFAE-5D26777A9AE4}"/>
                    </a:ext>
                  </a:extLst>
                </p14:cNvPr>
                <p14:cNvContentPartPr/>
                <p14:nvPr/>
              </p14:nvContentPartPr>
              <p14:xfrm>
                <a:off x="11615640" y="4193913"/>
                <a:ext cx="107640" cy="252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4C2A655-832B-4F4E-AFAE-5D26777A9AE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611320" y="4189593"/>
                  <a:ext cx="11628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6643922-43C0-4237-B179-F2C6AFE9EB87}"/>
              </a:ext>
            </a:extLst>
          </p:cNvPr>
          <p:cNvGrpSpPr/>
          <p:nvPr/>
        </p:nvGrpSpPr>
        <p:grpSpPr>
          <a:xfrm>
            <a:off x="5966592" y="5045826"/>
            <a:ext cx="131400" cy="72360"/>
            <a:chOff x="11795247" y="4149016"/>
            <a:chExt cx="131400" cy="7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32C5866-F555-4C25-B490-6A46975DEA6D}"/>
                    </a:ext>
                  </a:extLst>
                </p14:cNvPr>
                <p14:cNvContentPartPr/>
                <p14:nvPr/>
              </p14:nvContentPartPr>
              <p14:xfrm>
                <a:off x="11795247" y="4149016"/>
                <a:ext cx="59760" cy="694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32C5866-F555-4C25-B490-6A46975DEA6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790927" y="4144696"/>
                  <a:ext cx="684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AB60161-6CE0-493C-B76A-21BEA0038A24}"/>
                    </a:ext>
                  </a:extLst>
                </p14:cNvPr>
                <p14:cNvContentPartPr/>
                <p14:nvPr/>
              </p14:nvContentPartPr>
              <p14:xfrm>
                <a:off x="11882007" y="4194016"/>
                <a:ext cx="44640" cy="273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AB60161-6CE0-493C-B76A-21BEA0038A2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877687" y="4189696"/>
                  <a:ext cx="5328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748CFAF-B47E-417E-8F54-254CCCF9E7C3}"/>
              </a:ext>
            </a:extLst>
          </p:cNvPr>
          <p:cNvGrpSpPr/>
          <p:nvPr/>
        </p:nvGrpSpPr>
        <p:grpSpPr>
          <a:xfrm>
            <a:off x="3747022" y="5276573"/>
            <a:ext cx="1342080" cy="80640"/>
            <a:chOff x="9575677" y="4379762"/>
            <a:chExt cx="1342080" cy="8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42A26B7-D456-44F9-A6B6-B1D5A8E6A33C}"/>
                    </a:ext>
                  </a:extLst>
                </p14:cNvPr>
                <p14:cNvContentPartPr/>
                <p14:nvPr/>
              </p14:nvContentPartPr>
              <p14:xfrm>
                <a:off x="9575677" y="4403882"/>
                <a:ext cx="70200" cy="313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42A26B7-D456-44F9-A6B6-B1D5A8E6A33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571357" y="4399562"/>
                  <a:ext cx="78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A282A8B-B1BE-4D4B-B38B-799219023B88}"/>
                    </a:ext>
                  </a:extLst>
                </p14:cNvPr>
                <p14:cNvContentPartPr/>
                <p14:nvPr/>
              </p14:nvContentPartPr>
              <p14:xfrm>
                <a:off x="9666037" y="4415762"/>
                <a:ext cx="28800" cy="266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A282A8B-B1BE-4D4B-B38B-799219023B8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661717" y="4411442"/>
                  <a:ext cx="37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F8E9CAF-D131-4F49-9041-52D38C8E106D}"/>
                    </a:ext>
                  </a:extLst>
                </p14:cNvPr>
                <p14:cNvContentPartPr/>
                <p14:nvPr/>
              </p14:nvContentPartPr>
              <p14:xfrm>
                <a:off x="9719317" y="4413602"/>
                <a:ext cx="44640" cy="316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F8E9CAF-D131-4F49-9041-52D38C8E106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714997" y="4409282"/>
                  <a:ext cx="532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E9F89F0-A06F-4782-900C-0230252DFA86}"/>
                    </a:ext>
                  </a:extLst>
                </p14:cNvPr>
                <p14:cNvContentPartPr/>
                <p14:nvPr/>
              </p14:nvContentPartPr>
              <p14:xfrm>
                <a:off x="9787717" y="4416842"/>
                <a:ext cx="35640" cy="378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E9F89F0-A06F-4782-900C-0230252DFA8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783397" y="4412522"/>
                  <a:ext cx="442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267878B-0986-4B1C-BF34-C92EFFBF48B7}"/>
                    </a:ext>
                  </a:extLst>
                </p14:cNvPr>
                <p14:cNvContentPartPr/>
                <p14:nvPr/>
              </p14:nvContentPartPr>
              <p14:xfrm>
                <a:off x="9843517" y="4426922"/>
                <a:ext cx="360" cy="147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267878B-0986-4B1C-BF34-C92EFFBF48B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839197" y="4422602"/>
                  <a:ext cx="90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94293FC-7F83-4FF6-8C87-7818A858FF6A}"/>
                    </a:ext>
                  </a:extLst>
                </p14:cNvPr>
                <p14:cNvContentPartPr/>
                <p14:nvPr/>
              </p14:nvContentPartPr>
              <p14:xfrm>
                <a:off x="9835597" y="4411082"/>
                <a:ext cx="1440" cy="3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94293FC-7F83-4FF6-8C87-7818A858FF6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31277" y="4406762"/>
                  <a:ext cx="100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F5E98AC-170F-40D1-A521-876D815FEB1B}"/>
                    </a:ext>
                  </a:extLst>
                </p14:cNvPr>
                <p14:cNvContentPartPr/>
                <p14:nvPr/>
              </p14:nvContentPartPr>
              <p14:xfrm>
                <a:off x="9885637" y="4416122"/>
                <a:ext cx="42480" cy="356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F5E98AC-170F-40D1-A521-876D815FEB1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881317" y="4411802"/>
                  <a:ext cx="511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AC212B1-D240-4244-99C6-382321A58954}"/>
                    </a:ext>
                  </a:extLst>
                </p14:cNvPr>
                <p14:cNvContentPartPr/>
                <p14:nvPr/>
              </p14:nvContentPartPr>
              <p14:xfrm>
                <a:off x="9950077" y="4389842"/>
                <a:ext cx="10800" cy="489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AC212B1-D240-4244-99C6-382321A5895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945757" y="4385522"/>
                  <a:ext cx="194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5C7839A-1BB1-40D8-91A9-F1957F98F003}"/>
                    </a:ext>
                  </a:extLst>
                </p14:cNvPr>
                <p14:cNvContentPartPr/>
                <p14:nvPr/>
              </p14:nvContentPartPr>
              <p14:xfrm>
                <a:off x="9918397" y="4428362"/>
                <a:ext cx="30600" cy="18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5C7839A-1BB1-40D8-91A9-F1957F98F00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914077" y="4424042"/>
                  <a:ext cx="3924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0A11831-C128-4810-85CC-1678CFF8D9A7}"/>
                    </a:ext>
                  </a:extLst>
                </p14:cNvPr>
                <p14:cNvContentPartPr/>
                <p14:nvPr/>
              </p14:nvContentPartPr>
              <p14:xfrm>
                <a:off x="9992917" y="4419002"/>
                <a:ext cx="37080" cy="396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0A11831-C128-4810-85CC-1678CFF8D9A7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988597" y="4414682"/>
                  <a:ext cx="457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B103D1C-60E7-4BFA-B4F0-F1FCBAAEF6D5}"/>
                    </a:ext>
                  </a:extLst>
                </p14:cNvPr>
                <p14:cNvContentPartPr/>
                <p14:nvPr/>
              </p14:nvContentPartPr>
              <p14:xfrm>
                <a:off x="10112797" y="4426922"/>
                <a:ext cx="28800" cy="198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B103D1C-60E7-4BFA-B4F0-F1FCBAAEF6D5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108477" y="4422602"/>
                  <a:ext cx="374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5FC15FA-9BF7-44C5-990D-9BDE743FE875}"/>
                    </a:ext>
                  </a:extLst>
                </p14:cNvPr>
                <p14:cNvContentPartPr/>
                <p14:nvPr/>
              </p14:nvContentPartPr>
              <p14:xfrm>
                <a:off x="10168237" y="4390922"/>
                <a:ext cx="33840" cy="694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5FC15FA-9BF7-44C5-990D-9BDE743FE875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163917" y="4386602"/>
                  <a:ext cx="424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AE6060E-37EA-4D61-8628-83D2616ABBEB}"/>
                    </a:ext>
                  </a:extLst>
                </p14:cNvPr>
                <p14:cNvContentPartPr/>
                <p14:nvPr/>
              </p14:nvContentPartPr>
              <p14:xfrm>
                <a:off x="10152757" y="4428002"/>
                <a:ext cx="25200" cy="39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AE6060E-37EA-4D61-8628-83D2616ABBEB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148437" y="4423682"/>
                  <a:ext cx="338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7C3437A-CA77-498D-8054-DA33F7757AC9}"/>
                    </a:ext>
                  </a:extLst>
                </p14:cNvPr>
                <p14:cNvContentPartPr/>
                <p14:nvPr/>
              </p14:nvContentPartPr>
              <p14:xfrm>
                <a:off x="10292077" y="4430522"/>
                <a:ext cx="43200" cy="270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7C3437A-CA77-498D-8054-DA33F7757AC9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287757" y="4426202"/>
                  <a:ext cx="518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2A689E2-8876-4D55-A331-F2C4048A6BA8}"/>
                    </a:ext>
                  </a:extLst>
                </p14:cNvPr>
                <p14:cNvContentPartPr/>
                <p14:nvPr/>
              </p14:nvContentPartPr>
              <p14:xfrm>
                <a:off x="10429597" y="4408922"/>
                <a:ext cx="50040" cy="475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2A689E2-8876-4D55-A331-F2C4048A6BA8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425277" y="4404602"/>
                  <a:ext cx="586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E6A1C6E-CD7E-47D9-AD7C-100B1A81EE2C}"/>
                    </a:ext>
                  </a:extLst>
                </p14:cNvPr>
                <p14:cNvContentPartPr/>
                <p14:nvPr/>
              </p14:nvContentPartPr>
              <p14:xfrm>
                <a:off x="10484677" y="4417922"/>
                <a:ext cx="41760" cy="324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E6A1C6E-CD7E-47D9-AD7C-100B1A81EE2C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480357" y="4413602"/>
                  <a:ext cx="504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177B8E3-06A0-42BF-82ED-705BB5B001BD}"/>
                    </a:ext>
                  </a:extLst>
                </p14:cNvPr>
                <p14:cNvContentPartPr/>
                <p14:nvPr/>
              </p14:nvContentPartPr>
              <p14:xfrm>
                <a:off x="10541557" y="4410002"/>
                <a:ext cx="28440" cy="378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177B8E3-06A0-42BF-82ED-705BB5B001BD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537237" y="4405682"/>
                  <a:ext cx="370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378C991-10E2-4A65-AA36-D5EC871F1842}"/>
                    </a:ext>
                  </a:extLst>
                </p14:cNvPr>
                <p14:cNvContentPartPr/>
                <p14:nvPr/>
              </p14:nvContentPartPr>
              <p14:xfrm>
                <a:off x="10595917" y="4431602"/>
                <a:ext cx="5040" cy="169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378C991-10E2-4A65-AA36-D5EC871F1842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591597" y="4427282"/>
                  <a:ext cx="136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C849C3E-9A40-4078-A7D9-4DD9B9A4B71E}"/>
                    </a:ext>
                  </a:extLst>
                </p14:cNvPr>
                <p14:cNvContentPartPr/>
                <p14:nvPr/>
              </p14:nvContentPartPr>
              <p14:xfrm>
                <a:off x="10584757" y="4404242"/>
                <a:ext cx="720" cy="3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C849C3E-9A40-4078-A7D9-4DD9B9A4B71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580437" y="4399922"/>
                  <a:ext cx="93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47AA070-DAEB-42A0-BBF2-E75F4DFA965D}"/>
                    </a:ext>
                  </a:extLst>
                </p14:cNvPr>
                <p14:cNvContentPartPr/>
                <p14:nvPr/>
              </p14:nvContentPartPr>
              <p14:xfrm>
                <a:off x="10610677" y="4416122"/>
                <a:ext cx="52920" cy="331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47AA070-DAEB-42A0-BBF2-E75F4DFA965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606357" y="4411802"/>
                  <a:ext cx="615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17BBCC38-334C-4E55-908E-2487B4BD3E8C}"/>
                    </a:ext>
                  </a:extLst>
                </p14:cNvPr>
                <p14:cNvContentPartPr/>
                <p14:nvPr/>
              </p14:nvContentPartPr>
              <p14:xfrm>
                <a:off x="10689517" y="4414682"/>
                <a:ext cx="44640" cy="414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17BBCC38-334C-4E55-908E-2487B4BD3E8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685197" y="4410362"/>
                  <a:ext cx="532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A98B92A-B01D-471D-994C-161375790E31}"/>
                    </a:ext>
                  </a:extLst>
                </p14:cNvPr>
                <p14:cNvContentPartPr/>
                <p14:nvPr/>
              </p14:nvContentPartPr>
              <p14:xfrm>
                <a:off x="10832797" y="4420802"/>
                <a:ext cx="24480" cy="212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A98B92A-B01D-471D-994C-161375790E3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828477" y="4416482"/>
                  <a:ext cx="331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2ADD91A-9281-46EB-8238-F598D0564BD4}"/>
                    </a:ext>
                  </a:extLst>
                </p14:cNvPr>
                <p14:cNvContentPartPr/>
                <p14:nvPr/>
              </p14:nvContentPartPr>
              <p14:xfrm>
                <a:off x="10887877" y="4379762"/>
                <a:ext cx="25200" cy="748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2ADD91A-9281-46EB-8238-F598D0564BD4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883557" y="4375442"/>
                  <a:ext cx="338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F2C6F29-2051-46A2-84B3-2ED306390B04}"/>
                    </a:ext>
                  </a:extLst>
                </p14:cNvPr>
                <p14:cNvContentPartPr/>
                <p14:nvPr/>
              </p14:nvContentPartPr>
              <p14:xfrm>
                <a:off x="10868797" y="4420082"/>
                <a:ext cx="48960" cy="3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F2C6F29-2051-46A2-84B3-2ED306390B0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864477" y="4415762"/>
                  <a:ext cx="5760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6F6B4A7-CAE7-4A19-B81C-79E40B832879}"/>
              </a:ext>
            </a:extLst>
          </p:cNvPr>
          <p:cNvGrpSpPr/>
          <p:nvPr/>
        </p:nvGrpSpPr>
        <p:grpSpPr>
          <a:xfrm>
            <a:off x="5196022" y="5300333"/>
            <a:ext cx="446040" cy="86040"/>
            <a:chOff x="11024677" y="4403522"/>
            <a:chExt cx="446040" cy="8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5FD7017-C90B-40F2-A691-3FA0693636DB}"/>
                    </a:ext>
                  </a:extLst>
                </p14:cNvPr>
                <p14:cNvContentPartPr/>
                <p14:nvPr/>
              </p14:nvContentPartPr>
              <p14:xfrm>
                <a:off x="11024677" y="4419002"/>
                <a:ext cx="56160" cy="302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5FD7017-C90B-40F2-A691-3FA0693636DB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1020357" y="4414682"/>
                  <a:ext cx="648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B175BFD-03B5-4C16-828C-E33D454662F6}"/>
                    </a:ext>
                  </a:extLst>
                </p14:cNvPr>
                <p14:cNvContentPartPr/>
                <p14:nvPr/>
              </p14:nvContentPartPr>
              <p14:xfrm>
                <a:off x="11090557" y="4428362"/>
                <a:ext cx="48240" cy="291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B175BFD-03B5-4C16-828C-E33D454662F6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1086237" y="4424042"/>
                  <a:ext cx="568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B0C826D-F200-467F-B437-B602437DE727}"/>
                    </a:ext>
                  </a:extLst>
                </p14:cNvPr>
                <p14:cNvContentPartPr/>
                <p14:nvPr/>
              </p14:nvContentPartPr>
              <p14:xfrm>
                <a:off x="11154277" y="4440242"/>
                <a:ext cx="45360" cy="219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B0C826D-F200-467F-B437-B602437DE727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1149957" y="4435922"/>
                  <a:ext cx="540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33648AE-E926-4184-A8B9-E6E5B221A67E}"/>
                    </a:ext>
                  </a:extLst>
                </p14:cNvPr>
                <p14:cNvContentPartPr/>
                <p14:nvPr/>
              </p14:nvContentPartPr>
              <p14:xfrm>
                <a:off x="11233117" y="4403522"/>
                <a:ext cx="44280" cy="558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33648AE-E926-4184-A8B9-E6E5B221A67E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228797" y="4399202"/>
                  <a:ext cx="529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83AECA9-A046-4BC8-B16D-319015B585ED}"/>
                    </a:ext>
                  </a:extLst>
                </p14:cNvPr>
                <p14:cNvContentPartPr/>
                <p14:nvPr/>
              </p14:nvContentPartPr>
              <p14:xfrm>
                <a:off x="11300437" y="4447082"/>
                <a:ext cx="37800" cy="259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83AECA9-A046-4BC8-B16D-319015B585ED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96117" y="4442762"/>
                  <a:ext cx="464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B8E8CC6-7B6B-4C58-B4B6-E8D56E900D42}"/>
                    </a:ext>
                  </a:extLst>
                </p14:cNvPr>
                <p14:cNvContentPartPr/>
                <p14:nvPr/>
              </p14:nvContentPartPr>
              <p14:xfrm>
                <a:off x="11337157" y="4436282"/>
                <a:ext cx="45360" cy="302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B8E8CC6-7B6B-4C58-B4B6-E8D56E900D42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1332837" y="4431962"/>
                  <a:ext cx="540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876FF8C-7B92-468F-91F5-96E22030FB79}"/>
                    </a:ext>
                  </a:extLst>
                </p14:cNvPr>
                <p14:cNvContentPartPr/>
                <p14:nvPr/>
              </p14:nvContentPartPr>
              <p14:xfrm>
                <a:off x="11401957" y="4444562"/>
                <a:ext cx="68760" cy="450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876FF8C-7B92-468F-91F5-96E22030FB79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1397637" y="4440242"/>
                  <a:ext cx="7740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7BF4A06A-BC00-44B3-9DFD-B42BD463630C}"/>
              </a:ext>
            </a:extLst>
          </p:cNvPr>
          <p:cNvGrpSpPr/>
          <p:nvPr/>
        </p:nvGrpSpPr>
        <p:grpSpPr>
          <a:xfrm>
            <a:off x="5705964" y="5236715"/>
            <a:ext cx="329040" cy="150480"/>
            <a:chOff x="11534619" y="4339905"/>
            <a:chExt cx="329040" cy="15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AE843B4-5A40-4059-AC23-F5E81360AFA1}"/>
                    </a:ext>
                  </a:extLst>
                </p14:cNvPr>
                <p14:cNvContentPartPr/>
                <p14:nvPr/>
              </p14:nvContentPartPr>
              <p14:xfrm>
                <a:off x="11567739" y="4339905"/>
                <a:ext cx="15120" cy="1429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AE843B4-5A40-4059-AC23-F5E81360AFA1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1563419" y="4335585"/>
                  <a:ext cx="237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0AD44A4-D1E4-4C7A-9A0E-C809EA78BD6A}"/>
                    </a:ext>
                  </a:extLst>
                </p14:cNvPr>
                <p14:cNvContentPartPr/>
                <p14:nvPr/>
              </p14:nvContentPartPr>
              <p14:xfrm>
                <a:off x="11534619" y="4439265"/>
                <a:ext cx="82080" cy="32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0AD44A4-D1E4-4C7A-9A0E-C809EA78BD6A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1530299" y="4434945"/>
                  <a:ext cx="9072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AAA1365-1757-43E0-969A-516ABA9CB86C}"/>
                    </a:ext>
                  </a:extLst>
                </p14:cNvPr>
                <p14:cNvContentPartPr/>
                <p14:nvPr/>
              </p14:nvContentPartPr>
              <p14:xfrm>
                <a:off x="11610579" y="4433145"/>
                <a:ext cx="71640" cy="403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AAA1365-1757-43E0-969A-516ABA9CB86C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606259" y="4428825"/>
                  <a:ext cx="802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A38ED9B-962E-41D1-8C0E-B9FEB6BC57B0}"/>
                    </a:ext>
                  </a:extLst>
                </p14:cNvPr>
                <p14:cNvContentPartPr/>
                <p14:nvPr/>
              </p14:nvContentPartPr>
              <p14:xfrm>
                <a:off x="11698059" y="4443585"/>
                <a:ext cx="42840" cy="291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A38ED9B-962E-41D1-8C0E-B9FEB6BC57B0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693739" y="4439265"/>
                  <a:ext cx="514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8B1B981-4BE8-4AC0-81E8-8DA151ABDCAB}"/>
                    </a:ext>
                  </a:extLst>
                </p14:cNvPr>
                <p14:cNvContentPartPr/>
                <p14:nvPr/>
              </p14:nvContentPartPr>
              <p14:xfrm>
                <a:off x="11741979" y="4384185"/>
                <a:ext cx="32400" cy="928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8B1B981-4BE8-4AC0-81E8-8DA151ABDCAB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1737659" y="4379865"/>
                  <a:ext cx="410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ABCDF246-A013-4F68-A5F0-F72B5AA5AAD9}"/>
                    </a:ext>
                  </a:extLst>
                </p14:cNvPr>
                <p14:cNvContentPartPr/>
                <p14:nvPr/>
              </p14:nvContentPartPr>
              <p14:xfrm>
                <a:off x="11792739" y="4438905"/>
                <a:ext cx="31320" cy="493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ABCDF246-A013-4F68-A5F0-F72B5AA5AAD9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1788419" y="4434585"/>
                  <a:ext cx="399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82D26DE-2771-47AC-A538-A34C4359E3E2}"/>
                    </a:ext>
                  </a:extLst>
                </p14:cNvPr>
                <p14:cNvContentPartPr/>
                <p14:nvPr/>
              </p14:nvContentPartPr>
              <p14:xfrm>
                <a:off x="11862219" y="4490025"/>
                <a:ext cx="1440" cy="3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82D26DE-2771-47AC-A538-A34C4359E3E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857899" y="4485705"/>
                  <a:ext cx="1008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3B7AB776-50FC-414C-8417-8B28B1AB1425}"/>
              </a:ext>
            </a:extLst>
          </p:cNvPr>
          <p:cNvGrpSpPr/>
          <p:nvPr/>
        </p:nvGrpSpPr>
        <p:grpSpPr>
          <a:xfrm>
            <a:off x="3786752" y="5451979"/>
            <a:ext cx="793080" cy="133920"/>
            <a:chOff x="9615407" y="4555169"/>
            <a:chExt cx="793080" cy="13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DAB59D6-3853-46B3-A0BF-BA1E974CECBC}"/>
                    </a:ext>
                  </a:extLst>
                </p14:cNvPr>
                <p14:cNvContentPartPr/>
                <p14:nvPr/>
              </p14:nvContentPartPr>
              <p14:xfrm>
                <a:off x="9615407" y="4569569"/>
                <a:ext cx="57600" cy="802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DAB59D6-3853-46B3-A0BF-BA1E974CECBC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611087" y="4565249"/>
                  <a:ext cx="662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792EE8B-8CEF-4349-9091-DF57A418481B}"/>
                    </a:ext>
                  </a:extLst>
                </p14:cNvPr>
                <p14:cNvContentPartPr/>
                <p14:nvPr/>
              </p14:nvContentPartPr>
              <p14:xfrm>
                <a:off x="9616847" y="4612769"/>
                <a:ext cx="34560" cy="72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792EE8B-8CEF-4349-9091-DF57A418481B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612527" y="4608449"/>
                  <a:ext cx="432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A7F19CE-F609-4B0B-B9BC-F39796AFCE75}"/>
                    </a:ext>
                  </a:extLst>
                </p14:cNvPr>
                <p14:cNvContentPartPr/>
                <p14:nvPr/>
              </p14:nvContentPartPr>
              <p14:xfrm>
                <a:off x="9690647" y="4576049"/>
                <a:ext cx="18360" cy="709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A7F19CE-F609-4B0B-B9BC-F39796AFCE75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9686327" y="4571729"/>
                  <a:ext cx="270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B72C6470-1962-4F71-85CC-A01F70B49B67}"/>
                    </a:ext>
                  </a:extLst>
                </p14:cNvPr>
                <p14:cNvContentPartPr/>
                <p14:nvPr/>
              </p14:nvContentPartPr>
              <p14:xfrm>
                <a:off x="9671207" y="4618529"/>
                <a:ext cx="28800" cy="54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B72C6470-1962-4F71-85CC-A01F70B49B6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666887" y="4614209"/>
                  <a:ext cx="3744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0CCE3043-B328-4700-9CB2-C846E7D66C7E}"/>
                    </a:ext>
                  </a:extLst>
                </p14:cNvPr>
                <p14:cNvContentPartPr/>
                <p14:nvPr/>
              </p14:nvContentPartPr>
              <p14:xfrm>
                <a:off x="9730247" y="4571729"/>
                <a:ext cx="14760" cy="604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0CCE3043-B328-4700-9CB2-C846E7D66C7E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725927" y="4567409"/>
                  <a:ext cx="234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0AF46EE-DA36-4B0E-BD1D-CAE760725889}"/>
                    </a:ext>
                  </a:extLst>
                </p14:cNvPr>
                <p14:cNvContentPartPr/>
                <p14:nvPr/>
              </p14:nvContentPartPr>
              <p14:xfrm>
                <a:off x="9713327" y="4610969"/>
                <a:ext cx="83520" cy="295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0AF46EE-DA36-4B0E-BD1D-CAE760725889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709007" y="4606649"/>
                  <a:ext cx="921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F213235B-A3BA-4A67-92BD-7ED80C81E7F9}"/>
                    </a:ext>
                  </a:extLst>
                </p14:cNvPr>
                <p14:cNvContentPartPr/>
                <p14:nvPr/>
              </p14:nvContentPartPr>
              <p14:xfrm>
                <a:off x="9799727" y="4600529"/>
                <a:ext cx="20520" cy="367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F213235B-A3BA-4A67-92BD-7ED80C81E7F9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795407" y="4596209"/>
                  <a:ext cx="291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1215766-3D6C-4071-8AD5-77ACD300244D}"/>
                    </a:ext>
                  </a:extLst>
                </p14:cNvPr>
                <p14:cNvContentPartPr/>
                <p14:nvPr/>
              </p14:nvContentPartPr>
              <p14:xfrm>
                <a:off x="9919967" y="4612769"/>
                <a:ext cx="65520" cy="406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1215766-3D6C-4071-8AD5-77ACD300244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915647" y="4608449"/>
                  <a:ext cx="741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6C03CCBB-1E10-4DE3-A33D-4D516F8A27EE}"/>
                    </a:ext>
                  </a:extLst>
                </p14:cNvPr>
                <p14:cNvContentPartPr/>
                <p14:nvPr/>
              </p14:nvContentPartPr>
              <p14:xfrm>
                <a:off x="9976127" y="4555169"/>
                <a:ext cx="18360" cy="914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6C03CCBB-1E10-4DE3-A33D-4D516F8A27E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971807" y="4550849"/>
                  <a:ext cx="270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067ECFC-D511-4E15-B5E2-CC4FDBDFD4AD}"/>
                    </a:ext>
                  </a:extLst>
                </p14:cNvPr>
                <p14:cNvContentPartPr/>
                <p14:nvPr/>
              </p14:nvContentPartPr>
              <p14:xfrm>
                <a:off x="10004567" y="4571729"/>
                <a:ext cx="18360" cy="705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067ECFC-D511-4E15-B5E2-CC4FDBDFD4AD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000247" y="4567409"/>
                  <a:ext cx="270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38A8E38-3C3E-4F7F-B049-3F8DF8A40530}"/>
                    </a:ext>
                  </a:extLst>
                </p14:cNvPr>
                <p14:cNvContentPartPr/>
                <p14:nvPr/>
              </p14:nvContentPartPr>
              <p14:xfrm>
                <a:off x="10057847" y="4678649"/>
                <a:ext cx="9360" cy="104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38A8E38-3C3E-4F7F-B049-3F8DF8A40530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053527" y="4674329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3C1DAC2-CF4D-430A-8D41-49926E71712B}"/>
                    </a:ext>
                  </a:extLst>
                </p14:cNvPr>
                <p14:cNvContentPartPr/>
                <p14:nvPr/>
              </p14:nvContentPartPr>
              <p14:xfrm>
                <a:off x="10151087" y="4587929"/>
                <a:ext cx="13320" cy="565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3C1DAC2-CF4D-430A-8D41-49926E71712B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146767" y="4583609"/>
                  <a:ext cx="219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B26F4B4-24F8-466F-B7C7-40D73AAA7DF1}"/>
                    </a:ext>
                  </a:extLst>
                </p14:cNvPr>
                <p14:cNvContentPartPr/>
                <p14:nvPr/>
              </p14:nvContentPartPr>
              <p14:xfrm>
                <a:off x="10104647" y="4648049"/>
                <a:ext cx="86040" cy="126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B26F4B4-24F8-466F-B7C7-40D73AAA7DF1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100327" y="4643729"/>
                  <a:ext cx="946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E27AD1E9-9CB1-4E7D-85EF-0B69D652E882}"/>
                    </a:ext>
                  </a:extLst>
                </p14:cNvPr>
                <p14:cNvContentPartPr/>
                <p14:nvPr/>
              </p14:nvContentPartPr>
              <p14:xfrm>
                <a:off x="10106807" y="4582889"/>
                <a:ext cx="82800" cy="133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E27AD1E9-9CB1-4E7D-85EF-0B69D652E882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0102487" y="4578569"/>
                  <a:ext cx="914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904932C-88D0-4A84-B368-53C88F5AD516}"/>
                    </a:ext>
                  </a:extLst>
                </p14:cNvPr>
                <p14:cNvContentPartPr/>
                <p14:nvPr/>
              </p14:nvContentPartPr>
              <p14:xfrm>
                <a:off x="10284647" y="4604849"/>
                <a:ext cx="56880" cy="428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904932C-88D0-4A84-B368-53C88F5AD516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0280327" y="4600529"/>
                  <a:ext cx="655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10EECB5A-3F70-402F-8004-EE0508A288A7}"/>
                    </a:ext>
                  </a:extLst>
                </p14:cNvPr>
                <p14:cNvContentPartPr/>
                <p14:nvPr/>
              </p14:nvContentPartPr>
              <p14:xfrm>
                <a:off x="10356647" y="4616009"/>
                <a:ext cx="51840" cy="327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10EECB5A-3F70-402F-8004-EE0508A288A7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0352327" y="4611689"/>
                  <a:ext cx="6048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28535764-CB15-4778-B5FD-B300CF54C912}"/>
                  </a:ext>
                </a:extLst>
              </p14:cNvPr>
              <p14:cNvContentPartPr/>
              <p14:nvPr/>
            </p14:nvContentPartPr>
            <p14:xfrm>
              <a:off x="4698992" y="5512819"/>
              <a:ext cx="75240" cy="2844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28535764-CB15-4778-B5FD-B300CF54C912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4694672" y="5508499"/>
                <a:ext cx="8388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8" name="Group 217">
            <a:extLst>
              <a:ext uri="{FF2B5EF4-FFF2-40B4-BE49-F238E27FC236}">
                <a16:creationId xmlns:a16="http://schemas.microsoft.com/office/drawing/2014/main" id="{BB4E975C-F2B1-4782-8A07-3B5DC6EFA5FC}"/>
              </a:ext>
            </a:extLst>
          </p:cNvPr>
          <p:cNvGrpSpPr/>
          <p:nvPr/>
        </p:nvGrpSpPr>
        <p:grpSpPr>
          <a:xfrm>
            <a:off x="4902394" y="5483557"/>
            <a:ext cx="1440785" cy="119983"/>
            <a:chOff x="10731047" y="4586746"/>
            <a:chExt cx="1440785" cy="11998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2270514-7868-4FFE-AAC0-ED9B42BD4169}"/>
                    </a:ext>
                  </a:extLst>
                </p14:cNvPr>
                <p14:cNvContentPartPr/>
                <p14:nvPr/>
              </p14:nvContentPartPr>
              <p14:xfrm>
                <a:off x="10731047" y="4598009"/>
                <a:ext cx="107280" cy="421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2270514-7868-4FFE-AAC0-ED9B42BD4169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0726727" y="4593689"/>
                  <a:ext cx="1159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2D777FC-C36D-4207-9EC3-5B92B4F539E7}"/>
                    </a:ext>
                  </a:extLst>
                </p14:cNvPr>
                <p14:cNvContentPartPr/>
                <p14:nvPr/>
              </p14:nvContentPartPr>
              <p14:xfrm>
                <a:off x="10862447" y="4617809"/>
                <a:ext cx="69840" cy="277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2D777FC-C36D-4207-9EC3-5B92B4F539E7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858127" y="4613489"/>
                  <a:ext cx="784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458533B-EE08-4873-8085-7952C100F741}"/>
                    </a:ext>
                  </a:extLst>
                </p14:cNvPr>
                <p14:cNvContentPartPr/>
                <p14:nvPr/>
              </p14:nvContentPartPr>
              <p14:xfrm>
                <a:off x="10959287" y="4612049"/>
                <a:ext cx="30600" cy="946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458533B-EE08-4873-8085-7952C100F741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954967" y="4607729"/>
                  <a:ext cx="392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1FF5170-7640-4A49-B3EC-A934A22DEA04}"/>
                    </a:ext>
                  </a:extLst>
                </p14:cNvPr>
                <p14:cNvContentPartPr/>
                <p14:nvPr/>
              </p14:nvContentPartPr>
              <p14:xfrm>
                <a:off x="11016167" y="4611689"/>
                <a:ext cx="35280" cy="273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1FF5170-7640-4A49-B3EC-A934A22DEA04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1011847" y="4607369"/>
                  <a:ext cx="439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2B14A6B8-318E-42C5-95D0-34F40515A9F1}"/>
                    </a:ext>
                  </a:extLst>
                </p14:cNvPr>
                <p14:cNvContentPartPr/>
                <p14:nvPr/>
              </p14:nvContentPartPr>
              <p14:xfrm>
                <a:off x="11061887" y="4591169"/>
                <a:ext cx="6840" cy="370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2B14A6B8-318E-42C5-95D0-34F40515A9F1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1057567" y="4586849"/>
                  <a:ext cx="154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DF7358B7-DCC3-4165-B4C7-23A8F91BB992}"/>
                    </a:ext>
                  </a:extLst>
                </p14:cNvPr>
                <p14:cNvContentPartPr/>
                <p14:nvPr/>
              </p14:nvContentPartPr>
              <p14:xfrm>
                <a:off x="11032007" y="4618529"/>
                <a:ext cx="91080" cy="252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DF7358B7-DCC3-4165-B4C7-23A8F91BB992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1027687" y="4614209"/>
                  <a:ext cx="997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AA5AB10-8F2F-4037-8B57-1EA49E31EC09}"/>
                    </a:ext>
                  </a:extLst>
                </p14:cNvPr>
                <p14:cNvContentPartPr/>
                <p14:nvPr/>
              </p14:nvContentPartPr>
              <p14:xfrm>
                <a:off x="11131007" y="4603769"/>
                <a:ext cx="37440" cy="450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AA5AB10-8F2F-4037-8B57-1EA49E31EC09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1126687" y="4599449"/>
                  <a:ext cx="460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8DAD44CF-726E-490B-B1E3-34B109286A77}"/>
                    </a:ext>
                  </a:extLst>
                </p14:cNvPr>
                <p14:cNvContentPartPr/>
                <p14:nvPr/>
              </p14:nvContentPartPr>
              <p14:xfrm>
                <a:off x="11210567" y="4657049"/>
                <a:ext cx="360" cy="3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8DAD44CF-726E-490B-B1E3-34B109286A7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206247" y="465272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D2C4A411-973C-4837-933E-EFF2E0094776}"/>
                    </a:ext>
                  </a:extLst>
                </p14:cNvPr>
                <p14:cNvContentPartPr/>
                <p14:nvPr/>
              </p14:nvContentPartPr>
              <p14:xfrm>
                <a:off x="11306392" y="4596466"/>
                <a:ext cx="1440" cy="568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D2C4A411-973C-4837-933E-EFF2E0094776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1302072" y="4592146"/>
                  <a:ext cx="100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D1AC245-85D8-4F3D-9C09-1C8FE3BDF476}"/>
                    </a:ext>
                  </a:extLst>
                </p14:cNvPr>
                <p14:cNvContentPartPr/>
                <p14:nvPr/>
              </p14:nvContentPartPr>
              <p14:xfrm>
                <a:off x="11256352" y="4656226"/>
                <a:ext cx="83520" cy="28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D1AC245-85D8-4F3D-9C09-1C8FE3BDF476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252032" y="4651906"/>
                  <a:ext cx="921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0B08179-E3D5-49C6-BD06-83DFC7818268}"/>
                    </a:ext>
                  </a:extLst>
                </p14:cNvPr>
                <p14:cNvContentPartPr/>
                <p14:nvPr/>
              </p14:nvContentPartPr>
              <p14:xfrm>
                <a:off x="11267872" y="4586746"/>
                <a:ext cx="49680" cy="21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0B08179-E3D5-49C6-BD06-83DFC781826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263552" y="4582426"/>
                  <a:ext cx="583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21B1693-428E-4BB5-A80F-DB51942A61FB}"/>
                    </a:ext>
                  </a:extLst>
                </p14:cNvPr>
                <p14:cNvContentPartPr/>
                <p14:nvPr/>
              </p14:nvContentPartPr>
              <p14:xfrm>
                <a:off x="11404312" y="4612666"/>
                <a:ext cx="57600" cy="475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E21B1693-428E-4BB5-A80F-DB51942A61FB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1399992" y="4608346"/>
                  <a:ext cx="662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DEDA71E1-5CD0-4FBF-BD9C-C61F9DBFB3C6}"/>
                    </a:ext>
                  </a:extLst>
                </p14:cNvPr>
                <p14:cNvContentPartPr/>
                <p14:nvPr/>
              </p14:nvContentPartPr>
              <p14:xfrm>
                <a:off x="11463352" y="4613746"/>
                <a:ext cx="60120" cy="439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DEDA71E1-5CD0-4FBF-BD9C-C61F9DBFB3C6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1459032" y="4609426"/>
                  <a:ext cx="687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7FB877E8-933B-4025-B022-196112D8310D}"/>
                    </a:ext>
                  </a:extLst>
                </p14:cNvPr>
                <p14:cNvContentPartPr/>
                <p14:nvPr/>
              </p14:nvContentPartPr>
              <p14:xfrm>
                <a:off x="11465512" y="4618066"/>
                <a:ext cx="47160" cy="496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7FB877E8-933B-4025-B022-196112D8310D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1461192" y="4613746"/>
                  <a:ext cx="558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5D0022DF-F4D2-4995-B5EF-FAA14052CAC5}"/>
                    </a:ext>
                  </a:extLst>
                </p14:cNvPr>
                <p14:cNvContentPartPr/>
                <p14:nvPr/>
              </p14:nvContentPartPr>
              <p14:xfrm>
                <a:off x="11546512" y="4609066"/>
                <a:ext cx="14040" cy="457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5D0022DF-F4D2-4995-B5EF-FAA14052CAC5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1542192" y="4604746"/>
                  <a:ext cx="226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16B321F-B41D-460C-B67C-1F1A42CE7306}"/>
                    </a:ext>
                  </a:extLst>
                </p14:cNvPr>
                <p14:cNvContentPartPr/>
                <p14:nvPr/>
              </p14:nvContentPartPr>
              <p14:xfrm>
                <a:off x="11594032" y="4614826"/>
                <a:ext cx="39240" cy="496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16B321F-B41D-460C-B67C-1F1A42CE7306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1589712" y="4610506"/>
                  <a:ext cx="478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868A178-FBA6-46B7-AC36-87B5FDA9C905}"/>
                    </a:ext>
                  </a:extLst>
                </p14:cNvPr>
                <p14:cNvContentPartPr/>
                <p14:nvPr/>
              </p14:nvContentPartPr>
              <p14:xfrm>
                <a:off x="11659912" y="4598986"/>
                <a:ext cx="1440" cy="666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868A178-FBA6-46B7-AC36-87B5FDA9C9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655592" y="4594666"/>
                  <a:ext cx="100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1CF31DB7-6692-4B86-BB5A-5D07DEF1B9F5}"/>
                    </a:ext>
                  </a:extLst>
                </p14:cNvPr>
                <p14:cNvContentPartPr/>
                <p14:nvPr/>
              </p14:nvContentPartPr>
              <p14:xfrm>
                <a:off x="11631472" y="4642906"/>
                <a:ext cx="26280" cy="28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1CF31DB7-6692-4B86-BB5A-5D07DEF1B9F5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1627152" y="4638586"/>
                  <a:ext cx="349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0B5C9BA8-0563-40CE-8DA8-4E91F9139030}"/>
                    </a:ext>
                  </a:extLst>
                </p14:cNvPr>
                <p14:cNvContentPartPr/>
                <p14:nvPr/>
              </p14:nvContentPartPr>
              <p14:xfrm>
                <a:off x="11801752" y="4601146"/>
                <a:ext cx="6120" cy="529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0B5C9BA8-0563-40CE-8DA8-4E91F9139030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1797432" y="4596826"/>
                  <a:ext cx="147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3B2ACA1-485A-4FBB-B855-47D404ADE02B}"/>
                    </a:ext>
                  </a:extLst>
                </p14:cNvPr>
                <p14:cNvContentPartPr/>
                <p14:nvPr/>
              </p14:nvContentPartPr>
              <p14:xfrm>
                <a:off x="11744152" y="4609066"/>
                <a:ext cx="126720" cy="482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3B2ACA1-485A-4FBB-B855-47D404ADE02B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1739832" y="4604746"/>
                  <a:ext cx="1353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E9ABE55-1AA3-4333-82AC-F9B639B1F34A}"/>
                    </a:ext>
                  </a:extLst>
                </p14:cNvPr>
                <p14:cNvContentPartPr/>
                <p14:nvPr/>
              </p14:nvContentPartPr>
              <p14:xfrm>
                <a:off x="11937472" y="4630666"/>
                <a:ext cx="16200" cy="6084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E9ABE55-1AA3-4333-82AC-F9B639B1F34A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1933152" y="4626346"/>
                  <a:ext cx="248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4EBF64A-2006-4AC1-8871-ED0FA181D2D8}"/>
                    </a:ext>
                  </a:extLst>
                </p14:cNvPr>
                <p14:cNvContentPartPr/>
                <p14:nvPr/>
              </p14:nvContentPartPr>
              <p14:xfrm>
                <a:off x="11948632" y="4614826"/>
                <a:ext cx="36000" cy="396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4EBF64A-2006-4AC1-8871-ED0FA181D2D8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1944312" y="4610506"/>
                  <a:ext cx="446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692B8ECF-14AE-4D89-9E60-6E0D555E49CF}"/>
                    </a:ext>
                  </a:extLst>
                </p14:cNvPr>
                <p14:cNvContentPartPr/>
                <p14:nvPr/>
              </p14:nvContentPartPr>
              <p14:xfrm>
                <a:off x="12004432" y="4589626"/>
                <a:ext cx="5040" cy="504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692B8ECF-14AE-4D89-9E60-6E0D555E49CF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2000112" y="4585306"/>
                  <a:ext cx="136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1A67341B-0941-45C8-AC2A-5255E7B9D57C}"/>
                    </a:ext>
                  </a:extLst>
                </p14:cNvPr>
                <p14:cNvContentPartPr/>
                <p14:nvPr/>
              </p14:nvContentPartPr>
              <p14:xfrm>
                <a:off x="12036472" y="4619866"/>
                <a:ext cx="37080" cy="313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1A67341B-0941-45C8-AC2A-5255E7B9D57C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2032152" y="4615546"/>
                  <a:ext cx="457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2AD82AD-192E-4E85-9A15-5CD385FE6CA1}"/>
                    </a:ext>
                  </a:extLst>
                </p14:cNvPr>
                <p14:cNvContentPartPr/>
                <p14:nvPr/>
              </p14:nvContentPartPr>
              <p14:xfrm>
                <a:off x="12085792" y="4629586"/>
                <a:ext cx="28080" cy="273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2AD82AD-192E-4E85-9A15-5CD385FE6CA1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2081472" y="4625266"/>
                  <a:ext cx="36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AEF9B5AD-E5A3-4762-9216-0659652A2D1B}"/>
                    </a:ext>
                  </a:extLst>
                </p14:cNvPr>
                <p14:cNvContentPartPr/>
                <p14:nvPr/>
              </p14:nvContentPartPr>
              <p14:xfrm>
                <a:off x="12116752" y="4632826"/>
                <a:ext cx="23400" cy="396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AEF9B5AD-E5A3-4762-9216-0659652A2D1B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2112432" y="4628506"/>
                  <a:ext cx="320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810B4E78-CB30-4731-AB06-DF323B3B83C7}"/>
                    </a:ext>
                  </a:extLst>
                </p14:cNvPr>
                <p14:cNvContentPartPr/>
                <p14:nvPr/>
              </p14:nvContentPartPr>
              <p14:xfrm>
                <a:off x="12139792" y="4634626"/>
                <a:ext cx="32040" cy="428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810B4E78-CB30-4731-AB06-DF323B3B83C7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2135472" y="4630306"/>
                  <a:ext cx="4068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058E21EC-5858-4B0D-BEBD-C3855DB49F54}"/>
              </a:ext>
            </a:extLst>
          </p:cNvPr>
          <p:cNvGrpSpPr/>
          <p:nvPr/>
        </p:nvGrpSpPr>
        <p:grpSpPr>
          <a:xfrm>
            <a:off x="4066201" y="5648910"/>
            <a:ext cx="190800" cy="82800"/>
            <a:chOff x="9894856" y="4752100"/>
            <a:chExt cx="190800" cy="8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4A84415D-6FDD-4C16-A83E-3199AAC297EE}"/>
                    </a:ext>
                  </a:extLst>
                </p14:cNvPr>
                <p14:cNvContentPartPr/>
                <p14:nvPr/>
              </p14:nvContentPartPr>
              <p14:xfrm>
                <a:off x="9894856" y="4789180"/>
                <a:ext cx="65160" cy="399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4A84415D-6FDD-4C16-A83E-3199AAC297EE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9890536" y="4784860"/>
                  <a:ext cx="738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761B10C4-21EA-4DEE-8737-C5AAE3A9779E}"/>
                    </a:ext>
                  </a:extLst>
                </p14:cNvPr>
                <p14:cNvContentPartPr/>
                <p14:nvPr/>
              </p14:nvContentPartPr>
              <p14:xfrm>
                <a:off x="9975136" y="4808620"/>
                <a:ext cx="47160" cy="255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761B10C4-21EA-4DEE-8737-C5AAE3A9779E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9970816" y="4804300"/>
                  <a:ext cx="558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B2827DC8-7890-4CF5-AA94-420B44326760}"/>
                    </a:ext>
                  </a:extLst>
                </p14:cNvPr>
                <p14:cNvContentPartPr/>
                <p14:nvPr/>
              </p14:nvContentPartPr>
              <p14:xfrm>
                <a:off x="10038496" y="4752100"/>
                <a:ext cx="47160" cy="828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B2827DC8-7890-4CF5-AA94-420B44326760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0034176" y="4747780"/>
                  <a:ext cx="55800" cy="9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A54D844F-A20E-4216-A061-48800CCDB282}"/>
              </a:ext>
            </a:extLst>
          </p:cNvPr>
          <p:cNvGrpSpPr/>
          <p:nvPr/>
        </p:nvGrpSpPr>
        <p:grpSpPr>
          <a:xfrm>
            <a:off x="4311001" y="5648550"/>
            <a:ext cx="936360" cy="136800"/>
            <a:chOff x="10139656" y="4751740"/>
            <a:chExt cx="936360" cy="13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4B613A6E-0A3D-46F6-AAC6-575FA1AFBDF7}"/>
                    </a:ext>
                  </a:extLst>
                </p14:cNvPr>
                <p14:cNvContentPartPr/>
                <p14:nvPr/>
              </p14:nvContentPartPr>
              <p14:xfrm>
                <a:off x="10195456" y="4759660"/>
                <a:ext cx="16200" cy="7524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4B613A6E-0A3D-46F6-AAC6-575FA1AFBDF7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0177456" y="4741660"/>
                  <a:ext cx="518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222CDD27-367F-43A8-8208-5A52C507CD85}"/>
                    </a:ext>
                  </a:extLst>
                </p14:cNvPr>
                <p14:cNvContentPartPr/>
                <p14:nvPr/>
              </p14:nvContentPartPr>
              <p14:xfrm>
                <a:off x="10139656" y="4751740"/>
                <a:ext cx="144720" cy="1069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222CDD27-367F-43A8-8208-5A52C507CD85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0121656" y="4733740"/>
                  <a:ext cx="1803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DCA97707-680E-4341-AC70-DE084C22B45E}"/>
                    </a:ext>
                  </a:extLst>
                </p14:cNvPr>
                <p14:cNvContentPartPr/>
                <p14:nvPr/>
              </p14:nvContentPartPr>
              <p14:xfrm>
                <a:off x="10345216" y="4751740"/>
                <a:ext cx="75600" cy="1245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DCA97707-680E-4341-AC70-DE084C22B45E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0327216" y="4733740"/>
                  <a:ext cx="1112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FCC67ED7-DA28-4C3F-B085-14C4DAA0FA74}"/>
                    </a:ext>
                  </a:extLst>
                </p14:cNvPr>
                <p14:cNvContentPartPr/>
                <p14:nvPr/>
              </p14:nvContentPartPr>
              <p14:xfrm>
                <a:off x="10321816" y="4806100"/>
                <a:ext cx="63720" cy="50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FCC67ED7-DA28-4C3F-B085-14C4DAA0FA7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0303816" y="4788100"/>
                  <a:ext cx="99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64DB7547-7702-495F-B209-003356F78EC1}"/>
                    </a:ext>
                  </a:extLst>
                </p14:cNvPr>
                <p14:cNvContentPartPr/>
                <p14:nvPr/>
              </p14:nvContentPartPr>
              <p14:xfrm>
                <a:off x="10316056" y="4755340"/>
                <a:ext cx="95400" cy="25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64DB7547-7702-495F-B209-003356F78EC1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0298416" y="4737700"/>
                  <a:ext cx="1310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BFAB201C-69B2-44B9-89BF-8F438F27DB46}"/>
                    </a:ext>
                  </a:extLst>
                </p14:cNvPr>
                <p14:cNvContentPartPr/>
                <p14:nvPr/>
              </p14:nvContentPartPr>
              <p14:xfrm>
                <a:off x="10486336" y="4780180"/>
                <a:ext cx="60840" cy="9828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BFAB201C-69B2-44B9-89BF-8F438F27DB46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0468696" y="4762540"/>
                  <a:ext cx="964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3575BA0A-54EA-4698-801F-2C542CEC3D02}"/>
                    </a:ext>
                  </a:extLst>
                </p14:cNvPr>
                <p14:cNvContentPartPr/>
                <p14:nvPr/>
              </p14:nvContentPartPr>
              <p14:xfrm>
                <a:off x="10583176" y="4783420"/>
                <a:ext cx="10080" cy="936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3575BA0A-54EA-4698-801F-2C542CEC3D02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0565536" y="4765420"/>
                  <a:ext cx="457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86FCD3C7-DA67-403E-AC4B-E14AB84465B1}"/>
                    </a:ext>
                  </a:extLst>
                </p14:cNvPr>
                <p14:cNvContentPartPr/>
                <p14:nvPr/>
              </p14:nvContentPartPr>
              <p14:xfrm>
                <a:off x="10653376" y="4791700"/>
                <a:ext cx="92880" cy="968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86FCD3C7-DA67-403E-AC4B-E14AB84465B1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0635376" y="4774060"/>
                  <a:ext cx="128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8CCEF866-CA86-441A-9C69-FBC99396BCFE}"/>
                    </a:ext>
                  </a:extLst>
                </p14:cNvPr>
                <p14:cNvContentPartPr/>
                <p14:nvPr/>
              </p14:nvContentPartPr>
              <p14:xfrm>
                <a:off x="10811776" y="4763260"/>
                <a:ext cx="19440" cy="1015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8CCEF866-CA86-441A-9C69-FBC99396BCFE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10793776" y="4745260"/>
                  <a:ext cx="550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73F34922-EF02-4DA0-B9C7-CE9FAFBB8F56}"/>
                    </a:ext>
                  </a:extLst>
                </p14:cNvPr>
                <p14:cNvContentPartPr/>
                <p14:nvPr/>
              </p14:nvContentPartPr>
              <p14:xfrm>
                <a:off x="10901776" y="4780180"/>
                <a:ext cx="10440" cy="9000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73F34922-EF02-4DA0-B9C7-CE9FAFBB8F56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10883776" y="4762540"/>
                  <a:ext cx="460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FA248126-8F92-48FE-A129-0CD9F1050603}"/>
                    </a:ext>
                  </a:extLst>
                </p14:cNvPr>
                <p14:cNvContentPartPr/>
                <p14:nvPr/>
              </p14:nvContentPartPr>
              <p14:xfrm>
                <a:off x="10813936" y="4819780"/>
                <a:ext cx="56880" cy="936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FA248126-8F92-48FE-A129-0CD9F105060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10795936" y="4801780"/>
                  <a:ext cx="925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7B8BD50A-027D-4F84-8D72-919B73219D27}"/>
                    </a:ext>
                  </a:extLst>
                </p14:cNvPr>
                <p14:cNvContentPartPr/>
                <p14:nvPr/>
              </p14:nvContentPartPr>
              <p14:xfrm>
                <a:off x="10997176" y="4790260"/>
                <a:ext cx="10440" cy="9036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7B8BD50A-027D-4F84-8D72-919B73219D27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0979176" y="4772260"/>
                  <a:ext cx="460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9A0C7454-5079-49E6-BE64-D53C85347B3D}"/>
                    </a:ext>
                  </a:extLst>
                </p14:cNvPr>
                <p14:cNvContentPartPr/>
                <p14:nvPr/>
              </p14:nvContentPartPr>
              <p14:xfrm>
                <a:off x="10935616" y="4785940"/>
                <a:ext cx="140400" cy="360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9A0C7454-5079-49E6-BE64-D53C85347B3D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0917616" y="4767940"/>
                  <a:ext cx="17604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01D4758E-962E-45D7-A859-36143D3E630F}"/>
              </a:ext>
            </a:extLst>
          </p:cNvPr>
          <p:cNvGrpSpPr/>
          <p:nvPr/>
        </p:nvGrpSpPr>
        <p:grpSpPr>
          <a:xfrm>
            <a:off x="5368321" y="5699670"/>
            <a:ext cx="250560" cy="116640"/>
            <a:chOff x="11196976" y="4802860"/>
            <a:chExt cx="250560" cy="11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9082B324-FEC6-4D33-A344-88A0425DAF63}"/>
                    </a:ext>
                  </a:extLst>
                </p14:cNvPr>
                <p14:cNvContentPartPr/>
                <p14:nvPr/>
              </p14:nvContentPartPr>
              <p14:xfrm>
                <a:off x="11196976" y="4802860"/>
                <a:ext cx="77760" cy="1166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9082B324-FEC6-4D33-A344-88A0425DAF63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1192656" y="4798540"/>
                  <a:ext cx="86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FEEB6879-84F3-405A-84F0-8D8243F122B0}"/>
                    </a:ext>
                  </a:extLst>
                </p14:cNvPr>
                <p14:cNvContentPartPr/>
                <p14:nvPr/>
              </p14:nvContentPartPr>
              <p14:xfrm>
                <a:off x="11289856" y="4830940"/>
                <a:ext cx="37800" cy="2736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FEEB6879-84F3-405A-84F0-8D8243F122B0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11285536" y="4826620"/>
                  <a:ext cx="46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44F56516-E40C-403E-BF6F-27DCBC2BE57E}"/>
                    </a:ext>
                  </a:extLst>
                </p14:cNvPr>
                <p14:cNvContentPartPr/>
                <p14:nvPr/>
              </p14:nvContentPartPr>
              <p14:xfrm>
                <a:off x="11364016" y="4807540"/>
                <a:ext cx="42120" cy="5292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44F56516-E40C-403E-BF6F-27DCBC2BE57E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11359696" y="4803220"/>
                  <a:ext cx="507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88BB2862-C69F-4939-B6A7-2FF01FE567F5}"/>
                    </a:ext>
                  </a:extLst>
                </p14:cNvPr>
                <p14:cNvContentPartPr/>
                <p14:nvPr/>
              </p14:nvContentPartPr>
              <p14:xfrm>
                <a:off x="11447176" y="4871980"/>
                <a:ext cx="360" cy="36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88BB2862-C69F-4939-B6A7-2FF01FE567F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42856" y="486766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0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CF39DAD9-AFB4-4F59-9825-34E111F8C46B}"/>
                  </a:ext>
                </a:extLst>
              </p14:cNvPr>
              <p14:cNvContentPartPr/>
              <p14:nvPr/>
            </p14:nvContentPartPr>
            <p14:xfrm>
              <a:off x="169096" y="6638989"/>
              <a:ext cx="180000" cy="210456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CF39DAD9-AFB4-4F59-9825-34E111F8C46B}"/>
                  </a:ext>
                </a:extLst>
              </p:cNvPr>
              <p:cNvPicPr/>
              <p:nvPr/>
            </p:nvPicPr>
            <p:blipFill>
              <a:blip r:embed="rId471"/>
              <a:stretch>
                <a:fillRect/>
              </a:stretch>
            </p:blipFill>
            <p:spPr>
              <a:xfrm>
                <a:off x="133096" y="6567349"/>
                <a:ext cx="251640" cy="22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2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503A365A-C9DB-4D87-A323-EB4020429FAA}"/>
                  </a:ext>
                </a:extLst>
              </p14:cNvPr>
              <p14:cNvContentPartPr/>
              <p14:nvPr/>
            </p14:nvContentPartPr>
            <p14:xfrm>
              <a:off x="201496" y="8805109"/>
              <a:ext cx="2282400" cy="4032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503A365A-C9DB-4D87-A323-EB4020429FAA}"/>
                  </a:ext>
                </a:extLst>
              </p:cNvPr>
              <p:cNvPicPr/>
              <p:nvPr/>
            </p:nvPicPr>
            <p:blipFill>
              <a:blip r:embed="rId473"/>
              <a:stretch>
                <a:fillRect/>
              </a:stretch>
            </p:blipFill>
            <p:spPr>
              <a:xfrm>
                <a:off x="165856" y="8733469"/>
                <a:ext cx="23540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4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8EEE59E1-416B-46C3-8631-7E991D83B7C7}"/>
                  </a:ext>
                </a:extLst>
              </p14:cNvPr>
              <p14:cNvContentPartPr/>
              <p14:nvPr/>
            </p14:nvContentPartPr>
            <p14:xfrm>
              <a:off x="4606489" y="354197"/>
              <a:ext cx="1920240" cy="15480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8EEE59E1-416B-46C3-8631-7E991D83B7C7}"/>
                  </a:ext>
                </a:extLst>
              </p:cNvPr>
              <p:cNvPicPr/>
              <p:nvPr/>
            </p:nvPicPr>
            <p:blipFill>
              <a:blip r:embed="rId475"/>
              <a:stretch>
                <a:fillRect/>
              </a:stretch>
            </p:blipFill>
            <p:spPr>
              <a:xfrm>
                <a:off x="4570489" y="282197"/>
                <a:ext cx="1991880" cy="29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2" name="Group 271">
            <a:extLst>
              <a:ext uri="{FF2B5EF4-FFF2-40B4-BE49-F238E27FC236}">
                <a16:creationId xmlns:a16="http://schemas.microsoft.com/office/drawing/2014/main" id="{2BF11584-6DA2-45AA-8FA4-DB1F25FDB243}"/>
              </a:ext>
            </a:extLst>
          </p:cNvPr>
          <p:cNvGrpSpPr/>
          <p:nvPr/>
        </p:nvGrpSpPr>
        <p:grpSpPr>
          <a:xfrm>
            <a:off x="4840134" y="6835079"/>
            <a:ext cx="1099080" cy="900000"/>
            <a:chOff x="10668789" y="5938269"/>
            <a:chExt cx="1099080" cy="90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AD73657E-7FCA-4720-88C6-5EC8541D6AE5}"/>
                    </a:ext>
                  </a:extLst>
                </p14:cNvPr>
                <p14:cNvContentPartPr/>
                <p14:nvPr/>
              </p14:nvContentPartPr>
              <p14:xfrm>
                <a:off x="10951029" y="6212229"/>
                <a:ext cx="38520" cy="33372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AD73657E-7FCA-4720-88C6-5EC8541D6AE5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0946709" y="6207909"/>
                  <a:ext cx="4716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872741BE-8720-4D2B-9461-0AEA3305903A}"/>
                    </a:ext>
                  </a:extLst>
                </p14:cNvPr>
                <p14:cNvContentPartPr/>
                <p14:nvPr/>
              </p14:nvContentPartPr>
              <p14:xfrm>
                <a:off x="10668789" y="6218349"/>
                <a:ext cx="684000" cy="1260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872741BE-8720-4D2B-9461-0AEA3305903A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0664469" y="6214029"/>
                  <a:ext cx="6926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161992FD-4895-49F6-9F76-E4F2C00CF767}"/>
                    </a:ext>
                  </a:extLst>
                </p14:cNvPr>
                <p14:cNvContentPartPr/>
                <p14:nvPr/>
              </p14:nvContentPartPr>
              <p14:xfrm>
                <a:off x="10674909" y="6444069"/>
                <a:ext cx="704160" cy="9360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161992FD-4895-49F6-9F76-E4F2C00CF767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0670589" y="6439749"/>
                  <a:ext cx="7128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E23D6A57-EBC2-4177-AD18-15823E70D638}"/>
                    </a:ext>
                  </a:extLst>
                </p14:cNvPr>
                <p14:cNvContentPartPr/>
                <p14:nvPr/>
              </p14:nvContentPartPr>
              <p14:xfrm>
                <a:off x="11293389" y="5938269"/>
                <a:ext cx="474480" cy="45972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E23D6A57-EBC2-4177-AD18-15823E70D638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11289069" y="5933949"/>
                  <a:ext cx="48312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E4C194C9-90D6-4BB1-B699-22E861FB1F44}"/>
                    </a:ext>
                  </a:extLst>
                </p14:cNvPr>
                <p14:cNvContentPartPr/>
                <p14:nvPr/>
              </p14:nvContentPartPr>
              <p14:xfrm>
                <a:off x="11282229" y="6456309"/>
                <a:ext cx="442440" cy="38196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E4C194C9-90D6-4BB1-B699-22E861FB1F44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11277909" y="6451989"/>
                  <a:ext cx="451080" cy="39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59AD2574-22E1-45FF-BE57-431750D195BA}"/>
              </a:ext>
            </a:extLst>
          </p:cNvPr>
          <p:cNvGrpSpPr/>
          <p:nvPr/>
        </p:nvGrpSpPr>
        <p:grpSpPr>
          <a:xfrm>
            <a:off x="5097534" y="7109039"/>
            <a:ext cx="626040" cy="409320"/>
            <a:chOff x="10926189" y="6212229"/>
            <a:chExt cx="626040" cy="40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A4EA3749-B7ED-43A3-B5DA-BE3294606FAC}"/>
                    </a:ext>
                  </a:extLst>
                </p14:cNvPr>
                <p14:cNvContentPartPr/>
                <p14:nvPr/>
              </p14:nvContentPartPr>
              <p14:xfrm>
                <a:off x="10926189" y="6310869"/>
                <a:ext cx="415800" cy="3168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A4EA3749-B7ED-43A3-B5DA-BE3294606FAC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0908189" y="6292869"/>
                  <a:ext cx="4514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3C3E74C4-1739-44EC-8F9B-F07706578E03}"/>
                    </a:ext>
                  </a:extLst>
                </p14:cNvPr>
                <p14:cNvContentPartPr/>
                <p14:nvPr/>
              </p14:nvContentPartPr>
              <p14:xfrm>
                <a:off x="10981629" y="6396189"/>
                <a:ext cx="477000" cy="3024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3C3E74C4-1739-44EC-8F9B-F07706578E03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10963629" y="6378549"/>
                  <a:ext cx="5126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7678EB5A-49E7-4279-A7B4-6AB625C9B23E}"/>
                    </a:ext>
                  </a:extLst>
                </p14:cNvPr>
                <p14:cNvContentPartPr/>
                <p14:nvPr/>
              </p14:nvContentPartPr>
              <p14:xfrm>
                <a:off x="11361789" y="6212229"/>
                <a:ext cx="49680" cy="38340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7678EB5A-49E7-4279-A7B4-6AB625C9B23E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11343789" y="6194229"/>
                  <a:ext cx="8532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B5C799FE-3457-47AB-95FC-9197EEC42AC3}"/>
                    </a:ext>
                  </a:extLst>
                </p14:cNvPr>
                <p14:cNvContentPartPr/>
                <p14:nvPr/>
              </p14:nvContentPartPr>
              <p14:xfrm>
                <a:off x="11331189" y="6249309"/>
                <a:ext cx="221040" cy="37224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B5C799FE-3457-47AB-95FC-9197EEC42AC3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1313549" y="6231309"/>
                  <a:ext cx="256680" cy="407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4647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Chamorro</dc:creator>
  <cp:lastModifiedBy>Andrea Chamorro</cp:lastModifiedBy>
  <cp:revision>8</cp:revision>
  <dcterms:created xsi:type="dcterms:W3CDTF">2020-02-08T06:00:13Z</dcterms:created>
  <dcterms:modified xsi:type="dcterms:W3CDTF">2020-02-08T07:59:07Z</dcterms:modified>
</cp:coreProperties>
</file>