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4198600" cy="20104100"/>
  <p:notesSz cx="141986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16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D3053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D30536"/>
                </a:solidFill>
                <a:latin typeface="Trebuchet MS"/>
                <a:cs typeface="Trebuchet MS"/>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D3053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17152" y="723150"/>
            <a:ext cx="964936" cy="12414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847415" y="771104"/>
            <a:ext cx="165095" cy="215685"/>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2039186" y="771107"/>
            <a:ext cx="190243" cy="215685"/>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2256100" y="771104"/>
            <a:ext cx="165095" cy="215685"/>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2447273" y="771096"/>
            <a:ext cx="352011" cy="215696"/>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2825946" y="771104"/>
            <a:ext cx="165104" cy="215685"/>
          </a:xfrm>
          <a:prstGeom prst="rect">
            <a:avLst/>
          </a:prstGeom>
          <a:blipFill>
            <a:blip r:embed="rId8" cstate="print"/>
            <a:stretch>
              <a:fillRect/>
            </a:stretch>
          </a:blipFill>
        </p:spPr>
        <p:txBody>
          <a:bodyPr wrap="square" lIns="0" tIns="0" rIns="0" bIns="0" rtlCol="0"/>
          <a:lstStyle/>
          <a:p>
            <a:endParaRPr/>
          </a:p>
        </p:txBody>
      </p:sp>
      <p:sp>
        <p:nvSpPr>
          <p:cNvPr id="22" name="bg object 22"/>
          <p:cNvSpPr/>
          <p:nvPr/>
        </p:nvSpPr>
        <p:spPr>
          <a:xfrm>
            <a:off x="3034084" y="769282"/>
            <a:ext cx="160862" cy="219329"/>
          </a:xfrm>
          <a:prstGeom prst="rect">
            <a:avLst/>
          </a:prstGeom>
          <a:blipFill>
            <a:blip r:embed="rId12" cstate="print"/>
            <a:stretch>
              <a:fillRect/>
            </a:stretch>
          </a:blipFill>
        </p:spPr>
        <p:txBody>
          <a:bodyPr wrap="square" lIns="0" tIns="0" rIns="0" bIns="0" rtlCol="0"/>
          <a:lstStyle/>
          <a:p>
            <a:endParaRPr/>
          </a:p>
        </p:txBody>
      </p:sp>
      <p:sp>
        <p:nvSpPr>
          <p:cNvPr id="23" name="bg object 23"/>
          <p:cNvSpPr/>
          <p:nvPr/>
        </p:nvSpPr>
        <p:spPr>
          <a:xfrm>
            <a:off x="1845754" y="1056067"/>
            <a:ext cx="326390" cy="216535"/>
          </a:xfrm>
          <a:custGeom>
            <a:avLst/>
            <a:gdLst/>
            <a:ahLst/>
            <a:cxnLst/>
            <a:rect l="l" t="t" r="r" b="b"/>
            <a:pathLst>
              <a:path w="326389" h="216534">
                <a:moveTo>
                  <a:pt x="154787" y="0"/>
                </a:moveTo>
                <a:lnTo>
                  <a:pt x="0" y="0"/>
                </a:lnTo>
                <a:lnTo>
                  <a:pt x="0" y="38100"/>
                </a:lnTo>
                <a:lnTo>
                  <a:pt x="56337" y="38100"/>
                </a:lnTo>
                <a:lnTo>
                  <a:pt x="56337" y="215900"/>
                </a:lnTo>
                <a:lnTo>
                  <a:pt x="98437" y="215900"/>
                </a:lnTo>
                <a:lnTo>
                  <a:pt x="98437" y="38100"/>
                </a:lnTo>
                <a:lnTo>
                  <a:pt x="154787" y="38100"/>
                </a:lnTo>
                <a:lnTo>
                  <a:pt x="154787" y="0"/>
                </a:lnTo>
                <a:close/>
              </a:path>
              <a:path w="326389" h="216534">
                <a:moveTo>
                  <a:pt x="326313" y="317"/>
                </a:moveTo>
                <a:lnTo>
                  <a:pt x="184238" y="317"/>
                </a:lnTo>
                <a:lnTo>
                  <a:pt x="184238" y="38417"/>
                </a:lnTo>
                <a:lnTo>
                  <a:pt x="184238" y="89217"/>
                </a:lnTo>
                <a:lnTo>
                  <a:pt x="184238" y="126047"/>
                </a:lnTo>
                <a:lnTo>
                  <a:pt x="184238" y="178117"/>
                </a:lnTo>
                <a:lnTo>
                  <a:pt x="184238" y="216217"/>
                </a:lnTo>
                <a:lnTo>
                  <a:pt x="326313" y="216217"/>
                </a:lnTo>
                <a:lnTo>
                  <a:pt x="326313" y="178117"/>
                </a:lnTo>
                <a:lnTo>
                  <a:pt x="226352" y="178117"/>
                </a:lnTo>
                <a:lnTo>
                  <a:pt x="226352" y="126047"/>
                </a:lnTo>
                <a:lnTo>
                  <a:pt x="311480" y="126047"/>
                </a:lnTo>
                <a:lnTo>
                  <a:pt x="311480" y="89217"/>
                </a:lnTo>
                <a:lnTo>
                  <a:pt x="226352" y="89217"/>
                </a:lnTo>
                <a:lnTo>
                  <a:pt x="226352" y="38417"/>
                </a:lnTo>
                <a:lnTo>
                  <a:pt x="326313" y="38417"/>
                </a:lnTo>
                <a:lnTo>
                  <a:pt x="326313" y="317"/>
                </a:lnTo>
                <a:close/>
              </a:path>
            </a:pathLst>
          </a:custGeom>
          <a:solidFill>
            <a:srgbClr val="211F5D"/>
          </a:solidFill>
        </p:spPr>
        <p:txBody>
          <a:bodyPr wrap="square" lIns="0" tIns="0" rIns="0" bIns="0" rtlCol="0"/>
          <a:lstStyle/>
          <a:p>
            <a:endParaRPr/>
          </a:p>
        </p:txBody>
      </p:sp>
      <p:sp>
        <p:nvSpPr>
          <p:cNvPr id="24" name="bg object 24"/>
          <p:cNvSpPr/>
          <p:nvPr/>
        </p:nvSpPr>
        <p:spPr>
          <a:xfrm>
            <a:off x="2201225" y="1054779"/>
            <a:ext cx="158737" cy="219329"/>
          </a:xfrm>
          <a:prstGeom prst="rect">
            <a:avLst/>
          </a:prstGeom>
          <a:blipFill>
            <a:blip r:embed="rId13" cstate="print"/>
            <a:stretch>
              <a:fillRect/>
            </a:stretch>
          </a:blipFill>
        </p:spPr>
        <p:txBody>
          <a:bodyPr wrap="square" lIns="0" tIns="0" rIns="0" bIns="0" rtlCol="0"/>
          <a:lstStyle/>
          <a:p>
            <a:endParaRPr/>
          </a:p>
        </p:txBody>
      </p:sp>
      <p:sp>
        <p:nvSpPr>
          <p:cNvPr id="25" name="bg object 25"/>
          <p:cNvSpPr/>
          <p:nvPr/>
        </p:nvSpPr>
        <p:spPr>
          <a:xfrm>
            <a:off x="2391525" y="1182113"/>
            <a:ext cx="42545" cy="90170"/>
          </a:xfrm>
          <a:custGeom>
            <a:avLst/>
            <a:gdLst/>
            <a:ahLst/>
            <a:cxnLst/>
            <a:rect l="l" t="t" r="r" b="b"/>
            <a:pathLst>
              <a:path w="42544" h="90169">
                <a:moveTo>
                  <a:pt x="0" y="90169"/>
                </a:moveTo>
                <a:lnTo>
                  <a:pt x="42106" y="90169"/>
                </a:lnTo>
                <a:lnTo>
                  <a:pt x="42106" y="0"/>
                </a:lnTo>
                <a:lnTo>
                  <a:pt x="0" y="0"/>
                </a:lnTo>
                <a:lnTo>
                  <a:pt x="0" y="90169"/>
                </a:lnTo>
                <a:close/>
              </a:path>
            </a:pathLst>
          </a:custGeom>
          <a:solidFill>
            <a:srgbClr val="211F5D"/>
          </a:solidFill>
        </p:spPr>
        <p:txBody>
          <a:bodyPr wrap="square" lIns="0" tIns="0" rIns="0" bIns="0" rtlCol="0"/>
          <a:lstStyle/>
          <a:p>
            <a:endParaRPr/>
          </a:p>
        </p:txBody>
      </p:sp>
      <p:sp>
        <p:nvSpPr>
          <p:cNvPr id="26" name="bg object 26"/>
          <p:cNvSpPr/>
          <p:nvPr/>
        </p:nvSpPr>
        <p:spPr>
          <a:xfrm>
            <a:off x="2391524" y="1056385"/>
            <a:ext cx="157480" cy="215900"/>
          </a:xfrm>
          <a:custGeom>
            <a:avLst/>
            <a:gdLst/>
            <a:ahLst/>
            <a:cxnLst/>
            <a:rect l="l" t="t" r="r" b="b"/>
            <a:pathLst>
              <a:path w="157480" h="215900">
                <a:moveTo>
                  <a:pt x="157213" y="0"/>
                </a:moveTo>
                <a:lnTo>
                  <a:pt x="115112" y="0"/>
                </a:lnTo>
                <a:lnTo>
                  <a:pt x="115112" y="88900"/>
                </a:lnTo>
                <a:lnTo>
                  <a:pt x="42100" y="88900"/>
                </a:lnTo>
                <a:lnTo>
                  <a:pt x="42100" y="0"/>
                </a:lnTo>
                <a:lnTo>
                  <a:pt x="0" y="0"/>
                </a:lnTo>
                <a:lnTo>
                  <a:pt x="0" y="88900"/>
                </a:lnTo>
                <a:lnTo>
                  <a:pt x="0" y="125730"/>
                </a:lnTo>
                <a:lnTo>
                  <a:pt x="115112" y="125730"/>
                </a:lnTo>
                <a:lnTo>
                  <a:pt x="115112" y="215900"/>
                </a:lnTo>
                <a:lnTo>
                  <a:pt x="157213" y="215900"/>
                </a:lnTo>
                <a:lnTo>
                  <a:pt x="157213" y="125730"/>
                </a:lnTo>
                <a:lnTo>
                  <a:pt x="157213" y="88900"/>
                </a:lnTo>
                <a:lnTo>
                  <a:pt x="157213" y="0"/>
                </a:lnTo>
                <a:close/>
              </a:path>
            </a:pathLst>
          </a:custGeom>
          <a:solidFill>
            <a:srgbClr val="211F5D"/>
          </a:solidFill>
        </p:spPr>
        <p:txBody>
          <a:bodyPr wrap="square" lIns="0" tIns="0" rIns="0" bIns="0" rtlCol="0"/>
          <a:lstStyle/>
          <a:p>
            <a:endParaRPr/>
          </a:p>
        </p:txBody>
      </p:sp>
      <p:sp>
        <p:nvSpPr>
          <p:cNvPr id="27" name="bg object 27"/>
          <p:cNvSpPr/>
          <p:nvPr/>
        </p:nvSpPr>
        <p:spPr>
          <a:xfrm>
            <a:off x="2599056" y="1056597"/>
            <a:ext cx="165095" cy="215685"/>
          </a:xfrm>
          <a:prstGeom prst="rect">
            <a:avLst/>
          </a:prstGeom>
          <a:blipFill>
            <a:blip r:embed="rId14" cstate="print"/>
            <a:stretch>
              <a:fillRect/>
            </a:stretch>
          </a:blipFill>
        </p:spPr>
        <p:txBody>
          <a:bodyPr wrap="square" lIns="0" tIns="0" rIns="0" bIns="0" rtlCol="0"/>
          <a:lstStyle/>
          <a:p>
            <a:endParaRPr/>
          </a:p>
        </p:txBody>
      </p:sp>
      <p:sp>
        <p:nvSpPr>
          <p:cNvPr id="28" name="bg object 28"/>
          <p:cNvSpPr/>
          <p:nvPr/>
        </p:nvSpPr>
        <p:spPr>
          <a:xfrm>
            <a:off x="2807192" y="1054785"/>
            <a:ext cx="159335" cy="219320"/>
          </a:xfrm>
          <a:prstGeom prst="rect">
            <a:avLst/>
          </a:prstGeom>
          <a:blipFill>
            <a:blip r:embed="rId15" cstate="print"/>
            <a:stretch>
              <a:fillRect/>
            </a:stretch>
          </a:blipFill>
        </p:spPr>
        <p:txBody>
          <a:bodyPr wrap="square" lIns="0" tIns="0" rIns="0" bIns="0" rtlCol="0"/>
          <a:lstStyle/>
          <a:p>
            <a:endParaRPr/>
          </a:p>
        </p:txBody>
      </p:sp>
      <p:sp>
        <p:nvSpPr>
          <p:cNvPr id="29" name="bg object 29"/>
          <p:cNvSpPr/>
          <p:nvPr/>
        </p:nvSpPr>
        <p:spPr>
          <a:xfrm>
            <a:off x="3004756" y="1056385"/>
            <a:ext cx="140335" cy="215900"/>
          </a:xfrm>
          <a:custGeom>
            <a:avLst/>
            <a:gdLst/>
            <a:ahLst/>
            <a:cxnLst/>
            <a:rect l="l" t="t" r="r" b="b"/>
            <a:pathLst>
              <a:path w="140335" h="215900">
                <a:moveTo>
                  <a:pt x="139954" y="177800"/>
                </a:moveTo>
                <a:lnTo>
                  <a:pt x="42113" y="177800"/>
                </a:lnTo>
                <a:lnTo>
                  <a:pt x="42113" y="0"/>
                </a:lnTo>
                <a:lnTo>
                  <a:pt x="0" y="0"/>
                </a:lnTo>
                <a:lnTo>
                  <a:pt x="0" y="177800"/>
                </a:lnTo>
                <a:lnTo>
                  <a:pt x="0" y="215900"/>
                </a:lnTo>
                <a:lnTo>
                  <a:pt x="139954" y="215900"/>
                </a:lnTo>
                <a:lnTo>
                  <a:pt x="139954" y="177800"/>
                </a:lnTo>
                <a:close/>
              </a:path>
            </a:pathLst>
          </a:custGeom>
          <a:solidFill>
            <a:srgbClr val="211F5D"/>
          </a:solidFill>
        </p:spPr>
        <p:txBody>
          <a:bodyPr wrap="square" lIns="0" tIns="0" rIns="0" bIns="0" rtlCol="0"/>
          <a:lstStyle/>
          <a:p>
            <a:endParaRPr/>
          </a:p>
        </p:txBody>
      </p:sp>
      <p:sp>
        <p:nvSpPr>
          <p:cNvPr id="30" name="bg object 30"/>
          <p:cNvSpPr/>
          <p:nvPr/>
        </p:nvSpPr>
        <p:spPr>
          <a:xfrm>
            <a:off x="3163783" y="1054785"/>
            <a:ext cx="159344" cy="219320"/>
          </a:xfrm>
          <a:prstGeom prst="rect">
            <a:avLst/>
          </a:prstGeom>
          <a:blipFill>
            <a:blip r:embed="rId16" cstate="print"/>
            <a:stretch>
              <a:fillRect/>
            </a:stretch>
          </a:blipFill>
        </p:spPr>
        <p:txBody>
          <a:bodyPr wrap="square" lIns="0" tIns="0" rIns="0" bIns="0" rtlCol="0"/>
          <a:lstStyle/>
          <a:p>
            <a:endParaRPr/>
          </a:p>
        </p:txBody>
      </p:sp>
      <p:sp>
        <p:nvSpPr>
          <p:cNvPr id="31" name="bg object 31"/>
          <p:cNvSpPr/>
          <p:nvPr/>
        </p:nvSpPr>
        <p:spPr>
          <a:xfrm>
            <a:off x="3349291" y="1054782"/>
            <a:ext cx="160870" cy="219329"/>
          </a:xfrm>
          <a:prstGeom prst="rect">
            <a:avLst/>
          </a:prstGeom>
          <a:blipFill>
            <a:blip r:embed="rId17" cstate="print"/>
            <a:stretch>
              <a:fillRect/>
            </a:stretch>
          </a:blipFill>
        </p:spPr>
        <p:txBody>
          <a:bodyPr wrap="square" lIns="0" tIns="0" rIns="0" bIns="0" rtlCol="0"/>
          <a:lstStyle/>
          <a:p>
            <a:endParaRPr/>
          </a:p>
        </p:txBody>
      </p:sp>
      <p:sp>
        <p:nvSpPr>
          <p:cNvPr id="32" name="bg object 32"/>
          <p:cNvSpPr/>
          <p:nvPr/>
        </p:nvSpPr>
        <p:spPr>
          <a:xfrm>
            <a:off x="3557689" y="1056604"/>
            <a:ext cx="42545" cy="215900"/>
          </a:xfrm>
          <a:custGeom>
            <a:avLst/>
            <a:gdLst/>
            <a:ahLst/>
            <a:cxnLst/>
            <a:rect l="l" t="t" r="r" b="b"/>
            <a:pathLst>
              <a:path w="42545" h="215900">
                <a:moveTo>
                  <a:pt x="42106" y="0"/>
                </a:moveTo>
                <a:lnTo>
                  <a:pt x="0" y="0"/>
                </a:lnTo>
                <a:lnTo>
                  <a:pt x="0" y="215685"/>
                </a:lnTo>
                <a:lnTo>
                  <a:pt x="42106" y="215685"/>
                </a:lnTo>
                <a:lnTo>
                  <a:pt x="42106" y="0"/>
                </a:lnTo>
                <a:close/>
              </a:path>
            </a:pathLst>
          </a:custGeom>
          <a:solidFill>
            <a:srgbClr val="211F5D"/>
          </a:solidFill>
        </p:spPr>
        <p:txBody>
          <a:bodyPr wrap="square" lIns="0" tIns="0" rIns="0" bIns="0" rtlCol="0"/>
          <a:lstStyle/>
          <a:p>
            <a:endParaRPr/>
          </a:p>
        </p:txBody>
      </p:sp>
      <p:sp>
        <p:nvSpPr>
          <p:cNvPr id="33" name="bg object 33"/>
          <p:cNvSpPr/>
          <p:nvPr/>
        </p:nvSpPr>
        <p:spPr>
          <a:xfrm>
            <a:off x="3652404" y="1054779"/>
            <a:ext cx="358683" cy="219329"/>
          </a:xfrm>
          <a:prstGeom prst="rect">
            <a:avLst/>
          </a:prstGeom>
          <a:blipFill>
            <a:blip r:embed="rId18" cstate="print"/>
            <a:stretch>
              <a:fillRect/>
            </a:stretch>
          </a:blipFill>
        </p:spPr>
        <p:txBody>
          <a:bodyPr wrap="square" lIns="0" tIns="0" rIns="0" bIns="0" rtlCol="0"/>
          <a:lstStyle/>
          <a:p>
            <a:endParaRPr/>
          </a:p>
        </p:txBody>
      </p:sp>
      <p:sp>
        <p:nvSpPr>
          <p:cNvPr id="34" name="bg object 34"/>
          <p:cNvSpPr/>
          <p:nvPr/>
        </p:nvSpPr>
        <p:spPr>
          <a:xfrm>
            <a:off x="4037749" y="1056385"/>
            <a:ext cx="140335" cy="215900"/>
          </a:xfrm>
          <a:custGeom>
            <a:avLst/>
            <a:gdLst/>
            <a:ahLst/>
            <a:cxnLst/>
            <a:rect l="l" t="t" r="r" b="b"/>
            <a:pathLst>
              <a:path w="140335" h="215900">
                <a:moveTo>
                  <a:pt x="139966" y="177800"/>
                </a:moveTo>
                <a:lnTo>
                  <a:pt x="42113" y="177800"/>
                </a:lnTo>
                <a:lnTo>
                  <a:pt x="42113" y="0"/>
                </a:lnTo>
                <a:lnTo>
                  <a:pt x="0" y="0"/>
                </a:lnTo>
                <a:lnTo>
                  <a:pt x="0" y="177800"/>
                </a:lnTo>
                <a:lnTo>
                  <a:pt x="0" y="215900"/>
                </a:lnTo>
                <a:lnTo>
                  <a:pt x="139966" y="215900"/>
                </a:lnTo>
                <a:lnTo>
                  <a:pt x="139966" y="177800"/>
                </a:lnTo>
                <a:close/>
              </a:path>
            </a:pathLst>
          </a:custGeom>
          <a:solidFill>
            <a:srgbClr val="211F5D"/>
          </a:solidFill>
        </p:spPr>
        <p:txBody>
          <a:bodyPr wrap="square" lIns="0" tIns="0" rIns="0" bIns="0" rtlCol="0"/>
          <a:lstStyle/>
          <a:p>
            <a:endParaRPr/>
          </a:p>
        </p:txBody>
      </p:sp>
      <p:sp>
        <p:nvSpPr>
          <p:cNvPr id="35" name="bg object 35"/>
          <p:cNvSpPr/>
          <p:nvPr/>
        </p:nvSpPr>
        <p:spPr>
          <a:xfrm>
            <a:off x="1844076" y="1342092"/>
            <a:ext cx="158737" cy="217507"/>
          </a:xfrm>
          <a:prstGeom prst="rect">
            <a:avLst/>
          </a:prstGeom>
          <a:blipFill>
            <a:blip r:embed="rId19" cstate="print"/>
            <a:stretch>
              <a:fillRect/>
            </a:stretch>
          </a:blipFill>
        </p:spPr>
        <p:txBody>
          <a:bodyPr wrap="square" lIns="0" tIns="0" rIns="0" bIns="0" rtlCol="0"/>
          <a:lstStyle/>
          <a:p>
            <a:endParaRPr/>
          </a:p>
        </p:txBody>
      </p:sp>
      <p:sp>
        <p:nvSpPr>
          <p:cNvPr id="36" name="bg object 36"/>
          <p:cNvSpPr/>
          <p:nvPr/>
        </p:nvSpPr>
        <p:spPr>
          <a:xfrm>
            <a:off x="2049786" y="1342095"/>
            <a:ext cx="165095" cy="215685"/>
          </a:xfrm>
          <a:prstGeom prst="rect">
            <a:avLst/>
          </a:prstGeom>
          <a:blipFill>
            <a:blip r:embed="rId20" cstate="print"/>
            <a:stretch>
              <a:fillRect/>
            </a:stretch>
          </a:blipFill>
        </p:spPr>
        <p:txBody>
          <a:bodyPr wrap="square" lIns="0" tIns="0" rIns="0" bIns="0" rtlCol="0"/>
          <a:lstStyle/>
          <a:p>
            <a:endParaRPr/>
          </a:p>
        </p:txBody>
      </p:sp>
      <p:sp>
        <p:nvSpPr>
          <p:cNvPr id="37" name="bg object 37"/>
          <p:cNvSpPr/>
          <p:nvPr/>
        </p:nvSpPr>
        <p:spPr>
          <a:xfrm>
            <a:off x="2265200" y="1342091"/>
            <a:ext cx="42545" cy="215900"/>
          </a:xfrm>
          <a:custGeom>
            <a:avLst/>
            <a:gdLst/>
            <a:ahLst/>
            <a:cxnLst/>
            <a:rect l="l" t="t" r="r" b="b"/>
            <a:pathLst>
              <a:path w="42544" h="215900">
                <a:moveTo>
                  <a:pt x="42106" y="0"/>
                </a:moveTo>
                <a:lnTo>
                  <a:pt x="0" y="0"/>
                </a:lnTo>
                <a:lnTo>
                  <a:pt x="0" y="215685"/>
                </a:lnTo>
                <a:lnTo>
                  <a:pt x="42106" y="215685"/>
                </a:lnTo>
                <a:lnTo>
                  <a:pt x="42106" y="0"/>
                </a:lnTo>
                <a:close/>
              </a:path>
            </a:pathLst>
          </a:custGeom>
          <a:solidFill>
            <a:srgbClr val="211F5D"/>
          </a:solidFill>
        </p:spPr>
        <p:txBody>
          <a:bodyPr wrap="square" lIns="0" tIns="0" rIns="0" bIns="0" rtlCol="0"/>
          <a:lstStyle/>
          <a:p>
            <a:endParaRPr/>
          </a:p>
        </p:txBody>
      </p:sp>
      <p:sp>
        <p:nvSpPr>
          <p:cNvPr id="38" name="bg object 38"/>
          <p:cNvSpPr/>
          <p:nvPr/>
        </p:nvSpPr>
        <p:spPr>
          <a:xfrm>
            <a:off x="2333366" y="1342095"/>
            <a:ext cx="174178" cy="215685"/>
          </a:xfrm>
          <a:prstGeom prst="rect">
            <a:avLst/>
          </a:prstGeom>
          <a:blipFill>
            <a:blip r:embed="rId21" cstate="print"/>
            <a:stretch>
              <a:fillRect/>
            </a:stretch>
          </a:blipFill>
        </p:spPr>
        <p:txBody>
          <a:bodyPr wrap="square" lIns="0" tIns="0" rIns="0" bIns="0" rtlCol="0"/>
          <a:lstStyle/>
          <a:p>
            <a:endParaRPr/>
          </a:p>
        </p:txBody>
      </p:sp>
      <p:sp>
        <p:nvSpPr>
          <p:cNvPr id="39" name="bg object 39"/>
          <p:cNvSpPr/>
          <p:nvPr/>
        </p:nvSpPr>
        <p:spPr>
          <a:xfrm>
            <a:off x="2533611" y="1341881"/>
            <a:ext cx="142240" cy="215900"/>
          </a:xfrm>
          <a:custGeom>
            <a:avLst/>
            <a:gdLst/>
            <a:ahLst/>
            <a:cxnLst/>
            <a:rect l="l" t="t" r="r" b="b"/>
            <a:pathLst>
              <a:path w="142239" h="215900">
                <a:moveTo>
                  <a:pt x="142074" y="0"/>
                </a:moveTo>
                <a:lnTo>
                  <a:pt x="0" y="0"/>
                </a:lnTo>
                <a:lnTo>
                  <a:pt x="0" y="38100"/>
                </a:lnTo>
                <a:lnTo>
                  <a:pt x="0" y="88900"/>
                </a:lnTo>
                <a:lnTo>
                  <a:pt x="0" y="125730"/>
                </a:lnTo>
                <a:lnTo>
                  <a:pt x="0" y="177800"/>
                </a:lnTo>
                <a:lnTo>
                  <a:pt x="0" y="215900"/>
                </a:lnTo>
                <a:lnTo>
                  <a:pt x="142074" y="215900"/>
                </a:lnTo>
                <a:lnTo>
                  <a:pt x="142074" y="177800"/>
                </a:lnTo>
                <a:lnTo>
                  <a:pt x="42087" y="177800"/>
                </a:lnTo>
                <a:lnTo>
                  <a:pt x="42087" y="125730"/>
                </a:lnTo>
                <a:lnTo>
                  <a:pt x="127228" y="125730"/>
                </a:lnTo>
                <a:lnTo>
                  <a:pt x="127228" y="88900"/>
                </a:lnTo>
                <a:lnTo>
                  <a:pt x="42087" y="88900"/>
                </a:lnTo>
                <a:lnTo>
                  <a:pt x="42087" y="38100"/>
                </a:lnTo>
                <a:lnTo>
                  <a:pt x="142074" y="38100"/>
                </a:lnTo>
                <a:lnTo>
                  <a:pt x="142074" y="0"/>
                </a:lnTo>
                <a:close/>
              </a:path>
            </a:pathLst>
          </a:custGeom>
          <a:solidFill>
            <a:srgbClr val="211F5D"/>
          </a:solidFill>
        </p:spPr>
        <p:txBody>
          <a:bodyPr wrap="square" lIns="0" tIns="0" rIns="0" bIns="0" rtlCol="0"/>
          <a:lstStyle/>
          <a:p>
            <a:endParaRPr/>
          </a:p>
        </p:txBody>
      </p:sp>
      <p:sp>
        <p:nvSpPr>
          <p:cNvPr id="40" name="bg object 40"/>
          <p:cNvSpPr/>
          <p:nvPr/>
        </p:nvSpPr>
        <p:spPr>
          <a:xfrm>
            <a:off x="2716903" y="1340279"/>
            <a:ext cx="337481" cy="219320"/>
          </a:xfrm>
          <a:prstGeom prst="rect">
            <a:avLst/>
          </a:prstGeom>
          <a:blipFill>
            <a:blip r:embed="rId22" cstate="print"/>
            <a:stretch>
              <a:fillRect/>
            </a:stretch>
          </a:blipFill>
        </p:spPr>
        <p:txBody>
          <a:bodyPr wrap="square" lIns="0" tIns="0" rIns="0" bIns="0" rtlCol="0"/>
          <a:lstStyle/>
          <a:p>
            <a:endParaRPr/>
          </a:p>
        </p:txBody>
      </p:sp>
      <p:sp>
        <p:nvSpPr>
          <p:cNvPr id="41" name="bg object 41"/>
          <p:cNvSpPr/>
          <p:nvPr/>
        </p:nvSpPr>
        <p:spPr>
          <a:xfrm>
            <a:off x="3094077" y="1342091"/>
            <a:ext cx="42545" cy="215900"/>
          </a:xfrm>
          <a:custGeom>
            <a:avLst/>
            <a:gdLst/>
            <a:ahLst/>
            <a:cxnLst/>
            <a:rect l="l" t="t" r="r" b="b"/>
            <a:pathLst>
              <a:path w="42544" h="215900">
                <a:moveTo>
                  <a:pt x="42098" y="0"/>
                </a:moveTo>
                <a:lnTo>
                  <a:pt x="0" y="0"/>
                </a:lnTo>
                <a:lnTo>
                  <a:pt x="0" y="215685"/>
                </a:lnTo>
                <a:lnTo>
                  <a:pt x="42098" y="215685"/>
                </a:lnTo>
                <a:lnTo>
                  <a:pt x="42098" y="0"/>
                </a:lnTo>
                <a:close/>
              </a:path>
            </a:pathLst>
          </a:custGeom>
          <a:solidFill>
            <a:srgbClr val="211F5D"/>
          </a:solidFill>
        </p:spPr>
        <p:txBody>
          <a:bodyPr wrap="square" lIns="0" tIns="0" rIns="0" bIns="0" rtlCol="0"/>
          <a:lstStyle/>
          <a:p>
            <a:endParaRPr/>
          </a:p>
        </p:txBody>
      </p:sp>
      <p:sp>
        <p:nvSpPr>
          <p:cNvPr id="42" name="bg object 42"/>
          <p:cNvSpPr/>
          <p:nvPr/>
        </p:nvSpPr>
        <p:spPr>
          <a:xfrm>
            <a:off x="3170436" y="1341556"/>
            <a:ext cx="341062" cy="216212"/>
          </a:xfrm>
          <a:prstGeom prst="rect">
            <a:avLst/>
          </a:prstGeom>
          <a:blipFill>
            <a:blip r:embed="rId23" cstate="print"/>
            <a:stretch>
              <a:fillRect/>
            </a:stretch>
          </a:blipFill>
        </p:spPr>
        <p:txBody>
          <a:bodyPr wrap="square" lIns="0" tIns="0" rIns="0" bIns="0" rtlCol="0"/>
          <a:lstStyle/>
          <a:p>
            <a:endParaRPr/>
          </a:p>
        </p:txBody>
      </p:sp>
      <p:sp>
        <p:nvSpPr>
          <p:cNvPr id="43" name="bg object 43"/>
          <p:cNvSpPr/>
          <p:nvPr/>
        </p:nvSpPr>
        <p:spPr>
          <a:xfrm>
            <a:off x="1846242" y="1636349"/>
            <a:ext cx="1664970" cy="19685"/>
          </a:xfrm>
          <a:custGeom>
            <a:avLst/>
            <a:gdLst/>
            <a:ahLst/>
            <a:cxnLst/>
            <a:rect l="l" t="t" r="r" b="b"/>
            <a:pathLst>
              <a:path w="1664970" h="19685">
                <a:moveTo>
                  <a:pt x="1664474" y="0"/>
                </a:moveTo>
                <a:lnTo>
                  <a:pt x="0" y="0"/>
                </a:lnTo>
                <a:lnTo>
                  <a:pt x="0" y="19556"/>
                </a:lnTo>
                <a:lnTo>
                  <a:pt x="1664474" y="19556"/>
                </a:lnTo>
                <a:lnTo>
                  <a:pt x="1664474" y="0"/>
                </a:lnTo>
                <a:close/>
              </a:path>
            </a:pathLst>
          </a:custGeom>
          <a:solidFill>
            <a:srgbClr val="D30536"/>
          </a:solidFill>
        </p:spPr>
        <p:txBody>
          <a:bodyPr wrap="square" lIns="0" tIns="0" rIns="0" bIns="0" rtlCol="0"/>
          <a:lstStyle/>
          <a:p>
            <a:endParaRPr/>
          </a:p>
        </p:txBody>
      </p:sp>
      <p:sp>
        <p:nvSpPr>
          <p:cNvPr id="44" name="bg object 44"/>
          <p:cNvSpPr/>
          <p:nvPr/>
        </p:nvSpPr>
        <p:spPr>
          <a:xfrm>
            <a:off x="1846156" y="1734403"/>
            <a:ext cx="130039" cy="179676"/>
          </a:xfrm>
          <a:prstGeom prst="rect">
            <a:avLst/>
          </a:prstGeom>
          <a:blipFill>
            <a:blip r:embed="rId24" cstate="print"/>
            <a:stretch>
              <a:fillRect/>
            </a:stretch>
          </a:blipFill>
        </p:spPr>
        <p:txBody>
          <a:bodyPr wrap="square" lIns="0" tIns="0" rIns="0" bIns="0" rtlCol="0"/>
          <a:lstStyle/>
          <a:p>
            <a:endParaRPr/>
          </a:p>
        </p:txBody>
      </p:sp>
      <p:sp>
        <p:nvSpPr>
          <p:cNvPr id="45" name="bg object 45"/>
          <p:cNvSpPr/>
          <p:nvPr/>
        </p:nvSpPr>
        <p:spPr>
          <a:xfrm>
            <a:off x="2053393" y="1735885"/>
            <a:ext cx="34925" cy="177165"/>
          </a:xfrm>
          <a:custGeom>
            <a:avLst/>
            <a:gdLst/>
            <a:ahLst/>
            <a:cxnLst/>
            <a:rect l="l" t="t" r="r" b="b"/>
            <a:pathLst>
              <a:path w="34925" h="177164">
                <a:moveTo>
                  <a:pt x="34499" y="0"/>
                </a:moveTo>
                <a:lnTo>
                  <a:pt x="0" y="0"/>
                </a:lnTo>
                <a:lnTo>
                  <a:pt x="0" y="176699"/>
                </a:lnTo>
                <a:lnTo>
                  <a:pt x="34499" y="176699"/>
                </a:lnTo>
                <a:lnTo>
                  <a:pt x="34499" y="0"/>
                </a:lnTo>
                <a:close/>
              </a:path>
            </a:pathLst>
          </a:custGeom>
          <a:solidFill>
            <a:srgbClr val="D30536"/>
          </a:solidFill>
        </p:spPr>
        <p:txBody>
          <a:bodyPr wrap="square" lIns="0" tIns="0" rIns="0" bIns="0" rtlCol="0"/>
          <a:lstStyle/>
          <a:p>
            <a:endParaRPr/>
          </a:p>
        </p:txBody>
      </p:sp>
      <p:sp>
        <p:nvSpPr>
          <p:cNvPr id="46" name="bg object 46"/>
          <p:cNvSpPr/>
          <p:nvPr/>
        </p:nvSpPr>
        <p:spPr>
          <a:xfrm>
            <a:off x="2173758" y="1735885"/>
            <a:ext cx="135259" cy="176699"/>
          </a:xfrm>
          <a:prstGeom prst="rect">
            <a:avLst/>
          </a:prstGeom>
          <a:blipFill>
            <a:blip r:embed="rId25" cstate="print"/>
            <a:stretch>
              <a:fillRect/>
            </a:stretch>
          </a:blipFill>
        </p:spPr>
        <p:txBody>
          <a:bodyPr wrap="square" lIns="0" tIns="0" rIns="0" bIns="0" rtlCol="0"/>
          <a:lstStyle/>
          <a:p>
            <a:endParaRPr/>
          </a:p>
        </p:txBody>
      </p:sp>
      <p:sp>
        <p:nvSpPr>
          <p:cNvPr id="47" name="bg object 47"/>
          <p:cNvSpPr/>
          <p:nvPr/>
        </p:nvSpPr>
        <p:spPr>
          <a:xfrm>
            <a:off x="2388945" y="1734398"/>
            <a:ext cx="131784" cy="179668"/>
          </a:xfrm>
          <a:prstGeom prst="rect">
            <a:avLst/>
          </a:prstGeom>
          <a:blipFill>
            <a:blip r:embed="rId26" cstate="print"/>
            <a:stretch>
              <a:fillRect/>
            </a:stretch>
          </a:blipFill>
        </p:spPr>
        <p:txBody>
          <a:bodyPr wrap="square" lIns="0" tIns="0" rIns="0" bIns="0" rtlCol="0"/>
          <a:lstStyle/>
          <a:p>
            <a:endParaRPr/>
          </a:p>
        </p:txBody>
      </p:sp>
      <p:sp>
        <p:nvSpPr>
          <p:cNvPr id="48" name="bg object 48"/>
          <p:cNvSpPr/>
          <p:nvPr/>
        </p:nvSpPr>
        <p:spPr>
          <a:xfrm>
            <a:off x="2578570" y="1735886"/>
            <a:ext cx="155852" cy="176699"/>
          </a:xfrm>
          <a:prstGeom prst="rect">
            <a:avLst/>
          </a:prstGeom>
          <a:blipFill>
            <a:blip r:embed="rId27" cstate="print"/>
            <a:stretch>
              <a:fillRect/>
            </a:stretch>
          </a:blipFill>
        </p:spPr>
        <p:txBody>
          <a:bodyPr wrap="square" lIns="0" tIns="0" rIns="0" bIns="0" rtlCol="0"/>
          <a:lstStyle/>
          <a:p>
            <a:endParaRPr/>
          </a:p>
        </p:txBody>
      </p:sp>
      <p:sp>
        <p:nvSpPr>
          <p:cNvPr id="49" name="bg object 49"/>
          <p:cNvSpPr/>
          <p:nvPr/>
        </p:nvSpPr>
        <p:spPr>
          <a:xfrm>
            <a:off x="2796145" y="1735883"/>
            <a:ext cx="126817" cy="176699"/>
          </a:xfrm>
          <a:prstGeom prst="rect">
            <a:avLst/>
          </a:prstGeom>
          <a:blipFill>
            <a:blip r:embed="rId28" cstate="print"/>
            <a:stretch>
              <a:fillRect/>
            </a:stretch>
          </a:blipFill>
        </p:spPr>
        <p:txBody>
          <a:bodyPr wrap="square" lIns="0" tIns="0" rIns="0" bIns="0" rtlCol="0"/>
          <a:lstStyle/>
          <a:p>
            <a:endParaRPr/>
          </a:p>
        </p:txBody>
      </p:sp>
      <p:sp>
        <p:nvSpPr>
          <p:cNvPr id="50" name="bg object 50"/>
          <p:cNvSpPr/>
          <p:nvPr/>
        </p:nvSpPr>
        <p:spPr>
          <a:xfrm>
            <a:off x="2985934" y="1734400"/>
            <a:ext cx="130545" cy="179676"/>
          </a:xfrm>
          <a:prstGeom prst="rect">
            <a:avLst/>
          </a:prstGeom>
          <a:blipFill>
            <a:blip r:embed="rId29" cstate="print"/>
            <a:stretch>
              <a:fillRect/>
            </a:stretch>
          </a:blipFill>
        </p:spPr>
        <p:txBody>
          <a:bodyPr wrap="square" lIns="0" tIns="0" rIns="0" bIns="0" rtlCol="0"/>
          <a:lstStyle/>
          <a:p>
            <a:endParaRPr/>
          </a:p>
        </p:txBody>
      </p:sp>
      <p:sp>
        <p:nvSpPr>
          <p:cNvPr id="51" name="bg object 51"/>
          <p:cNvSpPr/>
          <p:nvPr/>
        </p:nvSpPr>
        <p:spPr>
          <a:xfrm>
            <a:off x="3186810" y="1735883"/>
            <a:ext cx="133766" cy="176699"/>
          </a:xfrm>
          <a:prstGeom prst="rect">
            <a:avLst/>
          </a:prstGeom>
          <a:blipFill>
            <a:blip r:embed="rId30" cstate="print"/>
            <a:stretch>
              <a:fillRect/>
            </a:stretch>
          </a:blipFill>
        </p:spPr>
        <p:txBody>
          <a:bodyPr wrap="square" lIns="0" tIns="0" rIns="0" bIns="0" rtlCol="0"/>
          <a:lstStyle/>
          <a:p>
            <a:endParaRPr/>
          </a:p>
        </p:txBody>
      </p:sp>
      <p:sp>
        <p:nvSpPr>
          <p:cNvPr id="52" name="bg object 52"/>
          <p:cNvSpPr/>
          <p:nvPr/>
        </p:nvSpPr>
        <p:spPr>
          <a:xfrm>
            <a:off x="3393795" y="1736063"/>
            <a:ext cx="116839" cy="176530"/>
          </a:xfrm>
          <a:custGeom>
            <a:avLst/>
            <a:gdLst/>
            <a:ahLst/>
            <a:cxnLst/>
            <a:rect l="l" t="t" r="r" b="b"/>
            <a:pathLst>
              <a:path w="116839" h="176530">
                <a:moveTo>
                  <a:pt x="116382" y="0"/>
                </a:moveTo>
                <a:lnTo>
                  <a:pt x="0" y="0"/>
                </a:lnTo>
                <a:lnTo>
                  <a:pt x="0" y="30480"/>
                </a:lnTo>
                <a:lnTo>
                  <a:pt x="0" y="72390"/>
                </a:lnTo>
                <a:lnTo>
                  <a:pt x="0" y="102870"/>
                </a:lnTo>
                <a:lnTo>
                  <a:pt x="0" y="146050"/>
                </a:lnTo>
                <a:lnTo>
                  <a:pt x="0" y="176530"/>
                </a:lnTo>
                <a:lnTo>
                  <a:pt x="116382" y="176530"/>
                </a:lnTo>
                <a:lnTo>
                  <a:pt x="116382" y="146050"/>
                </a:lnTo>
                <a:lnTo>
                  <a:pt x="34493" y="146050"/>
                </a:lnTo>
                <a:lnTo>
                  <a:pt x="34493" y="102870"/>
                </a:lnTo>
                <a:lnTo>
                  <a:pt x="104228" y="102870"/>
                </a:lnTo>
                <a:lnTo>
                  <a:pt x="104228" y="72390"/>
                </a:lnTo>
                <a:lnTo>
                  <a:pt x="34493" y="72390"/>
                </a:lnTo>
                <a:lnTo>
                  <a:pt x="34493" y="30480"/>
                </a:lnTo>
                <a:lnTo>
                  <a:pt x="116382" y="30480"/>
                </a:lnTo>
                <a:lnTo>
                  <a:pt x="116382" y="0"/>
                </a:lnTo>
                <a:close/>
              </a:path>
            </a:pathLst>
          </a:custGeom>
          <a:solidFill>
            <a:srgbClr val="D30536"/>
          </a:solidFill>
        </p:spPr>
        <p:txBody>
          <a:bodyPr wrap="square" lIns="0" tIns="0" rIns="0" bIns="0" rtlCol="0"/>
          <a:lstStyle/>
          <a:p>
            <a:endParaRPr/>
          </a:p>
        </p:txBody>
      </p:sp>
      <p:sp>
        <p:nvSpPr>
          <p:cNvPr id="53" name="bg object 53"/>
          <p:cNvSpPr/>
          <p:nvPr/>
        </p:nvSpPr>
        <p:spPr>
          <a:xfrm>
            <a:off x="4774431" y="1410878"/>
            <a:ext cx="1740785" cy="163990"/>
          </a:xfrm>
          <a:prstGeom prst="rect">
            <a:avLst/>
          </a:prstGeom>
          <a:blipFill>
            <a:blip r:embed="rId31" cstate="print"/>
            <a:stretch>
              <a:fillRect/>
            </a:stretch>
          </a:blipFill>
        </p:spPr>
        <p:txBody>
          <a:bodyPr wrap="square" lIns="0" tIns="0" rIns="0" bIns="0" rtlCol="0"/>
          <a:lstStyle/>
          <a:p>
            <a:endParaRPr/>
          </a:p>
        </p:txBody>
      </p:sp>
      <p:sp>
        <p:nvSpPr>
          <p:cNvPr id="54" name="bg object 54"/>
          <p:cNvSpPr/>
          <p:nvPr/>
        </p:nvSpPr>
        <p:spPr>
          <a:xfrm>
            <a:off x="4768027" y="763186"/>
            <a:ext cx="3133459" cy="568414"/>
          </a:xfrm>
          <a:prstGeom prst="rect">
            <a:avLst/>
          </a:prstGeom>
          <a:blipFill>
            <a:blip r:embed="rId32" cstate="print"/>
            <a:stretch>
              <a:fillRect/>
            </a:stretch>
          </a:blipFill>
        </p:spPr>
        <p:txBody>
          <a:bodyPr wrap="square" lIns="0" tIns="0" rIns="0" bIns="0" rtlCol="0"/>
          <a:lstStyle/>
          <a:p>
            <a:endParaRPr/>
          </a:p>
        </p:txBody>
      </p:sp>
      <p:sp>
        <p:nvSpPr>
          <p:cNvPr id="55" name="bg object 55"/>
          <p:cNvSpPr/>
          <p:nvPr/>
        </p:nvSpPr>
        <p:spPr>
          <a:xfrm>
            <a:off x="4473257" y="723195"/>
            <a:ext cx="0" cy="1242060"/>
          </a:xfrm>
          <a:custGeom>
            <a:avLst/>
            <a:gdLst/>
            <a:ahLst/>
            <a:cxnLst/>
            <a:rect l="l" t="t" r="r" b="b"/>
            <a:pathLst>
              <a:path h="1242060">
                <a:moveTo>
                  <a:pt x="0" y="1241695"/>
                </a:moveTo>
                <a:lnTo>
                  <a:pt x="0" y="0"/>
                </a:lnTo>
              </a:path>
            </a:pathLst>
          </a:custGeom>
          <a:ln w="19978">
            <a:solidFill>
              <a:srgbClr val="211F5D"/>
            </a:solidFill>
          </a:ln>
        </p:spPr>
        <p:txBody>
          <a:bodyPr wrap="square" lIns="0" tIns="0" rIns="0" bIns="0" rtlCol="0"/>
          <a:lstStyle/>
          <a:p>
            <a:endParaRPr/>
          </a:p>
        </p:txBody>
      </p:sp>
      <p:sp>
        <p:nvSpPr>
          <p:cNvPr id="56" name="bg object 56"/>
          <p:cNvSpPr/>
          <p:nvPr/>
        </p:nvSpPr>
        <p:spPr>
          <a:xfrm>
            <a:off x="0" y="19488548"/>
            <a:ext cx="14199869" cy="615950"/>
          </a:xfrm>
          <a:custGeom>
            <a:avLst/>
            <a:gdLst/>
            <a:ahLst/>
            <a:cxnLst/>
            <a:rect l="l" t="t" r="r" b="b"/>
            <a:pathLst>
              <a:path w="14199869" h="615950">
                <a:moveTo>
                  <a:pt x="14199553" y="0"/>
                </a:moveTo>
                <a:lnTo>
                  <a:pt x="0" y="0"/>
                </a:lnTo>
                <a:lnTo>
                  <a:pt x="0" y="615551"/>
                </a:lnTo>
                <a:lnTo>
                  <a:pt x="14199553" y="615551"/>
                </a:lnTo>
                <a:lnTo>
                  <a:pt x="14199553" y="0"/>
                </a:lnTo>
                <a:close/>
              </a:path>
            </a:pathLst>
          </a:custGeom>
          <a:solidFill>
            <a:srgbClr val="D30536"/>
          </a:solidFill>
        </p:spPr>
        <p:txBody>
          <a:bodyPr wrap="square" lIns="0" tIns="0" rIns="0" bIns="0" rtlCol="0"/>
          <a:lstStyle/>
          <a:p>
            <a:endParaRPr/>
          </a:p>
        </p:txBody>
      </p:sp>
      <p:sp>
        <p:nvSpPr>
          <p:cNvPr id="2" name="Holder 2"/>
          <p:cNvSpPr>
            <a:spLocks noGrp="1"/>
          </p:cNvSpPr>
          <p:nvPr>
            <p:ph type="title"/>
          </p:nvPr>
        </p:nvSpPr>
        <p:spPr>
          <a:xfrm>
            <a:off x="704449" y="2369486"/>
            <a:ext cx="10988040" cy="1098550"/>
          </a:xfrm>
          <a:prstGeom prst="rect">
            <a:avLst/>
          </a:prstGeom>
        </p:spPr>
        <p:txBody>
          <a:bodyPr wrap="square" lIns="0" tIns="0" rIns="0" bIns="0">
            <a:spAutoFit/>
          </a:bodyPr>
          <a:lstStyle>
            <a:lvl1pPr>
              <a:defRPr sz="7000" b="1" i="0">
                <a:solidFill>
                  <a:srgbClr val="D30536"/>
                </a:solidFill>
                <a:latin typeface="Trebuchet MS"/>
                <a:cs typeface="Trebuchet MS"/>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4/15/2021</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cse.ntu.edu.sg/"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93883" y="19605598"/>
            <a:ext cx="2477770" cy="349250"/>
          </a:xfrm>
          <a:prstGeom prst="rect">
            <a:avLst/>
          </a:prstGeom>
        </p:spPr>
        <p:txBody>
          <a:bodyPr vert="horz" wrap="square" lIns="0" tIns="15875" rIns="0" bIns="0" rtlCol="0">
            <a:spAutoFit/>
          </a:bodyPr>
          <a:lstStyle/>
          <a:p>
            <a:pPr marL="12700">
              <a:lnSpc>
                <a:spcPct val="100000"/>
              </a:lnSpc>
              <a:spcBef>
                <a:spcPts val="125"/>
              </a:spcBef>
            </a:pPr>
            <a:r>
              <a:rPr sz="2100" spc="-30" dirty="0">
                <a:solidFill>
                  <a:srgbClr val="FFFFFF"/>
                </a:solidFill>
                <a:latin typeface="Arial"/>
                <a:cs typeface="Arial"/>
                <a:hlinkClick r:id="rId2"/>
              </a:rPr>
              <a:t>www.scse.ntu.edu.sg</a:t>
            </a:r>
            <a:endParaRPr sz="2100">
              <a:latin typeface="Arial"/>
              <a:cs typeface="Arial"/>
            </a:endParaRPr>
          </a:p>
        </p:txBody>
      </p:sp>
      <p:sp>
        <p:nvSpPr>
          <p:cNvPr id="9" name="object 9"/>
          <p:cNvSpPr txBox="1">
            <a:spLocks noGrp="1"/>
          </p:cNvSpPr>
          <p:nvPr>
            <p:ph type="title"/>
          </p:nvPr>
        </p:nvSpPr>
        <p:spPr>
          <a:xfrm>
            <a:off x="704449" y="2369486"/>
            <a:ext cx="10988040" cy="1032975"/>
          </a:xfrm>
          <a:prstGeom prst="rect">
            <a:avLst/>
          </a:prstGeom>
        </p:spPr>
        <p:txBody>
          <a:bodyPr vert="horz" wrap="square" lIns="0" tIns="17145" rIns="0" bIns="0" rtlCol="0">
            <a:spAutoFit/>
          </a:bodyPr>
          <a:lstStyle/>
          <a:p>
            <a:pPr marL="12700">
              <a:lnSpc>
                <a:spcPct val="100000"/>
              </a:lnSpc>
              <a:spcBef>
                <a:spcPts val="135"/>
              </a:spcBef>
            </a:pPr>
            <a:r>
              <a:rPr lang="en-US" sz="6600" spc="-180" dirty="0">
                <a:latin typeface="Arial" panose="020B0604020202020204" pitchFamily="34" charset="0"/>
                <a:cs typeface="Arial" panose="020B0604020202020204" pitchFamily="34" charset="0"/>
              </a:rPr>
              <a:t>Federated Learning Study</a:t>
            </a:r>
            <a:endParaRPr sz="6600" spc="-180" dirty="0">
              <a:latin typeface="Arial" panose="020B0604020202020204" pitchFamily="34" charset="0"/>
              <a:cs typeface="Arial" panose="020B0604020202020204" pitchFamily="34" charset="0"/>
            </a:endParaRPr>
          </a:p>
        </p:txBody>
      </p:sp>
      <p:sp>
        <p:nvSpPr>
          <p:cNvPr id="11" name="object 11"/>
          <p:cNvSpPr txBox="1"/>
          <p:nvPr/>
        </p:nvSpPr>
        <p:spPr>
          <a:xfrm>
            <a:off x="704449" y="4113461"/>
            <a:ext cx="8558191" cy="380873"/>
          </a:xfrm>
          <a:prstGeom prst="rect">
            <a:avLst/>
          </a:prstGeom>
        </p:spPr>
        <p:txBody>
          <a:bodyPr vert="horz" wrap="square" lIns="0" tIns="11430" rIns="0" bIns="0" rtlCol="0">
            <a:spAutoFit/>
          </a:bodyPr>
          <a:lstStyle/>
          <a:p>
            <a:pPr marL="12700">
              <a:lnSpc>
                <a:spcPct val="100000"/>
              </a:lnSpc>
              <a:spcBef>
                <a:spcPts val="90"/>
              </a:spcBef>
              <a:tabLst>
                <a:tab pos="4377055" algn="l"/>
              </a:tabLst>
            </a:pPr>
            <a:r>
              <a:rPr sz="2400" spc="-70" dirty="0">
                <a:solidFill>
                  <a:srgbClr val="211F5D"/>
                </a:solidFill>
                <a:latin typeface="Arial" panose="020B0604020202020204" pitchFamily="34" charset="0"/>
                <a:cs typeface="Arial" panose="020B0604020202020204" pitchFamily="34" charset="0"/>
              </a:rPr>
              <a:t>Student: </a:t>
            </a:r>
            <a:r>
              <a:rPr lang="en-SG" sz="2400" spc="-75" dirty="0">
                <a:solidFill>
                  <a:srgbClr val="211F5D"/>
                </a:solidFill>
                <a:latin typeface="Arial" panose="020B0604020202020204" pitchFamily="34" charset="0"/>
                <a:cs typeface="Arial" panose="020B0604020202020204" pitchFamily="34" charset="0"/>
              </a:rPr>
              <a:t>Aloysius Chan Zhen Wu</a:t>
            </a:r>
            <a:r>
              <a:rPr sz="2400" spc="-75" dirty="0">
                <a:solidFill>
                  <a:srgbClr val="211F5D"/>
                </a:solidFill>
                <a:latin typeface="Arial" panose="020B0604020202020204" pitchFamily="34" charset="0"/>
                <a:cs typeface="Arial" panose="020B0604020202020204" pitchFamily="34" charset="0"/>
              </a:rPr>
              <a:t>	</a:t>
            </a:r>
            <a:r>
              <a:rPr sz="2400" spc="-30" dirty="0">
                <a:solidFill>
                  <a:srgbClr val="211F5D"/>
                </a:solidFill>
                <a:latin typeface="Arial" panose="020B0604020202020204" pitchFamily="34" charset="0"/>
                <a:cs typeface="Arial" panose="020B0604020202020204" pitchFamily="34" charset="0"/>
              </a:rPr>
              <a:t>Supervisor: </a:t>
            </a:r>
            <a:r>
              <a:rPr lang="en-SG" sz="2400" spc="-20" dirty="0">
                <a:solidFill>
                  <a:srgbClr val="211F5D"/>
                </a:solidFill>
                <a:latin typeface="Arial" panose="020B0604020202020204" pitchFamily="34" charset="0"/>
                <a:cs typeface="Arial" panose="020B0604020202020204" pitchFamily="34" charset="0"/>
              </a:rPr>
              <a:t> Dr Jun Zhao</a:t>
            </a:r>
            <a:endParaRPr sz="2400" dirty="0">
              <a:latin typeface="Arial" panose="020B0604020202020204" pitchFamily="34" charset="0"/>
              <a:cs typeface="Arial" panose="020B0604020202020204" pitchFamily="34" charset="0"/>
            </a:endParaRPr>
          </a:p>
        </p:txBody>
      </p:sp>
      <p:sp>
        <p:nvSpPr>
          <p:cNvPr id="14" name="object 14"/>
          <p:cNvSpPr txBox="1"/>
          <p:nvPr/>
        </p:nvSpPr>
        <p:spPr>
          <a:xfrm>
            <a:off x="8302971" y="13709650"/>
            <a:ext cx="5074313" cy="482824"/>
          </a:xfrm>
          <a:prstGeom prst="rect">
            <a:avLst/>
          </a:prstGeom>
        </p:spPr>
        <p:txBody>
          <a:bodyPr vert="horz" wrap="square" lIns="0" tIns="13335" rIns="0" bIns="0" rtlCol="0">
            <a:spAutoFit/>
          </a:bodyPr>
          <a:lstStyle/>
          <a:p>
            <a:pPr marL="12700" algn="ctr">
              <a:lnSpc>
                <a:spcPct val="100000"/>
              </a:lnSpc>
              <a:spcBef>
                <a:spcPts val="105"/>
              </a:spcBef>
            </a:pPr>
            <a:r>
              <a:rPr lang="en-SG" sz="3050" b="1" spc="-65" dirty="0">
                <a:latin typeface="Trebuchet MS"/>
                <a:cs typeface="Trebuchet MS"/>
              </a:rPr>
              <a:t>Gating module </a:t>
            </a:r>
            <a:endParaRPr sz="3050" dirty="0">
              <a:latin typeface="Trebuchet MS"/>
              <a:cs typeface="Trebuchet MS"/>
            </a:endParaRPr>
          </a:p>
        </p:txBody>
      </p:sp>
      <p:pic>
        <p:nvPicPr>
          <p:cNvPr id="22" name="Picture 21">
            <a:extLst>
              <a:ext uri="{FF2B5EF4-FFF2-40B4-BE49-F238E27FC236}">
                <a16:creationId xmlns:a16="http://schemas.microsoft.com/office/drawing/2014/main" id="{7AFE8EAF-7DE1-4885-BFB9-33FBEDD86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650" y="14490974"/>
            <a:ext cx="6402956" cy="2965404"/>
          </a:xfrm>
          <a:prstGeom prst="rect">
            <a:avLst/>
          </a:prstGeom>
        </p:spPr>
      </p:pic>
      <p:sp>
        <p:nvSpPr>
          <p:cNvPr id="23" name="object 14">
            <a:extLst>
              <a:ext uri="{FF2B5EF4-FFF2-40B4-BE49-F238E27FC236}">
                <a16:creationId xmlns:a16="http://schemas.microsoft.com/office/drawing/2014/main" id="{0F5764A7-D36F-4042-BAF1-DA11D78783B0}"/>
              </a:ext>
            </a:extLst>
          </p:cNvPr>
          <p:cNvSpPr txBox="1"/>
          <p:nvPr/>
        </p:nvSpPr>
        <p:spPr>
          <a:xfrm>
            <a:off x="8253696" y="4781504"/>
            <a:ext cx="5074313" cy="952184"/>
          </a:xfrm>
          <a:prstGeom prst="rect">
            <a:avLst/>
          </a:prstGeom>
        </p:spPr>
        <p:txBody>
          <a:bodyPr vert="horz" wrap="square" lIns="0" tIns="13335" rIns="0" bIns="0" rtlCol="0">
            <a:spAutoFit/>
          </a:bodyPr>
          <a:lstStyle/>
          <a:p>
            <a:pPr marL="12700" algn="ctr">
              <a:lnSpc>
                <a:spcPct val="100000"/>
              </a:lnSpc>
              <a:spcBef>
                <a:spcPts val="105"/>
              </a:spcBef>
            </a:pPr>
            <a:r>
              <a:rPr lang="en-US" sz="3050" b="1" dirty="0">
                <a:latin typeface="Trebuchet MS"/>
                <a:cs typeface="Trebuchet MS"/>
              </a:rPr>
              <a:t>Federated Learning Framework</a:t>
            </a:r>
            <a:endParaRPr sz="3050" b="1" dirty="0">
              <a:latin typeface="Trebuchet MS"/>
              <a:cs typeface="Trebuchet MS"/>
            </a:endParaRPr>
          </a:p>
        </p:txBody>
      </p:sp>
      <p:pic>
        <p:nvPicPr>
          <p:cNvPr id="4" name="Picture 3">
            <a:extLst>
              <a:ext uri="{FF2B5EF4-FFF2-40B4-BE49-F238E27FC236}">
                <a16:creationId xmlns:a16="http://schemas.microsoft.com/office/drawing/2014/main" id="{B9E93DE5-8173-42EB-9119-0F34F5FB4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753" y="5733688"/>
            <a:ext cx="6014086" cy="7975962"/>
          </a:xfrm>
          <a:prstGeom prst="rect">
            <a:avLst/>
          </a:prstGeom>
        </p:spPr>
      </p:pic>
      <p:sp>
        <p:nvSpPr>
          <p:cNvPr id="5" name="TextBox 4">
            <a:extLst>
              <a:ext uri="{FF2B5EF4-FFF2-40B4-BE49-F238E27FC236}">
                <a16:creationId xmlns:a16="http://schemas.microsoft.com/office/drawing/2014/main" id="{4ECF3A84-B23B-4EAE-9F3A-403F206A8799}"/>
              </a:ext>
            </a:extLst>
          </p:cNvPr>
          <p:cNvSpPr txBox="1"/>
          <p:nvPr/>
        </p:nvSpPr>
        <p:spPr>
          <a:xfrm>
            <a:off x="156994" y="4781504"/>
            <a:ext cx="7264258" cy="8229600"/>
          </a:xfrm>
          <a:prstGeom prst="rect">
            <a:avLst/>
          </a:prstGeom>
          <a:noFill/>
          <a:ln>
            <a:solidFill>
              <a:schemeClr val="tx1"/>
            </a:solidFill>
          </a:ln>
        </p:spPr>
        <p:txBody>
          <a:bodyPr wrap="square" rtlCol="0">
            <a:spAutoFit/>
          </a:bodyPr>
          <a:lstStyle/>
          <a:p>
            <a:pPr marL="12700">
              <a:lnSpc>
                <a:spcPct val="150000"/>
              </a:lnSpc>
              <a:spcBef>
                <a:spcPts val="135"/>
              </a:spcBef>
            </a:pPr>
            <a:r>
              <a:rPr lang="en-SG" sz="2700" b="1" spc="-120" dirty="0">
                <a:solidFill>
                  <a:srgbClr val="00489A"/>
                </a:solidFill>
                <a:latin typeface="Arial" panose="020B0604020202020204" pitchFamily="34" charset="0"/>
                <a:cs typeface="Arial" panose="020B0604020202020204" pitchFamily="34" charset="0"/>
              </a:rPr>
              <a:t>Project</a:t>
            </a:r>
            <a:r>
              <a:rPr lang="en-SG" sz="2700" b="1" spc="-65" dirty="0">
                <a:solidFill>
                  <a:srgbClr val="00489A"/>
                </a:solidFill>
                <a:latin typeface="Arial" panose="020B0604020202020204" pitchFamily="34" charset="0"/>
                <a:cs typeface="Arial" panose="020B0604020202020204" pitchFamily="34" charset="0"/>
              </a:rPr>
              <a:t> </a:t>
            </a:r>
            <a:r>
              <a:rPr lang="en-SG" sz="2700" b="1" spc="-130" dirty="0">
                <a:solidFill>
                  <a:srgbClr val="00489A"/>
                </a:solidFill>
                <a:latin typeface="Arial" panose="020B0604020202020204" pitchFamily="34" charset="0"/>
                <a:cs typeface="Arial" panose="020B0604020202020204" pitchFamily="34" charset="0"/>
              </a:rPr>
              <a:t>Objectives:</a:t>
            </a:r>
            <a:endParaRPr lang="en-SG" sz="2700" dirty="0">
              <a:latin typeface="Arial" panose="020B0604020202020204" pitchFamily="34" charset="0"/>
              <a:cs typeface="Arial" panose="020B0604020202020204" pitchFamily="34" charset="0"/>
            </a:endParaRPr>
          </a:p>
          <a:p>
            <a:pPr marL="12700" marR="5080">
              <a:lnSpc>
                <a:spcPct val="150000"/>
              </a:lnSpc>
              <a:spcBef>
                <a:spcPts val="55"/>
              </a:spcBef>
            </a:pPr>
            <a:r>
              <a:rPr lang="en-SG" sz="2700" dirty="0">
                <a:effectLst/>
                <a:latin typeface="Arial" panose="020B0604020202020204" pitchFamily="34" charset="0"/>
                <a:ea typeface="Malgun Gothic" panose="020B0503020000020004" pitchFamily="34" charset="-127"/>
                <a:cs typeface="Arial" panose="020B0604020202020204" pitchFamily="34" charset="0"/>
              </a:rPr>
              <a:t>This Final Year project aims to create a federated learning framework to show the contrast between federated learning training and conventional model training. The results should show the difference in terms of training accuracy and training time. Additionally, state-of-the-art model pruning methodology is also applied on top of this framework for additional experimentation. To achieve model pruning, we will tap on a previous research methodology created that outperforms conventional pruning methods. </a:t>
            </a:r>
          </a:p>
          <a:p>
            <a:pPr>
              <a:lnSpc>
                <a:spcPct val="150000"/>
              </a:lnSpc>
            </a:pPr>
            <a:endParaRPr lang="en-SG" sz="27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CF117DF-1864-4F54-B684-9D0F165A1F62}"/>
              </a:ext>
            </a:extLst>
          </p:cNvPr>
          <p:cNvSpPr txBox="1"/>
          <p:nvPr/>
        </p:nvSpPr>
        <p:spPr>
          <a:xfrm>
            <a:off x="156994" y="13411150"/>
            <a:ext cx="7289658" cy="5624553"/>
          </a:xfrm>
          <a:prstGeom prst="rect">
            <a:avLst/>
          </a:prstGeom>
          <a:noFill/>
          <a:ln>
            <a:solidFill>
              <a:schemeClr val="tx1"/>
            </a:solidFill>
          </a:ln>
        </p:spPr>
        <p:txBody>
          <a:bodyPr wrap="square" rtlCol="0">
            <a:spAutoFit/>
          </a:bodyPr>
          <a:lstStyle/>
          <a:p>
            <a:pPr>
              <a:lnSpc>
                <a:spcPct val="150000"/>
              </a:lnSpc>
            </a:pPr>
            <a:r>
              <a:rPr lang="en-US" sz="2700" b="1" dirty="0">
                <a:solidFill>
                  <a:schemeClr val="accent1">
                    <a:lumMod val="75000"/>
                  </a:schemeClr>
                </a:solidFill>
                <a:latin typeface="Arial" panose="020B0604020202020204" pitchFamily="34" charset="0"/>
                <a:cs typeface="Arial" panose="020B0604020202020204" pitchFamily="34" charset="0"/>
              </a:rPr>
              <a:t>Deep Reinforcement Learning (DRL) pruning :</a:t>
            </a:r>
          </a:p>
          <a:p>
            <a:pPr>
              <a:lnSpc>
                <a:spcPct val="150000"/>
              </a:lnSpc>
            </a:pPr>
            <a:r>
              <a:rPr lang="en-US" sz="2700" dirty="0">
                <a:latin typeface="Arial" panose="020B0604020202020204" pitchFamily="34" charset="0"/>
                <a:cs typeface="Arial" panose="020B0604020202020204" pitchFamily="34" charset="0"/>
              </a:rPr>
              <a:t>DRL pruning is used on top of the federated learning framework to perform model pruning. This methodology consist of both static and runtime pruning. Pruning is achieved by wrapping each layer with a gating module and training the runtime and static actor-critic agents on the desired sparsity ratio.</a:t>
            </a:r>
            <a:endParaRPr lang="en-SG" sz="27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168</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Federated Learning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Aslkfdfdo asmdamfo  vvncid</dc:title>
  <dc:creator>Susy Lawrence Edappilly</dc:creator>
  <cp:lastModifiedBy>Aloysius chan</cp:lastModifiedBy>
  <cp:revision>11</cp:revision>
  <dcterms:created xsi:type="dcterms:W3CDTF">2020-09-25T03:55:13Z</dcterms:created>
  <dcterms:modified xsi:type="dcterms:W3CDTF">2021-04-15T07:13:06Z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2020-02-25T00:00:00Z</vt:filetime>
  </property>
  <property fmtid="{D5CDD505-2E9C-101B-9397-08002B2CF9AE}" pid="3" name="Creator">
    <vt:lpwstr>Adobe InDesign CC 13.0 (Windows)</vt:lpwstr>
  </property>
  <property fmtid="{D5CDD505-2E9C-101B-9397-08002B2CF9AE}" pid="4" name="LastSaved">
    <vt:filetime>2020-09-25T00:00:00Z</vt:filetime>
  </property>
</Properties>
</file>