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>
        <p:scale>
          <a:sx n="80" d="100"/>
          <a:sy n="80" d="100"/>
        </p:scale>
        <p:origin x="78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2F656-1F15-40AA-BD1D-F14C42244769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1C3A7-4635-4261-ACA6-C4B01E0DA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4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Azure is changing terminology to Azure Monitor Logs. You may also see Azure Monitor referred to as Azure OMS.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1C3A7-4635-4261-ACA6-C4B01E0DAD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53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6255F-6A50-4B62-8AA5-C3AE42219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FB4D0-360A-4A3C-AABB-2BA1F5AC3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37227-6E62-4E5E-9894-BF5404455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060-CB76-45B8-9159-E2C13ACFFB3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6A734-D3E6-4233-8A49-12EA9359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1EC15-309D-4D14-BC17-4DBC8218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F6BA-53F5-41C7-8D83-20FB6278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0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91C04-4D7C-4164-95D2-9C593D58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4BC13-6727-416F-9FDB-695F932B7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F092F-2522-40C6-A203-EF95EB8C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060-CB76-45B8-9159-E2C13ACFFB3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40BA7-59E6-493A-8CD4-F5C82D65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7A796-7C65-42BF-BB69-B6EC49B5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F6BA-53F5-41C7-8D83-20FB6278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5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83844F-4C63-4C93-83B1-BC92F5024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B0F8D-C369-46E5-B97B-056CEE3EC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BFDF9-0F95-4196-BBEA-91D293FFE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060-CB76-45B8-9159-E2C13ACFFB3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A2129-713E-400C-B7BA-239588B5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C9551-8F3A-44F3-9DAB-3048CA35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F6BA-53F5-41C7-8D83-20FB6278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3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C5F0-0187-4CFB-B761-6AF50FE8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9EB7D-E188-41F2-BEF0-EBB4A21B2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2C9F8-D364-4485-AC57-892607572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060-CB76-45B8-9159-E2C13ACFFB3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30F93-6B49-4678-B262-43126B76E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A728C-2E0E-494B-B96B-37FE62CC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F6BA-53F5-41C7-8D83-20FB6278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4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EDEBB-8BB6-406F-B375-90EA2990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F045A-85A4-4600-AC85-A1671F4D2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DB904-2937-4187-90F5-36E0E71A9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060-CB76-45B8-9159-E2C13ACFFB3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6FD72-20AE-4E85-8BD9-4FADAC61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73727-D931-4C5F-8FF8-1A01E0FF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F6BA-53F5-41C7-8D83-20FB6278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4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8EEAE-23B1-4D74-9BEF-1B160DF6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6CCC8-1192-4FAD-86C7-70FF9C384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9A2C7-B3DF-4565-B865-C015910FB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39F41-618C-4832-80A9-7EA55D0D6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060-CB76-45B8-9159-E2C13ACFFB3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39278-EBD0-46E5-B57A-BFA08E6E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FB1E6-7961-41F8-BE01-7A731F64E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F6BA-53F5-41C7-8D83-20FB6278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5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F0A0-6F07-43CA-8C9B-163D32D2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5F216-4F5B-43E1-90B7-3A073C447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8E20B-7078-49C1-8458-9184ED9A6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42E8E-DCA6-4519-BB6A-898999A17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022C2-A433-4001-9D08-8DC6D4243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FFF2F-C57A-4EAD-A7BC-E9F189CCF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060-CB76-45B8-9159-E2C13ACFFB3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F2553-C227-49FA-8D42-6C7A02A0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9E4060-8054-4FCE-AE00-45ECE039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F6BA-53F5-41C7-8D83-20FB6278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0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1702-650E-4FE9-89D7-187B38955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3E0A-B069-4E53-8BF3-A2FC3FBC6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060-CB76-45B8-9159-E2C13ACFFB3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CEF499-6970-40BB-BF63-44E5D1489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5F301-04B9-401C-86FC-4B495F48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F6BA-53F5-41C7-8D83-20FB6278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2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EEC32A-B206-4BCD-90B0-F8127DB3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060-CB76-45B8-9159-E2C13ACFFB3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4BB84-7B6A-4123-BC63-47C6DFDE0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CBEF4-7ED7-4F96-8F80-E1A57D5D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F6BA-53F5-41C7-8D83-20FB6278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4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B178-E40E-4040-A465-2BE85A3E1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650E8-21AE-49E9-B0AD-02A2E3F31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AB04E-1959-449A-9D7D-3BD1FDE34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EB437-5390-4111-8A94-5F636E16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060-CB76-45B8-9159-E2C13ACFFB3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065D8-75E1-4D4B-908E-F43A4789E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E3C42-E8D6-4ED4-AF1F-F80E4905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F6BA-53F5-41C7-8D83-20FB6278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8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0FE4F-9AA6-4740-878F-FE750C07B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9FBB7E-11F9-4ACF-B535-27B3313FA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5FF63-6938-4369-ACA0-1E933673B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890BC-3474-440A-AF5F-B5DFE49F3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060-CB76-45B8-9159-E2C13ACFFB3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C99FE-D202-40C2-8CEA-DEF6F8C5D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1B939-2948-4F91-813A-57EEECD3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5F6BA-53F5-41C7-8D83-20FB6278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1E79C-D752-4498-B99D-2E89B84B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E0B55-2540-4C7E-A79F-0D913FCD4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37713-C163-41D7-843E-C93028844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5B060-CB76-45B8-9159-E2C13ACFFB3A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EE5BF-AB35-4B8C-BB0A-46387CDE0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4D483-4AE0-4128-A07F-65669BCB4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5F6BA-53F5-41C7-8D83-20FB62785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il-net.com/album/plants/woods_forest/coniferous%20woodland/slides/Tree%20Forestry%20Logs%2004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qivc.org/news" TargetMode="External"/><Relationship Id="rId5" Type="http://schemas.openxmlformats.org/officeDocument/2006/relationships/image" Target="../media/image2.jpeg"/><Relationship Id="rId4" Type="http://schemas.openxmlformats.org/officeDocument/2006/relationships/hyperlink" Target="https://creativecommons.org/licenses/by-nc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unix.stackexchange.com/questions/8414/how-to-have-tail-f-show-colored-outpu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23714217/renaming-log-files-program-beginner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BE2EE-9BDF-4543-A349-9FB4C411C7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Leveraging Log Analytics in Custom Applications	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46547-7471-45AB-84B7-F244E908C5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Global Azure Bootcamp 2019</a:t>
            </a:r>
          </a:p>
          <a:p>
            <a:r>
              <a:rPr lang="en-US" dirty="0"/>
              <a:t>Alex Chance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5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8D93C-1B14-4555-B23F-37D36DBC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manage your logs?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8C0FDA-5D1A-4100-A6FA-AD3AB3EB7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5900" y="1776313"/>
            <a:ext cx="6086059" cy="40548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9D8663-A6FE-4A7A-9E5A-118D60237FAE}"/>
              </a:ext>
            </a:extLst>
          </p:cNvPr>
          <p:cNvSpPr txBox="1"/>
          <p:nvPr/>
        </p:nvSpPr>
        <p:spPr>
          <a:xfrm>
            <a:off x="307389" y="5600319"/>
            <a:ext cx="34179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www.soil-net.com/album/plants/woods_forest/coniferous%20woodland/slides/Tree%20Forestry%20Logs%2004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9FA3A3-73E0-4889-9377-20BD4FCD83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430669" y="1775620"/>
            <a:ext cx="5407375" cy="40555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837098-DD55-4E35-A9DF-0ED95600E404}"/>
              </a:ext>
            </a:extLst>
          </p:cNvPr>
          <p:cNvSpPr txBox="1"/>
          <p:nvPr/>
        </p:nvSpPr>
        <p:spPr>
          <a:xfrm>
            <a:off x="6506527" y="5934582"/>
            <a:ext cx="40440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://qivc.org/news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61964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2ECB0-AE73-4852-A191-5E305B177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those logs, these logs: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E69614-8A7A-4424-8940-56B2ACA8C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2271" y="1456721"/>
            <a:ext cx="5431968" cy="41862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9A8C34-3C78-477D-A3E8-3F657AD084C3}"/>
              </a:ext>
            </a:extLst>
          </p:cNvPr>
          <p:cNvSpPr txBox="1"/>
          <p:nvPr/>
        </p:nvSpPr>
        <p:spPr>
          <a:xfrm>
            <a:off x="2357392" y="5120879"/>
            <a:ext cx="219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://unix.stackexchange.com/questions/8414/how-to-have-tail-f-show-colored-output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3.0/"/>
              </a:rPr>
              <a:t>CC BY-SA</a:t>
            </a:r>
            <a:endParaRPr lang="en-US" sz="9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602835-0D79-43AB-BC7E-3181F1156D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952116" y="1409699"/>
            <a:ext cx="5956696" cy="39243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E4CEE7-7FD6-4B39-AC92-ABDFD4FD0E26}"/>
              </a:ext>
            </a:extLst>
          </p:cNvPr>
          <p:cNvSpPr txBox="1"/>
          <p:nvPr/>
        </p:nvSpPr>
        <p:spPr>
          <a:xfrm>
            <a:off x="6672263" y="5401279"/>
            <a:ext cx="40547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6" tooltip="https://stackoverflow.com/questions/23714217/renaming-log-files-program-beginner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3.0/"/>
              </a:rPr>
              <a:t>CC BY-SA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831238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E0F59-97A3-4F2E-8FE5-7CDD17B3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log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65BF0-DFC2-4D67-B9CD-035C2E281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Logs at all (You probably know THAT guy)</a:t>
            </a:r>
          </a:p>
          <a:p>
            <a:r>
              <a:rPr lang="en-US" dirty="0"/>
              <a:t>Log to a text file locally</a:t>
            </a:r>
          </a:p>
          <a:p>
            <a:pPr lvl="1"/>
            <a:r>
              <a:rPr lang="en-US" dirty="0"/>
              <a:t>Can be painful to monitor</a:t>
            </a:r>
          </a:p>
          <a:p>
            <a:r>
              <a:rPr lang="en-US" dirty="0"/>
              <a:t>Custom log database</a:t>
            </a:r>
          </a:p>
          <a:p>
            <a:pPr lvl="1"/>
            <a:r>
              <a:rPr lang="en-US" dirty="0"/>
              <a:t>May require a lot to implement and maintain</a:t>
            </a:r>
          </a:p>
          <a:p>
            <a:r>
              <a:rPr lang="en-US" dirty="0"/>
              <a:t>Logs as a Service/Centralized Logging</a:t>
            </a:r>
          </a:p>
          <a:p>
            <a:pPr lvl="1"/>
            <a:r>
              <a:rPr lang="en-US" dirty="0"/>
              <a:t>Cloud services, such as Logz.io</a:t>
            </a:r>
          </a:p>
          <a:p>
            <a:pPr lvl="2"/>
            <a:r>
              <a:rPr lang="en-US" dirty="0"/>
              <a:t>Depending on needs these can be pricy and difficult to setup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141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85B8E-FED2-45A9-8734-5A7ED9E9B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Log Analytics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9BF87-BA2E-4513-8EB1-ED333F8CF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provides several tools under Azure Monitor </a:t>
            </a:r>
          </a:p>
          <a:p>
            <a:r>
              <a:rPr lang="en-US" dirty="0"/>
              <a:t>Azure Log Analytics / Azure Monitor Logs</a:t>
            </a:r>
          </a:p>
          <a:p>
            <a:pPr lvl="1"/>
            <a:r>
              <a:rPr lang="en-US" dirty="0"/>
              <a:t>Can collect logs from a variety of sources</a:t>
            </a:r>
          </a:p>
          <a:p>
            <a:pPr lvl="1"/>
            <a:r>
              <a:rPr lang="en-US" dirty="0"/>
              <a:t>Provides a Data Collector API which can be used with any other source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8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0CBD-CD7D-4212-A13A-5F236207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69E10-DC36-461B-8331-8E24B8D33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04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188</Words>
  <Application>Microsoft Office PowerPoint</Application>
  <PresentationFormat>Widescreen</PresentationFormat>
  <Paragraphs>25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Leveraging Log Analytics in Custom Applications  </vt:lpstr>
      <vt:lpstr>How do you manage your logs?</vt:lpstr>
      <vt:lpstr>Not those logs, these logs:</vt:lpstr>
      <vt:lpstr>Common log practices</vt:lpstr>
      <vt:lpstr>Azure Log Analytics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Log Analytics in Custom Applications</dc:title>
  <dc:creator>Alex Chance</dc:creator>
  <cp:lastModifiedBy>Alex Chance</cp:lastModifiedBy>
  <cp:revision>7</cp:revision>
  <dcterms:created xsi:type="dcterms:W3CDTF">2019-04-25T01:03:00Z</dcterms:created>
  <dcterms:modified xsi:type="dcterms:W3CDTF">2019-04-25T03:40:43Z</dcterms:modified>
</cp:coreProperties>
</file>