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2F656-1F15-40AA-BD1D-F14C4224476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1C3A7-4635-4261-ACA6-C4B01E0D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is changing terminology to Azure Monitor Logs. You may also see Azure Monitor referred to as Azure OMS.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1C3A7-4635-4261-ACA6-C4B01E0DA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514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6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55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4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5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8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7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B060-CB76-45B8-9159-E2C13ACFFB3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il-net.com/album/plants/woods_forest/coniferous%20woodland/slides/Tree%20Forestry%20Logs%2004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qivc.org/news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nix.stackexchange.com/questions/8414/how-to-have-tail-f-show-colored-outpu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23714217/renaming-log-files-program-beginner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ance/GAB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E2EE-9BDF-4543-A349-9FB4C411C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Leveraging Log Analytics in Custom Applications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46547-7471-45AB-84B7-F244E908C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22" y="3752851"/>
            <a:ext cx="8658225" cy="1571625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Global Azure Bootcamp 2019 </a:t>
            </a:r>
          </a:p>
          <a:p>
            <a:pPr algn="ctr">
              <a:spcBef>
                <a:spcPts val="600"/>
              </a:spcBef>
            </a:pPr>
            <a:r>
              <a:rPr lang="en-US" sz="1400" dirty="0"/>
              <a:t>Alex Chance</a:t>
            </a:r>
          </a:p>
          <a:p>
            <a:pPr algn="ctr">
              <a:spcBef>
                <a:spcPts val="600"/>
              </a:spcBef>
            </a:pPr>
            <a:r>
              <a:rPr lang="en-US" sz="1400" dirty="0"/>
              <a:t>Solutions Architect     </a:t>
            </a:r>
          </a:p>
          <a:p>
            <a:pPr algn="ctr">
              <a:spcBef>
                <a:spcPts val="600"/>
              </a:spcBef>
            </a:pPr>
            <a:r>
              <a:rPr lang="en-US" sz="1400" dirty="0"/>
              <a:t>Coleman Worldwide Moving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5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D93C-1B14-4555-B23F-37D36DBC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do you manage your logs?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C0FDA-5D1A-4100-A6FA-AD3AB3EB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900" y="1776313"/>
            <a:ext cx="6086059" cy="40548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FA3A3-73E0-4889-9377-20BD4FCD8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0669" y="1775620"/>
            <a:ext cx="5407375" cy="40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CB0-AE73-4852-A191-5E305B17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Not those logs, these logs: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69614-8A7A-4424-8940-56B2ACA8C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6675" y="1459608"/>
            <a:ext cx="6213830" cy="47887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602835-0D79-43AB-BC7E-3181F1156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1743074"/>
            <a:ext cx="5956696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3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F59-97A3-4F2E-8FE5-7CDD17B3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Common Log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BF0-DFC2-4D67-B9CD-035C2E28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Logs at all (You probably know THAT guy)</a:t>
            </a:r>
          </a:p>
          <a:p>
            <a:r>
              <a:rPr lang="en-US" dirty="0"/>
              <a:t>Log to a text file locally</a:t>
            </a:r>
          </a:p>
          <a:p>
            <a:pPr lvl="1"/>
            <a:r>
              <a:rPr lang="en-US" dirty="0"/>
              <a:t>Can be painful to monitor</a:t>
            </a:r>
          </a:p>
          <a:p>
            <a:r>
              <a:rPr lang="en-US" dirty="0"/>
              <a:t>Custom log database</a:t>
            </a:r>
          </a:p>
          <a:p>
            <a:pPr lvl="1"/>
            <a:r>
              <a:rPr lang="en-US" dirty="0"/>
              <a:t>May require a lot to implement and maintain</a:t>
            </a:r>
          </a:p>
          <a:p>
            <a:r>
              <a:rPr lang="en-US" dirty="0"/>
              <a:t>Logs as a Service/Centralized Logging</a:t>
            </a:r>
          </a:p>
          <a:p>
            <a:pPr lvl="1"/>
            <a:r>
              <a:rPr lang="en-US" dirty="0"/>
              <a:t>Cloud services, such as Logz.io</a:t>
            </a:r>
          </a:p>
          <a:p>
            <a:pPr lvl="2"/>
            <a:r>
              <a:rPr lang="en-US" dirty="0"/>
              <a:t>Depending on needs these can be pricy and difficult to setup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5B8E-FED2-45A9-8734-5A7ED9E9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Log Analytics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BF87-BA2E-4513-8EB1-ED333F8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several tools under Azure Monitor </a:t>
            </a:r>
          </a:p>
          <a:p>
            <a:r>
              <a:rPr lang="en-US" dirty="0"/>
              <a:t>Azure Log Analytics / Azure Monitor Logs</a:t>
            </a:r>
          </a:p>
          <a:p>
            <a:pPr lvl="1"/>
            <a:r>
              <a:rPr lang="en-US" dirty="0"/>
              <a:t>Can collect logs from a variety of sources</a:t>
            </a:r>
          </a:p>
          <a:p>
            <a:pPr lvl="1"/>
            <a:r>
              <a:rPr lang="en-US" dirty="0"/>
              <a:t>Provides a Data Collector API which can be used with any other source</a:t>
            </a:r>
          </a:p>
          <a:p>
            <a:pPr lvl="1"/>
            <a:r>
              <a:rPr lang="en-US" dirty="0"/>
              <a:t>Built-in robust alerting</a:t>
            </a:r>
          </a:p>
          <a:p>
            <a:pPr lvl="1"/>
            <a:r>
              <a:rPr lang="en-US" dirty="0"/>
              <a:t>Flexible for many different data types</a:t>
            </a:r>
          </a:p>
          <a:p>
            <a:pPr lvl="1"/>
            <a:r>
              <a:rPr lang="en-US" dirty="0"/>
              <a:t>Cost-effective, especially for customers already using other Azure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8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0CBD-CD7D-4212-A13A-5F236207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E10-DC36-461B-8331-8E24B8D3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GitHub repo at:</a:t>
            </a:r>
          </a:p>
          <a:p>
            <a:pPr marL="457200" lvl="1" indent="0">
              <a:buNone/>
            </a:pPr>
            <a:r>
              <a:rPr lang="en-US" sz="3600" dirty="0">
                <a:hlinkClick r:id="rId2"/>
              </a:rPr>
              <a:t>https://github.com/achance/GAB19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3304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189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Leveraging Log Analytics in Custom Applications  </vt:lpstr>
      <vt:lpstr>How do you manage your logs?</vt:lpstr>
      <vt:lpstr>Not those logs, these logs:</vt:lpstr>
      <vt:lpstr>Common Log Practices</vt:lpstr>
      <vt:lpstr>Azure Log Analytics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Log Analytics in Custom Applications</dc:title>
  <dc:creator>Alex Chance</dc:creator>
  <cp:lastModifiedBy>Alex Chance</cp:lastModifiedBy>
  <cp:revision>10</cp:revision>
  <dcterms:created xsi:type="dcterms:W3CDTF">2019-04-25T01:03:00Z</dcterms:created>
  <dcterms:modified xsi:type="dcterms:W3CDTF">2019-04-26T03:07:44Z</dcterms:modified>
</cp:coreProperties>
</file>