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a541617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7a541617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7a54161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7a54161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7a541617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7a54161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7a541617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7a541617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Option 1: Global Standardization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Calculate the standard deviation and mean across all images per RGB channel, then use these values to standardize the pixel values for each image., preserves differences between images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Option 2: Local Standardization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Calculate the standard deviation and mean of one particular image per RGB channel, then use these statistics to standardize the pixels of the same particular image for each channel.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7a541617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7a541617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a541617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7a541617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7a541617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7a541617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a541617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7a541617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country made is hard: many makers around the world create nearly identical looking copies of old italian instrument.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-144375" y="492325"/>
            <a:ext cx="8520600" cy="15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21"/>
              <a:t>Using Transfer Learning for </a:t>
            </a:r>
            <a:endParaRPr b="1" sz="182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21"/>
              <a:t>Musical Instrument Classification</a:t>
            </a:r>
            <a:endParaRPr sz="182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0" y="3649475"/>
            <a:ext cx="85206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Alex Chandler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650" y="1549699"/>
            <a:ext cx="613224" cy="102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651" y="2829076"/>
            <a:ext cx="613224" cy="1022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5">
            <a:alphaModFix/>
          </a:blip>
          <a:srcRect b="4495" l="3183" r="10780" t="5414"/>
          <a:stretch/>
        </p:blipFill>
        <p:spPr>
          <a:xfrm>
            <a:off x="6517025" y="1402974"/>
            <a:ext cx="2145290" cy="224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3"/>
          <p:cNvCxnSpPr>
            <a:stCxn id="61" idx="3"/>
            <a:endCxn id="65" idx="1"/>
          </p:cNvCxnSpPr>
          <p:nvPr/>
        </p:nvCxnSpPr>
        <p:spPr>
          <a:xfrm>
            <a:off x="1553874" y="2060725"/>
            <a:ext cx="615000" cy="3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62" idx="3"/>
            <a:endCxn id="65" idx="1"/>
          </p:cNvCxnSpPr>
          <p:nvPr/>
        </p:nvCxnSpPr>
        <p:spPr>
          <a:xfrm flipH="1" rot="10800000">
            <a:off x="1553875" y="2452421"/>
            <a:ext cx="615000" cy="8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endCxn id="63" idx="1"/>
          </p:cNvCxnSpPr>
          <p:nvPr/>
        </p:nvCxnSpPr>
        <p:spPr>
          <a:xfrm>
            <a:off x="5932925" y="2525924"/>
            <a:ext cx="584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5" name="Google Shape;65;p13"/>
          <p:cNvPicPr preferRelativeResize="0"/>
          <p:nvPr/>
        </p:nvPicPr>
        <p:blipFill rotWithShape="1">
          <a:blip r:embed="rId6">
            <a:alphaModFix/>
          </a:blip>
          <a:srcRect b="2749" l="0" r="0" t="2749"/>
          <a:stretch/>
        </p:blipFill>
        <p:spPr>
          <a:xfrm>
            <a:off x="2168900" y="1826263"/>
            <a:ext cx="3984825" cy="12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17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models that can classify instruments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Classify by type (violin, viola, cello)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Classify by view (front or back)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Classify by country made (Italy, Germany, USA, </a:t>
            </a:r>
            <a:r>
              <a:rPr lang="en"/>
              <a:t>France, Holland, Austria,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Image of instrument, output: predicted category of instrument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99" y="2870821"/>
            <a:ext cx="1062675" cy="17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22363" l="12862" r="14010" t="26414"/>
          <a:stretch/>
        </p:blipFill>
        <p:spPr>
          <a:xfrm>
            <a:off x="2266825" y="3343525"/>
            <a:ext cx="1877474" cy="8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9546" y="2683213"/>
            <a:ext cx="3906105" cy="214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4"/>
          <p:cNvCxnSpPr>
            <a:stCxn id="74" idx="3"/>
            <a:endCxn id="75" idx="1"/>
          </p:cNvCxnSpPr>
          <p:nvPr/>
        </p:nvCxnSpPr>
        <p:spPr>
          <a:xfrm>
            <a:off x="1556774" y="3756421"/>
            <a:ext cx="7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75" idx="3"/>
            <a:endCxn id="76" idx="1"/>
          </p:cNvCxnSpPr>
          <p:nvPr/>
        </p:nvCxnSpPr>
        <p:spPr>
          <a:xfrm>
            <a:off x="4144299" y="3756425"/>
            <a:ext cx="90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and Image Processing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15,000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Extremely Unbalanced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Data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4003" r="0" t="0"/>
          <a:stretch/>
        </p:blipFill>
        <p:spPr>
          <a:xfrm>
            <a:off x="88388" y="2571750"/>
            <a:ext cx="8967225" cy="21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 and Training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017725"/>
            <a:ext cx="85206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pre-trained AlexNet (and other models)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final layer with a new linear layer that outputs number of desired classes OR add linear layer to model t</a:t>
            </a:r>
            <a:r>
              <a:rPr lang="en"/>
              <a:t>hat outputs number of desired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Fine-Tune model OR Freeze Pre-trained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Balance dataset (by removing frequent classes) OR use weighted loss for each class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0" l="0" r="0" t="4333"/>
          <a:stretch/>
        </p:blipFill>
        <p:spPr>
          <a:xfrm>
            <a:off x="2206400" y="2683200"/>
            <a:ext cx="3857650" cy="24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Experiments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Balanced Dataset versus Weighted Loss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Image Normalization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Off-the-Shelf versus Fine-Tuning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Testing Different Models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Creating Class Saliency Map to Detect Important Features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Results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6194" l="5723" r="23789" t="5184"/>
          <a:stretch/>
        </p:blipFill>
        <p:spPr>
          <a:xfrm>
            <a:off x="0" y="1217126"/>
            <a:ext cx="2591425" cy="32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5779" l="6118" r="21820" t="5708"/>
          <a:stretch/>
        </p:blipFill>
        <p:spPr>
          <a:xfrm>
            <a:off x="2731688" y="1217125"/>
            <a:ext cx="2652544" cy="32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 b="6619" l="5622" r="24618" t="6844"/>
          <a:stretch/>
        </p:blipFill>
        <p:spPr>
          <a:xfrm>
            <a:off x="5524500" y="706625"/>
            <a:ext cx="3619500" cy="45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Plots from Two Computational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0075"/>
            <a:ext cx="4653687" cy="31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0" l="0" r="9982" t="0"/>
          <a:stretch/>
        </p:blipFill>
        <p:spPr>
          <a:xfrm>
            <a:off x="4922675" y="1300075"/>
            <a:ext cx="4221325" cy="31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Saliency Maps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050" y="1257275"/>
            <a:ext cx="3489075" cy="31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0" l="-1610" r="1610" t="0"/>
          <a:stretch/>
        </p:blipFill>
        <p:spPr>
          <a:xfrm>
            <a:off x="4854100" y="1257275"/>
            <a:ext cx="3735252" cy="31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CNNs perform well on classifying instrument type and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AlexNet struggled to predict country made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Neck of instrument important for classification </a:t>
            </a:r>
            <a:endParaRPr/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4758850" y="5098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758850" y="12172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transformers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 multiple views of instrument into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image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 larger database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