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3" r:id="rId3"/>
    <p:sldId id="262" r:id="rId4"/>
    <p:sldId id="269" r:id="rId5"/>
    <p:sldId id="271" r:id="rId6"/>
    <p:sldId id="27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1B6F5-DCB3-4E60-B7B3-31E7D1026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2D5EE1-E4BD-4E34-A3F2-1305EF7F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0C771-3F0A-46C1-AD58-8B6A93CE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34F575-ADA4-401A-949E-B3A2DB3A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13C6A1-9E03-4337-965A-935BE03C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28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113D8-A4E4-460B-A8A5-AC51F5D6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B47587-DB82-46F7-AB71-7C67D8673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208684-A895-4CB0-BE1B-3CDB41CB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C3E207-E856-4C46-B4D7-EB85B49E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45192C-57C5-4578-AF15-2FFCE192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5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9FE5B3-A09C-4C90-BBD2-240751E36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6F8596-828C-4AB2-A27E-05EBDDB41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94FB97-1774-441B-BC02-E6BFA090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265C72-FEFD-423A-B826-6981B578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E83F81-4A09-4975-9482-416DC3D7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6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ACA57-564E-44CB-985D-0F1EBEA8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7C002-3E23-42CD-BB46-918D0C4E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D1F8DC-315B-42FA-86DA-568EDD50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5E4173-8E20-4084-9EAD-80D410BC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1D92C4-3D21-4D80-BC3B-BB4D42E5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48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BB1F1-A65E-48DA-9084-220D5221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AF16BF-7E18-429D-A75A-B7D11D12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CED5AC-5619-4FFB-836A-3B768C7A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446530-B695-4CDD-90C9-1E4B7782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7CE056-AB0D-4E81-9D96-5CBDB73C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76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CAA4C-DD5E-4CC7-8E80-6E02B974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8C78F-51BE-499F-B740-76EBA7CFC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C52C6D-348F-48FE-A147-2BBF99D64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B6C15B-4CD0-4EE9-8D1E-14111EF8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93DDDC-82A1-42F7-890D-C6D9CD0D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3CD083-B43E-42B3-A59A-E3CAF652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67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A5B8F-32AE-4096-A796-DA2EDC84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5B7AC2-34F8-4F1B-8050-676110B9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417845-2DAD-471E-8092-751ABD14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88AA5E-C2FC-42C2-A260-CA1CE839E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4F7C4F-7187-4E09-BC4A-5509B7553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36A1A4-AE9A-41B6-9B7F-ADF46D26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6C00CD-BE90-420D-B3B4-288BE265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ED3594-1A47-4172-B696-008C4389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48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2C290-E403-48E9-B85D-CD7A71F2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61FF9C-650A-44CD-BCE7-6EEC8807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09E71F-7EDC-4125-A4E2-4AC8E20E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3611BC-37A3-4294-8CB6-B1CDAD66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4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471C9E-27E2-48D1-8DB8-660C8418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FD578D-8494-4287-A33B-E399C20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1DAE49-D876-4C7D-B734-9D8FC8EA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04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2F552-D68F-4676-971D-F5DF448D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66A3F-0E12-4B8F-AA5A-E01DA786E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AB1D3D-6F38-4F3A-8998-A0642AB99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2002B-352F-438A-84A8-206A2DB7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A11CD9-98D4-4006-B2A3-02EFAD04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32A3B7-9A6C-47FF-B8BD-4332AD88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94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4C3CA-CB85-4CD1-99BC-AFFF2CF3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A64AFD-56A1-47BD-A1C5-DBCC9B422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16EF5A-D22A-4F44-A13B-46F3AAB8F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9CF0C2-9602-4978-90F3-469E67C8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140984-7524-463F-99EC-E822A461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0CFB6F-63E1-44F4-B38E-5110DEC1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85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EBE61A-EAE4-4154-96B6-C9422FE7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EA5E7A-64B1-443F-8313-245D0736B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02EEA2-B386-4E8D-90FE-7C3396C2C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DE488F-04A0-4ECE-ABDE-5FC15EC74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785A2-3C2C-49F2-9D2A-B4975ED5B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25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F58A1-5E40-4CE3-AB29-0DA4FEA55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隨機</a:t>
            </a:r>
            <a:r>
              <a:rPr lang="en-US" altLang="zh-TW" dirty="0"/>
              <a:t>1000000</a:t>
            </a:r>
            <a:r>
              <a:rPr lang="zh-TW" altLang="en-US" dirty="0"/>
              <a:t>筆</a:t>
            </a:r>
            <a:r>
              <a:rPr lang="en-US" altLang="zh-TW" dirty="0"/>
              <a:t>(10%)</a:t>
            </a:r>
            <a:br>
              <a:rPr lang="en-US" altLang="zh-TW" dirty="0"/>
            </a:br>
            <a:r>
              <a:rPr lang="zh-TW" altLang="en-US" dirty="0"/>
              <a:t>且只取葉綠素</a:t>
            </a:r>
            <a:r>
              <a:rPr lang="en-US" altLang="zh-TW" dirty="0"/>
              <a:t>&lt;1.5 </a:t>
            </a:r>
            <a:br>
              <a:rPr lang="en-US" altLang="zh-TW" dirty="0"/>
            </a:br>
            <a:r>
              <a:rPr lang="en-US" altLang="zh-TW" dirty="0" err="1"/>
              <a:t>nn</a:t>
            </a:r>
            <a:r>
              <a:rPr lang="zh-TW" altLang="en-US" dirty="0"/>
              <a:t>第一版圖表展示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4639CC-0E1D-4E05-9410-5016A281A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56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5BCD9-945F-42F7-89CB-DE977C10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052" y="365126"/>
            <a:ext cx="10037748" cy="241626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隨機</a:t>
            </a:r>
            <a:r>
              <a:rPr lang="en-US" altLang="zh-TW" sz="3600" dirty="0"/>
              <a:t>1000000</a:t>
            </a:r>
            <a:r>
              <a:rPr lang="zh-TW" altLang="en-US" sz="3600" dirty="0"/>
              <a:t>筆</a:t>
            </a:r>
            <a:r>
              <a:rPr lang="en-US" altLang="zh-TW" sz="3600" dirty="0"/>
              <a:t>(10%)</a:t>
            </a:r>
            <a:r>
              <a:rPr lang="zh-TW" altLang="en-US" sz="3600" dirty="0"/>
              <a:t>且只取葉綠素</a:t>
            </a:r>
            <a:r>
              <a:rPr lang="en-US" altLang="zh-TW" sz="3600" dirty="0"/>
              <a:t>&lt;1.5 </a:t>
            </a:r>
            <a:r>
              <a:rPr lang="zh-TW" altLang="en-US" sz="3600" dirty="0"/>
              <a:t>資料描述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ACC379-A0EC-4A99-B35B-1BFA3436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842" y="76932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原始數據的描述性統計量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count    1000000.000000</a:t>
            </a:r>
          </a:p>
          <a:p>
            <a:r>
              <a:rPr lang="en-US" altLang="zh-TW" dirty="0"/>
              <a:t>mean           0.296983</a:t>
            </a:r>
          </a:p>
          <a:p>
            <a:r>
              <a:rPr lang="en-US" altLang="zh-TW" dirty="0"/>
              <a:t>std            0.444100</a:t>
            </a:r>
          </a:p>
          <a:p>
            <a:r>
              <a:rPr lang="en-US" altLang="zh-TW" dirty="0"/>
              <a:t>min            0.000000</a:t>
            </a:r>
          </a:p>
          <a:p>
            <a:r>
              <a:rPr lang="en-US" altLang="zh-TW" dirty="0"/>
              <a:t>25%            0.102800</a:t>
            </a:r>
          </a:p>
          <a:p>
            <a:r>
              <a:rPr lang="en-US" altLang="zh-TW" dirty="0"/>
              <a:t>50%            0.169073</a:t>
            </a:r>
          </a:p>
          <a:p>
            <a:r>
              <a:rPr lang="en-US" altLang="zh-TW" dirty="0"/>
              <a:t>75%            0.346958</a:t>
            </a:r>
          </a:p>
          <a:p>
            <a:r>
              <a:rPr lang="en-US" altLang="zh-TW" dirty="0"/>
              <a:t>max           61.048622</a:t>
            </a:r>
          </a:p>
          <a:p>
            <a:r>
              <a:rPr lang="en-US" altLang="zh-TW" dirty="0"/>
              <a:t>Name: Chlorophyll, </a:t>
            </a:r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C18987-30B5-4763-891D-492C81788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37" y="4738148"/>
            <a:ext cx="8267700" cy="2255685"/>
          </a:xfrm>
          <a:prstGeom prst="rect">
            <a:avLst/>
          </a:prstGeom>
        </p:spPr>
      </p:pic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8E664F32-DEEA-42B0-959A-6900AB92701E}"/>
              </a:ext>
            </a:extLst>
          </p:cNvPr>
          <p:cNvSpPr txBox="1">
            <a:spLocks/>
          </p:cNvSpPr>
          <p:nvPr/>
        </p:nvSpPr>
        <p:spPr>
          <a:xfrm>
            <a:off x="5873987" y="7693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過濾後數據的描述性統計量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count    980379.000000</a:t>
            </a:r>
          </a:p>
          <a:p>
            <a:r>
              <a:rPr lang="en-US" altLang="zh-TW" dirty="0"/>
              <a:t>mean          0.249593</a:t>
            </a:r>
          </a:p>
          <a:p>
            <a:r>
              <a:rPr lang="en-US" altLang="zh-TW" dirty="0"/>
              <a:t>std           0.214373</a:t>
            </a:r>
          </a:p>
          <a:p>
            <a:r>
              <a:rPr lang="en-US" altLang="zh-TW" dirty="0"/>
              <a:t>min           0.000000</a:t>
            </a:r>
          </a:p>
          <a:p>
            <a:r>
              <a:rPr lang="en-US" altLang="zh-TW" dirty="0"/>
              <a:t>25%           0.101983</a:t>
            </a:r>
          </a:p>
          <a:p>
            <a:r>
              <a:rPr lang="en-US" altLang="zh-TW" dirty="0"/>
              <a:t>50%           0.164405</a:t>
            </a:r>
          </a:p>
          <a:p>
            <a:r>
              <a:rPr lang="en-US" altLang="zh-TW" dirty="0"/>
              <a:t>75%           0.331769</a:t>
            </a:r>
          </a:p>
          <a:p>
            <a:r>
              <a:rPr lang="en-US" altLang="zh-TW" dirty="0"/>
              <a:t>max           1.499840</a:t>
            </a:r>
          </a:p>
          <a:p>
            <a:r>
              <a:rPr lang="en-US" altLang="zh-TW" dirty="0"/>
              <a:t>Name: Chlorophyll, </a:t>
            </a:r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1827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1000000</a:t>
            </a:r>
            <a:r>
              <a:rPr lang="zh-TW" altLang="en-US" dirty="0"/>
              <a:t>筆</a:t>
            </a:r>
            <a:r>
              <a:rPr lang="en-US" altLang="zh-TW" dirty="0"/>
              <a:t>(10%)</a:t>
            </a:r>
            <a:r>
              <a:rPr lang="zh-TW" altLang="en-US" dirty="0"/>
              <a:t>且只取葉綠素</a:t>
            </a:r>
            <a:r>
              <a:rPr lang="en-US" altLang="zh-TW" dirty="0"/>
              <a:t>&lt;1.5 </a:t>
            </a:r>
            <a:br>
              <a:rPr lang="en-US" altLang="zh-TW" dirty="0"/>
            </a:br>
            <a:r>
              <a:rPr lang="en-US" altLang="zh-TW" dirty="0" err="1"/>
              <a:t>nn</a:t>
            </a:r>
            <a:r>
              <a:rPr lang="zh-TW" altLang="en-US" dirty="0"/>
              <a:t>第一版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0.1}</a:t>
            </a:r>
          </a:p>
          <a:p>
            <a:r>
              <a:rPr lang="en-US" altLang="zh-TW" dirty="0"/>
              <a:t>Train MAE: 0.07535423001259381</a:t>
            </a:r>
          </a:p>
          <a:p>
            <a:r>
              <a:rPr lang="en-US" altLang="zh-TW" dirty="0"/>
              <a:t>Test MAE: 0.07593461482387807</a:t>
            </a:r>
          </a:p>
          <a:p>
            <a:r>
              <a:rPr lang="en-US" altLang="zh-TW" dirty="0"/>
              <a:t>Train RMSE: 0.13020421970757945</a:t>
            </a:r>
          </a:p>
          <a:p>
            <a:r>
              <a:rPr lang="en-US" altLang="zh-TW" dirty="0"/>
              <a:t>Test RMSE: 0.13174154221176088</a:t>
            </a:r>
          </a:p>
          <a:p>
            <a:r>
              <a:rPr lang="en-US" altLang="zh-TW" dirty="0"/>
              <a:t>Train R2: 0.6305768722598384</a:t>
            </a:r>
          </a:p>
          <a:p>
            <a:r>
              <a:rPr lang="en-US" altLang="zh-TW" dirty="0"/>
              <a:t>Test R2: 0.6244527617917439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4" y="2943369"/>
            <a:ext cx="6091611" cy="25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4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>
            <a:extLst>
              <a:ext uri="{FF2B5EF4-FFF2-40B4-BE49-F238E27FC236}">
                <a16:creationId xmlns:a16="http://schemas.microsoft.com/office/drawing/2014/main" id="{D6A71C63-47B5-40D8-9211-6AD1F2CC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</a:t>
            </a:r>
            <a:r>
              <a:rPr lang="zh-TW" altLang="en-US" dirty="0"/>
              <a:t>筆</a:t>
            </a:r>
            <a:r>
              <a:rPr lang="en-US" altLang="zh-TW" dirty="0"/>
              <a:t>(1%)</a:t>
            </a:r>
            <a:r>
              <a:rPr lang="zh-TW" altLang="en-US" dirty="0"/>
              <a:t>且只取葉綠素</a:t>
            </a:r>
            <a:r>
              <a:rPr lang="en-US" altLang="zh-TW" dirty="0"/>
              <a:t>&lt;3 </a:t>
            </a:r>
            <a:br>
              <a:rPr lang="en-US" altLang="zh-TW" dirty="0"/>
            </a:br>
            <a:r>
              <a:rPr lang="en-US" altLang="zh-TW" dirty="0" err="1"/>
              <a:t>nn</a:t>
            </a:r>
            <a:r>
              <a:rPr lang="zh-TW" altLang="en-US" dirty="0"/>
              <a:t>第二版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F69B6992-2BC6-4A57-931A-9F2424167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原本的點圖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907A929-A01E-4640-AAB6-1C10A77B88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3252731"/>
            <a:ext cx="5157785" cy="2189276"/>
          </a:xfrm>
          <a:prstGeom prst="rect">
            <a:avLst/>
          </a:prstGeom>
        </p:spPr>
      </p:pic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D4C35C69-A12A-4A7F-AC79-D76205475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密度圖</a:t>
            </a:r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F2B14450-C42E-412B-9FB7-501122C9F6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46548"/>
            <a:ext cx="5183187" cy="22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7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95D016-62BF-4C1B-B2D2-EAB6C0775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10%</a:t>
            </a:r>
            <a:r>
              <a:rPr lang="zh-TW" altLang="en-US" dirty="0"/>
              <a:t>點圖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3D990E9-281A-40B9-8B77-9A81526903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3251943"/>
            <a:ext cx="5157785" cy="2190852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F93C0E-7482-48A0-B671-6639CEAD8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1%</a:t>
            </a:r>
            <a:r>
              <a:rPr lang="zh-TW" altLang="en-US" dirty="0"/>
              <a:t>點圖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DEF493E-887E-415C-8A86-8D4E8CC4633E}"/>
              </a:ext>
            </a:extLst>
          </p:cNvPr>
          <p:cNvSpPr txBox="1">
            <a:spLocks/>
          </p:cNvSpPr>
          <p:nvPr/>
        </p:nvSpPr>
        <p:spPr>
          <a:xfrm>
            <a:off x="838200" y="3556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隨機</a:t>
            </a:r>
            <a:r>
              <a:rPr lang="en-US" altLang="zh-TW" dirty="0"/>
              <a:t>100000</a:t>
            </a:r>
            <a:r>
              <a:rPr lang="zh-TW" altLang="en-US" dirty="0"/>
              <a:t>筆</a:t>
            </a:r>
            <a:r>
              <a:rPr lang="en-US" altLang="zh-TW" dirty="0"/>
              <a:t>(1%)</a:t>
            </a:r>
            <a:r>
              <a:rPr lang="zh-TW" altLang="en-US" dirty="0"/>
              <a:t>且只取葉綠素</a:t>
            </a:r>
            <a:r>
              <a:rPr lang="en-US" altLang="zh-TW" dirty="0"/>
              <a:t>&lt;3 </a:t>
            </a:r>
            <a:br>
              <a:rPr lang="en-US" altLang="zh-TW" dirty="0"/>
            </a:br>
            <a:r>
              <a:rPr lang="en-US" altLang="zh-TW" dirty="0" err="1"/>
              <a:t>nn</a:t>
            </a:r>
            <a:r>
              <a:rPr lang="zh-TW" altLang="en-US" dirty="0"/>
              <a:t>第二版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CBA6C6D-37BC-4539-AF67-1C231630E2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46548"/>
            <a:ext cx="5183187" cy="22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C9E2B-16FB-4172-8E5C-FD676218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</a:t>
            </a:r>
            <a:r>
              <a:rPr lang="zh-TW" altLang="en-US" dirty="0"/>
              <a:t>筆</a:t>
            </a:r>
            <a:r>
              <a:rPr lang="en-US" altLang="zh-TW" dirty="0"/>
              <a:t>(1%)</a:t>
            </a:r>
            <a:r>
              <a:rPr lang="zh-TW" altLang="en-US" dirty="0"/>
              <a:t>且只取葉綠素</a:t>
            </a:r>
            <a:r>
              <a:rPr lang="en-US" altLang="zh-TW" dirty="0"/>
              <a:t>&lt;3 </a:t>
            </a:r>
            <a:br>
              <a:rPr lang="en-US" altLang="zh-TW" dirty="0"/>
            </a:br>
            <a:r>
              <a:rPr lang="en-US" altLang="zh-TW" dirty="0" err="1"/>
              <a:t>nn</a:t>
            </a:r>
            <a:r>
              <a:rPr lang="zh-TW" altLang="en-US" dirty="0"/>
              <a:t>第二版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E6C56F-433A-4C05-B516-7404AACD5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只取</a:t>
            </a:r>
            <a:r>
              <a:rPr lang="en-US" altLang="zh-TW" dirty="0"/>
              <a:t>0~0.5</a:t>
            </a:r>
            <a:r>
              <a:rPr lang="zh-TW" altLang="en-US" dirty="0"/>
              <a:t>且</a:t>
            </a:r>
            <a:r>
              <a:rPr lang="en-US" altLang="zh-TW" dirty="0"/>
              <a:t>1%</a:t>
            </a:r>
            <a:r>
              <a:rPr lang="zh-TW" altLang="en-US" dirty="0"/>
              <a:t>的點圖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AA0F89-B8D2-43FB-974C-052843A6F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只取</a:t>
            </a:r>
            <a:r>
              <a:rPr lang="en-US" altLang="zh-TW" dirty="0"/>
              <a:t>0~0.5</a:t>
            </a:r>
            <a:r>
              <a:rPr lang="zh-TW" altLang="en-US" dirty="0"/>
              <a:t>的密度圖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ADC6249-7E34-40D8-8D89-776F387553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252731"/>
            <a:ext cx="5157787" cy="2189276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186F778-BFA7-446F-8A04-A8DDBBE9A2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47340"/>
            <a:ext cx="5183187" cy="22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9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247</Words>
  <Application>Microsoft Office PowerPoint</Application>
  <PresentationFormat>寬螢幕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隨機1000000筆(10%) 且只取葉綠素&lt;1.5  nn第一版圖表展示</vt:lpstr>
      <vt:lpstr>隨機1000000筆(10%)且只取葉綠素&lt;1.5 資料描述</vt:lpstr>
      <vt:lpstr>隨機1000000筆(10%)且只取葉綠素&lt;1.5  nn第一版</vt:lpstr>
      <vt:lpstr>隨機100000筆(1%)且只取葉綠素&lt;3  nn第二版</vt:lpstr>
      <vt:lpstr>PowerPoint 簡報</vt:lpstr>
      <vt:lpstr>隨機100000筆(1%)且只取葉綠素&lt;3  nn第二版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training_record</dc:title>
  <dc:creator>DIC</dc:creator>
  <cp:lastModifiedBy>DIC</cp:lastModifiedBy>
  <cp:revision>25</cp:revision>
  <dcterms:created xsi:type="dcterms:W3CDTF">2024-08-07T05:07:31Z</dcterms:created>
  <dcterms:modified xsi:type="dcterms:W3CDTF">2024-08-14T10:55:28Z</dcterms:modified>
</cp:coreProperties>
</file>