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1B6F5-DCB3-4E60-B7B3-31E7D1026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2D5EE1-E4BD-4E34-A3F2-1305EF7F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0C771-3F0A-46C1-AD58-8B6A93CE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4F575-ADA4-401A-949E-B3A2DB3A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3C6A1-9E03-4337-965A-935BE03C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28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113D8-A4E4-460B-A8A5-AC51F5D6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B47587-DB82-46F7-AB71-7C67D8673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08684-A895-4CB0-BE1B-3CDB41CB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3E207-E856-4C46-B4D7-EB85B49E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5192C-57C5-4578-AF15-2FFCE192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9FE5B3-A09C-4C90-BBD2-240751E36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6F8596-828C-4AB2-A27E-05EBDDB41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4FB97-1774-441B-BC02-E6BFA090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265C72-FEFD-423A-B826-6981B578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E83F81-4A09-4975-9482-416DC3D7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ACA57-564E-44CB-985D-0F1EBEA8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7C002-3E23-42CD-BB46-918D0C4E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1F8DC-315B-42FA-86DA-568EDD50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5E4173-8E20-4084-9EAD-80D410BC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D92C4-3D21-4D80-BC3B-BB4D42E5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48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BB1F1-A65E-48DA-9084-220D5221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AF16BF-7E18-429D-A75A-B7D11D12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ED5AC-5619-4FFB-836A-3B768C7A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446530-B695-4CDD-90C9-1E4B7782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CE056-AB0D-4E81-9D96-5CBDB73C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6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CAA4C-DD5E-4CC7-8E80-6E02B974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8C78F-51BE-499F-B740-76EBA7CFC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C52C6D-348F-48FE-A147-2BBF99D6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B6C15B-4CD0-4EE9-8D1E-14111EF8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93DDDC-82A1-42F7-890D-C6D9CD0D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3CD083-B43E-42B3-A59A-E3CAF652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67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A5B8F-32AE-4096-A796-DA2EDC84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5B7AC2-34F8-4F1B-8050-676110B9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417845-2DAD-471E-8092-751ABD14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88AA5E-C2FC-42C2-A260-CA1CE839E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4F7C4F-7187-4E09-BC4A-5509B7553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36A1A4-AE9A-41B6-9B7F-ADF46D26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6C00CD-BE90-420D-B3B4-288BE265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ED3594-1A47-4172-B696-008C438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48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2C290-E403-48E9-B85D-CD7A71F2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61FF9C-650A-44CD-BCE7-6EEC8807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09E71F-7EDC-4125-A4E2-4AC8E20E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3611BC-37A3-4294-8CB6-B1CDAD66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4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471C9E-27E2-48D1-8DB8-660C8418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FD578D-8494-4287-A33B-E399C20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1DAE49-D876-4C7D-B734-9D8FC8EA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04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2F552-D68F-4676-971D-F5DF448D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66A3F-0E12-4B8F-AA5A-E01DA786E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AB1D3D-6F38-4F3A-8998-A0642AB99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2002B-352F-438A-84A8-206A2DB7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A11CD9-98D4-4006-B2A3-02EFAD04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32A3B7-9A6C-47FF-B8BD-4332AD88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94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4C3CA-CB85-4CD1-99BC-AFFF2CF3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A64AFD-56A1-47BD-A1C5-DBCC9B422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6EF5A-D22A-4F44-A13B-46F3AAB8F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9CF0C2-9602-4978-90F3-469E67C8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140984-7524-463F-99EC-E822A461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0CFB6F-63E1-44F4-B38E-5110DEC1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85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EBE61A-EAE4-4154-96B6-C9422FE7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EA5E7A-64B1-443F-8313-245D0736B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02EEA2-B386-4E8D-90FE-7C3396C2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DE488F-04A0-4ECE-ABDE-5FC15EC74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785A2-3C2C-49F2-9D2A-B4975ED5B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2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</a:t>
            </a:r>
            <a:r>
              <a:rPr lang="zh-TW" altLang="en-US" dirty="0"/>
              <a:t>筆</a:t>
            </a:r>
            <a:r>
              <a:rPr lang="en-US" altLang="zh-TW" dirty="0"/>
              <a:t>(0.1%)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 </a:t>
            </a:r>
          </a:p>
          <a:p>
            <a:r>
              <a:rPr lang="en-US" altLang="zh-TW" dirty="0"/>
              <a:t>Train MAE: 0.11658213167445135 </a:t>
            </a:r>
          </a:p>
          <a:p>
            <a:r>
              <a:rPr lang="en-US" altLang="zh-TW" dirty="0"/>
              <a:t>Test MAE: 0.11645429222203847 </a:t>
            </a:r>
          </a:p>
          <a:p>
            <a:r>
              <a:rPr lang="en-US" altLang="zh-TW" dirty="0"/>
              <a:t>Train RMSE: 0.25570366880140766 </a:t>
            </a:r>
          </a:p>
          <a:p>
            <a:r>
              <a:rPr lang="en-US" altLang="zh-TW" dirty="0"/>
              <a:t>Test RMSE: 0.2744619051569593 </a:t>
            </a:r>
          </a:p>
          <a:p>
            <a:r>
              <a:rPr lang="en-US" altLang="zh-TW" dirty="0"/>
              <a:t>Train R2: 0.6362279257787806 </a:t>
            </a:r>
          </a:p>
          <a:p>
            <a:r>
              <a:rPr lang="en-US" altLang="zh-TW" dirty="0"/>
              <a:t>Test R2: 0.5622501877909951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2438"/>
            <a:ext cx="6096000" cy="25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50000</a:t>
            </a:r>
            <a:r>
              <a:rPr lang="zh-TW" altLang="en-US" dirty="0"/>
              <a:t>筆</a:t>
            </a:r>
            <a:r>
              <a:rPr lang="en-US" altLang="zh-TW" dirty="0"/>
              <a:t>(0.5%)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 </a:t>
            </a:r>
          </a:p>
          <a:p>
            <a:r>
              <a:rPr lang="en-US" altLang="zh-TW" dirty="0"/>
              <a:t>Train MAE: 0.1291176388117873 </a:t>
            </a:r>
          </a:p>
          <a:p>
            <a:r>
              <a:rPr lang="en-US" altLang="zh-TW" dirty="0"/>
              <a:t>Test MAE: 0.13066090134105612 </a:t>
            </a:r>
          </a:p>
          <a:p>
            <a:r>
              <a:rPr lang="en-US" altLang="zh-TW" dirty="0"/>
              <a:t>Train RMSE: 0.2744843571109329 </a:t>
            </a:r>
          </a:p>
          <a:p>
            <a:r>
              <a:rPr lang="en-US" altLang="zh-TW" dirty="0"/>
              <a:t>Test RMSE: 0.27701123112997195 </a:t>
            </a:r>
          </a:p>
          <a:p>
            <a:r>
              <a:rPr lang="en-US" altLang="zh-TW" dirty="0"/>
              <a:t>Train R2: 0.6016574417545544 </a:t>
            </a:r>
          </a:p>
          <a:p>
            <a:r>
              <a:rPr lang="en-US" altLang="zh-TW" dirty="0"/>
              <a:t>Test R2: 0.5316554985508608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4" y="2942438"/>
            <a:ext cx="6091612" cy="25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</a:t>
            </a:r>
            <a:r>
              <a:rPr lang="zh-TW" altLang="en-US" dirty="0"/>
              <a:t>筆</a:t>
            </a:r>
            <a:r>
              <a:rPr lang="en-US" altLang="zh-TW" dirty="0"/>
              <a:t>(1%)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 </a:t>
            </a:r>
          </a:p>
          <a:p>
            <a:r>
              <a:rPr lang="en-US" altLang="zh-TW" dirty="0"/>
              <a:t>Train MAE: 0.11046505943856089 </a:t>
            </a:r>
          </a:p>
          <a:p>
            <a:r>
              <a:rPr lang="en-US" altLang="zh-TW" dirty="0"/>
              <a:t>Test MAE: 0.10924175508131317 </a:t>
            </a:r>
          </a:p>
          <a:p>
            <a:r>
              <a:rPr lang="en-US" altLang="zh-TW" dirty="0"/>
              <a:t>Train RMSE: 0.2795218883622827 </a:t>
            </a:r>
          </a:p>
          <a:p>
            <a:r>
              <a:rPr lang="en-US" altLang="zh-TW" dirty="0"/>
              <a:t>Test RMSE: 0.2647365526673298 </a:t>
            </a:r>
          </a:p>
          <a:p>
            <a:r>
              <a:rPr lang="en-US" altLang="zh-TW" dirty="0"/>
              <a:t>Train R2: 0.5764589146032069 </a:t>
            </a:r>
          </a:p>
          <a:p>
            <a:r>
              <a:rPr lang="en-US" altLang="zh-TW" dirty="0"/>
              <a:t>Test R2: 0.6082220493829436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2438"/>
            <a:ext cx="6096000" cy="25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</a:t>
            </a:r>
            <a:r>
              <a:rPr lang="zh-TW" altLang="en-US" dirty="0"/>
              <a:t>筆</a:t>
            </a:r>
            <a:r>
              <a:rPr lang="en-US" altLang="zh-TW" dirty="0"/>
              <a:t>(1%)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 </a:t>
            </a:r>
          </a:p>
          <a:p>
            <a:r>
              <a:rPr lang="en-US" altLang="zh-TW" dirty="0"/>
              <a:t>Train MAE: 0.11046505943856089 </a:t>
            </a:r>
          </a:p>
          <a:p>
            <a:r>
              <a:rPr lang="en-US" altLang="zh-TW" dirty="0"/>
              <a:t>Test MAE: 0.10924175508131317 </a:t>
            </a:r>
          </a:p>
          <a:p>
            <a:r>
              <a:rPr lang="en-US" altLang="zh-TW" dirty="0"/>
              <a:t>Train RMSE: 0.2795218883622827 </a:t>
            </a:r>
          </a:p>
          <a:p>
            <a:r>
              <a:rPr lang="en-US" altLang="zh-TW" dirty="0"/>
              <a:t>Test RMSE: 0.2647365526673298 </a:t>
            </a:r>
          </a:p>
          <a:p>
            <a:r>
              <a:rPr lang="en-US" altLang="zh-TW" dirty="0"/>
              <a:t>Train R2: 0.5764589146032069 </a:t>
            </a:r>
          </a:p>
          <a:p>
            <a:r>
              <a:rPr lang="en-US" altLang="zh-TW" dirty="0"/>
              <a:t>Test R2: 0.6082220493829436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2438"/>
            <a:ext cx="6096000" cy="25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1000000</a:t>
            </a:r>
            <a:r>
              <a:rPr lang="zh-TW" altLang="en-US" dirty="0"/>
              <a:t>筆</a:t>
            </a:r>
            <a:r>
              <a:rPr lang="en-US" altLang="zh-TW" dirty="0"/>
              <a:t>(10%)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</a:t>
            </a:r>
          </a:p>
          <a:p>
            <a:r>
              <a:rPr lang="en-US" altLang="zh-TW" dirty="0"/>
              <a:t>Train MAE: 0.10917394402577983</a:t>
            </a:r>
          </a:p>
          <a:p>
            <a:r>
              <a:rPr lang="en-US" altLang="zh-TW" dirty="0"/>
              <a:t>Test MAE: 0.10950206925373204</a:t>
            </a:r>
          </a:p>
          <a:p>
            <a:r>
              <a:rPr lang="en-US" altLang="zh-TW" dirty="0"/>
              <a:t>Train RMSE: 0.30180645732185557</a:t>
            </a:r>
          </a:p>
          <a:p>
            <a:r>
              <a:rPr lang="en-US" altLang="zh-TW" dirty="0"/>
              <a:t>Test RMSE: 0.2835361398197471</a:t>
            </a:r>
          </a:p>
          <a:p>
            <a:r>
              <a:rPr lang="en-US" altLang="zh-TW" dirty="0"/>
              <a:t>Train R2: 0.5424893384768417</a:t>
            </a:r>
          </a:p>
          <a:p>
            <a:r>
              <a:rPr lang="en-US" altLang="zh-TW" dirty="0"/>
              <a:t>Test R2: 0.5763236785335777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2438"/>
            <a:ext cx="6096000" cy="25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0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2500000</a:t>
            </a:r>
            <a:r>
              <a:rPr lang="zh-TW" altLang="en-US" dirty="0"/>
              <a:t>筆</a:t>
            </a:r>
            <a:r>
              <a:rPr lang="en-US" altLang="zh-TW" dirty="0"/>
              <a:t>(25%)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0.01}</a:t>
            </a:r>
          </a:p>
          <a:p>
            <a:r>
              <a:rPr lang="en-US" altLang="zh-TW" dirty="0"/>
              <a:t>Train MAE: 0.10481935825047542 </a:t>
            </a:r>
          </a:p>
          <a:p>
            <a:r>
              <a:rPr lang="en-US" altLang="zh-TW" dirty="0"/>
              <a:t>Test MAE: 0.10475442623668413 </a:t>
            </a:r>
          </a:p>
          <a:p>
            <a:r>
              <a:rPr lang="en-US" altLang="zh-TW" dirty="0"/>
              <a:t>Train RMSE: 0.41065950504942983 </a:t>
            </a:r>
          </a:p>
          <a:p>
            <a:r>
              <a:rPr lang="en-US" altLang="zh-TW" dirty="0"/>
              <a:t>Test RMSE: 0.3879501673970677 </a:t>
            </a:r>
          </a:p>
          <a:p>
            <a:r>
              <a:rPr lang="en-US" altLang="zh-TW" dirty="0"/>
              <a:t>Train R2: 0.3957435231180443 </a:t>
            </a:r>
          </a:p>
          <a:p>
            <a:r>
              <a:rPr lang="en-US" altLang="zh-TW" dirty="0"/>
              <a:t>Test R2: 0.4248436821829563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4" y="2942438"/>
            <a:ext cx="6091612" cy="25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6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360</Words>
  <Application>Microsoft Office PowerPoint</Application>
  <PresentationFormat>寬螢幕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隨機10000筆(0.1%)</vt:lpstr>
      <vt:lpstr>隨機50000筆(0.5%)</vt:lpstr>
      <vt:lpstr>隨機100000筆(1%)</vt:lpstr>
      <vt:lpstr>隨機100000筆(1%)</vt:lpstr>
      <vt:lpstr>隨機1000000筆(10%)</vt:lpstr>
      <vt:lpstr>隨機2500000筆(25%)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training_record</dc:title>
  <dc:creator>DIC</dc:creator>
  <cp:lastModifiedBy>DIC</cp:lastModifiedBy>
  <cp:revision>5</cp:revision>
  <dcterms:created xsi:type="dcterms:W3CDTF">2024-08-07T05:07:31Z</dcterms:created>
  <dcterms:modified xsi:type="dcterms:W3CDTF">2024-08-07T06:21:23Z</dcterms:modified>
</cp:coreProperties>
</file>