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2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slide" Target="slides/slide1.xml" /><Relationship Id="rId7" Type="http://schemas.openxmlformats.org/officeDocument/2006/relationships/tableStyles" Target="tableStyles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E319FDA-B176-46C9-AF3D-5BD53BA4A762}" type="datetimeFigureOut">
              <a:rPr lang="en-US" dirty="0"/>
              <a:t>2021-02-03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 rot="0">
            <a:off x="838200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>
                <a:latin typeface="Beirut"/>
              </a:rPr>
              <a:t>Output Slide</a:t>
            </a:r>
          </a:p>
        </p:txBody>
      </p:sp>
      <p:sp>
        <p:nvSpPr>
          <p:cNvPr id="8" name="Arrow: Pentagon 7"/>
          <p:cNvSpPr>
            <a:spLocks/>
          </p:cNvSpPr>
          <p:nvPr/>
        </p:nvSpPr>
        <p:spPr bwMode="white">
          <a:xfrm>
            <a:off x="458568" y="1712339"/>
            <a:ext cx="2775204" cy="1446936"/>
          </a:xfrm>
          <a:prstGeom prst="homePlat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/>
              <a:t>Begin</a:t>
            </a:r>
            <a:endParaRPr lang="en-US" dirty="0"/>
          </a:p>
        </p:txBody>
      </p:sp>
      <p:sp>
        <p:nvSpPr>
          <p:cNvPr id="9" name="Arrow: Chevron 8"/>
          <p:cNvSpPr>
            <a:spLocks/>
          </p:cNvSpPr>
          <p:nvPr/>
        </p:nvSpPr>
        <p:spPr bwMode="white">
          <a:xfrm>
            <a:off x="2616031" y="1712339"/>
            <a:ext cx="2775204" cy="1446936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/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/>
          <p:cNvSpPr>
            <a:spLocks/>
          </p:cNvSpPr>
          <p:nvPr/>
        </p:nvSpPr>
        <p:spPr bwMode="white">
          <a:xfrm>
            <a:off x="4794237" y="1712339"/>
            <a:ext cx="2775204" cy="1446936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/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>
            <a:spLocks/>
          </p:cNvSpPr>
          <p:nvPr/>
        </p:nvSpPr>
        <p:spPr bwMode="white">
          <a:xfrm>
            <a:off x="6972443" y="1712339"/>
            <a:ext cx="2775204" cy="1446936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/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white">
          <a:xfrm>
            <a:off x="408013" y="370009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283464" defTabSz="914400">
              <a:buFont typeface="Arial"/>
              <a:buChar char="•"/>
              <a:defRPr b="0" dirty="0"/>
            </a:pPr>
            <a:r>
              <a:rPr lang="en-US" b="0" i="1" dirty="0">
                <a:latin typeface="Beirut"/>
              </a:rPr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i="1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i="1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white">
          <a:xfrm>
            <a:off x="2756961" y="370009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283464" defTabSz="914400">
              <a:buFont typeface="Wingdings"/>
              <a:buChar char="Ø"/>
              <a:defRPr b="0" dirty="0"/>
            </a:pPr>
            <a:r>
              <a:rPr lang="en-US" i="1" dirty="0">
                <a:latin typeface="Beirut"/>
              </a:rPr>
              <a:t>Start here</a:t>
            </a:r>
          </a:p>
          <a:p>
            <a:pPr marL="285750" indent="-285750" defTabSz="914400">
              <a:buFont typeface="Wingdings"/>
              <a:buChar char="Ø"/>
            </a:pPr>
            <a:r>
              <a:rPr lang="en-US" i="1" dirty="0"/>
              <a:t>Maybe not</a:t>
            </a:r>
          </a:p>
          <a:p>
            <a:pPr marL="285750" indent="-285750" defTabSz="914400">
              <a:buFont typeface="Wingdings"/>
              <a:buChar char="Ø"/>
            </a:pPr>
            <a:r>
              <a:rPr lang="en-US" i="1" dirty="0"/>
              <a:t>Lobster roll</a:t>
            </a:r>
          </a:p>
          <a:p>
            <a:pPr marL="285750" indent="-285750" defTabSz="914400">
              <a:buFont typeface="Wingdings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white">
          <a:xfrm>
            <a:off x="5105909" y="3700095"/>
            <a:ext cx="1571456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342900" indent="-342900" defTabSz="914400">
              <a:buFont typeface="+mj-lt"/>
              <a:buAutoNum type="arabicDbPeriod"/>
              <a:defRPr b="0" dirty="0"/>
            </a:pPr>
            <a:r>
              <a:rPr lang="en-US" i="1" dirty="0">
                <a:latin typeface="Beirut"/>
              </a:rPr>
              <a:t>Start here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white">
          <a:xfrm>
            <a:off x="7143548" y="3700095"/>
            <a:ext cx="1544525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  <a:defRPr b="0" dirty="0"/>
            </a:pPr>
            <a:r>
              <a:rPr lang="en-US" b="0" u="sng" dirty="0">
                <a:latin typeface="Beirut"/>
              </a:rPr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b="1" u="sng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b="1" u="sng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b="1" u="sng" dirty="0"/>
              <a:t>C#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>
                <a:latin typeface="Beirut"/>
              </a:rPr>
              <a:t>Output Slide</a:t>
            </a:r>
          </a:p>
        </p:txBody>
      </p:sp>
      <p:sp>
        <p:nvSpPr>
          <p:cNvPr id="8" name="Arrow: Pentagon 7"/>
          <p:cNvSpPr>
            <a:spLocks/>
          </p:cNvSpPr>
          <p:nvPr/>
        </p:nvSpPr>
        <p:spPr bwMode="white">
          <a:xfrm>
            <a:off x="458568" y="1712339"/>
            <a:ext cx="2775204" cy="1446936"/>
          </a:xfrm>
          <a:prstGeom prst="homePlat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Begin</a:t>
            </a:r>
          </a:p>
        </p:txBody>
      </p:sp>
      <p:sp>
        <p:nvSpPr>
          <p:cNvPr id="9" name="Arrow: Chevron 8"/>
          <p:cNvSpPr>
            <a:spLocks/>
          </p:cNvSpPr>
          <p:nvPr/>
        </p:nvSpPr>
        <p:spPr bwMode="white">
          <a:xfrm>
            <a:off x="2616031" y="1712339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white">
          <a:xfrm>
            <a:off x="408013" y="370009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/>
          <p:cNvSpPr>
            <a:spLocks/>
          </p:cNvSpPr>
          <p:nvPr/>
        </p:nvSpPr>
        <p:spPr bwMode="white">
          <a:xfrm>
            <a:off x="4794237" y="1716258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/>
          <p:cNvSpPr>
            <a:spLocks/>
          </p:cNvSpPr>
          <p:nvPr/>
        </p:nvSpPr>
        <p:spPr bwMode="white">
          <a:xfrm>
            <a:off x="6972443" y="1716258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white">
          <a:xfrm>
            <a:off x="2756961" y="3694807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white">
          <a:xfrm>
            <a:off x="5105909" y="3694806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white">
          <a:xfrm>
            <a:off x="7143548" y="369480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42</Paragraphs>
  <PresentationFormat>Widescreen</PresentationFormat>
  <HiddenSlides>0</HiddenSlides>
  <LinksUpToDate>false</LinksUpToDate>
  <ScaleCrop>false</ScaleCrop>
  <Slides>2</Slides>
  <TotalTime>19</TotalTime>
  <Words>81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Hisham Issa</dc:creator>
  <cp:lastModifiedBy>abbas chd</cp:lastModifiedBy>
  <dcterms:created xsi:type="dcterms:W3CDTF">2020-05-22T13:38:37Z</dcterms:created>
  <dcterms:modified xsi:type="dcterms:W3CDTF">2021-02-03T21:48:03Z</dcterms:modified>
  <cp:revision>2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