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7" autoAdjust="0"/>
    <p:restoredTop sz="94434" autoAdjust="0"/>
  </p:normalViewPr>
  <p:slideViewPr>
    <p:cSldViewPr snapToGrid="0">
      <p:cViewPr varScale="1">
        <p:scale>
          <a:sx n="74" d="100"/>
          <a:sy n="74" d="100"/>
        </p:scale>
        <p:origin x="576"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354" y="1122363"/>
            <a:ext cx="7872046" cy="2387600"/>
          </a:xfrm>
        </p:spPr>
        <p:txBody>
          <a:bodyPr anchor="b">
            <a:normAutofit/>
          </a:bodyPr>
          <a:lstStyle>
            <a:lvl1pPr algn="ctr">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281354" y="3602038"/>
            <a:ext cx="7872046"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image" Target="../media/image2.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276D79ED-3FA7-4EF8-964B-EB8BCFAB02F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6F12CB2-7F2C-47B9-AE70-22A94B49F233}" type="slidenum">
              <a:rPr lang="en-US" smtClean="0"/>
            </a:fld>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microsoft.com/office/2007/relationships/media" Target="file:///C:\Users\HP\Downloads\New%20folder\VID-20180403-WA0004.mp4" TargetMode="External"/><Relationship Id="rId1" Type="http://schemas.openxmlformats.org/officeDocument/2006/relationships/video" Target="file:///C:\Users\HP\Downloads\New%20folder\VID-20180403-WA0004.mp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Product Sans" panose="020B0403030502040203" charset="0"/>
              </a:rPr>
              <a:t>Medi-AR</a:t>
            </a:r>
            <a:endParaRPr lang="en-US" dirty="0">
              <a:latin typeface="Product Sans" panose="020B0403030502040203" charset="0"/>
            </a:endParaRPr>
          </a:p>
        </p:txBody>
      </p:sp>
      <p:sp>
        <p:nvSpPr>
          <p:cNvPr id="3" name="Subtitle 2"/>
          <p:cNvSpPr>
            <a:spLocks noGrp="1"/>
          </p:cNvSpPr>
          <p:nvPr>
            <p:ph type="subTitle" idx="1"/>
          </p:nvPr>
        </p:nvSpPr>
        <p:spPr/>
        <p:txBody>
          <a:bodyPr/>
          <a:lstStyle/>
          <a:p>
            <a:r>
              <a:rPr lang="en-US" b="1" dirty="0"/>
              <a:t>                                  ...medical details re-invented!</a:t>
            </a:r>
            <a:endParaRPr lang="en-US" b="1" dirty="0"/>
          </a:p>
        </p:txBody>
      </p:sp>
      <p:sp>
        <p:nvSpPr>
          <p:cNvPr id="4" name="Text Box 3"/>
          <p:cNvSpPr txBox="1"/>
          <p:nvPr/>
        </p:nvSpPr>
        <p:spPr>
          <a:xfrm>
            <a:off x="10555605" y="132080"/>
            <a:ext cx="1804035" cy="1198880"/>
          </a:xfrm>
          <a:prstGeom prst="rect">
            <a:avLst/>
          </a:prstGeom>
          <a:noFill/>
        </p:spPr>
        <p:txBody>
          <a:bodyPr wrap="square" rtlCol="0">
            <a:spAutoFit/>
          </a:bodyPr>
          <a:p>
            <a:r>
              <a:rPr lang="en-US" altLang="en-GB">
                <a:ln/>
                <a:solidFill>
                  <a:schemeClr val="tx1"/>
                </a:solidFill>
                <a:effectLst>
                  <a:outerShdw blurRad="38100" dist="19050" dir="2700000" algn="tl" rotWithShape="0">
                    <a:schemeClr val="dk1">
                      <a:alpha val="40000"/>
                    </a:schemeClr>
                  </a:outerShdw>
                </a:effectLst>
              </a:rPr>
              <a:t>B.Manoj</a:t>
            </a:r>
            <a:endParaRPr lang="en-US" altLang="en-GB">
              <a:ln/>
              <a:solidFill>
                <a:schemeClr val="tx1"/>
              </a:solidFill>
              <a:effectLst>
                <a:outerShdw blurRad="38100" dist="19050" dir="2700000" algn="tl" rotWithShape="0">
                  <a:schemeClr val="dk1">
                    <a:alpha val="40000"/>
                  </a:schemeClr>
                </a:outerShdw>
              </a:effectLst>
            </a:endParaRPr>
          </a:p>
          <a:p>
            <a:r>
              <a:rPr lang="en-US" altLang="en-GB">
                <a:ln/>
                <a:solidFill>
                  <a:schemeClr val="tx1"/>
                </a:solidFill>
                <a:effectLst>
                  <a:outerShdw blurRad="38100" dist="19050" dir="2700000" algn="tl" rotWithShape="0">
                    <a:schemeClr val="dk1">
                      <a:alpha val="40000"/>
                    </a:schemeClr>
                  </a:outerShdw>
                </a:effectLst>
              </a:rPr>
              <a:t>B.Prudvi raj</a:t>
            </a:r>
            <a:endParaRPr lang="en-US" altLang="en-GB">
              <a:ln/>
              <a:solidFill>
                <a:schemeClr val="tx1"/>
              </a:solidFill>
              <a:effectLst>
                <a:outerShdw blurRad="38100" dist="19050" dir="2700000" algn="tl" rotWithShape="0">
                  <a:schemeClr val="dk1">
                    <a:alpha val="40000"/>
                  </a:schemeClr>
                </a:outerShdw>
              </a:effectLst>
            </a:endParaRPr>
          </a:p>
          <a:p>
            <a:r>
              <a:rPr lang="en-US" altLang="en-GB">
                <a:ln/>
                <a:solidFill>
                  <a:schemeClr val="tx1"/>
                </a:solidFill>
                <a:effectLst>
                  <a:outerShdw blurRad="38100" dist="19050" dir="2700000" algn="tl" rotWithShape="0">
                    <a:schemeClr val="dk1">
                      <a:alpha val="40000"/>
                    </a:schemeClr>
                  </a:outerShdw>
                </a:effectLst>
              </a:rPr>
              <a:t>A.Charan</a:t>
            </a:r>
            <a:endParaRPr lang="en-US" altLang="en-GB">
              <a:ln/>
              <a:solidFill>
                <a:schemeClr val="tx1"/>
              </a:solidFill>
              <a:effectLst>
                <a:outerShdw blurRad="38100" dist="19050" dir="2700000" algn="tl" rotWithShape="0">
                  <a:schemeClr val="dk1">
                    <a:alpha val="40000"/>
                  </a:schemeClr>
                </a:outerShdw>
              </a:effectLst>
            </a:endParaRPr>
          </a:p>
          <a:p>
            <a:r>
              <a:rPr lang="en-US" altLang="en-GB">
                <a:ln/>
                <a:solidFill>
                  <a:schemeClr val="tx1"/>
                </a:solidFill>
                <a:effectLst>
                  <a:outerShdw blurRad="38100" dist="19050" dir="2700000" algn="tl" rotWithShape="0">
                    <a:schemeClr val="dk1">
                      <a:alpha val="40000"/>
                    </a:schemeClr>
                  </a:outerShdw>
                </a:effectLst>
              </a:rPr>
              <a:t>J.Vignesh</a:t>
            </a:r>
            <a:endParaRPr lang="en-US" altLang="en-GB">
              <a:ln/>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IDEA.</a:t>
            </a:r>
            <a:endParaRPr lang="en-US" u="sng" dirty="0"/>
          </a:p>
        </p:txBody>
      </p:sp>
      <p:sp>
        <p:nvSpPr>
          <p:cNvPr id="5" name="Content Placeholder 4"/>
          <p:cNvSpPr>
            <a:spLocks noGrp="1"/>
          </p:cNvSpPr>
          <p:nvPr>
            <p:ph idx="1"/>
          </p:nvPr>
        </p:nvSpPr>
        <p:spPr>
          <a:xfrm>
            <a:off x="838200" y="1593396"/>
            <a:ext cx="10515600" cy="4387352"/>
          </a:xfrm>
        </p:spPr>
        <p:txBody>
          <a:bodyPr>
            <a:normAutofit lnSpcReduction="20000"/>
          </a:bodyPr>
          <a:p>
            <a:r>
              <a:rPr lang="en-GB" altLang="en-US">
                <a:latin typeface="Roboto" panose="02000000000000000000" charset="0"/>
              </a:rPr>
              <a:t>Day by day the medical facilities are improving day by day along with new diseases</a:t>
            </a:r>
            <a:r>
              <a:rPr lang="en-US" altLang="en-GB">
                <a:latin typeface="Roboto" panose="02000000000000000000" charset="0"/>
              </a:rPr>
              <a:t>.</a:t>
            </a:r>
            <a:endParaRPr lang="en-US" altLang="en-GB">
              <a:latin typeface="Roboto" panose="02000000000000000000" charset="0"/>
            </a:endParaRPr>
          </a:p>
          <a:p>
            <a:pPr marL="0" indent="0">
              <a:buNone/>
            </a:pPr>
            <a:endParaRPr lang="en-US" altLang="en-GB">
              <a:latin typeface="Roboto" panose="02000000000000000000" charset="0"/>
            </a:endParaRPr>
          </a:p>
          <a:p>
            <a:r>
              <a:rPr lang="en-US" altLang="en-GB">
                <a:latin typeface="Roboto" panose="02000000000000000000" charset="0"/>
              </a:rPr>
              <a:t>This</a:t>
            </a:r>
            <a:r>
              <a:rPr lang="en-GB" altLang="en-US">
                <a:latin typeface="Roboto" panose="02000000000000000000" charset="0"/>
              </a:rPr>
              <a:t> results in development of new drugs daily into the market which has differentuses at different situations .The small change in the dosage misunderstanding leads to lose of life .</a:t>
            </a:r>
            <a:endParaRPr lang="en-GB" altLang="en-US">
              <a:latin typeface="Roboto" panose="02000000000000000000" charset="0"/>
            </a:endParaRPr>
          </a:p>
          <a:p>
            <a:pPr marL="0" indent="0">
              <a:buNone/>
            </a:pPr>
            <a:endParaRPr lang="en-GB" altLang="en-US">
              <a:latin typeface="Roboto" panose="02000000000000000000" charset="0"/>
            </a:endParaRPr>
          </a:p>
          <a:p>
            <a:r>
              <a:rPr lang="en-GB" altLang="en-US">
                <a:latin typeface="Roboto" panose="02000000000000000000" charset="0"/>
              </a:rPr>
              <a:t> So every Doctors/patients/pharma companies/illiterate person/Blind people </a:t>
            </a:r>
            <a:r>
              <a:rPr lang="en-US" altLang="en-GB">
                <a:latin typeface="Roboto" panose="02000000000000000000" charset="0"/>
              </a:rPr>
              <a:t>need </a:t>
            </a:r>
            <a:r>
              <a:rPr lang="en-GB" altLang="en-US">
                <a:latin typeface="Roboto" panose="02000000000000000000" charset="0"/>
              </a:rPr>
              <a:t>to recognize what medicine to be taken in which quantity by simply scanning the drug.</a:t>
            </a:r>
            <a:endParaRPr lang="en-GB" altLang="en-US">
              <a:latin typeface="Roboto" panose="02000000000000000000"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u="sng"/>
              <a:t>INTRODUCTION</a:t>
            </a:r>
            <a:endParaRPr lang="en-US" altLang="en-GB" u="sng"/>
          </a:p>
        </p:txBody>
      </p:sp>
      <p:sp>
        <p:nvSpPr>
          <p:cNvPr id="3" name="Content Placeholder 2"/>
          <p:cNvSpPr>
            <a:spLocks noGrp="1"/>
          </p:cNvSpPr>
          <p:nvPr>
            <p:ph idx="1"/>
          </p:nvPr>
        </p:nvSpPr>
        <p:spPr/>
        <p:txBody>
          <a:bodyPr/>
          <a:p>
            <a:r>
              <a:rPr lang="en-GB" altLang="en-US"/>
              <a:t>The most advanced technology AR(augmented reality) is best used to this problem.</a:t>
            </a:r>
            <a:endParaRPr lang="en-GB" altLang="en-US"/>
          </a:p>
          <a:p>
            <a:r>
              <a:rPr lang="en-GB" altLang="en-US"/>
              <a:t> By taking the images of drugs as the image targets</a:t>
            </a:r>
            <a:r>
              <a:rPr lang="en-US" altLang="en-GB"/>
              <a:t>,</a:t>
            </a:r>
            <a:r>
              <a:rPr lang="en-GB" altLang="en-US"/>
              <a:t> a detailed pop </a:t>
            </a:r>
            <a:r>
              <a:rPr lang="en-US" altLang="en-GB"/>
              <a:t>up </a:t>
            </a:r>
            <a:r>
              <a:rPr lang="en-GB" altLang="en-US"/>
              <a:t>of the drug which contains </a:t>
            </a:r>
            <a:r>
              <a:rPr lang="en-US" altLang="en-GB"/>
              <a:t>--  </a:t>
            </a:r>
            <a:r>
              <a:rPr lang="en-GB" altLang="en-US"/>
              <a:t>usage ,quantity ,precautions</a:t>
            </a:r>
            <a:r>
              <a:rPr lang="en-US" altLang="en-GB"/>
              <a:t>,</a:t>
            </a:r>
            <a:r>
              <a:rPr lang="en-GB" altLang="en-US"/>
              <a:t> Dosage level</a:t>
            </a:r>
            <a:r>
              <a:rPr lang="en-US" altLang="en-GB"/>
              <a:t>,Side Effects</a:t>
            </a:r>
            <a:r>
              <a:rPr lang="en-GB" altLang="en-US"/>
              <a:t>.</a:t>
            </a:r>
            <a:endParaRPr lang="en-GB" altLang="en-US"/>
          </a:p>
          <a:p>
            <a:r>
              <a:rPr lang="en-GB" altLang="en-US"/>
              <a:t>In the case of blind; illiterate people the voiceover in different regional languages is provided.</a:t>
            </a: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u="sng"/>
              <a:t>DEFINITION</a:t>
            </a:r>
            <a:endParaRPr lang="en-US" altLang="en-GB" u="sng"/>
          </a:p>
        </p:txBody>
      </p:sp>
      <p:sp>
        <p:nvSpPr>
          <p:cNvPr id="3" name="Content Placeholder 2"/>
          <p:cNvSpPr>
            <a:spLocks noGrp="1"/>
          </p:cNvSpPr>
          <p:nvPr>
            <p:ph idx="1"/>
          </p:nvPr>
        </p:nvSpPr>
        <p:spPr/>
        <p:txBody>
          <a:bodyPr/>
          <a:p>
            <a:r>
              <a:rPr lang="en-GB" altLang="en-US"/>
              <a:t>Augmented reality (AR) is a direct or indirect live view of a physical, real-world environment whose elements are "augmented" by computer-generated perceptual information, ideally across multiple sensory modalities, including visual, auditory, haptic, somatosensory, and olfactory</a:t>
            </a:r>
            <a:r>
              <a:rPr lang="en-US" altLang="en-GB"/>
              <a:t>.</a:t>
            </a:r>
            <a:endParaRPr lang="en-US" altLang="en-GB"/>
          </a:p>
          <a:p>
            <a:r>
              <a:rPr lang="en-US" altLang="en-GB" b="1"/>
              <a:t>Augmented reality (AR) adds digital elements to a live view often by using the camera on a smartphone.</a:t>
            </a:r>
            <a:r>
              <a:rPr lang="en-US" altLang="en-GB"/>
              <a:t> </a:t>
            </a:r>
            <a:endParaRPr lang="en-US" altLang="en-GB"/>
          </a:p>
          <a:p>
            <a:r>
              <a:rPr lang="en-US" altLang="en-GB"/>
              <a:t>Examples of augmented reality experiences include Snapchat lenses and the game Pokemon Go. </a:t>
            </a:r>
            <a:endParaRPr lang="en-US" alt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u="sng"/>
              <a:t>DESCRIPTION</a:t>
            </a:r>
            <a:endParaRPr lang="en-US" altLang="en-GB" u="sng"/>
          </a:p>
        </p:txBody>
      </p:sp>
      <p:sp>
        <p:nvSpPr>
          <p:cNvPr id="3" name="Content Placeholder 2"/>
          <p:cNvSpPr>
            <a:spLocks noGrp="1"/>
          </p:cNvSpPr>
          <p:nvPr>
            <p:ph idx="1"/>
          </p:nvPr>
        </p:nvSpPr>
        <p:spPr>
          <a:xfrm>
            <a:off x="838200" y="1583236"/>
            <a:ext cx="10515600" cy="4387352"/>
          </a:xfrm>
        </p:spPr>
        <p:txBody>
          <a:bodyPr>
            <a:normAutofit lnSpcReduction="10000"/>
          </a:bodyPr>
          <a:p>
            <a:r>
              <a:rPr lang="en-US" altLang="en-GB"/>
              <a:t>Prerequisites -- Smartphone (with camera &gt;3 mp).</a:t>
            </a:r>
            <a:endParaRPr lang="en-US" altLang="en-GB"/>
          </a:p>
          <a:p>
            <a:r>
              <a:rPr lang="en-US" altLang="en-GB"/>
              <a:t>TECHNOLOGIES USED :</a:t>
            </a:r>
            <a:endParaRPr lang="en-US" altLang="en-GB"/>
          </a:p>
          <a:p>
            <a:pPr marL="0" indent="0">
              <a:buNone/>
            </a:pPr>
            <a:r>
              <a:rPr lang="en-US" altLang="en-GB"/>
              <a:t>		-	UNITY </a:t>
            </a:r>
            <a:endParaRPr lang="en-US" altLang="en-GB"/>
          </a:p>
          <a:p>
            <a:pPr marL="0" indent="0">
              <a:buNone/>
            </a:pPr>
            <a:r>
              <a:rPr lang="en-US" altLang="en-GB"/>
              <a:t>		-	VUFORIA  ..</a:t>
            </a:r>
            <a:endParaRPr lang="en-US" altLang="en-GB"/>
          </a:p>
          <a:p>
            <a:pPr marL="0" indent="0">
              <a:buNone/>
            </a:pPr>
            <a:r>
              <a:rPr lang="en-US" altLang="en-GB"/>
              <a:t>  --&gt; Appliction takes the images of the medicines as targets &amp;</a:t>
            </a:r>
            <a:endParaRPr lang="en-US" altLang="en-GB"/>
          </a:p>
          <a:p>
            <a:pPr marL="0" indent="0">
              <a:buNone/>
            </a:pPr>
            <a:r>
              <a:rPr lang="en-US" altLang="en-GB"/>
              <a:t>		obtains data from a Database.</a:t>
            </a:r>
            <a:endParaRPr lang="en-US" altLang="en-GB"/>
          </a:p>
          <a:p>
            <a:pPr marL="0" indent="0">
              <a:buNone/>
            </a:pPr>
            <a:r>
              <a:rPr lang="en-US" altLang="en-GB"/>
              <a:t> --&gt; The result contents and displayed live,on phone screen</a:t>
            </a:r>
            <a:endParaRPr lang="en-US" altLang="en-GB"/>
          </a:p>
          <a:p>
            <a:pPr marL="0" indent="0">
              <a:buNone/>
            </a:pPr>
            <a:r>
              <a:rPr lang="en-US" altLang="en-GB"/>
              <a:t>	with AR elements &amp; animations. </a:t>
            </a:r>
            <a:endParaRPr lang="en-US" altLang="en-GB"/>
          </a:p>
          <a:p>
            <a:pPr marL="0" indent="0">
              <a:buNone/>
            </a:pPr>
            <a:r>
              <a:rPr lang="en-US" altLang="en-GB"/>
              <a:t> </a:t>
            </a:r>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u="sng"/>
              <a:t>DEMO</a:t>
            </a:r>
            <a:r>
              <a:rPr lang="en-US" altLang="en-GB"/>
              <a:t>: </a:t>
            </a:r>
            <a:endParaRPr lang="en-US" altLang="en-GB"/>
          </a:p>
        </p:txBody>
      </p:sp>
      <p:pic>
        <p:nvPicPr>
          <p:cNvPr id="4" name="VID-20180403-WA0004">
            <a:hlinkClick r:id="" action="ppaction://media"/>
          </p:cNvPr>
          <p:cNvPicPr>
            <a:picLocks noChangeAspect="1"/>
          </p:cNvPicPr>
          <p:nvPr>
            <p:ph idx="1"/>
            <a:videoFile r:link="rId1"/>
            <p:extLst>
              <p:ext uri="{DAA4B4D4-6D71-4841-9C94-3DE7FCFB9230}">
                <p14:media xmlns:p14="http://schemas.microsoft.com/office/powerpoint/2010/main" r:link="rId2"/>
              </p:ext>
            </p:extLst>
          </p:nvPr>
        </p:nvPicPr>
        <p:blipFill>
          <a:blip r:embed="rId3"/>
          <a:stretch>
            <a:fillRect/>
          </a:stretch>
        </p:blipFill>
        <p:spPr>
          <a:xfrm>
            <a:off x="718820" y="1026795"/>
            <a:ext cx="3651885" cy="5535295"/>
          </a:xfrm>
          <a:prstGeom prst="rect">
            <a:avLst/>
          </a:prstGeom>
        </p:spPr>
      </p:pic>
      <p:sp>
        <p:nvSpPr>
          <p:cNvPr id="5" name="Text Box 4"/>
          <p:cNvSpPr txBox="1"/>
          <p:nvPr/>
        </p:nvSpPr>
        <p:spPr>
          <a:xfrm>
            <a:off x="4953635" y="1645920"/>
            <a:ext cx="6949440" cy="1630045"/>
          </a:xfrm>
          <a:prstGeom prst="rect">
            <a:avLst/>
          </a:prstGeom>
          <a:noFill/>
        </p:spPr>
        <p:txBody>
          <a:bodyPr wrap="square" rtlCol="0">
            <a:spAutoFit/>
          </a:bodyPr>
          <a:p>
            <a:r>
              <a:rPr lang="en-GB" altLang="en-US" sz="2000">
                <a:solidFill>
                  <a:schemeClr val="bg1"/>
                </a:solidFill>
              </a:rPr>
              <a:t>The combination of amoxicillin and clavulanate potassium is used to treat many different infections caused by bacteria, such as sinusitis, pneumonia, ear infections, bronchitis, urinary tract infections, and infections of the skin.</a:t>
            </a:r>
            <a:endParaRPr lang="en-GB" altLang="en-US" sz="2000">
              <a:solidFill>
                <a:schemeClr val="bg1"/>
              </a:solidFill>
            </a:endParaRPr>
          </a:p>
        </p:txBody>
      </p:sp>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u="sng"/>
              <a:t>CONCLUSION</a:t>
            </a:r>
            <a:endParaRPr lang="en-US" altLang="en-GB" u="sng"/>
          </a:p>
        </p:txBody>
      </p:sp>
      <p:sp>
        <p:nvSpPr>
          <p:cNvPr id="5" name="Content Placeholder 4"/>
          <p:cNvSpPr/>
          <p:nvPr>
            <p:ph idx="1"/>
          </p:nvPr>
        </p:nvSpPr>
        <p:spPr>
          <a:xfrm>
            <a:off x="929005" y="2318566"/>
            <a:ext cx="10515600" cy="4387352"/>
          </a:xfrm>
        </p:spPr>
        <p:txBody>
          <a:bodyPr/>
          <a:p>
            <a:r>
              <a:rPr lang="en-GB" altLang="en-US" sz="3600"/>
              <a:t>By having such features which helps to everyone to have a basic knowledge of all the essential drugs related to various diseases.</a:t>
            </a:r>
            <a:endParaRPr lang="en-GB" altLang="en-US"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586355"/>
            <a:ext cx="10515600" cy="1325563"/>
          </a:xfrm>
        </p:spPr>
        <p:txBody>
          <a:bodyPr/>
          <a:p>
            <a:r>
              <a:rPr lang="en-US" altLang="en-GB"/>
              <a:t>THANK YOU!</a:t>
            </a:r>
            <a:endParaRPr lang="en-US" alt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2052</Words>
  <Application>WPS Presentation</Application>
  <PresentationFormat>Widescreen</PresentationFormat>
  <Paragraphs>51</Paragraphs>
  <Slides>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Arial</vt:lpstr>
      <vt:lpstr>SimSun</vt:lpstr>
      <vt:lpstr>Wingdings</vt:lpstr>
      <vt:lpstr>Trebuchet MS</vt:lpstr>
      <vt:lpstr>Microsoft YaHei</vt:lpstr>
      <vt:lpstr/>
      <vt:lpstr>Arial Unicode MS</vt:lpstr>
      <vt:lpstr>Calibri</vt:lpstr>
      <vt:lpstr>Segoe Print</vt:lpstr>
      <vt:lpstr>Microsoft YaHei UI</vt:lpstr>
      <vt:lpstr>Algerian</vt:lpstr>
      <vt:lpstr>Product Sans</vt:lpstr>
      <vt:lpstr>Roboto</vt:lpstr>
      <vt:lpstr>Office Theme</vt:lpstr>
      <vt:lpstr>Presentation Title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Qsr</dc:creator>
  <cp:lastModifiedBy>HP</cp:lastModifiedBy>
  <cp:revision>2</cp:revision>
  <dcterms:created xsi:type="dcterms:W3CDTF">2017-08-06T10:26:00Z</dcterms:created>
  <dcterms:modified xsi:type="dcterms:W3CDTF">2018-04-03T18:39:43Z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2057-10.2.0.5996</vt:lpwstr>
  </property>
</Properties>
</file>