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3650" r:id="rId3"/>
    <p:sldMasterId id="2147483651" r:id="rId4"/>
  </p:sldMasterIdLst>
  <p:notesMasterIdLst>
    <p:notesMasterId r:id="rId6"/>
  </p:notesMasterIdLst>
  <p:sldIdLst>
    <p:sldId id="256" r:id="rId5"/>
  </p:sldIdLst>
  <p:sldSz cx="30275213" cy="42803763"/>
  <p:notesSz cx="9931400" cy="14351000"/>
  <p:defaultTextStyle>
    <a:defPPr lvl="0">
      <a:defRPr lang="en-US"/>
    </a:defPPr>
    <a:lvl1pPr lvl="0" algn="l" rtl="0" eaLnBrk="0" fontAlgn="base" hangingPunct="0">
      <a:spcBef>
        <a:spcPct val="0"/>
      </a:spcBef>
      <a:spcAft>
        <a:spcPct val="0"/>
      </a:spcAft>
      <a:defRPr sz="3255" kern="1200">
        <a:solidFill>
          <a:schemeClr val="tx1"/>
        </a:solidFill>
        <a:latin typeface="Times" pitchFamily="18" charset="0"/>
        <a:ea typeface="+mn-ea"/>
        <a:cs typeface="+mn-cs"/>
      </a:defRPr>
    </a:lvl1pPr>
    <a:lvl2pPr marL="646908" lvl="1" algn="l" rtl="0" eaLnBrk="0" fontAlgn="base" hangingPunct="0">
      <a:spcBef>
        <a:spcPct val="0"/>
      </a:spcBef>
      <a:spcAft>
        <a:spcPct val="0"/>
      </a:spcAft>
      <a:defRPr sz="3255" kern="1200">
        <a:solidFill>
          <a:schemeClr val="tx1"/>
        </a:solidFill>
        <a:latin typeface="Times" pitchFamily="18" charset="0"/>
        <a:ea typeface="+mn-ea"/>
        <a:cs typeface="+mn-cs"/>
      </a:defRPr>
    </a:lvl2pPr>
    <a:lvl3pPr marL="1293824" lvl="2" algn="l" rtl="0" eaLnBrk="0" fontAlgn="base" hangingPunct="0">
      <a:spcBef>
        <a:spcPct val="0"/>
      </a:spcBef>
      <a:spcAft>
        <a:spcPct val="0"/>
      </a:spcAft>
      <a:defRPr sz="3255" kern="1200">
        <a:solidFill>
          <a:schemeClr val="tx1"/>
        </a:solidFill>
        <a:latin typeface="Times" pitchFamily="18" charset="0"/>
        <a:ea typeface="+mn-ea"/>
        <a:cs typeface="+mn-cs"/>
      </a:defRPr>
    </a:lvl3pPr>
    <a:lvl4pPr marL="1940740" lvl="3" algn="l" rtl="0" eaLnBrk="0" fontAlgn="base" hangingPunct="0">
      <a:spcBef>
        <a:spcPct val="0"/>
      </a:spcBef>
      <a:spcAft>
        <a:spcPct val="0"/>
      </a:spcAft>
      <a:defRPr sz="3255" kern="1200">
        <a:solidFill>
          <a:schemeClr val="tx1"/>
        </a:solidFill>
        <a:latin typeface="Times" pitchFamily="18" charset="0"/>
        <a:ea typeface="+mn-ea"/>
        <a:cs typeface="+mn-cs"/>
      </a:defRPr>
    </a:lvl4pPr>
    <a:lvl5pPr marL="2587642" lvl="4" algn="l" rtl="0" eaLnBrk="0" fontAlgn="base" hangingPunct="0">
      <a:spcBef>
        <a:spcPct val="0"/>
      </a:spcBef>
      <a:spcAft>
        <a:spcPct val="0"/>
      </a:spcAft>
      <a:defRPr sz="3255" kern="1200">
        <a:solidFill>
          <a:schemeClr val="tx1"/>
        </a:solidFill>
        <a:latin typeface="Times" pitchFamily="18" charset="0"/>
        <a:ea typeface="+mn-ea"/>
        <a:cs typeface="+mn-cs"/>
      </a:defRPr>
    </a:lvl5pPr>
    <a:lvl6pPr marL="3234560" lvl="5" algn="l" defTabSz="1293824" rtl="0" eaLnBrk="1" latinLnBrk="0" hangingPunct="1">
      <a:defRPr sz="3255" kern="1200">
        <a:solidFill>
          <a:schemeClr val="tx1"/>
        </a:solidFill>
        <a:latin typeface="Times" pitchFamily="18" charset="0"/>
        <a:ea typeface="+mn-ea"/>
        <a:cs typeface="+mn-cs"/>
      </a:defRPr>
    </a:lvl6pPr>
    <a:lvl7pPr marL="3881466" lvl="6" algn="l" defTabSz="1293824" rtl="0" eaLnBrk="1" latinLnBrk="0" hangingPunct="1">
      <a:defRPr sz="3255" kern="1200">
        <a:solidFill>
          <a:schemeClr val="tx1"/>
        </a:solidFill>
        <a:latin typeface="Times" pitchFamily="18" charset="0"/>
        <a:ea typeface="+mn-ea"/>
        <a:cs typeface="+mn-cs"/>
      </a:defRPr>
    </a:lvl7pPr>
    <a:lvl8pPr marL="4528382" lvl="7" algn="l" defTabSz="1293824" rtl="0" eaLnBrk="1" latinLnBrk="0" hangingPunct="1">
      <a:defRPr sz="3255" kern="1200">
        <a:solidFill>
          <a:schemeClr val="tx1"/>
        </a:solidFill>
        <a:latin typeface="Times" pitchFamily="18" charset="0"/>
        <a:ea typeface="+mn-ea"/>
        <a:cs typeface="+mn-cs"/>
      </a:defRPr>
    </a:lvl8pPr>
    <a:lvl9pPr marL="5175286" lvl="8" algn="l" defTabSz="1293824" rtl="0" eaLnBrk="1" latinLnBrk="0" hangingPunct="1">
      <a:defRPr sz="3255" kern="1200">
        <a:solidFill>
          <a:schemeClr val="tx1"/>
        </a:solidFill>
        <a:latin typeface="Times" pitchFamily="18" charset="0"/>
        <a:ea typeface="+mn-ea"/>
        <a:cs typeface="+mn-cs"/>
      </a:defRPr>
    </a:lvl9pPr>
  </p:defaultTextStyle>
  <p:extLst>
    <p:ext uri="{EFAFB233-063F-42B5-8137-9DF3F51BA10A}">
      <p15:sldGuideLst xmlns:p15="http://schemas.microsoft.com/office/powerpoint/2012/main">
        <p15:guide id="1" orient="horz" pos="13482" userDrawn="1">
          <p15:clr>
            <a:srgbClr val="A4A3A4"/>
          </p15:clr>
        </p15:guide>
        <p15:guide id="2" pos="95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A56F52F-66E2-43C4-A6CB-D4EF43059EFF}">
  <a:tblStyle styleId="{EA56F52F-66E2-43C4-A6CB-D4EF43059EFF}"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E7E0570B-D29E-4DCF-AF29-EFF56B453CC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 d="100"/>
          <a:sy n="15" d="100"/>
        </p:scale>
        <p:origin x="2400" y="48"/>
      </p:cViewPr>
      <p:guideLst>
        <p:guide orient="horz" pos="13482"/>
        <p:guide pos="95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3713" cy="717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26100" y="0"/>
            <a:ext cx="4303713" cy="717550"/>
          </a:xfrm>
          <a:prstGeom prst="rect">
            <a:avLst/>
          </a:prstGeom>
        </p:spPr>
        <p:txBody>
          <a:bodyPr vert="horz" lIns="91440" tIns="45720" rIns="91440" bIns="45720" rtlCol="0"/>
          <a:lstStyle>
            <a:lvl1pPr algn="r">
              <a:defRPr sz="1200"/>
            </a:lvl1pPr>
          </a:lstStyle>
          <a:p>
            <a:fld id="{FE7B4BFE-419C-45E8-8054-88751EE3643D}" type="datetimeFigureOut">
              <a:rPr lang="en-US" smtClean="0"/>
              <a:pPr/>
              <a:t>3/9/2018</a:t>
            </a:fld>
            <a:endParaRPr lang="en-US"/>
          </a:p>
        </p:txBody>
      </p:sp>
      <p:sp>
        <p:nvSpPr>
          <p:cNvPr id="4" name="Slide Image Placeholder 3"/>
          <p:cNvSpPr>
            <a:spLocks noGrp="1" noRot="1" noChangeAspect="1"/>
          </p:cNvSpPr>
          <p:nvPr>
            <p:ph type="sldImg" idx="2"/>
          </p:nvPr>
        </p:nvSpPr>
        <p:spPr>
          <a:xfrm>
            <a:off x="3062288" y="1076325"/>
            <a:ext cx="3806825" cy="5381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93775" y="6816725"/>
            <a:ext cx="7943850" cy="6457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630275"/>
            <a:ext cx="4303713" cy="7175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26100" y="13630275"/>
            <a:ext cx="4303713" cy="717550"/>
          </a:xfrm>
          <a:prstGeom prst="rect">
            <a:avLst/>
          </a:prstGeom>
        </p:spPr>
        <p:txBody>
          <a:bodyPr vert="horz" lIns="91440" tIns="45720" rIns="91440" bIns="45720" rtlCol="0" anchor="b"/>
          <a:lstStyle>
            <a:lvl1pPr algn="r">
              <a:defRPr sz="1200"/>
            </a:lvl1pPr>
          </a:lstStyle>
          <a:p>
            <a:fld id="{02505000-C125-43DE-939C-0C524B6BE36D}" type="slidenum">
              <a:rPr lang="en-US" smtClean="0"/>
              <a:pPr/>
              <a:t>‹#›</a:t>
            </a:fld>
            <a:endParaRPr lang="en-US"/>
          </a:p>
        </p:txBody>
      </p:sp>
    </p:spTree>
    <p:extLst>
      <p:ext uri="{BB962C8B-B14F-4D97-AF65-F5344CB8AC3E}">
        <p14:creationId xmlns:p14="http://schemas.microsoft.com/office/powerpoint/2010/main" val="2050226289"/>
      </p:ext>
    </p:extLst>
  </p:cSld>
  <p:clrMap bg1="lt1" tx1="dk1" bg2="lt2" tx2="dk2" accent1="accent1" accent2="accent2" accent3="accent3" accent4="accent4" accent5="accent5" accent6="accent6" hlink="hlink" folHlink="folHlink"/>
  <p:notesStyle>
    <a:lvl1pPr marL="0" algn="l" defTabSz="1293824" rtl="0" eaLnBrk="1" latinLnBrk="0" hangingPunct="1">
      <a:defRPr sz="1840" kern="1200">
        <a:solidFill>
          <a:schemeClr val="tx1"/>
        </a:solidFill>
        <a:latin typeface="+mn-lt"/>
        <a:ea typeface="+mn-ea"/>
        <a:cs typeface="+mn-cs"/>
      </a:defRPr>
    </a:lvl1pPr>
    <a:lvl2pPr marL="646908" algn="l" defTabSz="1293824" rtl="0" eaLnBrk="1" latinLnBrk="0" hangingPunct="1">
      <a:defRPr sz="1840" kern="1200">
        <a:solidFill>
          <a:schemeClr val="tx1"/>
        </a:solidFill>
        <a:latin typeface="+mn-lt"/>
        <a:ea typeface="+mn-ea"/>
        <a:cs typeface="+mn-cs"/>
      </a:defRPr>
    </a:lvl2pPr>
    <a:lvl3pPr marL="1293824" algn="l" defTabSz="1293824" rtl="0" eaLnBrk="1" latinLnBrk="0" hangingPunct="1">
      <a:defRPr sz="1840" kern="1200">
        <a:solidFill>
          <a:schemeClr val="tx1"/>
        </a:solidFill>
        <a:latin typeface="+mn-lt"/>
        <a:ea typeface="+mn-ea"/>
        <a:cs typeface="+mn-cs"/>
      </a:defRPr>
    </a:lvl3pPr>
    <a:lvl4pPr marL="1940740" algn="l" defTabSz="1293824" rtl="0" eaLnBrk="1" latinLnBrk="0" hangingPunct="1">
      <a:defRPr sz="1840" kern="1200">
        <a:solidFill>
          <a:schemeClr val="tx1"/>
        </a:solidFill>
        <a:latin typeface="+mn-lt"/>
        <a:ea typeface="+mn-ea"/>
        <a:cs typeface="+mn-cs"/>
      </a:defRPr>
    </a:lvl4pPr>
    <a:lvl5pPr marL="2587642" algn="l" defTabSz="1293824" rtl="0" eaLnBrk="1" latinLnBrk="0" hangingPunct="1">
      <a:defRPr sz="1840" kern="1200">
        <a:solidFill>
          <a:schemeClr val="tx1"/>
        </a:solidFill>
        <a:latin typeface="+mn-lt"/>
        <a:ea typeface="+mn-ea"/>
        <a:cs typeface="+mn-cs"/>
      </a:defRPr>
    </a:lvl5pPr>
    <a:lvl6pPr marL="3234560" algn="l" defTabSz="1293824" rtl="0" eaLnBrk="1" latinLnBrk="0" hangingPunct="1">
      <a:defRPr sz="1840" kern="1200">
        <a:solidFill>
          <a:schemeClr val="tx1"/>
        </a:solidFill>
        <a:latin typeface="+mn-lt"/>
        <a:ea typeface="+mn-ea"/>
        <a:cs typeface="+mn-cs"/>
      </a:defRPr>
    </a:lvl6pPr>
    <a:lvl7pPr marL="3881466" algn="l" defTabSz="1293824" rtl="0" eaLnBrk="1" latinLnBrk="0" hangingPunct="1">
      <a:defRPr sz="1840" kern="1200">
        <a:solidFill>
          <a:schemeClr val="tx1"/>
        </a:solidFill>
        <a:latin typeface="+mn-lt"/>
        <a:ea typeface="+mn-ea"/>
        <a:cs typeface="+mn-cs"/>
      </a:defRPr>
    </a:lvl7pPr>
    <a:lvl8pPr marL="4528382" algn="l" defTabSz="1293824" rtl="0" eaLnBrk="1" latinLnBrk="0" hangingPunct="1">
      <a:defRPr sz="1840" kern="1200">
        <a:solidFill>
          <a:schemeClr val="tx1"/>
        </a:solidFill>
        <a:latin typeface="+mn-lt"/>
        <a:ea typeface="+mn-ea"/>
        <a:cs typeface="+mn-cs"/>
      </a:defRPr>
    </a:lvl8pPr>
    <a:lvl9pPr marL="5175286" algn="l" defTabSz="1293824" rtl="0" eaLnBrk="1" latinLnBrk="0" hangingPunct="1">
      <a:defRPr sz="184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62288" y="1076325"/>
            <a:ext cx="3806825" cy="53816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2505000-C125-43DE-939C-0C524B6BE36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2" y="13296912"/>
            <a:ext cx="25733931" cy="9175066"/>
          </a:xfrm>
        </p:spPr>
        <p:txBody>
          <a:bodyPr/>
          <a:lstStyle/>
          <a:p>
            <a:r>
              <a:rPr lang="en-US"/>
              <a:t>Click to edit Master title style</a:t>
            </a:r>
          </a:p>
        </p:txBody>
      </p:sp>
      <p:sp>
        <p:nvSpPr>
          <p:cNvPr id="3" name="Subtitle 2"/>
          <p:cNvSpPr>
            <a:spLocks noGrp="1"/>
          </p:cNvSpPr>
          <p:nvPr>
            <p:ph type="subTitle" idx="1"/>
          </p:nvPr>
        </p:nvSpPr>
        <p:spPr>
          <a:xfrm>
            <a:off x="4541282" y="24255465"/>
            <a:ext cx="21192649" cy="10938740"/>
          </a:xfrm>
        </p:spPr>
        <p:txBody>
          <a:bodyPr/>
          <a:lstStyle>
            <a:lvl1pPr marL="0" indent="0" algn="ctr">
              <a:buNone/>
              <a:defRPr>
                <a:solidFill>
                  <a:schemeClr val="tx1">
                    <a:tint val="75000"/>
                  </a:schemeClr>
                </a:solidFill>
              </a:defRPr>
            </a:lvl1pPr>
            <a:lvl2pPr marL="1475179" indent="0" algn="ctr">
              <a:buNone/>
              <a:defRPr>
                <a:solidFill>
                  <a:schemeClr val="tx1">
                    <a:tint val="75000"/>
                  </a:schemeClr>
                </a:solidFill>
              </a:defRPr>
            </a:lvl2pPr>
            <a:lvl3pPr marL="2950359" indent="0" algn="ctr">
              <a:buNone/>
              <a:defRPr>
                <a:solidFill>
                  <a:schemeClr val="tx1">
                    <a:tint val="75000"/>
                  </a:schemeClr>
                </a:solidFill>
              </a:defRPr>
            </a:lvl3pPr>
            <a:lvl4pPr marL="4425538" indent="0" algn="ctr">
              <a:buNone/>
              <a:defRPr>
                <a:solidFill>
                  <a:schemeClr val="tx1">
                    <a:tint val="75000"/>
                  </a:schemeClr>
                </a:solidFill>
              </a:defRPr>
            </a:lvl4pPr>
            <a:lvl5pPr marL="5900718" indent="0" algn="ctr">
              <a:buNone/>
              <a:defRPr>
                <a:solidFill>
                  <a:schemeClr val="tx1">
                    <a:tint val="75000"/>
                  </a:schemeClr>
                </a:solidFill>
              </a:defRPr>
            </a:lvl5pPr>
            <a:lvl6pPr marL="7375901" indent="0" algn="ctr">
              <a:buNone/>
              <a:defRPr>
                <a:solidFill>
                  <a:schemeClr val="tx1">
                    <a:tint val="75000"/>
                  </a:schemeClr>
                </a:solidFill>
              </a:defRPr>
            </a:lvl6pPr>
            <a:lvl7pPr marL="8851080" indent="0" algn="ctr">
              <a:buNone/>
              <a:defRPr>
                <a:solidFill>
                  <a:schemeClr val="tx1">
                    <a:tint val="75000"/>
                  </a:schemeClr>
                </a:solidFill>
              </a:defRPr>
            </a:lvl7pPr>
            <a:lvl8pPr marL="10326260" indent="0" algn="ctr">
              <a:buNone/>
              <a:defRPr>
                <a:solidFill>
                  <a:schemeClr val="tx1">
                    <a:tint val="75000"/>
                  </a:schemeClr>
                </a:solidFill>
              </a:defRPr>
            </a:lvl8pPr>
            <a:lvl9pPr marL="1180143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34BCED6-C307-43BA-A13C-B28E22DE7308}"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34BCED6-C307-43BA-A13C-B28E22DE7308}"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49529" y="1714145"/>
            <a:ext cx="6811923" cy="3652191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13761" y="1714145"/>
            <a:ext cx="19931182" cy="365219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34BCED6-C307-43BA-A13C-B28E22DE7308}"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C6DF08A-3CDD-4BFD-8917-C6B61351497B}" type="slidenum">
              <a:rPr lang="en-US"/>
              <a:pPr>
                <a:defRPr/>
              </a:pPr>
              <a:t>‹#›</a:t>
            </a:fld>
            <a:endParaRPr lang="en-US"/>
          </a:p>
        </p:txBody>
      </p:sp>
    </p:spTree>
    <p:extLst>
      <p:ext uri="{BB962C8B-B14F-4D97-AF65-F5344CB8AC3E}">
        <p14:creationId xmlns:p14="http://schemas.microsoft.com/office/powerpoint/2010/main" val="3949745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2271292" y="12365060"/>
            <a:ext cx="12790036" cy="25682576"/>
          </a:xfrm>
        </p:spPr>
        <p:txBody>
          <a:bodyPr/>
          <a:lstStyle>
            <a:lvl1pPr>
              <a:defRPr sz="2900"/>
            </a:lvl1pPr>
            <a:lvl2pPr>
              <a:defRPr sz="2300"/>
            </a:lvl2pPr>
            <a:lvl3pPr>
              <a:defRPr sz="1900"/>
            </a:lvl3pPr>
            <a:lvl4pPr>
              <a:defRPr sz="1900"/>
            </a:lvl4pPr>
            <a:lvl5pPr>
              <a:defRPr sz="1900"/>
            </a:lvl5pPr>
            <a:lvl6pPr>
              <a:defRPr sz="1900"/>
            </a:lvl6pPr>
            <a:lvl7pPr>
              <a:defRPr sz="1900"/>
            </a:lvl7pPr>
            <a:lvl8pPr>
              <a:defRPr sz="1900"/>
            </a:lvl8pPr>
            <a:lvl9pPr>
              <a:defRPr sz="19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15213898" y="12365060"/>
            <a:ext cx="12790039" cy="25682576"/>
          </a:xfrm>
        </p:spPr>
        <p:txBody>
          <a:bodyPr/>
          <a:lstStyle>
            <a:lvl1pPr>
              <a:defRPr sz="2900"/>
            </a:lvl1pPr>
            <a:lvl2pPr>
              <a:defRPr sz="2300"/>
            </a:lvl2pPr>
            <a:lvl3pPr>
              <a:defRPr sz="19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EEE3D5F-0115-4148-AD77-1E3E4779AE56}" type="slidenum">
              <a:rPr lang="en-US"/>
              <a:pPr>
                <a:defRPr/>
              </a:pPr>
              <a:t>‹#›</a:t>
            </a:fld>
            <a:endParaRPr lang="en-US"/>
          </a:p>
        </p:txBody>
      </p:sp>
    </p:spTree>
    <p:extLst>
      <p:ext uri="{BB962C8B-B14F-4D97-AF65-F5344CB8AC3E}">
        <p14:creationId xmlns:p14="http://schemas.microsoft.com/office/powerpoint/2010/main" val="3903248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125" y="3837709"/>
            <a:ext cx="27248963" cy="7134222"/>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3126" y="11686337"/>
            <a:ext cx="13378121" cy="3994151"/>
          </a:xfrm>
        </p:spPr>
        <p:txBody>
          <a:bodyPr anchor="b"/>
          <a:lstStyle>
            <a:lvl1pPr marL="0" indent="0">
              <a:buNone/>
              <a:defRPr sz="2300" b="1"/>
            </a:lvl1pPr>
            <a:lvl2pPr marL="457114" indent="0">
              <a:buNone/>
              <a:defRPr sz="1900" b="1"/>
            </a:lvl2pPr>
            <a:lvl3pPr marL="914234" indent="0">
              <a:buNone/>
              <a:defRPr sz="1900" b="1"/>
            </a:lvl3pPr>
            <a:lvl4pPr marL="1371354" indent="0">
              <a:buNone/>
              <a:defRPr sz="1600" b="1"/>
            </a:lvl4pPr>
            <a:lvl5pPr marL="1828464" indent="0">
              <a:buNone/>
              <a:defRPr sz="1600" b="1"/>
            </a:lvl5pPr>
            <a:lvl6pPr marL="2285585" indent="0">
              <a:buNone/>
              <a:defRPr sz="1600" b="1"/>
            </a:lvl6pPr>
            <a:lvl7pPr marL="2742698" indent="0">
              <a:buNone/>
              <a:defRPr sz="1600" b="1"/>
            </a:lvl7pPr>
            <a:lvl8pPr marL="3199818" indent="0">
              <a:buNone/>
              <a:defRPr sz="1600" b="1"/>
            </a:lvl8pPr>
            <a:lvl9pPr marL="3656929" indent="0">
              <a:buNone/>
              <a:defRPr sz="1600" b="1"/>
            </a:lvl9pPr>
          </a:lstStyle>
          <a:p>
            <a:pPr lvl="0"/>
            <a:r>
              <a:rPr lang="en-US"/>
              <a:t>Click to edit Master text styles</a:t>
            </a:r>
          </a:p>
        </p:txBody>
      </p:sp>
      <p:sp>
        <p:nvSpPr>
          <p:cNvPr id="4" name="Content Placeholder 3"/>
          <p:cNvSpPr>
            <a:spLocks noGrp="1"/>
          </p:cNvSpPr>
          <p:nvPr>
            <p:ph sz="half" idx="2"/>
          </p:nvPr>
        </p:nvSpPr>
        <p:spPr>
          <a:xfrm>
            <a:off x="1513126" y="15686844"/>
            <a:ext cx="13378121" cy="22549680"/>
          </a:xfrm>
        </p:spPr>
        <p:txBody>
          <a:bodyPr/>
          <a:lstStyle>
            <a:lvl1pPr>
              <a:defRPr sz="2300"/>
            </a:lvl1pPr>
            <a:lvl2pPr>
              <a:defRPr sz="19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15379199" y="11686337"/>
            <a:ext cx="13382889" cy="3994151"/>
          </a:xfrm>
        </p:spPr>
        <p:txBody>
          <a:bodyPr anchor="b"/>
          <a:lstStyle>
            <a:lvl1pPr marL="0" indent="0">
              <a:buNone/>
              <a:defRPr sz="2300" b="1"/>
            </a:lvl1pPr>
            <a:lvl2pPr marL="457114" indent="0">
              <a:buNone/>
              <a:defRPr sz="1900" b="1"/>
            </a:lvl2pPr>
            <a:lvl3pPr marL="914234" indent="0">
              <a:buNone/>
              <a:defRPr sz="1900" b="1"/>
            </a:lvl3pPr>
            <a:lvl4pPr marL="1371354" indent="0">
              <a:buNone/>
              <a:defRPr sz="1600" b="1"/>
            </a:lvl4pPr>
            <a:lvl5pPr marL="1828464" indent="0">
              <a:buNone/>
              <a:defRPr sz="1600" b="1"/>
            </a:lvl5pPr>
            <a:lvl6pPr marL="2285585" indent="0">
              <a:buNone/>
              <a:defRPr sz="1600" b="1"/>
            </a:lvl6pPr>
            <a:lvl7pPr marL="2742698" indent="0">
              <a:buNone/>
              <a:defRPr sz="1600" b="1"/>
            </a:lvl7pPr>
            <a:lvl8pPr marL="3199818" indent="0">
              <a:buNone/>
              <a:defRPr sz="1600" b="1"/>
            </a:lvl8pPr>
            <a:lvl9pPr marL="365692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79199" y="15686844"/>
            <a:ext cx="13382889" cy="22549680"/>
          </a:xfrm>
        </p:spPr>
        <p:txBody>
          <a:bodyPr/>
          <a:lstStyle>
            <a:lvl1pPr>
              <a:defRPr sz="2300"/>
            </a:lvl1pPr>
            <a:lvl2pPr>
              <a:defRPr sz="19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FB02DAD-1812-4F41-87A2-511ED3FEB160}" type="slidenum">
              <a:rPr lang="en-US"/>
              <a:pPr>
                <a:defRPr/>
              </a:pPr>
              <a:t>‹#›</a:t>
            </a:fld>
            <a:endParaRPr lang="en-US"/>
          </a:p>
        </p:txBody>
      </p:sp>
    </p:spTree>
    <p:extLst>
      <p:ext uri="{BB962C8B-B14F-4D97-AF65-F5344CB8AC3E}">
        <p14:creationId xmlns:p14="http://schemas.microsoft.com/office/powerpoint/2010/main" val="2577129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kern="0" baseline="0">
                <a:latin typeface="Arial" pitchFamily="34" charset="0"/>
                <a:cs typeface="Arial" pitchFamily="34" charset="0"/>
              </a:defRPr>
            </a:lvl1pPr>
          </a:lstStyle>
          <a:p>
            <a:pPr>
              <a:defRPr/>
            </a:pPr>
            <a:endParaRPr lang="en-US"/>
          </a:p>
        </p:txBody>
      </p:sp>
      <p:sp>
        <p:nvSpPr>
          <p:cNvPr id="3" name="Rectangle 5"/>
          <p:cNvSpPr>
            <a:spLocks noGrp="1" noChangeArrowheads="1"/>
          </p:cNvSpPr>
          <p:nvPr>
            <p:ph type="ftr" sz="quarter" idx="11"/>
          </p:nvPr>
        </p:nvSpPr>
        <p:spPr/>
        <p:txBody>
          <a:bodyPr/>
          <a:lstStyle>
            <a:lvl1pPr>
              <a:defRPr kern="0" baseline="0">
                <a:latin typeface="Arial" pitchFamily="34" charset="0"/>
                <a:cs typeface="Arial" pitchFamily="34" charset="0"/>
              </a:defRPr>
            </a:lvl1pPr>
          </a:lstStyle>
          <a:p>
            <a:pPr>
              <a:defRPr/>
            </a:pPr>
            <a:endParaRPr lang="en-US"/>
          </a:p>
        </p:txBody>
      </p:sp>
      <p:sp>
        <p:nvSpPr>
          <p:cNvPr id="4" name="Rectangle 6"/>
          <p:cNvSpPr>
            <a:spLocks noGrp="1" noChangeArrowheads="1"/>
          </p:cNvSpPr>
          <p:nvPr>
            <p:ph type="sldNum" sz="quarter" idx="12"/>
          </p:nvPr>
        </p:nvSpPr>
        <p:spPr/>
        <p:txBody>
          <a:bodyPr/>
          <a:lstStyle>
            <a:lvl1pPr>
              <a:defRPr kern="0" baseline="0">
                <a:latin typeface="Arial" pitchFamily="34" charset="0"/>
                <a:cs typeface="Arial" pitchFamily="34" charset="0"/>
              </a:defRPr>
            </a:lvl1pPr>
          </a:lstStyle>
          <a:p>
            <a:pPr>
              <a:defRPr/>
            </a:pPr>
            <a:fld id="{D9050169-AE2D-4E3D-9C35-CFA0C0191E58}" type="slidenum">
              <a:rPr lang="en-US"/>
              <a:pPr>
                <a:defRPr/>
              </a:pPr>
              <a:t>‹#›</a:t>
            </a:fld>
            <a:endParaRPr lang="en-US" dirty="0"/>
          </a:p>
        </p:txBody>
      </p:sp>
    </p:spTree>
    <p:extLst>
      <p:ext uri="{BB962C8B-B14F-4D97-AF65-F5344CB8AC3E}">
        <p14:creationId xmlns:p14="http://schemas.microsoft.com/office/powerpoint/2010/main" val="3410266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125" y="4971147"/>
            <a:ext cx="9960876" cy="3985531"/>
          </a:xfrm>
        </p:spPr>
        <p:txBody>
          <a:bodyPr anchor="b"/>
          <a:lstStyle>
            <a:lvl1pPr algn="l">
              <a:defRPr sz="1900" b="1">
                <a:latin typeface="Arial" pitchFamily="34" charset="0"/>
                <a:cs typeface="Arial" pitchFamily="34" charset="0"/>
              </a:defRPr>
            </a:lvl1pPr>
          </a:lstStyle>
          <a:p>
            <a:r>
              <a:rPr lang="en-US"/>
              <a:t>Click to edit Master title style</a:t>
            </a:r>
            <a:endParaRPr lang="en-GB"/>
          </a:p>
        </p:txBody>
      </p:sp>
      <p:sp>
        <p:nvSpPr>
          <p:cNvPr id="3" name="Content Placeholder 2"/>
          <p:cNvSpPr>
            <a:spLocks noGrp="1"/>
          </p:cNvSpPr>
          <p:nvPr>
            <p:ph idx="1"/>
          </p:nvPr>
        </p:nvSpPr>
        <p:spPr>
          <a:xfrm>
            <a:off x="11836398" y="5042602"/>
            <a:ext cx="16925701" cy="33193944"/>
          </a:xfrm>
        </p:spPr>
        <p:txBody>
          <a:bodyPr/>
          <a:lstStyle>
            <a:lvl1pPr>
              <a:defRPr sz="3200">
                <a:latin typeface="Arial" pitchFamily="34" charset="0"/>
                <a:cs typeface="Arial" pitchFamily="34" charset="0"/>
              </a:defRPr>
            </a:lvl1pPr>
            <a:lvl2pPr>
              <a:defRPr sz="2900">
                <a:latin typeface="Arial" pitchFamily="34" charset="0"/>
                <a:cs typeface="Arial" pitchFamily="34" charset="0"/>
              </a:defRPr>
            </a:lvl2pPr>
            <a:lvl3pPr>
              <a:defRPr sz="2300">
                <a:latin typeface="Arial" pitchFamily="34" charset="0"/>
                <a:cs typeface="Arial" pitchFamily="34" charset="0"/>
              </a:defRPr>
            </a:lvl3pPr>
            <a:lvl4pPr>
              <a:defRPr sz="1900">
                <a:latin typeface="Arial" pitchFamily="34" charset="0"/>
                <a:cs typeface="Arial" pitchFamily="34" charset="0"/>
              </a:defRPr>
            </a:lvl4pPr>
            <a:lvl5pPr>
              <a:defRPr sz="1900">
                <a:latin typeface="Arial" pitchFamily="34" charset="0"/>
                <a:cs typeface="Arial" pitchFamily="34" charset="0"/>
              </a:defRPr>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3125" y="8956700"/>
            <a:ext cx="9960876" cy="29279852"/>
          </a:xfrm>
        </p:spPr>
        <p:txBody>
          <a:bodyPr/>
          <a:lstStyle>
            <a:lvl1pPr marL="0" indent="0">
              <a:buNone/>
              <a:defRPr sz="1300">
                <a:latin typeface="Arial" pitchFamily="34" charset="0"/>
                <a:cs typeface="Arial" pitchFamily="34" charset="0"/>
              </a:defRPr>
            </a:lvl1pPr>
            <a:lvl2pPr marL="457114" indent="0">
              <a:buNone/>
              <a:defRPr sz="1300"/>
            </a:lvl2pPr>
            <a:lvl3pPr marL="914234" indent="0">
              <a:buNone/>
              <a:defRPr sz="1000"/>
            </a:lvl3pPr>
            <a:lvl4pPr marL="1371354" indent="0">
              <a:buNone/>
              <a:defRPr sz="1000"/>
            </a:lvl4pPr>
            <a:lvl5pPr marL="1828464" indent="0">
              <a:buNone/>
              <a:defRPr sz="1000"/>
            </a:lvl5pPr>
            <a:lvl6pPr marL="2285585" indent="0">
              <a:buNone/>
              <a:defRPr sz="1000"/>
            </a:lvl6pPr>
            <a:lvl7pPr marL="2742698" indent="0">
              <a:buNone/>
              <a:defRPr sz="1000"/>
            </a:lvl7pPr>
            <a:lvl8pPr marL="3199818" indent="0">
              <a:buNone/>
              <a:defRPr sz="1000"/>
            </a:lvl8pPr>
            <a:lvl9pPr marL="3656929"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5290C5F-A907-46B1-BED0-BFEC5A56FCE5}" type="slidenum">
              <a:rPr lang="en-US"/>
              <a:pPr>
                <a:defRPr/>
              </a:pPr>
              <a:t>‹#›</a:t>
            </a:fld>
            <a:endParaRPr lang="en-US"/>
          </a:p>
        </p:txBody>
      </p:sp>
    </p:spTree>
    <p:extLst>
      <p:ext uri="{BB962C8B-B14F-4D97-AF65-F5344CB8AC3E}">
        <p14:creationId xmlns:p14="http://schemas.microsoft.com/office/powerpoint/2010/main" val="7080654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882" y="29962502"/>
            <a:ext cx="18163856" cy="3536952"/>
          </a:xfrm>
        </p:spPr>
        <p:txBody>
          <a:bodyPr anchor="b"/>
          <a:lstStyle>
            <a:lvl1pPr algn="l">
              <a:defRPr sz="1900" b="1">
                <a:latin typeface="Arial" pitchFamily="34" charset="0"/>
                <a:cs typeface="Arial" pitchFamily="34" charset="0"/>
              </a:defRPr>
            </a:lvl1pPr>
          </a:lstStyle>
          <a:p>
            <a:r>
              <a:rPr lang="en-US"/>
              <a:t>Click to edit Master title style</a:t>
            </a:r>
            <a:endParaRPr lang="en-GB"/>
          </a:p>
        </p:txBody>
      </p:sp>
      <p:sp>
        <p:nvSpPr>
          <p:cNvPr id="3" name="Picture Placeholder 2"/>
          <p:cNvSpPr>
            <a:spLocks noGrp="1"/>
          </p:cNvSpPr>
          <p:nvPr>
            <p:ph type="pic" idx="1"/>
          </p:nvPr>
        </p:nvSpPr>
        <p:spPr>
          <a:xfrm>
            <a:off x="5934882" y="4399661"/>
            <a:ext cx="18163856" cy="25107229"/>
          </a:xfrm>
        </p:spPr>
        <p:txBody>
          <a:bodyPr/>
          <a:lstStyle>
            <a:lvl1pPr marL="0" indent="0">
              <a:buNone/>
              <a:defRPr sz="3200">
                <a:latin typeface="Arial" pitchFamily="34" charset="0"/>
                <a:cs typeface="Arial" pitchFamily="34" charset="0"/>
              </a:defRPr>
            </a:lvl1pPr>
            <a:lvl2pPr marL="457114" indent="0">
              <a:buNone/>
              <a:defRPr sz="2900"/>
            </a:lvl2pPr>
            <a:lvl3pPr marL="914234" indent="0">
              <a:buNone/>
              <a:defRPr sz="2300"/>
            </a:lvl3pPr>
            <a:lvl4pPr marL="1371354" indent="0">
              <a:buNone/>
              <a:defRPr sz="1900"/>
            </a:lvl4pPr>
            <a:lvl5pPr marL="1828464" indent="0">
              <a:buNone/>
              <a:defRPr sz="1900"/>
            </a:lvl5pPr>
            <a:lvl6pPr marL="2285585" indent="0">
              <a:buNone/>
              <a:defRPr sz="1900"/>
            </a:lvl6pPr>
            <a:lvl7pPr marL="2742698" indent="0">
              <a:buNone/>
              <a:defRPr sz="1900"/>
            </a:lvl7pPr>
            <a:lvl8pPr marL="3199818" indent="0">
              <a:buNone/>
              <a:defRPr sz="1900"/>
            </a:lvl8pPr>
            <a:lvl9pPr marL="3656929" indent="0">
              <a:buNone/>
              <a:defRPr sz="1900"/>
            </a:lvl9pPr>
          </a:lstStyle>
          <a:p>
            <a:pPr lvl="0"/>
            <a:endParaRPr lang="en-GB" noProof="0"/>
          </a:p>
        </p:txBody>
      </p:sp>
      <p:sp>
        <p:nvSpPr>
          <p:cNvPr id="4" name="Text Placeholder 3"/>
          <p:cNvSpPr>
            <a:spLocks noGrp="1"/>
          </p:cNvSpPr>
          <p:nvPr>
            <p:ph type="body" sz="half" idx="2"/>
          </p:nvPr>
        </p:nvSpPr>
        <p:spPr>
          <a:xfrm>
            <a:off x="5934882" y="33499428"/>
            <a:ext cx="18163856" cy="5024436"/>
          </a:xfrm>
        </p:spPr>
        <p:txBody>
          <a:bodyPr/>
          <a:lstStyle>
            <a:lvl1pPr marL="0" indent="0">
              <a:buNone/>
              <a:defRPr sz="1300">
                <a:latin typeface="Arial" pitchFamily="34" charset="0"/>
                <a:cs typeface="Arial" pitchFamily="34" charset="0"/>
              </a:defRPr>
            </a:lvl1pPr>
            <a:lvl2pPr marL="457114" indent="0">
              <a:buNone/>
              <a:defRPr sz="1300"/>
            </a:lvl2pPr>
            <a:lvl3pPr marL="914234" indent="0">
              <a:buNone/>
              <a:defRPr sz="1000"/>
            </a:lvl3pPr>
            <a:lvl4pPr marL="1371354" indent="0">
              <a:buNone/>
              <a:defRPr sz="1000"/>
            </a:lvl4pPr>
            <a:lvl5pPr marL="1828464" indent="0">
              <a:buNone/>
              <a:defRPr sz="1000"/>
            </a:lvl5pPr>
            <a:lvl6pPr marL="2285585" indent="0">
              <a:buNone/>
              <a:defRPr sz="1000"/>
            </a:lvl6pPr>
            <a:lvl7pPr marL="2742698" indent="0">
              <a:buNone/>
              <a:defRPr sz="1000"/>
            </a:lvl7pPr>
            <a:lvl8pPr marL="3199818" indent="0">
              <a:buNone/>
              <a:defRPr sz="1000"/>
            </a:lvl8pPr>
            <a:lvl9pPr marL="3656929"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25CAB69-AEBA-470C-A43F-17C07A0ACACB}" type="slidenum">
              <a:rPr lang="en-US"/>
              <a:pPr>
                <a:defRPr/>
              </a:pPr>
              <a:t>‹#›</a:t>
            </a:fld>
            <a:endParaRPr lang="en-US"/>
          </a:p>
        </p:txBody>
      </p:sp>
    </p:spTree>
    <p:extLst>
      <p:ext uri="{BB962C8B-B14F-4D97-AF65-F5344CB8AC3E}">
        <p14:creationId xmlns:p14="http://schemas.microsoft.com/office/powerpoint/2010/main" val="4481636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C6DF08A-3CDD-4BFD-8917-C6B61351497B}" type="slidenum">
              <a:rPr lang="en-US" smtClean="0"/>
              <a:pPr>
                <a:defRPr/>
              </a:pPr>
              <a:t>‹#›</a:t>
            </a:fld>
            <a:endParaRPr lang="en-US"/>
          </a:p>
        </p:txBody>
      </p:sp>
    </p:spTree>
    <p:extLst>
      <p:ext uri="{BB962C8B-B14F-4D97-AF65-F5344CB8AC3E}">
        <p14:creationId xmlns:p14="http://schemas.microsoft.com/office/powerpoint/2010/main" val="39497459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2271292" y="12365060"/>
            <a:ext cx="12790036" cy="25682576"/>
          </a:xfrm>
        </p:spPr>
        <p:txBody>
          <a:bodyPr/>
          <a:lstStyle>
            <a:lvl1pPr>
              <a:defRPr sz="2900"/>
            </a:lvl1pPr>
            <a:lvl2pPr>
              <a:defRPr sz="2300"/>
            </a:lvl2pPr>
            <a:lvl3pPr>
              <a:defRPr sz="19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15213898" y="12365060"/>
            <a:ext cx="12790039" cy="25682576"/>
          </a:xfrm>
        </p:spPr>
        <p:txBody>
          <a:bodyPr/>
          <a:lstStyle>
            <a:lvl1pPr>
              <a:defRPr sz="2900"/>
            </a:lvl1pPr>
            <a:lvl2pPr>
              <a:defRPr sz="2300"/>
            </a:lvl2pPr>
            <a:lvl3pPr>
              <a:defRPr sz="19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EEE3D5F-0115-4148-AD77-1E3E4779AE56}" type="slidenum">
              <a:rPr lang="en-US" smtClean="0"/>
              <a:pPr>
                <a:defRPr/>
              </a:pPr>
              <a:t>‹#›</a:t>
            </a:fld>
            <a:endParaRPr lang="en-US"/>
          </a:p>
        </p:txBody>
      </p:sp>
    </p:spTree>
    <p:extLst>
      <p:ext uri="{BB962C8B-B14F-4D97-AF65-F5344CB8AC3E}">
        <p14:creationId xmlns:p14="http://schemas.microsoft.com/office/powerpoint/2010/main" val="3903248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C6DF08A-3CDD-4BFD-8917-C6B61351497B}" type="slidenum">
              <a:rPr lang="en-US" smtClean="0"/>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125" y="3837709"/>
            <a:ext cx="27248963" cy="7134222"/>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3126" y="11686337"/>
            <a:ext cx="13378121" cy="3994151"/>
          </a:xfrm>
        </p:spPr>
        <p:txBody>
          <a:bodyPr anchor="b"/>
          <a:lstStyle>
            <a:lvl1pPr marL="0" indent="0">
              <a:buNone/>
              <a:defRPr sz="2300" b="1"/>
            </a:lvl1pPr>
            <a:lvl2pPr marL="457114" indent="0">
              <a:buNone/>
              <a:defRPr sz="1900" b="1"/>
            </a:lvl2pPr>
            <a:lvl3pPr marL="914234" indent="0">
              <a:buNone/>
              <a:defRPr sz="1900" b="1"/>
            </a:lvl3pPr>
            <a:lvl4pPr marL="1371354" indent="0">
              <a:buNone/>
              <a:defRPr sz="1600" b="1"/>
            </a:lvl4pPr>
            <a:lvl5pPr marL="1828464" indent="0">
              <a:buNone/>
              <a:defRPr sz="1600" b="1"/>
            </a:lvl5pPr>
            <a:lvl6pPr marL="2285585" indent="0">
              <a:buNone/>
              <a:defRPr sz="1600" b="1"/>
            </a:lvl6pPr>
            <a:lvl7pPr marL="2742698" indent="0">
              <a:buNone/>
              <a:defRPr sz="1600" b="1"/>
            </a:lvl7pPr>
            <a:lvl8pPr marL="3199818" indent="0">
              <a:buNone/>
              <a:defRPr sz="1600" b="1"/>
            </a:lvl8pPr>
            <a:lvl9pPr marL="3656929" indent="0">
              <a:buNone/>
              <a:defRPr sz="1600" b="1"/>
            </a:lvl9pPr>
          </a:lstStyle>
          <a:p>
            <a:pPr lvl="0"/>
            <a:r>
              <a:rPr lang="en-US"/>
              <a:t>Click to edit Master text styles</a:t>
            </a:r>
          </a:p>
        </p:txBody>
      </p:sp>
      <p:sp>
        <p:nvSpPr>
          <p:cNvPr id="4" name="Content Placeholder 3"/>
          <p:cNvSpPr>
            <a:spLocks noGrp="1"/>
          </p:cNvSpPr>
          <p:nvPr>
            <p:ph sz="half" idx="2"/>
          </p:nvPr>
        </p:nvSpPr>
        <p:spPr>
          <a:xfrm>
            <a:off x="1513126" y="15686844"/>
            <a:ext cx="13378121" cy="22549680"/>
          </a:xfrm>
        </p:spPr>
        <p:txBody>
          <a:bodyPr/>
          <a:lstStyle>
            <a:lvl1pPr>
              <a:defRPr sz="2300"/>
            </a:lvl1pPr>
            <a:lvl2pPr>
              <a:defRPr sz="19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15379199" y="11686337"/>
            <a:ext cx="13382889" cy="3994151"/>
          </a:xfrm>
        </p:spPr>
        <p:txBody>
          <a:bodyPr anchor="b"/>
          <a:lstStyle>
            <a:lvl1pPr marL="0" indent="0">
              <a:buNone/>
              <a:defRPr sz="2300" b="1"/>
            </a:lvl1pPr>
            <a:lvl2pPr marL="457114" indent="0">
              <a:buNone/>
              <a:defRPr sz="1900" b="1"/>
            </a:lvl2pPr>
            <a:lvl3pPr marL="914234" indent="0">
              <a:buNone/>
              <a:defRPr sz="1900" b="1"/>
            </a:lvl3pPr>
            <a:lvl4pPr marL="1371354" indent="0">
              <a:buNone/>
              <a:defRPr sz="1600" b="1"/>
            </a:lvl4pPr>
            <a:lvl5pPr marL="1828464" indent="0">
              <a:buNone/>
              <a:defRPr sz="1600" b="1"/>
            </a:lvl5pPr>
            <a:lvl6pPr marL="2285585" indent="0">
              <a:buNone/>
              <a:defRPr sz="1600" b="1"/>
            </a:lvl6pPr>
            <a:lvl7pPr marL="2742698" indent="0">
              <a:buNone/>
              <a:defRPr sz="1600" b="1"/>
            </a:lvl7pPr>
            <a:lvl8pPr marL="3199818" indent="0">
              <a:buNone/>
              <a:defRPr sz="1600" b="1"/>
            </a:lvl8pPr>
            <a:lvl9pPr marL="365692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79199" y="15686844"/>
            <a:ext cx="13382889" cy="22549680"/>
          </a:xfrm>
        </p:spPr>
        <p:txBody>
          <a:bodyPr/>
          <a:lstStyle>
            <a:lvl1pPr>
              <a:defRPr sz="2300"/>
            </a:lvl1pPr>
            <a:lvl2pPr>
              <a:defRPr sz="19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FB02DAD-1812-4F41-87A2-511ED3FEB160}" type="slidenum">
              <a:rPr lang="en-US" smtClean="0"/>
              <a:pPr>
                <a:defRPr/>
              </a:pPr>
              <a:t>‹#›</a:t>
            </a:fld>
            <a:endParaRPr lang="en-US"/>
          </a:p>
        </p:txBody>
      </p:sp>
    </p:spTree>
    <p:extLst>
      <p:ext uri="{BB962C8B-B14F-4D97-AF65-F5344CB8AC3E}">
        <p14:creationId xmlns:p14="http://schemas.microsoft.com/office/powerpoint/2010/main" val="25771293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kern="0" baseline="0">
                <a:latin typeface="Arial" pitchFamily="34" charset="0"/>
                <a:cs typeface="Arial" pitchFamily="34" charset="0"/>
              </a:defRPr>
            </a:lvl1pPr>
          </a:lstStyle>
          <a:p>
            <a:pPr>
              <a:defRPr/>
            </a:pPr>
            <a:endParaRPr lang="en-US"/>
          </a:p>
        </p:txBody>
      </p:sp>
      <p:sp>
        <p:nvSpPr>
          <p:cNvPr id="3" name="Rectangle 5"/>
          <p:cNvSpPr>
            <a:spLocks noGrp="1" noChangeArrowheads="1"/>
          </p:cNvSpPr>
          <p:nvPr>
            <p:ph type="ftr" sz="quarter" idx="11"/>
          </p:nvPr>
        </p:nvSpPr>
        <p:spPr/>
        <p:txBody>
          <a:bodyPr/>
          <a:lstStyle>
            <a:lvl1pPr>
              <a:defRPr kern="0" baseline="0">
                <a:latin typeface="Arial" pitchFamily="34" charset="0"/>
                <a:cs typeface="Arial" pitchFamily="34" charset="0"/>
              </a:defRPr>
            </a:lvl1pPr>
          </a:lstStyle>
          <a:p>
            <a:pPr>
              <a:defRPr/>
            </a:pPr>
            <a:endParaRPr lang="en-US"/>
          </a:p>
        </p:txBody>
      </p:sp>
      <p:sp>
        <p:nvSpPr>
          <p:cNvPr id="4" name="Rectangle 6"/>
          <p:cNvSpPr>
            <a:spLocks noGrp="1" noChangeArrowheads="1"/>
          </p:cNvSpPr>
          <p:nvPr>
            <p:ph type="sldNum" sz="quarter" idx="12"/>
          </p:nvPr>
        </p:nvSpPr>
        <p:spPr/>
        <p:txBody>
          <a:bodyPr/>
          <a:lstStyle>
            <a:lvl1pPr>
              <a:defRPr kern="0" baseline="0">
                <a:latin typeface="Arial" pitchFamily="34" charset="0"/>
                <a:cs typeface="Arial" pitchFamily="34" charset="0"/>
              </a:defRPr>
            </a:lvl1pPr>
          </a:lstStyle>
          <a:p>
            <a:pPr>
              <a:defRPr/>
            </a:pPr>
            <a:fld id="{D9050169-AE2D-4E3D-9C35-CFA0C0191E58}" type="slidenum">
              <a:rPr lang="en-US" smtClean="0"/>
              <a:pPr>
                <a:defRPr/>
              </a:pPr>
              <a:t>‹#›</a:t>
            </a:fld>
            <a:endParaRPr lang="en-US" dirty="0"/>
          </a:p>
        </p:txBody>
      </p:sp>
    </p:spTree>
    <p:extLst>
      <p:ext uri="{BB962C8B-B14F-4D97-AF65-F5344CB8AC3E}">
        <p14:creationId xmlns:p14="http://schemas.microsoft.com/office/powerpoint/2010/main" val="34102663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125" y="4971147"/>
            <a:ext cx="9960876" cy="3985531"/>
          </a:xfrm>
        </p:spPr>
        <p:txBody>
          <a:bodyPr anchor="b"/>
          <a:lstStyle>
            <a:lvl1pPr algn="l">
              <a:defRPr sz="1900" b="1">
                <a:latin typeface="Arial" pitchFamily="34" charset="0"/>
                <a:cs typeface="Arial" pitchFamily="34" charset="0"/>
              </a:defRPr>
            </a:lvl1pPr>
          </a:lstStyle>
          <a:p>
            <a:r>
              <a:rPr lang="en-US"/>
              <a:t>Click to edit Master title style</a:t>
            </a:r>
            <a:endParaRPr lang="en-GB"/>
          </a:p>
        </p:txBody>
      </p:sp>
      <p:sp>
        <p:nvSpPr>
          <p:cNvPr id="3" name="Content Placeholder 2"/>
          <p:cNvSpPr>
            <a:spLocks noGrp="1"/>
          </p:cNvSpPr>
          <p:nvPr>
            <p:ph idx="1"/>
          </p:nvPr>
        </p:nvSpPr>
        <p:spPr>
          <a:xfrm>
            <a:off x="11836398" y="5042602"/>
            <a:ext cx="16925701" cy="33193944"/>
          </a:xfrm>
        </p:spPr>
        <p:txBody>
          <a:bodyPr/>
          <a:lstStyle>
            <a:lvl1pPr>
              <a:defRPr sz="3200">
                <a:latin typeface="Arial" pitchFamily="34" charset="0"/>
                <a:cs typeface="Arial" pitchFamily="34" charset="0"/>
              </a:defRPr>
            </a:lvl1pPr>
            <a:lvl2pPr>
              <a:defRPr sz="2900">
                <a:latin typeface="Arial" pitchFamily="34" charset="0"/>
                <a:cs typeface="Arial" pitchFamily="34" charset="0"/>
              </a:defRPr>
            </a:lvl2pPr>
            <a:lvl3pPr>
              <a:defRPr sz="2300">
                <a:latin typeface="Arial" pitchFamily="34" charset="0"/>
                <a:cs typeface="Arial" pitchFamily="34" charset="0"/>
              </a:defRPr>
            </a:lvl3pPr>
            <a:lvl4pPr>
              <a:defRPr sz="1900">
                <a:latin typeface="Arial" pitchFamily="34" charset="0"/>
                <a:cs typeface="Arial" pitchFamily="34" charset="0"/>
              </a:defRPr>
            </a:lvl4pPr>
            <a:lvl5pPr>
              <a:defRPr sz="1900">
                <a:latin typeface="Arial" pitchFamily="34" charset="0"/>
                <a:cs typeface="Arial" pitchFamily="34" charset="0"/>
              </a:defRPr>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3125" y="8956700"/>
            <a:ext cx="9960876" cy="29279852"/>
          </a:xfrm>
        </p:spPr>
        <p:txBody>
          <a:bodyPr/>
          <a:lstStyle>
            <a:lvl1pPr marL="0" indent="0">
              <a:buNone/>
              <a:defRPr sz="1300">
                <a:latin typeface="Arial" pitchFamily="34" charset="0"/>
                <a:cs typeface="Arial" pitchFamily="34" charset="0"/>
              </a:defRPr>
            </a:lvl1pPr>
            <a:lvl2pPr marL="457114" indent="0">
              <a:buNone/>
              <a:defRPr sz="1300"/>
            </a:lvl2pPr>
            <a:lvl3pPr marL="914234" indent="0">
              <a:buNone/>
              <a:defRPr sz="1000"/>
            </a:lvl3pPr>
            <a:lvl4pPr marL="1371354" indent="0">
              <a:buNone/>
              <a:defRPr sz="1000"/>
            </a:lvl4pPr>
            <a:lvl5pPr marL="1828464" indent="0">
              <a:buNone/>
              <a:defRPr sz="1000"/>
            </a:lvl5pPr>
            <a:lvl6pPr marL="2285585" indent="0">
              <a:buNone/>
              <a:defRPr sz="1000"/>
            </a:lvl6pPr>
            <a:lvl7pPr marL="2742698" indent="0">
              <a:buNone/>
              <a:defRPr sz="1000"/>
            </a:lvl7pPr>
            <a:lvl8pPr marL="3199818" indent="0">
              <a:buNone/>
              <a:defRPr sz="1000"/>
            </a:lvl8pPr>
            <a:lvl9pPr marL="3656929"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5290C5F-A907-46B1-BED0-BFEC5A56FCE5}" type="slidenum">
              <a:rPr lang="en-US" smtClean="0"/>
              <a:pPr>
                <a:defRPr/>
              </a:pPr>
              <a:t>‹#›</a:t>
            </a:fld>
            <a:endParaRPr lang="en-US"/>
          </a:p>
        </p:txBody>
      </p:sp>
    </p:spTree>
    <p:extLst>
      <p:ext uri="{BB962C8B-B14F-4D97-AF65-F5344CB8AC3E}">
        <p14:creationId xmlns:p14="http://schemas.microsoft.com/office/powerpoint/2010/main" val="7080654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882" y="29962502"/>
            <a:ext cx="18163856" cy="3536952"/>
          </a:xfrm>
        </p:spPr>
        <p:txBody>
          <a:bodyPr anchor="b"/>
          <a:lstStyle>
            <a:lvl1pPr algn="l">
              <a:defRPr sz="1900" b="1">
                <a:latin typeface="Arial" pitchFamily="34" charset="0"/>
                <a:cs typeface="Arial" pitchFamily="34" charset="0"/>
              </a:defRPr>
            </a:lvl1pPr>
          </a:lstStyle>
          <a:p>
            <a:r>
              <a:rPr lang="en-US"/>
              <a:t>Click to edit Master title style</a:t>
            </a:r>
            <a:endParaRPr lang="en-GB"/>
          </a:p>
        </p:txBody>
      </p:sp>
      <p:sp>
        <p:nvSpPr>
          <p:cNvPr id="3" name="Picture Placeholder 2"/>
          <p:cNvSpPr>
            <a:spLocks noGrp="1"/>
          </p:cNvSpPr>
          <p:nvPr>
            <p:ph type="pic" idx="1"/>
          </p:nvPr>
        </p:nvSpPr>
        <p:spPr>
          <a:xfrm>
            <a:off x="5934882" y="4399661"/>
            <a:ext cx="18163856" cy="25107229"/>
          </a:xfrm>
        </p:spPr>
        <p:txBody>
          <a:bodyPr/>
          <a:lstStyle>
            <a:lvl1pPr marL="0" indent="0">
              <a:buNone/>
              <a:defRPr sz="3200">
                <a:latin typeface="Arial" pitchFamily="34" charset="0"/>
                <a:cs typeface="Arial" pitchFamily="34" charset="0"/>
              </a:defRPr>
            </a:lvl1pPr>
            <a:lvl2pPr marL="457114" indent="0">
              <a:buNone/>
              <a:defRPr sz="2900"/>
            </a:lvl2pPr>
            <a:lvl3pPr marL="914234" indent="0">
              <a:buNone/>
              <a:defRPr sz="2300"/>
            </a:lvl3pPr>
            <a:lvl4pPr marL="1371354" indent="0">
              <a:buNone/>
              <a:defRPr sz="1900"/>
            </a:lvl4pPr>
            <a:lvl5pPr marL="1828464" indent="0">
              <a:buNone/>
              <a:defRPr sz="1900"/>
            </a:lvl5pPr>
            <a:lvl6pPr marL="2285585" indent="0">
              <a:buNone/>
              <a:defRPr sz="1900"/>
            </a:lvl6pPr>
            <a:lvl7pPr marL="2742698" indent="0">
              <a:buNone/>
              <a:defRPr sz="1900"/>
            </a:lvl7pPr>
            <a:lvl8pPr marL="3199818" indent="0">
              <a:buNone/>
              <a:defRPr sz="1900"/>
            </a:lvl8pPr>
            <a:lvl9pPr marL="3656929" indent="0">
              <a:buNone/>
              <a:defRPr sz="19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5934882" y="33499428"/>
            <a:ext cx="18163856" cy="5024436"/>
          </a:xfrm>
        </p:spPr>
        <p:txBody>
          <a:bodyPr/>
          <a:lstStyle>
            <a:lvl1pPr marL="0" indent="0">
              <a:buNone/>
              <a:defRPr sz="1300">
                <a:latin typeface="Arial" pitchFamily="34" charset="0"/>
                <a:cs typeface="Arial" pitchFamily="34" charset="0"/>
              </a:defRPr>
            </a:lvl1pPr>
            <a:lvl2pPr marL="457114" indent="0">
              <a:buNone/>
              <a:defRPr sz="1300"/>
            </a:lvl2pPr>
            <a:lvl3pPr marL="914234" indent="0">
              <a:buNone/>
              <a:defRPr sz="1000"/>
            </a:lvl3pPr>
            <a:lvl4pPr marL="1371354" indent="0">
              <a:buNone/>
              <a:defRPr sz="1000"/>
            </a:lvl4pPr>
            <a:lvl5pPr marL="1828464" indent="0">
              <a:buNone/>
              <a:defRPr sz="1000"/>
            </a:lvl5pPr>
            <a:lvl6pPr marL="2285585" indent="0">
              <a:buNone/>
              <a:defRPr sz="1000"/>
            </a:lvl6pPr>
            <a:lvl7pPr marL="2742698" indent="0">
              <a:buNone/>
              <a:defRPr sz="1000"/>
            </a:lvl7pPr>
            <a:lvl8pPr marL="3199818" indent="0">
              <a:buNone/>
              <a:defRPr sz="1000"/>
            </a:lvl8pPr>
            <a:lvl9pPr marL="3656929"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25CAB69-AEBA-470C-A43F-17C07A0ACACB}" type="slidenum">
              <a:rPr lang="en-US" smtClean="0"/>
              <a:pPr>
                <a:defRPr/>
              </a:pPr>
              <a:t>‹#›</a:t>
            </a:fld>
            <a:endParaRPr lang="en-US"/>
          </a:p>
        </p:txBody>
      </p:sp>
    </p:spTree>
    <p:extLst>
      <p:ext uri="{BB962C8B-B14F-4D97-AF65-F5344CB8AC3E}">
        <p14:creationId xmlns:p14="http://schemas.microsoft.com/office/powerpoint/2010/main" val="4481636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C6DF08A-3CDD-4BFD-8917-C6B61351497B}" type="slidenum">
              <a:rPr lang="en-US" smtClean="0"/>
              <a:pPr>
                <a:defRPr/>
              </a:pPr>
              <a:t>‹#›</a:t>
            </a:fld>
            <a:endParaRPr lang="en-US"/>
          </a:p>
        </p:txBody>
      </p:sp>
    </p:spTree>
    <p:extLst>
      <p:ext uri="{BB962C8B-B14F-4D97-AF65-F5344CB8AC3E}">
        <p14:creationId xmlns:p14="http://schemas.microsoft.com/office/powerpoint/2010/main" val="39497459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2271292" y="12365060"/>
            <a:ext cx="12790036" cy="25682576"/>
          </a:xfrm>
        </p:spPr>
        <p:txBody>
          <a:bodyPr/>
          <a:lstStyle>
            <a:lvl1pPr>
              <a:defRPr sz="2900"/>
            </a:lvl1pPr>
            <a:lvl2pPr>
              <a:defRPr sz="2300"/>
            </a:lvl2pPr>
            <a:lvl3pPr>
              <a:defRPr sz="19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15213898" y="12365060"/>
            <a:ext cx="12790039" cy="25682576"/>
          </a:xfrm>
        </p:spPr>
        <p:txBody>
          <a:bodyPr/>
          <a:lstStyle>
            <a:lvl1pPr>
              <a:defRPr sz="2900"/>
            </a:lvl1pPr>
            <a:lvl2pPr>
              <a:defRPr sz="2300"/>
            </a:lvl2pPr>
            <a:lvl3pPr>
              <a:defRPr sz="19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EEE3D5F-0115-4148-AD77-1E3E4779AE56}" type="slidenum">
              <a:rPr lang="en-US" smtClean="0"/>
              <a:pPr>
                <a:defRPr/>
              </a:pPr>
              <a:t>‹#›</a:t>
            </a:fld>
            <a:endParaRPr lang="en-US"/>
          </a:p>
        </p:txBody>
      </p:sp>
    </p:spTree>
    <p:extLst>
      <p:ext uri="{BB962C8B-B14F-4D97-AF65-F5344CB8AC3E}">
        <p14:creationId xmlns:p14="http://schemas.microsoft.com/office/powerpoint/2010/main" val="39032486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125" y="3837709"/>
            <a:ext cx="27248963" cy="7134222"/>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3126" y="11686337"/>
            <a:ext cx="13378121" cy="3994151"/>
          </a:xfrm>
        </p:spPr>
        <p:txBody>
          <a:bodyPr anchor="b"/>
          <a:lstStyle>
            <a:lvl1pPr marL="0" indent="0">
              <a:buNone/>
              <a:defRPr sz="2300" b="1"/>
            </a:lvl1pPr>
            <a:lvl2pPr marL="457114" indent="0">
              <a:buNone/>
              <a:defRPr sz="1900" b="1"/>
            </a:lvl2pPr>
            <a:lvl3pPr marL="914234" indent="0">
              <a:buNone/>
              <a:defRPr sz="1900" b="1"/>
            </a:lvl3pPr>
            <a:lvl4pPr marL="1371354" indent="0">
              <a:buNone/>
              <a:defRPr sz="1600" b="1"/>
            </a:lvl4pPr>
            <a:lvl5pPr marL="1828464" indent="0">
              <a:buNone/>
              <a:defRPr sz="1600" b="1"/>
            </a:lvl5pPr>
            <a:lvl6pPr marL="2285585" indent="0">
              <a:buNone/>
              <a:defRPr sz="1600" b="1"/>
            </a:lvl6pPr>
            <a:lvl7pPr marL="2742698" indent="0">
              <a:buNone/>
              <a:defRPr sz="1600" b="1"/>
            </a:lvl7pPr>
            <a:lvl8pPr marL="3199818" indent="0">
              <a:buNone/>
              <a:defRPr sz="1600" b="1"/>
            </a:lvl8pPr>
            <a:lvl9pPr marL="3656929" indent="0">
              <a:buNone/>
              <a:defRPr sz="1600" b="1"/>
            </a:lvl9pPr>
          </a:lstStyle>
          <a:p>
            <a:pPr lvl="0"/>
            <a:r>
              <a:rPr lang="en-US"/>
              <a:t>Click to edit Master text styles</a:t>
            </a:r>
          </a:p>
        </p:txBody>
      </p:sp>
      <p:sp>
        <p:nvSpPr>
          <p:cNvPr id="4" name="Content Placeholder 3"/>
          <p:cNvSpPr>
            <a:spLocks noGrp="1"/>
          </p:cNvSpPr>
          <p:nvPr>
            <p:ph sz="half" idx="2"/>
          </p:nvPr>
        </p:nvSpPr>
        <p:spPr>
          <a:xfrm>
            <a:off x="1513126" y="15686844"/>
            <a:ext cx="13378121" cy="22549680"/>
          </a:xfrm>
        </p:spPr>
        <p:txBody>
          <a:bodyPr/>
          <a:lstStyle>
            <a:lvl1pPr>
              <a:defRPr sz="2300"/>
            </a:lvl1pPr>
            <a:lvl2pPr>
              <a:defRPr sz="19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15379199" y="11686337"/>
            <a:ext cx="13382889" cy="3994151"/>
          </a:xfrm>
        </p:spPr>
        <p:txBody>
          <a:bodyPr anchor="b"/>
          <a:lstStyle>
            <a:lvl1pPr marL="0" indent="0">
              <a:buNone/>
              <a:defRPr sz="2300" b="1"/>
            </a:lvl1pPr>
            <a:lvl2pPr marL="457114" indent="0">
              <a:buNone/>
              <a:defRPr sz="1900" b="1"/>
            </a:lvl2pPr>
            <a:lvl3pPr marL="914234" indent="0">
              <a:buNone/>
              <a:defRPr sz="1900" b="1"/>
            </a:lvl3pPr>
            <a:lvl4pPr marL="1371354" indent="0">
              <a:buNone/>
              <a:defRPr sz="1600" b="1"/>
            </a:lvl4pPr>
            <a:lvl5pPr marL="1828464" indent="0">
              <a:buNone/>
              <a:defRPr sz="1600" b="1"/>
            </a:lvl5pPr>
            <a:lvl6pPr marL="2285585" indent="0">
              <a:buNone/>
              <a:defRPr sz="1600" b="1"/>
            </a:lvl6pPr>
            <a:lvl7pPr marL="2742698" indent="0">
              <a:buNone/>
              <a:defRPr sz="1600" b="1"/>
            </a:lvl7pPr>
            <a:lvl8pPr marL="3199818" indent="0">
              <a:buNone/>
              <a:defRPr sz="1600" b="1"/>
            </a:lvl8pPr>
            <a:lvl9pPr marL="365692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79199" y="15686844"/>
            <a:ext cx="13382889" cy="22549680"/>
          </a:xfrm>
        </p:spPr>
        <p:txBody>
          <a:bodyPr/>
          <a:lstStyle>
            <a:lvl1pPr>
              <a:defRPr sz="2300"/>
            </a:lvl1pPr>
            <a:lvl2pPr>
              <a:defRPr sz="19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FB02DAD-1812-4F41-87A2-511ED3FEB160}" type="slidenum">
              <a:rPr lang="en-US" smtClean="0"/>
              <a:pPr>
                <a:defRPr/>
              </a:pPr>
              <a:t>‹#›</a:t>
            </a:fld>
            <a:endParaRPr lang="en-US"/>
          </a:p>
        </p:txBody>
      </p:sp>
    </p:spTree>
    <p:extLst>
      <p:ext uri="{BB962C8B-B14F-4D97-AF65-F5344CB8AC3E}">
        <p14:creationId xmlns:p14="http://schemas.microsoft.com/office/powerpoint/2010/main" val="25771293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kern="0" baseline="0">
                <a:latin typeface="Arial" pitchFamily="34" charset="0"/>
                <a:cs typeface="Arial" pitchFamily="34" charset="0"/>
              </a:defRPr>
            </a:lvl1pPr>
          </a:lstStyle>
          <a:p>
            <a:pPr>
              <a:defRPr/>
            </a:pPr>
            <a:endParaRPr lang="en-US"/>
          </a:p>
        </p:txBody>
      </p:sp>
      <p:sp>
        <p:nvSpPr>
          <p:cNvPr id="3" name="Rectangle 5"/>
          <p:cNvSpPr>
            <a:spLocks noGrp="1" noChangeArrowheads="1"/>
          </p:cNvSpPr>
          <p:nvPr>
            <p:ph type="ftr" sz="quarter" idx="11"/>
          </p:nvPr>
        </p:nvSpPr>
        <p:spPr/>
        <p:txBody>
          <a:bodyPr/>
          <a:lstStyle>
            <a:lvl1pPr>
              <a:defRPr kern="0" baseline="0">
                <a:latin typeface="Arial" pitchFamily="34" charset="0"/>
                <a:cs typeface="Arial" pitchFamily="34" charset="0"/>
              </a:defRPr>
            </a:lvl1pPr>
          </a:lstStyle>
          <a:p>
            <a:pPr>
              <a:defRPr/>
            </a:pPr>
            <a:endParaRPr lang="en-US"/>
          </a:p>
        </p:txBody>
      </p:sp>
      <p:sp>
        <p:nvSpPr>
          <p:cNvPr id="4" name="Rectangle 6"/>
          <p:cNvSpPr>
            <a:spLocks noGrp="1" noChangeArrowheads="1"/>
          </p:cNvSpPr>
          <p:nvPr>
            <p:ph type="sldNum" sz="quarter" idx="12"/>
          </p:nvPr>
        </p:nvSpPr>
        <p:spPr/>
        <p:txBody>
          <a:bodyPr/>
          <a:lstStyle>
            <a:lvl1pPr>
              <a:defRPr kern="0" baseline="0">
                <a:latin typeface="Arial" pitchFamily="34" charset="0"/>
                <a:cs typeface="Arial" pitchFamily="34" charset="0"/>
              </a:defRPr>
            </a:lvl1pPr>
          </a:lstStyle>
          <a:p>
            <a:pPr>
              <a:defRPr/>
            </a:pPr>
            <a:fld id="{D9050169-AE2D-4E3D-9C35-CFA0C0191E58}" type="slidenum">
              <a:rPr lang="en-US" smtClean="0"/>
              <a:pPr>
                <a:defRPr/>
              </a:pPr>
              <a:t>‹#›</a:t>
            </a:fld>
            <a:endParaRPr lang="en-US" dirty="0"/>
          </a:p>
        </p:txBody>
      </p:sp>
    </p:spTree>
    <p:extLst>
      <p:ext uri="{BB962C8B-B14F-4D97-AF65-F5344CB8AC3E}">
        <p14:creationId xmlns:p14="http://schemas.microsoft.com/office/powerpoint/2010/main" val="34102663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125" y="4971147"/>
            <a:ext cx="9960876" cy="3985531"/>
          </a:xfrm>
        </p:spPr>
        <p:txBody>
          <a:bodyPr anchor="b"/>
          <a:lstStyle>
            <a:lvl1pPr algn="l">
              <a:defRPr sz="1900" b="1">
                <a:latin typeface="Arial" pitchFamily="34" charset="0"/>
                <a:cs typeface="Arial" pitchFamily="34" charset="0"/>
              </a:defRPr>
            </a:lvl1pPr>
          </a:lstStyle>
          <a:p>
            <a:r>
              <a:rPr lang="en-US"/>
              <a:t>Click to edit Master title style</a:t>
            </a:r>
            <a:endParaRPr lang="en-GB"/>
          </a:p>
        </p:txBody>
      </p:sp>
      <p:sp>
        <p:nvSpPr>
          <p:cNvPr id="3" name="Content Placeholder 2"/>
          <p:cNvSpPr>
            <a:spLocks noGrp="1"/>
          </p:cNvSpPr>
          <p:nvPr>
            <p:ph idx="1"/>
          </p:nvPr>
        </p:nvSpPr>
        <p:spPr>
          <a:xfrm>
            <a:off x="11836398" y="5042602"/>
            <a:ext cx="16925701" cy="33193944"/>
          </a:xfrm>
        </p:spPr>
        <p:txBody>
          <a:bodyPr/>
          <a:lstStyle>
            <a:lvl1pPr>
              <a:defRPr sz="3200">
                <a:latin typeface="Arial" pitchFamily="34" charset="0"/>
                <a:cs typeface="Arial" pitchFamily="34" charset="0"/>
              </a:defRPr>
            </a:lvl1pPr>
            <a:lvl2pPr>
              <a:defRPr sz="2900">
                <a:latin typeface="Arial" pitchFamily="34" charset="0"/>
                <a:cs typeface="Arial" pitchFamily="34" charset="0"/>
              </a:defRPr>
            </a:lvl2pPr>
            <a:lvl3pPr>
              <a:defRPr sz="2300">
                <a:latin typeface="Arial" pitchFamily="34" charset="0"/>
                <a:cs typeface="Arial" pitchFamily="34" charset="0"/>
              </a:defRPr>
            </a:lvl3pPr>
            <a:lvl4pPr>
              <a:defRPr sz="1900">
                <a:latin typeface="Arial" pitchFamily="34" charset="0"/>
                <a:cs typeface="Arial" pitchFamily="34" charset="0"/>
              </a:defRPr>
            </a:lvl4pPr>
            <a:lvl5pPr>
              <a:defRPr sz="1900">
                <a:latin typeface="Arial" pitchFamily="34" charset="0"/>
                <a:cs typeface="Arial" pitchFamily="34" charset="0"/>
              </a:defRPr>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3125" y="8956700"/>
            <a:ext cx="9960876" cy="29279852"/>
          </a:xfrm>
        </p:spPr>
        <p:txBody>
          <a:bodyPr/>
          <a:lstStyle>
            <a:lvl1pPr marL="0" indent="0">
              <a:buNone/>
              <a:defRPr sz="1300">
                <a:latin typeface="Arial" pitchFamily="34" charset="0"/>
                <a:cs typeface="Arial" pitchFamily="34" charset="0"/>
              </a:defRPr>
            </a:lvl1pPr>
            <a:lvl2pPr marL="457114" indent="0">
              <a:buNone/>
              <a:defRPr sz="1300"/>
            </a:lvl2pPr>
            <a:lvl3pPr marL="914234" indent="0">
              <a:buNone/>
              <a:defRPr sz="1000"/>
            </a:lvl3pPr>
            <a:lvl4pPr marL="1371354" indent="0">
              <a:buNone/>
              <a:defRPr sz="1000"/>
            </a:lvl4pPr>
            <a:lvl5pPr marL="1828464" indent="0">
              <a:buNone/>
              <a:defRPr sz="1000"/>
            </a:lvl5pPr>
            <a:lvl6pPr marL="2285585" indent="0">
              <a:buNone/>
              <a:defRPr sz="1000"/>
            </a:lvl6pPr>
            <a:lvl7pPr marL="2742698" indent="0">
              <a:buNone/>
              <a:defRPr sz="1000"/>
            </a:lvl7pPr>
            <a:lvl8pPr marL="3199818" indent="0">
              <a:buNone/>
              <a:defRPr sz="1000"/>
            </a:lvl8pPr>
            <a:lvl9pPr marL="3656929"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5290C5F-A907-46B1-BED0-BFEC5A56FCE5}" type="slidenum">
              <a:rPr lang="en-US" smtClean="0"/>
              <a:pPr>
                <a:defRPr/>
              </a:pPr>
              <a:t>‹#›</a:t>
            </a:fld>
            <a:endParaRPr lang="en-US"/>
          </a:p>
        </p:txBody>
      </p:sp>
    </p:spTree>
    <p:extLst>
      <p:ext uri="{BB962C8B-B14F-4D97-AF65-F5344CB8AC3E}">
        <p14:creationId xmlns:p14="http://schemas.microsoft.com/office/powerpoint/2010/main" val="7080654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882" y="29962502"/>
            <a:ext cx="18163856" cy="3536952"/>
          </a:xfrm>
        </p:spPr>
        <p:txBody>
          <a:bodyPr anchor="b"/>
          <a:lstStyle>
            <a:lvl1pPr algn="l">
              <a:defRPr sz="1900" b="1">
                <a:latin typeface="Arial" pitchFamily="34" charset="0"/>
                <a:cs typeface="Arial" pitchFamily="34" charset="0"/>
              </a:defRPr>
            </a:lvl1pPr>
          </a:lstStyle>
          <a:p>
            <a:r>
              <a:rPr lang="en-US"/>
              <a:t>Click to edit Master title style</a:t>
            </a:r>
            <a:endParaRPr lang="en-GB"/>
          </a:p>
        </p:txBody>
      </p:sp>
      <p:sp>
        <p:nvSpPr>
          <p:cNvPr id="3" name="Picture Placeholder 2"/>
          <p:cNvSpPr>
            <a:spLocks noGrp="1"/>
          </p:cNvSpPr>
          <p:nvPr>
            <p:ph type="pic" idx="1"/>
          </p:nvPr>
        </p:nvSpPr>
        <p:spPr>
          <a:xfrm>
            <a:off x="5934882" y="4399661"/>
            <a:ext cx="18163856" cy="25107229"/>
          </a:xfrm>
        </p:spPr>
        <p:txBody>
          <a:bodyPr/>
          <a:lstStyle>
            <a:lvl1pPr marL="0" indent="0">
              <a:buNone/>
              <a:defRPr sz="3200">
                <a:latin typeface="Arial" pitchFamily="34" charset="0"/>
                <a:cs typeface="Arial" pitchFamily="34" charset="0"/>
              </a:defRPr>
            </a:lvl1pPr>
            <a:lvl2pPr marL="457114" indent="0">
              <a:buNone/>
              <a:defRPr sz="2900"/>
            </a:lvl2pPr>
            <a:lvl3pPr marL="914234" indent="0">
              <a:buNone/>
              <a:defRPr sz="2300"/>
            </a:lvl3pPr>
            <a:lvl4pPr marL="1371354" indent="0">
              <a:buNone/>
              <a:defRPr sz="1900"/>
            </a:lvl4pPr>
            <a:lvl5pPr marL="1828464" indent="0">
              <a:buNone/>
              <a:defRPr sz="1900"/>
            </a:lvl5pPr>
            <a:lvl6pPr marL="2285585" indent="0">
              <a:buNone/>
              <a:defRPr sz="1900"/>
            </a:lvl6pPr>
            <a:lvl7pPr marL="2742698" indent="0">
              <a:buNone/>
              <a:defRPr sz="1900"/>
            </a:lvl7pPr>
            <a:lvl8pPr marL="3199818" indent="0">
              <a:buNone/>
              <a:defRPr sz="1900"/>
            </a:lvl8pPr>
            <a:lvl9pPr marL="3656929" indent="0">
              <a:buNone/>
              <a:defRPr sz="19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5934882" y="33499428"/>
            <a:ext cx="18163856" cy="5024436"/>
          </a:xfrm>
        </p:spPr>
        <p:txBody>
          <a:bodyPr/>
          <a:lstStyle>
            <a:lvl1pPr marL="0" indent="0">
              <a:buNone/>
              <a:defRPr sz="1300">
                <a:latin typeface="Arial" pitchFamily="34" charset="0"/>
                <a:cs typeface="Arial" pitchFamily="34" charset="0"/>
              </a:defRPr>
            </a:lvl1pPr>
            <a:lvl2pPr marL="457114" indent="0">
              <a:buNone/>
              <a:defRPr sz="1300"/>
            </a:lvl2pPr>
            <a:lvl3pPr marL="914234" indent="0">
              <a:buNone/>
              <a:defRPr sz="1000"/>
            </a:lvl3pPr>
            <a:lvl4pPr marL="1371354" indent="0">
              <a:buNone/>
              <a:defRPr sz="1000"/>
            </a:lvl4pPr>
            <a:lvl5pPr marL="1828464" indent="0">
              <a:buNone/>
              <a:defRPr sz="1000"/>
            </a:lvl5pPr>
            <a:lvl6pPr marL="2285585" indent="0">
              <a:buNone/>
              <a:defRPr sz="1000"/>
            </a:lvl6pPr>
            <a:lvl7pPr marL="2742698" indent="0">
              <a:buNone/>
              <a:defRPr sz="1000"/>
            </a:lvl7pPr>
            <a:lvl8pPr marL="3199818" indent="0">
              <a:buNone/>
              <a:defRPr sz="1000"/>
            </a:lvl8pPr>
            <a:lvl9pPr marL="3656929"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25CAB69-AEBA-470C-A43F-17C07A0ACACB}" type="slidenum">
              <a:rPr lang="en-US" smtClean="0"/>
              <a:pPr>
                <a:defRPr/>
              </a:pPr>
              <a:t>‹#›</a:t>
            </a:fld>
            <a:endParaRPr lang="en-US"/>
          </a:p>
        </p:txBody>
      </p:sp>
    </p:spTree>
    <p:extLst>
      <p:ext uri="{BB962C8B-B14F-4D97-AF65-F5344CB8AC3E}">
        <p14:creationId xmlns:p14="http://schemas.microsoft.com/office/powerpoint/2010/main" val="448163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534" y="27505383"/>
            <a:ext cx="25733931" cy="8501303"/>
          </a:xfrm>
        </p:spPr>
        <p:txBody>
          <a:bodyPr anchor="t"/>
          <a:lstStyle>
            <a:lvl1pPr algn="l">
              <a:defRPr sz="12900" b="1" cap="all"/>
            </a:lvl1pPr>
          </a:lstStyle>
          <a:p>
            <a:r>
              <a:rPr lang="en-US"/>
              <a:t>Click to edit Master title style</a:t>
            </a:r>
          </a:p>
        </p:txBody>
      </p:sp>
      <p:sp>
        <p:nvSpPr>
          <p:cNvPr id="3" name="Text Placeholder 2"/>
          <p:cNvSpPr>
            <a:spLocks noGrp="1"/>
          </p:cNvSpPr>
          <p:nvPr>
            <p:ph type="body" idx="1"/>
          </p:nvPr>
        </p:nvSpPr>
        <p:spPr>
          <a:xfrm>
            <a:off x="2391534" y="18142071"/>
            <a:ext cx="25733931" cy="9363321"/>
          </a:xfrm>
        </p:spPr>
        <p:txBody>
          <a:bodyPr anchor="b"/>
          <a:lstStyle>
            <a:lvl1pPr marL="0" indent="0">
              <a:buNone/>
              <a:defRPr sz="6500">
                <a:solidFill>
                  <a:schemeClr val="tx1">
                    <a:tint val="75000"/>
                  </a:schemeClr>
                </a:solidFill>
              </a:defRPr>
            </a:lvl1pPr>
            <a:lvl2pPr marL="1475179" indent="0">
              <a:buNone/>
              <a:defRPr sz="5800">
                <a:solidFill>
                  <a:schemeClr val="tx1">
                    <a:tint val="75000"/>
                  </a:schemeClr>
                </a:solidFill>
              </a:defRPr>
            </a:lvl2pPr>
            <a:lvl3pPr marL="2950359" indent="0">
              <a:buNone/>
              <a:defRPr sz="5200">
                <a:solidFill>
                  <a:schemeClr val="tx1">
                    <a:tint val="75000"/>
                  </a:schemeClr>
                </a:solidFill>
              </a:defRPr>
            </a:lvl3pPr>
            <a:lvl4pPr marL="4425538" indent="0">
              <a:buNone/>
              <a:defRPr sz="4500">
                <a:solidFill>
                  <a:schemeClr val="tx1">
                    <a:tint val="75000"/>
                  </a:schemeClr>
                </a:solidFill>
              </a:defRPr>
            </a:lvl4pPr>
            <a:lvl5pPr marL="5900718" indent="0">
              <a:buNone/>
              <a:defRPr sz="4500">
                <a:solidFill>
                  <a:schemeClr val="tx1">
                    <a:tint val="75000"/>
                  </a:schemeClr>
                </a:solidFill>
              </a:defRPr>
            </a:lvl5pPr>
            <a:lvl6pPr marL="7375901" indent="0">
              <a:buNone/>
              <a:defRPr sz="4500">
                <a:solidFill>
                  <a:schemeClr val="tx1">
                    <a:tint val="75000"/>
                  </a:schemeClr>
                </a:solidFill>
              </a:defRPr>
            </a:lvl6pPr>
            <a:lvl7pPr marL="8851080" indent="0">
              <a:buNone/>
              <a:defRPr sz="4500">
                <a:solidFill>
                  <a:schemeClr val="tx1">
                    <a:tint val="75000"/>
                  </a:schemeClr>
                </a:solidFill>
              </a:defRPr>
            </a:lvl7pPr>
            <a:lvl8pPr marL="10326260" indent="0">
              <a:buNone/>
              <a:defRPr sz="4500">
                <a:solidFill>
                  <a:schemeClr val="tx1">
                    <a:tint val="75000"/>
                  </a:schemeClr>
                </a:solidFill>
              </a:defRPr>
            </a:lvl8pPr>
            <a:lvl9pPr marL="11801439" indent="0">
              <a:buNone/>
              <a:defRPr sz="4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34BCED6-C307-43BA-A13C-B28E22DE7308}"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13760" y="9987556"/>
            <a:ext cx="13371553" cy="28248504"/>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389900" y="9987556"/>
            <a:ext cx="13371553" cy="28248504"/>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EEE3D5F-0115-4148-AD77-1E3E4779AE56}"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13761" y="9581309"/>
            <a:ext cx="13376810" cy="3993033"/>
          </a:xfrm>
        </p:spPr>
        <p:txBody>
          <a:bodyPr anchor="b"/>
          <a:lstStyle>
            <a:lvl1pPr marL="0" indent="0">
              <a:buNone/>
              <a:defRPr sz="7700" b="1"/>
            </a:lvl1pPr>
            <a:lvl2pPr marL="1475179" indent="0">
              <a:buNone/>
              <a:defRPr sz="6500" b="1"/>
            </a:lvl2pPr>
            <a:lvl3pPr marL="2950359" indent="0">
              <a:buNone/>
              <a:defRPr sz="5800" b="1"/>
            </a:lvl3pPr>
            <a:lvl4pPr marL="4425538" indent="0">
              <a:buNone/>
              <a:defRPr sz="5200" b="1"/>
            </a:lvl4pPr>
            <a:lvl5pPr marL="5900718" indent="0">
              <a:buNone/>
              <a:defRPr sz="5200" b="1"/>
            </a:lvl5pPr>
            <a:lvl6pPr marL="7375901" indent="0">
              <a:buNone/>
              <a:defRPr sz="5200" b="1"/>
            </a:lvl6pPr>
            <a:lvl7pPr marL="8851080" indent="0">
              <a:buNone/>
              <a:defRPr sz="5200" b="1"/>
            </a:lvl7pPr>
            <a:lvl8pPr marL="10326260" indent="0">
              <a:buNone/>
              <a:defRPr sz="5200" b="1"/>
            </a:lvl8pPr>
            <a:lvl9pPr marL="11801439" indent="0">
              <a:buNone/>
              <a:defRPr sz="5200" b="1"/>
            </a:lvl9pPr>
          </a:lstStyle>
          <a:p>
            <a:pPr lvl="0"/>
            <a:r>
              <a:rPr lang="en-US"/>
              <a:t>Click to edit Master text styles</a:t>
            </a:r>
          </a:p>
        </p:txBody>
      </p:sp>
      <p:sp>
        <p:nvSpPr>
          <p:cNvPr id="4" name="Content Placeholder 3"/>
          <p:cNvSpPr>
            <a:spLocks noGrp="1"/>
          </p:cNvSpPr>
          <p:nvPr>
            <p:ph sz="half" idx="2"/>
          </p:nvPr>
        </p:nvSpPr>
        <p:spPr>
          <a:xfrm>
            <a:off x="1513761" y="13574341"/>
            <a:ext cx="13376810" cy="24661709"/>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79394" y="9581309"/>
            <a:ext cx="13382064" cy="3993033"/>
          </a:xfrm>
        </p:spPr>
        <p:txBody>
          <a:bodyPr anchor="b"/>
          <a:lstStyle>
            <a:lvl1pPr marL="0" indent="0">
              <a:buNone/>
              <a:defRPr sz="7700" b="1"/>
            </a:lvl1pPr>
            <a:lvl2pPr marL="1475179" indent="0">
              <a:buNone/>
              <a:defRPr sz="6500" b="1"/>
            </a:lvl2pPr>
            <a:lvl3pPr marL="2950359" indent="0">
              <a:buNone/>
              <a:defRPr sz="5800" b="1"/>
            </a:lvl3pPr>
            <a:lvl4pPr marL="4425538" indent="0">
              <a:buNone/>
              <a:defRPr sz="5200" b="1"/>
            </a:lvl4pPr>
            <a:lvl5pPr marL="5900718" indent="0">
              <a:buNone/>
              <a:defRPr sz="5200" b="1"/>
            </a:lvl5pPr>
            <a:lvl6pPr marL="7375901" indent="0">
              <a:buNone/>
              <a:defRPr sz="5200" b="1"/>
            </a:lvl6pPr>
            <a:lvl7pPr marL="8851080" indent="0">
              <a:buNone/>
              <a:defRPr sz="5200" b="1"/>
            </a:lvl7pPr>
            <a:lvl8pPr marL="10326260" indent="0">
              <a:buNone/>
              <a:defRPr sz="5200" b="1"/>
            </a:lvl8pPr>
            <a:lvl9pPr marL="11801439" indent="0">
              <a:buNone/>
              <a:defRPr sz="5200" b="1"/>
            </a:lvl9pPr>
          </a:lstStyle>
          <a:p>
            <a:pPr lvl="0"/>
            <a:r>
              <a:rPr lang="en-US"/>
              <a:t>Click to edit Master text styles</a:t>
            </a:r>
          </a:p>
        </p:txBody>
      </p:sp>
      <p:sp>
        <p:nvSpPr>
          <p:cNvPr id="6" name="Content Placeholder 5"/>
          <p:cNvSpPr>
            <a:spLocks noGrp="1"/>
          </p:cNvSpPr>
          <p:nvPr>
            <p:ph sz="quarter" idx="4"/>
          </p:nvPr>
        </p:nvSpPr>
        <p:spPr>
          <a:xfrm>
            <a:off x="15379394" y="13574341"/>
            <a:ext cx="13382064" cy="24661709"/>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4FB02DAD-1812-4F41-87A2-511ED3FEB160}"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834BCED6-C307-43BA-A13C-B28E22DE7308}"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D9050169-AE2D-4E3D-9C35-CFA0C0191E58}"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765" y="1704224"/>
            <a:ext cx="9960337" cy="7252859"/>
          </a:xfrm>
        </p:spPr>
        <p:txBody>
          <a:bodyPr anchor="b"/>
          <a:lstStyle>
            <a:lvl1pPr algn="l">
              <a:defRPr sz="6500" b="1"/>
            </a:lvl1pPr>
          </a:lstStyle>
          <a:p>
            <a:r>
              <a:rPr lang="en-US"/>
              <a:t>Click to edit Master title style</a:t>
            </a:r>
          </a:p>
        </p:txBody>
      </p:sp>
      <p:sp>
        <p:nvSpPr>
          <p:cNvPr id="3" name="Content Placeholder 2"/>
          <p:cNvSpPr>
            <a:spLocks noGrp="1"/>
          </p:cNvSpPr>
          <p:nvPr>
            <p:ph idx="1"/>
          </p:nvPr>
        </p:nvSpPr>
        <p:spPr>
          <a:xfrm>
            <a:off x="11836768" y="1704233"/>
            <a:ext cx="16924685" cy="36531827"/>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3765" y="8957093"/>
            <a:ext cx="9960337" cy="29278966"/>
          </a:xfrm>
        </p:spPr>
        <p:txBody>
          <a:bodyPr/>
          <a:lstStyle>
            <a:lvl1pPr marL="0" indent="0">
              <a:buNone/>
              <a:defRPr sz="4500"/>
            </a:lvl1pPr>
            <a:lvl2pPr marL="1475179" indent="0">
              <a:buNone/>
              <a:defRPr sz="3900"/>
            </a:lvl2pPr>
            <a:lvl3pPr marL="2950359" indent="0">
              <a:buNone/>
              <a:defRPr sz="3200"/>
            </a:lvl3pPr>
            <a:lvl4pPr marL="4425538" indent="0">
              <a:buNone/>
              <a:defRPr sz="2900"/>
            </a:lvl4pPr>
            <a:lvl5pPr marL="5900718" indent="0">
              <a:buNone/>
              <a:defRPr sz="2900"/>
            </a:lvl5pPr>
            <a:lvl6pPr marL="7375901" indent="0">
              <a:buNone/>
              <a:defRPr sz="2900"/>
            </a:lvl6pPr>
            <a:lvl7pPr marL="8851080" indent="0">
              <a:buNone/>
              <a:defRPr sz="2900"/>
            </a:lvl7pPr>
            <a:lvl8pPr marL="10326260" indent="0">
              <a:buNone/>
              <a:defRPr sz="2900"/>
            </a:lvl8pPr>
            <a:lvl9pPr marL="11801439" indent="0">
              <a:buNone/>
              <a:defRPr sz="2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290C5F-A907-46B1-BED0-BFEC5A56FCE5}"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154" y="29962635"/>
            <a:ext cx="18165128" cy="3537258"/>
          </a:xfrm>
        </p:spPr>
        <p:txBody>
          <a:bodyPr anchor="b"/>
          <a:lstStyle>
            <a:lvl1pPr algn="l">
              <a:defRPr sz="6500" b="1"/>
            </a:lvl1pPr>
          </a:lstStyle>
          <a:p>
            <a:r>
              <a:rPr lang="en-US"/>
              <a:t>Click to edit Master title style</a:t>
            </a:r>
          </a:p>
        </p:txBody>
      </p:sp>
      <p:sp>
        <p:nvSpPr>
          <p:cNvPr id="3" name="Picture Placeholder 2"/>
          <p:cNvSpPr>
            <a:spLocks noGrp="1"/>
          </p:cNvSpPr>
          <p:nvPr>
            <p:ph type="pic" idx="1"/>
          </p:nvPr>
        </p:nvSpPr>
        <p:spPr>
          <a:xfrm>
            <a:off x="5934154" y="3824596"/>
            <a:ext cx="18165128" cy="25682258"/>
          </a:xfrm>
        </p:spPr>
        <p:txBody>
          <a:bodyPr/>
          <a:lstStyle>
            <a:lvl1pPr marL="0" indent="0">
              <a:buNone/>
              <a:defRPr sz="10300"/>
            </a:lvl1pPr>
            <a:lvl2pPr marL="1475179" indent="0">
              <a:buNone/>
              <a:defRPr sz="9000"/>
            </a:lvl2pPr>
            <a:lvl3pPr marL="2950359" indent="0">
              <a:buNone/>
              <a:defRPr sz="7700"/>
            </a:lvl3pPr>
            <a:lvl4pPr marL="4425538" indent="0">
              <a:buNone/>
              <a:defRPr sz="6500"/>
            </a:lvl4pPr>
            <a:lvl5pPr marL="5900718" indent="0">
              <a:buNone/>
              <a:defRPr sz="6500"/>
            </a:lvl5pPr>
            <a:lvl6pPr marL="7375901" indent="0">
              <a:buNone/>
              <a:defRPr sz="6500"/>
            </a:lvl6pPr>
            <a:lvl7pPr marL="8851080" indent="0">
              <a:buNone/>
              <a:defRPr sz="6500"/>
            </a:lvl7pPr>
            <a:lvl8pPr marL="10326260" indent="0">
              <a:buNone/>
              <a:defRPr sz="6500"/>
            </a:lvl8pPr>
            <a:lvl9pPr marL="11801439" indent="0">
              <a:buNone/>
              <a:defRPr sz="6500"/>
            </a:lvl9pPr>
          </a:lstStyle>
          <a:p>
            <a:endParaRPr lang="en-US"/>
          </a:p>
        </p:txBody>
      </p:sp>
      <p:sp>
        <p:nvSpPr>
          <p:cNvPr id="4" name="Text Placeholder 3"/>
          <p:cNvSpPr>
            <a:spLocks noGrp="1"/>
          </p:cNvSpPr>
          <p:nvPr>
            <p:ph type="body" sz="half" idx="2"/>
          </p:nvPr>
        </p:nvSpPr>
        <p:spPr>
          <a:xfrm>
            <a:off x="5934154" y="33499895"/>
            <a:ext cx="18165128" cy="5023494"/>
          </a:xfrm>
        </p:spPr>
        <p:txBody>
          <a:bodyPr/>
          <a:lstStyle>
            <a:lvl1pPr marL="0" indent="0">
              <a:buNone/>
              <a:defRPr sz="4500"/>
            </a:lvl1pPr>
            <a:lvl2pPr marL="1475179" indent="0">
              <a:buNone/>
              <a:defRPr sz="3900"/>
            </a:lvl2pPr>
            <a:lvl3pPr marL="2950359" indent="0">
              <a:buNone/>
              <a:defRPr sz="3200"/>
            </a:lvl3pPr>
            <a:lvl4pPr marL="4425538" indent="0">
              <a:buNone/>
              <a:defRPr sz="2900"/>
            </a:lvl4pPr>
            <a:lvl5pPr marL="5900718" indent="0">
              <a:buNone/>
              <a:defRPr sz="2900"/>
            </a:lvl5pPr>
            <a:lvl6pPr marL="7375901" indent="0">
              <a:buNone/>
              <a:defRPr sz="2900"/>
            </a:lvl6pPr>
            <a:lvl7pPr marL="8851080" indent="0">
              <a:buNone/>
              <a:defRPr sz="2900"/>
            </a:lvl7pPr>
            <a:lvl8pPr marL="10326260" indent="0">
              <a:buNone/>
              <a:defRPr sz="2900"/>
            </a:lvl8pPr>
            <a:lvl9pPr marL="11801439" indent="0">
              <a:buNone/>
              <a:defRPr sz="2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25CAB69-AEBA-470C-A43F-17C07A0ACACB}"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20.xml"/><Relationship Id="rId7"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theme" Target="../theme/theme4.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761" y="1714135"/>
            <a:ext cx="27247692" cy="7133960"/>
          </a:xfrm>
          <a:prstGeom prst="rect">
            <a:avLst/>
          </a:prstGeom>
        </p:spPr>
        <p:txBody>
          <a:bodyPr vert="horz" lIns="295037" tIns="147518" rIns="295037" bIns="147518" rtlCol="0" anchor="ctr">
            <a:normAutofit/>
          </a:bodyPr>
          <a:lstStyle/>
          <a:p>
            <a:r>
              <a:rPr lang="en-US"/>
              <a:t>Click to edit Master title style</a:t>
            </a:r>
          </a:p>
        </p:txBody>
      </p:sp>
      <p:sp>
        <p:nvSpPr>
          <p:cNvPr id="3" name="Text Placeholder 2"/>
          <p:cNvSpPr>
            <a:spLocks noGrp="1"/>
          </p:cNvSpPr>
          <p:nvPr>
            <p:ph type="body" idx="1"/>
          </p:nvPr>
        </p:nvSpPr>
        <p:spPr>
          <a:xfrm>
            <a:off x="1513761" y="9987556"/>
            <a:ext cx="27247692" cy="28248504"/>
          </a:xfrm>
          <a:prstGeom prst="rect">
            <a:avLst/>
          </a:prstGeom>
        </p:spPr>
        <p:txBody>
          <a:bodyPr vert="horz" lIns="295037" tIns="147518" rIns="295037" bIns="1475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513761" y="39672750"/>
            <a:ext cx="7064217" cy="2278904"/>
          </a:xfrm>
          <a:prstGeom prst="rect">
            <a:avLst/>
          </a:prstGeom>
        </p:spPr>
        <p:txBody>
          <a:bodyPr vert="horz" lIns="295037" tIns="147518" rIns="295037" bIns="147518" rtlCol="0" anchor="ctr"/>
          <a:lstStyle>
            <a:lvl1pPr algn="l">
              <a:defRPr sz="3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0344032" y="39672750"/>
            <a:ext cx="9587150" cy="2278904"/>
          </a:xfrm>
          <a:prstGeom prst="rect">
            <a:avLst/>
          </a:prstGeom>
        </p:spPr>
        <p:txBody>
          <a:bodyPr vert="horz" lIns="295037" tIns="147518" rIns="295037" bIns="147518" rtlCol="0" anchor="ctr"/>
          <a:lstStyle>
            <a:lvl1pPr algn="ctr">
              <a:defRPr sz="3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21697236" y="39672750"/>
            <a:ext cx="7064217" cy="2278904"/>
          </a:xfrm>
          <a:prstGeom prst="rect">
            <a:avLst/>
          </a:prstGeom>
        </p:spPr>
        <p:txBody>
          <a:bodyPr vert="horz" lIns="295037" tIns="147518" rIns="295037" bIns="147518" rtlCol="0" anchor="ctr"/>
          <a:lstStyle>
            <a:lvl1pPr algn="r">
              <a:defRPr sz="3900">
                <a:solidFill>
                  <a:schemeClr val="tx1">
                    <a:tint val="75000"/>
                  </a:schemeClr>
                </a:solidFill>
              </a:defRPr>
            </a:lvl1pPr>
          </a:lstStyle>
          <a:p>
            <a:pPr>
              <a:defRPr/>
            </a:pPr>
            <a:fld id="{834BCED6-C307-43BA-A13C-B28E22DE7308}"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ctr" defTabSz="2950359" rtl="0" eaLnBrk="1" latinLnBrk="0" hangingPunct="1">
        <a:spcBef>
          <a:spcPct val="0"/>
        </a:spcBef>
        <a:buNone/>
        <a:defRPr sz="14200" kern="1200">
          <a:solidFill>
            <a:schemeClr val="tx1"/>
          </a:solidFill>
          <a:latin typeface="+mj-lt"/>
          <a:ea typeface="+mj-ea"/>
          <a:cs typeface="+mj-cs"/>
        </a:defRPr>
      </a:lvl1pPr>
    </p:titleStyle>
    <p:bodyStyle>
      <a:lvl1pPr marL="1106384" indent="-1106384" algn="l" defTabSz="2950359" rtl="0" eaLnBrk="1" latinLnBrk="0" hangingPunct="1">
        <a:spcBef>
          <a:spcPct val="20000"/>
        </a:spcBef>
        <a:buFont typeface="Arial" pitchFamily="34" charset="0"/>
        <a:buChar char="•"/>
        <a:defRPr sz="10300" kern="1200">
          <a:solidFill>
            <a:schemeClr val="tx1"/>
          </a:solidFill>
          <a:latin typeface="+mn-lt"/>
          <a:ea typeface="+mn-ea"/>
          <a:cs typeface="+mn-cs"/>
        </a:defRPr>
      </a:lvl1pPr>
      <a:lvl2pPr marL="2397167" indent="-921988" algn="l" defTabSz="2950359"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87950" indent="-737591" algn="l" defTabSz="2950359" rtl="0" eaLnBrk="1" latinLnBrk="0" hangingPunct="1">
        <a:spcBef>
          <a:spcPct val="20000"/>
        </a:spcBef>
        <a:buFont typeface="Arial" pitchFamily="34" charset="0"/>
        <a:buChar char="•"/>
        <a:defRPr sz="7700" kern="1200">
          <a:solidFill>
            <a:schemeClr val="tx1"/>
          </a:solidFill>
          <a:latin typeface="+mn-lt"/>
          <a:ea typeface="+mn-ea"/>
          <a:cs typeface="+mn-cs"/>
        </a:defRPr>
      </a:lvl3pPr>
      <a:lvl4pPr marL="5163130" indent="-737591" algn="l" defTabSz="2950359" rtl="0" eaLnBrk="1" latinLnBrk="0" hangingPunct="1">
        <a:spcBef>
          <a:spcPct val="20000"/>
        </a:spcBef>
        <a:buFont typeface="Arial" pitchFamily="34" charset="0"/>
        <a:buChar char="–"/>
        <a:defRPr sz="6500" kern="1200">
          <a:solidFill>
            <a:schemeClr val="tx1"/>
          </a:solidFill>
          <a:latin typeface="+mn-lt"/>
          <a:ea typeface="+mn-ea"/>
          <a:cs typeface="+mn-cs"/>
        </a:defRPr>
      </a:lvl4pPr>
      <a:lvl5pPr marL="6638309" indent="-737591" algn="l" defTabSz="2950359" rtl="0" eaLnBrk="1" latinLnBrk="0" hangingPunct="1">
        <a:spcBef>
          <a:spcPct val="20000"/>
        </a:spcBef>
        <a:buFont typeface="Arial" pitchFamily="34" charset="0"/>
        <a:buChar char="»"/>
        <a:defRPr sz="6500" kern="1200">
          <a:solidFill>
            <a:schemeClr val="tx1"/>
          </a:solidFill>
          <a:latin typeface="+mn-lt"/>
          <a:ea typeface="+mn-ea"/>
          <a:cs typeface="+mn-cs"/>
        </a:defRPr>
      </a:lvl5pPr>
      <a:lvl6pPr marL="8113489" indent="-737591" algn="l" defTabSz="2950359" rtl="0" eaLnBrk="1" latinLnBrk="0" hangingPunct="1">
        <a:spcBef>
          <a:spcPct val="20000"/>
        </a:spcBef>
        <a:buFont typeface="Arial" pitchFamily="34" charset="0"/>
        <a:buChar char="•"/>
        <a:defRPr sz="6500" kern="1200">
          <a:solidFill>
            <a:schemeClr val="tx1"/>
          </a:solidFill>
          <a:latin typeface="+mn-lt"/>
          <a:ea typeface="+mn-ea"/>
          <a:cs typeface="+mn-cs"/>
        </a:defRPr>
      </a:lvl6pPr>
      <a:lvl7pPr marL="9588668" indent="-737591" algn="l" defTabSz="2950359" rtl="0" eaLnBrk="1" latinLnBrk="0" hangingPunct="1">
        <a:spcBef>
          <a:spcPct val="20000"/>
        </a:spcBef>
        <a:buFont typeface="Arial" pitchFamily="34" charset="0"/>
        <a:buChar char="•"/>
        <a:defRPr sz="6500" kern="1200">
          <a:solidFill>
            <a:schemeClr val="tx1"/>
          </a:solidFill>
          <a:latin typeface="+mn-lt"/>
          <a:ea typeface="+mn-ea"/>
          <a:cs typeface="+mn-cs"/>
        </a:defRPr>
      </a:lvl7pPr>
      <a:lvl8pPr marL="11063848" indent="-737591" algn="l" defTabSz="2950359" rtl="0" eaLnBrk="1" latinLnBrk="0" hangingPunct="1">
        <a:spcBef>
          <a:spcPct val="20000"/>
        </a:spcBef>
        <a:buFont typeface="Arial" pitchFamily="34" charset="0"/>
        <a:buChar char="•"/>
        <a:defRPr sz="6500" kern="1200">
          <a:solidFill>
            <a:schemeClr val="tx1"/>
          </a:solidFill>
          <a:latin typeface="+mn-lt"/>
          <a:ea typeface="+mn-ea"/>
          <a:cs typeface="+mn-cs"/>
        </a:defRPr>
      </a:lvl8pPr>
      <a:lvl9pPr marL="12539030" indent="-737591" algn="l" defTabSz="2950359" rtl="0" eaLnBrk="1" latinLnBrk="0" hangingPunct="1">
        <a:spcBef>
          <a:spcPct val="20000"/>
        </a:spcBef>
        <a:buFont typeface="Arial" pitchFamily="34" charset="0"/>
        <a:buChar char="•"/>
        <a:defRPr sz="6500" kern="1200">
          <a:solidFill>
            <a:schemeClr val="tx1"/>
          </a:solidFill>
          <a:latin typeface="+mn-lt"/>
          <a:ea typeface="+mn-ea"/>
          <a:cs typeface="+mn-cs"/>
        </a:defRPr>
      </a:lvl9pPr>
    </p:bodyStyle>
    <p:otherStyle>
      <a:defPPr>
        <a:defRPr lang="en-US"/>
      </a:defPPr>
      <a:lvl1pPr marL="0" algn="l" defTabSz="2950359" rtl="0" eaLnBrk="1" latinLnBrk="0" hangingPunct="1">
        <a:defRPr sz="5800" kern="1200">
          <a:solidFill>
            <a:schemeClr val="tx1"/>
          </a:solidFill>
          <a:latin typeface="+mn-lt"/>
          <a:ea typeface="+mn-ea"/>
          <a:cs typeface="+mn-cs"/>
        </a:defRPr>
      </a:lvl1pPr>
      <a:lvl2pPr marL="1475179" algn="l" defTabSz="2950359" rtl="0" eaLnBrk="1" latinLnBrk="0" hangingPunct="1">
        <a:defRPr sz="5800" kern="1200">
          <a:solidFill>
            <a:schemeClr val="tx1"/>
          </a:solidFill>
          <a:latin typeface="+mn-lt"/>
          <a:ea typeface="+mn-ea"/>
          <a:cs typeface="+mn-cs"/>
        </a:defRPr>
      </a:lvl2pPr>
      <a:lvl3pPr marL="2950359" algn="l" defTabSz="2950359" rtl="0" eaLnBrk="1" latinLnBrk="0" hangingPunct="1">
        <a:defRPr sz="5800" kern="1200">
          <a:solidFill>
            <a:schemeClr val="tx1"/>
          </a:solidFill>
          <a:latin typeface="+mn-lt"/>
          <a:ea typeface="+mn-ea"/>
          <a:cs typeface="+mn-cs"/>
        </a:defRPr>
      </a:lvl3pPr>
      <a:lvl4pPr marL="4425538" algn="l" defTabSz="2950359" rtl="0" eaLnBrk="1" latinLnBrk="0" hangingPunct="1">
        <a:defRPr sz="5800" kern="1200">
          <a:solidFill>
            <a:schemeClr val="tx1"/>
          </a:solidFill>
          <a:latin typeface="+mn-lt"/>
          <a:ea typeface="+mn-ea"/>
          <a:cs typeface="+mn-cs"/>
        </a:defRPr>
      </a:lvl4pPr>
      <a:lvl5pPr marL="5900718" algn="l" defTabSz="2950359" rtl="0" eaLnBrk="1" latinLnBrk="0" hangingPunct="1">
        <a:defRPr sz="5800" kern="1200">
          <a:solidFill>
            <a:schemeClr val="tx1"/>
          </a:solidFill>
          <a:latin typeface="+mn-lt"/>
          <a:ea typeface="+mn-ea"/>
          <a:cs typeface="+mn-cs"/>
        </a:defRPr>
      </a:lvl5pPr>
      <a:lvl6pPr marL="7375901" algn="l" defTabSz="2950359" rtl="0" eaLnBrk="1" latinLnBrk="0" hangingPunct="1">
        <a:defRPr sz="5800" kern="1200">
          <a:solidFill>
            <a:schemeClr val="tx1"/>
          </a:solidFill>
          <a:latin typeface="+mn-lt"/>
          <a:ea typeface="+mn-ea"/>
          <a:cs typeface="+mn-cs"/>
        </a:defRPr>
      </a:lvl6pPr>
      <a:lvl7pPr marL="8851080" algn="l" defTabSz="2950359" rtl="0" eaLnBrk="1" latinLnBrk="0" hangingPunct="1">
        <a:defRPr sz="5800" kern="1200">
          <a:solidFill>
            <a:schemeClr val="tx1"/>
          </a:solidFill>
          <a:latin typeface="+mn-lt"/>
          <a:ea typeface="+mn-ea"/>
          <a:cs typeface="+mn-cs"/>
        </a:defRPr>
      </a:lvl7pPr>
      <a:lvl8pPr marL="10326260" algn="l" defTabSz="2950359" rtl="0" eaLnBrk="1" latinLnBrk="0" hangingPunct="1">
        <a:defRPr sz="5800" kern="1200">
          <a:solidFill>
            <a:schemeClr val="tx1"/>
          </a:solidFill>
          <a:latin typeface="+mn-lt"/>
          <a:ea typeface="+mn-ea"/>
          <a:cs typeface="+mn-cs"/>
        </a:defRPr>
      </a:lvl8pPr>
      <a:lvl9pPr marL="11801439" algn="l" defTabSz="2950359" rtl="0" eaLnBrk="1" latinLnBrk="0" hangingPunct="1">
        <a:defRPr sz="5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71278" y="3805243"/>
            <a:ext cx="25732660" cy="7134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299" tIns="208651" rIns="417299" bIns="20865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2271278" y="12365060"/>
            <a:ext cx="25732660" cy="25682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299" tIns="208651" rIns="417299" bIns="20865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4"/>
          <p:cNvSpPr>
            <a:spLocks noGrp="1" noChangeArrowheads="1"/>
          </p:cNvSpPr>
          <p:nvPr>
            <p:ph type="dt" sz="half" idx="2"/>
          </p:nvPr>
        </p:nvSpPr>
        <p:spPr bwMode="auto">
          <a:xfrm>
            <a:off x="2271276" y="38998552"/>
            <a:ext cx="6306806" cy="2854327"/>
          </a:xfrm>
          <a:prstGeom prst="rect">
            <a:avLst/>
          </a:prstGeom>
          <a:noFill/>
          <a:ln w="9525">
            <a:noFill/>
            <a:miter lim="800000"/>
            <a:headEnd/>
            <a:tailEnd/>
          </a:ln>
          <a:effectLst/>
        </p:spPr>
        <p:txBody>
          <a:bodyPr vert="horz" wrap="square" lIns="417299" tIns="208651" rIns="417299" bIns="208651" numCol="1" anchor="t" anchorCtr="0" compatLnSpc="1">
            <a:prstTxWarp prst="textNoShape">
              <a:avLst/>
            </a:prstTxWarp>
          </a:bodyPr>
          <a:lstStyle>
            <a:lvl1pPr>
              <a:defRPr sz="6500">
                <a:latin typeface="Arial" pitchFamily="34" charset="0"/>
                <a:cs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0343925" y="38998552"/>
            <a:ext cx="9587363" cy="2854327"/>
          </a:xfrm>
          <a:prstGeom prst="rect">
            <a:avLst/>
          </a:prstGeom>
          <a:noFill/>
          <a:ln w="9525">
            <a:noFill/>
            <a:miter lim="800000"/>
            <a:headEnd/>
            <a:tailEnd/>
          </a:ln>
          <a:effectLst/>
        </p:spPr>
        <p:txBody>
          <a:bodyPr vert="horz" wrap="square" lIns="417299" tIns="208651" rIns="417299" bIns="208651" numCol="1" anchor="t" anchorCtr="0" compatLnSpc="1">
            <a:prstTxWarp prst="textNoShape">
              <a:avLst/>
            </a:prstTxWarp>
          </a:bodyPr>
          <a:lstStyle>
            <a:lvl1pPr algn="ctr">
              <a:defRPr sz="6500">
                <a:latin typeface="Arial" pitchFamily="34" charset="0"/>
                <a:cs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1697131" y="38998552"/>
            <a:ext cx="6306806" cy="2854327"/>
          </a:xfrm>
          <a:prstGeom prst="rect">
            <a:avLst/>
          </a:prstGeom>
          <a:noFill/>
          <a:ln w="9525">
            <a:noFill/>
            <a:miter lim="800000"/>
            <a:headEnd/>
            <a:tailEnd/>
          </a:ln>
          <a:effectLst/>
        </p:spPr>
        <p:txBody>
          <a:bodyPr vert="horz" wrap="square" lIns="417299" tIns="208651" rIns="417299" bIns="208651" numCol="1" anchor="t" anchorCtr="0" compatLnSpc="1">
            <a:prstTxWarp prst="textNoShape">
              <a:avLst/>
            </a:prstTxWarp>
          </a:bodyPr>
          <a:lstStyle>
            <a:lvl1pPr algn="r">
              <a:defRPr sz="6500">
                <a:latin typeface="Arial" pitchFamily="34" charset="0"/>
                <a:cs typeface="Arial" pitchFamily="34" charset="0"/>
              </a:defRPr>
            </a:lvl1pPr>
          </a:lstStyle>
          <a:p>
            <a:pPr>
              <a:defRPr/>
            </a:pPr>
            <a:fld id="{834BCED6-C307-43BA-A13C-B28E22DE7308}" type="slidenum">
              <a:rPr lang="en-US"/>
              <a:pPr>
                <a:defRPr/>
              </a:pPr>
              <a:t>‹#›</a:t>
            </a:fld>
            <a:endParaRPr lang="en-US"/>
          </a:p>
        </p:txBody>
      </p:sp>
      <p:pic>
        <p:nvPicPr>
          <p:cNvPr id="1031" name="Picture 7" descr="A0_Print_Poster_template_header_portrait copy.png"/>
          <p:cNvPicPr>
            <a:picLocks noChangeAspect="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0" y="-30158"/>
            <a:ext cx="30275213" cy="536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5" r:id="rId4"/>
    <p:sldLayoutId id="2147483683" r:id="rId5"/>
    <p:sldLayoutId id="2147483684" r:id="rId6"/>
  </p:sldLayoutIdLst>
  <p:txStyles>
    <p:titleStyle>
      <a:lvl1pPr algn="ctr" defTabSz="4172775" rtl="0" eaLnBrk="0" fontAlgn="base" hangingPunct="0">
        <a:spcBef>
          <a:spcPct val="0"/>
        </a:spcBef>
        <a:spcAft>
          <a:spcPct val="0"/>
        </a:spcAft>
        <a:defRPr sz="20000">
          <a:solidFill>
            <a:schemeClr val="tx2"/>
          </a:solidFill>
          <a:latin typeface="Arial" pitchFamily="34" charset="0"/>
          <a:ea typeface="+mj-ea"/>
          <a:cs typeface="Arial" pitchFamily="34" charset="0"/>
        </a:defRPr>
      </a:lvl1pPr>
      <a:lvl2pPr algn="ctr" defTabSz="4172775" rtl="0" eaLnBrk="0" fontAlgn="base" hangingPunct="0">
        <a:spcBef>
          <a:spcPct val="0"/>
        </a:spcBef>
        <a:spcAft>
          <a:spcPct val="0"/>
        </a:spcAft>
        <a:defRPr sz="20000">
          <a:solidFill>
            <a:schemeClr val="tx2"/>
          </a:solidFill>
          <a:latin typeface="Arial" charset="0"/>
          <a:cs typeface="Arial" charset="0"/>
        </a:defRPr>
      </a:lvl2pPr>
      <a:lvl3pPr algn="ctr" defTabSz="4172775" rtl="0" eaLnBrk="0" fontAlgn="base" hangingPunct="0">
        <a:spcBef>
          <a:spcPct val="0"/>
        </a:spcBef>
        <a:spcAft>
          <a:spcPct val="0"/>
        </a:spcAft>
        <a:defRPr sz="20000">
          <a:solidFill>
            <a:schemeClr val="tx2"/>
          </a:solidFill>
          <a:latin typeface="Arial" charset="0"/>
          <a:cs typeface="Arial" charset="0"/>
        </a:defRPr>
      </a:lvl3pPr>
      <a:lvl4pPr algn="ctr" defTabSz="4172775" rtl="0" eaLnBrk="0" fontAlgn="base" hangingPunct="0">
        <a:spcBef>
          <a:spcPct val="0"/>
        </a:spcBef>
        <a:spcAft>
          <a:spcPct val="0"/>
        </a:spcAft>
        <a:defRPr sz="20000">
          <a:solidFill>
            <a:schemeClr val="tx2"/>
          </a:solidFill>
          <a:latin typeface="Arial" charset="0"/>
          <a:cs typeface="Arial" charset="0"/>
        </a:defRPr>
      </a:lvl4pPr>
      <a:lvl5pPr algn="ctr" defTabSz="4172775" rtl="0" eaLnBrk="0" fontAlgn="base" hangingPunct="0">
        <a:spcBef>
          <a:spcPct val="0"/>
        </a:spcBef>
        <a:spcAft>
          <a:spcPct val="0"/>
        </a:spcAft>
        <a:defRPr sz="20000">
          <a:solidFill>
            <a:schemeClr val="tx2"/>
          </a:solidFill>
          <a:latin typeface="Arial" charset="0"/>
          <a:cs typeface="Arial" charset="0"/>
        </a:defRPr>
      </a:lvl5pPr>
      <a:lvl6pPr marL="457114" algn="ctr" defTabSz="4172775" rtl="0" fontAlgn="base">
        <a:spcBef>
          <a:spcPct val="0"/>
        </a:spcBef>
        <a:spcAft>
          <a:spcPct val="0"/>
        </a:spcAft>
        <a:defRPr sz="20000">
          <a:solidFill>
            <a:schemeClr val="tx2"/>
          </a:solidFill>
          <a:latin typeface="Times" pitchFamily="18" charset="0"/>
        </a:defRPr>
      </a:lvl6pPr>
      <a:lvl7pPr marL="914234" algn="ctr" defTabSz="4172775" rtl="0" fontAlgn="base">
        <a:spcBef>
          <a:spcPct val="0"/>
        </a:spcBef>
        <a:spcAft>
          <a:spcPct val="0"/>
        </a:spcAft>
        <a:defRPr sz="20000">
          <a:solidFill>
            <a:schemeClr val="tx2"/>
          </a:solidFill>
          <a:latin typeface="Times" pitchFamily="18" charset="0"/>
        </a:defRPr>
      </a:lvl7pPr>
      <a:lvl8pPr marL="1371354" algn="ctr" defTabSz="4172775" rtl="0" fontAlgn="base">
        <a:spcBef>
          <a:spcPct val="0"/>
        </a:spcBef>
        <a:spcAft>
          <a:spcPct val="0"/>
        </a:spcAft>
        <a:defRPr sz="20000">
          <a:solidFill>
            <a:schemeClr val="tx2"/>
          </a:solidFill>
          <a:latin typeface="Times" pitchFamily="18" charset="0"/>
        </a:defRPr>
      </a:lvl8pPr>
      <a:lvl9pPr marL="1828464" algn="ctr" defTabSz="4172775" rtl="0" fontAlgn="base">
        <a:spcBef>
          <a:spcPct val="0"/>
        </a:spcBef>
        <a:spcAft>
          <a:spcPct val="0"/>
        </a:spcAft>
        <a:defRPr sz="20000">
          <a:solidFill>
            <a:schemeClr val="tx2"/>
          </a:solidFill>
          <a:latin typeface="Times" pitchFamily="18" charset="0"/>
        </a:defRPr>
      </a:lvl9pPr>
    </p:titleStyle>
    <p:bodyStyle>
      <a:lvl1pPr marL="1564991" indent="-1564991" algn="l" defTabSz="4172775" rtl="0" eaLnBrk="0" fontAlgn="base" hangingPunct="0">
        <a:spcBef>
          <a:spcPct val="20000"/>
        </a:spcBef>
        <a:spcAft>
          <a:spcPct val="0"/>
        </a:spcAft>
        <a:buChar char="•"/>
        <a:defRPr sz="14500">
          <a:solidFill>
            <a:schemeClr val="tx1"/>
          </a:solidFill>
          <a:latin typeface="Arial" pitchFamily="34" charset="0"/>
          <a:ea typeface="+mn-ea"/>
          <a:cs typeface="Arial" pitchFamily="34" charset="0"/>
        </a:defRPr>
      </a:lvl1pPr>
      <a:lvl2pPr marL="3390281" indent="-1303103" algn="l" defTabSz="4172775" rtl="0" eaLnBrk="0" fontAlgn="base" hangingPunct="0">
        <a:spcBef>
          <a:spcPct val="20000"/>
        </a:spcBef>
        <a:spcAft>
          <a:spcPct val="0"/>
        </a:spcAft>
        <a:buChar char="–"/>
        <a:defRPr sz="12900">
          <a:solidFill>
            <a:schemeClr val="tx1"/>
          </a:solidFill>
          <a:latin typeface="Arial" pitchFamily="34" charset="0"/>
          <a:cs typeface="Arial" pitchFamily="34" charset="0"/>
        </a:defRPr>
      </a:lvl2pPr>
      <a:lvl3pPr marL="5215570" indent="-1042795" algn="l" defTabSz="4172775" rtl="0" eaLnBrk="0" fontAlgn="base" hangingPunct="0">
        <a:spcBef>
          <a:spcPct val="20000"/>
        </a:spcBef>
        <a:spcAft>
          <a:spcPct val="0"/>
        </a:spcAft>
        <a:buChar char="•"/>
        <a:defRPr sz="11000">
          <a:solidFill>
            <a:schemeClr val="tx1"/>
          </a:solidFill>
          <a:latin typeface="Arial" pitchFamily="34" charset="0"/>
          <a:cs typeface="Arial" pitchFamily="34" charset="0"/>
        </a:defRPr>
      </a:lvl3pPr>
      <a:lvl4pPr marL="7302755" indent="-1042795" algn="l" defTabSz="4172775" rtl="0" eaLnBrk="0" fontAlgn="base" hangingPunct="0">
        <a:spcBef>
          <a:spcPct val="20000"/>
        </a:spcBef>
        <a:spcAft>
          <a:spcPct val="0"/>
        </a:spcAft>
        <a:buChar char="–"/>
        <a:defRPr sz="9000">
          <a:solidFill>
            <a:schemeClr val="tx1"/>
          </a:solidFill>
          <a:latin typeface="Arial" pitchFamily="34" charset="0"/>
          <a:cs typeface="Arial" pitchFamily="34" charset="0"/>
        </a:defRPr>
      </a:lvl4pPr>
      <a:lvl5pPr marL="9389933" indent="-1044383" algn="l" defTabSz="4172775" rtl="0" eaLnBrk="0" fontAlgn="base" hangingPunct="0">
        <a:spcBef>
          <a:spcPct val="20000"/>
        </a:spcBef>
        <a:spcAft>
          <a:spcPct val="0"/>
        </a:spcAft>
        <a:buChar char="»"/>
        <a:defRPr sz="9000">
          <a:solidFill>
            <a:schemeClr val="tx1"/>
          </a:solidFill>
          <a:latin typeface="Arial" pitchFamily="34" charset="0"/>
          <a:cs typeface="Arial" pitchFamily="34" charset="0"/>
        </a:defRPr>
      </a:lvl5pPr>
      <a:lvl6pPr marL="9847053" indent="-1044383" algn="l" defTabSz="4172775" rtl="0" fontAlgn="base">
        <a:spcBef>
          <a:spcPct val="20000"/>
        </a:spcBef>
        <a:spcAft>
          <a:spcPct val="0"/>
        </a:spcAft>
        <a:buChar char="»"/>
        <a:defRPr sz="9000">
          <a:solidFill>
            <a:schemeClr val="tx1"/>
          </a:solidFill>
          <a:latin typeface="+mn-lt"/>
        </a:defRPr>
      </a:lvl6pPr>
      <a:lvl7pPr marL="10304166" indent="-1044383" algn="l" defTabSz="4172775" rtl="0" fontAlgn="base">
        <a:spcBef>
          <a:spcPct val="20000"/>
        </a:spcBef>
        <a:spcAft>
          <a:spcPct val="0"/>
        </a:spcAft>
        <a:buChar char="»"/>
        <a:defRPr sz="9000">
          <a:solidFill>
            <a:schemeClr val="tx1"/>
          </a:solidFill>
          <a:latin typeface="+mn-lt"/>
        </a:defRPr>
      </a:lvl7pPr>
      <a:lvl8pPr marL="10761287" indent="-1044383" algn="l" defTabSz="4172775" rtl="0" fontAlgn="base">
        <a:spcBef>
          <a:spcPct val="20000"/>
        </a:spcBef>
        <a:spcAft>
          <a:spcPct val="0"/>
        </a:spcAft>
        <a:buChar char="»"/>
        <a:defRPr sz="9000">
          <a:solidFill>
            <a:schemeClr val="tx1"/>
          </a:solidFill>
          <a:latin typeface="+mn-lt"/>
        </a:defRPr>
      </a:lvl8pPr>
      <a:lvl9pPr marL="11218397" indent="-1044383" algn="l" defTabSz="4172775" rtl="0" fontAlgn="base">
        <a:spcBef>
          <a:spcPct val="20000"/>
        </a:spcBef>
        <a:spcAft>
          <a:spcPct val="0"/>
        </a:spcAft>
        <a:buChar char="»"/>
        <a:defRPr sz="9000">
          <a:solidFill>
            <a:schemeClr val="tx1"/>
          </a:solidFill>
          <a:latin typeface="+mn-lt"/>
        </a:defRPr>
      </a:lvl9pPr>
    </p:bodyStyle>
    <p:otherStyle>
      <a:defPPr>
        <a:defRPr lang="en-US"/>
      </a:defPPr>
      <a:lvl1pPr marL="0" algn="l" defTabSz="914234" rtl="0" eaLnBrk="1" latinLnBrk="0" hangingPunct="1">
        <a:defRPr sz="1900" kern="1200">
          <a:solidFill>
            <a:schemeClr val="tx1"/>
          </a:solidFill>
          <a:latin typeface="+mn-lt"/>
          <a:ea typeface="+mn-ea"/>
          <a:cs typeface="+mn-cs"/>
        </a:defRPr>
      </a:lvl1pPr>
      <a:lvl2pPr marL="457114" algn="l" defTabSz="914234" rtl="0" eaLnBrk="1" latinLnBrk="0" hangingPunct="1">
        <a:defRPr sz="1900" kern="1200">
          <a:solidFill>
            <a:schemeClr val="tx1"/>
          </a:solidFill>
          <a:latin typeface="+mn-lt"/>
          <a:ea typeface="+mn-ea"/>
          <a:cs typeface="+mn-cs"/>
        </a:defRPr>
      </a:lvl2pPr>
      <a:lvl3pPr marL="914234" algn="l" defTabSz="914234" rtl="0" eaLnBrk="1" latinLnBrk="0" hangingPunct="1">
        <a:defRPr sz="1900" kern="1200">
          <a:solidFill>
            <a:schemeClr val="tx1"/>
          </a:solidFill>
          <a:latin typeface="+mn-lt"/>
          <a:ea typeface="+mn-ea"/>
          <a:cs typeface="+mn-cs"/>
        </a:defRPr>
      </a:lvl3pPr>
      <a:lvl4pPr marL="1371354" algn="l" defTabSz="914234" rtl="0" eaLnBrk="1" latinLnBrk="0" hangingPunct="1">
        <a:defRPr sz="1900" kern="1200">
          <a:solidFill>
            <a:schemeClr val="tx1"/>
          </a:solidFill>
          <a:latin typeface="+mn-lt"/>
          <a:ea typeface="+mn-ea"/>
          <a:cs typeface="+mn-cs"/>
        </a:defRPr>
      </a:lvl4pPr>
      <a:lvl5pPr marL="1828464" algn="l" defTabSz="914234" rtl="0" eaLnBrk="1" latinLnBrk="0" hangingPunct="1">
        <a:defRPr sz="1900" kern="1200">
          <a:solidFill>
            <a:schemeClr val="tx1"/>
          </a:solidFill>
          <a:latin typeface="+mn-lt"/>
          <a:ea typeface="+mn-ea"/>
          <a:cs typeface="+mn-cs"/>
        </a:defRPr>
      </a:lvl5pPr>
      <a:lvl6pPr marL="2285585" algn="l" defTabSz="914234" rtl="0" eaLnBrk="1" latinLnBrk="0" hangingPunct="1">
        <a:defRPr sz="1900" kern="1200">
          <a:solidFill>
            <a:schemeClr val="tx1"/>
          </a:solidFill>
          <a:latin typeface="+mn-lt"/>
          <a:ea typeface="+mn-ea"/>
          <a:cs typeface="+mn-cs"/>
        </a:defRPr>
      </a:lvl6pPr>
      <a:lvl7pPr marL="2742698" algn="l" defTabSz="914234" rtl="0" eaLnBrk="1" latinLnBrk="0" hangingPunct="1">
        <a:defRPr sz="1900" kern="1200">
          <a:solidFill>
            <a:schemeClr val="tx1"/>
          </a:solidFill>
          <a:latin typeface="+mn-lt"/>
          <a:ea typeface="+mn-ea"/>
          <a:cs typeface="+mn-cs"/>
        </a:defRPr>
      </a:lvl7pPr>
      <a:lvl8pPr marL="3199818" algn="l" defTabSz="914234" rtl="0" eaLnBrk="1" latinLnBrk="0" hangingPunct="1">
        <a:defRPr sz="1900" kern="1200">
          <a:solidFill>
            <a:schemeClr val="tx1"/>
          </a:solidFill>
          <a:latin typeface="+mn-lt"/>
          <a:ea typeface="+mn-ea"/>
          <a:cs typeface="+mn-cs"/>
        </a:defRPr>
      </a:lvl8pPr>
      <a:lvl9pPr marL="3656929" algn="l" defTabSz="914234"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71278" y="3805243"/>
            <a:ext cx="25732660" cy="7134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299" tIns="208651" rIns="417299" bIns="20865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2271278" y="12365060"/>
            <a:ext cx="25732660" cy="25682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299" tIns="208651" rIns="417299" bIns="20865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4"/>
          <p:cNvSpPr>
            <a:spLocks noGrp="1" noChangeArrowheads="1"/>
          </p:cNvSpPr>
          <p:nvPr>
            <p:ph type="dt" sz="half" idx="2"/>
          </p:nvPr>
        </p:nvSpPr>
        <p:spPr bwMode="auto">
          <a:xfrm>
            <a:off x="2271276" y="38998552"/>
            <a:ext cx="6306806" cy="2854327"/>
          </a:xfrm>
          <a:prstGeom prst="rect">
            <a:avLst/>
          </a:prstGeom>
          <a:noFill/>
          <a:ln w="9525">
            <a:noFill/>
            <a:miter lim="800000"/>
            <a:headEnd/>
            <a:tailEnd/>
          </a:ln>
          <a:effectLst/>
        </p:spPr>
        <p:txBody>
          <a:bodyPr vert="horz" wrap="square" lIns="417299" tIns="208651" rIns="417299" bIns="208651" numCol="1" anchor="t" anchorCtr="0" compatLnSpc="1">
            <a:prstTxWarp prst="textNoShape">
              <a:avLst/>
            </a:prstTxWarp>
          </a:bodyPr>
          <a:lstStyle>
            <a:lvl1pPr>
              <a:defRPr sz="6500">
                <a:latin typeface="Arial" pitchFamily="34" charset="0"/>
                <a:cs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0343925" y="38998552"/>
            <a:ext cx="9587363" cy="2854327"/>
          </a:xfrm>
          <a:prstGeom prst="rect">
            <a:avLst/>
          </a:prstGeom>
          <a:noFill/>
          <a:ln w="9525">
            <a:noFill/>
            <a:miter lim="800000"/>
            <a:headEnd/>
            <a:tailEnd/>
          </a:ln>
          <a:effectLst/>
        </p:spPr>
        <p:txBody>
          <a:bodyPr vert="horz" wrap="square" lIns="417299" tIns="208651" rIns="417299" bIns="208651" numCol="1" anchor="t" anchorCtr="0" compatLnSpc="1">
            <a:prstTxWarp prst="textNoShape">
              <a:avLst/>
            </a:prstTxWarp>
          </a:bodyPr>
          <a:lstStyle>
            <a:lvl1pPr algn="ctr">
              <a:defRPr sz="6500">
                <a:latin typeface="Arial" pitchFamily="34" charset="0"/>
                <a:cs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1697131" y="38998552"/>
            <a:ext cx="6306806" cy="2854327"/>
          </a:xfrm>
          <a:prstGeom prst="rect">
            <a:avLst/>
          </a:prstGeom>
          <a:noFill/>
          <a:ln w="9525">
            <a:noFill/>
            <a:miter lim="800000"/>
            <a:headEnd/>
            <a:tailEnd/>
          </a:ln>
          <a:effectLst/>
        </p:spPr>
        <p:txBody>
          <a:bodyPr vert="horz" wrap="square" lIns="417299" tIns="208651" rIns="417299" bIns="208651" numCol="1" anchor="t" anchorCtr="0" compatLnSpc="1">
            <a:prstTxWarp prst="textNoShape">
              <a:avLst/>
            </a:prstTxWarp>
          </a:bodyPr>
          <a:lstStyle>
            <a:lvl1pPr algn="r">
              <a:defRPr sz="6500">
                <a:latin typeface="Arial" pitchFamily="34" charset="0"/>
                <a:cs typeface="Arial" pitchFamily="34" charset="0"/>
              </a:defRPr>
            </a:lvl1pPr>
          </a:lstStyle>
          <a:p>
            <a:pPr>
              <a:defRPr/>
            </a:pPr>
            <a:fld id="{834BCED6-C307-43BA-A13C-B28E22DE7308}" type="slidenum">
              <a:rPr lang="en-US" smtClean="0"/>
              <a:pPr>
                <a:defRPr/>
              </a:pPr>
              <a:t>‹#›</a:t>
            </a:fld>
            <a:endParaRPr lang="en-US"/>
          </a:p>
        </p:txBody>
      </p:sp>
      <p:pic>
        <p:nvPicPr>
          <p:cNvPr id="1031" name="Picture 7" descr="A0_Print_Poster_template_header_portrait copy.png"/>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30158"/>
            <a:ext cx="30275213" cy="536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A0_Print_Poster_template_header_portrait copy.png"/>
          <p:cNvPicPr>
            <a:picLocks noChangeAspect="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0" y="-30158"/>
            <a:ext cx="30275213" cy="536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Lst>
  <p:txStyles>
    <p:titleStyle>
      <a:lvl1pPr algn="ctr" defTabSz="4172775" rtl="0" eaLnBrk="1" fontAlgn="base" hangingPunct="1">
        <a:spcBef>
          <a:spcPct val="0"/>
        </a:spcBef>
        <a:spcAft>
          <a:spcPct val="0"/>
        </a:spcAft>
        <a:defRPr sz="20000">
          <a:solidFill>
            <a:schemeClr val="tx2"/>
          </a:solidFill>
          <a:latin typeface="Arial" pitchFamily="34" charset="0"/>
          <a:ea typeface="+mj-ea"/>
          <a:cs typeface="Arial" pitchFamily="34" charset="0"/>
        </a:defRPr>
      </a:lvl1pPr>
      <a:lvl2pPr algn="ctr" defTabSz="4172775" rtl="0" eaLnBrk="1" fontAlgn="base" hangingPunct="1">
        <a:spcBef>
          <a:spcPct val="0"/>
        </a:spcBef>
        <a:spcAft>
          <a:spcPct val="0"/>
        </a:spcAft>
        <a:defRPr sz="20000">
          <a:solidFill>
            <a:schemeClr val="tx2"/>
          </a:solidFill>
          <a:latin typeface="Arial" charset="0"/>
          <a:cs typeface="Arial" charset="0"/>
        </a:defRPr>
      </a:lvl2pPr>
      <a:lvl3pPr algn="ctr" defTabSz="4172775" rtl="0" eaLnBrk="1" fontAlgn="base" hangingPunct="1">
        <a:spcBef>
          <a:spcPct val="0"/>
        </a:spcBef>
        <a:spcAft>
          <a:spcPct val="0"/>
        </a:spcAft>
        <a:defRPr sz="20000">
          <a:solidFill>
            <a:schemeClr val="tx2"/>
          </a:solidFill>
          <a:latin typeface="Arial" charset="0"/>
          <a:cs typeface="Arial" charset="0"/>
        </a:defRPr>
      </a:lvl3pPr>
      <a:lvl4pPr algn="ctr" defTabSz="4172775" rtl="0" eaLnBrk="1" fontAlgn="base" hangingPunct="1">
        <a:spcBef>
          <a:spcPct val="0"/>
        </a:spcBef>
        <a:spcAft>
          <a:spcPct val="0"/>
        </a:spcAft>
        <a:defRPr sz="20000">
          <a:solidFill>
            <a:schemeClr val="tx2"/>
          </a:solidFill>
          <a:latin typeface="Arial" charset="0"/>
          <a:cs typeface="Arial" charset="0"/>
        </a:defRPr>
      </a:lvl4pPr>
      <a:lvl5pPr algn="ctr" defTabSz="4172775" rtl="0" eaLnBrk="1" fontAlgn="base" hangingPunct="1">
        <a:spcBef>
          <a:spcPct val="0"/>
        </a:spcBef>
        <a:spcAft>
          <a:spcPct val="0"/>
        </a:spcAft>
        <a:defRPr sz="20000">
          <a:solidFill>
            <a:schemeClr val="tx2"/>
          </a:solidFill>
          <a:latin typeface="Arial" charset="0"/>
          <a:cs typeface="Arial" charset="0"/>
        </a:defRPr>
      </a:lvl5pPr>
      <a:lvl6pPr marL="457114" algn="ctr" defTabSz="4172775" rtl="0" eaLnBrk="1" fontAlgn="base" hangingPunct="1">
        <a:spcBef>
          <a:spcPct val="0"/>
        </a:spcBef>
        <a:spcAft>
          <a:spcPct val="0"/>
        </a:spcAft>
        <a:defRPr sz="20000">
          <a:solidFill>
            <a:schemeClr val="tx2"/>
          </a:solidFill>
          <a:latin typeface="Times" pitchFamily="18" charset="0"/>
        </a:defRPr>
      </a:lvl6pPr>
      <a:lvl7pPr marL="914234" algn="ctr" defTabSz="4172775" rtl="0" eaLnBrk="1" fontAlgn="base" hangingPunct="1">
        <a:spcBef>
          <a:spcPct val="0"/>
        </a:spcBef>
        <a:spcAft>
          <a:spcPct val="0"/>
        </a:spcAft>
        <a:defRPr sz="20000">
          <a:solidFill>
            <a:schemeClr val="tx2"/>
          </a:solidFill>
          <a:latin typeface="Times" pitchFamily="18" charset="0"/>
        </a:defRPr>
      </a:lvl7pPr>
      <a:lvl8pPr marL="1371354" algn="ctr" defTabSz="4172775" rtl="0" eaLnBrk="1" fontAlgn="base" hangingPunct="1">
        <a:spcBef>
          <a:spcPct val="0"/>
        </a:spcBef>
        <a:spcAft>
          <a:spcPct val="0"/>
        </a:spcAft>
        <a:defRPr sz="20000">
          <a:solidFill>
            <a:schemeClr val="tx2"/>
          </a:solidFill>
          <a:latin typeface="Times" pitchFamily="18" charset="0"/>
        </a:defRPr>
      </a:lvl8pPr>
      <a:lvl9pPr marL="1828464" algn="ctr" defTabSz="4172775" rtl="0" eaLnBrk="1" fontAlgn="base" hangingPunct="1">
        <a:spcBef>
          <a:spcPct val="0"/>
        </a:spcBef>
        <a:spcAft>
          <a:spcPct val="0"/>
        </a:spcAft>
        <a:defRPr sz="20000">
          <a:solidFill>
            <a:schemeClr val="tx2"/>
          </a:solidFill>
          <a:latin typeface="Times" pitchFamily="18" charset="0"/>
        </a:defRPr>
      </a:lvl9pPr>
    </p:titleStyle>
    <p:bodyStyle>
      <a:lvl1pPr marL="1564991" indent="-1564991" algn="l" defTabSz="4172775" rtl="0" eaLnBrk="1" fontAlgn="base" hangingPunct="1">
        <a:spcBef>
          <a:spcPct val="20000"/>
        </a:spcBef>
        <a:spcAft>
          <a:spcPct val="0"/>
        </a:spcAft>
        <a:buChar char="•"/>
        <a:defRPr sz="14500">
          <a:solidFill>
            <a:schemeClr val="tx1"/>
          </a:solidFill>
          <a:latin typeface="Arial" pitchFamily="34" charset="0"/>
          <a:ea typeface="+mn-ea"/>
          <a:cs typeface="Arial" pitchFamily="34" charset="0"/>
        </a:defRPr>
      </a:lvl1pPr>
      <a:lvl2pPr marL="3390281" indent="-1303103" algn="l" defTabSz="4172775" rtl="0" eaLnBrk="1" fontAlgn="base" hangingPunct="1">
        <a:spcBef>
          <a:spcPct val="20000"/>
        </a:spcBef>
        <a:spcAft>
          <a:spcPct val="0"/>
        </a:spcAft>
        <a:buChar char="–"/>
        <a:defRPr sz="12900">
          <a:solidFill>
            <a:schemeClr val="tx1"/>
          </a:solidFill>
          <a:latin typeface="Arial" pitchFamily="34" charset="0"/>
          <a:cs typeface="Arial" pitchFamily="34" charset="0"/>
        </a:defRPr>
      </a:lvl2pPr>
      <a:lvl3pPr marL="5215570" indent="-1042795" algn="l" defTabSz="4172775" rtl="0" eaLnBrk="1" fontAlgn="base" hangingPunct="1">
        <a:spcBef>
          <a:spcPct val="20000"/>
        </a:spcBef>
        <a:spcAft>
          <a:spcPct val="0"/>
        </a:spcAft>
        <a:buChar char="•"/>
        <a:defRPr sz="11000">
          <a:solidFill>
            <a:schemeClr val="tx1"/>
          </a:solidFill>
          <a:latin typeface="Arial" pitchFamily="34" charset="0"/>
          <a:cs typeface="Arial" pitchFamily="34" charset="0"/>
        </a:defRPr>
      </a:lvl3pPr>
      <a:lvl4pPr marL="7302755" indent="-1042795" algn="l" defTabSz="4172775" rtl="0" eaLnBrk="1" fontAlgn="base" hangingPunct="1">
        <a:spcBef>
          <a:spcPct val="20000"/>
        </a:spcBef>
        <a:spcAft>
          <a:spcPct val="0"/>
        </a:spcAft>
        <a:buChar char="–"/>
        <a:defRPr sz="9000">
          <a:solidFill>
            <a:schemeClr val="tx1"/>
          </a:solidFill>
          <a:latin typeface="Arial" pitchFamily="34" charset="0"/>
          <a:cs typeface="Arial" pitchFamily="34" charset="0"/>
        </a:defRPr>
      </a:lvl4pPr>
      <a:lvl5pPr marL="9389933" indent="-1044383" algn="l" defTabSz="4172775" rtl="0" eaLnBrk="1" fontAlgn="base" hangingPunct="1">
        <a:spcBef>
          <a:spcPct val="20000"/>
        </a:spcBef>
        <a:spcAft>
          <a:spcPct val="0"/>
        </a:spcAft>
        <a:buChar char="»"/>
        <a:defRPr sz="9000">
          <a:solidFill>
            <a:schemeClr val="tx1"/>
          </a:solidFill>
          <a:latin typeface="Arial" pitchFamily="34" charset="0"/>
          <a:cs typeface="Arial" pitchFamily="34" charset="0"/>
        </a:defRPr>
      </a:lvl5pPr>
      <a:lvl6pPr marL="9847053" indent="-1044383" algn="l" defTabSz="4172775" rtl="0" eaLnBrk="1" fontAlgn="base" hangingPunct="1">
        <a:spcBef>
          <a:spcPct val="20000"/>
        </a:spcBef>
        <a:spcAft>
          <a:spcPct val="0"/>
        </a:spcAft>
        <a:buChar char="»"/>
        <a:defRPr sz="9000">
          <a:solidFill>
            <a:schemeClr val="tx1"/>
          </a:solidFill>
          <a:latin typeface="+mn-lt"/>
        </a:defRPr>
      </a:lvl6pPr>
      <a:lvl7pPr marL="10304166" indent="-1044383" algn="l" defTabSz="4172775" rtl="0" eaLnBrk="1" fontAlgn="base" hangingPunct="1">
        <a:spcBef>
          <a:spcPct val="20000"/>
        </a:spcBef>
        <a:spcAft>
          <a:spcPct val="0"/>
        </a:spcAft>
        <a:buChar char="»"/>
        <a:defRPr sz="9000">
          <a:solidFill>
            <a:schemeClr val="tx1"/>
          </a:solidFill>
          <a:latin typeface="+mn-lt"/>
        </a:defRPr>
      </a:lvl7pPr>
      <a:lvl8pPr marL="10761287" indent="-1044383" algn="l" defTabSz="4172775" rtl="0" eaLnBrk="1" fontAlgn="base" hangingPunct="1">
        <a:spcBef>
          <a:spcPct val="20000"/>
        </a:spcBef>
        <a:spcAft>
          <a:spcPct val="0"/>
        </a:spcAft>
        <a:buChar char="»"/>
        <a:defRPr sz="9000">
          <a:solidFill>
            <a:schemeClr val="tx1"/>
          </a:solidFill>
          <a:latin typeface="+mn-lt"/>
        </a:defRPr>
      </a:lvl8pPr>
      <a:lvl9pPr marL="11218397" indent="-1044383" algn="l" defTabSz="4172775" rtl="0" eaLnBrk="1" fontAlgn="base" hangingPunct="1">
        <a:spcBef>
          <a:spcPct val="20000"/>
        </a:spcBef>
        <a:spcAft>
          <a:spcPct val="0"/>
        </a:spcAft>
        <a:buChar char="»"/>
        <a:defRPr sz="9000">
          <a:solidFill>
            <a:schemeClr val="tx1"/>
          </a:solidFill>
          <a:latin typeface="+mn-lt"/>
        </a:defRPr>
      </a:lvl9pPr>
    </p:bodyStyle>
    <p:otherStyle>
      <a:defPPr>
        <a:defRPr lang="en-US"/>
      </a:defPPr>
      <a:lvl1pPr marL="0" algn="l" defTabSz="914234" rtl="0" eaLnBrk="1" latinLnBrk="0" hangingPunct="1">
        <a:defRPr sz="1900" kern="1200">
          <a:solidFill>
            <a:schemeClr val="tx1"/>
          </a:solidFill>
          <a:latin typeface="+mn-lt"/>
          <a:ea typeface="+mn-ea"/>
          <a:cs typeface="+mn-cs"/>
        </a:defRPr>
      </a:lvl1pPr>
      <a:lvl2pPr marL="457114" algn="l" defTabSz="914234" rtl="0" eaLnBrk="1" latinLnBrk="0" hangingPunct="1">
        <a:defRPr sz="1900" kern="1200">
          <a:solidFill>
            <a:schemeClr val="tx1"/>
          </a:solidFill>
          <a:latin typeface="+mn-lt"/>
          <a:ea typeface="+mn-ea"/>
          <a:cs typeface="+mn-cs"/>
        </a:defRPr>
      </a:lvl2pPr>
      <a:lvl3pPr marL="914234" algn="l" defTabSz="914234" rtl="0" eaLnBrk="1" latinLnBrk="0" hangingPunct="1">
        <a:defRPr sz="1900" kern="1200">
          <a:solidFill>
            <a:schemeClr val="tx1"/>
          </a:solidFill>
          <a:latin typeface="+mn-lt"/>
          <a:ea typeface="+mn-ea"/>
          <a:cs typeface="+mn-cs"/>
        </a:defRPr>
      </a:lvl3pPr>
      <a:lvl4pPr marL="1371354" algn="l" defTabSz="914234" rtl="0" eaLnBrk="1" latinLnBrk="0" hangingPunct="1">
        <a:defRPr sz="1900" kern="1200">
          <a:solidFill>
            <a:schemeClr val="tx1"/>
          </a:solidFill>
          <a:latin typeface="+mn-lt"/>
          <a:ea typeface="+mn-ea"/>
          <a:cs typeface="+mn-cs"/>
        </a:defRPr>
      </a:lvl4pPr>
      <a:lvl5pPr marL="1828464" algn="l" defTabSz="914234" rtl="0" eaLnBrk="1" latinLnBrk="0" hangingPunct="1">
        <a:defRPr sz="1900" kern="1200">
          <a:solidFill>
            <a:schemeClr val="tx1"/>
          </a:solidFill>
          <a:latin typeface="+mn-lt"/>
          <a:ea typeface="+mn-ea"/>
          <a:cs typeface="+mn-cs"/>
        </a:defRPr>
      </a:lvl5pPr>
      <a:lvl6pPr marL="2285585" algn="l" defTabSz="914234" rtl="0" eaLnBrk="1" latinLnBrk="0" hangingPunct="1">
        <a:defRPr sz="1900" kern="1200">
          <a:solidFill>
            <a:schemeClr val="tx1"/>
          </a:solidFill>
          <a:latin typeface="+mn-lt"/>
          <a:ea typeface="+mn-ea"/>
          <a:cs typeface="+mn-cs"/>
        </a:defRPr>
      </a:lvl6pPr>
      <a:lvl7pPr marL="2742698" algn="l" defTabSz="914234" rtl="0" eaLnBrk="1" latinLnBrk="0" hangingPunct="1">
        <a:defRPr sz="1900" kern="1200">
          <a:solidFill>
            <a:schemeClr val="tx1"/>
          </a:solidFill>
          <a:latin typeface="+mn-lt"/>
          <a:ea typeface="+mn-ea"/>
          <a:cs typeface="+mn-cs"/>
        </a:defRPr>
      </a:lvl7pPr>
      <a:lvl8pPr marL="3199818" algn="l" defTabSz="914234" rtl="0" eaLnBrk="1" latinLnBrk="0" hangingPunct="1">
        <a:defRPr sz="1900" kern="1200">
          <a:solidFill>
            <a:schemeClr val="tx1"/>
          </a:solidFill>
          <a:latin typeface="+mn-lt"/>
          <a:ea typeface="+mn-ea"/>
          <a:cs typeface="+mn-cs"/>
        </a:defRPr>
      </a:lvl8pPr>
      <a:lvl9pPr marL="3656929" algn="l" defTabSz="914234" rtl="0" eaLnBrk="1" latinLnBrk="0" hangingPunct="1">
        <a:defRPr sz="1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71278" y="3805243"/>
            <a:ext cx="25732660" cy="7134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299" tIns="208651" rIns="417299" bIns="20865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2271278" y="12365060"/>
            <a:ext cx="25732660" cy="25682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299" tIns="208651" rIns="417299" bIns="20865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4"/>
          <p:cNvSpPr>
            <a:spLocks noGrp="1" noChangeArrowheads="1"/>
          </p:cNvSpPr>
          <p:nvPr>
            <p:ph type="dt" sz="half" idx="2"/>
          </p:nvPr>
        </p:nvSpPr>
        <p:spPr bwMode="auto">
          <a:xfrm>
            <a:off x="2271276" y="38998552"/>
            <a:ext cx="6306806" cy="2854327"/>
          </a:xfrm>
          <a:prstGeom prst="rect">
            <a:avLst/>
          </a:prstGeom>
          <a:noFill/>
          <a:ln w="9525">
            <a:noFill/>
            <a:miter lim="800000"/>
            <a:headEnd/>
            <a:tailEnd/>
          </a:ln>
          <a:effectLst/>
        </p:spPr>
        <p:txBody>
          <a:bodyPr vert="horz" wrap="square" lIns="417299" tIns="208651" rIns="417299" bIns="208651" numCol="1" anchor="t" anchorCtr="0" compatLnSpc="1">
            <a:prstTxWarp prst="textNoShape">
              <a:avLst/>
            </a:prstTxWarp>
          </a:bodyPr>
          <a:lstStyle>
            <a:lvl1pPr>
              <a:defRPr sz="6500">
                <a:latin typeface="Arial" pitchFamily="34" charset="0"/>
                <a:cs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0343925" y="38998552"/>
            <a:ext cx="9587363" cy="2854327"/>
          </a:xfrm>
          <a:prstGeom prst="rect">
            <a:avLst/>
          </a:prstGeom>
          <a:noFill/>
          <a:ln w="9525">
            <a:noFill/>
            <a:miter lim="800000"/>
            <a:headEnd/>
            <a:tailEnd/>
          </a:ln>
          <a:effectLst/>
        </p:spPr>
        <p:txBody>
          <a:bodyPr vert="horz" wrap="square" lIns="417299" tIns="208651" rIns="417299" bIns="208651" numCol="1" anchor="t" anchorCtr="0" compatLnSpc="1">
            <a:prstTxWarp prst="textNoShape">
              <a:avLst/>
            </a:prstTxWarp>
          </a:bodyPr>
          <a:lstStyle>
            <a:lvl1pPr algn="ctr">
              <a:defRPr sz="6500">
                <a:latin typeface="Arial" pitchFamily="34" charset="0"/>
                <a:cs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1697131" y="38998552"/>
            <a:ext cx="6306806" cy="2854327"/>
          </a:xfrm>
          <a:prstGeom prst="rect">
            <a:avLst/>
          </a:prstGeom>
          <a:noFill/>
          <a:ln w="9525">
            <a:noFill/>
            <a:miter lim="800000"/>
            <a:headEnd/>
            <a:tailEnd/>
          </a:ln>
          <a:effectLst/>
        </p:spPr>
        <p:txBody>
          <a:bodyPr vert="horz" wrap="square" lIns="417299" tIns="208651" rIns="417299" bIns="208651" numCol="1" anchor="t" anchorCtr="0" compatLnSpc="1">
            <a:prstTxWarp prst="textNoShape">
              <a:avLst/>
            </a:prstTxWarp>
          </a:bodyPr>
          <a:lstStyle>
            <a:lvl1pPr algn="r">
              <a:defRPr sz="6500">
                <a:latin typeface="Arial" pitchFamily="34" charset="0"/>
                <a:cs typeface="Arial" pitchFamily="34" charset="0"/>
              </a:defRPr>
            </a:lvl1pPr>
          </a:lstStyle>
          <a:p>
            <a:pPr>
              <a:defRPr/>
            </a:pPr>
            <a:fld id="{834BCED6-C307-43BA-A13C-B28E22DE7308}" type="slidenum">
              <a:rPr lang="en-US" smtClean="0"/>
              <a:pPr>
                <a:defRPr/>
              </a:pPr>
              <a:t>‹#›</a:t>
            </a:fld>
            <a:endParaRPr lang="en-US"/>
          </a:p>
        </p:txBody>
      </p:sp>
      <p:pic>
        <p:nvPicPr>
          <p:cNvPr id="1031" name="Picture 7" descr="A0_Print_Poster_template_header_portrait copy.png"/>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30158"/>
            <a:ext cx="30275213" cy="536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A0_Print_Poster_template_header_portrait copy.png"/>
          <p:cNvPicPr>
            <a:picLocks noChangeAspect="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0" y="-30158"/>
            <a:ext cx="30275213" cy="536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Lst>
  <p:txStyles>
    <p:titleStyle>
      <a:lvl1pPr algn="ctr" defTabSz="4172775" rtl="0" eaLnBrk="1" fontAlgn="base" hangingPunct="1">
        <a:spcBef>
          <a:spcPct val="0"/>
        </a:spcBef>
        <a:spcAft>
          <a:spcPct val="0"/>
        </a:spcAft>
        <a:defRPr sz="20000">
          <a:solidFill>
            <a:schemeClr val="tx2"/>
          </a:solidFill>
          <a:latin typeface="Arial" pitchFamily="34" charset="0"/>
          <a:ea typeface="+mj-ea"/>
          <a:cs typeface="Arial" pitchFamily="34" charset="0"/>
        </a:defRPr>
      </a:lvl1pPr>
      <a:lvl2pPr algn="ctr" defTabSz="4172775" rtl="0" eaLnBrk="1" fontAlgn="base" hangingPunct="1">
        <a:spcBef>
          <a:spcPct val="0"/>
        </a:spcBef>
        <a:spcAft>
          <a:spcPct val="0"/>
        </a:spcAft>
        <a:defRPr sz="20000">
          <a:solidFill>
            <a:schemeClr val="tx2"/>
          </a:solidFill>
          <a:latin typeface="Arial" charset="0"/>
          <a:cs typeface="Arial" charset="0"/>
        </a:defRPr>
      </a:lvl2pPr>
      <a:lvl3pPr algn="ctr" defTabSz="4172775" rtl="0" eaLnBrk="1" fontAlgn="base" hangingPunct="1">
        <a:spcBef>
          <a:spcPct val="0"/>
        </a:spcBef>
        <a:spcAft>
          <a:spcPct val="0"/>
        </a:spcAft>
        <a:defRPr sz="20000">
          <a:solidFill>
            <a:schemeClr val="tx2"/>
          </a:solidFill>
          <a:latin typeface="Arial" charset="0"/>
          <a:cs typeface="Arial" charset="0"/>
        </a:defRPr>
      </a:lvl3pPr>
      <a:lvl4pPr algn="ctr" defTabSz="4172775" rtl="0" eaLnBrk="1" fontAlgn="base" hangingPunct="1">
        <a:spcBef>
          <a:spcPct val="0"/>
        </a:spcBef>
        <a:spcAft>
          <a:spcPct val="0"/>
        </a:spcAft>
        <a:defRPr sz="20000">
          <a:solidFill>
            <a:schemeClr val="tx2"/>
          </a:solidFill>
          <a:latin typeface="Arial" charset="0"/>
          <a:cs typeface="Arial" charset="0"/>
        </a:defRPr>
      </a:lvl4pPr>
      <a:lvl5pPr algn="ctr" defTabSz="4172775" rtl="0" eaLnBrk="1" fontAlgn="base" hangingPunct="1">
        <a:spcBef>
          <a:spcPct val="0"/>
        </a:spcBef>
        <a:spcAft>
          <a:spcPct val="0"/>
        </a:spcAft>
        <a:defRPr sz="20000">
          <a:solidFill>
            <a:schemeClr val="tx2"/>
          </a:solidFill>
          <a:latin typeface="Arial" charset="0"/>
          <a:cs typeface="Arial" charset="0"/>
        </a:defRPr>
      </a:lvl5pPr>
      <a:lvl6pPr marL="457114" algn="ctr" defTabSz="4172775" rtl="0" eaLnBrk="1" fontAlgn="base" hangingPunct="1">
        <a:spcBef>
          <a:spcPct val="0"/>
        </a:spcBef>
        <a:spcAft>
          <a:spcPct val="0"/>
        </a:spcAft>
        <a:defRPr sz="20000">
          <a:solidFill>
            <a:schemeClr val="tx2"/>
          </a:solidFill>
          <a:latin typeface="Times" pitchFamily="18" charset="0"/>
        </a:defRPr>
      </a:lvl6pPr>
      <a:lvl7pPr marL="914234" algn="ctr" defTabSz="4172775" rtl="0" eaLnBrk="1" fontAlgn="base" hangingPunct="1">
        <a:spcBef>
          <a:spcPct val="0"/>
        </a:spcBef>
        <a:spcAft>
          <a:spcPct val="0"/>
        </a:spcAft>
        <a:defRPr sz="20000">
          <a:solidFill>
            <a:schemeClr val="tx2"/>
          </a:solidFill>
          <a:latin typeface="Times" pitchFamily="18" charset="0"/>
        </a:defRPr>
      </a:lvl7pPr>
      <a:lvl8pPr marL="1371354" algn="ctr" defTabSz="4172775" rtl="0" eaLnBrk="1" fontAlgn="base" hangingPunct="1">
        <a:spcBef>
          <a:spcPct val="0"/>
        </a:spcBef>
        <a:spcAft>
          <a:spcPct val="0"/>
        </a:spcAft>
        <a:defRPr sz="20000">
          <a:solidFill>
            <a:schemeClr val="tx2"/>
          </a:solidFill>
          <a:latin typeface="Times" pitchFamily="18" charset="0"/>
        </a:defRPr>
      </a:lvl8pPr>
      <a:lvl9pPr marL="1828464" algn="ctr" defTabSz="4172775" rtl="0" eaLnBrk="1" fontAlgn="base" hangingPunct="1">
        <a:spcBef>
          <a:spcPct val="0"/>
        </a:spcBef>
        <a:spcAft>
          <a:spcPct val="0"/>
        </a:spcAft>
        <a:defRPr sz="20000">
          <a:solidFill>
            <a:schemeClr val="tx2"/>
          </a:solidFill>
          <a:latin typeface="Times" pitchFamily="18" charset="0"/>
        </a:defRPr>
      </a:lvl9pPr>
    </p:titleStyle>
    <p:bodyStyle>
      <a:lvl1pPr marL="1564991" indent="-1564991" algn="l" defTabSz="4172775" rtl="0" eaLnBrk="1" fontAlgn="base" hangingPunct="1">
        <a:spcBef>
          <a:spcPct val="20000"/>
        </a:spcBef>
        <a:spcAft>
          <a:spcPct val="0"/>
        </a:spcAft>
        <a:buChar char="•"/>
        <a:defRPr sz="14500">
          <a:solidFill>
            <a:schemeClr val="tx1"/>
          </a:solidFill>
          <a:latin typeface="Arial" pitchFamily="34" charset="0"/>
          <a:ea typeface="+mn-ea"/>
          <a:cs typeface="Arial" pitchFamily="34" charset="0"/>
        </a:defRPr>
      </a:lvl1pPr>
      <a:lvl2pPr marL="3390281" indent="-1303103" algn="l" defTabSz="4172775" rtl="0" eaLnBrk="1" fontAlgn="base" hangingPunct="1">
        <a:spcBef>
          <a:spcPct val="20000"/>
        </a:spcBef>
        <a:spcAft>
          <a:spcPct val="0"/>
        </a:spcAft>
        <a:buChar char="–"/>
        <a:defRPr sz="12900">
          <a:solidFill>
            <a:schemeClr val="tx1"/>
          </a:solidFill>
          <a:latin typeface="Arial" pitchFamily="34" charset="0"/>
          <a:cs typeface="Arial" pitchFamily="34" charset="0"/>
        </a:defRPr>
      </a:lvl2pPr>
      <a:lvl3pPr marL="5215570" indent="-1042795" algn="l" defTabSz="4172775" rtl="0" eaLnBrk="1" fontAlgn="base" hangingPunct="1">
        <a:spcBef>
          <a:spcPct val="20000"/>
        </a:spcBef>
        <a:spcAft>
          <a:spcPct val="0"/>
        </a:spcAft>
        <a:buChar char="•"/>
        <a:defRPr sz="11000">
          <a:solidFill>
            <a:schemeClr val="tx1"/>
          </a:solidFill>
          <a:latin typeface="Arial" pitchFamily="34" charset="0"/>
          <a:cs typeface="Arial" pitchFamily="34" charset="0"/>
        </a:defRPr>
      </a:lvl3pPr>
      <a:lvl4pPr marL="7302755" indent="-1042795" algn="l" defTabSz="4172775" rtl="0" eaLnBrk="1" fontAlgn="base" hangingPunct="1">
        <a:spcBef>
          <a:spcPct val="20000"/>
        </a:spcBef>
        <a:spcAft>
          <a:spcPct val="0"/>
        </a:spcAft>
        <a:buChar char="–"/>
        <a:defRPr sz="9000">
          <a:solidFill>
            <a:schemeClr val="tx1"/>
          </a:solidFill>
          <a:latin typeface="Arial" pitchFamily="34" charset="0"/>
          <a:cs typeface="Arial" pitchFamily="34" charset="0"/>
        </a:defRPr>
      </a:lvl4pPr>
      <a:lvl5pPr marL="9389933" indent="-1044383" algn="l" defTabSz="4172775" rtl="0" eaLnBrk="1" fontAlgn="base" hangingPunct="1">
        <a:spcBef>
          <a:spcPct val="20000"/>
        </a:spcBef>
        <a:spcAft>
          <a:spcPct val="0"/>
        </a:spcAft>
        <a:buChar char="»"/>
        <a:defRPr sz="9000">
          <a:solidFill>
            <a:schemeClr val="tx1"/>
          </a:solidFill>
          <a:latin typeface="Arial" pitchFamily="34" charset="0"/>
          <a:cs typeface="Arial" pitchFamily="34" charset="0"/>
        </a:defRPr>
      </a:lvl5pPr>
      <a:lvl6pPr marL="9847053" indent="-1044383" algn="l" defTabSz="4172775" rtl="0" eaLnBrk="1" fontAlgn="base" hangingPunct="1">
        <a:spcBef>
          <a:spcPct val="20000"/>
        </a:spcBef>
        <a:spcAft>
          <a:spcPct val="0"/>
        </a:spcAft>
        <a:buChar char="»"/>
        <a:defRPr sz="9000">
          <a:solidFill>
            <a:schemeClr val="tx1"/>
          </a:solidFill>
          <a:latin typeface="+mn-lt"/>
        </a:defRPr>
      </a:lvl6pPr>
      <a:lvl7pPr marL="10304166" indent="-1044383" algn="l" defTabSz="4172775" rtl="0" eaLnBrk="1" fontAlgn="base" hangingPunct="1">
        <a:spcBef>
          <a:spcPct val="20000"/>
        </a:spcBef>
        <a:spcAft>
          <a:spcPct val="0"/>
        </a:spcAft>
        <a:buChar char="»"/>
        <a:defRPr sz="9000">
          <a:solidFill>
            <a:schemeClr val="tx1"/>
          </a:solidFill>
          <a:latin typeface="+mn-lt"/>
        </a:defRPr>
      </a:lvl7pPr>
      <a:lvl8pPr marL="10761287" indent="-1044383" algn="l" defTabSz="4172775" rtl="0" eaLnBrk="1" fontAlgn="base" hangingPunct="1">
        <a:spcBef>
          <a:spcPct val="20000"/>
        </a:spcBef>
        <a:spcAft>
          <a:spcPct val="0"/>
        </a:spcAft>
        <a:buChar char="»"/>
        <a:defRPr sz="9000">
          <a:solidFill>
            <a:schemeClr val="tx1"/>
          </a:solidFill>
          <a:latin typeface="+mn-lt"/>
        </a:defRPr>
      </a:lvl8pPr>
      <a:lvl9pPr marL="11218397" indent="-1044383" algn="l" defTabSz="4172775" rtl="0" eaLnBrk="1" fontAlgn="base" hangingPunct="1">
        <a:spcBef>
          <a:spcPct val="20000"/>
        </a:spcBef>
        <a:spcAft>
          <a:spcPct val="0"/>
        </a:spcAft>
        <a:buChar char="»"/>
        <a:defRPr sz="9000">
          <a:solidFill>
            <a:schemeClr val="tx1"/>
          </a:solidFill>
          <a:latin typeface="+mn-lt"/>
        </a:defRPr>
      </a:lvl9pPr>
    </p:bodyStyle>
    <p:otherStyle>
      <a:defPPr>
        <a:defRPr lang="en-US"/>
      </a:defPPr>
      <a:lvl1pPr marL="0" algn="l" defTabSz="914234" rtl="0" eaLnBrk="1" latinLnBrk="0" hangingPunct="1">
        <a:defRPr sz="1900" kern="1200">
          <a:solidFill>
            <a:schemeClr val="tx1"/>
          </a:solidFill>
          <a:latin typeface="+mn-lt"/>
          <a:ea typeface="+mn-ea"/>
          <a:cs typeface="+mn-cs"/>
        </a:defRPr>
      </a:lvl1pPr>
      <a:lvl2pPr marL="457114" algn="l" defTabSz="914234" rtl="0" eaLnBrk="1" latinLnBrk="0" hangingPunct="1">
        <a:defRPr sz="1900" kern="1200">
          <a:solidFill>
            <a:schemeClr val="tx1"/>
          </a:solidFill>
          <a:latin typeface="+mn-lt"/>
          <a:ea typeface="+mn-ea"/>
          <a:cs typeface="+mn-cs"/>
        </a:defRPr>
      </a:lvl2pPr>
      <a:lvl3pPr marL="914234" algn="l" defTabSz="914234" rtl="0" eaLnBrk="1" latinLnBrk="0" hangingPunct="1">
        <a:defRPr sz="1900" kern="1200">
          <a:solidFill>
            <a:schemeClr val="tx1"/>
          </a:solidFill>
          <a:latin typeface="+mn-lt"/>
          <a:ea typeface="+mn-ea"/>
          <a:cs typeface="+mn-cs"/>
        </a:defRPr>
      </a:lvl3pPr>
      <a:lvl4pPr marL="1371354" algn="l" defTabSz="914234" rtl="0" eaLnBrk="1" latinLnBrk="0" hangingPunct="1">
        <a:defRPr sz="1900" kern="1200">
          <a:solidFill>
            <a:schemeClr val="tx1"/>
          </a:solidFill>
          <a:latin typeface="+mn-lt"/>
          <a:ea typeface="+mn-ea"/>
          <a:cs typeface="+mn-cs"/>
        </a:defRPr>
      </a:lvl4pPr>
      <a:lvl5pPr marL="1828464" algn="l" defTabSz="914234" rtl="0" eaLnBrk="1" latinLnBrk="0" hangingPunct="1">
        <a:defRPr sz="1900" kern="1200">
          <a:solidFill>
            <a:schemeClr val="tx1"/>
          </a:solidFill>
          <a:latin typeface="+mn-lt"/>
          <a:ea typeface="+mn-ea"/>
          <a:cs typeface="+mn-cs"/>
        </a:defRPr>
      </a:lvl5pPr>
      <a:lvl6pPr marL="2285585" algn="l" defTabSz="914234" rtl="0" eaLnBrk="1" latinLnBrk="0" hangingPunct="1">
        <a:defRPr sz="1900" kern="1200">
          <a:solidFill>
            <a:schemeClr val="tx1"/>
          </a:solidFill>
          <a:latin typeface="+mn-lt"/>
          <a:ea typeface="+mn-ea"/>
          <a:cs typeface="+mn-cs"/>
        </a:defRPr>
      </a:lvl6pPr>
      <a:lvl7pPr marL="2742698" algn="l" defTabSz="914234" rtl="0" eaLnBrk="1" latinLnBrk="0" hangingPunct="1">
        <a:defRPr sz="1900" kern="1200">
          <a:solidFill>
            <a:schemeClr val="tx1"/>
          </a:solidFill>
          <a:latin typeface="+mn-lt"/>
          <a:ea typeface="+mn-ea"/>
          <a:cs typeface="+mn-cs"/>
        </a:defRPr>
      </a:lvl7pPr>
      <a:lvl8pPr marL="3199818" algn="l" defTabSz="914234" rtl="0" eaLnBrk="1" latinLnBrk="0" hangingPunct="1">
        <a:defRPr sz="1900" kern="1200">
          <a:solidFill>
            <a:schemeClr val="tx1"/>
          </a:solidFill>
          <a:latin typeface="+mn-lt"/>
          <a:ea typeface="+mn-ea"/>
          <a:cs typeface="+mn-cs"/>
        </a:defRPr>
      </a:lvl8pPr>
      <a:lvl9pPr marL="3656929" algn="l" defTabSz="91423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02"/>
        <p:cNvGrpSpPr/>
        <p:nvPr/>
      </p:nvGrpSpPr>
      <p:grpSpPr>
        <a:xfrm>
          <a:off x="0" y="0"/>
          <a:ext cx="0" cy="0"/>
          <a:chOff x="0" y="0"/>
          <a:chExt cx="0" cy="0"/>
        </a:xfrm>
      </p:grpSpPr>
      <p:sp>
        <p:nvSpPr>
          <p:cNvPr id="3103" name="Shape 3103"/>
          <p:cNvSpPr txBox="1"/>
          <p:nvPr/>
        </p:nvSpPr>
        <p:spPr>
          <a:xfrm>
            <a:off x="1161260" y="14284201"/>
            <a:ext cx="27813000" cy="1169400"/>
          </a:xfrm>
          <a:prstGeom prst="rect">
            <a:avLst/>
          </a:prstGeom>
          <a:noFill/>
          <a:ln>
            <a:noFill/>
          </a:ln>
        </p:spPr>
        <p:txBody>
          <a:bodyPr wrap="square" lIns="91425" tIns="45700" rIns="91425" bIns="45700" anchor="t" anchorCtr="0">
            <a:spAutoFit/>
          </a:bodyPr>
          <a:lstStyle/>
          <a:p>
            <a:pPr indent="-55562" algn="ctr">
              <a:spcBef>
                <a:spcPts val="0"/>
              </a:spcBef>
              <a:spcAft>
                <a:spcPts val="0"/>
              </a:spcAft>
              <a:buClr>
                <a:schemeClr val="dk1"/>
              </a:buClr>
              <a:buSzPct val="25000"/>
            </a:pPr>
            <a:r>
              <a:rPr lang="en-GB" sz="3500">
                <a:solidFill>
                  <a:schemeClr val="dk1"/>
                </a:solidFill>
                <a:latin typeface="Times"/>
                <a:ea typeface="Times"/>
                <a:cs typeface="Times"/>
                <a:sym typeface="Times"/>
              </a:rPr>
              <a:t>Authors names</a:t>
            </a:r>
          </a:p>
          <a:p>
            <a:pPr indent="-55562" algn="ctr">
              <a:spcBef>
                <a:spcPts val="0"/>
              </a:spcBef>
              <a:spcAft>
                <a:spcPts val="0"/>
              </a:spcAft>
              <a:buClr>
                <a:srgbClr val="002D55"/>
              </a:buClr>
              <a:buSzPct val="25000"/>
            </a:pPr>
            <a:r>
              <a:rPr lang="en-GB" sz="3500">
                <a:solidFill>
                  <a:srgbClr val="002D55"/>
                </a:solidFill>
                <a:latin typeface="Arial"/>
                <a:ea typeface="Arial"/>
                <a:cs typeface="Arial"/>
                <a:sym typeface="Arial"/>
              </a:rPr>
              <a:t>RAL Tier1</a:t>
            </a:r>
          </a:p>
        </p:txBody>
      </p:sp>
      <p:sp>
        <p:nvSpPr>
          <p:cNvPr id="3104" name="Shape 3104"/>
          <p:cNvSpPr txBox="1"/>
          <p:nvPr/>
        </p:nvSpPr>
        <p:spPr>
          <a:xfrm>
            <a:off x="19525458" y="30396317"/>
            <a:ext cx="9906000" cy="461700"/>
          </a:xfrm>
          <a:prstGeom prst="rect">
            <a:avLst/>
          </a:prstGeom>
          <a:noFill/>
          <a:ln>
            <a:noFill/>
          </a:ln>
        </p:spPr>
        <p:txBody>
          <a:bodyPr wrap="square" lIns="91425" tIns="45700" rIns="91425" bIns="45700" anchor="t" anchorCtr="0">
            <a:spAutoFit/>
          </a:bodyPr>
          <a:lstStyle/>
          <a:p>
            <a:pPr indent="-152400">
              <a:spcBef>
                <a:spcPts val="0"/>
              </a:spcBef>
              <a:spcAft>
                <a:spcPts val="0"/>
              </a:spcAft>
              <a:buClr>
                <a:schemeClr val="dk1"/>
              </a:buClr>
            </a:pPr>
            <a:endParaRPr sz="2400">
              <a:solidFill>
                <a:schemeClr val="dk1"/>
              </a:solidFill>
              <a:latin typeface="Times"/>
              <a:ea typeface="Times"/>
              <a:cs typeface="Times"/>
              <a:sym typeface="Times"/>
            </a:endParaRPr>
          </a:p>
        </p:txBody>
      </p:sp>
      <p:graphicFrame>
        <p:nvGraphicFramePr>
          <p:cNvPr id="3105" name="Shape 3105"/>
          <p:cNvGraphicFramePr/>
          <p:nvPr/>
        </p:nvGraphicFramePr>
        <p:xfrm>
          <a:off x="754857" y="30586759"/>
          <a:ext cx="3616325" cy="1028425"/>
        </p:xfrm>
        <a:graphic>
          <a:graphicData uri="http://schemas.openxmlformats.org/drawingml/2006/table">
            <a:tbl>
              <a:tblPr>
                <a:noFill/>
                <a:tableStyleId>{EA56F52F-66E2-43C4-A6CB-D4EF43059EFF}</a:tableStyleId>
              </a:tblPr>
              <a:tblGrid>
                <a:gridCol w="3616325">
                  <a:extLst>
                    <a:ext uri="{9D8B030D-6E8A-4147-A177-3AD203B41FA5}">
                      <a16:colId xmlns:a16="http://schemas.microsoft.com/office/drawing/2014/main" val="20000"/>
                    </a:ext>
                  </a:extLst>
                </a:gridCol>
              </a:tblGrid>
              <a:tr h="1028425">
                <a:tc>
                  <a:txBody>
                    <a:bodyPr/>
                    <a:lstStyle/>
                    <a:p>
                      <a:pPr marL="0" marR="0" lvl="0" indent="-298450" algn="l" rtl="0">
                        <a:lnSpc>
                          <a:spcPct val="100000"/>
                        </a:lnSpc>
                        <a:spcBef>
                          <a:spcPts val="0"/>
                        </a:spcBef>
                        <a:spcAft>
                          <a:spcPts val="0"/>
                        </a:spcAft>
                        <a:buClr>
                          <a:schemeClr val="dk1"/>
                        </a:buClr>
                        <a:buSzPct val="100000"/>
                        <a:buFont typeface="Calibri"/>
                        <a:buNone/>
                        <a:defRPr sz="1400" u="none" strike="noStrike" cap="none"/>
                      </a:pPr>
                      <a:endParaRPr sz="4700" b="0" i="0" u="none" strike="noStrike" cap="none">
                        <a:solidFill>
                          <a:schemeClr val="dk1"/>
                        </a:solidFill>
                        <a:latin typeface="Arial"/>
                        <a:ea typeface="Arial"/>
                        <a:cs typeface="Arial"/>
                        <a:sym typeface="Arial"/>
                      </a:endParaRPr>
                    </a:p>
                  </a:txBody>
                  <a:tcPr marL="91450" marR="91450" marT="22850" marB="22850">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3106" name="Shape 3106"/>
          <p:cNvPicPr preferRelativeResize="0"/>
          <p:nvPr/>
        </p:nvPicPr>
        <p:blipFill rotWithShape="1">
          <a:blip r:embed="rId3">
            <a:alphaModFix/>
          </a:blip>
          <a:srcRect/>
          <a:stretch/>
        </p:blipFill>
        <p:spPr>
          <a:xfrm>
            <a:off x="4514" y="-449943"/>
            <a:ext cx="30331295" cy="27691039"/>
          </a:xfrm>
          <a:prstGeom prst="rect">
            <a:avLst/>
          </a:prstGeom>
          <a:noFill/>
          <a:ln>
            <a:noFill/>
          </a:ln>
        </p:spPr>
      </p:pic>
      <p:sp>
        <p:nvSpPr>
          <p:cNvPr id="3107" name="Shape 3107"/>
          <p:cNvSpPr txBox="1"/>
          <p:nvPr/>
        </p:nvSpPr>
        <p:spPr>
          <a:xfrm>
            <a:off x="8229236" y="42010000"/>
            <a:ext cx="13634100" cy="707846"/>
          </a:xfrm>
          <a:prstGeom prst="rect">
            <a:avLst/>
          </a:prstGeom>
          <a:noFill/>
          <a:ln>
            <a:noFill/>
          </a:ln>
        </p:spPr>
        <p:txBody>
          <a:bodyPr wrap="square" lIns="91425" tIns="45700" rIns="91425" bIns="45700" anchor="t" anchorCtr="0">
            <a:spAutoFit/>
          </a:bodyPr>
          <a:lstStyle/>
          <a:p>
            <a:pPr indent="-38100" algn="ctr">
              <a:spcBef>
                <a:spcPts val="0"/>
              </a:spcBef>
              <a:spcAft>
                <a:spcPts val="0"/>
              </a:spcAft>
              <a:buClr>
                <a:srgbClr val="632423"/>
              </a:buClr>
              <a:buSzPct val="25000"/>
            </a:pPr>
            <a:r>
              <a:rPr lang="en-GB" sz="4000" dirty="0">
                <a:solidFill>
                  <a:srgbClr val="632423"/>
                </a:solidFill>
                <a:latin typeface="Arial"/>
                <a:ea typeface="Arial"/>
                <a:cs typeface="Arial"/>
                <a:sym typeface="Arial"/>
              </a:rPr>
              <a:t>Acknowledgements</a:t>
            </a:r>
            <a:r>
              <a:rPr lang="en-GB" sz="2800" dirty="0">
                <a:solidFill>
                  <a:srgbClr val="632423"/>
                </a:solidFill>
                <a:latin typeface="Arial"/>
                <a:ea typeface="Arial"/>
                <a:cs typeface="Arial"/>
                <a:sym typeface="Arial"/>
              </a:rPr>
              <a:t>: </a:t>
            </a:r>
          </a:p>
        </p:txBody>
      </p:sp>
      <p:sp>
        <p:nvSpPr>
          <p:cNvPr id="3108" name="Shape 3108"/>
          <p:cNvSpPr txBox="1"/>
          <p:nvPr/>
        </p:nvSpPr>
        <p:spPr>
          <a:xfrm>
            <a:off x="754857" y="7562769"/>
            <a:ext cx="28676601" cy="9414832"/>
          </a:xfrm>
          <a:prstGeom prst="rect">
            <a:avLst/>
          </a:prstGeom>
          <a:solidFill>
            <a:srgbClr val="FFFFFF"/>
          </a:solidFill>
          <a:ln w="9525" cap="flat" cmpd="sng">
            <a:solidFill>
              <a:srgbClr val="97B853"/>
            </a:solidFill>
            <a:prstDash val="solid"/>
            <a:round/>
            <a:headEnd type="none" w="med" len="med"/>
            <a:tailEnd type="none" w="med" len="med"/>
          </a:ln>
          <a:effectLst>
            <a:outerShdw blurRad="40000" dist="23000" dir="5400000" rotWithShape="0">
              <a:srgbClr val="000000">
                <a:alpha val="34510"/>
              </a:srgbClr>
            </a:outerShdw>
          </a:effectLst>
        </p:spPr>
        <p:txBody>
          <a:bodyPr wrap="square" lIns="91425" tIns="45700" rIns="91425" bIns="45700" anchor="t" anchorCtr="0">
            <a:noAutofit/>
          </a:bodyPr>
          <a:lstStyle/>
          <a:p>
            <a:pPr marL="457112" lvl="1" indent="-76112">
              <a:spcBef>
                <a:spcPts val="0"/>
              </a:spcBef>
              <a:spcAft>
                <a:spcPts val="0"/>
              </a:spcAft>
              <a:buClr>
                <a:schemeClr val="lt1"/>
              </a:buClr>
              <a:buSzPct val="25000"/>
            </a:pPr>
            <a:r>
              <a:rPr lang="en-GB" sz="8000" b="1" dirty="0">
                <a:latin typeface="Times"/>
                <a:ea typeface="Times"/>
                <a:cs typeface="Times"/>
                <a:sym typeface="Times"/>
              </a:rPr>
              <a:t>Abstract:</a:t>
            </a:r>
          </a:p>
          <a:p>
            <a:pPr marL="457112" lvl="1" indent="-76112">
              <a:spcBef>
                <a:spcPts val="0"/>
              </a:spcBef>
              <a:spcAft>
                <a:spcPts val="0"/>
              </a:spcAft>
              <a:buClr>
                <a:schemeClr val="lt1"/>
              </a:buClr>
              <a:buSzPct val="25000"/>
            </a:pPr>
            <a:r>
              <a:rPr lang="en-US" sz="7200" dirty="0"/>
              <a:t>Day by day the medical facilities are improving along with new diseases. which results in development of new drugs daily into the market which has different uses at different situations. The small change in the dosage misunderstanding leads to lose of life's. So give general idea to  every Doctors/patients/pharma companies/illiterate person/Blind people to recognize what medicine to be taken in which quantity by simply scanning the drug using the camera of any smartphone.</a:t>
            </a:r>
            <a:endParaRPr lang="en-GB" sz="28700" b="1" dirty="0">
              <a:latin typeface="Times"/>
              <a:ea typeface="Times"/>
              <a:cs typeface="Times"/>
              <a:sym typeface="Times"/>
            </a:endParaRPr>
          </a:p>
        </p:txBody>
      </p:sp>
      <p:sp>
        <p:nvSpPr>
          <p:cNvPr id="3109" name="Shape 3109"/>
          <p:cNvSpPr txBox="1"/>
          <p:nvPr/>
        </p:nvSpPr>
        <p:spPr>
          <a:xfrm>
            <a:off x="754856" y="17352827"/>
            <a:ext cx="13997463" cy="24657173"/>
          </a:xfrm>
          <a:prstGeom prst="rect">
            <a:avLst/>
          </a:prstGeom>
          <a:solidFill>
            <a:srgbClr val="FFFFFF"/>
          </a:solidFill>
          <a:ln w="9525" cap="flat" cmpd="sng">
            <a:solidFill>
              <a:srgbClr val="97B853"/>
            </a:solidFill>
            <a:prstDash val="solid"/>
            <a:round/>
            <a:headEnd type="none" w="med" len="med"/>
            <a:tailEnd type="none" w="med" len="med"/>
          </a:ln>
          <a:effectLst>
            <a:outerShdw blurRad="40000" dist="23000" dir="5400000" rotWithShape="0">
              <a:srgbClr val="000000">
                <a:alpha val="34510"/>
              </a:srgbClr>
            </a:outerShdw>
          </a:effectLst>
        </p:spPr>
        <p:txBody>
          <a:bodyPr wrap="square" lIns="91425" tIns="45700" rIns="91425" bIns="45700" anchor="t" anchorCtr="0">
            <a:noAutofit/>
          </a:bodyPr>
          <a:lstStyle/>
          <a:p>
            <a:pPr marL="457112" lvl="1" indent="-76112">
              <a:spcBef>
                <a:spcPts val="0"/>
              </a:spcBef>
              <a:spcAft>
                <a:spcPts val="0"/>
              </a:spcAft>
              <a:buClr>
                <a:srgbClr val="002060"/>
              </a:buClr>
              <a:buSzPct val="25000"/>
            </a:pPr>
            <a:r>
              <a:rPr lang="en-GB" sz="8000" b="1" dirty="0">
                <a:solidFill>
                  <a:srgbClr val="002060"/>
                </a:solidFill>
                <a:latin typeface="Times"/>
                <a:ea typeface="Times"/>
                <a:cs typeface="Times"/>
                <a:sym typeface="Times"/>
              </a:rPr>
              <a:t>Methodology</a:t>
            </a:r>
          </a:p>
          <a:p>
            <a:pPr marL="457112" lvl="1" indent="-76112">
              <a:spcBef>
                <a:spcPts val="0"/>
              </a:spcBef>
              <a:spcAft>
                <a:spcPts val="0"/>
              </a:spcAft>
              <a:buClr>
                <a:srgbClr val="002060"/>
              </a:buClr>
              <a:buSzPct val="25000"/>
            </a:pPr>
            <a:r>
              <a:rPr lang="en-US" sz="7200" dirty="0"/>
              <a:t>The most advanced technology AR(augmented reality) is   used to resolve this problem. By using  drugs labels as the image targets as the input source,  A detailed pop of the drug which contains purpose, usage &amp; quantity is augmented as output.</a:t>
            </a:r>
          </a:p>
          <a:p>
            <a:pPr marL="1238250" lvl="1" indent="-857250">
              <a:spcBef>
                <a:spcPts val="0"/>
              </a:spcBef>
              <a:spcAft>
                <a:spcPts val="0"/>
              </a:spcAft>
              <a:buClr>
                <a:srgbClr val="002060"/>
              </a:buClr>
              <a:buSzPct val="25000"/>
              <a:buFont typeface="Wingdings" panose="05000000000000000000" pitchFamily="2" charset="2"/>
              <a:buChar char="Ø"/>
            </a:pPr>
            <a:r>
              <a:rPr lang="en-US" sz="7200" dirty="0"/>
              <a:t>For this purpose we are going to use unity 3D editor with Vuforia support</a:t>
            </a:r>
          </a:p>
          <a:p>
            <a:pPr marL="1238250" lvl="1" indent="-857250">
              <a:spcBef>
                <a:spcPts val="0"/>
              </a:spcBef>
              <a:spcAft>
                <a:spcPts val="0"/>
              </a:spcAft>
              <a:buClr>
                <a:srgbClr val="002060"/>
              </a:buClr>
              <a:buSzPct val="25000"/>
              <a:buFont typeface="Wingdings" panose="05000000000000000000" pitchFamily="2" charset="2"/>
              <a:buChar char="Ø"/>
            </a:pPr>
            <a:r>
              <a:rPr lang="en-US" sz="7200" dirty="0"/>
              <a:t> Basically we are going to have the database which contains image targets as the label of drug’s  &amp; the content related to each of the label Which describes the quantity &amp; purpose of  drug.</a:t>
            </a:r>
          </a:p>
          <a:p>
            <a:pPr marL="857250" indent="-857250">
              <a:buFont typeface="Wingdings" panose="05000000000000000000" pitchFamily="2" charset="2"/>
              <a:buChar char="Ø"/>
            </a:pPr>
            <a:r>
              <a:rPr lang="en-US" sz="7200" dirty="0"/>
              <a:t>In the case of </a:t>
            </a:r>
            <a:r>
              <a:rPr lang="en-US" sz="7200" b="1" dirty="0"/>
              <a:t>blind &amp; illiterate</a:t>
            </a:r>
            <a:r>
              <a:rPr lang="en-US" sz="7200" dirty="0"/>
              <a:t>        people the voice-over in different regional languages is provided.</a:t>
            </a:r>
          </a:p>
          <a:p>
            <a:pPr marL="457112" lvl="1" indent="-76112">
              <a:spcBef>
                <a:spcPts val="0"/>
              </a:spcBef>
              <a:spcAft>
                <a:spcPts val="0"/>
              </a:spcAft>
              <a:buClr>
                <a:srgbClr val="002060"/>
              </a:buClr>
              <a:buSzPct val="25000"/>
            </a:pPr>
            <a:endParaRPr lang="en-US" sz="7200" dirty="0"/>
          </a:p>
          <a:p>
            <a:pPr marL="457112" lvl="1" indent="-76112">
              <a:spcBef>
                <a:spcPts val="0"/>
              </a:spcBef>
              <a:spcAft>
                <a:spcPts val="0"/>
              </a:spcAft>
              <a:buClr>
                <a:srgbClr val="002060"/>
              </a:buClr>
              <a:buSzPct val="25000"/>
            </a:pPr>
            <a:endParaRPr lang="en-GB" sz="8000" b="1" dirty="0">
              <a:solidFill>
                <a:srgbClr val="002060"/>
              </a:solidFill>
              <a:latin typeface="Times"/>
              <a:ea typeface="Times"/>
              <a:cs typeface="Times"/>
              <a:sym typeface="Times"/>
            </a:endParaRPr>
          </a:p>
        </p:txBody>
      </p:sp>
      <p:sp>
        <p:nvSpPr>
          <p:cNvPr id="3110" name="Shape 3110"/>
          <p:cNvSpPr txBox="1"/>
          <p:nvPr/>
        </p:nvSpPr>
        <p:spPr>
          <a:xfrm>
            <a:off x="15137606" y="17363281"/>
            <a:ext cx="14332652" cy="14307009"/>
          </a:xfrm>
          <a:prstGeom prst="rect">
            <a:avLst/>
          </a:prstGeom>
          <a:solidFill>
            <a:srgbClr val="FFFFFF"/>
          </a:solidFill>
          <a:ln>
            <a:solidFill>
              <a:schemeClr val="accent3"/>
            </a:solidFill>
          </a:ln>
          <a:effectLst>
            <a:outerShdw blurRad="40000" dist="23000" dir="5400000" rotWithShape="0">
              <a:srgbClr val="000000">
                <a:alpha val="34510"/>
              </a:srgbClr>
            </a:outerShdw>
          </a:effectLst>
        </p:spPr>
        <p:txBody>
          <a:bodyPr wrap="square" lIns="91425" tIns="45700" rIns="91425" bIns="45700" anchor="t" anchorCtr="0">
            <a:noAutofit/>
          </a:bodyPr>
          <a:lstStyle/>
          <a:p>
            <a:pPr indent="-63500">
              <a:spcBef>
                <a:spcPts val="0"/>
              </a:spcBef>
              <a:spcAft>
                <a:spcPts val="0"/>
              </a:spcAft>
              <a:buClr>
                <a:srgbClr val="002060"/>
              </a:buClr>
              <a:buSzPct val="28571"/>
            </a:pPr>
            <a:r>
              <a:rPr lang="en-GB" sz="8000" b="1" dirty="0">
                <a:solidFill>
                  <a:srgbClr val="002060"/>
                </a:solidFill>
                <a:latin typeface="Times"/>
                <a:ea typeface="Times"/>
                <a:cs typeface="Times"/>
                <a:sym typeface="Times"/>
              </a:rPr>
              <a:t> Results</a:t>
            </a:r>
          </a:p>
          <a:p>
            <a:pPr indent="-63500">
              <a:spcBef>
                <a:spcPts val="0"/>
              </a:spcBef>
              <a:spcAft>
                <a:spcPts val="0"/>
              </a:spcAft>
              <a:buClr>
                <a:srgbClr val="002060"/>
              </a:buClr>
              <a:buSzPct val="28571"/>
            </a:pPr>
            <a:r>
              <a:rPr lang="en-GB" sz="8000" b="1" dirty="0">
                <a:solidFill>
                  <a:srgbClr val="002060"/>
                </a:solidFill>
                <a:latin typeface="Times"/>
                <a:cs typeface="Times"/>
                <a:sym typeface="Times"/>
              </a:rPr>
              <a:t>This project help’s in giving guidance &amp; description to the people who are in emergency/ need of information for drug usage</a:t>
            </a:r>
            <a:endParaRPr lang="en-GB" sz="7200" dirty="0">
              <a:sym typeface="Times"/>
            </a:endParaRPr>
          </a:p>
        </p:txBody>
      </p:sp>
      <p:sp>
        <p:nvSpPr>
          <p:cNvPr id="3111" name="Shape 3111"/>
          <p:cNvSpPr txBox="1"/>
          <p:nvPr/>
        </p:nvSpPr>
        <p:spPr>
          <a:xfrm>
            <a:off x="15098807" y="31882737"/>
            <a:ext cx="14421550" cy="10127263"/>
          </a:xfrm>
          <a:prstGeom prst="rect">
            <a:avLst/>
          </a:prstGeom>
          <a:solidFill>
            <a:srgbClr val="FFFFFF"/>
          </a:solidFill>
          <a:ln w="9525" cap="flat" cmpd="sng">
            <a:solidFill>
              <a:srgbClr val="97B853"/>
            </a:solidFill>
            <a:prstDash val="solid"/>
            <a:round/>
            <a:headEnd type="none" w="med" len="med"/>
            <a:tailEnd type="none" w="med" len="med"/>
          </a:ln>
          <a:effectLst>
            <a:outerShdw blurRad="40000" dist="23000" dir="5400000" rotWithShape="0">
              <a:srgbClr val="000000">
                <a:alpha val="34510"/>
              </a:srgbClr>
            </a:outerShdw>
          </a:effectLst>
        </p:spPr>
        <p:txBody>
          <a:bodyPr wrap="square" lIns="91425" tIns="45700" rIns="91425" bIns="45700" anchor="t" anchorCtr="0">
            <a:noAutofit/>
          </a:bodyPr>
          <a:lstStyle/>
          <a:p>
            <a:pPr marL="457112" lvl="1" indent="-76112">
              <a:spcBef>
                <a:spcPts val="0"/>
              </a:spcBef>
              <a:spcAft>
                <a:spcPts val="0"/>
              </a:spcAft>
              <a:buClr>
                <a:srgbClr val="002060"/>
              </a:buClr>
              <a:buSzPct val="25000"/>
            </a:pPr>
            <a:r>
              <a:rPr lang="en-GB" sz="8000" b="1" dirty="0">
                <a:solidFill>
                  <a:srgbClr val="002060"/>
                </a:solidFill>
                <a:latin typeface="Times"/>
                <a:ea typeface="Times"/>
                <a:cs typeface="Times"/>
                <a:sym typeface="Times"/>
              </a:rPr>
              <a:t>Conclusions</a:t>
            </a:r>
          </a:p>
          <a:p>
            <a:pPr marL="457112" lvl="1" indent="-76112">
              <a:spcBef>
                <a:spcPts val="0"/>
              </a:spcBef>
              <a:spcAft>
                <a:spcPts val="0"/>
              </a:spcAft>
              <a:buClr>
                <a:srgbClr val="002060"/>
              </a:buClr>
              <a:buSzPct val="25000"/>
            </a:pPr>
            <a:r>
              <a:rPr lang="en-US" sz="7200" dirty="0"/>
              <a:t>By having such features which helps to everyone to have a basic knowledge of all the essential drugs related to various diseases.</a:t>
            </a:r>
          </a:p>
          <a:p>
            <a:pPr marL="457112" lvl="1" indent="-76112">
              <a:spcBef>
                <a:spcPts val="0"/>
              </a:spcBef>
              <a:spcAft>
                <a:spcPts val="0"/>
              </a:spcAft>
              <a:buClr>
                <a:srgbClr val="002060"/>
              </a:buClr>
              <a:buSzPct val="25000"/>
            </a:pPr>
            <a:endParaRPr lang="en-GB" sz="8000" b="1" dirty="0">
              <a:solidFill>
                <a:srgbClr val="002060"/>
              </a:solidFill>
              <a:latin typeface="Times"/>
              <a:ea typeface="Times"/>
              <a:cs typeface="Times"/>
              <a:sym typeface="Times"/>
            </a:endParaRPr>
          </a:p>
        </p:txBody>
      </p:sp>
      <p:sp>
        <p:nvSpPr>
          <p:cNvPr id="3112" name="Shape 3112"/>
          <p:cNvSpPr txBox="1"/>
          <p:nvPr/>
        </p:nvSpPr>
        <p:spPr>
          <a:xfrm>
            <a:off x="21863336" y="3925010"/>
            <a:ext cx="6095670" cy="1015622"/>
          </a:xfrm>
          <a:prstGeom prst="rect">
            <a:avLst/>
          </a:prstGeom>
          <a:solidFill>
            <a:schemeClr val="lt1"/>
          </a:solidFill>
          <a:ln w="76200" cap="flat" cmpd="sng">
            <a:solidFill>
              <a:schemeClr val="dk1"/>
            </a:solidFill>
            <a:prstDash val="solid"/>
            <a:round/>
            <a:headEnd type="none" w="med" len="med"/>
            <a:tailEnd type="none" w="med" len="med"/>
          </a:ln>
        </p:spPr>
        <p:txBody>
          <a:bodyPr wrap="square" lIns="91425" tIns="45700" rIns="91425" bIns="45700" anchor="t" anchorCtr="0">
            <a:spAutoFit/>
          </a:bodyPr>
          <a:lstStyle/>
          <a:p>
            <a:pPr indent="-69850">
              <a:spcBef>
                <a:spcPts val="0"/>
              </a:spcBef>
              <a:spcAft>
                <a:spcPts val="0"/>
              </a:spcAft>
              <a:buClr>
                <a:schemeClr val="dk1"/>
              </a:buClr>
              <a:buSzPct val="25000"/>
            </a:pPr>
            <a:r>
              <a:rPr lang="en-GB" sz="6000" dirty="0">
                <a:solidFill>
                  <a:schemeClr val="dk1"/>
                </a:solidFill>
                <a:latin typeface="Times"/>
                <a:ea typeface="Times"/>
                <a:cs typeface="Times"/>
                <a:sym typeface="Times"/>
              </a:rPr>
              <a:t>CSE</a:t>
            </a:r>
          </a:p>
        </p:txBody>
      </p:sp>
      <p:sp>
        <p:nvSpPr>
          <p:cNvPr id="3113" name="Shape 3113"/>
          <p:cNvSpPr txBox="1"/>
          <p:nvPr/>
        </p:nvSpPr>
        <p:spPr>
          <a:xfrm>
            <a:off x="10674361" y="5837951"/>
            <a:ext cx="8991600" cy="1323399"/>
          </a:xfrm>
          <a:prstGeom prst="rect">
            <a:avLst/>
          </a:prstGeom>
          <a:noFill/>
          <a:ln>
            <a:noFill/>
          </a:ln>
        </p:spPr>
        <p:txBody>
          <a:bodyPr wrap="square" lIns="91425" tIns="45700" rIns="91425" bIns="45700" anchor="t" anchorCtr="0">
            <a:spAutoFit/>
          </a:bodyPr>
          <a:lstStyle/>
          <a:p>
            <a:pPr indent="-76200" algn="ctr">
              <a:spcBef>
                <a:spcPts val="0"/>
              </a:spcBef>
              <a:spcAft>
                <a:spcPts val="0"/>
              </a:spcAft>
              <a:buClr>
                <a:schemeClr val="dk1"/>
              </a:buClr>
              <a:buSzPct val="25000"/>
            </a:pPr>
            <a:r>
              <a:rPr lang="en-GB" sz="8000" b="1" dirty="0">
                <a:solidFill>
                  <a:schemeClr val="dk1"/>
                </a:solidFill>
                <a:latin typeface="Questrial"/>
                <a:ea typeface="Questrial"/>
                <a:cs typeface="Questrial"/>
                <a:sym typeface="Questrial"/>
              </a:rPr>
              <a:t>MEDIAR</a:t>
            </a:r>
          </a:p>
        </p:txBody>
      </p:sp>
      <p:sp>
        <p:nvSpPr>
          <p:cNvPr id="3114" name="Shape 3114"/>
          <p:cNvSpPr txBox="1"/>
          <p:nvPr/>
        </p:nvSpPr>
        <p:spPr>
          <a:xfrm>
            <a:off x="2285453" y="3270883"/>
            <a:ext cx="8648472" cy="3785611"/>
          </a:xfrm>
          <a:prstGeom prst="rect">
            <a:avLst/>
          </a:prstGeom>
          <a:noFill/>
          <a:ln>
            <a:noFill/>
          </a:ln>
        </p:spPr>
        <p:txBody>
          <a:bodyPr wrap="square" lIns="91425" tIns="45700" rIns="91425" bIns="45700" anchor="t" anchorCtr="0">
            <a:spAutoFit/>
          </a:bodyPr>
          <a:lstStyle/>
          <a:p>
            <a:pPr indent="-44450">
              <a:spcBef>
                <a:spcPts val="0"/>
              </a:spcBef>
              <a:spcAft>
                <a:spcPts val="0"/>
              </a:spcAft>
              <a:buClr>
                <a:schemeClr val="dk1"/>
              </a:buClr>
              <a:buSzPct val="25000"/>
            </a:pPr>
            <a:r>
              <a:rPr lang="en-GB" sz="8000" dirty="0">
                <a:solidFill>
                  <a:schemeClr val="dk1"/>
                </a:solidFill>
                <a:latin typeface="Times"/>
                <a:ea typeface="Times"/>
                <a:cs typeface="Times"/>
                <a:sym typeface="Times"/>
              </a:rPr>
              <a:t>A </a:t>
            </a:r>
            <a:r>
              <a:rPr lang="en-GB" sz="8000" dirty="0" err="1">
                <a:solidFill>
                  <a:schemeClr val="dk1"/>
                </a:solidFill>
                <a:latin typeface="Times"/>
                <a:ea typeface="Times"/>
                <a:cs typeface="Times"/>
                <a:sym typeface="Times"/>
              </a:rPr>
              <a:t>charan</a:t>
            </a:r>
            <a:r>
              <a:rPr lang="en-GB" sz="8000" dirty="0">
                <a:solidFill>
                  <a:schemeClr val="dk1"/>
                </a:solidFill>
                <a:latin typeface="Times"/>
                <a:ea typeface="Times"/>
                <a:cs typeface="Times"/>
                <a:sym typeface="Times"/>
              </a:rPr>
              <a:t> </a:t>
            </a:r>
            <a:r>
              <a:rPr lang="en-GB" sz="8000" dirty="0" err="1">
                <a:solidFill>
                  <a:schemeClr val="dk1"/>
                </a:solidFill>
                <a:latin typeface="Times"/>
                <a:ea typeface="Times"/>
                <a:cs typeface="Times"/>
                <a:sym typeface="Times"/>
              </a:rPr>
              <a:t>reddy</a:t>
            </a:r>
            <a:endParaRPr lang="en-GB" sz="8000" dirty="0">
              <a:solidFill>
                <a:schemeClr val="dk1"/>
              </a:solidFill>
              <a:latin typeface="Times"/>
              <a:ea typeface="Times"/>
              <a:cs typeface="Times"/>
              <a:sym typeface="Times"/>
            </a:endParaRPr>
          </a:p>
          <a:p>
            <a:pPr indent="-44450">
              <a:spcBef>
                <a:spcPts val="0"/>
              </a:spcBef>
              <a:spcAft>
                <a:spcPts val="0"/>
              </a:spcAft>
              <a:buClr>
                <a:schemeClr val="dk1"/>
              </a:buClr>
              <a:buSzPct val="25000"/>
            </a:pPr>
            <a:r>
              <a:rPr lang="en-GB" sz="8000" dirty="0">
                <a:solidFill>
                  <a:schemeClr val="dk1"/>
                </a:solidFill>
                <a:latin typeface="Times"/>
                <a:ea typeface="Times"/>
                <a:cs typeface="Times"/>
                <a:sym typeface="Times"/>
              </a:rPr>
              <a:t>B </a:t>
            </a:r>
            <a:r>
              <a:rPr lang="en-GB" sz="8000" dirty="0" err="1">
                <a:solidFill>
                  <a:schemeClr val="dk1"/>
                </a:solidFill>
                <a:latin typeface="Times"/>
                <a:ea typeface="Times"/>
                <a:cs typeface="Times"/>
                <a:sym typeface="Times"/>
              </a:rPr>
              <a:t>manoj</a:t>
            </a:r>
            <a:r>
              <a:rPr lang="en-GB" sz="8000" dirty="0">
                <a:solidFill>
                  <a:schemeClr val="dk1"/>
                </a:solidFill>
                <a:latin typeface="Times"/>
                <a:ea typeface="Times"/>
                <a:cs typeface="Times"/>
                <a:sym typeface="Times"/>
              </a:rPr>
              <a:t> Kumar</a:t>
            </a:r>
          </a:p>
          <a:p>
            <a:pPr indent="-44450">
              <a:spcBef>
                <a:spcPts val="0"/>
              </a:spcBef>
              <a:spcAft>
                <a:spcPts val="0"/>
              </a:spcAft>
              <a:buClr>
                <a:schemeClr val="dk1"/>
              </a:buClr>
              <a:buSzPct val="25000"/>
            </a:pPr>
            <a:r>
              <a:rPr lang="en-GB" sz="8000" dirty="0">
                <a:solidFill>
                  <a:schemeClr val="dk1"/>
                </a:solidFill>
                <a:latin typeface="Times"/>
                <a:ea typeface="Times"/>
                <a:cs typeface="Times"/>
                <a:sym typeface="Times"/>
              </a:rPr>
              <a:t>N </a:t>
            </a:r>
            <a:r>
              <a:rPr lang="en-GB" sz="8000" dirty="0" err="1">
                <a:solidFill>
                  <a:schemeClr val="dk1"/>
                </a:solidFill>
                <a:latin typeface="Times"/>
                <a:ea typeface="Times"/>
                <a:cs typeface="Times"/>
                <a:sym typeface="Times"/>
              </a:rPr>
              <a:t>venugopal</a:t>
            </a:r>
            <a:endParaRPr lang="en-GB" sz="8000" dirty="0">
              <a:solidFill>
                <a:schemeClr val="dk1"/>
              </a:solidFill>
              <a:latin typeface="Times"/>
              <a:ea typeface="Times"/>
              <a:cs typeface="Times"/>
              <a:sym typeface="Time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FC style">
      <a:majorFont>
        <a:latin typeface="Corisande"/>
        <a:ea typeface=""/>
        <a:cs typeface=""/>
      </a:majorFont>
      <a:minorFont>
        <a:latin typeface="Corisand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heme1">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FC style">
      <a:majorFont>
        <a:latin typeface="Corisande"/>
        <a:ea typeface=""/>
        <a:cs typeface=""/>
      </a:majorFont>
      <a:minorFont>
        <a:latin typeface="Corisand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Theme1">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FC style">
      <a:majorFont>
        <a:latin typeface="Corisande"/>
        <a:ea typeface=""/>
        <a:cs typeface=""/>
      </a:majorFont>
      <a:minorFont>
        <a:latin typeface="Corisand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267</Words>
  <Application>Microsoft Office PowerPoint</Application>
  <PresentationFormat>Custom</PresentationFormat>
  <Paragraphs>20</Paragraphs>
  <Slides>1</Slides>
  <Notes>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vt:i4>
      </vt:variant>
    </vt:vector>
  </HeadingPairs>
  <TitlesOfParts>
    <vt:vector size="10" baseType="lpstr">
      <vt:lpstr>Arial</vt:lpstr>
      <vt:lpstr>Calibri</vt:lpstr>
      <vt:lpstr>Questrial</vt:lpstr>
      <vt:lpstr>Times</vt:lpstr>
      <vt:lpstr>Wingdings</vt:lpstr>
      <vt:lpstr>Office Theme</vt:lpstr>
      <vt:lpstr>Blank Presentation</vt:lpstr>
      <vt:lpstr>Theme1</vt:lpstr>
      <vt:lpstr>1_Theme1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 CHARAN REDDY</dc:creator>
  <cp:lastModifiedBy>A CHARAN REDDY</cp:lastModifiedBy>
  <cp:revision>17</cp:revision>
  <dcterms:modified xsi:type="dcterms:W3CDTF">2018-03-09T11:04:41Z</dcterms:modified>
</cp:coreProperties>
</file>