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310ac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310ac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1310acd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1310acd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IoT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3409">
                <a:solidFill>
                  <a:schemeClr val="dk1"/>
                </a:solidFill>
              </a:rPr>
              <a:t>WES237A Final Project</a:t>
            </a:r>
            <a:endParaRPr sz="11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38381" l="4836" r="4089" t="15904"/>
          <a:stretch/>
        </p:blipFill>
        <p:spPr>
          <a:xfrm>
            <a:off x="0" y="850525"/>
            <a:ext cx="9144000" cy="344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15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3409">
                <a:solidFill>
                  <a:schemeClr val="dk1"/>
                </a:solidFill>
              </a:rPr>
              <a:t>Topics Covered</a:t>
            </a:r>
            <a:endParaRPr sz="1190"/>
          </a:p>
        </p:txBody>
      </p:sp>
      <p:sp>
        <p:nvSpPr>
          <p:cNvPr id="66" name="Google Shape;66;p15"/>
          <p:cNvSpPr txBox="1"/>
          <p:nvPr/>
        </p:nvSpPr>
        <p:spPr>
          <a:xfrm>
            <a:off x="519250" y="1126675"/>
            <a:ext cx="7847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I/O: PWM with RGB LED, Arduino GPIO using LCD display (personal libraries), I2C interface, pushbuttons, PMOD using Microblaze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Rotary encoder, originally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Local communication: I2C interface, LCD interface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Networking: TCP connection, bidirectional data flow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Threading: Multiple threads on both client and server for handling data relay tasks in parallel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