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71" r:id="rId2"/>
    <p:sldId id="256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72" r:id="rId12"/>
    <p:sldId id="273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96" autoAdjust="0"/>
    <p:restoredTop sz="86297" autoAdjust="0"/>
  </p:normalViewPr>
  <p:slideViewPr>
    <p:cSldViewPr snapToGrid="0">
      <p:cViewPr varScale="1">
        <p:scale>
          <a:sx n="73" d="100"/>
          <a:sy n="73" d="100"/>
        </p:scale>
        <p:origin x="-1236" y="-102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240" y="971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14911-59AD-4DEE-A835-EB3DDBAA191C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CD6-15C2-4350-B9DA-50F89033A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8CD6-15C2-4350-B9DA-50F89033A4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8CD6-15C2-4350-B9DA-50F89033A4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0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328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62375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28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6260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761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631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815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91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560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84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378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070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0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64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96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47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108" y="2233747"/>
            <a:ext cx="10315892" cy="129322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welcome to the presentation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058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Snap Shots: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                               </a:t>
            </a:r>
            <a:endParaRPr lang="en-US" sz="2400" dirty="0" smtClean="0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6446" y="1527570"/>
            <a:ext cx="8582297" cy="4573874"/>
          </a:xfrm>
        </p:spPr>
      </p:pic>
    </p:spTree>
    <p:extLst>
      <p:ext uri="{BB962C8B-B14F-4D97-AF65-F5344CB8AC3E}">
        <p14:creationId xmlns:p14="http://schemas.microsoft.com/office/powerpoint/2010/main" xmlns="" val="344655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2331" y="1449978"/>
            <a:ext cx="5342709" cy="3722102"/>
          </a:xfrm>
        </p:spPr>
      </p:pic>
      <p:pic>
        <p:nvPicPr>
          <p:cNvPr id="6" name="Content Placeholder 5" descr="3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0800" y="1358536"/>
            <a:ext cx="5603966" cy="37751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1436914"/>
            <a:ext cx="8605656" cy="451974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V="1">
            <a:off x="7190747" y="5903844"/>
            <a:ext cx="4313864" cy="2487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571" y="1593669"/>
            <a:ext cx="5839098" cy="4990011"/>
          </a:xfrm>
        </p:spPr>
      </p:pic>
      <p:pic>
        <p:nvPicPr>
          <p:cNvPr id="6" name="Content Placeholder 5" descr="6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6926" y="1632857"/>
            <a:ext cx="5551714" cy="4754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097097">
            <a:off x="2910780" y="1958915"/>
            <a:ext cx="7277709" cy="2023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i="1" dirty="0" smtClean="0">
                <a:solidFill>
                  <a:srgbClr val="FF0000"/>
                </a:solidFill>
              </a:rPr>
              <a:t>Thank  You</a:t>
            </a:r>
            <a:endParaRPr 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646995"/>
      </p:ext>
    </p:extLst>
  </p:cSld>
  <p:clrMapOvr>
    <a:masterClrMapping/>
  </p:clrMapOvr>
  <p:transition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7336" y="1162594"/>
            <a:ext cx="7397342" cy="11190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Personal Budget monitoring App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590" y="2896327"/>
            <a:ext cx="6897188" cy="2759890"/>
          </a:xfrm>
        </p:spPr>
        <p:txBody>
          <a:bodyPr>
            <a:normAutofit fontScale="25000" lnSpcReduction="20000"/>
          </a:bodyPr>
          <a:lstStyle/>
          <a:p>
            <a:endParaRPr lang="en-US" b="1" dirty="0" smtClean="0"/>
          </a:p>
          <a:p>
            <a:pPr marL="342900" indent="-342900"/>
            <a:endParaRPr lang="en-US" dirty="0" smtClean="0"/>
          </a:p>
          <a:p>
            <a:r>
              <a:rPr lang="en-US" sz="12800" b="1" dirty="0" smtClean="0"/>
              <a:t>			</a:t>
            </a:r>
            <a:r>
              <a:rPr lang="en-US" sz="12800" dirty="0" smtClean="0">
                <a:solidFill>
                  <a:schemeClr val="tx1"/>
                </a:solidFill>
              </a:rPr>
              <a:t>Project  Presentation</a:t>
            </a:r>
          </a:p>
          <a:p>
            <a:r>
              <a:rPr lang="en-US" sz="12800" dirty="0" smtClean="0">
                <a:solidFill>
                  <a:schemeClr val="tx1"/>
                </a:solidFill>
              </a:rPr>
              <a:t>							By</a:t>
            </a:r>
          </a:p>
          <a:p>
            <a:r>
              <a:rPr lang="en-US" sz="12800" dirty="0" smtClean="0">
                <a:solidFill>
                  <a:schemeClr val="tx1"/>
                </a:solidFill>
              </a:rPr>
              <a:t>			Name: </a:t>
            </a:r>
            <a:r>
              <a:rPr lang="en-US" sz="12800" dirty="0" err="1" smtClean="0">
                <a:solidFill>
                  <a:schemeClr val="tx1"/>
                </a:solidFill>
              </a:rPr>
              <a:t>Auntor</a:t>
            </a:r>
            <a:r>
              <a:rPr lang="en-US" sz="12800" dirty="0" smtClean="0">
                <a:solidFill>
                  <a:schemeClr val="tx1"/>
                </a:solidFill>
              </a:rPr>
              <a:t> </a:t>
            </a:r>
            <a:r>
              <a:rPr lang="en-US" sz="12800" dirty="0" err="1" smtClean="0">
                <a:solidFill>
                  <a:schemeClr val="tx1"/>
                </a:solidFill>
              </a:rPr>
              <a:t>Acharja</a:t>
            </a:r>
            <a:endParaRPr lang="en-US" sz="12800" dirty="0" smtClean="0">
              <a:solidFill>
                <a:schemeClr val="tx1"/>
              </a:solidFill>
            </a:endParaRPr>
          </a:p>
          <a:p>
            <a:r>
              <a:rPr lang="en-US" sz="12800" dirty="0" smtClean="0">
                <a:solidFill>
                  <a:schemeClr val="tx1"/>
                </a:solidFill>
              </a:rPr>
              <a:t>				Id: 172-15-10047</a:t>
            </a:r>
            <a:endParaRPr lang="en-US" sz="1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08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</a:rPr>
              <a:t>Contents: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314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          • Introduction to the project</a:t>
            </a:r>
          </a:p>
          <a:p>
            <a:pPr marL="0" indent="0">
              <a:buNone/>
            </a:pPr>
            <a:r>
              <a:rPr lang="en-GB" sz="2400" dirty="0" smtClean="0"/>
              <a:t>          • Project Scope and Goal</a:t>
            </a:r>
          </a:p>
          <a:p>
            <a:pPr marL="0" indent="0">
              <a:buNone/>
            </a:pPr>
            <a:r>
              <a:rPr lang="en-GB" sz="2400" dirty="0" smtClean="0"/>
              <a:t>	    • Software Process Model</a:t>
            </a:r>
          </a:p>
          <a:p>
            <a:pPr marL="0" indent="0">
              <a:buNone/>
            </a:pPr>
            <a:r>
              <a:rPr lang="en-GB" sz="2400" dirty="0" smtClean="0"/>
              <a:t>	    • Software Tools &amp; Technologies</a:t>
            </a:r>
          </a:p>
          <a:p>
            <a:pPr marL="0" indent="0">
              <a:buNone/>
            </a:pPr>
            <a:r>
              <a:rPr lang="en-GB" sz="2400" dirty="0" smtClean="0"/>
              <a:t>         • Snap Shots</a:t>
            </a:r>
          </a:p>
          <a:p>
            <a:pPr marL="0" indent="0">
              <a:buNone/>
            </a:pPr>
            <a:r>
              <a:rPr lang="en-GB" sz="2400" dirty="0" smtClean="0"/>
              <a:t>                                 </a:t>
            </a:r>
          </a:p>
          <a:p>
            <a:pPr marL="0" indent="0">
              <a:buNone/>
            </a:pPr>
            <a:endParaRPr lang="en-GB" sz="2400" b="1" dirty="0" smtClean="0"/>
          </a:p>
          <a:p>
            <a:pPr marL="0" indent="0">
              <a:buNone/>
            </a:pPr>
            <a:r>
              <a:rPr lang="en-GB" sz="2400" b="1" dirty="0" smtClean="0"/>
              <a:t>															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459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086" y="323664"/>
            <a:ext cx="7935738" cy="8911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Introduction to the Project: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87875" y="1519645"/>
            <a:ext cx="9572308" cy="507709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Now  a days we need to manage our regular budget , for monitoring budget we need  to use  some application.</a:t>
            </a:r>
          </a:p>
          <a:p>
            <a:r>
              <a:rPr lang="en-US" sz="2400" dirty="0" smtClean="0"/>
              <a:t>The main focus of this project is about online services for monitoring our regular budget</a:t>
            </a:r>
          </a:p>
          <a:p>
            <a:r>
              <a:rPr lang="en-US" sz="2400" dirty="0" smtClean="0"/>
              <a:t>This is a best platform for user to maintain  and note down their  regular expenses and regular income.</a:t>
            </a:r>
          </a:p>
          <a:p>
            <a:r>
              <a:rPr lang="en-US" sz="2400" dirty="0" smtClean="0"/>
              <a:t>According to their regular expenses and income they can easily take decision.</a:t>
            </a:r>
          </a:p>
          <a:p>
            <a:r>
              <a:rPr lang="en-US" sz="2400" dirty="0" smtClean="0"/>
              <a:t>In this System user have  an accounts (user-name and passwords ,etc). </a:t>
            </a:r>
          </a:p>
          <a:p>
            <a:r>
              <a:rPr lang="en-US" sz="2400" dirty="0" smtClean="0"/>
              <a:t>User can update everything, edit his profile data and store all income and expenses 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448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5056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Project Scope: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4480"/>
            <a:ext cx="9232674" cy="5055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• The user can registration by their own email with return a verification mail.</a:t>
            </a:r>
          </a:p>
          <a:p>
            <a:pPr marL="0" indent="0">
              <a:buNone/>
            </a:pPr>
            <a:r>
              <a:rPr lang="en-US" sz="2400" dirty="0" smtClean="0"/>
              <a:t> • The user can update their regular expenses and income. </a:t>
            </a:r>
          </a:p>
          <a:p>
            <a:pPr marL="0" indent="0">
              <a:buNone/>
            </a:pPr>
            <a:r>
              <a:rPr lang="en-US" sz="2400" dirty="0" smtClean="0"/>
              <a:t>•A regular statement will provide also. </a:t>
            </a:r>
          </a:p>
          <a:p>
            <a:pPr marL="0" indent="0">
              <a:buNone/>
            </a:pPr>
            <a:r>
              <a:rPr lang="en-US" sz="2400" dirty="0" smtClean="0"/>
              <a:t>•User can delete their own account. </a:t>
            </a:r>
          </a:p>
          <a:p>
            <a:pPr marL="0" indent="0">
              <a:buNone/>
            </a:pPr>
            <a:r>
              <a:rPr lang="en-US" sz="2400" dirty="0" smtClean="0"/>
              <a:t>•They can Update their old password with a strong verification .</a:t>
            </a:r>
          </a:p>
          <a:p>
            <a:pPr marL="0" indent="0">
              <a:buNone/>
            </a:pPr>
            <a:r>
              <a:rPr lang="en-US" sz="2400" dirty="0" smtClean="0"/>
              <a:t>• User can view the Profile data and can update it by using his own account.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 smtClean="0"/>
              <a:t> </a:t>
            </a:r>
            <a:r>
              <a:rPr lang="en-US" sz="4000" dirty="0"/>
              <a:t> </a:t>
            </a:r>
            <a:r>
              <a:rPr lang="en-US" sz="4000" dirty="0" smtClean="0"/>
              <a:t>                                                            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714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Project Goal: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01383" y="1715588"/>
            <a:ext cx="8915400" cy="3777622"/>
          </a:xfrm>
        </p:spPr>
        <p:txBody>
          <a:bodyPr/>
          <a:lstStyle/>
          <a:p>
            <a:r>
              <a:rPr lang="en-US" sz="3200" dirty="0" smtClean="0"/>
              <a:t> Store income expenses data.</a:t>
            </a:r>
          </a:p>
          <a:p>
            <a:r>
              <a:rPr lang="en-US" sz="3200" dirty="0" smtClean="0"/>
              <a:t>Easily decision making.</a:t>
            </a:r>
          </a:p>
          <a:p>
            <a:r>
              <a:rPr lang="en-US" sz="3200" dirty="0" smtClean="0"/>
              <a:t>To save cost for each user. </a:t>
            </a:r>
          </a:p>
          <a:p>
            <a:r>
              <a:rPr lang="en-US" sz="3200" dirty="0" smtClean="0"/>
              <a:t>User friendly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569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8492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 Software Process Model:</a:t>
            </a:r>
            <a:br>
              <a:rPr lang="en-US" sz="4400" dirty="0" smtClean="0">
                <a:solidFill>
                  <a:srgbClr val="7030A0"/>
                </a:solidFill>
              </a:rPr>
            </a:b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816" y="2029097"/>
            <a:ext cx="9350239" cy="45153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After reviewing all the available process models or methodologies, I feel the Waterfall Model matches exactly for my project requirements. </a:t>
            </a:r>
          </a:p>
          <a:p>
            <a:pPr marL="0" indent="0">
              <a:buNone/>
            </a:pPr>
            <a:r>
              <a:rPr lang="en-US" sz="2400" dirty="0" smtClean="0"/>
              <a:t>I chooses the waterfall model because it is a sequential design process, often used in software development, in which progress is seen as flowing steadily downwards (like a waterfall) through the phases of Conception, Initiation, Analysis, Design, Construction, Testing, Production/Implementation and Maintenance.</a:t>
            </a:r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                                                                              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3805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Waterfall Model: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599"/>
            <a:ext cx="9311051" cy="44370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                        </a:t>
            </a:r>
            <a:endParaRPr lang="en-US" sz="2400" dirty="0"/>
          </a:p>
        </p:txBody>
      </p:sp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0" y="1828935"/>
            <a:ext cx="7001691" cy="44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2880531"/>
      </p:ext>
    </p:extLst>
  </p:cSld>
  <p:clrMapOvr>
    <a:masterClrMapping/>
  </p:clrMapOvr>
  <p:transition advClick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</a:rPr>
              <a:t>Software Tools &amp; Technologies: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97326" y="1545770"/>
            <a:ext cx="8915400" cy="46068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/>
              <a:t>Technologies:</a:t>
            </a:r>
          </a:p>
          <a:p>
            <a:pPr>
              <a:buNone/>
            </a:pPr>
            <a:r>
              <a:rPr lang="en-US" sz="2400" dirty="0" smtClean="0"/>
              <a:t>• HTML </a:t>
            </a:r>
          </a:p>
          <a:p>
            <a:pPr>
              <a:buNone/>
            </a:pPr>
            <a:r>
              <a:rPr lang="en-US" sz="2400" dirty="0" smtClean="0"/>
              <a:t>• CSS </a:t>
            </a:r>
          </a:p>
          <a:p>
            <a:pPr>
              <a:buNone/>
            </a:pPr>
            <a:r>
              <a:rPr lang="en-US" sz="2400" dirty="0" smtClean="0"/>
              <a:t>• JavaScript </a:t>
            </a:r>
          </a:p>
          <a:p>
            <a:pPr>
              <a:buNone/>
            </a:pPr>
            <a:r>
              <a:rPr lang="en-US" sz="2400" dirty="0" smtClean="0"/>
              <a:t>• Node </a:t>
            </a:r>
            <a:r>
              <a:rPr lang="en-US" sz="2400" dirty="0" err="1" smtClean="0"/>
              <a:t>js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• React </a:t>
            </a:r>
            <a:r>
              <a:rPr lang="en-US" sz="2400" dirty="0" err="1" smtClean="0"/>
              <a:t>js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Tools:</a:t>
            </a:r>
          </a:p>
          <a:p>
            <a:pPr>
              <a:buNone/>
            </a:pPr>
            <a:r>
              <a:rPr lang="en-US" sz="2400" dirty="0" smtClean="0"/>
              <a:t>• </a:t>
            </a:r>
            <a:r>
              <a:rPr lang="en-US" sz="2400" dirty="0" err="1" smtClean="0"/>
              <a:t>mlab</a:t>
            </a:r>
            <a:r>
              <a:rPr lang="en-US" sz="2400" dirty="0" smtClean="0"/>
              <a:t> Database</a:t>
            </a:r>
          </a:p>
          <a:p>
            <a:pPr>
              <a:buNone/>
            </a:pPr>
            <a:r>
              <a:rPr lang="en-US" sz="2400" dirty="0" smtClean="0"/>
              <a:t> •Visual Studio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0113513"/>
      </p:ext>
    </p:extLst>
  </p:cSld>
  <p:clrMapOvr>
    <a:masterClrMapping/>
  </p:clrMapOvr>
  <p:transition advClick="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346</Words>
  <Application>Microsoft Office PowerPoint</Application>
  <PresentationFormat>Custom</PresentationFormat>
  <Paragraphs>69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welcome to the presentation</vt:lpstr>
      <vt:lpstr>Personal Budget monitoring App</vt:lpstr>
      <vt:lpstr>Contents:</vt:lpstr>
      <vt:lpstr>Introduction to the Project:</vt:lpstr>
      <vt:lpstr>Project Scope:</vt:lpstr>
      <vt:lpstr>Project Goal:</vt:lpstr>
      <vt:lpstr> Software Process Model: </vt:lpstr>
      <vt:lpstr>Waterfall Model:</vt:lpstr>
      <vt:lpstr>Software Tools &amp; Technologies:</vt:lpstr>
      <vt:lpstr>Snap Shots: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vlan</dc:title>
  <dc:creator>Max Ontu</dc:creator>
  <cp:lastModifiedBy>USER</cp:lastModifiedBy>
  <cp:revision>25</cp:revision>
  <dcterms:created xsi:type="dcterms:W3CDTF">2019-08-08T10:39:50Z</dcterms:created>
  <dcterms:modified xsi:type="dcterms:W3CDTF">2020-08-10T19:11:14Z</dcterms:modified>
</cp:coreProperties>
</file>