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4"/>
  </p:sldMasterIdLst>
  <p:sldIdLst>
    <p:sldId id="279" r:id="rId5"/>
    <p:sldId id="256" r:id="rId6"/>
    <p:sldId id="257" r:id="rId7"/>
    <p:sldId id="278" r:id="rId8"/>
    <p:sldId id="280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4" r:id="rId25"/>
    <p:sldId id="277" r:id="rId26"/>
    <p:sldId id="27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50C829-5655-4E1C-916A-E518D8897670}" v="58" dt="2025-07-23T14:56:25.9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41.svg"/></Relationships>
</file>

<file path=ppt/diagrams/_rels/data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sv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svg"/><Relationship Id="rId4" Type="http://schemas.openxmlformats.org/officeDocument/2006/relationships/image" Target="../media/image46.svg"/><Relationship Id="rId9" Type="http://schemas.openxmlformats.org/officeDocument/2006/relationships/image" Target="../media/image51.png"/><Relationship Id="rId14" Type="http://schemas.openxmlformats.org/officeDocument/2006/relationships/image" Target="../media/image56.svg"/></Relationships>
</file>

<file path=ppt/diagrams/_rels/data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sv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svg"/><Relationship Id="rId1" Type="http://schemas.openxmlformats.org/officeDocument/2006/relationships/image" Target="../media/image57.png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10" Type="http://schemas.openxmlformats.org/officeDocument/2006/relationships/image" Target="../media/image66.svg"/><Relationship Id="rId4" Type="http://schemas.openxmlformats.org/officeDocument/2006/relationships/image" Target="../media/image60.svg"/><Relationship Id="rId9" Type="http://schemas.openxmlformats.org/officeDocument/2006/relationships/image" Target="../media/image65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12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41.svg"/></Relationships>
</file>

<file path=ppt/diagrams/_rels/drawing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sv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svg"/><Relationship Id="rId4" Type="http://schemas.openxmlformats.org/officeDocument/2006/relationships/image" Target="../media/image46.svg"/><Relationship Id="rId9" Type="http://schemas.openxmlformats.org/officeDocument/2006/relationships/image" Target="../media/image51.png"/><Relationship Id="rId14" Type="http://schemas.openxmlformats.org/officeDocument/2006/relationships/image" Target="../media/image56.svg"/></Relationships>
</file>

<file path=ppt/diagrams/_rels/drawing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sv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svg"/><Relationship Id="rId1" Type="http://schemas.openxmlformats.org/officeDocument/2006/relationships/image" Target="../media/image57.png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10" Type="http://schemas.openxmlformats.org/officeDocument/2006/relationships/image" Target="../media/image66.svg"/><Relationship Id="rId4" Type="http://schemas.openxmlformats.org/officeDocument/2006/relationships/image" Target="../media/image60.svg"/><Relationship Id="rId9" Type="http://schemas.openxmlformats.org/officeDocument/2006/relationships/image" Target="../media/image65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12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6BE534-583E-4892-9B74-4D1DFEEEDA7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F15A851-897F-454B-B515-D631A47636D5}">
      <dgm:prSet/>
      <dgm:spPr/>
      <dgm:t>
        <a:bodyPr/>
        <a:lstStyle/>
        <a:p>
          <a:pPr>
            <a:defRPr cap="all"/>
          </a:pPr>
          <a:r>
            <a:rPr lang="en-US" b="0" i="0" baseline="0"/>
            <a:t>🎯 Manage attendance, results, assignments, materials, timetable</a:t>
          </a:r>
          <a:endParaRPr lang="en-US"/>
        </a:p>
      </dgm:t>
    </dgm:pt>
    <dgm:pt modelId="{DF28077F-C716-455D-A25D-5A6F65B58DF8}" type="parTrans" cxnId="{8993DC53-131A-4E3D-907C-A557EC897609}">
      <dgm:prSet/>
      <dgm:spPr/>
      <dgm:t>
        <a:bodyPr/>
        <a:lstStyle/>
        <a:p>
          <a:endParaRPr lang="en-US"/>
        </a:p>
      </dgm:t>
    </dgm:pt>
    <dgm:pt modelId="{54409BE0-4C4C-46D6-9400-8911002E8378}" type="sibTrans" cxnId="{8993DC53-131A-4E3D-907C-A557EC897609}">
      <dgm:prSet/>
      <dgm:spPr/>
      <dgm:t>
        <a:bodyPr/>
        <a:lstStyle/>
        <a:p>
          <a:endParaRPr lang="en-US"/>
        </a:p>
      </dgm:t>
    </dgm:pt>
    <dgm:pt modelId="{76245A3F-BE7C-474F-B9C7-F656695E98E5}">
      <dgm:prSet/>
      <dgm:spPr/>
      <dgm:t>
        <a:bodyPr/>
        <a:lstStyle/>
        <a:p>
          <a:pPr>
            <a:defRPr cap="all"/>
          </a:pPr>
          <a:r>
            <a:rPr lang="en-US" b="0" i="0" baseline="0"/>
            <a:t>🔐 Role-based access: Admin, Teacher, Student</a:t>
          </a:r>
          <a:endParaRPr lang="en-US"/>
        </a:p>
      </dgm:t>
    </dgm:pt>
    <dgm:pt modelId="{B9CD9F01-6548-4B25-9EB9-8938390DC17C}" type="parTrans" cxnId="{EE3D6094-9B7A-43A9-B62F-5E738096E1EF}">
      <dgm:prSet/>
      <dgm:spPr/>
      <dgm:t>
        <a:bodyPr/>
        <a:lstStyle/>
        <a:p>
          <a:endParaRPr lang="en-US"/>
        </a:p>
      </dgm:t>
    </dgm:pt>
    <dgm:pt modelId="{FB96ED9F-114C-4298-B9C3-957717EA6C02}" type="sibTrans" cxnId="{EE3D6094-9B7A-43A9-B62F-5E738096E1EF}">
      <dgm:prSet/>
      <dgm:spPr/>
      <dgm:t>
        <a:bodyPr/>
        <a:lstStyle/>
        <a:p>
          <a:endParaRPr lang="en-US"/>
        </a:p>
      </dgm:t>
    </dgm:pt>
    <dgm:pt modelId="{D9278FCB-12AC-4F67-A8CF-5E414C92830E}">
      <dgm:prSet/>
      <dgm:spPr/>
      <dgm:t>
        <a:bodyPr/>
        <a:lstStyle/>
        <a:p>
          <a:pPr>
            <a:defRPr cap="all"/>
          </a:pPr>
          <a:r>
            <a:rPr lang="en-US" b="0" i="0" baseline="0"/>
            <a:t>🧩 Modular Django apps with clean separation</a:t>
          </a:r>
          <a:endParaRPr lang="en-US"/>
        </a:p>
      </dgm:t>
    </dgm:pt>
    <dgm:pt modelId="{D8772FCE-5032-4911-A21D-A5C875396302}" type="parTrans" cxnId="{6220FCD5-889E-439B-A4F6-CBE241AAD84E}">
      <dgm:prSet/>
      <dgm:spPr/>
      <dgm:t>
        <a:bodyPr/>
        <a:lstStyle/>
        <a:p>
          <a:endParaRPr lang="en-US"/>
        </a:p>
      </dgm:t>
    </dgm:pt>
    <dgm:pt modelId="{927E1110-635D-43CE-869A-BB7F68B1DF2D}" type="sibTrans" cxnId="{6220FCD5-889E-439B-A4F6-CBE241AAD84E}">
      <dgm:prSet/>
      <dgm:spPr/>
      <dgm:t>
        <a:bodyPr/>
        <a:lstStyle/>
        <a:p>
          <a:endParaRPr lang="en-US"/>
        </a:p>
      </dgm:t>
    </dgm:pt>
    <dgm:pt modelId="{9578C931-E77E-4FBE-A674-A11B6B4A619E}">
      <dgm:prSet/>
      <dgm:spPr/>
      <dgm:t>
        <a:bodyPr/>
        <a:lstStyle/>
        <a:p>
          <a:pPr>
            <a:defRPr cap="all"/>
          </a:pPr>
          <a:r>
            <a:rPr lang="en-US" b="0" i="0" baseline="0"/>
            <a:t>🚀 Extensible and scalable architecture</a:t>
          </a:r>
          <a:endParaRPr lang="en-US"/>
        </a:p>
      </dgm:t>
    </dgm:pt>
    <dgm:pt modelId="{6187E6E2-AD7C-448A-94C5-7B5C3D18F007}" type="parTrans" cxnId="{99C276F6-D0C3-4F96-816D-3DF6BD42CD9A}">
      <dgm:prSet/>
      <dgm:spPr/>
      <dgm:t>
        <a:bodyPr/>
        <a:lstStyle/>
        <a:p>
          <a:endParaRPr lang="en-US"/>
        </a:p>
      </dgm:t>
    </dgm:pt>
    <dgm:pt modelId="{AFFF67EF-AD7B-4FFE-B6EC-18121A84FBA5}" type="sibTrans" cxnId="{99C276F6-D0C3-4F96-816D-3DF6BD42CD9A}">
      <dgm:prSet/>
      <dgm:spPr/>
      <dgm:t>
        <a:bodyPr/>
        <a:lstStyle/>
        <a:p>
          <a:endParaRPr lang="en-US"/>
        </a:p>
      </dgm:t>
    </dgm:pt>
    <dgm:pt modelId="{278D6D51-B435-439A-8FD5-4A7210473C3C}" type="pres">
      <dgm:prSet presAssocID="{296BE534-583E-4892-9B74-4D1DFEEEDA7C}" presName="root" presStyleCnt="0">
        <dgm:presLayoutVars>
          <dgm:dir/>
          <dgm:resizeHandles val="exact"/>
        </dgm:presLayoutVars>
      </dgm:prSet>
      <dgm:spPr/>
    </dgm:pt>
    <dgm:pt modelId="{7C2D98EC-1DA5-4C97-BB3E-0FD97DE76284}" type="pres">
      <dgm:prSet presAssocID="{2F15A851-897F-454B-B515-D631A47636D5}" presName="compNode" presStyleCnt="0"/>
      <dgm:spPr/>
    </dgm:pt>
    <dgm:pt modelId="{5AA410B1-11BF-4FEF-8869-60BB96602445}" type="pres">
      <dgm:prSet presAssocID="{2F15A851-897F-454B-B515-D631A47636D5}" presName="iconBgRect" presStyleLbl="bgShp" presStyleIdx="0" presStyleCnt="4"/>
      <dgm:spPr/>
    </dgm:pt>
    <dgm:pt modelId="{596FACB5-1AB3-4D18-8B5D-FF6C19D308C0}" type="pres">
      <dgm:prSet presAssocID="{2F15A851-897F-454B-B515-D631A47636D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DBCE7E03-6AE0-4FB1-B8D0-2CBE542905A2}" type="pres">
      <dgm:prSet presAssocID="{2F15A851-897F-454B-B515-D631A47636D5}" presName="spaceRect" presStyleCnt="0"/>
      <dgm:spPr/>
    </dgm:pt>
    <dgm:pt modelId="{7B733241-FB0E-485D-ADED-8FD4AAB6737A}" type="pres">
      <dgm:prSet presAssocID="{2F15A851-897F-454B-B515-D631A47636D5}" presName="textRect" presStyleLbl="revTx" presStyleIdx="0" presStyleCnt="4">
        <dgm:presLayoutVars>
          <dgm:chMax val="1"/>
          <dgm:chPref val="1"/>
        </dgm:presLayoutVars>
      </dgm:prSet>
      <dgm:spPr/>
    </dgm:pt>
    <dgm:pt modelId="{FAA011F7-4DA6-4049-BC40-32BCF58B7125}" type="pres">
      <dgm:prSet presAssocID="{54409BE0-4C4C-46D6-9400-8911002E8378}" presName="sibTrans" presStyleCnt="0"/>
      <dgm:spPr/>
    </dgm:pt>
    <dgm:pt modelId="{324BCF60-34C2-40CD-A228-C6BF897A6A10}" type="pres">
      <dgm:prSet presAssocID="{76245A3F-BE7C-474F-B9C7-F656695E98E5}" presName="compNode" presStyleCnt="0"/>
      <dgm:spPr/>
    </dgm:pt>
    <dgm:pt modelId="{A9EB23E6-35D9-439E-A30E-C1FB8AEC18F1}" type="pres">
      <dgm:prSet presAssocID="{76245A3F-BE7C-474F-B9C7-F656695E98E5}" presName="iconBgRect" presStyleLbl="bgShp" presStyleIdx="1" presStyleCnt="4"/>
      <dgm:spPr/>
    </dgm:pt>
    <dgm:pt modelId="{36BE1A7F-3FC6-4038-BD58-9D640E474EAA}" type="pres">
      <dgm:prSet presAssocID="{76245A3F-BE7C-474F-B9C7-F656695E98E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2B52A40B-8B22-41B9-B6C1-39A2EFA5E64B}" type="pres">
      <dgm:prSet presAssocID="{76245A3F-BE7C-474F-B9C7-F656695E98E5}" presName="spaceRect" presStyleCnt="0"/>
      <dgm:spPr/>
    </dgm:pt>
    <dgm:pt modelId="{168A11DB-83F0-4E00-BCD3-11F6DA4CAA66}" type="pres">
      <dgm:prSet presAssocID="{76245A3F-BE7C-474F-B9C7-F656695E98E5}" presName="textRect" presStyleLbl="revTx" presStyleIdx="1" presStyleCnt="4">
        <dgm:presLayoutVars>
          <dgm:chMax val="1"/>
          <dgm:chPref val="1"/>
        </dgm:presLayoutVars>
      </dgm:prSet>
      <dgm:spPr/>
    </dgm:pt>
    <dgm:pt modelId="{D1402B9F-7DD3-460F-8C0F-80A2A4596E76}" type="pres">
      <dgm:prSet presAssocID="{FB96ED9F-114C-4298-B9C3-957717EA6C02}" presName="sibTrans" presStyleCnt="0"/>
      <dgm:spPr/>
    </dgm:pt>
    <dgm:pt modelId="{21D9A4E9-D9B1-4658-ADA8-8793EFD0A260}" type="pres">
      <dgm:prSet presAssocID="{D9278FCB-12AC-4F67-A8CF-5E414C92830E}" presName="compNode" presStyleCnt="0"/>
      <dgm:spPr/>
    </dgm:pt>
    <dgm:pt modelId="{AAFB225A-EE81-4451-BED9-AA71C3AE4C71}" type="pres">
      <dgm:prSet presAssocID="{D9278FCB-12AC-4F67-A8CF-5E414C92830E}" presName="iconBgRect" presStyleLbl="bgShp" presStyleIdx="2" presStyleCnt="4"/>
      <dgm:spPr/>
    </dgm:pt>
    <dgm:pt modelId="{40BE07E1-DA10-49E0-A170-CFB90B4213BE}" type="pres">
      <dgm:prSet presAssocID="{D9278FCB-12AC-4F67-A8CF-5E414C92830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akers"/>
        </a:ext>
      </dgm:extLst>
    </dgm:pt>
    <dgm:pt modelId="{268A0B7C-1163-4993-994C-425084A7327F}" type="pres">
      <dgm:prSet presAssocID="{D9278FCB-12AC-4F67-A8CF-5E414C92830E}" presName="spaceRect" presStyleCnt="0"/>
      <dgm:spPr/>
    </dgm:pt>
    <dgm:pt modelId="{FB1B5190-C3EA-4665-9A4B-03FA83F53DF3}" type="pres">
      <dgm:prSet presAssocID="{D9278FCB-12AC-4F67-A8CF-5E414C92830E}" presName="textRect" presStyleLbl="revTx" presStyleIdx="2" presStyleCnt="4">
        <dgm:presLayoutVars>
          <dgm:chMax val="1"/>
          <dgm:chPref val="1"/>
        </dgm:presLayoutVars>
      </dgm:prSet>
      <dgm:spPr/>
    </dgm:pt>
    <dgm:pt modelId="{1D22A341-4CAB-4282-A2BC-89EE2A985381}" type="pres">
      <dgm:prSet presAssocID="{927E1110-635D-43CE-869A-BB7F68B1DF2D}" presName="sibTrans" presStyleCnt="0"/>
      <dgm:spPr/>
    </dgm:pt>
    <dgm:pt modelId="{67B47318-B056-41BF-AAB6-C6E98193B9BD}" type="pres">
      <dgm:prSet presAssocID="{9578C931-E77E-4FBE-A674-A11B6B4A619E}" presName="compNode" presStyleCnt="0"/>
      <dgm:spPr/>
    </dgm:pt>
    <dgm:pt modelId="{E7928E35-547E-447E-936D-0A46A1915682}" type="pres">
      <dgm:prSet presAssocID="{9578C931-E77E-4FBE-A674-A11B6B4A619E}" presName="iconBgRect" presStyleLbl="bgShp" presStyleIdx="3" presStyleCnt="4"/>
      <dgm:spPr/>
    </dgm:pt>
    <dgm:pt modelId="{1AC82215-79BA-463C-8374-A6F586FBDA6E}" type="pres">
      <dgm:prSet presAssocID="{9578C931-E77E-4FBE-A674-A11B6B4A619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FD4D1199-E405-44EB-853D-8FD906088DF0}" type="pres">
      <dgm:prSet presAssocID="{9578C931-E77E-4FBE-A674-A11B6B4A619E}" presName="spaceRect" presStyleCnt="0"/>
      <dgm:spPr/>
    </dgm:pt>
    <dgm:pt modelId="{6A26BE77-5E41-4147-A220-997D95BE7920}" type="pres">
      <dgm:prSet presAssocID="{9578C931-E77E-4FBE-A674-A11B6B4A619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FE61206-2366-4334-85E2-A17E73CCD1F6}" type="presOf" srcId="{2F15A851-897F-454B-B515-D631A47636D5}" destId="{7B733241-FB0E-485D-ADED-8FD4AAB6737A}" srcOrd="0" destOrd="0" presId="urn:microsoft.com/office/officeart/2018/5/layout/IconCircleLabelList"/>
    <dgm:cxn modelId="{8993DC53-131A-4E3D-907C-A557EC897609}" srcId="{296BE534-583E-4892-9B74-4D1DFEEEDA7C}" destId="{2F15A851-897F-454B-B515-D631A47636D5}" srcOrd="0" destOrd="0" parTransId="{DF28077F-C716-455D-A25D-5A6F65B58DF8}" sibTransId="{54409BE0-4C4C-46D6-9400-8911002E8378}"/>
    <dgm:cxn modelId="{4E25538C-EC13-4D70-9D66-5A5A92725CDD}" type="presOf" srcId="{296BE534-583E-4892-9B74-4D1DFEEEDA7C}" destId="{278D6D51-B435-439A-8FD5-4A7210473C3C}" srcOrd="0" destOrd="0" presId="urn:microsoft.com/office/officeart/2018/5/layout/IconCircleLabelList"/>
    <dgm:cxn modelId="{EE3D6094-9B7A-43A9-B62F-5E738096E1EF}" srcId="{296BE534-583E-4892-9B74-4D1DFEEEDA7C}" destId="{76245A3F-BE7C-474F-B9C7-F656695E98E5}" srcOrd="1" destOrd="0" parTransId="{B9CD9F01-6548-4B25-9EB9-8938390DC17C}" sibTransId="{FB96ED9F-114C-4298-B9C3-957717EA6C02}"/>
    <dgm:cxn modelId="{6B3FACA5-3E99-42F1-AD34-C367AA0936CF}" type="presOf" srcId="{D9278FCB-12AC-4F67-A8CF-5E414C92830E}" destId="{FB1B5190-C3EA-4665-9A4B-03FA83F53DF3}" srcOrd="0" destOrd="0" presId="urn:microsoft.com/office/officeart/2018/5/layout/IconCircleLabelList"/>
    <dgm:cxn modelId="{A41031C0-E4FD-4F78-BD0D-A00A3D16582E}" type="presOf" srcId="{76245A3F-BE7C-474F-B9C7-F656695E98E5}" destId="{168A11DB-83F0-4E00-BCD3-11F6DA4CAA66}" srcOrd="0" destOrd="0" presId="urn:microsoft.com/office/officeart/2018/5/layout/IconCircleLabelList"/>
    <dgm:cxn modelId="{080BCBC5-E42B-460B-8467-50B846311C52}" type="presOf" srcId="{9578C931-E77E-4FBE-A674-A11B6B4A619E}" destId="{6A26BE77-5E41-4147-A220-997D95BE7920}" srcOrd="0" destOrd="0" presId="urn:microsoft.com/office/officeart/2018/5/layout/IconCircleLabelList"/>
    <dgm:cxn modelId="{6220FCD5-889E-439B-A4F6-CBE241AAD84E}" srcId="{296BE534-583E-4892-9B74-4D1DFEEEDA7C}" destId="{D9278FCB-12AC-4F67-A8CF-5E414C92830E}" srcOrd="2" destOrd="0" parTransId="{D8772FCE-5032-4911-A21D-A5C875396302}" sibTransId="{927E1110-635D-43CE-869A-BB7F68B1DF2D}"/>
    <dgm:cxn modelId="{99C276F6-D0C3-4F96-816D-3DF6BD42CD9A}" srcId="{296BE534-583E-4892-9B74-4D1DFEEEDA7C}" destId="{9578C931-E77E-4FBE-A674-A11B6B4A619E}" srcOrd="3" destOrd="0" parTransId="{6187E6E2-AD7C-448A-94C5-7B5C3D18F007}" sibTransId="{AFFF67EF-AD7B-4FFE-B6EC-18121A84FBA5}"/>
    <dgm:cxn modelId="{409E923E-EAC0-4F03-9751-C01B4E4F4908}" type="presParOf" srcId="{278D6D51-B435-439A-8FD5-4A7210473C3C}" destId="{7C2D98EC-1DA5-4C97-BB3E-0FD97DE76284}" srcOrd="0" destOrd="0" presId="urn:microsoft.com/office/officeart/2018/5/layout/IconCircleLabelList"/>
    <dgm:cxn modelId="{BB17FDCF-AFC3-4E0B-87C9-551985D6068C}" type="presParOf" srcId="{7C2D98EC-1DA5-4C97-BB3E-0FD97DE76284}" destId="{5AA410B1-11BF-4FEF-8869-60BB96602445}" srcOrd="0" destOrd="0" presId="urn:microsoft.com/office/officeart/2018/5/layout/IconCircleLabelList"/>
    <dgm:cxn modelId="{17EFEE25-112C-49F7-BE92-F18275D01ADD}" type="presParOf" srcId="{7C2D98EC-1DA5-4C97-BB3E-0FD97DE76284}" destId="{596FACB5-1AB3-4D18-8B5D-FF6C19D308C0}" srcOrd="1" destOrd="0" presId="urn:microsoft.com/office/officeart/2018/5/layout/IconCircleLabelList"/>
    <dgm:cxn modelId="{8D162F84-38BF-4785-A387-D4C313F3214C}" type="presParOf" srcId="{7C2D98EC-1DA5-4C97-BB3E-0FD97DE76284}" destId="{DBCE7E03-6AE0-4FB1-B8D0-2CBE542905A2}" srcOrd="2" destOrd="0" presId="urn:microsoft.com/office/officeart/2018/5/layout/IconCircleLabelList"/>
    <dgm:cxn modelId="{FB1119EC-071C-430A-9FA4-BD1DFD70A5FB}" type="presParOf" srcId="{7C2D98EC-1DA5-4C97-BB3E-0FD97DE76284}" destId="{7B733241-FB0E-485D-ADED-8FD4AAB6737A}" srcOrd="3" destOrd="0" presId="urn:microsoft.com/office/officeart/2018/5/layout/IconCircleLabelList"/>
    <dgm:cxn modelId="{BEF9959C-0371-4B0E-8297-F59794FEB17F}" type="presParOf" srcId="{278D6D51-B435-439A-8FD5-4A7210473C3C}" destId="{FAA011F7-4DA6-4049-BC40-32BCF58B7125}" srcOrd="1" destOrd="0" presId="urn:microsoft.com/office/officeart/2018/5/layout/IconCircleLabelList"/>
    <dgm:cxn modelId="{FD633637-9D08-4145-B490-9BEEB40097DF}" type="presParOf" srcId="{278D6D51-B435-439A-8FD5-4A7210473C3C}" destId="{324BCF60-34C2-40CD-A228-C6BF897A6A10}" srcOrd="2" destOrd="0" presId="urn:microsoft.com/office/officeart/2018/5/layout/IconCircleLabelList"/>
    <dgm:cxn modelId="{FF50AB12-3870-43E8-B1EC-FE1DB47344D5}" type="presParOf" srcId="{324BCF60-34C2-40CD-A228-C6BF897A6A10}" destId="{A9EB23E6-35D9-439E-A30E-C1FB8AEC18F1}" srcOrd="0" destOrd="0" presId="urn:microsoft.com/office/officeart/2018/5/layout/IconCircleLabelList"/>
    <dgm:cxn modelId="{30D90110-AB1A-4DF8-9071-09BC6C5107AB}" type="presParOf" srcId="{324BCF60-34C2-40CD-A228-C6BF897A6A10}" destId="{36BE1A7F-3FC6-4038-BD58-9D640E474EAA}" srcOrd="1" destOrd="0" presId="urn:microsoft.com/office/officeart/2018/5/layout/IconCircleLabelList"/>
    <dgm:cxn modelId="{9D04BE98-4078-4DBA-82CC-0E48BD214707}" type="presParOf" srcId="{324BCF60-34C2-40CD-A228-C6BF897A6A10}" destId="{2B52A40B-8B22-41B9-B6C1-39A2EFA5E64B}" srcOrd="2" destOrd="0" presId="urn:microsoft.com/office/officeart/2018/5/layout/IconCircleLabelList"/>
    <dgm:cxn modelId="{F0371FF6-1EFB-45EC-A636-F400E6039585}" type="presParOf" srcId="{324BCF60-34C2-40CD-A228-C6BF897A6A10}" destId="{168A11DB-83F0-4E00-BCD3-11F6DA4CAA66}" srcOrd="3" destOrd="0" presId="urn:microsoft.com/office/officeart/2018/5/layout/IconCircleLabelList"/>
    <dgm:cxn modelId="{EDA8D2A4-EE4E-4623-AAB0-9EA3B143EEE7}" type="presParOf" srcId="{278D6D51-B435-439A-8FD5-4A7210473C3C}" destId="{D1402B9F-7DD3-460F-8C0F-80A2A4596E76}" srcOrd="3" destOrd="0" presId="urn:microsoft.com/office/officeart/2018/5/layout/IconCircleLabelList"/>
    <dgm:cxn modelId="{B8FE6B2E-62C1-42C7-905D-0BB544A19F0B}" type="presParOf" srcId="{278D6D51-B435-439A-8FD5-4A7210473C3C}" destId="{21D9A4E9-D9B1-4658-ADA8-8793EFD0A260}" srcOrd="4" destOrd="0" presId="urn:microsoft.com/office/officeart/2018/5/layout/IconCircleLabelList"/>
    <dgm:cxn modelId="{4894D3C1-B4E1-4C7B-8927-E19D525BC4E5}" type="presParOf" srcId="{21D9A4E9-D9B1-4658-ADA8-8793EFD0A260}" destId="{AAFB225A-EE81-4451-BED9-AA71C3AE4C71}" srcOrd="0" destOrd="0" presId="urn:microsoft.com/office/officeart/2018/5/layout/IconCircleLabelList"/>
    <dgm:cxn modelId="{38AE47DE-C014-4B17-9605-78F54E025BF0}" type="presParOf" srcId="{21D9A4E9-D9B1-4658-ADA8-8793EFD0A260}" destId="{40BE07E1-DA10-49E0-A170-CFB90B4213BE}" srcOrd="1" destOrd="0" presId="urn:microsoft.com/office/officeart/2018/5/layout/IconCircleLabelList"/>
    <dgm:cxn modelId="{C151DAED-84BB-4334-BDD8-0298ACB8E034}" type="presParOf" srcId="{21D9A4E9-D9B1-4658-ADA8-8793EFD0A260}" destId="{268A0B7C-1163-4993-994C-425084A7327F}" srcOrd="2" destOrd="0" presId="urn:microsoft.com/office/officeart/2018/5/layout/IconCircleLabelList"/>
    <dgm:cxn modelId="{1D8E39CD-B14F-45E4-AAF8-8D2DEAFD5C22}" type="presParOf" srcId="{21D9A4E9-D9B1-4658-ADA8-8793EFD0A260}" destId="{FB1B5190-C3EA-4665-9A4B-03FA83F53DF3}" srcOrd="3" destOrd="0" presId="urn:microsoft.com/office/officeart/2018/5/layout/IconCircleLabelList"/>
    <dgm:cxn modelId="{74CCD75C-344A-49B2-A045-D9D80B850ED9}" type="presParOf" srcId="{278D6D51-B435-439A-8FD5-4A7210473C3C}" destId="{1D22A341-4CAB-4282-A2BC-89EE2A985381}" srcOrd="5" destOrd="0" presId="urn:microsoft.com/office/officeart/2018/5/layout/IconCircleLabelList"/>
    <dgm:cxn modelId="{D33C56EB-8C62-4679-84D2-88FBC9C3BBA6}" type="presParOf" srcId="{278D6D51-B435-439A-8FD5-4A7210473C3C}" destId="{67B47318-B056-41BF-AAB6-C6E98193B9BD}" srcOrd="6" destOrd="0" presId="urn:microsoft.com/office/officeart/2018/5/layout/IconCircleLabelList"/>
    <dgm:cxn modelId="{E622B84B-4A8E-4AC0-A07D-350540001306}" type="presParOf" srcId="{67B47318-B056-41BF-AAB6-C6E98193B9BD}" destId="{E7928E35-547E-447E-936D-0A46A1915682}" srcOrd="0" destOrd="0" presId="urn:microsoft.com/office/officeart/2018/5/layout/IconCircleLabelList"/>
    <dgm:cxn modelId="{9295C4B1-DDA4-48E4-B897-37EBD01BF095}" type="presParOf" srcId="{67B47318-B056-41BF-AAB6-C6E98193B9BD}" destId="{1AC82215-79BA-463C-8374-A6F586FBDA6E}" srcOrd="1" destOrd="0" presId="urn:microsoft.com/office/officeart/2018/5/layout/IconCircleLabelList"/>
    <dgm:cxn modelId="{F5EF827B-8B1D-4DC1-A073-577EC0D4C381}" type="presParOf" srcId="{67B47318-B056-41BF-AAB6-C6E98193B9BD}" destId="{FD4D1199-E405-44EB-853D-8FD906088DF0}" srcOrd="2" destOrd="0" presId="urn:microsoft.com/office/officeart/2018/5/layout/IconCircleLabelList"/>
    <dgm:cxn modelId="{8E3E2DEF-B93F-4AB2-A004-7061E0A0F7C2}" type="presParOf" srcId="{67B47318-B056-41BF-AAB6-C6E98193B9BD}" destId="{6A26BE77-5E41-4147-A220-997D95BE792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2867111-DBB1-437D-B20E-3BD33326668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013EF26-6714-4F46-9409-20D297FF79EB}">
      <dgm:prSet/>
      <dgm:spPr/>
      <dgm:t>
        <a:bodyPr/>
        <a:lstStyle/>
        <a:p>
          <a:r>
            <a:rPr lang="en-US" b="0" i="0" baseline="0"/>
            <a:t>👨‍💼 Admin creates and edits weekly schedules</a:t>
          </a:r>
          <a:endParaRPr lang="en-US"/>
        </a:p>
      </dgm:t>
    </dgm:pt>
    <dgm:pt modelId="{25F902A1-495B-4C5A-A6BA-52E2A2106CCD}" type="parTrans" cxnId="{2FABE7EA-3034-4140-BA6E-317CC5E74613}">
      <dgm:prSet/>
      <dgm:spPr/>
      <dgm:t>
        <a:bodyPr/>
        <a:lstStyle/>
        <a:p>
          <a:endParaRPr lang="en-US"/>
        </a:p>
      </dgm:t>
    </dgm:pt>
    <dgm:pt modelId="{891C2BCA-DA71-4896-B455-FF245DE42E8F}" type="sibTrans" cxnId="{2FABE7EA-3034-4140-BA6E-317CC5E74613}">
      <dgm:prSet/>
      <dgm:spPr/>
      <dgm:t>
        <a:bodyPr/>
        <a:lstStyle/>
        <a:p>
          <a:endParaRPr lang="en-US"/>
        </a:p>
      </dgm:t>
    </dgm:pt>
    <dgm:pt modelId="{E2C3A311-9078-477F-8C57-FFFBABD3C4DD}">
      <dgm:prSet/>
      <dgm:spPr/>
      <dgm:t>
        <a:bodyPr/>
        <a:lstStyle/>
        <a:p>
          <a:r>
            <a:rPr lang="en-US" b="0" i="0" baseline="0"/>
            <a:t>🕒 Assign time slots, rooms, and teachers</a:t>
          </a:r>
          <a:endParaRPr lang="en-US"/>
        </a:p>
      </dgm:t>
    </dgm:pt>
    <dgm:pt modelId="{41FC48EC-6AA8-49F2-9069-E87504C6B60D}" type="parTrans" cxnId="{5EF42E56-5528-44CC-BB29-058B8D5C4069}">
      <dgm:prSet/>
      <dgm:spPr/>
      <dgm:t>
        <a:bodyPr/>
        <a:lstStyle/>
        <a:p>
          <a:endParaRPr lang="en-US"/>
        </a:p>
      </dgm:t>
    </dgm:pt>
    <dgm:pt modelId="{13DBC8FF-E835-49A2-979D-369E418A3130}" type="sibTrans" cxnId="{5EF42E56-5528-44CC-BB29-058B8D5C4069}">
      <dgm:prSet/>
      <dgm:spPr/>
      <dgm:t>
        <a:bodyPr/>
        <a:lstStyle/>
        <a:p>
          <a:endParaRPr lang="en-US"/>
        </a:p>
      </dgm:t>
    </dgm:pt>
    <dgm:pt modelId="{032F3CA4-3D65-4950-A893-650C7B1DB0AB}">
      <dgm:prSet/>
      <dgm:spPr/>
      <dgm:t>
        <a:bodyPr/>
        <a:lstStyle/>
        <a:p>
          <a:r>
            <a:rPr lang="en-US" b="0" i="0" baseline="0"/>
            <a:t>👩‍🏫 Students and teachers view dynamic timetables</a:t>
          </a:r>
          <a:endParaRPr lang="en-US"/>
        </a:p>
      </dgm:t>
    </dgm:pt>
    <dgm:pt modelId="{3ABB59EC-506E-405F-BFDD-2CC8632AEDED}" type="parTrans" cxnId="{561C9D74-F678-4715-B13C-4D0AC7A9DA0F}">
      <dgm:prSet/>
      <dgm:spPr/>
      <dgm:t>
        <a:bodyPr/>
        <a:lstStyle/>
        <a:p>
          <a:endParaRPr lang="en-US"/>
        </a:p>
      </dgm:t>
    </dgm:pt>
    <dgm:pt modelId="{412B223C-2D1A-4211-A292-C93C3D3A8139}" type="sibTrans" cxnId="{561C9D74-F678-4715-B13C-4D0AC7A9DA0F}">
      <dgm:prSet/>
      <dgm:spPr/>
      <dgm:t>
        <a:bodyPr/>
        <a:lstStyle/>
        <a:p>
          <a:endParaRPr lang="en-US"/>
        </a:p>
      </dgm:t>
    </dgm:pt>
    <dgm:pt modelId="{48244867-6711-47EA-9493-6BE386F15CE4}">
      <dgm:prSet/>
      <dgm:spPr/>
      <dgm:t>
        <a:bodyPr/>
        <a:lstStyle/>
        <a:p>
          <a:r>
            <a:rPr lang="en-US" b="0" i="0" baseline="0"/>
            <a:t>🎛️ Uses CSS grid layout</a:t>
          </a:r>
          <a:endParaRPr lang="en-US"/>
        </a:p>
      </dgm:t>
    </dgm:pt>
    <dgm:pt modelId="{875A698C-9A2A-4CE7-A04F-7664704F339D}" type="parTrans" cxnId="{CF7A74F8-53EC-4462-ABC9-454AB95606E3}">
      <dgm:prSet/>
      <dgm:spPr/>
      <dgm:t>
        <a:bodyPr/>
        <a:lstStyle/>
        <a:p>
          <a:endParaRPr lang="en-US"/>
        </a:p>
      </dgm:t>
    </dgm:pt>
    <dgm:pt modelId="{2818C0F8-251D-4F7E-BE4C-7A06F54E5403}" type="sibTrans" cxnId="{CF7A74F8-53EC-4462-ABC9-454AB95606E3}">
      <dgm:prSet/>
      <dgm:spPr/>
      <dgm:t>
        <a:bodyPr/>
        <a:lstStyle/>
        <a:p>
          <a:endParaRPr lang="en-US"/>
        </a:p>
      </dgm:t>
    </dgm:pt>
    <dgm:pt modelId="{D5C3D841-2AB6-4654-A1B7-524345136BD6}" type="pres">
      <dgm:prSet presAssocID="{62867111-DBB1-437D-B20E-3BD333266684}" presName="root" presStyleCnt="0">
        <dgm:presLayoutVars>
          <dgm:dir/>
          <dgm:resizeHandles val="exact"/>
        </dgm:presLayoutVars>
      </dgm:prSet>
      <dgm:spPr/>
    </dgm:pt>
    <dgm:pt modelId="{3B5628EC-FC7C-4186-AD15-E585EB123F4D}" type="pres">
      <dgm:prSet presAssocID="{F013EF26-6714-4F46-9409-20D297FF79EB}" presName="compNode" presStyleCnt="0"/>
      <dgm:spPr/>
    </dgm:pt>
    <dgm:pt modelId="{C6BAC5A5-FC1A-4C5C-BF8B-05D8DE186036}" type="pres">
      <dgm:prSet presAssocID="{F013EF26-6714-4F46-9409-20D297FF79E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DD6733EB-858D-4820-947E-F29EF040A270}" type="pres">
      <dgm:prSet presAssocID="{F013EF26-6714-4F46-9409-20D297FF79EB}" presName="spaceRect" presStyleCnt="0"/>
      <dgm:spPr/>
    </dgm:pt>
    <dgm:pt modelId="{EB86B76D-6B92-4834-8C9C-936D48DB97BE}" type="pres">
      <dgm:prSet presAssocID="{F013EF26-6714-4F46-9409-20D297FF79EB}" presName="textRect" presStyleLbl="revTx" presStyleIdx="0" presStyleCnt="4">
        <dgm:presLayoutVars>
          <dgm:chMax val="1"/>
          <dgm:chPref val="1"/>
        </dgm:presLayoutVars>
      </dgm:prSet>
      <dgm:spPr/>
    </dgm:pt>
    <dgm:pt modelId="{7BE8BD30-5545-47FF-AB4B-5072E0327C9A}" type="pres">
      <dgm:prSet presAssocID="{891C2BCA-DA71-4896-B455-FF245DE42E8F}" presName="sibTrans" presStyleCnt="0"/>
      <dgm:spPr/>
    </dgm:pt>
    <dgm:pt modelId="{B1011C0E-8E29-4D6A-A1E0-8A1150472CE7}" type="pres">
      <dgm:prSet presAssocID="{E2C3A311-9078-477F-8C57-FFFBABD3C4DD}" presName="compNode" presStyleCnt="0"/>
      <dgm:spPr/>
    </dgm:pt>
    <dgm:pt modelId="{A1AC10D6-EDD7-4D8F-9C46-516EC9BEA019}" type="pres">
      <dgm:prSet presAssocID="{E2C3A311-9078-477F-8C57-FFFBABD3C4D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DC045233-3700-4326-8B22-D1E5655E3EC8}" type="pres">
      <dgm:prSet presAssocID="{E2C3A311-9078-477F-8C57-FFFBABD3C4DD}" presName="spaceRect" presStyleCnt="0"/>
      <dgm:spPr/>
    </dgm:pt>
    <dgm:pt modelId="{A512F012-FDD6-41A3-8529-3DA0A0E181F5}" type="pres">
      <dgm:prSet presAssocID="{E2C3A311-9078-477F-8C57-FFFBABD3C4DD}" presName="textRect" presStyleLbl="revTx" presStyleIdx="1" presStyleCnt="4">
        <dgm:presLayoutVars>
          <dgm:chMax val="1"/>
          <dgm:chPref val="1"/>
        </dgm:presLayoutVars>
      </dgm:prSet>
      <dgm:spPr/>
    </dgm:pt>
    <dgm:pt modelId="{564E871C-799C-46B2-9CE0-EF4F3095B7D3}" type="pres">
      <dgm:prSet presAssocID="{13DBC8FF-E835-49A2-979D-369E418A3130}" presName="sibTrans" presStyleCnt="0"/>
      <dgm:spPr/>
    </dgm:pt>
    <dgm:pt modelId="{985ED021-1956-4036-910C-A2F310B6D65D}" type="pres">
      <dgm:prSet presAssocID="{032F3CA4-3D65-4950-A893-650C7B1DB0AB}" presName="compNode" presStyleCnt="0"/>
      <dgm:spPr/>
    </dgm:pt>
    <dgm:pt modelId="{C41F8DDB-446F-49C1-B87D-234068067C54}" type="pres">
      <dgm:prSet presAssocID="{032F3CA4-3D65-4950-A893-650C7B1DB0A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A798477A-D7E8-43AB-86C8-6F5CEE70DB6B}" type="pres">
      <dgm:prSet presAssocID="{032F3CA4-3D65-4950-A893-650C7B1DB0AB}" presName="spaceRect" presStyleCnt="0"/>
      <dgm:spPr/>
    </dgm:pt>
    <dgm:pt modelId="{0098F736-649A-415F-8B1C-02D6E2CECE7C}" type="pres">
      <dgm:prSet presAssocID="{032F3CA4-3D65-4950-A893-650C7B1DB0AB}" presName="textRect" presStyleLbl="revTx" presStyleIdx="2" presStyleCnt="4">
        <dgm:presLayoutVars>
          <dgm:chMax val="1"/>
          <dgm:chPref val="1"/>
        </dgm:presLayoutVars>
      </dgm:prSet>
      <dgm:spPr/>
    </dgm:pt>
    <dgm:pt modelId="{29DBF03A-97D3-4808-9320-FE53EA50AD7B}" type="pres">
      <dgm:prSet presAssocID="{412B223C-2D1A-4211-A292-C93C3D3A8139}" presName="sibTrans" presStyleCnt="0"/>
      <dgm:spPr/>
    </dgm:pt>
    <dgm:pt modelId="{B0E96A94-8B22-4EAD-A1C9-530D1BACE773}" type="pres">
      <dgm:prSet presAssocID="{48244867-6711-47EA-9493-6BE386F15CE4}" presName="compNode" presStyleCnt="0"/>
      <dgm:spPr/>
    </dgm:pt>
    <dgm:pt modelId="{30A8B0EF-7F2B-495A-B453-239217A3644C}" type="pres">
      <dgm:prSet presAssocID="{48244867-6711-47EA-9493-6BE386F15CE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144006E-F231-4C30-ADFB-0E6F4321416B}" type="pres">
      <dgm:prSet presAssocID="{48244867-6711-47EA-9493-6BE386F15CE4}" presName="spaceRect" presStyleCnt="0"/>
      <dgm:spPr/>
    </dgm:pt>
    <dgm:pt modelId="{C6E8C097-5328-4A51-92CC-6F3E6FF4077D}" type="pres">
      <dgm:prSet presAssocID="{48244867-6711-47EA-9493-6BE386F15CE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A05E704-A08B-448B-92C4-F8FA836C658D}" type="presOf" srcId="{62867111-DBB1-437D-B20E-3BD333266684}" destId="{D5C3D841-2AB6-4654-A1B7-524345136BD6}" srcOrd="0" destOrd="0" presId="urn:microsoft.com/office/officeart/2018/2/layout/IconLabelList"/>
    <dgm:cxn modelId="{561C9D74-F678-4715-B13C-4D0AC7A9DA0F}" srcId="{62867111-DBB1-437D-B20E-3BD333266684}" destId="{032F3CA4-3D65-4950-A893-650C7B1DB0AB}" srcOrd="2" destOrd="0" parTransId="{3ABB59EC-506E-405F-BFDD-2CC8632AEDED}" sibTransId="{412B223C-2D1A-4211-A292-C93C3D3A8139}"/>
    <dgm:cxn modelId="{5EF42E56-5528-44CC-BB29-058B8D5C4069}" srcId="{62867111-DBB1-437D-B20E-3BD333266684}" destId="{E2C3A311-9078-477F-8C57-FFFBABD3C4DD}" srcOrd="1" destOrd="0" parTransId="{41FC48EC-6AA8-49F2-9069-E87504C6B60D}" sibTransId="{13DBC8FF-E835-49A2-979D-369E418A3130}"/>
    <dgm:cxn modelId="{85C18356-2C97-471D-9E96-7BABCC4DC5AC}" type="presOf" srcId="{E2C3A311-9078-477F-8C57-FFFBABD3C4DD}" destId="{A512F012-FDD6-41A3-8529-3DA0A0E181F5}" srcOrd="0" destOrd="0" presId="urn:microsoft.com/office/officeart/2018/2/layout/IconLabelList"/>
    <dgm:cxn modelId="{21703F96-AC1E-4683-A7E4-6565E696CA85}" type="presOf" srcId="{F013EF26-6714-4F46-9409-20D297FF79EB}" destId="{EB86B76D-6B92-4834-8C9C-936D48DB97BE}" srcOrd="0" destOrd="0" presId="urn:microsoft.com/office/officeart/2018/2/layout/IconLabelList"/>
    <dgm:cxn modelId="{04F2DDA5-E90E-42DB-89F5-1B3F8950B3D2}" type="presOf" srcId="{032F3CA4-3D65-4950-A893-650C7B1DB0AB}" destId="{0098F736-649A-415F-8B1C-02D6E2CECE7C}" srcOrd="0" destOrd="0" presId="urn:microsoft.com/office/officeart/2018/2/layout/IconLabelList"/>
    <dgm:cxn modelId="{2FABE7EA-3034-4140-BA6E-317CC5E74613}" srcId="{62867111-DBB1-437D-B20E-3BD333266684}" destId="{F013EF26-6714-4F46-9409-20D297FF79EB}" srcOrd="0" destOrd="0" parTransId="{25F902A1-495B-4C5A-A6BA-52E2A2106CCD}" sibTransId="{891C2BCA-DA71-4896-B455-FF245DE42E8F}"/>
    <dgm:cxn modelId="{CF7A74F8-53EC-4462-ABC9-454AB95606E3}" srcId="{62867111-DBB1-437D-B20E-3BD333266684}" destId="{48244867-6711-47EA-9493-6BE386F15CE4}" srcOrd="3" destOrd="0" parTransId="{875A698C-9A2A-4CE7-A04F-7664704F339D}" sibTransId="{2818C0F8-251D-4F7E-BE4C-7A06F54E5403}"/>
    <dgm:cxn modelId="{2E5BB9FB-6436-4951-B4B9-B5BF3569D16C}" type="presOf" srcId="{48244867-6711-47EA-9493-6BE386F15CE4}" destId="{C6E8C097-5328-4A51-92CC-6F3E6FF4077D}" srcOrd="0" destOrd="0" presId="urn:microsoft.com/office/officeart/2018/2/layout/IconLabelList"/>
    <dgm:cxn modelId="{D34076C1-3FBA-44E3-9652-6F3BE66864A3}" type="presParOf" srcId="{D5C3D841-2AB6-4654-A1B7-524345136BD6}" destId="{3B5628EC-FC7C-4186-AD15-E585EB123F4D}" srcOrd="0" destOrd="0" presId="urn:microsoft.com/office/officeart/2018/2/layout/IconLabelList"/>
    <dgm:cxn modelId="{9942F3F5-0EE1-46F1-8B77-2DEEB3DB8358}" type="presParOf" srcId="{3B5628EC-FC7C-4186-AD15-E585EB123F4D}" destId="{C6BAC5A5-FC1A-4C5C-BF8B-05D8DE186036}" srcOrd="0" destOrd="0" presId="urn:microsoft.com/office/officeart/2018/2/layout/IconLabelList"/>
    <dgm:cxn modelId="{A7943270-C3C4-4843-80CB-5AC5C8D6FBD4}" type="presParOf" srcId="{3B5628EC-FC7C-4186-AD15-E585EB123F4D}" destId="{DD6733EB-858D-4820-947E-F29EF040A270}" srcOrd="1" destOrd="0" presId="urn:microsoft.com/office/officeart/2018/2/layout/IconLabelList"/>
    <dgm:cxn modelId="{3AD9B7D0-BCC4-4D27-A270-58F0C9852F04}" type="presParOf" srcId="{3B5628EC-FC7C-4186-AD15-E585EB123F4D}" destId="{EB86B76D-6B92-4834-8C9C-936D48DB97BE}" srcOrd="2" destOrd="0" presId="urn:microsoft.com/office/officeart/2018/2/layout/IconLabelList"/>
    <dgm:cxn modelId="{59E37D1A-F6A7-4952-ACEA-9852361145EB}" type="presParOf" srcId="{D5C3D841-2AB6-4654-A1B7-524345136BD6}" destId="{7BE8BD30-5545-47FF-AB4B-5072E0327C9A}" srcOrd="1" destOrd="0" presId="urn:microsoft.com/office/officeart/2018/2/layout/IconLabelList"/>
    <dgm:cxn modelId="{53DAE74D-5DE9-4ED7-BA85-0662360FA0D8}" type="presParOf" srcId="{D5C3D841-2AB6-4654-A1B7-524345136BD6}" destId="{B1011C0E-8E29-4D6A-A1E0-8A1150472CE7}" srcOrd="2" destOrd="0" presId="urn:microsoft.com/office/officeart/2018/2/layout/IconLabelList"/>
    <dgm:cxn modelId="{155AD905-5857-4132-A1CF-6FECDFA825BE}" type="presParOf" srcId="{B1011C0E-8E29-4D6A-A1E0-8A1150472CE7}" destId="{A1AC10D6-EDD7-4D8F-9C46-516EC9BEA019}" srcOrd="0" destOrd="0" presId="urn:microsoft.com/office/officeart/2018/2/layout/IconLabelList"/>
    <dgm:cxn modelId="{63175C64-62AC-4951-B9F3-8F9AE42700AC}" type="presParOf" srcId="{B1011C0E-8E29-4D6A-A1E0-8A1150472CE7}" destId="{DC045233-3700-4326-8B22-D1E5655E3EC8}" srcOrd="1" destOrd="0" presId="urn:microsoft.com/office/officeart/2018/2/layout/IconLabelList"/>
    <dgm:cxn modelId="{6EE3DD6A-79F8-4006-A30A-73EB2BA5F087}" type="presParOf" srcId="{B1011C0E-8E29-4D6A-A1E0-8A1150472CE7}" destId="{A512F012-FDD6-41A3-8529-3DA0A0E181F5}" srcOrd="2" destOrd="0" presId="urn:microsoft.com/office/officeart/2018/2/layout/IconLabelList"/>
    <dgm:cxn modelId="{B0FE7CBD-E7AD-4EF1-9634-19E3E48DEC0B}" type="presParOf" srcId="{D5C3D841-2AB6-4654-A1B7-524345136BD6}" destId="{564E871C-799C-46B2-9CE0-EF4F3095B7D3}" srcOrd="3" destOrd="0" presId="urn:microsoft.com/office/officeart/2018/2/layout/IconLabelList"/>
    <dgm:cxn modelId="{6C742120-1B43-4F3B-A808-85148081BF7E}" type="presParOf" srcId="{D5C3D841-2AB6-4654-A1B7-524345136BD6}" destId="{985ED021-1956-4036-910C-A2F310B6D65D}" srcOrd="4" destOrd="0" presId="urn:microsoft.com/office/officeart/2018/2/layout/IconLabelList"/>
    <dgm:cxn modelId="{1046D5E3-A97B-4E1F-A7C0-FDBA14B20D20}" type="presParOf" srcId="{985ED021-1956-4036-910C-A2F310B6D65D}" destId="{C41F8DDB-446F-49C1-B87D-234068067C54}" srcOrd="0" destOrd="0" presId="urn:microsoft.com/office/officeart/2018/2/layout/IconLabelList"/>
    <dgm:cxn modelId="{A53EF1BA-D3EA-45CC-9A56-FA37DCB2982D}" type="presParOf" srcId="{985ED021-1956-4036-910C-A2F310B6D65D}" destId="{A798477A-D7E8-43AB-86C8-6F5CEE70DB6B}" srcOrd="1" destOrd="0" presId="urn:microsoft.com/office/officeart/2018/2/layout/IconLabelList"/>
    <dgm:cxn modelId="{93F9EAC0-7528-41A8-8D73-E90C62841FFF}" type="presParOf" srcId="{985ED021-1956-4036-910C-A2F310B6D65D}" destId="{0098F736-649A-415F-8B1C-02D6E2CECE7C}" srcOrd="2" destOrd="0" presId="urn:microsoft.com/office/officeart/2018/2/layout/IconLabelList"/>
    <dgm:cxn modelId="{59C1580D-0482-4C0B-A9A8-7F65AA34C63E}" type="presParOf" srcId="{D5C3D841-2AB6-4654-A1B7-524345136BD6}" destId="{29DBF03A-97D3-4808-9320-FE53EA50AD7B}" srcOrd="5" destOrd="0" presId="urn:microsoft.com/office/officeart/2018/2/layout/IconLabelList"/>
    <dgm:cxn modelId="{8AA02DDB-6DB9-4EE0-AB55-F7B7F658AE63}" type="presParOf" srcId="{D5C3D841-2AB6-4654-A1B7-524345136BD6}" destId="{B0E96A94-8B22-4EAD-A1C9-530D1BACE773}" srcOrd="6" destOrd="0" presId="urn:microsoft.com/office/officeart/2018/2/layout/IconLabelList"/>
    <dgm:cxn modelId="{D0CA527F-962B-4DC9-ABEF-44AE9A736A6C}" type="presParOf" srcId="{B0E96A94-8B22-4EAD-A1C9-530D1BACE773}" destId="{30A8B0EF-7F2B-495A-B453-239217A3644C}" srcOrd="0" destOrd="0" presId="urn:microsoft.com/office/officeart/2018/2/layout/IconLabelList"/>
    <dgm:cxn modelId="{B5E6C4F5-C4FD-4B2C-9EFF-710379727F22}" type="presParOf" srcId="{B0E96A94-8B22-4EAD-A1C9-530D1BACE773}" destId="{0144006E-F231-4C30-ADFB-0E6F4321416B}" srcOrd="1" destOrd="0" presId="urn:microsoft.com/office/officeart/2018/2/layout/IconLabelList"/>
    <dgm:cxn modelId="{DDFB6AC6-2AF5-4229-ADF0-69EB0782079E}" type="presParOf" srcId="{B0E96A94-8B22-4EAD-A1C9-530D1BACE773}" destId="{C6E8C097-5328-4A51-92CC-6F3E6FF4077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F8B00FB-B14F-49D3-B7BB-7ECDAB69571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E0694D3-D8DB-4342-99F5-A51FB2D527B5}">
      <dgm:prSet/>
      <dgm:spPr/>
      <dgm:t>
        <a:bodyPr/>
        <a:lstStyle/>
        <a:p>
          <a:pPr>
            <a:defRPr cap="all"/>
          </a:pPr>
          <a:r>
            <a:rPr lang="en-US" b="0" i="0" baseline="0"/>
            <a:t>🧑‍🏫 Teacher, 👨‍🎓 Student, 📚 Subject, 🏢 Department, 🏫 Room, ⏰ TimeSlot models</a:t>
          </a:r>
          <a:endParaRPr lang="en-US"/>
        </a:p>
      </dgm:t>
    </dgm:pt>
    <dgm:pt modelId="{20200145-820F-47FF-A0D4-3F4E10E41E68}" type="parTrans" cxnId="{F97F7648-13C6-4366-98EA-29B248E3F607}">
      <dgm:prSet/>
      <dgm:spPr/>
      <dgm:t>
        <a:bodyPr/>
        <a:lstStyle/>
        <a:p>
          <a:endParaRPr lang="en-US"/>
        </a:p>
      </dgm:t>
    </dgm:pt>
    <dgm:pt modelId="{28056789-2860-4A52-9292-70478BC793EC}" type="sibTrans" cxnId="{F97F7648-13C6-4366-98EA-29B248E3F607}">
      <dgm:prSet/>
      <dgm:spPr/>
      <dgm:t>
        <a:bodyPr/>
        <a:lstStyle/>
        <a:p>
          <a:endParaRPr lang="en-US"/>
        </a:p>
      </dgm:t>
    </dgm:pt>
    <dgm:pt modelId="{13FDEE2E-C1C4-4019-85AB-8B4178B04E6C}">
      <dgm:prSet/>
      <dgm:spPr/>
      <dgm:t>
        <a:bodyPr/>
        <a:lstStyle/>
        <a:p>
          <a:pPr>
            <a:defRPr cap="all"/>
          </a:pPr>
          <a:r>
            <a:rPr lang="en-US" b="0" i="0" baseline="0"/>
            <a:t>🔄 Shared and extended by all functional apps</a:t>
          </a:r>
          <a:endParaRPr lang="en-US"/>
        </a:p>
      </dgm:t>
    </dgm:pt>
    <dgm:pt modelId="{58E2E6AD-6259-4288-B3F9-04B49B61EA02}" type="parTrans" cxnId="{3099B1B3-6FB7-42B9-A0A7-B7257696D594}">
      <dgm:prSet/>
      <dgm:spPr/>
      <dgm:t>
        <a:bodyPr/>
        <a:lstStyle/>
        <a:p>
          <a:endParaRPr lang="en-US"/>
        </a:p>
      </dgm:t>
    </dgm:pt>
    <dgm:pt modelId="{62E64D39-A3E7-4EEC-9A3C-0C76EA4C321E}" type="sibTrans" cxnId="{3099B1B3-6FB7-42B9-A0A7-B7257696D594}">
      <dgm:prSet/>
      <dgm:spPr/>
      <dgm:t>
        <a:bodyPr/>
        <a:lstStyle/>
        <a:p>
          <a:endParaRPr lang="en-US"/>
        </a:p>
      </dgm:t>
    </dgm:pt>
    <dgm:pt modelId="{CE828481-203E-454B-9CB4-CDC18827BA50}">
      <dgm:prSet/>
      <dgm:spPr/>
      <dgm:t>
        <a:bodyPr/>
        <a:lstStyle/>
        <a:p>
          <a:pPr>
            <a:defRPr cap="all"/>
          </a:pPr>
          <a:r>
            <a:rPr lang="en-US" b="0" i="0" baseline="0"/>
            <a:t>🔗 Defines relationships and scheduling</a:t>
          </a:r>
          <a:endParaRPr lang="en-US"/>
        </a:p>
      </dgm:t>
    </dgm:pt>
    <dgm:pt modelId="{0A105DFE-D35F-4C7C-8FE0-3D574C2041CA}" type="parTrans" cxnId="{B1601ECE-8D6A-4FA4-842A-EE5A0DA1A8B5}">
      <dgm:prSet/>
      <dgm:spPr/>
      <dgm:t>
        <a:bodyPr/>
        <a:lstStyle/>
        <a:p>
          <a:endParaRPr lang="en-US"/>
        </a:p>
      </dgm:t>
    </dgm:pt>
    <dgm:pt modelId="{03885156-C741-4970-91BC-0DDA436018E4}" type="sibTrans" cxnId="{B1601ECE-8D6A-4FA4-842A-EE5A0DA1A8B5}">
      <dgm:prSet/>
      <dgm:spPr/>
      <dgm:t>
        <a:bodyPr/>
        <a:lstStyle/>
        <a:p>
          <a:endParaRPr lang="en-US"/>
        </a:p>
      </dgm:t>
    </dgm:pt>
    <dgm:pt modelId="{96301649-0FDD-456E-BBF2-087144983BD6}" type="pres">
      <dgm:prSet presAssocID="{EF8B00FB-B14F-49D3-B7BB-7ECDAB695714}" presName="root" presStyleCnt="0">
        <dgm:presLayoutVars>
          <dgm:dir/>
          <dgm:resizeHandles val="exact"/>
        </dgm:presLayoutVars>
      </dgm:prSet>
      <dgm:spPr/>
    </dgm:pt>
    <dgm:pt modelId="{BD0D39D1-B69E-421E-8C7D-3A1B0020F71A}" type="pres">
      <dgm:prSet presAssocID="{5E0694D3-D8DB-4342-99F5-A51FB2D527B5}" presName="compNode" presStyleCnt="0"/>
      <dgm:spPr/>
    </dgm:pt>
    <dgm:pt modelId="{79152DC2-6D56-4025-83E0-7FF115715522}" type="pres">
      <dgm:prSet presAssocID="{5E0694D3-D8DB-4342-99F5-A51FB2D527B5}" presName="iconBgRect" presStyleLbl="bgShp" presStyleIdx="0" presStyleCnt="3"/>
      <dgm:spPr/>
    </dgm:pt>
    <dgm:pt modelId="{AD47BBBF-B8BC-4696-8B10-AFC1EF49F122}" type="pres">
      <dgm:prSet presAssocID="{5E0694D3-D8DB-4342-99F5-A51FB2D527B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56342058-4798-43AF-BBEA-6562C92C357E}" type="pres">
      <dgm:prSet presAssocID="{5E0694D3-D8DB-4342-99F5-A51FB2D527B5}" presName="spaceRect" presStyleCnt="0"/>
      <dgm:spPr/>
    </dgm:pt>
    <dgm:pt modelId="{4261A7AF-B6C2-4306-ADA3-FFA3A39F10FE}" type="pres">
      <dgm:prSet presAssocID="{5E0694D3-D8DB-4342-99F5-A51FB2D527B5}" presName="textRect" presStyleLbl="revTx" presStyleIdx="0" presStyleCnt="3">
        <dgm:presLayoutVars>
          <dgm:chMax val="1"/>
          <dgm:chPref val="1"/>
        </dgm:presLayoutVars>
      </dgm:prSet>
      <dgm:spPr/>
    </dgm:pt>
    <dgm:pt modelId="{2274456F-B1FC-4504-B4D1-C914626048F7}" type="pres">
      <dgm:prSet presAssocID="{28056789-2860-4A52-9292-70478BC793EC}" presName="sibTrans" presStyleCnt="0"/>
      <dgm:spPr/>
    </dgm:pt>
    <dgm:pt modelId="{BDC573FF-A1B1-4733-8288-FCB7A549285F}" type="pres">
      <dgm:prSet presAssocID="{13FDEE2E-C1C4-4019-85AB-8B4178B04E6C}" presName="compNode" presStyleCnt="0"/>
      <dgm:spPr/>
    </dgm:pt>
    <dgm:pt modelId="{C7759EBD-C4BB-4E69-AF7F-961E07C74598}" type="pres">
      <dgm:prSet presAssocID="{13FDEE2E-C1C4-4019-85AB-8B4178B04E6C}" presName="iconBgRect" presStyleLbl="bgShp" presStyleIdx="1" presStyleCnt="3"/>
      <dgm:spPr/>
    </dgm:pt>
    <dgm:pt modelId="{11BF4B52-B088-4528-9258-A5402CEADA7A}" type="pres">
      <dgm:prSet presAssocID="{13FDEE2E-C1C4-4019-85AB-8B4178B04E6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33E090D-6A4C-4B92-985D-84576A122207}" type="pres">
      <dgm:prSet presAssocID="{13FDEE2E-C1C4-4019-85AB-8B4178B04E6C}" presName="spaceRect" presStyleCnt="0"/>
      <dgm:spPr/>
    </dgm:pt>
    <dgm:pt modelId="{837E77D2-2D12-4EDF-8613-26C51B6E9F22}" type="pres">
      <dgm:prSet presAssocID="{13FDEE2E-C1C4-4019-85AB-8B4178B04E6C}" presName="textRect" presStyleLbl="revTx" presStyleIdx="1" presStyleCnt="3">
        <dgm:presLayoutVars>
          <dgm:chMax val="1"/>
          <dgm:chPref val="1"/>
        </dgm:presLayoutVars>
      </dgm:prSet>
      <dgm:spPr/>
    </dgm:pt>
    <dgm:pt modelId="{73189CBB-63E5-47C3-B181-BC338FA4F862}" type="pres">
      <dgm:prSet presAssocID="{62E64D39-A3E7-4EEC-9A3C-0C76EA4C321E}" presName="sibTrans" presStyleCnt="0"/>
      <dgm:spPr/>
    </dgm:pt>
    <dgm:pt modelId="{37FDFACC-06E3-4429-99F5-CDBD3F88EE40}" type="pres">
      <dgm:prSet presAssocID="{CE828481-203E-454B-9CB4-CDC18827BA50}" presName="compNode" presStyleCnt="0"/>
      <dgm:spPr/>
    </dgm:pt>
    <dgm:pt modelId="{ADEB8D64-B416-45F4-A6FF-4CF5E4FA4385}" type="pres">
      <dgm:prSet presAssocID="{CE828481-203E-454B-9CB4-CDC18827BA50}" presName="iconBgRect" presStyleLbl="bgShp" presStyleIdx="2" presStyleCnt="3"/>
      <dgm:spPr/>
    </dgm:pt>
    <dgm:pt modelId="{5E9C23D1-D718-4FEA-A163-BC09575CBD08}" type="pres">
      <dgm:prSet presAssocID="{CE828481-203E-454B-9CB4-CDC18827BA5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A03225C6-65CF-479E-A292-020D0719CC7C}" type="pres">
      <dgm:prSet presAssocID="{CE828481-203E-454B-9CB4-CDC18827BA50}" presName="spaceRect" presStyleCnt="0"/>
      <dgm:spPr/>
    </dgm:pt>
    <dgm:pt modelId="{151BD01B-C62F-4B23-81AF-7B5E93B0A11C}" type="pres">
      <dgm:prSet presAssocID="{CE828481-203E-454B-9CB4-CDC18827BA5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3CF830F-684D-4883-A466-0D72347C21D7}" type="presOf" srcId="{EF8B00FB-B14F-49D3-B7BB-7ECDAB695714}" destId="{96301649-0FDD-456E-BBF2-087144983BD6}" srcOrd="0" destOrd="0" presId="urn:microsoft.com/office/officeart/2018/5/layout/IconCircleLabelList"/>
    <dgm:cxn modelId="{1EC34747-3947-4472-93D1-5D84E9E6A1DB}" type="presOf" srcId="{CE828481-203E-454B-9CB4-CDC18827BA50}" destId="{151BD01B-C62F-4B23-81AF-7B5E93B0A11C}" srcOrd="0" destOrd="0" presId="urn:microsoft.com/office/officeart/2018/5/layout/IconCircleLabelList"/>
    <dgm:cxn modelId="{F97F7648-13C6-4366-98EA-29B248E3F607}" srcId="{EF8B00FB-B14F-49D3-B7BB-7ECDAB695714}" destId="{5E0694D3-D8DB-4342-99F5-A51FB2D527B5}" srcOrd="0" destOrd="0" parTransId="{20200145-820F-47FF-A0D4-3F4E10E41E68}" sibTransId="{28056789-2860-4A52-9292-70478BC793EC}"/>
    <dgm:cxn modelId="{3099B1B3-6FB7-42B9-A0A7-B7257696D594}" srcId="{EF8B00FB-B14F-49D3-B7BB-7ECDAB695714}" destId="{13FDEE2E-C1C4-4019-85AB-8B4178B04E6C}" srcOrd="1" destOrd="0" parTransId="{58E2E6AD-6259-4288-B3F9-04B49B61EA02}" sibTransId="{62E64D39-A3E7-4EEC-9A3C-0C76EA4C321E}"/>
    <dgm:cxn modelId="{B1601ECE-8D6A-4FA4-842A-EE5A0DA1A8B5}" srcId="{EF8B00FB-B14F-49D3-B7BB-7ECDAB695714}" destId="{CE828481-203E-454B-9CB4-CDC18827BA50}" srcOrd="2" destOrd="0" parTransId="{0A105DFE-D35F-4C7C-8FE0-3D574C2041CA}" sibTransId="{03885156-C741-4970-91BC-0DDA436018E4}"/>
    <dgm:cxn modelId="{A8B92BD6-A660-47A0-A4F7-1173B60BB75C}" type="presOf" srcId="{5E0694D3-D8DB-4342-99F5-A51FB2D527B5}" destId="{4261A7AF-B6C2-4306-ADA3-FFA3A39F10FE}" srcOrd="0" destOrd="0" presId="urn:microsoft.com/office/officeart/2018/5/layout/IconCircleLabelList"/>
    <dgm:cxn modelId="{28DD13ED-1326-4BF2-8067-A1E0B437C6CD}" type="presOf" srcId="{13FDEE2E-C1C4-4019-85AB-8B4178B04E6C}" destId="{837E77D2-2D12-4EDF-8613-26C51B6E9F22}" srcOrd="0" destOrd="0" presId="urn:microsoft.com/office/officeart/2018/5/layout/IconCircleLabelList"/>
    <dgm:cxn modelId="{8F3EF4B4-551F-4B10-A8E7-FF5F98BBDA65}" type="presParOf" srcId="{96301649-0FDD-456E-BBF2-087144983BD6}" destId="{BD0D39D1-B69E-421E-8C7D-3A1B0020F71A}" srcOrd="0" destOrd="0" presId="urn:microsoft.com/office/officeart/2018/5/layout/IconCircleLabelList"/>
    <dgm:cxn modelId="{C458CE68-4EA1-4F62-9547-06D1B2627FDE}" type="presParOf" srcId="{BD0D39D1-B69E-421E-8C7D-3A1B0020F71A}" destId="{79152DC2-6D56-4025-83E0-7FF115715522}" srcOrd="0" destOrd="0" presId="urn:microsoft.com/office/officeart/2018/5/layout/IconCircleLabelList"/>
    <dgm:cxn modelId="{EFAE6845-3A6E-4DEB-862D-07A554BC86E5}" type="presParOf" srcId="{BD0D39D1-B69E-421E-8C7D-3A1B0020F71A}" destId="{AD47BBBF-B8BC-4696-8B10-AFC1EF49F122}" srcOrd="1" destOrd="0" presId="urn:microsoft.com/office/officeart/2018/5/layout/IconCircleLabelList"/>
    <dgm:cxn modelId="{E99BCB80-93CE-4854-B1A5-DC4388134703}" type="presParOf" srcId="{BD0D39D1-B69E-421E-8C7D-3A1B0020F71A}" destId="{56342058-4798-43AF-BBEA-6562C92C357E}" srcOrd="2" destOrd="0" presId="urn:microsoft.com/office/officeart/2018/5/layout/IconCircleLabelList"/>
    <dgm:cxn modelId="{498E96ED-0901-41BE-AC85-277D5E393863}" type="presParOf" srcId="{BD0D39D1-B69E-421E-8C7D-3A1B0020F71A}" destId="{4261A7AF-B6C2-4306-ADA3-FFA3A39F10FE}" srcOrd="3" destOrd="0" presId="urn:microsoft.com/office/officeart/2018/5/layout/IconCircleLabelList"/>
    <dgm:cxn modelId="{2A2D99BE-8A42-4BE8-90AA-2CF3F939E8D7}" type="presParOf" srcId="{96301649-0FDD-456E-BBF2-087144983BD6}" destId="{2274456F-B1FC-4504-B4D1-C914626048F7}" srcOrd="1" destOrd="0" presId="urn:microsoft.com/office/officeart/2018/5/layout/IconCircleLabelList"/>
    <dgm:cxn modelId="{1F91C5B5-24F3-42D7-B077-6C34B6A00FCB}" type="presParOf" srcId="{96301649-0FDD-456E-BBF2-087144983BD6}" destId="{BDC573FF-A1B1-4733-8288-FCB7A549285F}" srcOrd="2" destOrd="0" presId="urn:microsoft.com/office/officeart/2018/5/layout/IconCircleLabelList"/>
    <dgm:cxn modelId="{94CECA26-6C70-4D58-BE93-9D3A8AD35091}" type="presParOf" srcId="{BDC573FF-A1B1-4733-8288-FCB7A549285F}" destId="{C7759EBD-C4BB-4E69-AF7F-961E07C74598}" srcOrd="0" destOrd="0" presId="urn:microsoft.com/office/officeart/2018/5/layout/IconCircleLabelList"/>
    <dgm:cxn modelId="{0DA3DF05-0803-4717-AB2E-7C28505EB475}" type="presParOf" srcId="{BDC573FF-A1B1-4733-8288-FCB7A549285F}" destId="{11BF4B52-B088-4528-9258-A5402CEADA7A}" srcOrd="1" destOrd="0" presId="urn:microsoft.com/office/officeart/2018/5/layout/IconCircleLabelList"/>
    <dgm:cxn modelId="{6B8F7CF7-B245-4FD4-8B36-8E97D091E5BD}" type="presParOf" srcId="{BDC573FF-A1B1-4733-8288-FCB7A549285F}" destId="{733E090D-6A4C-4B92-985D-84576A122207}" srcOrd="2" destOrd="0" presId="urn:microsoft.com/office/officeart/2018/5/layout/IconCircleLabelList"/>
    <dgm:cxn modelId="{635038AC-0C9D-4058-8152-F29EE5DD0894}" type="presParOf" srcId="{BDC573FF-A1B1-4733-8288-FCB7A549285F}" destId="{837E77D2-2D12-4EDF-8613-26C51B6E9F22}" srcOrd="3" destOrd="0" presId="urn:microsoft.com/office/officeart/2018/5/layout/IconCircleLabelList"/>
    <dgm:cxn modelId="{9CECCF15-2394-48AF-A2D6-4A1D233F9B41}" type="presParOf" srcId="{96301649-0FDD-456E-BBF2-087144983BD6}" destId="{73189CBB-63E5-47C3-B181-BC338FA4F862}" srcOrd="3" destOrd="0" presId="urn:microsoft.com/office/officeart/2018/5/layout/IconCircleLabelList"/>
    <dgm:cxn modelId="{63C2C98E-CB1A-454A-9227-65418CB94230}" type="presParOf" srcId="{96301649-0FDD-456E-BBF2-087144983BD6}" destId="{37FDFACC-06E3-4429-99F5-CDBD3F88EE40}" srcOrd="4" destOrd="0" presId="urn:microsoft.com/office/officeart/2018/5/layout/IconCircleLabelList"/>
    <dgm:cxn modelId="{98C37243-725C-4433-B5A4-8A4B1C6CCBF6}" type="presParOf" srcId="{37FDFACC-06E3-4429-99F5-CDBD3F88EE40}" destId="{ADEB8D64-B416-45F4-A6FF-4CF5E4FA4385}" srcOrd="0" destOrd="0" presId="urn:microsoft.com/office/officeart/2018/5/layout/IconCircleLabelList"/>
    <dgm:cxn modelId="{5734DE62-3213-4E86-A18A-E9AF3515D5F3}" type="presParOf" srcId="{37FDFACC-06E3-4429-99F5-CDBD3F88EE40}" destId="{5E9C23D1-D718-4FEA-A163-BC09575CBD08}" srcOrd="1" destOrd="0" presId="urn:microsoft.com/office/officeart/2018/5/layout/IconCircleLabelList"/>
    <dgm:cxn modelId="{514AC89B-9E34-49E4-979E-C6CCA199A466}" type="presParOf" srcId="{37FDFACC-06E3-4429-99F5-CDBD3F88EE40}" destId="{A03225C6-65CF-479E-A292-020D0719CC7C}" srcOrd="2" destOrd="0" presId="urn:microsoft.com/office/officeart/2018/5/layout/IconCircleLabelList"/>
    <dgm:cxn modelId="{5D348532-9598-4585-9531-5630F0C92067}" type="presParOf" srcId="{37FDFACC-06E3-4429-99F5-CDBD3F88EE40}" destId="{151BD01B-C62F-4B23-81AF-7B5E93B0A11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058557B-2FD9-43B9-9DF8-45D0E435D749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95ED264-542E-42D0-9C21-0E8F05312DCE}">
      <dgm:prSet/>
      <dgm:spPr/>
      <dgm:t>
        <a:bodyPr/>
        <a:lstStyle/>
        <a:p>
          <a:r>
            <a:rPr lang="en-US" b="0" i="0" baseline="0"/>
            <a:t>📂 Stores media files: assignments, submissions, profile pictures</a:t>
          </a:r>
          <a:endParaRPr lang="en-US"/>
        </a:p>
      </dgm:t>
    </dgm:pt>
    <dgm:pt modelId="{D25BB5E8-C905-4C05-8E24-09D9DD9DFDE3}" type="parTrans" cxnId="{EEEF621C-FFF9-4449-A987-E3AD6094515E}">
      <dgm:prSet/>
      <dgm:spPr/>
      <dgm:t>
        <a:bodyPr/>
        <a:lstStyle/>
        <a:p>
          <a:endParaRPr lang="en-US"/>
        </a:p>
      </dgm:t>
    </dgm:pt>
    <dgm:pt modelId="{D0EC48DB-BD45-45E5-8D0A-5AC31E639951}" type="sibTrans" cxnId="{EEEF621C-FFF9-4449-A987-E3AD6094515E}">
      <dgm:prSet/>
      <dgm:spPr/>
      <dgm:t>
        <a:bodyPr/>
        <a:lstStyle/>
        <a:p>
          <a:endParaRPr lang="en-US"/>
        </a:p>
      </dgm:t>
    </dgm:pt>
    <dgm:pt modelId="{53DEFF15-DA37-474B-89D1-3C3564463107}">
      <dgm:prSet/>
      <dgm:spPr/>
      <dgm:t>
        <a:bodyPr/>
        <a:lstStyle/>
        <a:p>
          <a:r>
            <a:rPr lang="en-US" b="0" i="0" baseline="0"/>
            <a:t>✅ Validates uploads by type and size</a:t>
          </a:r>
          <a:endParaRPr lang="en-US"/>
        </a:p>
      </dgm:t>
    </dgm:pt>
    <dgm:pt modelId="{83AC19D7-B0C0-46BC-9C7F-0D1BE788D452}" type="parTrans" cxnId="{CCD807A6-AC0C-4035-AD75-99F465D9E9FD}">
      <dgm:prSet/>
      <dgm:spPr/>
      <dgm:t>
        <a:bodyPr/>
        <a:lstStyle/>
        <a:p>
          <a:endParaRPr lang="en-US"/>
        </a:p>
      </dgm:t>
    </dgm:pt>
    <dgm:pt modelId="{BC79A605-B25A-4A6F-B752-09F699301D83}" type="sibTrans" cxnId="{CCD807A6-AC0C-4035-AD75-99F465D9E9FD}">
      <dgm:prSet/>
      <dgm:spPr/>
      <dgm:t>
        <a:bodyPr/>
        <a:lstStyle/>
        <a:p>
          <a:endParaRPr lang="en-US"/>
        </a:p>
      </dgm:t>
    </dgm:pt>
    <dgm:pt modelId="{A4968391-C429-470C-B651-DFA10454908E}">
      <dgm:prSet/>
      <dgm:spPr/>
      <dgm:t>
        <a:bodyPr/>
        <a:lstStyle/>
        <a:p>
          <a:r>
            <a:rPr lang="en-US" b="0" i="0" baseline="0"/>
            <a:t>📝 Managed with Django FileField in forms</a:t>
          </a:r>
          <a:endParaRPr lang="en-US"/>
        </a:p>
      </dgm:t>
    </dgm:pt>
    <dgm:pt modelId="{49475B78-EF7E-4B88-AD9B-E62E1403B939}" type="parTrans" cxnId="{46D8AA9B-8AA7-4AF9-9E32-44B04860D6C6}">
      <dgm:prSet/>
      <dgm:spPr/>
      <dgm:t>
        <a:bodyPr/>
        <a:lstStyle/>
        <a:p>
          <a:endParaRPr lang="en-US"/>
        </a:p>
      </dgm:t>
    </dgm:pt>
    <dgm:pt modelId="{120FACCF-12B3-425C-B9D9-0C5E47593BC7}" type="sibTrans" cxnId="{46D8AA9B-8AA7-4AF9-9E32-44B04860D6C6}">
      <dgm:prSet/>
      <dgm:spPr/>
      <dgm:t>
        <a:bodyPr/>
        <a:lstStyle/>
        <a:p>
          <a:endParaRPr lang="en-US"/>
        </a:p>
      </dgm:t>
    </dgm:pt>
    <dgm:pt modelId="{AB67295C-C65D-4B87-8EED-D18BFBEE539F}">
      <dgm:prSet/>
      <dgm:spPr/>
      <dgm:t>
        <a:bodyPr/>
        <a:lstStyle/>
        <a:p>
          <a:r>
            <a:rPr lang="en-US" b="0" i="0" baseline="0"/>
            <a:t>📁 Media organized under /media/</a:t>
          </a:r>
          <a:endParaRPr lang="en-US"/>
        </a:p>
      </dgm:t>
    </dgm:pt>
    <dgm:pt modelId="{51769CCC-C7B1-4976-ACDC-E087638451DB}" type="parTrans" cxnId="{B1353A7C-F204-4898-8386-30C7C44CDB3E}">
      <dgm:prSet/>
      <dgm:spPr/>
      <dgm:t>
        <a:bodyPr/>
        <a:lstStyle/>
        <a:p>
          <a:endParaRPr lang="en-US"/>
        </a:p>
      </dgm:t>
    </dgm:pt>
    <dgm:pt modelId="{DB53D715-258A-4658-83F8-AF4E28A31BB5}" type="sibTrans" cxnId="{B1353A7C-F204-4898-8386-30C7C44CDB3E}">
      <dgm:prSet/>
      <dgm:spPr/>
      <dgm:t>
        <a:bodyPr/>
        <a:lstStyle/>
        <a:p>
          <a:endParaRPr lang="en-US"/>
        </a:p>
      </dgm:t>
    </dgm:pt>
    <dgm:pt modelId="{EFA9123C-A77C-4668-96E8-3A37892CE482}" type="pres">
      <dgm:prSet presAssocID="{7058557B-2FD9-43B9-9DF8-45D0E435D749}" presName="Name0" presStyleCnt="0">
        <dgm:presLayoutVars>
          <dgm:dir/>
          <dgm:resizeHandles val="exact"/>
        </dgm:presLayoutVars>
      </dgm:prSet>
      <dgm:spPr/>
    </dgm:pt>
    <dgm:pt modelId="{5FF8590B-E42B-402D-99B0-EDEEEE55F006}" type="pres">
      <dgm:prSet presAssocID="{595ED264-542E-42D0-9C21-0E8F05312DCE}" presName="node" presStyleLbl="node1" presStyleIdx="0" presStyleCnt="4">
        <dgm:presLayoutVars>
          <dgm:bulletEnabled val="1"/>
        </dgm:presLayoutVars>
      </dgm:prSet>
      <dgm:spPr/>
    </dgm:pt>
    <dgm:pt modelId="{BA7542AE-3880-4FD8-A779-A86C7DEE4C8B}" type="pres">
      <dgm:prSet presAssocID="{D0EC48DB-BD45-45E5-8D0A-5AC31E639951}" presName="sibTrans" presStyleLbl="sibTrans2D1" presStyleIdx="0" presStyleCnt="3"/>
      <dgm:spPr/>
    </dgm:pt>
    <dgm:pt modelId="{E5003141-5AC2-4386-A450-A6C1167D7719}" type="pres">
      <dgm:prSet presAssocID="{D0EC48DB-BD45-45E5-8D0A-5AC31E639951}" presName="connectorText" presStyleLbl="sibTrans2D1" presStyleIdx="0" presStyleCnt="3"/>
      <dgm:spPr/>
    </dgm:pt>
    <dgm:pt modelId="{9ED87A3A-0B19-40F8-B2AA-58E6DACB1B57}" type="pres">
      <dgm:prSet presAssocID="{53DEFF15-DA37-474B-89D1-3C3564463107}" presName="node" presStyleLbl="node1" presStyleIdx="1" presStyleCnt="4">
        <dgm:presLayoutVars>
          <dgm:bulletEnabled val="1"/>
        </dgm:presLayoutVars>
      </dgm:prSet>
      <dgm:spPr/>
    </dgm:pt>
    <dgm:pt modelId="{AD1295B2-6BCB-4A26-BE2C-256C925008A8}" type="pres">
      <dgm:prSet presAssocID="{BC79A605-B25A-4A6F-B752-09F699301D83}" presName="sibTrans" presStyleLbl="sibTrans2D1" presStyleIdx="1" presStyleCnt="3"/>
      <dgm:spPr/>
    </dgm:pt>
    <dgm:pt modelId="{4B091F2E-3531-4C06-85F0-445A0033B97B}" type="pres">
      <dgm:prSet presAssocID="{BC79A605-B25A-4A6F-B752-09F699301D83}" presName="connectorText" presStyleLbl="sibTrans2D1" presStyleIdx="1" presStyleCnt="3"/>
      <dgm:spPr/>
    </dgm:pt>
    <dgm:pt modelId="{F4E31DC7-2442-4629-8E42-3C475BC06AF4}" type="pres">
      <dgm:prSet presAssocID="{A4968391-C429-470C-B651-DFA10454908E}" presName="node" presStyleLbl="node1" presStyleIdx="2" presStyleCnt="4">
        <dgm:presLayoutVars>
          <dgm:bulletEnabled val="1"/>
        </dgm:presLayoutVars>
      </dgm:prSet>
      <dgm:spPr/>
    </dgm:pt>
    <dgm:pt modelId="{F8393B55-90EF-4470-B083-53E74976C930}" type="pres">
      <dgm:prSet presAssocID="{120FACCF-12B3-425C-B9D9-0C5E47593BC7}" presName="sibTrans" presStyleLbl="sibTrans2D1" presStyleIdx="2" presStyleCnt="3"/>
      <dgm:spPr/>
    </dgm:pt>
    <dgm:pt modelId="{9A9906F5-3C3C-405B-942E-DC0470364CD0}" type="pres">
      <dgm:prSet presAssocID="{120FACCF-12B3-425C-B9D9-0C5E47593BC7}" presName="connectorText" presStyleLbl="sibTrans2D1" presStyleIdx="2" presStyleCnt="3"/>
      <dgm:spPr/>
    </dgm:pt>
    <dgm:pt modelId="{9BF56A61-E221-4859-92CF-E5113C549ACD}" type="pres">
      <dgm:prSet presAssocID="{AB67295C-C65D-4B87-8EED-D18BFBEE539F}" presName="node" presStyleLbl="node1" presStyleIdx="3" presStyleCnt="4">
        <dgm:presLayoutVars>
          <dgm:bulletEnabled val="1"/>
        </dgm:presLayoutVars>
      </dgm:prSet>
      <dgm:spPr/>
    </dgm:pt>
  </dgm:ptLst>
  <dgm:cxnLst>
    <dgm:cxn modelId="{B32F7D12-7D55-4006-9BF7-4CD871E09C1E}" type="presOf" srcId="{AB67295C-C65D-4B87-8EED-D18BFBEE539F}" destId="{9BF56A61-E221-4859-92CF-E5113C549ACD}" srcOrd="0" destOrd="0" presId="urn:microsoft.com/office/officeart/2005/8/layout/process1"/>
    <dgm:cxn modelId="{502A4217-5294-468A-B407-BBE27790E76F}" type="presOf" srcId="{BC79A605-B25A-4A6F-B752-09F699301D83}" destId="{AD1295B2-6BCB-4A26-BE2C-256C925008A8}" srcOrd="0" destOrd="0" presId="urn:microsoft.com/office/officeart/2005/8/layout/process1"/>
    <dgm:cxn modelId="{1C3C951A-3F97-4778-A1B9-B10F63A96902}" type="presOf" srcId="{D0EC48DB-BD45-45E5-8D0A-5AC31E639951}" destId="{BA7542AE-3880-4FD8-A779-A86C7DEE4C8B}" srcOrd="0" destOrd="0" presId="urn:microsoft.com/office/officeart/2005/8/layout/process1"/>
    <dgm:cxn modelId="{EEEF621C-FFF9-4449-A987-E3AD6094515E}" srcId="{7058557B-2FD9-43B9-9DF8-45D0E435D749}" destId="{595ED264-542E-42D0-9C21-0E8F05312DCE}" srcOrd="0" destOrd="0" parTransId="{D25BB5E8-C905-4C05-8E24-09D9DD9DFDE3}" sibTransId="{D0EC48DB-BD45-45E5-8D0A-5AC31E639951}"/>
    <dgm:cxn modelId="{5CC63168-3C10-4D31-AC2D-A50A88FD4B6F}" type="presOf" srcId="{7058557B-2FD9-43B9-9DF8-45D0E435D749}" destId="{EFA9123C-A77C-4668-96E8-3A37892CE482}" srcOrd="0" destOrd="0" presId="urn:microsoft.com/office/officeart/2005/8/layout/process1"/>
    <dgm:cxn modelId="{14420269-08CB-45BF-828B-548FAA6E1F7A}" type="presOf" srcId="{595ED264-542E-42D0-9C21-0E8F05312DCE}" destId="{5FF8590B-E42B-402D-99B0-EDEEEE55F006}" srcOrd="0" destOrd="0" presId="urn:microsoft.com/office/officeart/2005/8/layout/process1"/>
    <dgm:cxn modelId="{B1353A7C-F204-4898-8386-30C7C44CDB3E}" srcId="{7058557B-2FD9-43B9-9DF8-45D0E435D749}" destId="{AB67295C-C65D-4B87-8EED-D18BFBEE539F}" srcOrd="3" destOrd="0" parTransId="{51769CCC-C7B1-4976-ACDC-E087638451DB}" sibTransId="{DB53D715-258A-4658-83F8-AF4E28A31BB5}"/>
    <dgm:cxn modelId="{6C47337F-538D-4C63-B492-0F65F1E9578B}" type="presOf" srcId="{A4968391-C429-470C-B651-DFA10454908E}" destId="{F4E31DC7-2442-4629-8E42-3C475BC06AF4}" srcOrd="0" destOrd="0" presId="urn:microsoft.com/office/officeart/2005/8/layout/process1"/>
    <dgm:cxn modelId="{4367178F-0CAF-4FF0-A2AE-8A8CC2384B08}" type="presOf" srcId="{120FACCF-12B3-425C-B9D9-0C5E47593BC7}" destId="{9A9906F5-3C3C-405B-942E-DC0470364CD0}" srcOrd="1" destOrd="0" presId="urn:microsoft.com/office/officeart/2005/8/layout/process1"/>
    <dgm:cxn modelId="{B6439593-7785-4F9A-8FEF-C8CCA10B03EE}" type="presOf" srcId="{53DEFF15-DA37-474B-89D1-3C3564463107}" destId="{9ED87A3A-0B19-40F8-B2AA-58E6DACB1B57}" srcOrd="0" destOrd="0" presId="urn:microsoft.com/office/officeart/2005/8/layout/process1"/>
    <dgm:cxn modelId="{46D8AA9B-8AA7-4AF9-9E32-44B04860D6C6}" srcId="{7058557B-2FD9-43B9-9DF8-45D0E435D749}" destId="{A4968391-C429-470C-B651-DFA10454908E}" srcOrd="2" destOrd="0" parTransId="{49475B78-EF7E-4B88-AD9B-E62E1403B939}" sibTransId="{120FACCF-12B3-425C-B9D9-0C5E47593BC7}"/>
    <dgm:cxn modelId="{CCD807A6-AC0C-4035-AD75-99F465D9E9FD}" srcId="{7058557B-2FD9-43B9-9DF8-45D0E435D749}" destId="{53DEFF15-DA37-474B-89D1-3C3564463107}" srcOrd="1" destOrd="0" parTransId="{83AC19D7-B0C0-46BC-9C7F-0D1BE788D452}" sibTransId="{BC79A605-B25A-4A6F-B752-09F699301D83}"/>
    <dgm:cxn modelId="{AE6E92A7-DAE5-4352-B87A-8300C4C2550E}" type="presOf" srcId="{BC79A605-B25A-4A6F-B752-09F699301D83}" destId="{4B091F2E-3531-4C06-85F0-445A0033B97B}" srcOrd="1" destOrd="0" presId="urn:microsoft.com/office/officeart/2005/8/layout/process1"/>
    <dgm:cxn modelId="{347D89BE-F3EF-408D-BFD7-E8EBFECDB86C}" type="presOf" srcId="{120FACCF-12B3-425C-B9D9-0C5E47593BC7}" destId="{F8393B55-90EF-4470-B083-53E74976C930}" srcOrd="0" destOrd="0" presId="urn:microsoft.com/office/officeart/2005/8/layout/process1"/>
    <dgm:cxn modelId="{64FF41EE-22A1-43D1-8DFD-AEDE9C34D067}" type="presOf" srcId="{D0EC48DB-BD45-45E5-8D0A-5AC31E639951}" destId="{E5003141-5AC2-4386-A450-A6C1167D7719}" srcOrd="1" destOrd="0" presId="urn:microsoft.com/office/officeart/2005/8/layout/process1"/>
    <dgm:cxn modelId="{D935E639-D43E-4490-B32E-606B959A90B5}" type="presParOf" srcId="{EFA9123C-A77C-4668-96E8-3A37892CE482}" destId="{5FF8590B-E42B-402D-99B0-EDEEEE55F006}" srcOrd="0" destOrd="0" presId="urn:microsoft.com/office/officeart/2005/8/layout/process1"/>
    <dgm:cxn modelId="{69F06DF5-E605-44D1-9226-5CA725A2D779}" type="presParOf" srcId="{EFA9123C-A77C-4668-96E8-3A37892CE482}" destId="{BA7542AE-3880-4FD8-A779-A86C7DEE4C8B}" srcOrd="1" destOrd="0" presId="urn:microsoft.com/office/officeart/2005/8/layout/process1"/>
    <dgm:cxn modelId="{49B26766-4043-4E5D-9D20-BAFAE5A58159}" type="presParOf" srcId="{BA7542AE-3880-4FD8-A779-A86C7DEE4C8B}" destId="{E5003141-5AC2-4386-A450-A6C1167D7719}" srcOrd="0" destOrd="0" presId="urn:microsoft.com/office/officeart/2005/8/layout/process1"/>
    <dgm:cxn modelId="{EFB41DAB-23EB-4F2D-B98D-B625B327B977}" type="presParOf" srcId="{EFA9123C-A77C-4668-96E8-3A37892CE482}" destId="{9ED87A3A-0B19-40F8-B2AA-58E6DACB1B57}" srcOrd="2" destOrd="0" presId="urn:microsoft.com/office/officeart/2005/8/layout/process1"/>
    <dgm:cxn modelId="{5A470665-D152-4AF9-93C2-6541C43418EF}" type="presParOf" srcId="{EFA9123C-A77C-4668-96E8-3A37892CE482}" destId="{AD1295B2-6BCB-4A26-BE2C-256C925008A8}" srcOrd="3" destOrd="0" presId="urn:microsoft.com/office/officeart/2005/8/layout/process1"/>
    <dgm:cxn modelId="{252269FC-DF2D-428D-9824-DA79A17549F3}" type="presParOf" srcId="{AD1295B2-6BCB-4A26-BE2C-256C925008A8}" destId="{4B091F2E-3531-4C06-85F0-445A0033B97B}" srcOrd="0" destOrd="0" presId="urn:microsoft.com/office/officeart/2005/8/layout/process1"/>
    <dgm:cxn modelId="{FC0D97B5-5A5C-46B2-BD70-A19205D891C1}" type="presParOf" srcId="{EFA9123C-A77C-4668-96E8-3A37892CE482}" destId="{F4E31DC7-2442-4629-8E42-3C475BC06AF4}" srcOrd="4" destOrd="0" presId="urn:microsoft.com/office/officeart/2005/8/layout/process1"/>
    <dgm:cxn modelId="{D203AE9F-9291-4B31-AB69-2D985FEF6098}" type="presParOf" srcId="{EFA9123C-A77C-4668-96E8-3A37892CE482}" destId="{F8393B55-90EF-4470-B083-53E74976C930}" srcOrd="5" destOrd="0" presId="urn:microsoft.com/office/officeart/2005/8/layout/process1"/>
    <dgm:cxn modelId="{C5B8FF89-7E4C-4F13-923B-B8CF9EB59618}" type="presParOf" srcId="{F8393B55-90EF-4470-B083-53E74976C930}" destId="{9A9906F5-3C3C-405B-942E-DC0470364CD0}" srcOrd="0" destOrd="0" presId="urn:microsoft.com/office/officeart/2005/8/layout/process1"/>
    <dgm:cxn modelId="{1896562B-1BAB-4623-AAEE-C5D74FF47C9C}" type="presParOf" srcId="{EFA9123C-A77C-4668-96E8-3A37892CE482}" destId="{9BF56A61-E221-4859-92CF-E5113C549AC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EA3FB0E-292E-473A-B094-0B6253F57A9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67CD8C7-73A0-4498-BE0B-CB27ECAF4763}">
      <dgm:prSet/>
      <dgm:spPr/>
      <dgm:t>
        <a:bodyPr/>
        <a:lstStyle/>
        <a:p>
          <a:r>
            <a:rPr lang="en-US" b="0" i="0" baseline="0"/>
            <a:t>🔍 Debug view for all URLs</a:t>
          </a:r>
          <a:endParaRPr lang="en-US"/>
        </a:p>
      </dgm:t>
    </dgm:pt>
    <dgm:pt modelId="{42D5EB58-37BD-40E9-A020-6D82E2D2BB76}" type="parTrans" cxnId="{247ADB7F-DF1B-411E-B316-BE3D23323175}">
      <dgm:prSet/>
      <dgm:spPr/>
      <dgm:t>
        <a:bodyPr/>
        <a:lstStyle/>
        <a:p>
          <a:endParaRPr lang="en-US"/>
        </a:p>
      </dgm:t>
    </dgm:pt>
    <dgm:pt modelId="{8A86DE85-97DE-4379-93DC-667FB4D7F495}" type="sibTrans" cxnId="{247ADB7F-DF1B-411E-B316-BE3D23323175}">
      <dgm:prSet/>
      <dgm:spPr/>
      <dgm:t>
        <a:bodyPr/>
        <a:lstStyle/>
        <a:p>
          <a:endParaRPr lang="en-US"/>
        </a:p>
      </dgm:t>
    </dgm:pt>
    <dgm:pt modelId="{1E185159-D7F6-4C3C-A2EE-9350D1164A47}">
      <dgm:prSet/>
      <dgm:spPr/>
      <dgm:t>
        <a:bodyPr/>
        <a:lstStyle/>
        <a:p>
          <a:r>
            <a:rPr lang="en-US" b="0" i="0" baseline="0"/>
            <a:t>🧪 Trial page for UI component testing</a:t>
          </a:r>
          <a:endParaRPr lang="en-US"/>
        </a:p>
      </dgm:t>
    </dgm:pt>
    <dgm:pt modelId="{B6A57CFA-26C6-4542-A74B-741102A10652}" type="parTrans" cxnId="{B550E1B3-0E15-4EC2-8BFF-5593D6D26515}">
      <dgm:prSet/>
      <dgm:spPr/>
      <dgm:t>
        <a:bodyPr/>
        <a:lstStyle/>
        <a:p>
          <a:endParaRPr lang="en-US"/>
        </a:p>
      </dgm:t>
    </dgm:pt>
    <dgm:pt modelId="{C0E29D82-1FF7-4F8B-B278-89B2B7B80BBC}" type="sibTrans" cxnId="{B550E1B3-0E15-4EC2-8BFF-5593D6D26515}">
      <dgm:prSet/>
      <dgm:spPr/>
      <dgm:t>
        <a:bodyPr/>
        <a:lstStyle/>
        <a:p>
          <a:endParaRPr lang="en-US"/>
        </a:p>
      </dgm:t>
    </dgm:pt>
    <dgm:pt modelId="{6040FCC2-C2C6-406F-AA21-5CCBDA0AA850}">
      <dgm:prSet/>
      <dgm:spPr/>
      <dgm:t>
        <a:bodyPr/>
        <a:lstStyle/>
        <a:p>
          <a:r>
            <a:rPr lang="en-US" b="0" i="0" baseline="0"/>
            <a:t>📦 Fixture files for test data</a:t>
          </a:r>
          <a:endParaRPr lang="en-US"/>
        </a:p>
      </dgm:t>
    </dgm:pt>
    <dgm:pt modelId="{AE1D2EAA-C27D-4A13-A139-183878AF60C8}" type="parTrans" cxnId="{5C8C217D-E21F-452F-B60D-6E577265578E}">
      <dgm:prSet/>
      <dgm:spPr/>
      <dgm:t>
        <a:bodyPr/>
        <a:lstStyle/>
        <a:p>
          <a:endParaRPr lang="en-US"/>
        </a:p>
      </dgm:t>
    </dgm:pt>
    <dgm:pt modelId="{9C70D0AB-7AB4-4894-82D9-A7DFDF4A476C}" type="sibTrans" cxnId="{5C8C217D-E21F-452F-B60D-6E577265578E}">
      <dgm:prSet/>
      <dgm:spPr/>
      <dgm:t>
        <a:bodyPr/>
        <a:lstStyle/>
        <a:p>
          <a:endParaRPr lang="en-US"/>
        </a:p>
      </dgm:t>
    </dgm:pt>
    <dgm:pt modelId="{12B8E3E0-2FCE-4C48-AF48-7321E8BA4554}">
      <dgm:prSet/>
      <dgm:spPr/>
      <dgm:t>
        <a:bodyPr/>
        <a:lstStyle/>
        <a:p>
          <a:r>
            <a:rPr lang="en-US" b="0" i="0" baseline="0"/>
            <a:t>⚙️ Customized Django admin interfaces</a:t>
          </a:r>
          <a:endParaRPr lang="en-US"/>
        </a:p>
      </dgm:t>
    </dgm:pt>
    <dgm:pt modelId="{A6C6148C-C5D3-4452-B92A-3CC010215080}" type="parTrans" cxnId="{135D89F0-DC55-4411-8714-2FF1246AFEFD}">
      <dgm:prSet/>
      <dgm:spPr/>
      <dgm:t>
        <a:bodyPr/>
        <a:lstStyle/>
        <a:p>
          <a:endParaRPr lang="en-US"/>
        </a:p>
      </dgm:t>
    </dgm:pt>
    <dgm:pt modelId="{DCE4E0B5-1133-45EA-A731-DD0B38CABC26}" type="sibTrans" cxnId="{135D89F0-DC55-4411-8714-2FF1246AFEFD}">
      <dgm:prSet/>
      <dgm:spPr/>
      <dgm:t>
        <a:bodyPr/>
        <a:lstStyle/>
        <a:p>
          <a:endParaRPr lang="en-US"/>
        </a:p>
      </dgm:t>
    </dgm:pt>
    <dgm:pt modelId="{8FD02281-5678-430D-9BB8-54341BF4FA7D}" type="pres">
      <dgm:prSet presAssocID="{AEA3FB0E-292E-473A-B094-0B6253F57A97}" presName="linear" presStyleCnt="0">
        <dgm:presLayoutVars>
          <dgm:animLvl val="lvl"/>
          <dgm:resizeHandles val="exact"/>
        </dgm:presLayoutVars>
      </dgm:prSet>
      <dgm:spPr/>
    </dgm:pt>
    <dgm:pt modelId="{87A5842E-4218-4D23-B1F8-7B1D2C2C92F2}" type="pres">
      <dgm:prSet presAssocID="{167CD8C7-73A0-4498-BE0B-CB27ECAF476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3B10E73-84E0-4768-A307-23F858650FE1}" type="pres">
      <dgm:prSet presAssocID="{8A86DE85-97DE-4379-93DC-667FB4D7F495}" presName="spacer" presStyleCnt="0"/>
      <dgm:spPr/>
    </dgm:pt>
    <dgm:pt modelId="{1B7E0551-3AA2-44AF-A72B-00614137FE43}" type="pres">
      <dgm:prSet presAssocID="{1E185159-D7F6-4C3C-A2EE-9350D1164A4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BB7DAEA-0417-4CE1-B5D1-D5071C39BDC9}" type="pres">
      <dgm:prSet presAssocID="{C0E29D82-1FF7-4F8B-B278-89B2B7B80BBC}" presName="spacer" presStyleCnt="0"/>
      <dgm:spPr/>
    </dgm:pt>
    <dgm:pt modelId="{65CD14F2-4F95-4287-813C-C013A5082B04}" type="pres">
      <dgm:prSet presAssocID="{6040FCC2-C2C6-406F-AA21-5CCBDA0AA85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5ECAC0C-1124-4BA4-A20D-DCA66EB594CB}" type="pres">
      <dgm:prSet presAssocID="{9C70D0AB-7AB4-4894-82D9-A7DFDF4A476C}" presName="spacer" presStyleCnt="0"/>
      <dgm:spPr/>
    </dgm:pt>
    <dgm:pt modelId="{07AF9FBE-893E-4552-8E11-01CA6B2B6CB5}" type="pres">
      <dgm:prSet presAssocID="{12B8E3E0-2FCE-4C48-AF48-7321E8BA455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6C44D07-3EF5-4896-A819-899043039E6E}" type="presOf" srcId="{167CD8C7-73A0-4498-BE0B-CB27ECAF4763}" destId="{87A5842E-4218-4D23-B1F8-7B1D2C2C92F2}" srcOrd="0" destOrd="0" presId="urn:microsoft.com/office/officeart/2005/8/layout/vList2"/>
    <dgm:cxn modelId="{4061D907-6CD6-41D0-932E-E929892BFCED}" type="presOf" srcId="{12B8E3E0-2FCE-4C48-AF48-7321E8BA4554}" destId="{07AF9FBE-893E-4552-8E11-01CA6B2B6CB5}" srcOrd="0" destOrd="0" presId="urn:microsoft.com/office/officeart/2005/8/layout/vList2"/>
    <dgm:cxn modelId="{587A022E-0F7D-43A5-9F1F-BA984FD9EB10}" type="presOf" srcId="{1E185159-D7F6-4C3C-A2EE-9350D1164A47}" destId="{1B7E0551-3AA2-44AF-A72B-00614137FE43}" srcOrd="0" destOrd="0" presId="urn:microsoft.com/office/officeart/2005/8/layout/vList2"/>
    <dgm:cxn modelId="{5C8C217D-E21F-452F-B60D-6E577265578E}" srcId="{AEA3FB0E-292E-473A-B094-0B6253F57A97}" destId="{6040FCC2-C2C6-406F-AA21-5CCBDA0AA850}" srcOrd="2" destOrd="0" parTransId="{AE1D2EAA-C27D-4A13-A139-183878AF60C8}" sibTransId="{9C70D0AB-7AB4-4894-82D9-A7DFDF4A476C}"/>
    <dgm:cxn modelId="{247ADB7F-DF1B-411E-B316-BE3D23323175}" srcId="{AEA3FB0E-292E-473A-B094-0B6253F57A97}" destId="{167CD8C7-73A0-4498-BE0B-CB27ECAF4763}" srcOrd="0" destOrd="0" parTransId="{42D5EB58-37BD-40E9-A020-6D82E2D2BB76}" sibTransId="{8A86DE85-97DE-4379-93DC-667FB4D7F495}"/>
    <dgm:cxn modelId="{B550E1B3-0E15-4EC2-8BFF-5593D6D26515}" srcId="{AEA3FB0E-292E-473A-B094-0B6253F57A97}" destId="{1E185159-D7F6-4C3C-A2EE-9350D1164A47}" srcOrd="1" destOrd="0" parTransId="{B6A57CFA-26C6-4542-A74B-741102A10652}" sibTransId="{C0E29D82-1FF7-4F8B-B278-89B2B7B80BBC}"/>
    <dgm:cxn modelId="{7D33A0DC-D9C2-477C-8E4F-58FFC47154B2}" type="presOf" srcId="{AEA3FB0E-292E-473A-B094-0B6253F57A97}" destId="{8FD02281-5678-430D-9BB8-54341BF4FA7D}" srcOrd="0" destOrd="0" presId="urn:microsoft.com/office/officeart/2005/8/layout/vList2"/>
    <dgm:cxn modelId="{135D89F0-DC55-4411-8714-2FF1246AFEFD}" srcId="{AEA3FB0E-292E-473A-B094-0B6253F57A97}" destId="{12B8E3E0-2FCE-4C48-AF48-7321E8BA4554}" srcOrd="3" destOrd="0" parTransId="{A6C6148C-C5D3-4452-B92A-3CC010215080}" sibTransId="{DCE4E0B5-1133-45EA-A731-DD0B38CABC26}"/>
    <dgm:cxn modelId="{991931FD-8CC1-4AC9-8E31-91DC6F83DFCE}" type="presOf" srcId="{6040FCC2-C2C6-406F-AA21-5CCBDA0AA850}" destId="{65CD14F2-4F95-4287-813C-C013A5082B04}" srcOrd="0" destOrd="0" presId="urn:microsoft.com/office/officeart/2005/8/layout/vList2"/>
    <dgm:cxn modelId="{5E3D0395-71E6-47EA-BEDF-76F304A06E51}" type="presParOf" srcId="{8FD02281-5678-430D-9BB8-54341BF4FA7D}" destId="{87A5842E-4218-4D23-B1F8-7B1D2C2C92F2}" srcOrd="0" destOrd="0" presId="urn:microsoft.com/office/officeart/2005/8/layout/vList2"/>
    <dgm:cxn modelId="{ED58FC53-1E91-441D-875C-631D30442DEC}" type="presParOf" srcId="{8FD02281-5678-430D-9BB8-54341BF4FA7D}" destId="{C3B10E73-84E0-4768-A307-23F858650FE1}" srcOrd="1" destOrd="0" presId="urn:microsoft.com/office/officeart/2005/8/layout/vList2"/>
    <dgm:cxn modelId="{D2808770-1815-45AD-982A-AC4D2BBDB675}" type="presParOf" srcId="{8FD02281-5678-430D-9BB8-54341BF4FA7D}" destId="{1B7E0551-3AA2-44AF-A72B-00614137FE43}" srcOrd="2" destOrd="0" presId="urn:microsoft.com/office/officeart/2005/8/layout/vList2"/>
    <dgm:cxn modelId="{384AC35E-0A95-4729-8015-77267F189733}" type="presParOf" srcId="{8FD02281-5678-430D-9BB8-54341BF4FA7D}" destId="{9BB7DAEA-0417-4CE1-B5D1-D5071C39BDC9}" srcOrd="3" destOrd="0" presId="urn:microsoft.com/office/officeart/2005/8/layout/vList2"/>
    <dgm:cxn modelId="{F4F8C214-1A0A-440D-82EC-51B2F24777EB}" type="presParOf" srcId="{8FD02281-5678-430D-9BB8-54341BF4FA7D}" destId="{65CD14F2-4F95-4287-813C-C013A5082B04}" srcOrd="4" destOrd="0" presId="urn:microsoft.com/office/officeart/2005/8/layout/vList2"/>
    <dgm:cxn modelId="{D70BC61F-D2EC-42DA-90A8-7BBF847CCBCA}" type="presParOf" srcId="{8FD02281-5678-430D-9BB8-54341BF4FA7D}" destId="{D5ECAC0C-1124-4BA4-A20D-DCA66EB594CB}" srcOrd="5" destOrd="0" presId="urn:microsoft.com/office/officeart/2005/8/layout/vList2"/>
    <dgm:cxn modelId="{2A7CE017-47BA-41E4-8C11-32582708F074}" type="presParOf" srcId="{8FD02281-5678-430D-9BB8-54341BF4FA7D}" destId="{07AF9FBE-893E-4552-8E11-01CA6B2B6CB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D2979E6-F8E2-448D-B3E2-7729C6F2018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0A8AD8C-1B08-4DD4-8781-BFF6CB4858D9}">
      <dgm:prSet/>
      <dgm:spPr/>
      <dgm:t>
        <a:bodyPr/>
        <a:lstStyle/>
        <a:p>
          <a:pPr>
            <a:defRPr cap="all"/>
          </a:pPr>
          <a:r>
            <a:rPr lang="en-US" b="0" i="0" baseline="0"/>
            <a:t>/accounts/</a:t>
          </a:r>
          <a:endParaRPr lang="en-US"/>
        </a:p>
      </dgm:t>
    </dgm:pt>
    <dgm:pt modelId="{C721671B-47D1-4AA7-A9C3-6F509C7420D6}" type="parTrans" cxnId="{754E7CEA-A4A6-4100-8C4A-C43A9BCDA90D}">
      <dgm:prSet/>
      <dgm:spPr/>
      <dgm:t>
        <a:bodyPr/>
        <a:lstStyle/>
        <a:p>
          <a:endParaRPr lang="en-US"/>
        </a:p>
      </dgm:t>
    </dgm:pt>
    <dgm:pt modelId="{18B72273-E6B9-4497-9D14-D9FAEE11EE94}" type="sibTrans" cxnId="{754E7CEA-A4A6-4100-8C4A-C43A9BCDA90D}">
      <dgm:prSet/>
      <dgm:spPr/>
      <dgm:t>
        <a:bodyPr/>
        <a:lstStyle/>
        <a:p>
          <a:endParaRPr lang="en-US"/>
        </a:p>
      </dgm:t>
    </dgm:pt>
    <dgm:pt modelId="{92EF7BDC-387A-4B49-9678-E6070408128B}">
      <dgm:prSet/>
      <dgm:spPr/>
      <dgm:t>
        <a:bodyPr/>
        <a:lstStyle/>
        <a:p>
          <a:pPr>
            <a:defRPr cap="all"/>
          </a:pPr>
          <a:r>
            <a:rPr lang="en-US" b="0" i="0" baseline="0"/>
            <a:t>/attendance/</a:t>
          </a:r>
          <a:endParaRPr lang="en-US"/>
        </a:p>
      </dgm:t>
    </dgm:pt>
    <dgm:pt modelId="{61028641-A298-4900-A44A-3F2C9F984AD9}" type="parTrans" cxnId="{55CAD087-6763-4F33-BDE8-96F35EBBBB94}">
      <dgm:prSet/>
      <dgm:spPr/>
      <dgm:t>
        <a:bodyPr/>
        <a:lstStyle/>
        <a:p>
          <a:endParaRPr lang="en-US"/>
        </a:p>
      </dgm:t>
    </dgm:pt>
    <dgm:pt modelId="{B14740B8-FB93-42EC-8FCC-E3C72241735C}" type="sibTrans" cxnId="{55CAD087-6763-4F33-BDE8-96F35EBBBB94}">
      <dgm:prSet/>
      <dgm:spPr/>
      <dgm:t>
        <a:bodyPr/>
        <a:lstStyle/>
        <a:p>
          <a:endParaRPr lang="en-US"/>
        </a:p>
      </dgm:t>
    </dgm:pt>
    <dgm:pt modelId="{67CABC2E-F9E8-4382-A0D3-BD5C6084F3F6}">
      <dgm:prSet/>
      <dgm:spPr/>
      <dgm:t>
        <a:bodyPr/>
        <a:lstStyle/>
        <a:p>
          <a:pPr>
            <a:defRPr cap="all"/>
          </a:pPr>
          <a:r>
            <a:rPr lang="en-US" b="0" i="0" baseline="0"/>
            <a:t>/assignments/</a:t>
          </a:r>
          <a:endParaRPr lang="en-US"/>
        </a:p>
      </dgm:t>
    </dgm:pt>
    <dgm:pt modelId="{B1EAECD0-43EB-4912-9FC9-21C1D286124A}" type="parTrans" cxnId="{29E59A44-6C73-4A50-B862-A04783722A70}">
      <dgm:prSet/>
      <dgm:spPr/>
      <dgm:t>
        <a:bodyPr/>
        <a:lstStyle/>
        <a:p>
          <a:endParaRPr lang="en-US"/>
        </a:p>
      </dgm:t>
    </dgm:pt>
    <dgm:pt modelId="{1D13B8DD-4444-410B-9EC7-7D0D633E2AC1}" type="sibTrans" cxnId="{29E59A44-6C73-4A50-B862-A04783722A70}">
      <dgm:prSet/>
      <dgm:spPr/>
      <dgm:t>
        <a:bodyPr/>
        <a:lstStyle/>
        <a:p>
          <a:endParaRPr lang="en-US"/>
        </a:p>
      </dgm:t>
    </dgm:pt>
    <dgm:pt modelId="{969F8891-AA08-43DB-A2C2-334E1B376A3B}">
      <dgm:prSet/>
      <dgm:spPr/>
      <dgm:t>
        <a:bodyPr/>
        <a:lstStyle/>
        <a:p>
          <a:pPr>
            <a:defRPr cap="all"/>
          </a:pPr>
          <a:r>
            <a:rPr lang="en-US" b="0" i="0" baseline="0"/>
            <a:t>/results/</a:t>
          </a:r>
          <a:endParaRPr lang="en-US"/>
        </a:p>
      </dgm:t>
    </dgm:pt>
    <dgm:pt modelId="{34C9123B-80E3-4589-B51B-195061F6D816}" type="parTrans" cxnId="{9DECD1DB-35E5-4CDF-8B7C-30463ECAA558}">
      <dgm:prSet/>
      <dgm:spPr/>
      <dgm:t>
        <a:bodyPr/>
        <a:lstStyle/>
        <a:p>
          <a:endParaRPr lang="en-US"/>
        </a:p>
      </dgm:t>
    </dgm:pt>
    <dgm:pt modelId="{A139B597-1597-4CE5-85CC-505D97C8F340}" type="sibTrans" cxnId="{9DECD1DB-35E5-4CDF-8B7C-30463ECAA558}">
      <dgm:prSet/>
      <dgm:spPr/>
      <dgm:t>
        <a:bodyPr/>
        <a:lstStyle/>
        <a:p>
          <a:endParaRPr lang="en-US"/>
        </a:p>
      </dgm:t>
    </dgm:pt>
    <dgm:pt modelId="{8E1E9323-0B1D-462F-90AA-5FC78D4B929A}">
      <dgm:prSet/>
      <dgm:spPr/>
      <dgm:t>
        <a:bodyPr/>
        <a:lstStyle/>
        <a:p>
          <a:pPr>
            <a:defRPr cap="all"/>
          </a:pPr>
          <a:r>
            <a:rPr lang="en-US" b="0" i="0" baseline="0"/>
            <a:t>/materials/</a:t>
          </a:r>
          <a:endParaRPr lang="en-US"/>
        </a:p>
      </dgm:t>
    </dgm:pt>
    <dgm:pt modelId="{0ABA0393-B20F-401F-BF20-6C6655D5C67E}" type="parTrans" cxnId="{0DB996DF-95A4-4392-8758-FAC8A028A52B}">
      <dgm:prSet/>
      <dgm:spPr/>
      <dgm:t>
        <a:bodyPr/>
        <a:lstStyle/>
        <a:p>
          <a:endParaRPr lang="en-US"/>
        </a:p>
      </dgm:t>
    </dgm:pt>
    <dgm:pt modelId="{5ADAECB4-EDF9-43B3-BDCE-135BBCA3235E}" type="sibTrans" cxnId="{0DB996DF-95A4-4392-8758-FAC8A028A52B}">
      <dgm:prSet/>
      <dgm:spPr/>
      <dgm:t>
        <a:bodyPr/>
        <a:lstStyle/>
        <a:p>
          <a:endParaRPr lang="en-US"/>
        </a:p>
      </dgm:t>
    </dgm:pt>
    <dgm:pt modelId="{F7409F7F-BF17-4BF6-9B6B-9DC3D6F22522}">
      <dgm:prSet/>
      <dgm:spPr/>
      <dgm:t>
        <a:bodyPr/>
        <a:lstStyle/>
        <a:p>
          <a:pPr>
            <a:defRPr cap="all"/>
          </a:pPr>
          <a:r>
            <a:rPr lang="en-US" b="0" i="0" baseline="0"/>
            <a:t>/timetable/</a:t>
          </a:r>
          <a:endParaRPr lang="en-US"/>
        </a:p>
      </dgm:t>
    </dgm:pt>
    <dgm:pt modelId="{6C8153C7-5EF2-4B89-ACA7-9957859650C3}" type="parTrans" cxnId="{55141900-EBFC-41A3-BCB1-35AB3DB6AF1C}">
      <dgm:prSet/>
      <dgm:spPr/>
      <dgm:t>
        <a:bodyPr/>
        <a:lstStyle/>
        <a:p>
          <a:endParaRPr lang="en-US"/>
        </a:p>
      </dgm:t>
    </dgm:pt>
    <dgm:pt modelId="{0B253C13-7356-4DF3-AF28-EBC627A815CF}" type="sibTrans" cxnId="{55141900-EBFC-41A3-BCB1-35AB3DB6AF1C}">
      <dgm:prSet/>
      <dgm:spPr/>
      <dgm:t>
        <a:bodyPr/>
        <a:lstStyle/>
        <a:p>
          <a:endParaRPr lang="en-US"/>
        </a:p>
      </dgm:t>
    </dgm:pt>
    <dgm:pt modelId="{F6815A73-9D6C-4DD4-9DBF-4CABCDD97ECB}">
      <dgm:prSet/>
      <dgm:spPr/>
      <dgm:t>
        <a:bodyPr/>
        <a:lstStyle/>
        <a:p>
          <a:pPr>
            <a:defRPr cap="all"/>
          </a:pPr>
          <a:r>
            <a:rPr lang="en-US" b="0" i="0" baseline="0"/>
            <a:t>/admin/</a:t>
          </a:r>
          <a:endParaRPr lang="en-US"/>
        </a:p>
      </dgm:t>
    </dgm:pt>
    <dgm:pt modelId="{B5D82B9B-2E6A-4829-80DB-43351EFD7EE2}" type="parTrans" cxnId="{B9B6FA03-5213-4AFD-9713-1B3940EEAA7B}">
      <dgm:prSet/>
      <dgm:spPr/>
      <dgm:t>
        <a:bodyPr/>
        <a:lstStyle/>
        <a:p>
          <a:endParaRPr lang="en-US"/>
        </a:p>
      </dgm:t>
    </dgm:pt>
    <dgm:pt modelId="{AF64B8B6-C88A-4B87-8B5F-F2AB6E3B6F38}" type="sibTrans" cxnId="{B9B6FA03-5213-4AFD-9713-1B3940EEAA7B}">
      <dgm:prSet/>
      <dgm:spPr/>
      <dgm:t>
        <a:bodyPr/>
        <a:lstStyle/>
        <a:p>
          <a:endParaRPr lang="en-US"/>
        </a:p>
      </dgm:t>
    </dgm:pt>
    <dgm:pt modelId="{A9D27BA0-D031-4D06-8DAB-B813B5D0CA79}" type="pres">
      <dgm:prSet presAssocID="{DD2979E6-F8E2-448D-B3E2-7729C6F20186}" presName="root" presStyleCnt="0">
        <dgm:presLayoutVars>
          <dgm:dir/>
          <dgm:resizeHandles val="exact"/>
        </dgm:presLayoutVars>
      </dgm:prSet>
      <dgm:spPr/>
    </dgm:pt>
    <dgm:pt modelId="{02F0C4E0-DC1E-4A1D-9F82-8CFB59626CD3}" type="pres">
      <dgm:prSet presAssocID="{C0A8AD8C-1B08-4DD4-8781-BFF6CB4858D9}" presName="compNode" presStyleCnt="0"/>
      <dgm:spPr/>
    </dgm:pt>
    <dgm:pt modelId="{CE1E83FE-131E-468A-9AF5-4AB5C1B907CA}" type="pres">
      <dgm:prSet presAssocID="{C0A8AD8C-1B08-4DD4-8781-BFF6CB4858D9}" presName="iconBgRect" presStyleLbl="bgShp" presStyleIdx="0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B1BC23B9-0AB6-4B51-AB78-0193E2F8ACC5}" type="pres">
      <dgm:prSet presAssocID="{C0A8AD8C-1B08-4DD4-8781-BFF6CB4858D9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7AD45878-8FF4-4B63-B1BC-A85891DED751}" type="pres">
      <dgm:prSet presAssocID="{C0A8AD8C-1B08-4DD4-8781-BFF6CB4858D9}" presName="spaceRect" presStyleCnt="0"/>
      <dgm:spPr/>
    </dgm:pt>
    <dgm:pt modelId="{CB1519D4-6FF7-4A48-8160-46B80B931C1E}" type="pres">
      <dgm:prSet presAssocID="{C0A8AD8C-1B08-4DD4-8781-BFF6CB4858D9}" presName="textRect" presStyleLbl="revTx" presStyleIdx="0" presStyleCnt="7">
        <dgm:presLayoutVars>
          <dgm:chMax val="1"/>
          <dgm:chPref val="1"/>
        </dgm:presLayoutVars>
      </dgm:prSet>
      <dgm:spPr/>
    </dgm:pt>
    <dgm:pt modelId="{E9A4B243-D1F5-493A-ADEA-BFACA910D19F}" type="pres">
      <dgm:prSet presAssocID="{18B72273-E6B9-4497-9D14-D9FAEE11EE94}" presName="sibTrans" presStyleCnt="0"/>
      <dgm:spPr/>
    </dgm:pt>
    <dgm:pt modelId="{3DAAF775-07AE-4AD9-A82E-E9B03864CC50}" type="pres">
      <dgm:prSet presAssocID="{92EF7BDC-387A-4B49-9678-E6070408128B}" presName="compNode" presStyleCnt="0"/>
      <dgm:spPr/>
    </dgm:pt>
    <dgm:pt modelId="{CAB017B1-D10B-4F3A-A776-D383557C34AB}" type="pres">
      <dgm:prSet presAssocID="{92EF7BDC-387A-4B49-9678-E6070408128B}" presName="iconBgRect" presStyleLbl="bgShp" presStyleIdx="1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783337C3-4B0E-4254-BDC5-1392EC6058E8}" type="pres">
      <dgm:prSet presAssocID="{92EF7BDC-387A-4B49-9678-E6070408128B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0A4293D5-5ABF-4049-9D8A-378768F6763E}" type="pres">
      <dgm:prSet presAssocID="{92EF7BDC-387A-4B49-9678-E6070408128B}" presName="spaceRect" presStyleCnt="0"/>
      <dgm:spPr/>
    </dgm:pt>
    <dgm:pt modelId="{F0FEA728-ADAE-443F-B078-9F7417CDC339}" type="pres">
      <dgm:prSet presAssocID="{92EF7BDC-387A-4B49-9678-E6070408128B}" presName="textRect" presStyleLbl="revTx" presStyleIdx="1" presStyleCnt="7">
        <dgm:presLayoutVars>
          <dgm:chMax val="1"/>
          <dgm:chPref val="1"/>
        </dgm:presLayoutVars>
      </dgm:prSet>
      <dgm:spPr/>
    </dgm:pt>
    <dgm:pt modelId="{2E5ED3FB-94A3-4C8C-8E88-0C22CFB1FE98}" type="pres">
      <dgm:prSet presAssocID="{B14740B8-FB93-42EC-8FCC-E3C72241735C}" presName="sibTrans" presStyleCnt="0"/>
      <dgm:spPr/>
    </dgm:pt>
    <dgm:pt modelId="{D8B7CDC9-55FC-444D-9822-B594825CED9B}" type="pres">
      <dgm:prSet presAssocID="{67CABC2E-F9E8-4382-A0D3-BD5C6084F3F6}" presName="compNode" presStyleCnt="0"/>
      <dgm:spPr/>
    </dgm:pt>
    <dgm:pt modelId="{E93C57B1-C572-4E98-8887-62BA19EAD67D}" type="pres">
      <dgm:prSet presAssocID="{67CABC2E-F9E8-4382-A0D3-BD5C6084F3F6}" presName="iconBgRect" presStyleLbl="bgShp" presStyleIdx="2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83C8DAA0-43D3-4C53-BCF6-8E098A8C5276}" type="pres">
      <dgm:prSet presAssocID="{67CABC2E-F9E8-4382-A0D3-BD5C6084F3F6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Book"/>
        </a:ext>
      </dgm:extLst>
    </dgm:pt>
    <dgm:pt modelId="{17668E51-4B28-4D4E-AA68-B5D5DF7C9830}" type="pres">
      <dgm:prSet presAssocID="{67CABC2E-F9E8-4382-A0D3-BD5C6084F3F6}" presName="spaceRect" presStyleCnt="0"/>
      <dgm:spPr/>
    </dgm:pt>
    <dgm:pt modelId="{6AC02D83-A46D-4974-84F3-F1F07712D343}" type="pres">
      <dgm:prSet presAssocID="{67CABC2E-F9E8-4382-A0D3-BD5C6084F3F6}" presName="textRect" presStyleLbl="revTx" presStyleIdx="2" presStyleCnt="7">
        <dgm:presLayoutVars>
          <dgm:chMax val="1"/>
          <dgm:chPref val="1"/>
        </dgm:presLayoutVars>
      </dgm:prSet>
      <dgm:spPr/>
    </dgm:pt>
    <dgm:pt modelId="{E56DAD05-7A81-446B-9560-036DF78E08B0}" type="pres">
      <dgm:prSet presAssocID="{1D13B8DD-4444-410B-9EC7-7D0D633E2AC1}" presName="sibTrans" presStyleCnt="0"/>
      <dgm:spPr/>
    </dgm:pt>
    <dgm:pt modelId="{367FE3D7-D07B-4885-901A-AF5F495E9D96}" type="pres">
      <dgm:prSet presAssocID="{969F8891-AA08-43DB-A2C2-334E1B376A3B}" presName="compNode" presStyleCnt="0"/>
      <dgm:spPr/>
    </dgm:pt>
    <dgm:pt modelId="{4C8CAF99-E72A-4A1E-8F00-AD44C8557EE2}" type="pres">
      <dgm:prSet presAssocID="{969F8891-AA08-43DB-A2C2-334E1B376A3B}" presName="iconBgRect" presStyleLbl="bgShp" presStyleIdx="3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C7FB8546-64F8-4866-ACA2-61FAC0F24318}" type="pres">
      <dgm:prSet presAssocID="{969F8891-AA08-43DB-A2C2-334E1B376A3B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3420DA0-F4D5-4895-9B78-1888EAEE95E5}" type="pres">
      <dgm:prSet presAssocID="{969F8891-AA08-43DB-A2C2-334E1B376A3B}" presName="spaceRect" presStyleCnt="0"/>
      <dgm:spPr/>
    </dgm:pt>
    <dgm:pt modelId="{924D3AEA-F092-4570-BDFE-99A74EF993F0}" type="pres">
      <dgm:prSet presAssocID="{969F8891-AA08-43DB-A2C2-334E1B376A3B}" presName="textRect" presStyleLbl="revTx" presStyleIdx="3" presStyleCnt="7">
        <dgm:presLayoutVars>
          <dgm:chMax val="1"/>
          <dgm:chPref val="1"/>
        </dgm:presLayoutVars>
      </dgm:prSet>
      <dgm:spPr/>
    </dgm:pt>
    <dgm:pt modelId="{E7BC8FA0-1568-4E21-AB47-4B1F9CC40F8D}" type="pres">
      <dgm:prSet presAssocID="{A139B597-1597-4CE5-85CC-505D97C8F340}" presName="sibTrans" presStyleCnt="0"/>
      <dgm:spPr/>
    </dgm:pt>
    <dgm:pt modelId="{04F100A1-619F-4B0E-B972-9708513408EE}" type="pres">
      <dgm:prSet presAssocID="{8E1E9323-0B1D-462F-90AA-5FC78D4B929A}" presName="compNode" presStyleCnt="0"/>
      <dgm:spPr/>
    </dgm:pt>
    <dgm:pt modelId="{AF5B2D8F-7CDF-4E47-AFAB-F0813049FACF}" type="pres">
      <dgm:prSet presAssocID="{8E1E9323-0B1D-462F-90AA-5FC78D4B929A}" presName="iconBgRect" presStyleLbl="bgShp" presStyleIdx="4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1CFE2C74-671B-4620-9652-0E78DF272FB4}" type="pres">
      <dgm:prSet presAssocID="{8E1E9323-0B1D-462F-90AA-5FC78D4B929A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BD1B440B-81E0-404E-8317-33C01BD63642}" type="pres">
      <dgm:prSet presAssocID="{8E1E9323-0B1D-462F-90AA-5FC78D4B929A}" presName="spaceRect" presStyleCnt="0"/>
      <dgm:spPr/>
    </dgm:pt>
    <dgm:pt modelId="{0E464719-A4B9-4617-9FC5-FB22D8981E12}" type="pres">
      <dgm:prSet presAssocID="{8E1E9323-0B1D-462F-90AA-5FC78D4B929A}" presName="textRect" presStyleLbl="revTx" presStyleIdx="4" presStyleCnt="7">
        <dgm:presLayoutVars>
          <dgm:chMax val="1"/>
          <dgm:chPref val="1"/>
        </dgm:presLayoutVars>
      </dgm:prSet>
      <dgm:spPr/>
    </dgm:pt>
    <dgm:pt modelId="{1C59DAF7-EC7A-433C-A203-FAF1B75100DA}" type="pres">
      <dgm:prSet presAssocID="{5ADAECB4-EDF9-43B3-BDCE-135BBCA3235E}" presName="sibTrans" presStyleCnt="0"/>
      <dgm:spPr/>
    </dgm:pt>
    <dgm:pt modelId="{4A9E6ADD-4F74-4CFE-A08E-BED665AE3C58}" type="pres">
      <dgm:prSet presAssocID="{F7409F7F-BF17-4BF6-9B6B-9DC3D6F22522}" presName="compNode" presStyleCnt="0"/>
      <dgm:spPr/>
    </dgm:pt>
    <dgm:pt modelId="{B29B7DF9-8BFC-458D-89B7-CE90C70A3CEC}" type="pres">
      <dgm:prSet presAssocID="{F7409F7F-BF17-4BF6-9B6B-9DC3D6F22522}" presName="iconBgRect" presStyleLbl="bgShp" presStyleIdx="5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CA4474F3-F7EB-46BF-A46D-88CC0F5AEFFD}" type="pres">
      <dgm:prSet presAssocID="{F7409F7F-BF17-4BF6-9B6B-9DC3D6F22522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F667C9F2-1F29-42C4-A24C-8E0C6C28791F}" type="pres">
      <dgm:prSet presAssocID="{F7409F7F-BF17-4BF6-9B6B-9DC3D6F22522}" presName="spaceRect" presStyleCnt="0"/>
      <dgm:spPr/>
    </dgm:pt>
    <dgm:pt modelId="{C9D57D90-4197-40EA-9BEB-61F75FF1B9C4}" type="pres">
      <dgm:prSet presAssocID="{F7409F7F-BF17-4BF6-9B6B-9DC3D6F22522}" presName="textRect" presStyleLbl="revTx" presStyleIdx="5" presStyleCnt="7">
        <dgm:presLayoutVars>
          <dgm:chMax val="1"/>
          <dgm:chPref val="1"/>
        </dgm:presLayoutVars>
      </dgm:prSet>
      <dgm:spPr/>
    </dgm:pt>
    <dgm:pt modelId="{AA8095C5-9CCD-4741-BCF1-D223EFED0777}" type="pres">
      <dgm:prSet presAssocID="{0B253C13-7356-4DF3-AF28-EBC627A815CF}" presName="sibTrans" presStyleCnt="0"/>
      <dgm:spPr/>
    </dgm:pt>
    <dgm:pt modelId="{0DA996E7-CA68-4B2F-B4D8-73EB305C3394}" type="pres">
      <dgm:prSet presAssocID="{F6815A73-9D6C-4DD4-9DBF-4CABCDD97ECB}" presName="compNode" presStyleCnt="0"/>
      <dgm:spPr/>
    </dgm:pt>
    <dgm:pt modelId="{C8871D29-453B-4875-9951-7DBC6DE268A4}" type="pres">
      <dgm:prSet presAssocID="{F6815A73-9D6C-4DD4-9DBF-4CABCDD97ECB}" presName="iconBgRect" presStyleLbl="bgShp" presStyleIdx="6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86BC3540-F8B5-45CB-A097-56577183310F}" type="pres">
      <dgm:prSet presAssocID="{F6815A73-9D6C-4DD4-9DBF-4CABCDD97ECB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A03186A4-9F61-41EA-9957-29576DC2ADB4}" type="pres">
      <dgm:prSet presAssocID="{F6815A73-9D6C-4DD4-9DBF-4CABCDD97ECB}" presName="spaceRect" presStyleCnt="0"/>
      <dgm:spPr/>
    </dgm:pt>
    <dgm:pt modelId="{F8742F79-10B0-4564-9009-A857F4AC6885}" type="pres">
      <dgm:prSet presAssocID="{F6815A73-9D6C-4DD4-9DBF-4CABCDD97ECB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55141900-EBFC-41A3-BCB1-35AB3DB6AF1C}" srcId="{DD2979E6-F8E2-448D-B3E2-7729C6F20186}" destId="{F7409F7F-BF17-4BF6-9B6B-9DC3D6F22522}" srcOrd="5" destOrd="0" parTransId="{6C8153C7-5EF2-4B89-ACA7-9957859650C3}" sibTransId="{0B253C13-7356-4DF3-AF28-EBC627A815CF}"/>
    <dgm:cxn modelId="{B9B6FA03-5213-4AFD-9713-1B3940EEAA7B}" srcId="{DD2979E6-F8E2-448D-B3E2-7729C6F20186}" destId="{F6815A73-9D6C-4DD4-9DBF-4CABCDD97ECB}" srcOrd="6" destOrd="0" parTransId="{B5D82B9B-2E6A-4829-80DB-43351EFD7EE2}" sibTransId="{AF64B8B6-C88A-4B87-8B5F-F2AB6E3B6F38}"/>
    <dgm:cxn modelId="{874BF20C-7B5E-4589-BE76-3EED20872F05}" type="presOf" srcId="{F6815A73-9D6C-4DD4-9DBF-4CABCDD97ECB}" destId="{F8742F79-10B0-4564-9009-A857F4AC6885}" srcOrd="0" destOrd="0" presId="urn:microsoft.com/office/officeart/2018/5/layout/IconLeafLabelList"/>
    <dgm:cxn modelId="{F5837617-6ECD-4CEE-9127-DF06F04CDE2A}" type="presOf" srcId="{C0A8AD8C-1B08-4DD4-8781-BFF6CB4858D9}" destId="{CB1519D4-6FF7-4A48-8160-46B80B931C1E}" srcOrd="0" destOrd="0" presId="urn:microsoft.com/office/officeart/2018/5/layout/IconLeafLabelList"/>
    <dgm:cxn modelId="{ED62E030-572D-4191-B06F-525932A16786}" type="presOf" srcId="{DD2979E6-F8E2-448D-B3E2-7729C6F20186}" destId="{A9D27BA0-D031-4D06-8DAB-B813B5D0CA79}" srcOrd="0" destOrd="0" presId="urn:microsoft.com/office/officeart/2018/5/layout/IconLeafLabelList"/>
    <dgm:cxn modelId="{692D1F3F-9D0A-4D2B-A0D7-2FA3AD1EC7F8}" type="presOf" srcId="{8E1E9323-0B1D-462F-90AA-5FC78D4B929A}" destId="{0E464719-A4B9-4617-9FC5-FB22D8981E12}" srcOrd="0" destOrd="0" presId="urn:microsoft.com/office/officeart/2018/5/layout/IconLeafLabelList"/>
    <dgm:cxn modelId="{29E59A44-6C73-4A50-B862-A04783722A70}" srcId="{DD2979E6-F8E2-448D-B3E2-7729C6F20186}" destId="{67CABC2E-F9E8-4382-A0D3-BD5C6084F3F6}" srcOrd="2" destOrd="0" parTransId="{B1EAECD0-43EB-4912-9FC9-21C1D286124A}" sibTransId="{1D13B8DD-4444-410B-9EC7-7D0D633E2AC1}"/>
    <dgm:cxn modelId="{55CAD087-6763-4F33-BDE8-96F35EBBBB94}" srcId="{DD2979E6-F8E2-448D-B3E2-7729C6F20186}" destId="{92EF7BDC-387A-4B49-9678-E6070408128B}" srcOrd="1" destOrd="0" parTransId="{61028641-A298-4900-A44A-3F2C9F984AD9}" sibTransId="{B14740B8-FB93-42EC-8FCC-E3C72241735C}"/>
    <dgm:cxn modelId="{059CE68B-D135-4B3B-9AA5-86766DAEE0B4}" type="presOf" srcId="{F7409F7F-BF17-4BF6-9B6B-9DC3D6F22522}" destId="{C9D57D90-4197-40EA-9BEB-61F75FF1B9C4}" srcOrd="0" destOrd="0" presId="urn:microsoft.com/office/officeart/2018/5/layout/IconLeafLabelList"/>
    <dgm:cxn modelId="{82FA63A8-EFF7-4C4A-9843-F3E5A399C881}" type="presOf" srcId="{92EF7BDC-387A-4B49-9678-E6070408128B}" destId="{F0FEA728-ADAE-443F-B078-9F7417CDC339}" srcOrd="0" destOrd="0" presId="urn:microsoft.com/office/officeart/2018/5/layout/IconLeafLabelList"/>
    <dgm:cxn modelId="{474B6AC9-C68C-49EC-9040-3CFBF56CCB6E}" type="presOf" srcId="{67CABC2E-F9E8-4382-A0D3-BD5C6084F3F6}" destId="{6AC02D83-A46D-4974-84F3-F1F07712D343}" srcOrd="0" destOrd="0" presId="urn:microsoft.com/office/officeart/2018/5/layout/IconLeafLabelList"/>
    <dgm:cxn modelId="{9DECD1DB-35E5-4CDF-8B7C-30463ECAA558}" srcId="{DD2979E6-F8E2-448D-B3E2-7729C6F20186}" destId="{969F8891-AA08-43DB-A2C2-334E1B376A3B}" srcOrd="3" destOrd="0" parTransId="{34C9123B-80E3-4589-B51B-195061F6D816}" sibTransId="{A139B597-1597-4CE5-85CC-505D97C8F340}"/>
    <dgm:cxn modelId="{0DB996DF-95A4-4392-8758-FAC8A028A52B}" srcId="{DD2979E6-F8E2-448D-B3E2-7729C6F20186}" destId="{8E1E9323-0B1D-462F-90AA-5FC78D4B929A}" srcOrd="4" destOrd="0" parTransId="{0ABA0393-B20F-401F-BF20-6C6655D5C67E}" sibTransId="{5ADAECB4-EDF9-43B3-BDCE-135BBCA3235E}"/>
    <dgm:cxn modelId="{D08A21E3-C7FD-416F-891C-BAD0BA5248BC}" type="presOf" srcId="{969F8891-AA08-43DB-A2C2-334E1B376A3B}" destId="{924D3AEA-F092-4570-BDFE-99A74EF993F0}" srcOrd="0" destOrd="0" presId="urn:microsoft.com/office/officeart/2018/5/layout/IconLeafLabelList"/>
    <dgm:cxn modelId="{754E7CEA-A4A6-4100-8C4A-C43A9BCDA90D}" srcId="{DD2979E6-F8E2-448D-B3E2-7729C6F20186}" destId="{C0A8AD8C-1B08-4DD4-8781-BFF6CB4858D9}" srcOrd="0" destOrd="0" parTransId="{C721671B-47D1-4AA7-A9C3-6F509C7420D6}" sibTransId="{18B72273-E6B9-4497-9D14-D9FAEE11EE94}"/>
    <dgm:cxn modelId="{2029E625-759D-4AF1-97C1-A9C8749A6D1C}" type="presParOf" srcId="{A9D27BA0-D031-4D06-8DAB-B813B5D0CA79}" destId="{02F0C4E0-DC1E-4A1D-9F82-8CFB59626CD3}" srcOrd="0" destOrd="0" presId="urn:microsoft.com/office/officeart/2018/5/layout/IconLeafLabelList"/>
    <dgm:cxn modelId="{B9F85F31-3DBD-4795-9BA0-0B3F7E2E3401}" type="presParOf" srcId="{02F0C4E0-DC1E-4A1D-9F82-8CFB59626CD3}" destId="{CE1E83FE-131E-468A-9AF5-4AB5C1B907CA}" srcOrd="0" destOrd="0" presId="urn:microsoft.com/office/officeart/2018/5/layout/IconLeafLabelList"/>
    <dgm:cxn modelId="{3164D2DD-D327-4119-866A-24ABE319487D}" type="presParOf" srcId="{02F0C4E0-DC1E-4A1D-9F82-8CFB59626CD3}" destId="{B1BC23B9-0AB6-4B51-AB78-0193E2F8ACC5}" srcOrd="1" destOrd="0" presId="urn:microsoft.com/office/officeart/2018/5/layout/IconLeafLabelList"/>
    <dgm:cxn modelId="{2A447730-0CA8-4C27-AF33-FDD9BD238104}" type="presParOf" srcId="{02F0C4E0-DC1E-4A1D-9F82-8CFB59626CD3}" destId="{7AD45878-8FF4-4B63-B1BC-A85891DED751}" srcOrd="2" destOrd="0" presId="urn:microsoft.com/office/officeart/2018/5/layout/IconLeafLabelList"/>
    <dgm:cxn modelId="{3B24A412-C12B-46C0-89F1-C34544EB09AC}" type="presParOf" srcId="{02F0C4E0-DC1E-4A1D-9F82-8CFB59626CD3}" destId="{CB1519D4-6FF7-4A48-8160-46B80B931C1E}" srcOrd="3" destOrd="0" presId="urn:microsoft.com/office/officeart/2018/5/layout/IconLeafLabelList"/>
    <dgm:cxn modelId="{A9C89BF6-1068-4566-AA1B-BF47338B19E6}" type="presParOf" srcId="{A9D27BA0-D031-4D06-8DAB-B813B5D0CA79}" destId="{E9A4B243-D1F5-493A-ADEA-BFACA910D19F}" srcOrd="1" destOrd="0" presId="urn:microsoft.com/office/officeart/2018/5/layout/IconLeafLabelList"/>
    <dgm:cxn modelId="{7089617A-67B0-489D-8B2C-7A06D8C530B5}" type="presParOf" srcId="{A9D27BA0-D031-4D06-8DAB-B813B5D0CA79}" destId="{3DAAF775-07AE-4AD9-A82E-E9B03864CC50}" srcOrd="2" destOrd="0" presId="urn:microsoft.com/office/officeart/2018/5/layout/IconLeafLabelList"/>
    <dgm:cxn modelId="{41C9264B-FBBE-4C29-B352-1D4B4CF87945}" type="presParOf" srcId="{3DAAF775-07AE-4AD9-A82E-E9B03864CC50}" destId="{CAB017B1-D10B-4F3A-A776-D383557C34AB}" srcOrd="0" destOrd="0" presId="urn:microsoft.com/office/officeart/2018/5/layout/IconLeafLabelList"/>
    <dgm:cxn modelId="{96E65E20-04B1-4505-9B43-4CA361D7777A}" type="presParOf" srcId="{3DAAF775-07AE-4AD9-A82E-E9B03864CC50}" destId="{783337C3-4B0E-4254-BDC5-1392EC6058E8}" srcOrd="1" destOrd="0" presId="urn:microsoft.com/office/officeart/2018/5/layout/IconLeafLabelList"/>
    <dgm:cxn modelId="{180D3782-FB19-44E8-A2C5-3A327AA0F276}" type="presParOf" srcId="{3DAAF775-07AE-4AD9-A82E-E9B03864CC50}" destId="{0A4293D5-5ABF-4049-9D8A-378768F6763E}" srcOrd="2" destOrd="0" presId="urn:microsoft.com/office/officeart/2018/5/layout/IconLeafLabelList"/>
    <dgm:cxn modelId="{2992C173-4CFA-4C02-9EF9-CA62D49FEA7C}" type="presParOf" srcId="{3DAAF775-07AE-4AD9-A82E-E9B03864CC50}" destId="{F0FEA728-ADAE-443F-B078-9F7417CDC339}" srcOrd="3" destOrd="0" presId="urn:microsoft.com/office/officeart/2018/5/layout/IconLeafLabelList"/>
    <dgm:cxn modelId="{B2E87086-7952-4E40-9389-C7749137E061}" type="presParOf" srcId="{A9D27BA0-D031-4D06-8DAB-B813B5D0CA79}" destId="{2E5ED3FB-94A3-4C8C-8E88-0C22CFB1FE98}" srcOrd="3" destOrd="0" presId="urn:microsoft.com/office/officeart/2018/5/layout/IconLeafLabelList"/>
    <dgm:cxn modelId="{BADBA18D-F9E3-4E9D-AD9E-2376EDA085BF}" type="presParOf" srcId="{A9D27BA0-D031-4D06-8DAB-B813B5D0CA79}" destId="{D8B7CDC9-55FC-444D-9822-B594825CED9B}" srcOrd="4" destOrd="0" presId="urn:microsoft.com/office/officeart/2018/5/layout/IconLeafLabelList"/>
    <dgm:cxn modelId="{EE46F8A7-042B-41FA-BB1C-DADBF6AD1F24}" type="presParOf" srcId="{D8B7CDC9-55FC-444D-9822-B594825CED9B}" destId="{E93C57B1-C572-4E98-8887-62BA19EAD67D}" srcOrd="0" destOrd="0" presId="urn:microsoft.com/office/officeart/2018/5/layout/IconLeafLabelList"/>
    <dgm:cxn modelId="{2C8D170F-7879-415D-A8D8-B6A598C68C28}" type="presParOf" srcId="{D8B7CDC9-55FC-444D-9822-B594825CED9B}" destId="{83C8DAA0-43D3-4C53-BCF6-8E098A8C5276}" srcOrd="1" destOrd="0" presId="urn:microsoft.com/office/officeart/2018/5/layout/IconLeafLabelList"/>
    <dgm:cxn modelId="{22CBFFA9-BE08-44D6-B20D-3DD4797C1278}" type="presParOf" srcId="{D8B7CDC9-55FC-444D-9822-B594825CED9B}" destId="{17668E51-4B28-4D4E-AA68-B5D5DF7C9830}" srcOrd="2" destOrd="0" presId="urn:microsoft.com/office/officeart/2018/5/layout/IconLeafLabelList"/>
    <dgm:cxn modelId="{1A168B8B-6840-40AE-A54E-600FFD70B348}" type="presParOf" srcId="{D8B7CDC9-55FC-444D-9822-B594825CED9B}" destId="{6AC02D83-A46D-4974-84F3-F1F07712D343}" srcOrd="3" destOrd="0" presId="urn:microsoft.com/office/officeart/2018/5/layout/IconLeafLabelList"/>
    <dgm:cxn modelId="{68F9CFA7-0B2F-451E-9307-30E6A8CA5B61}" type="presParOf" srcId="{A9D27BA0-D031-4D06-8DAB-B813B5D0CA79}" destId="{E56DAD05-7A81-446B-9560-036DF78E08B0}" srcOrd="5" destOrd="0" presId="urn:microsoft.com/office/officeart/2018/5/layout/IconLeafLabelList"/>
    <dgm:cxn modelId="{E300F718-7413-4A0A-8303-D486AC1F399D}" type="presParOf" srcId="{A9D27BA0-D031-4D06-8DAB-B813B5D0CA79}" destId="{367FE3D7-D07B-4885-901A-AF5F495E9D96}" srcOrd="6" destOrd="0" presId="urn:microsoft.com/office/officeart/2018/5/layout/IconLeafLabelList"/>
    <dgm:cxn modelId="{49875BB4-6BD4-435F-9FB6-F1F12B8875D7}" type="presParOf" srcId="{367FE3D7-D07B-4885-901A-AF5F495E9D96}" destId="{4C8CAF99-E72A-4A1E-8F00-AD44C8557EE2}" srcOrd="0" destOrd="0" presId="urn:microsoft.com/office/officeart/2018/5/layout/IconLeafLabelList"/>
    <dgm:cxn modelId="{5051F86E-BACF-4E50-9179-728C18430D5E}" type="presParOf" srcId="{367FE3D7-D07B-4885-901A-AF5F495E9D96}" destId="{C7FB8546-64F8-4866-ACA2-61FAC0F24318}" srcOrd="1" destOrd="0" presId="urn:microsoft.com/office/officeart/2018/5/layout/IconLeafLabelList"/>
    <dgm:cxn modelId="{50A375CB-60CE-46BD-B80F-B81790EFABAA}" type="presParOf" srcId="{367FE3D7-D07B-4885-901A-AF5F495E9D96}" destId="{73420DA0-F4D5-4895-9B78-1888EAEE95E5}" srcOrd="2" destOrd="0" presId="urn:microsoft.com/office/officeart/2018/5/layout/IconLeafLabelList"/>
    <dgm:cxn modelId="{068061B0-CD9C-4FCB-88AC-03DF04838CF5}" type="presParOf" srcId="{367FE3D7-D07B-4885-901A-AF5F495E9D96}" destId="{924D3AEA-F092-4570-BDFE-99A74EF993F0}" srcOrd="3" destOrd="0" presId="urn:microsoft.com/office/officeart/2018/5/layout/IconLeafLabelList"/>
    <dgm:cxn modelId="{7967930C-0C3F-47A2-944F-32C108BE74BB}" type="presParOf" srcId="{A9D27BA0-D031-4D06-8DAB-B813B5D0CA79}" destId="{E7BC8FA0-1568-4E21-AB47-4B1F9CC40F8D}" srcOrd="7" destOrd="0" presId="urn:microsoft.com/office/officeart/2018/5/layout/IconLeafLabelList"/>
    <dgm:cxn modelId="{4F51E21B-76B9-4E12-B53E-2DE9BDC59F9A}" type="presParOf" srcId="{A9D27BA0-D031-4D06-8DAB-B813B5D0CA79}" destId="{04F100A1-619F-4B0E-B972-9708513408EE}" srcOrd="8" destOrd="0" presId="urn:microsoft.com/office/officeart/2018/5/layout/IconLeafLabelList"/>
    <dgm:cxn modelId="{AA1B9DFB-59F1-40A1-83F3-32AB49AF894C}" type="presParOf" srcId="{04F100A1-619F-4B0E-B972-9708513408EE}" destId="{AF5B2D8F-7CDF-4E47-AFAB-F0813049FACF}" srcOrd="0" destOrd="0" presId="urn:microsoft.com/office/officeart/2018/5/layout/IconLeafLabelList"/>
    <dgm:cxn modelId="{B6DC41FB-E2A9-4495-B903-DC7D1BDE7EE5}" type="presParOf" srcId="{04F100A1-619F-4B0E-B972-9708513408EE}" destId="{1CFE2C74-671B-4620-9652-0E78DF272FB4}" srcOrd="1" destOrd="0" presId="urn:microsoft.com/office/officeart/2018/5/layout/IconLeafLabelList"/>
    <dgm:cxn modelId="{C2C50F63-659F-4044-A1C8-6A858C40AD86}" type="presParOf" srcId="{04F100A1-619F-4B0E-B972-9708513408EE}" destId="{BD1B440B-81E0-404E-8317-33C01BD63642}" srcOrd="2" destOrd="0" presId="urn:microsoft.com/office/officeart/2018/5/layout/IconLeafLabelList"/>
    <dgm:cxn modelId="{29325F52-9796-4E44-A16D-1D2E92095D8D}" type="presParOf" srcId="{04F100A1-619F-4B0E-B972-9708513408EE}" destId="{0E464719-A4B9-4617-9FC5-FB22D8981E12}" srcOrd="3" destOrd="0" presId="urn:microsoft.com/office/officeart/2018/5/layout/IconLeafLabelList"/>
    <dgm:cxn modelId="{DEC2048C-ABBF-4771-9C93-0B0EEF14442B}" type="presParOf" srcId="{A9D27BA0-D031-4D06-8DAB-B813B5D0CA79}" destId="{1C59DAF7-EC7A-433C-A203-FAF1B75100DA}" srcOrd="9" destOrd="0" presId="urn:microsoft.com/office/officeart/2018/5/layout/IconLeafLabelList"/>
    <dgm:cxn modelId="{F6C0CC5E-8DD5-4ECD-928F-8379DC3A4563}" type="presParOf" srcId="{A9D27BA0-D031-4D06-8DAB-B813B5D0CA79}" destId="{4A9E6ADD-4F74-4CFE-A08E-BED665AE3C58}" srcOrd="10" destOrd="0" presId="urn:microsoft.com/office/officeart/2018/5/layout/IconLeafLabelList"/>
    <dgm:cxn modelId="{C4584F60-3224-4F9E-AAC5-3EA09AB27438}" type="presParOf" srcId="{4A9E6ADD-4F74-4CFE-A08E-BED665AE3C58}" destId="{B29B7DF9-8BFC-458D-89B7-CE90C70A3CEC}" srcOrd="0" destOrd="0" presId="urn:microsoft.com/office/officeart/2018/5/layout/IconLeafLabelList"/>
    <dgm:cxn modelId="{07E00643-2F2E-47C7-8AB2-027F2DCD944A}" type="presParOf" srcId="{4A9E6ADD-4F74-4CFE-A08E-BED665AE3C58}" destId="{CA4474F3-F7EB-46BF-A46D-88CC0F5AEFFD}" srcOrd="1" destOrd="0" presId="urn:microsoft.com/office/officeart/2018/5/layout/IconLeafLabelList"/>
    <dgm:cxn modelId="{58B4BFD4-5869-4146-8CDA-6593C6A29E86}" type="presParOf" srcId="{4A9E6ADD-4F74-4CFE-A08E-BED665AE3C58}" destId="{F667C9F2-1F29-42C4-A24C-8E0C6C28791F}" srcOrd="2" destOrd="0" presId="urn:microsoft.com/office/officeart/2018/5/layout/IconLeafLabelList"/>
    <dgm:cxn modelId="{A1CEC217-69AE-4843-9818-B5E796792F06}" type="presParOf" srcId="{4A9E6ADD-4F74-4CFE-A08E-BED665AE3C58}" destId="{C9D57D90-4197-40EA-9BEB-61F75FF1B9C4}" srcOrd="3" destOrd="0" presId="urn:microsoft.com/office/officeart/2018/5/layout/IconLeafLabelList"/>
    <dgm:cxn modelId="{162AADF7-06B4-47B0-93F4-8325DFFD393F}" type="presParOf" srcId="{A9D27BA0-D031-4D06-8DAB-B813B5D0CA79}" destId="{AA8095C5-9CCD-4741-BCF1-D223EFED0777}" srcOrd="11" destOrd="0" presId="urn:microsoft.com/office/officeart/2018/5/layout/IconLeafLabelList"/>
    <dgm:cxn modelId="{F2E3F38B-7399-42C5-8BA7-6DD238EA2BA8}" type="presParOf" srcId="{A9D27BA0-D031-4D06-8DAB-B813B5D0CA79}" destId="{0DA996E7-CA68-4B2F-B4D8-73EB305C3394}" srcOrd="12" destOrd="0" presId="urn:microsoft.com/office/officeart/2018/5/layout/IconLeafLabelList"/>
    <dgm:cxn modelId="{7AEAAEFB-9FCA-46A0-AA94-568A83F383AC}" type="presParOf" srcId="{0DA996E7-CA68-4B2F-B4D8-73EB305C3394}" destId="{C8871D29-453B-4875-9951-7DBC6DE268A4}" srcOrd="0" destOrd="0" presId="urn:microsoft.com/office/officeart/2018/5/layout/IconLeafLabelList"/>
    <dgm:cxn modelId="{BC536A08-5FF8-45CF-8768-DDFEF509E4EE}" type="presParOf" srcId="{0DA996E7-CA68-4B2F-B4D8-73EB305C3394}" destId="{86BC3540-F8B5-45CB-A097-56577183310F}" srcOrd="1" destOrd="0" presId="urn:microsoft.com/office/officeart/2018/5/layout/IconLeafLabelList"/>
    <dgm:cxn modelId="{5A56B76A-B0F0-4B29-BF11-D5281CFCFC0B}" type="presParOf" srcId="{0DA996E7-CA68-4B2F-B4D8-73EB305C3394}" destId="{A03186A4-9F61-41EA-9957-29576DC2ADB4}" srcOrd="2" destOrd="0" presId="urn:microsoft.com/office/officeart/2018/5/layout/IconLeafLabelList"/>
    <dgm:cxn modelId="{6564C6B2-CDA6-4594-B603-4936F4288F30}" type="presParOf" srcId="{0DA996E7-CA68-4B2F-B4D8-73EB305C3394}" destId="{F8742F79-10B0-4564-9009-A857F4AC688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0B2ADEA-DD1A-4256-9632-7FC7BFD6864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A680983-836A-4652-98A6-281683786612}">
      <dgm:prSet/>
      <dgm:spPr/>
      <dgm:t>
        <a:bodyPr/>
        <a:lstStyle/>
        <a:p>
          <a:pPr>
            <a:defRPr cap="all"/>
          </a:pPr>
          <a:r>
            <a:rPr lang="en-US" b="0" i="0" baseline="0"/>
            <a:t>🔔 Notification system for deadlines and marks</a:t>
          </a:r>
          <a:endParaRPr lang="en-US"/>
        </a:p>
      </dgm:t>
    </dgm:pt>
    <dgm:pt modelId="{56FAB74B-1EDD-4989-9D82-32D8E374B239}" type="parTrans" cxnId="{706E03E6-6E6E-4634-934B-DD63D1DFC08B}">
      <dgm:prSet/>
      <dgm:spPr/>
      <dgm:t>
        <a:bodyPr/>
        <a:lstStyle/>
        <a:p>
          <a:endParaRPr lang="en-US"/>
        </a:p>
      </dgm:t>
    </dgm:pt>
    <dgm:pt modelId="{4CFD8A52-FF19-4FD0-8229-8DDF1DC54010}" type="sibTrans" cxnId="{706E03E6-6E6E-4634-934B-DD63D1DFC08B}">
      <dgm:prSet/>
      <dgm:spPr/>
      <dgm:t>
        <a:bodyPr/>
        <a:lstStyle/>
        <a:p>
          <a:endParaRPr lang="en-US"/>
        </a:p>
      </dgm:t>
    </dgm:pt>
    <dgm:pt modelId="{FA804FDF-1A21-48C7-91AF-E3560377C62A}">
      <dgm:prSet/>
      <dgm:spPr/>
      <dgm:t>
        <a:bodyPr/>
        <a:lstStyle/>
        <a:p>
          <a:pPr>
            <a:defRPr cap="all"/>
          </a:pPr>
          <a:r>
            <a:rPr lang="en-US" b="0" i="0" baseline="0"/>
            <a:t>📢 Announcement module</a:t>
          </a:r>
          <a:endParaRPr lang="en-US"/>
        </a:p>
      </dgm:t>
    </dgm:pt>
    <dgm:pt modelId="{D3E3B4DE-8458-4D3B-9BFD-3083EA3597A7}" type="parTrans" cxnId="{B53C924C-E2D5-4122-8000-BD4ED2B1C15B}">
      <dgm:prSet/>
      <dgm:spPr/>
      <dgm:t>
        <a:bodyPr/>
        <a:lstStyle/>
        <a:p>
          <a:endParaRPr lang="en-US"/>
        </a:p>
      </dgm:t>
    </dgm:pt>
    <dgm:pt modelId="{44BA490F-A945-41C3-9EC3-8BA21A9D333A}" type="sibTrans" cxnId="{B53C924C-E2D5-4122-8000-BD4ED2B1C15B}">
      <dgm:prSet/>
      <dgm:spPr/>
      <dgm:t>
        <a:bodyPr/>
        <a:lstStyle/>
        <a:p>
          <a:endParaRPr lang="en-US"/>
        </a:p>
      </dgm:t>
    </dgm:pt>
    <dgm:pt modelId="{A0E754FF-3679-4D25-83DD-71F3B0898ED7}">
      <dgm:prSet/>
      <dgm:spPr/>
      <dgm:t>
        <a:bodyPr/>
        <a:lstStyle/>
        <a:p>
          <a:pPr>
            <a:defRPr cap="all"/>
          </a:pPr>
          <a:r>
            <a:rPr lang="en-US" b="0" i="0" baseline="0"/>
            <a:t>📈 Performance analytics</a:t>
          </a:r>
          <a:endParaRPr lang="en-US"/>
        </a:p>
      </dgm:t>
    </dgm:pt>
    <dgm:pt modelId="{0831C7EB-A3D7-40B7-85D0-69130D3E213A}" type="parTrans" cxnId="{F6F2139C-DAF1-4227-89E1-4F6DC4611458}">
      <dgm:prSet/>
      <dgm:spPr/>
      <dgm:t>
        <a:bodyPr/>
        <a:lstStyle/>
        <a:p>
          <a:endParaRPr lang="en-US"/>
        </a:p>
      </dgm:t>
    </dgm:pt>
    <dgm:pt modelId="{AFEA8A7E-3580-4A3F-AF32-96A99415E951}" type="sibTrans" cxnId="{F6F2139C-DAF1-4227-89E1-4F6DC4611458}">
      <dgm:prSet/>
      <dgm:spPr/>
      <dgm:t>
        <a:bodyPr/>
        <a:lstStyle/>
        <a:p>
          <a:endParaRPr lang="en-US"/>
        </a:p>
      </dgm:t>
    </dgm:pt>
    <dgm:pt modelId="{090FB578-67DB-4AA7-BDF9-CF4D2CCF6DEA}">
      <dgm:prSet/>
      <dgm:spPr/>
      <dgm:t>
        <a:bodyPr/>
        <a:lstStyle/>
        <a:p>
          <a:pPr>
            <a:defRPr cap="all"/>
          </a:pPr>
          <a:r>
            <a:rPr lang="en-US" b="0" i="0" baseline="0"/>
            <a:t>🔒 Two-factor authentication (2FA)</a:t>
          </a:r>
          <a:endParaRPr lang="en-US"/>
        </a:p>
      </dgm:t>
    </dgm:pt>
    <dgm:pt modelId="{0D7F5BB5-4711-4B3F-AFAC-D904D498E152}" type="parTrans" cxnId="{3F450E71-816C-41CB-ABD5-A88A08609DF8}">
      <dgm:prSet/>
      <dgm:spPr/>
      <dgm:t>
        <a:bodyPr/>
        <a:lstStyle/>
        <a:p>
          <a:endParaRPr lang="en-US"/>
        </a:p>
      </dgm:t>
    </dgm:pt>
    <dgm:pt modelId="{88E58CE8-2AC7-45C3-8A9B-E3FF54A0C64F}" type="sibTrans" cxnId="{3F450E71-816C-41CB-ABD5-A88A08609DF8}">
      <dgm:prSet/>
      <dgm:spPr/>
      <dgm:t>
        <a:bodyPr/>
        <a:lstStyle/>
        <a:p>
          <a:endParaRPr lang="en-US"/>
        </a:p>
      </dgm:t>
    </dgm:pt>
    <dgm:pt modelId="{FDDBE8DB-48C4-4F45-BB2B-D74493C6EB97}">
      <dgm:prSet/>
      <dgm:spPr/>
      <dgm:t>
        <a:bodyPr/>
        <a:lstStyle/>
        <a:p>
          <a:pPr>
            <a:defRPr cap="all"/>
          </a:pPr>
          <a:r>
            <a:rPr lang="en-US" b="0" i="0" baseline="0"/>
            <a:t>🌍 Multi-language support</a:t>
          </a:r>
          <a:endParaRPr lang="en-US"/>
        </a:p>
      </dgm:t>
    </dgm:pt>
    <dgm:pt modelId="{078EA01A-79C9-4F7B-8389-7B6ACE226D79}" type="parTrans" cxnId="{C8E41B78-67F0-43B8-9553-EFAF14B4C5FD}">
      <dgm:prSet/>
      <dgm:spPr/>
      <dgm:t>
        <a:bodyPr/>
        <a:lstStyle/>
        <a:p>
          <a:endParaRPr lang="en-US"/>
        </a:p>
      </dgm:t>
    </dgm:pt>
    <dgm:pt modelId="{E0BD1C7C-B437-413B-8C47-644D9F8C859C}" type="sibTrans" cxnId="{C8E41B78-67F0-43B8-9553-EFAF14B4C5FD}">
      <dgm:prSet/>
      <dgm:spPr/>
      <dgm:t>
        <a:bodyPr/>
        <a:lstStyle/>
        <a:p>
          <a:endParaRPr lang="en-US"/>
        </a:p>
      </dgm:t>
    </dgm:pt>
    <dgm:pt modelId="{F73E3CDA-BC3E-4ABF-9227-BA6D57323024}" type="pres">
      <dgm:prSet presAssocID="{50B2ADEA-DD1A-4256-9632-7FC7BFD6864F}" presName="root" presStyleCnt="0">
        <dgm:presLayoutVars>
          <dgm:dir/>
          <dgm:resizeHandles val="exact"/>
        </dgm:presLayoutVars>
      </dgm:prSet>
      <dgm:spPr/>
    </dgm:pt>
    <dgm:pt modelId="{9DD01F98-6F37-40D4-84C0-6168142E333F}" type="pres">
      <dgm:prSet presAssocID="{FA680983-836A-4652-98A6-281683786612}" presName="compNode" presStyleCnt="0"/>
      <dgm:spPr/>
    </dgm:pt>
    <dgm:pt modelId="{B891A944-695C-47D9-8AAE-EA84F3FB13DA}" type="pres">
      <dgm:prSet presAssocID="{FA680983-836A-4652-98A6-281683786612}" presName="iconBgRect" presStyleLbl="bgShp" presStyleIdx="0" presStyleCnt="5"/>
      <dgm:spPr/>
    </dgm:pt>
    <dgm:pt modelId="{39CDE85C-F26C-424B-8E20-2D0048B6EC43}" type="pres">
      <dgm:prSet presAssocID="{FA680983-836A-4652-98A6-28168378661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8A514EB0-4B0D-489C-B65A-BAD6C6294717}" type="pres">
      <dgm:prSet presAssocID="{FA680983-836A-4652-98A6-281683786612}" presName="spaceRect" presStyleCnt="0"/>
      <dgm:spPr/>
    </dgm:pt>
    <dgm:pt modelId="{C664F897-1D3F-41AB-ADB1-5F75AF73EFD3}" type="pres">
      <dgm:prSet presAssocID="{FA680983-836A-4652-98A6-281683786612}" presName="textRect" presStyleLbl="revTx" presStyleIdx="0" presStyleCnt="5">
        <dgm:presLayoutVars>
          <dgm:chMax val="1"/>
          <dgm:chPref val="1"/>
        </dgm:presLayoutVars>
      </dgm:prSet>
      <dgm:spPr/>
    </dgm:pt>
    <dgm:pt modelId="{068FA6C7-FD35-4EEC-8469-EAD3858D8CB6}" type="pres">
      <dgm:prSet presAssocID="{4CFD8A52-FF19-4FD0-8229-8DDF1DC54010}" presName="sibTrans" presStyleCnt="0"/>
      <dgm:spPr/>
    </dgm:pt>
    <dgm:pt modelId="{C6D6DAC4-61C3-43D9-8C89-04A90D4C7410}" type="pres">
      <dgm:prSet presAssocID="{FA804FDF-1A21-48C7-91AF-E3560377C62A}" presName="compNode" presStyleCnt="0"/>
      <dgm:spPr/>
    </dgm:pt>
    <dgm:pt modelId="{8C4A70B6-2095-4470-950E-EA2635E0DB8A}" type="pres">
      <dgm:prSet presAssocID="{FA804FDF-1A21-48C7-91AF-E3560377C62A}" presName="iconBgRect" presStyleLbl="bgShp" presStyleIdx="1" presStyleCnt="5"/>
      <dgm:spPr/>
    </dgm:pt>
    <dgm:pt modelId="{F289F14E-EF09-4CEF-A2E1-56047A3F9296}" type="pres">
      <dgm:prSet presAssocID="{FA804FDF-1A21-48C7-91AF-E3560377C62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88348CC8-BB2B-43E0-9715-32D9D50DC275}" type="pres">
      <dgm:prSet presAssocID="{FA804FDF-1A21-48C7-91AF-E3560377C62A}" presName="spaceRect" presStyleCnt="0"/>
      <dgm:spPr/>
    </dgm:pt>
    <dgm:pt modelId="{19604D7A-F302-44FD-AB0F-1BE9188C9A95}" type="pres">
      <dgm:prSet presAssocID="{FA804FDF-1A21-48C7-91AF-E3560377C62A}" presName="textRect" presStyleLbl="revTx" presStyleIdx="1" presStyleCnt="5">
        <dgm:presLayoutVars>
          <dgm:chMax val="1"/>
          <dgm:chPref val="1"/>
        </dgm:presLayoutVars>
      </dgm:prSet>
      <dgm:spPr/>
    </dgm:pt>
    <dgm:pt modelId="{BAC4D676-0918-46F0-92F8-8145C468D845}" type="pres">
      <dgm:prSet presAssocID="{44BA490F-A945-41C3-9EC3-8BA21A9D333A}" presName="sibTrans" presStyleCnt="0"/>
      <dgm:spPr/>
    </dgm:pt>
    <dgm:pt modelId="{45FEB504-4A0D-48A0-B8FA-68A6F8402C48}" type="pres">
      <dgm:prSet presAssocID="{A0E754FF-3679-4D25-83DD-71F3B0898ED7}" presName="compNode" presStyleCnt="0"/>
      <dgm:spPr/>
    </dgm:pt>
    <dgm:pt modelId="{4258D1DF-E44F-41BE-900D-254BC41A8BCC}" type="pres">
      <dgm:prSet presAssocID="{A0E754FF-3679-4D25-83DD-71F3B0898ED7}" presName="iconBgRect" presStyleLbl="bgShp" presStyleIdx="2" presStyleCnt="5"/>
      <dgm:spPr/>
    </dgm:pt>
    <dgm:pt modelId="{2A38AC0F-85BE-43D9-BF6C-3AA06808E00F}" type="pres">
      <dgm:prSet presAssocID="{A0E754FF-3679-4D25-83DD-71F3B0898ED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59AB344-E416-4359-BDF5-47334C6E69BB}" type="pres">
      <dgm:prSet presAssocID="{A0E754FF-3679-4D25-83DD-71F3B0898ED7}" presName="spaceRect" presStyleCnt="0"/>
      <dgm:spPr/>
    </dgm:pt>
    <dgm:pt modelId="{203B0F28-B864-4BA7-A48E-B4FAE94FDA64}" type="pres">
      <dgm:prSet presAssocID="{A0E754FF-3679-4D25-83DD-71F3B0898ED7}" presName="textRect" presStyleLbl="revTx" presStyleIdx="2" presStyleCnt="5">
        <dgm:presLayoutVars>
          <dgm:chMax val="1"/>
          <dgm:chPref val="1"/>
        </dgm:presLayoutVars>
      </dgm:prSet>
      <dgm:spPr/>
    </dgm:pt>
    <dgm:pt modelId="{C23BF546-E454-43F9-8543-39108A6F99D5}" type="pres">
      <dgm:prSet presAssocID="{AFEA8A7E-3580-4A3F-AF32-96A99415E951}" presName="sibTrans" presStyleCnt="0"/>
      <dgm:spPr/>
    </dgm:pt>
    <dgm:pt modelId="{8B3E6513-FB69-4FB6-A832-E9820E129932}" type="pres">
      <dgm:prSet presAssocID="{090FB578-67DB-4AA7-BDF9-CF4D2CCF6DEA}" presName="compNode" presStyleCnt="0"/>
      <dgm:spPr/>
    </dgm:pt>
    <dgm:pt modelId="{F5738736-954A-48C9-8F0B-179D6DA6B582}" type="pres">
      <dgm:prSet presAssocID="{090FB578-67DB-4AA7-BDF9-CF4D2CCF6DEA}" presName="iconBgRect" presStyleLbl="bgShp" presStyleIdx="3" presStyleCnt="5"/>
      <dgm:spPr/>
    </dgm:pt>
    <dgm:pt modelId="{36500272-ED9F-4795-867D-DA44FA1AEF4A}" type="pres">
      <dgm:prSet presAssocID="{090FB578-67DB-4AA7-BDF9-CF4D2CCF6DE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FD3FA532-EFCA-44CC-A2AE-D537F678B470}" type="pres">
      <dgm:prSet presAssocID="{090FB578-67DB-4AA7-BDF9-CF4D2CCF6DEA}" presName="spaceRect" presStyleCnt="0"/>
      <dgm:spPr/>
    </dgm:pt>
    <dgm:pt modelId="{EF0A0517-CA53-4655-B2E2-E681A8022D04}" type="pres">
      <dgm:prSet presAssocID="{090FB578-67DB-4AA7-BDF9-CF4D2CCF6DEA}" presName="textRect" presStyleLbl="revTx" presStyleIdx="3" presStyleCnt="5">
        <dgm:presLayoutVars>
          <dgm:chMax val="1"/>
          <dgm:chPref val="1"/>
        </dgm:presLayoutVars>
      </dgm:prSet>
      <dgm:spPr/>
    </dgm:pt>
    <dgm:pt modelId="{AB3D3C47-8D65-47C0-9042-D38BD026DE78}" type="pres">
      <dgm:prSet presAssocID="{88E58CE8-2AC7-45C3-8A9B-E3FF54A0C64F}" presName="sibTrans" presStyleCnt="0"/>
      <dgm:spPr/>
    </dgm:pt>
    <dgm:pt modelId="{29E5ED82-6940-4304-9174-3AC0830B2231}" type="pres">
      <dgm:prSet presAssocID="{FDDBE8DB-48C4-4F45-BB2B-D74493C6EB97}" presName="compNode" presStyleCnt="0"/>
      <dgm:spPr/>
    </dgm:pt>
    <dgm:pt modelId="{0EC8E4C3-F432-4E76-B026-BB7E65D082EF}" type="pres">
      <dgm:prSet presAssocID="{FDDBE8DB-48C4-4F45-BB2B-D74493C6EB97}" presName="iconBgRect" presStyleLbl="bgShp" presStyleIdx="4" presStyleCnt="5"/>
      <dgm:spPr/>
    </dgm:pt>
    <dgm:pt modelId="{0DDD881C-2EFB-46CE-AB41-C0BE52B33D15}" type="pres">
      <dgm:prSet presAssocID="{FDDBE8DB-48C4-4F45-BB2B-D74493C6EB9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1FCE831F-A32D-4961-942D-A2C66D0B913E}" type="pres">
      <dgm:prSet presAssocID="{FDDBE8DB-48C4-4F45-BB2B-D74493C6EB97}" presName="spaceRect" presStyleCnt="0"/>
      <dgm:spPr/>
    </dgm:pt>
    <dgm:pt modelId="{B3EA3FDA-4CF1-4569-869A-6654579CDC8B}" type="pres">
      <dgm:prSet presAssocID="{FDDBE8DB-48C4-4F45-BB2B-D74493C6EB9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C311F30-17AC-419F-9C56-3F197F8BA935}" type="presOf" srcId="{50B2ADEA-DD1A-4256-9632-7FC7BFD6864F}" destId="{F73E3CDA-BC3E-4ABF-9227-BA6D57323024}" srcOrd="0" destOrd="0" presId="urn:microsoft.com/office/officeart/2018/5/layout/IconCircleLabelList"/>
    <dgm:cxn modelId="{FBFB313A-7F4B-4F37-85CD-879CEFBA6E35}" type="presOf" srcId="{FDDBE8DB-48C4-4F45-BB2B-D74493C6EB97}" destId="{B3EA3FDA-4CF1-4569-869A-6654579CDC8B}" srcOrd="0" destOrd="0" presId="urn:microsoft.com/office/officeart/2018/5/layout/IconCircleLabelList"/>
    <dgm:cxn modelId="{A3F6CA66-7E55-4FB6-87D9-C6A5760EDA8F}" type="presOf" srcId="{090FB578-67DB-4AA7-BDF9-CF4D2CCF6DEA}" destId="{EF0A0517-CA53-4655-B2E2-E681A8022D04}" srcOrd="0" destOrd="0" presId="urn:microsoft.com/office/officeart/2018/5/layout/IconCircleLabelList"/>
    <dgm:cxn modelId="{B53C924C-E2D5-4122-8000-BD4ED2B1C15B}" srcId="{50B2ADEA-DD1A-4256-9632-7FC7BFD6864F}" destId="{FA804FDF-1A21-48C7-91AF-E3560377C62A}" srcOrd="1" destOrd="0" parTransId="{D3E3B4DE-8458-4D3B-9BFD-3083EA3597A7}" sibTransId="{44BA490F-A945-41C3-9EC3-8BA21A9D333A}"/>
    <dgm:cxn modelId="{3F450E71-816C-41CB-ABD5-A88A08609DF8}" srcId="{50B2ADEA-DD1A-4256-9632-7FC7BFD6864F}" destId="{090FB578-67DB-4AA7-BDF9-CF4D2CCF6DEA}" srcOrd="3" destOrd="0" parTransId="{0D7F5BB5-4711-4B3F-AFAC-D904D498E152}" sibTransId="{88E58CE8-2AC7-45C3-8A9B-E3FF54A0C64F}"/>
    <dgm:cxn modelId="{C8E41B78-67F0-43B8-9553-EFAF14B4C5FD}" srcId="{50B2ADEA-DD1A-4256-9632-7FC7BFD6864F}" destId="{FDDBE8DB-48C4-4F45-BB2B-D74493C6EB97}" srcOrd="4" destOrd="0" parTransId="{078EA01A-79C9-4F7B-8389-7B6ACE226D79}" sibTransId="{E0BD1C7C-B437-413B-8C47-644D9F8C859C}"/>
    <dgm:cxn modelId="{B7F9A27D-303C-474B-B77A-96A0A53674C5}" type="presOf" srcId="{A0E754FF-3679-4D25-83DD-71F3B0898ED7}" destId="{203B0F28-B864-4BA7-A48E-B4FAE94FDA64}" srcOrd="0" destOrd="0" presId="urn:microsoft.com/office/officeart/2018/5/layout/IconCircleLabelList"/>
    <dgm:cxn modelId="{DBB93F81-92EF-4A1D-AAC4-C6458FF0A890}" type="presOf" srcId="{FA680983-836A-4652-98A6-281683786612}" destId="{C664F897-1D3F-41AB-ADB1-5F75AF73EFD3}" srcOrd="0" destOrd="0" presId="urn:microsoft.com/office/officeart/2018/5/layout/IconCircleLabelList"/>
    <dgm:cxn modelId="{F6F2139C-DAF1-4227-89E1-4F6DC4611458}" srcId="{50B2ADEA-DD1A-4256-9632-7FC7BFD6864F}" destId="{A0E754FF-3679-4D25-83DD-71F3B0898ED7}" srcOrd="2" destOrd="0" parTransId="{0831C7EB-A3D7-40B7-85D0-69130D3E213A}" sibTransId="{AFEA8A7E-3580-4A3F-AF32-96A99415E951}"/>
    <dgm:cxn modelId="{FA15C7CF-AF5B-40DD-80A0-9B73BE53DA53}" type="presOf" srcId="{FA804FDF-1A21-48C7-91AF-E3560377C62A}" destId="{19604D7A-F302-44FD-AB0F-1BE9188C9A95}" srcOrd="0" destOrd="0" presId="urn:microsoft.com/office/officeart/2018/5/layout/IconCircleLabelList"/>
    <dgm:cxn modelId="{706E03E6-6E6E-4634-934B-DD63D1DFC08B}" srcId="{50B2ADEA-DD1A-4256-9632-7FC7BFD6864F}" destId="{FA680983-836A-4652-98A6-281683786612}" srcOrd="0" destOrd="0" parTransId="{56FAB74B-1EDD-4989-9D82-32D8E374B239}" sibTransId="{4CFD8A52-FF19-4FD0-8229-8DDF1DC54010}"/>
    <dgm:cxn modelId="{36A55B0B-1DD6-4E34-8F1B-4D620C0294C8}" type="presParOf" srcId="{F73E3CDA-BC3E-4ABF-9227-BA6D57323024}" destId="{9DD01F98-6F37-40D4-84C0-6168142E333F}" srcOrd="0" destOrd="0" presId="urn:microsoft.com/office/officeart/2018/5/layout/IconCircleLabelList"/>
    <dgm:cxn modelId="{EB243DC9-DDB5-4FB8-AA41-8B12E744FB85}" type="presParOf" srcId="{9DD01F98-6F37-40D4-84C0-6168142E333F}" destId="{B891A944-695C-47D9-8AAE-EA84F3FB13DA}" srcOrd="0" destOrd="0" presId="urn:microsoft.com/office/officeart/2018/5/layout/IconCircleLabelList"/>
    <dgm:cxn modelId="{B08CB9CF-F1BB-44F1-B6A1-2355C587627B}" type="presParOf" srcId="{9DD01F98-6F37-40D4-84C0-6168142E333F}" destId="{39CDE85C-F26C-424B-8E20-2D0048B6EC43}" srcOrd="1" destOrd="0" presId="urn:microsoft.com/office/officeart/2018/5/layout/IconCircleLabelList"/>
    <dgm:cxn modelId="{04318C36-861B-4CE1-B81C-F8F9EE39B68A}" type="presParOf" srcId="{9DD01F98-6F37-40D4-84C0-6168142E333F}" destId="{8A514EB0-4B0D-489C-B65A-BAD6C6294717}" srcOrd="2" destOrd="0" presId="urn:microsoft.com/office/officeart/2018/5/layout/IconCircleLabelList"/>
    <dgm:cxn modelId="{0AD38730-9517-4805-85E3-B041AF5AD0DC}" type="presParOf" srcId="{9DD01F98-6F37-40D4-84C0-6168142E333F}" destId="{C664F897-1D3F-41AB-ADB1-5F75AF73EFD3}" srcOrd="3" destOrd="0" presId="urn:microsoft.com/office/officeart/2018/5/layout/IconCircleLabelList"/>
    <dgm:cxn modelId="{AB0C63B6-B4F2-48BD-AFE5-D9F831B4D610}" type="presParOf" srcId="{F73E3CDA-BC3E-4ABF-9227-BA6D57323024}" destId="{068FA6C7-FD35-4EEC-8469-EAD3858D8CB6}" srcOrd="1" destOrd="0" presId="urn:microsoft.com/office/officeart/2018/5/layout/IconCircleLabelList"/>
    <dgm:cxn modelId="{1F6D8B86-90E6-43C8-9043-95CCE72759EE}" type="presParOf" srcId="{F73E3CDA-BC3E-4ABF-9227-BA6D57323024}" destId="{C6D6DAC4-61C3-43D9-8C89-04A90D4C7410}" srcOrd="2" destOrd="0" presId="urn:microsoft.com/office/officeart/2018/5/layout/IconCircleLabelList"/>
    <dgm:cxn modelId="{C5CDF8B8-6A53-4E32-A933-CA12DA4436A0}" type="presParOf" srcId="{C6D6DAC4-61C3-43D9-8C89-04A90D4C7410}" destId="{8C4A70B6-2095-4470-950E-EA2635E0DB8A}" srcOrd="0" destOrd="0" presId="urn:microsoft.com/office/officeart/2018/5/layout/IconCircleLabelList"/>
    <dgm:cxn modelId="{3624A617-62DA-4AFE-899F-8D40521926E1}" type="presParOf" srcId="{C6D6DAC4-61C3-43D9-8C89-04A90D4C7410}" destId="{F289F14E-EF09-4CEF-A2E1-56047A3F9296}" srcOrd="1" destOrd="0" presId="urn:microsoft.com/office/officeart/2018/5/layout/IconCircleLabelList"/>
    <dgm:cxn modelId="{B034B1FC-EDB4-42E7-B828-EBF012B24624}" type="presParOf" srcId="{C6D6DAC4-61C3-43D9-8C89-04A90D4C7410}" destId="{88348CC8-BB2B-43E0-9715-32D9D50DC275}" srcOrd="2" destOrd="0" presId="urn:microsoft.com/office/officeart/2018/5/layout/IconCircleLabelList"/>
    <dgm:cxn modelId="{72081DEB-3A48-46EF-BD26-E0D29048B7F4}" type="presParOf" srcId="{C6D6DAC4-61C3-43D9-8C89-04A90D4C7410}" destId="{19604D7A-F302-44FD-AB0F-1BE9188C9A95}" srcOrd="3" destOrd="0" presId="urn:microsoft.com/office/officeart/2018/5/layout/IconCircleLabelList"/>
    <dgm:cxn modelId="{743CDB10-914E-4402-B421-7BECF4D18EE6}" type="presParOf" srcId="{F73E3CDA-BC3E-4ABF-9227-BA6D57323024}" destId="{BAC4D676-0918-46F0-92F8-8145C468D845}" srcOrd="3" destOrd="0" presId="urn:microsoft.com/office/officeart/2018/5/layout/IconCircleLabelList"/>
    <dgm:cxn modelId="{DADEF875-D442-4B31-BA18-16D774FE7AB9}" type="presParOf" srcId="{F73E3CDA-BC3E-4ABF-9227-BA6D57323024}" destId="{45FEB504-4A0D-48A0-B8FA-68A6F8402C48}" srcOrd="4" destOrd="0" presId="urn:microsoft.com/office/officeart/2018/5/layout/IconCircleLabelList"/>
    <dgm:cxn modelId="{736CB22F-EBF6-46CA-B2CF-97E1B0583B9E}" type="presParOf" srcId="{45FEB504-4A0D-48A0-B8FA-68A6F8402C48}" destId="{4258D1DF-E44F-41BE-900D-254BC41A8BCC}" srcOrd="0" destOrd="0" presId="urn:microsoft.com/office/officeart/2018/5/layout/IconCircleLabelList"/>
    <dgm:cxn modelId="{EEF403B1-C71D-4062-80E1-C6589A7D07E2}" type="presParOf" srcId="{45FEB504-4A0D-48A0-B8FA-68A6F8402C48}" destId="{2A38AC0F-85BE-43D9-BF6C-3AA06808E00F}" srcOrd="1" destOrd="0" presId="urn:microsoft.com/office/officeart/2018/5/layout/IconCircleLabelList"/>
    <dgm:cxn modelId="{326FA026-A44B-4908-8158-C14DBCB225C5}" type="presParOf" srcId="{45FEB504-4A0D-48A0-B8FA-68A6F8402C48}" destId="{859AB344-E416-4359-BDF5-47334C6E69BB}" srcOrd="2" destOrd="0" presId="urn:microsoft.com/office/officeart/2018/5/layout/IconCircleLabelList"/>
    <dgm:cxn modelId="{1D6BEC28-200C-43DA-82D0-A50E7664FC02}" type="presParOf" srcId="{45FEB504-4A0D-48A0-B8FA-68A6F8402C48}" destId="{203B0F28-B864-4BA7-A48E-B4FAE94FDA64}" srcOrd="3" destOrd="0" presId="urn:microsoft.com/office/officeart/2018/5/layout/IconCircleLabelList"/>
    <dgm:cxn modelId="{D37EF88E-B9C4-4BE1-BE5D-B5AF7EC375D0}" type="presParOf" srcId="{F73E3CDA-BC3E-4ABF-9227-BA6D57323024}" destId="{C23BF546-E454-43F9-8543-39108A6F99D5}" srcOrd="5" destOrd="0" presId="urn:microsoft.com/office/officeart/2018/5/layout/IconCircleLabelList"/>
    <dgm:cxn modelId="{622EBEE2-DF3E-4E61-A861-5993CFBE7F7C}" type="presParOf" srcId="{F73E3CDA-BC3E-4ABF-9227-BA6D57323024}" destId="{8B3E6513-FB69-4FB6-A832-E9820E129932}" srcOrd="6" destOrd="0" presId="urn:microsoft.com/office/officeart/2018/5/layout/IconCircleLabelList"/>
    <dgm:cxn modelId="{8E4A8423-9418-4A23-881D-3AD18BFCED3E}" type="presParOf" srcId="{8B3E6513-FB69-4FB6-A832-E9820E129932}" destId="{F5738736-954A-48C9-8F0B-179D6DA6B582}" srcOrd="0" destOrd="0" presId="urn:microsoft.com/office/officeart/2018/5/layout/IconCircleLabelList"/>
    <dgm:cxn modelId="{1167CE18-F24C-47B5-B761-304FD1FED6AB}" type="presParOf" srcId="{8B3E6513-FB69-4FB6-A832-E9820E129932}" destId="{36500272-ED9F-4795-867D-DA44FA1AEF4A}" srcOrd="1" destOrd="0" presId="urn:microsoft.com/office/officeart/2018/5/layout/IconCircleLabelList"/>
    <dgm:cxn modelId="{1D2D676F-E513-4F7E-851D-A4636D9F71F2}" type="presParOf" srcId="{8B3E6513-FB69-4FB6-A832-E9820E129932}" destId="{FD3FA532-EFCA-44CC-A2AE-D537F678B470}" srcOrd="2" destOrd="0" presId="urn:microsoft.com/office/officeart/2018/5/layout/IconCircleLabelList"/>
    <dgm:cxn modelId="{BBC436A3-9589-47E2-8FAB-59F03CB175CA}" type="presParOf" srcId="{8B3E6513-FB69-4FB6-A832-E9820E129932}" destId="{EF0A0517-CA53-4655-B2E2-E681A8022D04}" srcOrd="3" destOrd="0" presId="urn:microsoft.com/office/officeart/2018/5/layout/IconCircleLabelList"/>
    <dgm:cxn modelId="{525EE21E-7324-4F24-9F80-246976A34FCF}" type="presParOf" srcId="{F73E3CDA-BC3E-4ABF-9227-BA6D57323024}" destId="{AB3D3C47-8D65-47C0-9042-D38BD026DE78}" srcOrd="7" destOrd="0" presId="urn:microsoft.com/office/officeart/2018/5/layout/IconCircleLabelList"/>
    <dgm:cxn modelId="{3F30C88E-C9DC-4F63-8C7E-F9743349D9E8}" type="presParOf" srcId="{F73E3CDA-BC3E-4ABF-9227-BA6D57323024}" destId="{29E5ED82-6940-4304-9174-3AC0830B2231}" srcOrd="8" destOrd="0" presId="urn:microsoft.com/office/officeart/2018/5/layout/IconCircleLabelList"/>
    <dgm:cxn modelId="{778D741D-0DD9-4A05-8290-00625A315457}" type="presParOf" srcId="{29E5ED82-6940-4304-9174-3AC0830B2231}" destId="{0EC8E4C3-F432-4E76-B026-BB7E65D082EF}" srcOrd="0" destOrd="0" presId="urn:microsoft.com/office/officeart/2018/5/layout/IconCircleLabelList"/>
    <dgm:cxn modelId="{120550A2-32D3-4E9C-8F14-18F09FD06943}" type="presParOf" srcId="{29E5ED82-6940-4304-9174-3AC0830B2231}" destId="{0DDD881C-2EFB-46CE-AB41-C0BE52B33D15}" srcOrd="1" destOrd="0" presId="urn:microsoft.com/office/officeart/2018/5/layout/IconCircleLabelList"/>
    <dgm:cxn modelId="{2CC335E9-122E-4AEB-8389-51892D607778}" type="presParOf" srcId="{29E5ED82-6940-4304-9174-3AC0830B2231}" destId="{1FCE831F-A32D-4961-942D-A2C66D0B913E}" srcOrd="2" destOrd="0" presId="urn:microsoft.com/office/officeart/2018/5/layout/IconCircleLabelList"/>
    <dgm:cxn modelId="{DDC2CED1-F24B-4AFF-8B35-C0062C945FEA}" type="presParOf" srcId="{29E5ED82-6940-4304-9174-3AC0830B2231}" destId="{B3EA3FDA-4CF1-4569-869A-6654579CDC8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E8C8FC4E-1A85-4D7F-8503-184CD40A77B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908426B-ACB9-43B8-BD35-C1866DE85F11}">
      <dgm:prSet/>
      <dgm:spPr/>
      <dgm:t>
        <a:bodyPr/>
        <a:lstStyle/>
        <a:p>
          <a:r>
            <a:rPr lang="en-US" b="0" i="0" baseline="0"/>
            <a:t>🐍 Python 3.11+</a:t>
          </a:r>
          <a:endParaRPr lang="en-US"/>
        </a:p>
      </dgm:t>
    </dgm:pt>
    <dgm:pt modelId="{EC0B4CC0-E184-47F9-ADF8-FEC1A934A72C}" type="parTrans" cxnId="{7BFB045D-2CF6-4BFD-AE9C-3BD8682FABB0}">
      <dgm:prSet/>
      <dgm:spPr/>
      <dgm:t>
        <a:bodyPr/>
        <a:lstStyle/>
        <a:p>
          <a:endParaRPr lang="en-US"/>
        </a:p>
      </dgm:t>
    </dgm:pt>
    <dgm:pt modelId="{9D4CD58D-85EE-4B49-A388-2BE0DDAC3611}" type="sibTrans" cxnId="{7BFB045D-2CF6-4BFD-AE9C-3BD8682FABB0}">
      <dgm:prSet/>
      <dgm:spPr/>
      <dgm:t>
        <a:bodyPr/>
        <a:lstStyle/>
        <a:p>
          <a:endParaRPr lang="en-US"/>
        </a:p>
      </dgm:t>
    </dgm:pt>
    <dgm:pt modelId="{1CCCB2F6-75AD-4E47-AC1A-E730A6B4F276}">
      <dgm:prSet/>
      <dgm:spPr/>
      <dgm:t>
        <a:bodyPr/>
        <a:lstStyle/>
        <a:p>
          <a:r>
            <a:rPr lang="en-US" b="0" i="0" baseline="0"/>
            <a:t>🌐 Django 5.2.x</a:t>
          </a:r>
          <a:endParaRPr lang="en-US"/>
        </a:p>
      </dgm:t>
    </dgm:pt>
    <dgm:pt modelId="{90A52270-5D7C-41DE-BC5E-4AE9A4F3D0A5}" type="parTrans" cxnId="{FF1BBAF0-37A4-46B4-A72E-17727FF26F0C}">
      <dgm:prSet/>
      <dgm:spPr/>
      <dgm:t>
        <a:bodyPr/>
        <a:lstStyle/>
        <a:p>
          <a:endParaRPr lang="en-US"/>
        </a:p>
      </dgm:t>
    </dgm:pt>
    <dgm:pt modelId="{68B951DC-7D54-42BA-B688-9FEA73E2B17F}" type="sibTrans" cxnId="{FF1BBAF0-37A4-46B4-A72E-17727FF26F0C}">
      <dgm:prSet/>
      <dgm:spPr/>
      <dgm:t>
        <a:bodyPr/>
        <a:lstStyle/>
        <a:p>
          <a:endParaRPr lang="en-US"/>
        </a:p>
      </dgm:t>
    </dgm:pt>
    <dgm:pt modelId="{0A071625-1588-47D9-9BD8-1A1ED1C351B4}">
      <dgm:prSet/>
      <dgm:spPr/>
      <dgm:t>
        <a:bodyPr/>
        <a:lstStyle/>
        <a:p>
          <a:r>
            <a:rPr lang="en-US" b="0" i="0" baseline="0"/>
            <a:t>▶️ Run with python manage.py runserver</a:t>
          </a:r>
          <a:endParaRPr lang="en-US"/>
        </a:p>
      </dgm:t>
    </dgm:pt>
    <dgm:pt modelId="{15EF3B0F-CCF9-4990-BEA0-6EE016AC2515}" type="parTrans" cxnId="{2F4670C0-CCDE-4BE3-AC10-13AE295B2A7B}">
      <dgm:prSet/>
      <dgm:spPr/>
      <dgm:t>
        <a:bodyPr/>
        <a:lstStyle/>
        <a:p>
          <a:endParaRPr lang="en-US"/>
        </a:p>
      </dgm:t>
    </dgm:pt>
    <dgm:pt modelId="{7CF7447B-8EE3-423E-9A89-CE758AC39C2C}" type="sibTrans" cxnId="{2F4670C0-CCDE-4BE3-AC10-13AE295B2A7B}">
      <dgm:prSet/>
      <dgm:spPr/>
      <dgm:t>
        <a:bodyPr/>
        <a:lstStyle/>
        <a:p>
          <a:endParaRPr lang="en-US"/>
        </a:p>
      </dgm:t>
    </dgm:pt>
    <dgm:pt modelId="{885B6318-D553-47D2-A46D-33DF94CF7A51}">
      <dgm:prSet/>
      <dgm:spPr/>
      <dgm:t>
        <a:bodyPr/>
        <a:lstStyle/>
        <a:p>
          <a:r>
            <a:rPr lang="en-US" b="0" i="0" baseline="0"/>
            <a:t>🛠️ Create admin user with createsuperuser</a:t>
          </a:r>
          <a:endParaRPr lang="en-US"/>
        </a:p>
      </dgm:t>
    </dgm:pt>
    <dgm:pt modelId="{114350E0-A1BF-40F4-A6B0-C82FF24082DD}" type="parTrans" cxnId="{B53400B6-3CF8-43F6-988E-5548AF2C5741}">
      <dgm:prSet/>
      <dgm:spPr/>
      <dgm:t>
        <a:bodyPr/>
        <a:lstStyle/>
        <a:p>
          <a:endParaRPr lang="en-US"/>
        </a:p>
      </dgm:t>
    </dgm:pt>
    <dgm:pt modelId="{A35951D8-A2D5-4209-96F1-87C1186B5717}" type="sibTrans" cxnId="{B53400B6-3CF8-43F6-988E-5548AF2C5741}">
      <dgm:prSet/>
      <dgm:spPr/>
      <dgm:t>
        <a:bodyPr/>
        <a:lstStyle/>
        <a:p>
          <a:endParaRPr lang="en-US"/>
        </a:p>
      </dgm:t>
    </dgm:pt>
    <dgm:pt modelId="{BAB5E98A-AB92-4B74-9733-44E9B03FA3BF}" type="pres">
      <dgm:prSet presAssocID="{E8C8FC4E-1A85-4D7F-8503-184CD40A77B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50BA82B-6FE1-4A8C-9219-F1E26D0A60FF}" type="pres">
      <dgm:prSet presAssocID="{D908426B-ACB9-43B8-BD35-C1866DE85F11}" presName="hierRoot1" presStyleCnt="0"/>
      <dgm:spPr/>
    </dgm:pt>
    <dgm:pt modelId="{82CF0DCF-3C73-4847-8871-81EA3D9A3EC9}" type="pres">
      <dgm:prSet presAssocID="{D908426B-ACB9-43B8-BD35-C1866DE85F11}" presName="composite" presStyleCnt="0"/>
      <dgm:spPr/>
    </dgm:pt>
    <dgm:pt modelId="{9BFB993B-50F0-4257-BEB6-CB9E47D36705}" type="pres">
      <dgm:prSet presAssocID="{D908426B-ACB9-43B8-BD35-C1866DE85F11}" presName="background" presStyleLbl="node0" presStyleIdx="0" presStyleCnt="4"/>
      <dgm:spPr/>
    </dgm:pt>
    <dgm:pt modelId="{E68EB0AF-6AFE-470A-A3C9-25FB6AE32513}" type="pres">
      <dgm:prSet presAssocID="{D908426B-ACB9-43B8-BD35-C1866DE85F11}" presName="text" presStyleLbl="fgAcc0" presStyleIdx="0" presStyleCnt="4">
        <dgm:presLayoutVars>
          <dgm:chPref val="3"/>
        </dgm:presLayoutVars>
      </dgm:prSet>
      <dgm:spPr/>
    </dgm:pt>
    <dgm:pt modelId="{1B7DF36D-9A00-49E5-99B0-35F729681520}" type="pres">
      <dgm:prSet presAssocID="{D908426B-ACB9-43B8-BD35-C1866DE85F11}" presName="hierChild2" presStyleCnt="0"/>
      <dgm:spPr/>
    </dgm:pt>
    <dgm:pt modelId="{5F2BE2C0-CF40-43FC-AE2E-D80DADBC9D3A}" type="pres">
      <dgm:prSet presAssocID="{1CCCB2F6-75AD-4E47-AC1A-E730A6B4F276}" presName="hierRoot1" presStyleCnt="0"/>
      <dgm:spPr/>
    </dgm:pt>
    <dgm:pt modelId="{B7E141B0-5F76-4BC8-9C60-64142E2E5B53}" type="pres">
      <dgm:prSet presAssocID="{1CCCB2F6-75AD-4E47-AC1A-E730A6B4F276}" presName="composite" presStyleCnt="0"/>
      <dgm:spPr/>
    </dgm:pt>
    <dgm:pt modelId="{88925E9C-1434-4B18-8EFA-79DD62F71646}" type="pres">
      <dgm:prSet presAssocID="{1CCCB2F6-75AD-4E47-AC1A-E730A6B4F276}" presName="background" presStyleLbl="node0" presStyleIdx="1" presStyleCnt="4"/>
      <dgm:spPr/>
    </dgm:pt>
    <dgm:pt modelId="{686C103F-8BD0-4404-B1A7-13DDAE7D3044}" type="pres">
      <dgm:prSet presAssocID="{1CCCB2F6-75AD-4E47-AC1A-E730A6B4F276}" presName="text" presStyleLbl="fgAcc0" presStyleIdx="1" presStyleCnt="4">
        <dgm:presLayoutVars>
          <dgm:chPref val="3"/>
        </dgm:presLayoutVars>
      </dgm:prSet>
      <dgm:spPr/>
    </dgm:pt>
    <dgm:pt modelId="{3F1138A8-7EAF-4FED-8051-B8E9E317C6FD}" type="pres">
      <dgm:prSet presAssocID="{1CCCB2F6-75AD-4E47-AC1A-E730A6B4F276}" presName="hierChild2" presStyleCnt="0"/>
      <dgm:spPr/>
    </dgm:pt>
    <dgm:pt modelId="{F02CF175-95FD-4EF8-9EC2-7A84B01CA0DC}" type="pres">
      <dgm:prSet presAssocID="{0A071625-1588-47D9-9BD8-1A1ED1C351B4}" presName="hierRoot1" presStyleCnt="0"/>
      <dgm:spPr/>
    </dgm:pt>
    <dgm:pt modelId="{693FD0F9-848F-4372-ABD4-C04FEE70B0CC}" type="pres">
      <dgm:prSet presAssocID="{0A071625-1588-47D9-9BD8-1A1ED1C351B4}" presName="composite" presStyleCnt="0"/>
      <dgm:spPr/>
    </dgm:pt>
    <dgm:pt modelId="{84170D23-46B4-43AD-9BF8-4BC845738F72}" type="pres">
      <dgm:prSet presAssocID="{0A071625-1588-47D9-9BD8-1A1ED1C351B4}" presName="background" presStyleLbl="node0" presStyleIdx="2" presStyleCnt="4"/>
      <dgm:spPr/>
    </dgm:pt>
    <dgm:pt modelId="{D2046E7A-0468-4179-B82F-0CE24583D00E}" type="pres">
      <dgm:prSet presAssocID="{0A071625-1588-47D9-9BD8-1A1ED1C351B4}" presName="text" presStyleLbl="fgAcc0" presStyleIdx="2" presStyleCnt="4">
        <dgm:presLayoutVars>
          <dgm:chPref val="3"/>
        </dgm:presLayoutVars>
      </dgm:prSet>
      <dgm:spPr/>
    </dgm:pt>
    <dgm:pt modelId="{C5445F52-1E49-485B-83A9-5B961CF29792}" type="pres">
      <dgm:prSet presAssocID="{0A071625-1588-47D9-9BD8-1A1ED1C351B4}" presName="hierChild2" presStyleCnt="0"/>
      <dgm:spPr/>
    </dgm:pt>
    <dgm:pt modelId="{805AFFB6-6D08-49FC-B2EA-3B054552E61C}" type="pres">
      <dgm:prSet presAssocID="{885B6318-D553-47D2-A46D-33DF94CF7A51}" presName="hierRoot1" presStyleCnt="0"/>
      <dgm:spPr/>
    </dgm:pt>
    <dgm:pt modelId="{DF97E5D6-F0A6-45B9-97E8-4B268303B7F0}" type="pres">
      <dgm:prSet presAssocID="{885B6318-D553-47D2-A46D-33DF94CF7A51}" presName="composite" presStyleCnt="0"/>
      <dgm:spPr/>
    </dgm:pt>
    <dgm:pt modelId="{6DA3A17F-3C21-4A5D-9AC0-239090E9B23B}" type="pres">
      <dgm:prSet presAssocID="{885B6318-D553-47D2-A46D-33DF94CF7A51}" presName="background" presStyleLbl="node0" presStyleIdx="3" presStyleCnt="4"/>
      <dgm:spPr/>
    </dgm:pt>
    <dgm:pt modelId="{A6840EB9-86B2-428D-A8FE-FD2E1174BD50}" type="pres">
      <dgm:prSet presAssocID="{885B6318-D553-47D2-A46D-33DF94CF7A51}" presName="text" presStyleLbl="fgAcc0" presStyleIdx="3" presStyleCnt="4">
        <dgm:presLayoutVars>
          <dgm:chPref val="3"/>
        </dgm:presLayoutVars>
      </dgm:prSet>
      <dgm:spPr/>
    </dgm:pt>
    <dgm:pt modelId="{C6DA0C79-67E1-4D64-9B09-65F1A2FFBCCA}" type="pres">
      <dgm:prSet presAssocID="{885B6318-D553-47D2-A46D-33DF94CF7A51}" presName="hierChild2" presStyleCnt="0"/>
      <dgm:spPr/>
    </dgm:pt>
  </dgm:ptLst>
  <dgm:cxnLst>
    <dgm:cxn modelId="{81ABF803-C80A-4425-B956-5C65E55B985C}" type="presOf" srcId="{0A071625-1588-47D9-9BD8-1A1ED1C351B4}" destId="{D2046E7A-0468-4179-B82F-0CE24583D00E}" srcOrd="0" destOrd="0" presId="urn:microsoft.com/office/officeart/2005/8/layout/hierarchy1"/>
    <dgm:cxn modelId="{5F810E0A-3CCA-4C41-A5A5-BF6AB8784BC0}" type="presOf" srcId="{E8C8FC4E-1A85-4D7F-8503-184CD40A77B5}" destId="{BAB5E98A-AB92-4B74-9733-44E9B03FA3BF}" srcOrd="0" destOrd="0" presId="urn:microsoft.com/office/officeart/2005/8/layout/hierarchy1"/>
    <dgm:cxn modelId="{AC09ED17-F895-4A04-A14B-D5DEEBAB7D93}" type="presOf" srcId="{885B6318-D553-47D2-A46D-33DF94CF7A51}" destId="{A6840EB9-86B2-428D-A8FE-FD2E1174BD50}" srcOrd="0" destOrd="0" presId="urn:microsoft.com/office/officeart/2005/8/layout/hierarchy1"/>
    <dgm:cxn modelId="{7BFB045D-2CF6-4BFD-AE9C-3BD8682FABB0}" srcId="{E8C8FC4E-1A85-4D7F-8503-184CD40A77B5}" destId="{D908426B-ACB9-43B8-BD35-C1866DE85F11}" srcOrd="0" destOrd="0" parTransId="{EC0B4CC0-E184-47F9-ADF8-FEC1A934A72C}" sibTransId="{9D4CD58D-85EE-4B49-A388-2BE0DDAC3611}"/>
    <dgm:cxn modelId="{3C4DBD72-AAA3-4F8B-9FF6-110A406CD9A4}" type="presOf" srcId="{D908426B-ACB9-43B8-BD35-C1866DE85F11}" destId="{E68EB0AF-6AFE-470A-A3C9-25FB6AE32513}" srcOrd="0" destOrd="0" presId="urn:microsoft.com/office/officeart/2005/8/layout/hierarchy1"/>
    <dgm:cxn modelId="{D915EE82-2D1D-4EF0-B168-A2F68D5BAF1D}" type="presOf" srcId="{1CCCB2F6-75AD-4E47-AC1A-E730A6B4F276}" destId="{686C103F-8BD0-4404-B1A7-13DDAE7D3044}" srcOrd="0" destOrd="0" presId="urn:microsoft.com/office/officeart/2005/8/layout/hierarchy1"/>
    <dgm:cxn modelId="{B53400B6-3CF8-43F6-988E-5548AF2C5741}" srcId="{E8C8FC4E-1A85-4D7F-8503-184CD40A77B5}" destId="{885B6318-D553-47D2-A46D-33DF94CF7A51}" srcOrd="3" destOrd="0" parTransId="{114350E0-A1BF-40F4-A6B0-C82FF24082DD}" sibTransId="{A35951D8-A2D5-4209-96F1-87C1186B5717}"/>
    <dgm:cxn modelId="{2F4670C0-CCDE-4BE3-AC10-13AE295B2A7B}" srcId="{E8C8FC4E-1A85-4D7F-8503-184CD40A77B5}" destId="{0A071625-1588-47D9-9BD8-1A1ED1C351B4}" srcOrd="2" destOrd="0" parTransId="{15EF3B0F-CCF9-4990-BEA0-6EE016AC2515}" sibTransId="{7CF7447B-8EE3-423E-9A89-CE758AC39C2C}"/>
    <dgm:cxn modelId="{FF1BBAF0-37A4-46B4-A72E-17727FF26F0C}" srcId="{E8C8FC4E-1A85-4D7F-8503-184CD40A77B5}" destId="{1CCCB2F6-75AD-4E47-AC1A-E730A6B4F276}" srcOrd="1" destOrd="0" parTransId="{90A52270-5D7C-41DE-BC5E-4AE9A4F3D0A5}" sibTransId="{68B951DC-7D54-42BA-B688-9FEA73E2B17F}"/>
    <dgm:cxn modelId="{E85A7797-B60E-43D3-A552-C903F42E57F3}" type="presParOf" srcId="{BAB5E98A-AB92-4B74-9733-44E9B03FA3BF}" destId="{F50BA82B-6FE1-4A8C-9219-F1E26D0A60FF}" srcOrd="0" destOrd="0" presId="urn:microsoft.com/office/officeart/2005/8/layout/hierarchy1"/>
    <dgm:cxn modelId="{ADB23A8C-883C-47C1-B9C8-7534A1695E6B}" type="presParOf" srcId="{F50BA82B-6FE1-4A8C-9219-F1E26D0A60FF}" destId="{82CF0DCF-3C73-4847-8871-81EA3D9A3EC9}" srcOrd="0" destOrd="0" presId="urn:microsoft.com/office/officeart/2005/8/layout/hierarchy1"/>
    <dgm:cxn modelId="{48457142-F87F-47A3-900C-3BD5CAC9E432}" type="presParOf" srcId="{82CF0DCF-3C73-4847-8871-81EA3D9A3EC9}" destId="{9BFB993B-50F0-4257-BEB6-CB9E47D36705}" srcOrd="0" destOrd="0" presId="urn:microsoft.com/office/officeart/2005/8/layout/hierarchy1"/>
    <dgm:cxn modelId="{E5F0D843-FF70-4149-8D7A-276186B3D3C0}" type="presParOf" srcId="{82CF0DCF-3C73-4847-8871-81EA3D9A3EC9}" destId="{E68EB0AF-6AFE-470A-A3C9-25FB6AE32513}" srcOrd="1" destOrd="0" presId="urn:microsoft.com/office/officeart/2005/8/layout/hierarchy1"/>
    <dgm:cxn modelId="{4996ADD7-40C7-4A60-89E5-7DB9553C0FFF}" type="presParOf" srcId="{F50BA82B-6FE1-4A8C-9219-F1E26D0A60FF}" destId="{1B7DF36D-9A00-49E5-99B0-35F729681520}" srcOrd="1" destOrd="0" presId="urn:microsoft.com/office/officeart/2005/8/layout/hierarchy1"/>
    <dgm:cxn modelId="{A88B157E-9EDE-4A6D-A7BE-526E6A896F43}" type="presParOf" srcId="{BAB5E98A-AB92-4B74-9733-44E9B03FA3BF}" destId="{5F2BE2C0-CF40-43FC-AE2E-D80DADBC9D3A}" srcOrd="1" destOrd="0" presId="urn:microsoft.com/office/officeart/2005/8/layout/hierarchy1"/>
    <dgm:cxn modelId="{46B8C1DE-647A-4ED8-BC86-8AA770669F6E}" type="presParOf" srcId="{5F2BE2C0-CF40-43FC-AE2E-D80DADBC9D3A}" destId="{B7E141B0-5F76-4BC8-9C60-64142E2E5B53}" srcOrd="0" destOrd="0" presId="urn:microsoft.com/office/officeart/2005/8/layout/hierarchy1"/>
    <dgm:cxn modelId="{505BC1FF-ECD9-47C9-8D95-304AB8EE60E3}" type="presParOf" srcId="{B7E141B0-5F76-4BC8-9C60-64142E2E5B53}" destId="{88925E9C-1434-4B18-8EFA-79DD62F71646}" srcOrd="0" destOrd="0" presId="urn:microsoft.com/office/officeart/2005/8/layout/hierarchy1"/>
    <dgm:cxn modelId="{1DCD1646-08FE-40BF-A5C5-70FA1CD3D7C3}" type="presParOf" srcId="{B7E141B0-5F76-4BC8-9C60-64142E2E5B53}" destId="{686C103F-8BD0-4404-B1A7-13DDAE7D3044}" srcOrd="1" destOrd="0" presId="urn:microsoft.com/office/officeart/2005/8/layout/hierarchy1"/>
    <dgm:cxn modelId="{EF43BA20-6208-4E58-9AB2-08CA8632E47C}" type="presParOf" srcId="{5F2BE2C0-CF40-43FC-AE2E-D80DADBC9D3A}" destId="{3F1138A8-7EAF-4FED-8051-B8E9E317C6FD}" srcOrd="1" destOrd="0" presId="urn:microsoft.com/office/officeart/2005/8/layout/hierarchy1"/>
    <dgm:cxn modelId="{D50D9750-F93F-4885-8F53-96D4E0BAE968}" type="presParOf" srcId="{BAB5E98A-AB92-4B74-9733-44E9B03FA3BF}" destId="{F02CF175-95FD-4EF8-9EC2-7A84B01CA0DC}" srcOrd="2" destOrd="0" presId="urn:microsoft.com/office/officeart/2005/8/layout/hierarchy1"/>
    <dgm:cxn modelId="{F015BD57-05D3-4A19-A766-D310C5729E30}" type="presParOf" srcId="{F02CF175-95FD-4EF8-9EC2-7A84B01CA0DC}" destId="{693FD0F9-848F-4372-ABD4-C04FEE70B0CC}" srcOrd="0" destOrd="0" presId="urn:microsoft.com/office/officeart/2005/8/layout/hierarchy1"/>
    <dgm:cxn modelId="{CFFD263C-0378-404F-B572-E90E1322D785}" type="presParOf" srcId="{693FD0F9-848F-4372-ABD4-C04FEE70B0CC}" destId="{84170D23-46B4-43AD-9BF8-4BC845738F72}" srcOrd="0" destOrd="0" presId="urn:microsoft.com/office/officeart/2005/8/layout/hierarchy1"/>
    <dgm:cxn modelId="{1BC2E204-3A97-4040-8C7F-70CF1B5DC69C}" type="presParOf" srcId="{693FD0F9-848F-4372-ABD4-C04FEE70B0CC}" destId="{D2046E7A-0468-4179-B82F-0CE24583D00E}" srcOrd="1" destOrd="0" presId="urn:microsoft.com/office/officeart/2005/8/layout/hierarchy1"/>
    <dgm:cxn modelId="{4A71AC92-0CA0-433E-9AEB-F3D110C7BAB5}" type="presParOf" srcId="{F02CF175-95FD-4EF8-9EC2-7A84B01CA0DC}" destId="{C5445F52-1E49-485B-83A9-5B961CF29792}" srcOrd="1" destOrd="0" presId="urn:microsoft.com/office/officeart/2005/8/layout/hierarchy1"/>
    <dgm:cxn modelId="{955D42B8-E528-419C-9A57-05738B552DE0}" type="presParOf" srcId="{BAB5E98A-AB92-4B74-9733-44E9B03FA3BF}" destId="{805AFFB6-6D08-49FC-B2EA-3B054552E61C}" srcOrd="3" destOrd="0" presId="urn:microsoft.com/office/officeart/2005/8/layout/hierarchy1"/>
    <dgm:cxn modelId="{C5B7F608-0D62-4952-BDB1-97DA5700DD0E}" type="presParOf" srcId="{805AFFB6-6D08-49FC-B2EA-3B054552E61C}" destId="{DF97E5D6-F0A6-45B9-97E8-4B268303B7F0}" srcOrd="0" destOrd="0" presId="urn:microsoft.com/office/officeart/2005/8/layout/hierarchy1"/>
    <dgm:cxn modelId="{B50E7642-3332-416B-B020-311EBE8C730E}" type="presParOf" srcId="{DF97E5D6-F0A6-45B9-97E8-4B268303B7F0}" destId="{6DA3A17F-3C21-4A5D-9AC0-239090E9B23B}" srcOrd="0" destOrd="0" presId="urn:microsoft.com/office/officeart/2005/8/layout/hierarchy1"/>
    <dgm:cxn modelId="{7ADB2297-0BA1-4757-A543-E53D5FBE4E63}" type="presParOf" srcId="{DF97E5D6-F0A6-45B9-97E8-4B268303B7F0}" destId="{A6840EB9-86B2-428D-A8FE-FD2E1174BD50}" srcOrd="1" destOrd="0" presId="urn:microsoft.com/office/officeart/2005/8/layout/hierarchy1"/>
    <dgm:cxn modelId="{D0252085-4C54-4508-9BF6-A96BD2FB695B}" type="presParOf" srcId="{805AFFB6-6D08-49FC-B2EA-3B054552E61C}" destId="{C6DA0C79-67E1-4D64-9B09-65F1A2FFBCC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85955C-5AE7-4C19-9B84-F2E3939EF211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3C03505-6E7E-4563-8DD2-2D8863F3C964}">
      <dgm:prSet/>
      <dgm:spPr/>
      <dgm:t>
        <a:bodyPr/>
        <a:lstStyle/>
        <a:p>
          <a:r>
            <a:rPr lang="en-US" b="0" i="0" baseline="0" dirty="0"/>
            <a:t>👩‍🎓👨‍🏫 Designed primarily for </a:t>
          </a:r>
          <a:r>
            <a:rPr lang="en-US" b="1" i="0" baseline="0" dirty="0"/>
            <a:t>HCOE students and teachers</a:t>
          </a:r>
          <a:endParaRPr lang="en-US" dirty="0"/>
        </a:p>
      </dgm:t>
    </dgm:pt>
    <dgm:pt modelId="{D8B6AF19-CC53-4DB1-B681-5BAAA900F76F}" type="parTrans" cxnId="{86674F68-D8EE-4D50-94F4-C7995E19E54D}">
      <dgm:prSet/>
      <dgm:spPr/>
      <dgm:t>
        <a:bodyPr/>
        <a:lstStyle/>
        <a:p>
          <a:endParaRPr lang="en-US"/>
        </a:p>
      </dgm:t>
    </dgm:pt>
    <dgm:pt modelId="{7BA40F0D-42CA-48D3-9124-495C77AFC931}" type="sibTrans" cxnId="{86674F68-D8EE-4D50-94F4-C7995E19E54D}">
      <dgm:prSet/>
      <dgm:spPr/>
      <dgm:t>
        <a:bodyPr/>
        <a:lstStyle/>
        <a:p>
          <a:endParaRPr lang="en-US"/>
        </a:p>
      </dgm:t>
    </dgm:pt>
    <dgm:pt modelId="{C18CFEB9-F0ED-4369-8E72-E58E7DA49007}">
      <dgm:prSet/>
      <dgm:spPr/>
      <dgm:t>
        <a:bodyPr/>
        <a:lstStyle/>
        <a:p>
          <a:r>
            <a:rPr lang="en-US" b="0" i="0" baseline="0"/>
            <a:t>📧 Uses the domain </a:t>
          </a:r>
          <a:r>
            <a:rPr lang="en-US" b="1" i="0" baseline="0"/>
            <a:t>@hcoe.edu.np</a:t>
          </a:r>
          <a:r>
            <a:rPr lang="en-US" b="0" i="0" baseline="0"/>
            <a:t> for user emails</a:t>
          </a:r>
          <a:endParaRPr lang="en-US" b="0" i="0" baseline="0" dirty="0"/>
        </a:p>
      </dgm:t>
    </dgm:pt>
    <dgm:pt modelId="{1BB17677-4D53-427D-8F9C-2A1896995BBE}" type="parTrans" cxnId="{81D7FBEA-9CE2-4106-99B8-2955FBF4D836}">
      <dgm:prSet/>
      <dgm:spPr/>
      <dgm:t>
        <a:bodyPr/>
        <a:lstStyle/>
        <a:p>
          <a:endParaRPr lang="en-US"/>
        </a:p>
      </dgm:t>
    </dgm:pt>
    <dgm:pt modelId="{DF8813DD-69F7-4B75-BA2C-CBEE7DFC71B2}" type="sibTrans" cxnId="{81D7FBEA-9CE2-4106-99B8-2955FBF4D836}">
      <dgm:prSet/>
      <dgm:spPr/>
      <dgm:t>
        <a:bodyPr/>
        <a:lstStyle/>
        <a:p>
          <a:endParaRPr lang="en-US"/>
        </a:p>
      </dgm:t>
    </dgm:pt>
    <dgm:pt modelId="{6877BCF7-E48F-4952-A184-BA56E0DDFED1}">
      <dgm:prSet/>
      <dgm:spPr/>
      <dgm:t>
        <a:bodyPr/>
        <a:lstStyle/>
        <a:p>
          <a:r>
            <a:rPr lang="en-US" b="0" i="0" baseline="0"/>
            <a:t>🏫 Tailored features supporting academic workflows at HCOE</a:t>
          </a:r>
          <a:endParaRPr lang="en-US" b="0" i="0" baseline="0" dirty="0"/>
        </a:p>
      </dgm:t>
    </dgm:pt>
    <dgm:pt modelId="{02187BFB-9610-4362-89C2-A748E504F0BF}" type="parTrans" cxnId="{621340EF-26F5-4902-81A7-2ED7B67F32E7}">
      <dgm:prSet/>
      <dgm:spPr/>
      <dgm:t>
        <a:bodyPr/>
        <a:lstStyle/>
        <a:p>
          <a:endParaRPr lang="en-US"/>
        </a:p>
      </dgm:t>
    </dgm:pt>
    <dgm:pt modelId="{B1AE40A4-A84C-4044-A87E-6624EC805A58}" type="sibTrans" cxnId="{621340EF-26F5-4902-81A7-2ED7B67F32E7}">
      <dgm:prSet/>
      <dgm:spPr/>
      <dgm:t>
        <a:bodyPr/>
        <a:lstStyle/>
        <a:p>
          <a:endParaRPr lang="en-US"/>
        </a:p>
      </dgm:t>
    </dgm:pt>
    <dgm:pt modelId="{0046686B-1734-4F41-82C0-C7B156189716}">
      <dgm:prSet/>
      <dgm:spPr/>
      <dgm:t>
        <a:bodyPr/>
        <a:lstStyle/>
        <a:p>
          <a:r>
            <a:rPr lang="en-US" b="0" i="0" baseline="0"/>
            <a:t>🔐 Role-based access for Admins, Teachers, and Students</a:t>
          </a:r>
          <a:endParaRPr lang="en-US" b="0" i="0" baseline="0" dirty="0"/>
        </a:p>
      </dgm:t>
    </dgm:pt>
    <dgm:pt modelId="{61D819A3-ED48-4231-B9D6-9C5557D72717}" type="parTrans" cxnId="{14FE00F9-8024-4108-B147-5797D7FEBEFD}">
      <dgm:prSet/>
      <dgm:spPr/>
      <dgm:t>
        <a:bodyPr/>
        <a:lstStyle/>
        <a:p>
          <a:endParaRPr lang="en-US"/>
        </a:p>
      </dgm:t>
    </dgm:pt>
    <dgm:pt modelId="{AEA1CA9A-8315-46DF-9D15-76F5B194BB70}" type="sibTrans" cxnId="{14FE00F9-8024-4108-B147-5797D7FEBEFD}">
      <dgm:prSet/>
      <dgm:spPr/>
      <dgm:t>
        <a:bodyPr/>
        <a:lstStyle/>
        <a:p>
          <a:endParaRPr lang="en-US"/>
        </a:p>
      </dgm:t>
    </dgm:pt>
    <dgm:pt modelId="{C2C67DD0-A28A-4334-A51C-02E69253B126}">
      <dgm:prSet/>
      <dgm:spPr/>
      <dgm:t>
        <a:bodyPr/>
        <a:lstStyle/>
        <a:p>
          <a:r>
            <a:rPr lang="en-US" dirty="0"/>
            <a:t>☁️ Integrated with </a:t>
          </a:r>
          <a:r>
            <a:rPr lang="en-US" b="1" dirty="0"/>
            <a:t>Microsoft Azure</a:t>
          </a:r>
          <a:r>
            <a:rPr lang="en-US" dirty="0"/>
            <a:t> for secure authentication during registration</a:t>
          </a:r>
        </a:p>
      </dgm:t>
    </dgm:pt>
    <dgm:pt modelId="{B7366CA9-1417-4C0C-A41F-14716B90345B}" type="parTrans" cxnId="{BDD77CE0-9658-4E7D-B2CE-106DC0D19425}">
      <dgm:prSet/>
      <dgm:spPr/>
      <dgm:t>
        <a:bodyPr/>
        <a:lstStyle/>
        <a:p>
          <a:endParaRPr lang="en-US"/>
        </a:p>
      </dgm:t>
    </dgm:pt>
    <dgm:pt modelId="{71DC5CF3-8DA6-4018-BB41-1AF86655DCEB}" type="sibTrans" cxnId="{BDD77CE0-9658-4E7D-B2CE-106DC0D19425}">
      <dgm:prSet/>
      <dgm:spPr/>
      <dgm:t>
        <a:bodyPr/>
        <a:lstStyle/>
        <a:p>
          <a:endParaRPr lang="en-US"/>
        </a:p>
      </dgm:t>
    </dgm:pt>
    <dgm:pt modelId="{20BE6A39-99FA-4E34-BE68-BCF04491E7EC}" type="pres">
      <dgm:prSet presAssocID="{CD85955C-5AE7-4C19-9B84-F2E3939EF211}" presName="vert0" presStyleCnt="0">
        <dgm:presLayoutVars>
          <dgm:dir/>
          <dgm:animOne val="branch"/>
          <dgm:animLvl val="lvl"/>
        </dgm:presLayoutVars>
      </dgm:prSet>
      <dgm:spPr/>
    </dgm:pt>
    <dgm:pt modelId="{76482511-79F7-440C-8926-6D9094A4E1F1}" type="pres">
      <dgm:prSet presAssocID="{03C03505-6E7E-4563-8DD2-2D8863F3C964}" presName="thickLine" presStyleLbl="alignNode1" presStyleIdx="0" presStyleCnt="5"/>
      <dgm:spPr/>
    </dgm:pt>
    <dgm:pt modelId="{42D31FE5-CCE5-4B09-A39C-4AA6A3D9FDCA}" type="pres">
      <dgm:prSet presAssocID="{03C03505-6E7E-4563-8DD2-2D8863F3C964}" presName="horz1" presStyleCnt="0"/>
      <dgm:spPr/>
    </dgm:pt>
    <dgm:pt modelId="{C87F78CC-3258-4291-A9CC-8176ABC53C0B}" type="pres">
      <dgm:prSet presAssocID="{03C03505-6E7E-4563-8DD2-2D8863F3C964}" presName="tx1" presStyleLbl="revTx" presStyleIdx="0" presStyleCnt="5"/>
      <dgm:spPr/>
    </dgm:pt>
    <dgm:pt modelId="{B71844F1-2290-4C61-AD66-52A506890911}" type="pres">
      <dgm:prSet presAssocID="{03C03505-6E7E-4563-8DD2-2D8863F3C964}" presName="vert1" presStyleCnt="0"/>
      <dgm:spPr/>
    </dgm:pt>
    <dgm:pt modelId="{B5545000-1335-41B1-88AC-E8CCC9445589}" type="pres">
      <dgm:prSet presAssocID="{C18CFEB9-F0ED-4369-8E72-E58E7DA49007}" presName="thickLine" presStyleLbl="alignNode1" presStyleIdx="1" presStyleCnt="5"/>
      <dgm:spPr/>
    </dgm:pt>
    <dgm:pt modelId="{076EDB79-FDD6-4693-A919-7FD0F3A46C07}" type="pres">
      <dgm:prSet presAssocID="{C18CFEB9-F0ED-4369-8E72-E58E7DA49007}" presName="horz1" presStyleCnt="0"/>
      <dgm:spPr/>
    </dgm:pt>
    <dgm:pt modelId="{86E760B4-35DB-464B-9267-D530F8D9C744}" type="pres">
      <dgm:prSet presAssocID="{C18CFEB9-F0ED-4369-8E72-E58E7DA49007}" presName="tx1" presStyleLbl="revTx" presStyleIdx="1" presStyleCnt="5"/>
      <dgm:spPr/>
    </dgm:pt>
    <dgm:pt modelId="{91FCAB02-7615-43AE-AAE2-0F1F72C34F85}" type="pres">
      <dgm:prSet presAssocID="{C18CFEB9-F0ED-4369-8E72-E58E7DA49007}" presName="vert1" presStyleCnt="0"/>
      <dgm:spPr/>
    </dgm:pt>
    <dgm:pt modelId="{4C13F5EE-D267-4A4F-A9A6-BE36F65B2944}" type="pres">
      <dgm:prSet presAssocID="{6877BCF7-E48F-4952-A184-BA56E0DDFED1}" presName="thickLine" presStyleLbl="alignNode1" presStyleIdx="2" presStyleCnt="5"/>
      <dgm:spPr/>
    </dgm:pt>
    <dgm:pt modelId="{458551F8-DF1F-464F-BB16-68631A5F4E76}" type="pres">
      <dgm:prSet presAssocID="{6877BCF7-E48F-4952-A184-BA56E0DDFED1}" presName="horz1" presStyleCnt="0"/>
      <dgm:spPr/>
    </dgm:pt>
    <dgm:pt modelId="{E0D8A65E-E6DD-4D1D-BE81-05D3CC2D1A3A}" type="pres">
      <dgm:prSet presAssocID="{6877BCF7-E48F-4952-A184-BA56E0DDFED1}" presName="tx1" presStyleLbl="revTx" presStyleIdx="2" presStyleCnt="5"/>
      <dgm:spPr/>
    </dgm:pt>
    <dgm:pt modelId="{677600CB-FBD6-4101-9B11-AA6E20B56518}" type="pres">
      <dgm:prSet presAssocID="{6877BCF7-E48F-4952-A184-BA56E0DDFED1}" presName="vert1" presStyleCnt="0"/>
      <dgm:spPr/>
    </dgm:pt>
    <dgm:pt modelId="{F6004635-A841-486C-A466-F6F07DDFBCC7}" type="pres">
      <dgm:prSet presAssocID="{0046686B-1734-4F41-82C0-C7B156189716}" presName="thickLine" presStyleLbl="alignNode1" presStyleIdx="3" presStyleCnt="5"/>
      <dgm:spPr/>
    </dgm:pt>
    <dgm:pt modelId="{3D570FFE-D2D0-4877-A04A-DAC6A5373C73}" type="pres">
      <dgm:prSet presAssocID="{0046686B-1734-4F41-82C0-C7B156189716}" presName="horz1" presStyleCnt="0"/>
      <dgm:spPr/>
    </dgm:pt>
    <dgm:pt modelId="{E3606C46-9F92-40D7-BC16-C19DD8DB4137}" type="pres">
      <dgm:prSet presAssocID="{0046686B-1734-4F41-82C0-C7B156189716}" presName="tx1" presStyleLbl="revTx" presStyleIdx="3" presStyleCnt="5"/>
      <dgm:spPr/>
    </dgm:pt>
    <dgm:pt modelId="{BB16A218-A053-454A-92A2-851EE13C767E}" type="pres">
      <dgm:prSet presAssocID="{0046686B-1734-4F41-82C0-C7B156189716}" presName="vert1" presStyleCnt="0"/>
      <dgm:spPr/>
    </dgm:pt>
    <dgm:pt modelId="{155E4A63-CDEC-4586-B4D9-62667B2157AA}" type="pres">
      <dgm:prSet presAssocID="{C2C67DD0-A28A-4334-A51C-02E69253B126}" presName="thickLine" presStyleLbl="alignNode1" presStyleIdx="4" presStyleCnt="5"/>
      <dgm:spPr/>
    </dgm:pt>
    <dgm:pt modelId="{46623055-982C-4403-A71D-D5EE26854203}" type="pres">
      <dgm:prSet presAssocID="{C2C67DD0-A28A-4334-A51C-02E69253B126}" presName="horz1" presStyleCnt="0"/>
      <dgm:spPr/>
    </dgm:pt>
    <dgm:pt modelId="{1C07A906-AE90-41A7-9D7B-0C35A736CFC4}" type="pres">
      <dgm:prSet presAssocID="{C2C67DD0-A28A-4334-A51C-02E69253B126}" presName="tx1" presStyleLbl="revTx" presStyleIdx="4" presStyleCnt="5"/>
      <dgm:spPr/>
    </dgm:pt>
    <dgm:pt modelId="{B7EFE5AA-2F1F-466C-9BB1-03FED4DD6D08}" type="pres">
      <dgm:prSet presAssocID="{C2C67DD0-A28A-4334-A51C-02E69253B126}" presName="vert1" presStyleCnt="0"/>
      <dgm:spPr/>
    </dgm:pt>
  </dgm:ptLst>
  <dgm:cxnLst>
    <dgm:cxn modelId="{2666280B-FBA7-4C60-A160-78529927D2FC}" type="presOf" srcId="{CD85955C-5AE7-4C19-9B84-F2E3939EF211}" destId="{20BE6A39-99FA-4E34-BE68-BCF04491E7EC}" srcOrd="0" destOrd="0" presId="urn:microsoft.com/office/officeart/2008/layout/LinedList"/>
    <dgm:cxn modelId="{B1E89C1C-D15F-40FE-B538-86AF3722EFF1}" type="presOf" srcId="{03C03505-6E7E-4563-8DD2-2D8863F3C964}" destId="{C87F78CC-3258-4291-A9CC-8176ABC53C0B}" srcOrd="0" destOrd="0" presId="urn:microsoft.com/office/officeart/2008/layout/LinedList"/>
    <dgm:cxn modelId="{58CFB41F-DDFA-4DED-B74C-83015903903C}" type="presOf" srcId="{C2C67DD0-A28A-4334-A51C-02E69253B126}" destId="{1C07A906-AE90-41A7-9D7B-0C35A736CFC4}" srcOrd="0" destOrd="0" presId="urn:microsoft.com/office/officeart/2008/layout/LinedList"/>
    <dgm:cxn modelId="{C931F025-8B3C-4ED0-87FD-14C5027DB6CB}" type="presOf" srcId="{6877BCF7-E48F-4952-A184-BA56E0DDFED1}" destId="{E0D8A65E-E6DD-4D1D-BE81-05D3CC2D1A3A}" srcOrd="0" destOrd="0" presId="urn:microsoft.com/office/officeart/2008/layout/LinedList"/>
    <dgm:cxn modelId="{86674F68-D8EE-4D50-94F4-C7995E19E54D}" srcId="{CD85955C-5AE7-4C19-9B84-F2E3939EF211}" destId="{03C03505-6E7E-4563-8DD2-2D8863F3C964}" srcOrd="0" destOrd="0" parTransId="{D8B6AF19-CC53-4DB1-B681-5BAAA900F76F}" sibTransId="{7BA40F0D-42CA-48D3-9124-495C77AFC931}"/>
    <dgm:cxn modelId="{013EB880-7973-405E-8953-DC18998B96CC}" type="presOf" srcId="{C18CFEB9-F0ED-4369-8E72-E58E7DA49007}" destId="{86E760B4-35DB-464B-9267-D530F8D9C744}" srcOrd="0" destOrd="0" presId="urn:microsoft.com/office/officeart/2008/layout/LinedList"/>
    <dgm:cxn modelId="{AE60E8C6-DE85-4D03-A684-64051FC21747}" type="presOf" srcId="{0046686B-1734-4F41-82C0-C7B156189716}" destId="{E3606C46-9F92-40D7-BC16-C19DD8DB4137}" srcOrd="0" destOrd="0" presId="urn:microsoft.com/office/officeart/2008/layout/LinedList"/>
    <dgm:cxn modelId="{BDD77CE0-9658-4E7D-B2CE-106DC0D19425}" srcId="{CD85955C-5AE7-4C19-9B84-F2E3939EF211}" destId="{C2C67DD0-A28A-4334-A51C-02E69253B126}" srcOrd="4" destOrd="0" parTransId="{B7366CA9-1417-4C0C-A41F-14716B90345B}" sibTransId="{71DC5CF3-8DA6-4018-BB41-1AF86655DCEB}"/>
    <dgm:cxn modelId="{81D7FBEA-9CE2-4106-99B8-2955FBF4D836}" srcId="{CD85955C-5AE7-4C19-9B84-F2E3939EF211}" destId="{C18CFEB9-F0ED-4369-8E72-E58E7DA49007}" srcOrd="1" destOrd="0" parTransId="{1BB17677-4D53-427D-8F9C-2A1896995BBE}" sibTransId="{DF8813DD-69F7-4B75-BA2C-CBEE7DFC71B2}"/>
    <dgm:cxn modelId="{621340EF-26F5-4902-81A7-2ED7B67F32E7}" srcId="{CD85955C-5AE7-4C19-9B84-F2E3939EF211}" destId="{6877BCF7-E48F-4952-A184-BA56E0DDFED1}" srcOrd="2" destOrd="0" parTransId="{02187BFB-9610-4362-89C2-A748E504F0BF}" sibTransId="{B1AE40A4-A84C-4044-A87E-6624EC805A58}"/>
    <dgm:cxn modelId="{14FE00F9-8024-4108-B147-5797D7FEBEFD}" srcId="{CD85955C-5AE7-4C19-9B84-F2E3939EF211}" destId="{0046686B-1734-4F41-82C0-C7B156189716}" srcOrd="3" destOrd="0" parTransId="{61D819A3-ED48-4231-B9D6-9C5557D72717}" sibTransId="{AEA1CA9A-8315-46DF-9D15-76F5B194BB70}"/>
    <dgm:cxn modelId="{62A53749-5F39-4531-8497-427D3460C0E4}" type="presParOf" srcId="{20BE6A39-99FA-4E34-BE68-BCF04491E7EC}" destId="{76482511-79F7-440C-8926-6D9094A4E1F1}" srcOrd="0" destOrd="0" presId="urn:microsoft.com/office/officeart/2008/layout/LinedList"/>
    <dgm:cxn modelId="{BF09B97C-398F-4894-8178-6CE3CBF0C833}" type="presParOf" srcId="{20BE6A39-99FA-4E34-BE68-BCF04491E7EC}" destId="{42D31FE5-CCE5-4B09-A39C-4AA6A3D9FDCA}" srcOrd="1" destOrd="0" presId="urn:microsoft.com/office/officeart/2008/layout/LinedList"/>
    <dgm:cxn modelId="{E8E5A8C7-55E5-4429-B157-FE1BB075F701}" type="presParOf" srcId="{42D31FE5-CCE5-4B09-A39C-4AA6A3D9FDCA}" destId="{C87F78CC-3258-4291-A9CC-8176ABC53C0B}" srcOrd="0" destOrd="0" presId="urn:microsoft.com/office/officeart/2008/layout/LinedList"/>
    <dgm:cxn modelId="{A9777B97-31DE-47CE-9758-2EC239702808}" type="presParOf" srcId="{42D31FE5-CCE5-4B09-A39C-4AA6A3D9FDCA}" destId="{B71844F1-2290-4C61-AD66-52A506890911}" srcOrd="1" destOrd="0" presId="urn:microsoft.com/office/officeart/2008/layout/LinedList"/>
    <dgm:cxn modelId="{C5030AEB-F06D-4173-8439-DC47034AB77E}" type="presParOf" srcId="{20BE6A39-99FA-4E34-BE68-BCF04491E7EC}" destId="{B5545000-1335-41B1-88AC-E8CCC9445589}" srcOrd="2" destOrd="0" presId="urn:microsoft.com/office/officeart/2008/layout/LinedList"/>
    <dgm:cxn modelId="{A372FF45-CFD1-4236-8B25-C2B38DEC3F0E}" type="presParOf" srcId="{20BE6A39-99FA-4E34-BE68-BCF04491E7EC}" destId="{076EDB79-FDD6-4693-A919-7FD0F3A46C07}" srcOrd="3" destOrd="0" presId="urn:microsoft.com/office/officeart/2008/layout/LinedList"/>
    <dgm:cxn modelId="{50B52729-82C3-41C2-9349-059B86F1ADB5}" type="presParOf" srcId="{076EDB79-FDD6-4693-A919-7FD0F3A46C07}" destId="{86E760B4-35DB-464B-9267-D530F8D9C744}" srcOrd="0" destOrd="0" presId="urn:microsoft.com/office/officeart/2008/layout/LinedList"/>
    <dgm:cxn modelId="{D338DA39-1CC5-423A-A535-A2EC8E4E4521}" type="presParOf" srcId="{076EDB79-FDD6-4693-A919-7FD0F3A46C07}" destId="{91FCAB02-7615-43AE-AAE2-0F1F72C34F85}" srcOrd="1" destOrd="0" presId="urn:microsoft.com/office/officeart/2008/layout/LinedList"/>
    <dgm:cxn modelId="{A549803E-0552-44A1-A6DE-4C83A207D081}" type="presParOf" srcId="{20BE6A39-99FA-4E34-BE68-BCF04491E7EC}" destId="{4C13F5EE-D267-4A4F-A9A6-BE36F65B2944}" srcOrd="4" destOrd="0" presId="urn:microsoft.com/office/officeart/2008/layout/LinedList"/>
    <dgm:cxn modelId="{D7D97747-CAAC-4958-9E4B-E9F962FD362E}" type="presParOf" srcId="{20BE6A39-99FA-4E34-BE68-BCF04491E7EC}" destId="{458551F8-DF1F-464F-BB16-68631A5F4E76}" srcOrd="5" destOrd="0" presId="urn:microsoft.com/office/officeart/2008/layout/LinedList"/>
    <dgm:cxn modelId="{09A3CAC8-6CB5-4C01-B11C-D56AB629C7B3}" type="presParOf" srcId="{458551F8-DF1F-464F-BB16-68631A5F4E76}" destId="{E0D8A65E-E6DD-4D1D-BE81-05D3CC2D1A3A}" srcOrd="0" destOrd="0" presId="urn:microsoft.com/office/officeart/2008/layout/LinedList"/>
    <dgm:cxn modelId="{7FE7BB3B-856E-4C79-82F8-D06BD1829126}" type="presParOf" srcId="{458551F8-DF1F-464F-BB16-68631A5F4E76}" destId="{677600CB-FBD6-4101-9B11-AA6E20B56518}" srcOrd="1" destOrd="0" presId="urn:microsoft.com/office/officeart/2008/layout/LinedList"/>
    <dgm:cxn modelId="{0D54885F-E127-4C30-BFE9-717FD33E8BA8}" type="presParOf" srcId="{20BE6A39-99FA-4E34-BE68-BCF04491E7EC}" destId="{F6004635-A841-486C-A466-F6F07DDFBCC7}" srcOrd="6" destOrd="0" presId="urn:microsoft.com/office/officeart/2008/layout/LinedList"/>
    <dgm:cxn modelId="{13DC2B64-9A11-432D-91F0-F96BEF954C5E}" type="presParOf" srcId="{20BE6A39-99FA-4E34-BE68-BCF04491E7EC}" destId="{3D570FFE-D2D0-4877-A04A-DAC6A5373C73}" srcOrd="7" destOrd="0" presId="urn:microsoft.com/office/officeart/2008/layout/LinedList"/>
    <dgm:cxn modelId="{F8A149C5-3204-4363-99AB-F68EFBE70385}" type="presParOf" srcId="{3D570FFE-D2D0-4877-A04A-DAC6A5373C73}" destId="{E3606C46-9F92-40D7-BC16-C19DD8DB4137}" srcOrd="0" destOrd="0" presId="urn:microsoft.com/office/officeart/2008/layout/LinedList"/>
    <dgm:cxn modelId="{459D06D1-1B55-483D-8FB8-75B411253083}" type="presParOf" srcId="{3D570FFE-D2D0-4877-A04A-DAC6A5373C73}" destId="{BB16A218-A053-454A-92A2-851EE13C767E}" srcOrd="1" destOrd="0" presId="urn:microsoft.com/office/officeart/2008/layout/LinedList"/>
    <dgm:cxn modelId="{D9D7A211-DA6C-429E-B9E2-EC971C5C59DE}" type="presParOf" srcId="{20BE6A39-99FA-4E34-BE68-BCF04491E7EC}" destId="{155E4A63-CDEC-4586-B4D9-62667B2157AA}" srcOrd="8" destOrd="0" presId="urn:microsoft.com/office/officeart/2008/layout/LinedList"/>
    <dgm:cxn modelId="{EBFBB252-B9DA-4B50-B2B7-B548A0BDB2A2}" type="presParOf" srcId="{20BE6A39-99FA-4E34-BE68-BCF04491E7EC}" destId="{46623055-982C-4403-A71D-D5EE26854203}" srcOrd="9" destOrd="0" presId="urn:microsoft.com/office/officeart/2008/layout/LinedList"/>
    <dgm:cxn modelId="{5FAB8E20-D969-42AE-BB04-1910EB7ACEB5}" type="presParOf" srcId="{46623055-982C-4403-A71D-D5EE26854203}" destId="{1C07A906-AE90-41A7-9D7B-0C35A736CFC4}" srcOrd="0" destOrd="0" presId="urn:microsoft.com/office/officeart/2008/layout/LinedList"/>
    <dgm:cxn modelId="{CEC323F1-69A5-4B2D-93BE-F36C0A2ACA34}" type="presParOf" srcId="{46623055-982C-4403-A71D-D5EE26854203}" destId="{B7EFE5AA-2F1F-466C-9BB1-03FED4DD6D0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53F13B-4382-4C51-A00A-78FFC5D2FB4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879A7D8-9BEB-48FD-B595-50E4ADF4FCE3}">
      <dgm:prSet/>
      <dgm:spPr/>
      <dgm:t>
        <a:bodyPr/>
        <a:lstStyle/>
        <a:p>
          <a:pPr>
            <a:defRPr cap="all"/>
          </a:pPr>
          <a:r>
            <a:rPr lang="en-US"/>
            <a:t>☁️</a:t>
          </a:r>
          <a:r>
            <a:rPr lang="en-US" b="0" i="0" baseline="0"/>
            <a:t> </a:t>
          </a:r>
          <a:r>
            <a:rPr lang="en-US" b="1" i="0" baseline="0"/>
            <a:t>Azure</a:t>
          </a:r>
          <a:r>
            <a:rPr lang="en-US" b="0" i="0" baseline="0"/>
            <a:t>: Microsoft’s secure API for authentication</a:t>
          </a:r>
          <a:endParaRPr lang="en-US"/>
        </a:p>
      </dgm:t>
    </dgm:pt>
    <dgm:pt modelId="{72B7B0EC-9626-4AEC-B230-6FFBD10FB9A6}" type="parTrans" cxnId="{5B0AAE0C-DD49-4C1A-B07A-84DF334FEE7F}">
      <dgm:prSet/>
      <dgm:spPr/>
      <dgm:t>
        <a:bodyPr/>
        <a:lstStyle/>
        <a:p>
          <a:endParaRPr lang="en-US"/>
        </a:p>
      </dgm:t>
    </dgm:pt>
    <dgm:pt modelId="{5074F120-0004-4C23-B672-2EAD0C20986F}" type="sibTrans" cxnId="{5B0AAE0C-DD49-4C1A-B07A-84DF334FEE7F}">
      <dgm:prSet/>
      <dgm:spPr/>
      <dgm:t>
        <a:bodyPr/>
        <a:lstStyle/>
        <a:p>
          <a:endParaRPr lang="en-US"/>
        </a:p>
      </dgm:t>
    </dgm:pt>
    <dgm:pt modelId="{E5216E4F-56FE-448D-8ACC-E85C30ED448B}">
      <dgm:prSet/>
      <dgm:spPr/>
      <dgm:t>
        <a:bodyPr/>
        <a:lstStyle/>
        <a:p>
          <a:pPr>
            <a:defRPr cap="all"/>
          </a:pPr>
          <a:r>
            <a:rPr lang="en-US" b="0" i="0" baseline="0"/>
            <a:t>📧 Supports login via </a:t>
          </a:r>
          <a:r>
            <a:rPr lang="en-US" b="1" i="0" baseline="0"/>
            <a:t>Microsoft accounts</a:t>
          </a:r>
          <a:r>
            <a:rPr lang="en-US" b="0" i="0" baseline="0"/>
            <a:t> (@hcoe.edu.np and beyond)</a:t>
          </a:r>
          <a:endParaRPr lang="en-US"/>
        </a:p>
      </dgm:t>
    </dgm:pt>
    <dgm:pt modelId="{D5A9D8EE-8DCE-473F-BCE1-40F855FB3C52}" type="parTrans" cxnId="{3E0E1573-4133-4484-A26B-26A8AC9F4946}">
      <dgm:prSet/>
      <dgm:spPr/>
      <dgm:t>
        <a:bodyPr/>
        <a:lstStyle/>
        <a:p>
          <a:endParaRPr lang="en-US"/>
        </a:p>
      </dgm:t>
    </dgm:pt>
    <dgm:pt modelId="{5B12287A-C726-445B-8400-B249C7CC49E2}" type="sibTrans" cxnId="{3E0E1573-4133-4484-A26B-26A8AC9F4946}">
      <dgm:prSet/>
      <dgm:spPr/>
      <dgm:t>
        <a:bodyPr/>
        <a:lstStyle/>
        <a:p>
          <a:endParaRPr lang="en-US"/>
        </a:p>
      </dgm:t>
    </dgm:pt>
    <dgm:pt modelId="{64F0050D-8E56-44C5-8FFE-EF649DCEEA43}">
      <dgm:prSet/>
      <dgm:spPr/>
      <dgm:t>
        <a:bodyPr/>
        <a:lstStyle/>
        <a:p>
          <a:pPr>
            <a:defRPr cap="all"/>
          </a:pPr>
          <a:r>
            <a:rPr lang="en-US" b="0" i="0" baseline="0"/>
            <a:t>🏢 Enables </a:t>
          </a:r>
          <a:r>
            <a:rPr lang="en-US" b="1" i="0" baseline="0"/>
            <a:t>organization-based separation</a:t>
          </a:r>
          <a:r>
            <a:rPr lang="en-US" b="0" i="0" baseline="0"/>
            <a:t> of users (e.g., HCOE vs. external)</a:t>
          </a:r>
          <a:endParaRPr lang="en-US"/>
        </a:p>
      </dgm:t>
    </dgm:pt>
    <dgm:pt modelId="{1220BAA9-66CB-4C34-B42B-6960662178A2}" type="parTrans" cxnId="{3CD16F95-EA96-4AA8-8351-07008D2355FF}">
      <dgm:prSet/>
      <dgm:spPr/>
      <dgm:t>
        <a:bodyPr/>
        <a:lstStyle/>
        <a:p>
          <a:endParaRPr lang="en-US"/>
        </a:p>
      </dgm:t>
    </dgm:pt>
    <dgm:pt modelId="{BA9B398B-437A-4F62-AED6-41E876EF34AE}" type="sibTrans" cxnId="{3CD16F95-EA96-4AA8-8351-07008D2355FF}">
      <dgm:prSet/>
      <dgm:spPr/>
      <dgm:t>
        <a:bodyPr/>
        <a:lstStyle/>
        <a:p>
          <a:endParaRPr lang="en-US"/>
        </a:p>
      </dgm:t>
    </dgm:pt>
    <dgm:pt modelId="{28E89B5D-917B-4986-8C3D-A129E8005069}">
      <dgm:prSet/>
      <dgm:spPr/>
      <dgm:t>
        <a:bodyPr/>
        <a:lstStyle/>
        <a:p>
          <a:pPr>
            <a:defRPr cap="all"/>
          </a:pPr>
          <a:r>
            <a:rPr lang="en-US" b="0" i="0" baseline="0"/>
            <a:t>🌐 Ideal for </a:t>
          </a:r>
          <a:r>
            <a:rPr lang="en-US" b="1" i="0" baseline="0"/>
            <a:t>inter-organizational</a:t>
          </a:r>
          <a:r>
            <a:rPr lang="en-US" b="0" i="0" baseline="0"/>
            <a:t> platforms and </a:t>
          </a:r>
          <a:r>
            <a:rPr lang="en-US" b="1" i="0" baseline="0"/>
            <a:t>cross-domain deployments</a:t>
          </a:r>
          <a:endParaRPr lang="en-US"/>
        </a:p>
      </dgm:t>
    </dgm:pt>
    <dgm:pt modelId="{0C081668-4D13-4B8E-9027-92F8473757D9}" type="parTrans" cxnId="{37A683FD-6AA5-4B0D-BDA6-FBA1F84FB173}">
      <dgm:prSet/>
      <dgm:spPr/>
      <dgm:t>
        <a:bodyPr/>
        <a:lstStyle/>
        <a:p>
          <a:endParaRPr lang="en-US"/>
        </a:p>
      </dgm:t>
    </dgm:pt>
    <dgm:pt modelId="{18A43A79-40DD-4699-8A60-C36A599223F3}" type="sibTrans" cxnId="{37A683FD-6AA5-4B0D-BDA6-FBA1F84FB173}">
      <dgm:prSet/>
      <dgm:spPr/>
      <dgm:t>
        <a:bodyPr/>
        <a:lstStyle/>
        <a:p>
          <a:endParaRPr lang="en-US"/>
        </a:p>
      </dgm:t>
    </dgm:pt>
    <dgm:pt modelId="{5423CDA6-D934-478C-B0CA-01BC061D7817}" type="pres">
      <dgm:prSet presAssocID="{C853F13B-4382-4C51-A00A-78FFC5D2FB42}" presName="root" presStyleCnt="0">
        <dgm:presLayoutVars>
          <dgm:dir/>
          <dgm:resizeHandles val="exact"/>
        </dgm:presLayoutVars>
      </dgm:prSet>
      <dgm:spPr/>
    </dgm:pt>
    <dgm:pt modelId="{FCB45522-A0DF-42B1-A9FA-AE2685956830}" type="pres">
      <dgm:prSet presAssocID="{2879A7D8-9BEB-48FD-B595-50E4ADF4FCE3}" presName="compNode" presStyleCnt="0"/>
      <dgm:spPr/>
    </dgm:pt>
    <dgm:pt modelId="{B277CEB6-1F2D-4738-9F65-22156DB4AB3A}" type="pres">
      <dgm:prSet presAssocID="{2879A7D8-9BEB-48FD-B595-50E4ADF4FCE3}" presName="iconBgRect" presStyleLbl="bgShp" presStyleIdx="0" presStyleCnt="4"/>
      <dgm:spPr/>
    </dgm:pt>
    <dgm:pt modelId="{95D7113F-4506-4F84-9919-99AAF3D3850E}" type="pres">
      <dgm:prSet presAssocID="{2879A7D8-9BEB-48FD-B595-50E4ADF4FCE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5BD69763-C856-41EC-82A2-3FA11B400C06}" type="pres">
      <dgm:prSet presAssocID="{2879A7D8-9BEB-48FD-B595-50E4ADF4FCE3}" presName="spaceRect" presStyleCnt="0"/>
      <dgm:spPr/>
    </dgm:pt>
    <dgm:pt modelId="{C2E3BE8A-517F-4C57-B9CC-A55CF636370D}" type="pres">
      <dgm:prSet presAssocID="{2879A7D8-9BEB-48FD-B595-50E4ADF4FCE3}" presName="textRect" presStyleLbl="revTx" presStyleIdx="0" presStyleCnt="4">
        <dgm:presLayoutVars>
          <dgm:chMax val="1"/>
          <dgm:chPref val="1"/>
        </dgm:presLayoutVars>
      </dgm:prSet>
      <dgm:spPr/>
    </dgm:pt>
    <dgm:pt modelId="{A9D23904-87E7-4A8E-BCBD-A48562586CC2}" type="pres">
      <dgm:prSet presAssocID="{5074F120-0004-4C23-B672-2EAD0C20986F}" presName="sibTrans" presStyleCnt="0"/>
      <dgm:spPr/>
    </dgm:pt>
    <dgm:pt modelId="{5C4D7DBD-A44D-4AB7-87DC-A55DD1D20BD1}" type="pres">
      <dgm:prSet presAssocID="{E5216E4F-56FE-448D-8ACC-E85C30ED448B}" presName="compNode" presStyleCnt="0"/>
      <dgm:spPr/>
    </dgm:pt>
    <dgm:pt modelId="{CD415119-8012-4F03-92AD-2972168278CB}" type="pres">
      <dgm:prSet presAssocID="{E5216E4F-56FE-448D-8ACC-E85C30ED448B}" presName="iconBgRect" presStyleLbl="bgShp" presStyleIdx="1" presStyleCnt="4"/>
      <dgm:spPr/>
    </dgm:pt>
    <dgm:pt modelId="{4B3D27C2-FBE6-455B-980A-D23B9E511EB2}" type="pres">
      <dgm:prSet presAssocID="{E5216E4F-56FE-448D-8ACC-E85C30ED448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2C896243-00D1-49C3-A754-65AD9313C71F}" type="pres">
      <dgm:prSet presAssocID="{E5216E4F-56FE-448D-8ACC-E85C30ED448B}" presName="spaceRect" presStyleCnt="0"/>
      <dgm:spPr/>
    </dgm:pt>
    <dgm:pt modelId="{B31D6D86-2656-4F90-B029-7B8C2A27C076}" type="pres">
      <dgm:prSet presAssocID="{E5216E4F-56FE-448D-8ACC-E85C30ED448B}" presName="textRect" presStyleLbl="revTx" presStyleIdx="1" presStyleCnt="4">
        <dgm:presLayoutVars>
          <dgm:chMax val="1"/>
          <dgm:chPref val="1"/>
        </dgm:presLayoutVars>
      </dgm:prSet>
      <dgm:spPr/>
    </dgm:pt>
    <dgm:pt modelId="{2851D611-B30F-4092-9A62-BCAA9E9632E9}" type="pres">
      <dgm:prSet presAssocID="{5B12287A-C726-445B-8400-B249C7CC49E2}" presName="sibTrans" presStyleCnt="0"/>
      <dgm:spPr/>
    </dgm:pt>
    <dgm:pt modelId="{28471519-71C7-466E-9914-A141F381EA6F}" type="pres">
      <dgm:prSet presAssocID="{64F0050D-8E56-44C5-8FFE-EF649DCEEA43}" presName="compNode" presStyleCnt="0"/>
      <dgm:spPr/>
    </dgm:pt>
    <dgm:pt modelId="{233CE6DB-BC13-45DB-84E1-E9543DA20A75}" type="pres">
      <dgm:prSet presAssocID="{64F0050D-8E56-44C5-8FFE-EF649DCEEA43}" presName="iconBgRect" presStyleLbl="bgShp" presStyleIdx="2" presStyleCnt="4"/>
      <dgm:spPr/>
    </dgm:pt>
    <dgm:pt modelId="{3121BAE4-8AF5-46BD-BBA2-FEA1F404D0E4}" type="pres">
      <dgm:prSet presAssocID="{64F0050D-8E56-44C5-8FFE-EF649DCEEA4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ycle with People"/>
        </a:ext>
      </dgm:extLst>
    </dgm:pt>
    <dgm:pt modelId="{61B6DD57-1B9F-4F0C-94CA-441FAAF614AE}" type="pres">
      <dgm:prSet presAssocID="{64F0050D-8E56-44C5-8FFE-EF649DCEEA43}" presName="spaceRect" presStyleCnt="0"/>
      <dgm:spPr/>
    </dgm:pt>
    <dgm:pt modelId="{997B3442-22B0-460D-9446-6199E5442EC4}" type="pres">
      <dgm:prSet presAssocID="{64F0050D-8E56-44C5-8FFE-EF649DCEEA43}" presName="textRect" presStyleLbl="revTx" presStyleIdx="2" presStyleCnt="4">
        <dgm:presLayoutVars>
          <dgm:chMax val="1"/>
          <dgm:chPref val="1"/>
        </dgm:presLayoutVars>
      </dgm:prSet>
      <dgm:spPr/>
    </dgm:pt>
    <dgm:pt modelId="{5796E333-3DDA-4363-81C0-C702A3A443AF}" type="pres">
      <dgm:prSet presAssocID="{BA9B398B-437A-4F62-AED6-41E876EF34AE}" presName="sibTrans" presStyleCnt="0"/>
      <dgm:spPr/>
    </dgm:pt>
    <dgm:pt modelId="{14E07F76-33B4-472D-B772-C77EAE9713BF}" type="pres">
      <dgm:prSet presAssocID="{28E89B5D-917B-4986-8C3D-A129E8005069}" presName="compNode" presStyleCnt="0"/>
      <dgm:spPr/>
    </dgm:pt>
    <dgm:pt modelId="{3D036A18-0EBB-40F5-AA61-C96582FA58A0}" type="pres">
      <dgm:prSet presAssocID="{28E89B5D-917B-4986-8C3D-A129E8005069}" presName="iconBgRect" presStyleLbl="bgShp" presStyleIdx="3" presStyleCnt="4"/>
      <dgm:spPr/>
    </dgm:pt>
    <dgm:pt modelId="{A7FBBF6F-7350-41FC-ADD3-B1B2AD29183B}" type="pres">
      <dgm:prSet presAssocID="{28E89B5D-917B-4986-8C3D-A129E800506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5AA2363E-4707-49AA-980B-894211AF9919}" type="pres">
      <dgm:prSet presAssocID="{28E89B5D-917B-4986-8C3D-A129E8005069}" presName="spaceRect" presStyleCnt="0"/>
      <dgm:spPr/>
    </dgm:pt>
    <dgm:pt modelId="{5BE2E600-6A1F-4DFD-9FC0-AFB27A66F715}" type="pres">
      <dgm:prSet presAssocID="{28E89B5D-917B-4986-8C3D-A129E800506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1362109-81F4-4253-8559-1B462B4B1458}" type="presOf" srcId="{2879A7D8-9BEB-48FD-B595-50E4ADF4FCE3}" destId="{C2E3BE8A-517F-4C57-B9CC-A55CF636370D}" srcOrd="0" destOrd="0" presId="urn:microsoft.com/office/officeart/2018/5/layout/IconCircleLabelList"/>
    <dgm:cxn modelId="{5B0AAE0C-DD49-4C1A-B07A-84DF334FEE7F}" srcId="{C853F13B-4382-4C51-A00A-78FFC5D2FB42}" destId="{2879A7D8-9BEB-48FD-B595-50E4ADF4FCE3}" srcOrd="0" destOrd="0" parTransId="{72B7B0EC-9626-4AEC-B230-6FFBD10FB9A6}" sibTransId="{5074F120-0004-4C23-B672-2EAD0C20986F}"/>
    <dgm:cxn modelId="{6ACD5618-DCC1-4187-A9ED-341625592F8B}" type="presOf" srcId="{C853F13B-4382-4C51-A00A-78FFC5D2FB42}" destId="{5423CDA6-D934-478C-B0CA-01BC061D7817}" srcOrd="0" destOrd="0" presId="urn:microsoft.com/office/officeart/2018/5/layout/IconCircleLabelList"/>
    <dgm:cxn modelId="{3E0E1573-4133-4484-A26B-26A8AC9F4946}" srcId="{C853F13B-4382-4C51-A00A-78FFC5D2FB42}" destId="{E5216E4F-56FE-448D-8ACC-E85C30ED448B}" srcOrd="1" destOrd="0" parTransId="{D5A9D8EE-8DCE-473F-BCE1-40F855FB3C52}" sibTransId="{5B12287A-C726-445B-8400-B249C7CC49E2}"/>
    <dgm:cxn modelId="{3CD16F95-EA96-4AA8-8351-07008D2355FF}" srcId="{C853F13B-4382-4C51-A00A-78FFC5D2FB42}" destId="{64F0050D-8E56-44C5-8FFE-EF649DCEEA43}" srcOrd="2" destOrd="0" parTransId="{1220BAA9-66CB-4C34-B42B-6960662178A2}" sibTransId="{BA9B398B-437A-4F62-AED6-41E876EF34AE}"/>
    <dgm:cxn modelId="{E41661A2-9B73-4E74-9A38-423440E57F2B}" type="presOf" srcId="{64F0050D-8E56-44C5-8FFE-EF649DCEEA43}" destId="{997B3442-22B0-460D-9446-6199E5442EC4}" srcOrd="0" destOrd="0" presId="urn:microsoft.com/office/officeart/2018/5/layout/IconCircleLabelList"/>
    <dgm:cxn modelId="{6CACF2A4-6FD1-49DE-AE10-7D25897343CF}" type="presOf" srcId="{E5216E4F-56FE-448D-8ACC-E85C30ED448B}" destId="{B31D6D86-2656-4F90-B029-7B8C2A27C076}" srcOrd="0" destOrd="0" presId="urn:microsoft.com/office/officeart/2018/5/layout/IconCircleLabelList"/>
    <dgm:cxn modelId="{339688C2-32BF-4379-A2C1-3948C3C0A463}" type="presOf" srcId="{28E89B5D-917B-4986-8C3D-A129E8005069}" destId="{5BE2E600-6A1F-4DFD-9FC0-AFB27A66F715}" srcOrd="0" destOrd="0" presId="urn:microsoft.com/office/officeart/2018/5/layout/IconCircleLabelList"/>
    <dgm:cxn modelId="{37A683FD-6AA5-4B0D-BDA6-FBA1F84FB173}" srcId="{C853F13B-4382-4C51-A00A-78FFC5D2FB42}" destId="{28E89B5D-917B-4986-8C3D-A129E8005069}" srcOrd="3" destOrd="0" parTransId="{0C081668-4D13-4B8E-9027-92F8473757D9}" sibTransId="{18A43A79-40DD-4699-8A60-C36A599223F3}"/>
    <dgm:cxn modelId="{F9F75AE7-11F3-432F-A616-3598702DB57C}" type="presParOf" srcId="{5423CDA6-D934-478C-B0CA-01BC061D7817}" destId="{FCB45522-A0DF-42B1-A9FA-AE2685956830}" srcOrd="0" destOrd="0" presId="urn:microsoft.com/office/officeart/2018/5/layout/IconCircleLabelList"/>
    <dgm:cxn modelId="{44443953-26D5-4354-AF93-FD6C00640DB7}" type="presParOf" srcId="{FCB45522-A0DF-42B1-A9FA-AE2685956830}" destId="{B277CEB6-1F2D-4738-9F65-22156DB4AB3A}" srcOrd="0" destOrd="0" presId="urn:microsoft.com/office/officeart/2018/5/layout/IconCircleLabelList"/>
    <dgm:cxn modelId="{7CF748CE-7712-4BAB-B0D1-AADED6ADF8CB}" type="presParOf" srcId="{FCB45522-A0DF-42B1-A9FA-AE2685956830}" destId="{95D7113F-4506-4F84-9919-99AAF3D3850E}" srcOrd="1" destOrd="0" presId="urn:microsoft.com/office/officeart/2018/5/layout/IconCircleLabelList"/>
    <dgm:cxn modelId="{FC9EC68B-D30D-4541-A21F-280A91A4AD06}" type="presParOf" srcId="{FCB45522-A0DF-42B1-A9FA-AE2685956830}" destId="{5BD69763-C856-41EC-82A2-3FA11B400C06}" srcOrd="2" destOrd="0" presId="urn:microsoft.com/office/officeart/2018/5/layout/IconCircleLabelList"/>
    <dgm:cxn modelId="{AA01D68C-2646-4D94-A674-14F325F542DD}" type="presParOf" srcId="{FCB45522-A0DF-42B1-A9FA-AE2685956830}" destId="{C2E3BE8A-517F-4C57-B9CC-A55CF636370D}" srcOrd="3" destOrd="0" presId="urn:microsoft.com/office/officeart/2018/5/layout/IconCircleLabelList"/>
    <dgm:cxn modelId="{B7BB6472-DA26-4681-AF96-E47FDDEA5886}" type="presParOf" srcId="{5423CDA6-D934-478C-B0CA-01BC061D7817}" destId="{A9D23904-87E7-4A8E-BCBD-A48562586CC2}" srcOrd="1" destOrd="0" presId="urn:microsoft.com/office/officeart/2018/5/layout/IconCircleLabelList"/>
    <dgm:cxn modelId="{023B3559-041C-4E3D-820D-5DD83BBF0B7D}" type="presParOf" srcId="{5423CDA6-D934-478C-B0CA-01BC061D7817}" destId="{5C4D7DBD-A44D-4AB7-87DC-A55DD1D20BD1}" srcOrd="2" destOrd="0" presId="urn:microsoft.com/office/officeart/2018/5/layout/IconCircleLabelList"/>
    <dgm:cxn modelId="{A3CE2A46-FF77-467D-A270-B1A627F14DC6}" type="presParOf" srcId="{5C4D7DBD-A44D-4AB7-87DC-A55DD1D20BD1}" destId="{CD415119-8012-4F03-92AD-2972168278CB}" srcOrd="0" destOrd="0" presId="urn:microsoft.com/office/officeart/2018/5/layout/IconCircleLabelList"/>
    <dgm:cxn modelId="{C65343B7-DEC6-4D2B-8C13-867CA29ABF95}" type="presParOf" srcId="{5C4D7DBD-A44D-4AB7-87DC-A55DD1D20BD1}" destId="{4B3D27C2-FBE6-455B-980A-D23B9E511EB2}" srcOrd="1" destOrd="0" presId="urn:microsoft.com/office/officeart/2018/5/layout/IconCircleLabelList"/>
    <dgm:cxn modelId="{D2AEAE4F-FB07-4798-8C17-957F1AEDBDB3}" type="presParOf" srcId="{5C4D7DBD-A44D-4AB7-87DC-A55DD1D20BD1}" destId="{2C896243-00D1-49C3-A754-65AD9313C71F}" srcOrd="2" destOrd="0" presId="urn:microsoft.com/office/officeart/2018/5/layout/IconCircleLabelList"/>
    <dgm:cxn modelId="{94D2706B-7D26-4EAA-BD07-B867D6EC331A}" type="presParOf" srcId="{5C4D7DBD-A44D-4AB7-87DC-A55DD1D20BD1}" destId="{B31D6D86-2656-4F90-B029-7B8C2A27C076}" srcOrd="3" destOrd="0" presId="urn:microsoft.com/office/officeart/2018/5/layout/IconCircleLabelList"/>
    <dgm:cxn modelId="{FEB8C66B-FCC5-4DDA-9E19-D78EA200EA50}" type="presParOf" srcId="{5423CDA6-D934-478C-B0CA-01BC061D7817}" destId="{2851D611-B30F-4092-9A62-BCAA9E9632E9}" srcOrd="3" destOrd="0" presId="urn:microsoft.com/office/officeart/2018/5/layout/IconCircleLabelList"/>
    <dgm:cxn modelId="{E5A8ADA8-69C6-43AA-870E-E8DFFA59D1E0}" type="presParOf" srcId="{5423CDA6-D934-478C-B0CA-01BC061D7817}" destId="{28471519-71C7-466E-9914-A141F381EA6F}" srcOrd="4" destOrd="0" presId="urn:microsoft.com/office/officeart/2018/5/layout/IconCircleLabelList"/>
    <dgm:cxn modelId="{0C869804-7383-45D1-83B8-7AB05E464DC9}" type="presParOf" srcId="{28471519-71C7-466E-9914-A141F381EA6F}" destId="{233CE6DB-BC13-45DB-84E1-E9543DA20A75}" srcOrd="0" destOrd="0" presId="urn:microsoft.com/office/officeart/2018/5/layout/IconCircleLabelList"/>
    <dgm:cxn modelId="{CAA5A39F-4E58-4444-984E-26E0241A21A1}" type="presParOf" srcId="{28471519-71C7-466E-9914-A141F381EA6F}" destId="{3121BAE4-8AF5-46BD-BBA2-FEA1F404D0E4}" srcOrd="1" destOrd="0" presId="urn:microsoft.com/office/officeart/2018/5/layout/IconCircleLabelList"/>
    <dgm:cxn modelId="{511D4F78-49F8-4F8A-BD8B-DFFD87984BB3}" type="presParOf" srcId="{28471519-71C7-466E-9914-A141F381EA6F}" destId="{61B6DD57-1B9F-4F0C-94CA-441FAAF614AE}" srcOrd="2" destOrd="0" presId="urn:microsoft.com/office/officeart/2018/5/layout/IconCircleLabelList"/>
    <dgm:cxn modelId="{8889C59F-F7B1-4A89-B731-076A2CD61176}" type="presParOf" srcId="{28471519-71C7-466E-9914-A141F381EA6F}" destId="{997B3442-22B0-460D-9446-6199E5442EC4}" srcOrd="3" destOrd="0" presId="urn:microsoft.com/office/officeart/2018/5/layout/IconCircleLabelList"/>
    <dgm:cxn modelId="{1FC80A4F-C896-4556-A642-468FCCD9CF27}" type="presParOf" srcId="{5423CDA6-D934-478C-B0CA-01BC061D7817}" destId="{5796E333-3DDA-4363-81C0-C702A3A443AF}" srcOrd="5" destOrd="0" presId="urn:microsoft.com/office/officeart/2018/5/layout/IconCircleLabelList"/>
    <dgm:cxn modelId="{D66F3A6B-207B-4AEA-AC2D-81AAB678BC01}" type="presParOf" srcId="{5423CDA6-D934-478C-B0CA-01BC061D7817}" destId="{14E07F76-33B4-472D-B772-C77EAE9713BF}" srcOrd="6" destOrd="0" presId="urn:microsoft.com/office/officeart/2018/5/layout/IconCircleLabelList"/>
    <dgm:cxn modelId="{9F3CB6FA-EE6D-4615-AE17-5A90CF37B09D}" type="presParOf" srcId="{14E07F76-33B4-472D-B772-C77EAE9713BF}" destId="{3D036A18-0EBB-40F5-AA61-C96582FA58A0}" srcOrd="0" destOrd="0" presId="urn:microsoft.com/office/officeart/2018/5/layout/IconCircleLabelList"/>
    <dgm:cxn modelId="{845FE70C-6355-49E4-A8E0-D57C701B96D3}" type="presParOf" srcId="{14E07F76-33B4-472D-B772-C77EAE9713BF}" destId="{A7FBBF6F-7350-41FC-ADD3-B1B2AD29183B}" srcOrd="1" destOrd="0" presId="urn:microsoft.com/office/officeart/2018/5/layout/IconCircleLabelList"/>
    <dgm:cxn modelId="{1E598FA1-41E4-490E-A451-824C7D5D7429}" type="presParOf" srcId="{14E07F76-33B4-472D-B772-C77EAE9713BF}" destId="{5AA2363E-4707-49AA-980B-894211AF9919}" srcOrd="2" destOrd="0" presId="urn:microsoft.com/office/officeart/2018/5/layout/IconCircleLabelList"/>
    <dgm:cxn modelId="{9089BAFE-96D5-4115-8FFE-A731F8EC1AEB}" type="presParOf" srcId="{14E07F76-33B4-472D-B772-C77EAE9713BF}" destId="{5BE2E600-6A1F-4DFD-9FC0-AFB27A66F71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FCB044-938D-4DAB-A2C9-A1927D83F3C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B514A29-969E-4E15-96B3-0EEDEA6BC692}">
      <dgm:prSet/>
      <dgm:spPr/>
      <dgm:t>
        <a:bodyPr/>
        <a:lstStyle/>
        <a:p>
          <a:pPr>
            <a:defRPr cap="all"/>
          </a:pPr>
          <a:r>
            <a:rPr lang="en-US" b="0" i="0" baseline="0"/>
            <a:t>📄 templates/base.html: foundational layout with Navbar, Footer, Sidebar</a:t>
          </a:r>
          <a:endParaRPr lang="en-US"/>
        </a:p>
      </dgm:t>
    </dgm:pt>
    <dgm:pt modelId="{3BFC665A-C32B-40F0-A0B2-4E3432353B51}" type="parTrans" cxnId="{65A0ACF7-E626-4EA9-96B8-430A221668A2}">
      <dgm:prSet/>
      <dgm:spPr/>
      <dgm:t>
        <a:bodyPr/>
        <a:lstStyle/>
        <a:p>
          <a:endParaRPr lang="en-US"/>
        </a:p>
      </dgm:t>
    </dgm:pt>
    <dgm:pt modelId="{C42D7B51-D708-4C88-91D6-A62DD617C7A5}" type="sibTrans" cxnId="{65A0ACF7-E626-4EA9-96B8-430A221668A2}">
      <dgm:prSet/>
      <dgm:spPr/>
      <dgm:t>
        <a:bodyPr/>
        <a:lstStyle/>
        <a:p>
          <a:endParaRPr lang="en-US"/>
        </a:p>
      </dgm:t>
    </dgm:pt>
    <dgm:pt modelId="{1DFAED9E-13FE-417D-9004-48A0D69891B5}">
      <dgm:prSet/>
      <dgm:spPr/>
      <dgm:t>
        <a:bodyPr/>
        <a:lstStyle/>
        <a:p>
          <a:pPr>
            <a:defRPr cap="all"/>
          </a:pPr>
          <a:r>
            <a:rPr lang="en-US" b="0" i="0" baseline="0"/>
            <a:t>📊 Dashboard views change based on user roles</a:t>
          </a:r>
          <a:endParaRPr lang="en-US"/>
        </a:p>
      </dgm:t>
    </dgm:pt>
    <dgm:pt modelId="{D962C8FB-E860-429E-BC84-841CFE0BD7B6}" type="parTrans" cxnId="{21286DA5-C5B1-45EA-9A80-BFFA8995111D}">
      <dgm:prSet/>
      <dgm:spPr/>
      <dgm:t>
        <a:bodyPr/>
        <a:lstStyle/>
        <a:p>
          <a:endParaRPr lang="en-US"/>
        </a:p>
      </dgm:t>
    </dgm:pt>
    <dgm:pt modelId="{D1AFFF0A-8623-4D4B-A093-693FB208F061}" type="sibTrans" cxnId="{21286DA5-C5B1-45EA-9A80-BFFA8995111D}">
      <dgm:prSet/>
      <dgm:spPr/>
      <dgm:t>
        <a:bodyPr/>
        <a:lstStyle/>
        <a:p>
          <a:endParaRPr lang="en-US"/>
        </a:p>
      </dgm:t>
    </dgm:pt>
    <dgm:pt modelId="{DBDE1BE7-4869-4A73-B8BF-920EE47B1530}">
      <dgm:prSet/>
      <dgm:spPr/>
      <dgm:t>
        <a:bodyPr/>
        <a:lstStyle/>
        <a:p>
          <a:pPr>
            <a:defRPr cap="all"/>
          </a:pPr>
          <a:r>
            <a:rPr lang="en-US" b="0" i="0" baseline="0"/>
            <a:t>🎨 Static CSS &amp; JS for global styling and UI interactions</a:t>
          </a:r>
          <a:endParaRPr lang="en-US"/>
        </a:p>
      </dgm:t>
    </dgm:pt>
    <dgm:pt modelId="{3708A5F0-E30F-436A-9A07-9198498173B6}" type="parTrans" cxnId="{730DE65F-E763-4EEF-A893-C102A27EEA4A}">
      <dgm:prSet/>
      <dgm:spPr/>
      <dgm:t>
        <a:bodyPr/>
        <a:lstStyle/>
        <a:p>
          <a:endParaRPr lang="en-US"/>
        </a:p>
      </dgm:t>
    </dgm:pt>
    <dgm:pt modelId="{23B44F44-B922-4B83-BD3F-4DC3DBE996F7}" type="sibTrans" cxnId="{730DE65F-E763-4EEF-A893-C102A27EEA4A}">
      <dgm:prSet/>
      <dgm:spPr/>
      <dgm:t>
        <a:bodyPr/>
        <a:lstStyle/>
        <a:p>
          <a:endParaRPr lang="en-US"/>
        </a:p>
      </dgm:t>
    </dgm:pt>
    <dgm:pt modelId="{1FA51DA2-515E-4F8C-AF2B-5BAAE398B300}" type="pres">
      <dgm:prSet presAssocID="{03FCB044-938D-4DAB-A2C9-A1927D83F3CF}" presName="root" presStyleCnt="0">
        <dgm:presLayoutVars>
          <dgm:dir/>
          <dgm:resizeHandles val="exact"/>
        </dgm:presLayoutVars>
      </dgm:prSet>
      <dgm:spPr/>
    </dgm:pt>
    <dgm:pt modelId="{D6B9C247-0A3E-4A0D-A76E-3BAAB5C0CA6C}" type="pres">
      <dgm:prSet presAssocID="{DB514A29-969E-4E15-96B3-0EEDEA6BC692}" presName="compNode" presStyleCnt="0"/>
      <dgm:spPr/>
    </dgm:pt>
    <dgm:pt modelId="{86E8A384-ED71-49D2-B7E1-126B0DC1F0F9}" type="pres">
      <dgm:prSet presAssocID="{DB514A29-969E-4E15-96B3-0EEDEA6BC692}" presName="iconBgRect" presStyleLbl="bgShp" presStyleIdx="0" presStyleCnt="3"/>
      <dgm:spPr/>
    </dgm:pt>
    <dgm:pt modelId="{ADA0DEFE-6954-4E98-972F-9ABA4C614DB1}" type="pres">
      <dgm:prSet presAssocID="{DB514A29-969E-4E15-96B3-0EEDEA6BC69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8B78BC39-3501-42A5-B6FA-BAE7547AEE60}" type="pres">
      <dgm:prSet presAssocID="{DB514A29-969E-4E15-96B3-0EEDEA6BC692}" presName="spaceRect" presStyleCnt="0"/>
      <dgm:spPr/>
    </dgm:pt>
    <dgm:pt modelId="{142684CC-0E0B-4486-9A24-A0713BAB09C1}" type="pres">
      <dgm:prSet presAssocID="{DB514A29-969E-4E15-96B3-0EEDEA6BC692}" presName="textRect" presStyleLbl="revTx" presStyleIdx="0" presStyleCnt="3">
        <dgm:presLayoutVars>
          <dgm:chMax val="1"/>
          <dgm:chPref val="1"/>
        </dgm:presLayoutVars>
      </dgm:prSet>
      <dgm:spPr/>
    </dgm:pt>
    <dgm:pt modelId="{2D129ACC-D78B-4C72-9BBC-9C2409E74A1F}" type="pres">
      <dgm:prSet presAssocID="{C42D7B51-D708-4C88-91D6-A62DD617C7A5}" presName="sibTrans" presStyleCnt="0"/>
      <dgm:spPr/>
    </dgm:pt>
    <dgm:pt modelId="{2303C0A7-2D96-470F-AEB7-2DB43DAC4249}" type="pres">
      <dgm:prSet presAssocID="{1DFAED9E-13FE-417D-9004-48A0D69891B5}" presName="compNode" presStyleCnt="0"/>
      <dgm:spPr/>
    </dgm:pt>
    <dgm:pt modelId="{16C51FAE-CF4C-495B-8CBD-8B6BEC4EC5C3}" type="pres">
      <dgm:prSet presAssocID="{1DFAED9E-13FE-417D-9004-48A0D69891B5}" presName="iconBgRect" presStyleLbl="bgShp" presStyleIdx="1" presStyleCnt="3"/>
      <dgm:spPr/>
    </dgm:pt>
    <dgm:pt modelId="{996464E2-1F73-4DD4-AD30-C9A291E00280}" type="pres">
      <dgm:prSet presAssocID="{1DFAED9E-13FE-417D-9004-48A0D69891B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6F5DF1A2-D69C-4386-A573-B69F40655CAE}" type="pres">
      <dgm:prSet presAssocID="{1DFAED9E-13FE-417D-9004-48A0D69891B5}" presName="spaceRect" presStyleCnt="0"/>
      <dgm:spPr/>
    </dgm:pt>
    <dgm:pt modelId="{4D4C67ED-46D8-407A-AADD-D0024B6C1F00}" type="pres">
      <dgm:prSet presAssocID="{1DFAED9E-13FE-417D-9004-48A0D69891B5}" presName="textRect" presStyleLbl="revTx" presStyleIdx="1" presStyleCnt="3">
        <dgm:presLayoutVars>
          <dgm:chMax val="1"/>
          <dgm:chPref val="1"/>
        </dgm:presLayoutVars>
      </dgm:prSet>
      <dgm:spPr/>
    </dgm:pt>
    <dgm:pt modelId="{CCF4F4A4-6C37-484B-A59A-F43B67342368}" type="pres">
      <dgm:prSet presAssocID="{D1AFFF0A-8623-4D4B-A093-693FB208F061}" presName="sibTrans" presStyleCnt="0"/>
      <dgm:spPr/>
    </dgm:pt>
    <dgm:pt modelId="{D7232D8C-434F-4E41-8FF3-BEDBB4BCB338}" type="pres">
      <dgm:prSet presAssocID="{DBDE1BE7-4869-4A73-B8BF-920EE47B1530}" presName="compNode" presStyleCnt="0"/>
      <dgm:spPr/>
    </dgm:pt>
    <dgm:pt modelId="{17B0CE5D-EA2C-415E-B6F8-105DDBD23935}" type="pres">
      <dgm:prSet presAssocID="{DBDE1BE7-4869-4A73-B8BF-920EE47B1530}" presName="iconBgRect" presStyleLbl="bgShp" presStyleIdx="2" presStyleCnt="3"/>
      <dgm:spPr/>
    </dgm:pt>
    <dgm:pt modelId="{98DF45BD-49C1-4408-8D1D-DF88A46ED0FA}" type="pres">
      <dgm:prSet presAssocID="{DBDE1BE7-4869-4A73-B8BF-920EE47B153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6F6503B-A054-4676-A518-76BD914892BC}" type="pres">
      <dgm:prSet presAssocID="{DBDE1BE7-4869-4A73-B8BF-920EE47B1530}" presName="spaceRect" presStyleCnt="0"/>
      <dgm:spPr/>
    </dgm:pt>
    <dgm:pt modelId="{02CFCD62-E435-4868-9764-8546CA0E7146}" type="pres">
      <dgm:prSet presAssocID="{DBDE1BE7-4869-4A73-B8BF-920EE47B153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D4B9C2E-1069-49C8-BAD1-4A67BD036F3E}" type="presOf" srcId="{03FCB044-938D-4DAB-A2C9-A1927D83F3CF}" destId="{1FA51DA2-515E-4F8C-AF2B-5BAAE398B300}" srcOrd="0" destOrd="0" presId="urn:microsoft.com/office/officeart/2018/5/layout/IconCircleLabelList"/>
    <dgm:cxn modelId="{730DE65F-E763-4EEF-A893-C102A27EEA4A}" srcId="{03FCB044-938D-4DAB-A2C9-A1927D83F3CF}" destId="{DBDE1BE7-4869-4A73-B8BF-920EE47B1530}" srcOrd="2" destOrd="0" parTransId="{3708A5F0-E30F-436A-9A07-9198498173B6}" sibTransId="{23B44F44-B922-4B83-BD3F-4DC3DBE996F7}"/>
    <dgm:cxn modelId="{95C29769-6E1D-42F1-9854-29CB1D1B054F}" type="presOf" srcId="{DBDE1BE7-4869-4A73-B8BF-920EE47B1530}" destId="{02CFCD62-E435-4868-9764-8546CA0E7146}" srcOrd="0" destOrd="0" presId="urn:microsoft.com/office/officeart/2018/5/layout/IconCircleLabelList"/>
    <dgm:cxn modelId="{21286DA5-C5B1-45EA-9A80-BFFA8995111D}" srcId="{03FCB044-938D-4DAB-A2C9-A1927D83F3CF}" destId="{1DFAED9E-13FE-417D-9004-48A0D69891B5}" srcOrd="1" destOrd="0" parTransId="{D962C8FB-E860-429E-BC84-841CFE0BD7B6}" sibTransId="{D1AFFF0A-8623-4D4B-A093-693FB208F061}"/>
    <dgm:cxn modelId="{B840B3D9-DC22-42F5-8D07-8B808B7AD2FF}" type="presOf" srcId="{DB514A29-969E-4E15-96B3-0EEDEA6BC692}" destId="{142684CC-0E0B-4486-9A24-A0713BAB09C1}" srcOrd="0" destOrd="0" presId="urn:microsoft.com/office/officeart/2018/5/layout/IconCircleLabelList"/>
    <dgm:cxn modelId="{84C7A3F1-DDCD-407F-A001-A57CACDF9946}" type="presOf" srcId="{1DFAED9E-13FE-417D-9004-48A0D69891B5}" destId="{4D4C67ED-46D8-407A-AADD-D0024B6C1F00}" srcOrd="0" destOrd="0" presId="urn:microsoft.com/office/officeart/2018/5/layout/IconCircleLabelList"/>
    <dgm:cxn modelId="{65A0ACF7-E626-4EA9-96B8-430A221668A2}" srcId="{03FCB044-938D-4DAB-A2C9-A1927D83F3CF}" destId="{DB514A29-969E-4E15-96B3-0EEDEA6BC692}" srcOrd="0" destOrd="0" parTransId="{3BFC665A-C32B-40F0-A0B2-4E3432353B51}" sibTransId="{C42D7B51-D708-4C88-91D6-A62DD617C7A5}"/>
    <dgm:cxn modelId="{0408F933-6B3A-4D3F-8D30-74ACAEAA94C6}" type="presParOf" srcId="{1FA51DA2-515E-4F8C-AF2B-5BAAE398B300}" destId="{D6B9C247-0A3E-4A0D-A76E-3BAAB5C0CA6C}" srcOrd="0" destOrd="0" presId="urn:microsoft.com/office/officeart/2018/5/layout/IconCircleLabelList"/>
    <dgm:cxn modelId="{B858F4F6-23C6-4374-B305-6D3925998162}" type="presParOf" srcId="{D6B9C247-0A3E-4A0D-A76E-3BAAB5C0CA6C}" destId="{86E8A384-ED71-49D2-B7E1-126B0DC1F0F9}" srcOrd="0" destOrd="0" presId="urn:microsoft.com/office/officeart/2018/5/layout/IconCircleLabelList"/>
    <dgm:cxn modelId="{260F0C9E-E51C-46DB-8104-586A813EC13E}" type="presParOf" srcId="{D6B9C247-0A3E-4A0D-A76E-3BAAB5C0CA6C}" destId="{ADA0DEFE-6954-4E98-972F-9ABA4C614DB1}" srcOrd="1" destOrd="0" presId="urn:microsoft.com/office/officeart/2018/5/layout/IconCircleLabelList"/>
    <dgm:cxn modelId="{95E4C9F9-57E1-40CA-8C37-F15299F00EB1}" type="presParOf" srcId="{D6B9C247-0A3E-4A0D-A76E-3BAAB5C0CA6C}" destId="{8B78BC39-3501-42A5-B6FA-BAE7547AEE60}" srcOrd="2" destOrd="0" presId="urn:microsoft.com/office/officeart/2018/5/layout/IconCircleLabelList"/>
    <dgm:cxn modelId="{52B1E27E-4581-4731-A31C-02CF6FBDD0AD}" type="presParOf" srcId="{D6B9C247-0A3E-4A0D-A76E-3BAAB5C0CA6C}" destId="{142684CC-0E0B-4486-9A24-A0713BAB09C1}" srcOrd="3" destOrd="0" presId="urn:microsoft.com/office/officeart/2018/5/layout/IconCircleLabelList"/>
    <dgm:cxn modelId="{E3BDC432-80D1-4672-8FDC-F110F51ECD7D}" type="presParOf" srcId="{1FA51DA2-515E-4F8C-AF2B-5BAAE398B300}" destId="{2D129ACC-D78B-4C72-9BBC-9C2409E74A1F}" srcOrd="1" destOrd="0" presId="urn:microsoft.com/office/officeart/2018/5/layout/IconCircleLabelList"/>
    <dgm:cxn modelId="{6584FDC1-D041-4C78-8DE9-93D5E03A9D84}" type="presParOf" srcId="{1FA51DA2-515E-4F8C-AF2B-5BAAE398B300}" destId="{2303C0A7-2D96-470F-AEB7-2DB43DAC4249}" srcOrd="2" destOrd="0" presId="urn:microsoft.com/office/officeart/2018/5/layout/IconCircleLabelList"/>
    <dgm:cxn modelId="{50872861-7DDC-44D7-9E12-A9DA58296E63}" type="presParOf" srcId="{2303C0A7-2D96-470F-AEB7-2DB43DAC4249}" destId="{16C51FAE-CF4C-495B-8CBD-8B6BEC4EC5C3}" srcOrd="0" destOrd="0" presId="urn:microsoft.com/office/officeart/2018/5/layout/IconCircleLabelList"/>
    <dgm:cxn modelId="{CFBC1A3A-9461-4CC5-A743-9C3DAAD312D9}" type="presParOf" srcId="{2303C0A7-2D96-470F-AEB7-2DB43DAC4249}" destId="{996464E2-1F73-4DD4-AD30-C9A291E00280}" srcOrd="1" destOrd="0" presId="urn:microsoft.com/office/officeart/2018/5/layout/IconCircleLabelList"/>
    <dgm:cxn modelId="{5FAE2AFE-5E2C-4D75-9A4E-261505B33B36}" type="presParOf" srcId="{2303C0A7-2D96-470F-AEB7-2DB43DAC4249}" destId="{6F5DF1A2-D69C-4386-A573-B69F40655CAE}" srcOrd="2" destOrd="0" presId="urn:microsoft.com/office/officeart/2018/5/layout/IconCircleLabelList"/>
    <dgm:cxn modelId="{2B81C52E-A989-4566-B50E-8C01D8467D5E}" type="presParOf" srcId="{2303C0A7-2D96-470F-AEB7-2DB43DAC4249}" destId="{4D4C67ED-46D8-407A-AADD-D0024B6C1F00}" srcOrd="3" destOrd="0" presId="urn:microsoft.com/office/officeart/2018/5/layout/IconCircleLabelList"/>
    <dgm:cxn modelId="{38E437C2-AC62-4BCD-BE7D-D4FB89D2F9C8}" type="presParOf" srcId="{1FA51DA2-515E-4F8C-AF2B-5BAAE398B300}" destId="{CCF4F4A4-6C37-484B-A59A-F43B67342368}" srcOrd="3" destOrd="0" presId="urn:microsoft.com/office/officeart/2018/5/layout/IconCircleLabelList"/>
    <dgm:cxn modelId="{D3E915A3-9AAA-413F-9AFC-0956E28F6DBD}" type="presParOf" srcId="{1FA51DA2-515E-4F8C-AF2B-5BAAE398B300}" destId="{D7232D8C-434F-4E41-8FF3-BEDBB4BCB338}" srcOrd="4" destOrd="0" presId="urn:microsoft.com/office/officeart/2018/5/layout/IconCircleLabelList"/>
    <dgm:cxn modelId="{2EC48357-F75F-4F34-9B24-CED186B09DCD}" type="presParOf" srcId="{D7232D8C-434F-4E41-8FF3-BEDBB4BCB338}" destId="{17B0CE5D-EA2C-415E-B6F8-105DDBD23935}" srcOrd="0" destOrd="0" presId="urn:microsoft.com/office/officeart/2018/5/layout/IconCircleLabelList"/>
    <dgm:cxn modelId="{A1896863-7F88-482F-9CA5-33ECF400863C}" type="presParOf" srcId="{D7232D8C-434F-4E41-8FF3-BEDBB4BCB338}" destId="{98DF45BD-49C1-4408-8D1D-DF88A46ED0FA}" srcOrd="1" destOrd="0" presId="urn:microsoft.com/office/officeart/2018/5/layout/IconCircleLabelList"/>
    <dgm:cxn modelId="{E23BE701-F01A-4B6F-8B4A-8F3E569D3612}" type="presParOf" srcId="{D7232D8C-434F-4E41-8FF3-BEDBB4BCB338}" destId="{36F6503B-A054-4676-A518-76BD914892BC}" srcOrd="2" destOrd="0" presId="urn:microsoft.com/office/officeart/2018/5/layout/IconCircleLabelList"/>
    <dgm:cxn modelId="{69D8F648-B544-42F5-8D81-4E4FEABE576A}" type="presParOf" srcId="{D7232D8C-434F-4E41-8FF3-BEDBB4BCB338}" destId="{02CFCD62-E435-4868-9764-8546CA0E714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984813A-90D2-4DA7-A8AA-33138BAFFB96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1186437-17ED-44E8-9039-C8E2BDECFF72}">
      <dgm:prSet/>
      <dgm:spPr/>
      <dgm:t>
        <a:bodyPr/>
        <a:lstStyle/>
        <a:p>
          <a:r>
            <a:rPr lang="en-US" b="0" i="0" baseline="0"/>
            <a:t>Each app contains:</a:t>
          </a:r>
          <a:endParaRPr lang="en-US"/>
        </a:p>
      </dgm:t>
    </dgm:pt>
    <dgm:pt modelId="{5DC9527F-20C5-4ADE-ACEF-E3FDFC92E0F1}" type="parTrans" cxnId="{6D24C8A4-5BFE-4B4C-989E-1D183DA0870B}">
      <dgm:prSet/>
      <dgm:spPr/>
      <dgm:t>
        <a:bodyPr/>
        <a:lstStyle/>
        <a:p>
          <a:endParaRPr lang="en-US"/>
        </a:p>
      </dgm:t>
    </dgm:pt>
    <dgm:pt modelId="{872A7917-BC4E-44DA-B605-A3D806B799D1}" type="sibTrans" cxnId="{6D24C8A4-5BFE-4B4C-989E-1D183DA0870B}">
      <dgm:prSet/>
      <dgm:spPr/>
      <dgm:t>
        <a:bodyPr/>
        <a:lstStyle/>
        <a:p>
          <a:endParaRPr lang="en-US"/>
        </a:p>
      </dgm:t>
    </dgm:pt>
    <dgm:pt modelId="{72E55A51-009D-40EC-95FA-AC19EE0808D1}">
      <dgm:prSet/>
      <dgm:spPr/>
      <dgm:t>
        <a:bodyPr/>
        <a:lstStyle/>
        <a:p>
          <a:r>
            <a:rPr lang="en-US" b="0" i="0" baseline="0"/>
            <a:t>🗄️ models.py (database structure)</a:t>
          </a:r>
          <a:endParaRPr lang="en-US"/>
        </a:p>
      </dgm:t>
    </dgm:pt>
    <dgm:pt modelId="{09B2023A-FF66-406D-93C2-5BA8D37C8E92}" type="parTrans" cxnId="{2916DAEF-1F29-4A53-930B-D32CD9973450}">
      <dgm:prSet/>
      <dgm:spPr/>
      <dgm:t>
        <a:bodyPr/>
        <a:lstStyle/>
        <a:p>
          <a:endParaRPr lang="en-US"/>
        </a:p>
      </dgm:t>
    </dgm:pt>
    <dgm:pt modelId="{7BA6F1EE-2851-4ABD-8CBC-C130AB3C7A91}" type="sibTrans" cxnId="{2916DAEF-1F29-4A53-930B-D32CD9973450}">
      <dgm:prSet/>
      <dgm:spPr/>
      <dgm:t>
        <a:bodyPr/>
        <a:lstStyle/>
        <a:p>
          <a:endParaRPr lang="en-US"/>
        </a:p>
      </dgm:t>
    </dgm:pt>
    <dgm:pt modelId="{67E8843B-0C08-452E-ABF6-BA46D38CDC6C}">
      <dgm:prSet/>
      <dgm:spPr/>
      <dgm:t>
        <a:bodyPr/>
        <a:lstStyle/>
        <a:p>
          <a:r>
            <a:rPr lang="en-US" b="0" i="0" baseline="0"/>
            <a:t>⚙️ views.py (logic)</a:t>
          </a:r>
          <a:endParaRPr lang="en-US"/>
        </a:p>
      </dgm:t>
    </dgm:pt>
    <dgm:pt modelId="{7E02D2F0-637D-4AE2-9CD1-3D0A0390B3ED}" type="parTrans" cxnId="{CBB7F5C6-5913-433A-ABBB-241AAD78F905}">
      <dgm:prSet/>
      <dgm:spPr/>
      <dgm:t>
        <a:bodyPr/>
        <a:lstStyle/>
        <a:p>
          <a:endParaRPr lang="en-US"/>
        </a:p>
      </dgm:t>
    </dgm:pt>
    <dgm:pt modelId="{BABA031B-9B70-4527-8510-392D4D846898}" type="sibTrans" cxnId="{CBB7F5C6-5913-433A-ABBB-241AAD78F905}">
      <dgm:prSet/>
      <dgm:spPr/>
      <dgm:t>
        <a:bodyPr/>
        <a:lstStyle/>
        <a:p>
          <a:endParaRPr lang="en-US"/>
        </a:p>
      </dgm:t>
    </dgm:pt>
    <dgm:pt modelId="{BE630A61-F683-41BD-8546-38765C28397D}">
      <dgm:prSet/>
      <dgm:spPr/>
      <dgm:t>
        <a:bodyPr/>
        <a:lstStyle/>
        <a:p>
          <a:r>
            <a:rPr lang="en-US" b="0" i="0" baseline="0"/>
            <a:t>📝 forms.py (user input)</a:t>
          </a:r>
          <a:endParaRPr lang="en-US"/>
        </a:p>
      </dgm:t>
    </dgm:pt>
    <dgm:pt modelId="{DA5D3E4D-6DE5-4FDB-880F-A06B949BB1BE}" type="parTrans" cxnId="{D83B7AE1-EC2C-4C28-AC6C-2CC7FB019846}">
      <dgm:prSet/>
      <dgm:spPr/>
      <dgm:t>
        <a:bodyPr/>
        <a:lstStyle/>
        <a:p>
          <a:endParaRPr lang="en-US"/>
        </a:p>
      </dgm:t>
    </dgm:pt>
    <dgm:pt modelId="{AB14DF50-221B-48BE-BB52-36D3D294686C}" type="sibTrans" cxnId="{D83B7AE1-EC2C-4C28-AC6C-2CC7FB019846}">
      <dgm:prSet/>
      <dgm:spPr/>
      <dgm:t>
        <a:bodyPr/>
        <a:lstStyle/>
        <a:p>
          <a:endParaRPr lang="en-US"/>
        </a:p>
      </dgm:t>
    </dgm:pt>
    <dgm:pt modelId="{A0A88373-9398-4DB0-8423-1640FFDA9394}">
      <dgm:prSet/>
      <dgm:spPr/>
      <dgm:t>
        <a:bodyPr/>
        <a:lstStyle/>
        <a:p>
          <a:r>
            <a:rPr lang="en-US" b="0" i="0" baseline="0"/>
            <a:t>🖼️ templates/&lt;app&gt;/ (UI)</a:t>
          </a:r>
          <a:endParaRPr lang="en-US"/>
        </a:p>
      </dgm:t>
    </dgm:pt>
    <dgm:pt modelId="{E6877742-0DDC-4D2D-AF1C-D339B8AF5FC3}" type="parTrans" cxnId="{8EF56339-215B-4131-8009-EBD34B9B65B3}">
      <dgm:prSet/>
      <dgm:spPr/>
      <dgm:t>
        <a:bodyPr/>
        <a:lstStyle/>
        <a:p>
          <a:endParaRPr lang="en-US"/>
        </a:p>
      </dgm:t>
    </dgm:pt>
    <dgm:pt modelId="{22433F57-C1C7-41F2-84B2-F19BC10CDDA6}" type="sibTrans" cxnId="{8EF56339-215B-4131-8009-EBD34B9B65B3}">
      <dgm:prSet/>
      <dgm:spPr/>
      <dgm:t>
        <a:bodyPr/>
        <a:lstStyle/>
        <a:p>
          <a:endParaRPr lang="en-US"/>
        </a:p>
      </dgm:t>
    </dgm:pt>
    <dgm:pt modelId="{4D4D258A-8E0D-44E9-9005-1C3D65EA21F6}">
      <dgm:prSet/>
      <dgm:spPr/>
      <dgm:t>
        <a:bodyPr/>
        <a:lstStyle/>
        <a:p>
          <a:r>
            <a:rPr lang="en-US" b="0" i="0" baseline="0"/>
            <a:t>🌐 urls.py (routing)</a:t>
          </a:r>
          <a:endParaRPr lang="en-US"/>
        </a:p>
      </dgm:t>
    </dgm:pt>
    <dgm:pt modelId="{76051A94-46CB-4BB3-BD06-4E3C2F8E71DD}" type="parTrans" cxnId="{9FE26487-3D56-42FC-A161-1CD53B7089E2}">
      <dgm:prSet/>
      <dgm:spPr/>
      <dgm:t>
        <a:bodyPr/>
        <a:lstStyle/>
        <a:p>
          <a:endParaRPr lang="en-US"/>
        </a:p>
      </dgm:t>
    </dgm:pt>
    <dgm:pt modelId="{CF7EDB17-D066-40A6-B926-BFE79423F9D0}" type="sibTrans" cxnId="{9FE26487-3D56-42FC-A161-1CD53B7089E2}">
      <dgm:prSet/>
      <dgm:spPr/>
      <dgm:t>
        <a:bodyPr/>
        <a:lstStyle/>
        <a:p>
          <a:endParaRPr lang="en-US"/>
        </a:p>
      </dgm:t>
    </dgm:pt>
    <dgm:pt modelId="{3429131A-CE05-4F9E-B833-A6D5A82DC6D8}" type="pres">
      <dgm:prSet presAssocID="{8984813A-90D2-4DA7-A8AA-33138BAFFB96}" presName="vert0" presStyleCnt="0">
        <dgm:presLayoutVars>
          <dgm:dir/>
          <dgm:animOne val="branch"/>
          <dgm:animLvl val="lvl"/>
        </dgm:presLayoutVars>
      </dgm:prSet>
      <dgm:spPr/>
    </dgm:pt>
    <dgm:pt modelId="{FED17ACC-A81B-442C-A9C2-A72559DA9E77}" type="pres">
      <dgm:prSet presAssocID="{61186437-17ED-44E8-9039-C8E2BDECFF72}" presName="thickLine" presStyleLbl="alignNode1" presStyleIdx="0" presStyleCnt="6"/>
      <dgm:spPr/>
    </dgm:pt>
    <dgm:pt modelId="{1CB5031B-9FF6-4023-A256-8F74E2681A81}" type="pres">
      <dgm:prSet presAssocID="{61186437-17ED-44E8-9039-C8E2BDECFF72}" presName="horz1" presStyleCnt="0"/>
      <dgm:spPr/>
    </dgm:pt>
    <dgm:pt modelId="{55E0DDA3-3C93-40F2-8D82-1489D2A178E3}" type="pres">
      <dgm:prSet presAssocID="{61186437-17ED-44E8-9039-C8E2BDECFF72}" presName="tx1" presStyleLbl="revTx" presStyleIdx="0" presStyleCnt="6"/>
      <dgm:spPr/>
    </dgm:pt>
    <dgm:pt modelId="{D8580A9A-29A1-4E46-B1B2-03A5FE7A8DBA}" type="pres">
      <dgm:prSet presAssocID="{61186437-17ED-44E8-9039-C8E2BDECFF72}" presName="vert1" presStyleCnt="0"/>
      <dgm:spPr/>
    </dgm:pt>
    <dgm:pt modelId="{BBCD9644-222A-444C-8860-3ABB20D07E94}" type="pres">
      <dgm:prSet presAssocID="{72E55A51-009D-40EC-95FA-AC19EE0808D1}" presName="thickLine" presStyleLbl="alignNode1" presStyleIdx="1" presStyleCnt="6"/>
      <dgm:spPr/>
    </dgm:pt>
    <dgm:pt modelId="{2CD6B863-B442-402A-B19D-D0B3129C7E85}" type="pres">
      <dgm:prSet presAssocID="{72E55A51-009D-40EC-95FA-AC19EE0808D1}" presName="horz1" presStyleCnt="0"/>
      <dgm:spPr/>
    </dgm:pt>
    <dgm:pt modelId="{061AB8FB-305E-4ED5-8C26-E03FB254EFBD}" type="pres">
      <dgm:prSet presAssocID="{72E55A51-009D-40EC-95FA-AC19EE0808D1}" presName="tx1" presStyleLbl="revTx" presStyleIdx="1" presStyleCnt="6"/>
      <dgm:spPr/>
    </dgm:pt>
    <dgm:pt modelId="{E487DCDE-CBA4-4227-9A3D-05BA9D9CE5E9}" type="pres">
      <dgm:prSet presAssocID="{72E55A51-009D-40EC-95FA-AC19EE0808D1}" presName="vert1" presStyleCnt="0"/>
      <dgm:spPr/>
    </dgm:pt>
    <dgm:pt modelId="{A4E4B615-23BC-408A-88DF-073D307BD7D3}" type="pres">
      <dgm:prSet presAssocID="{67E8843B-0C08-452E-ABF6-BA46D38CDC6C}" presName="thickLine" presStyleLbl="alignNode1" presStyleIdx="2" presStyleCnt="6"/>
      <dgm:spPr/>
    </dgm:pt>
    <dgm:pt modelId="{445BD6D5-E4C2-457D-8851-F2C4CF406D56}" type="pres">
      <dgm:prSet presAssocID="{67E8843B-0C08-452E-ABF6-BA46D38CDC6C}" presName="horz1" presStyleCnt="0"/>
      <dgm:spPr/>
    </dgm:pt>
    <dgm:pt modelId="{55FA5186-6389-460D-B027-87E5C29B167C}" type="pres">
      <dgm:prSet presAssocID="{67E8843B-0C08-452E-ABF6-BA46D38CDC6C}" presName="tx1" presStyleLbl="revTx" presStyleIdx="2" presStyleCnt="6"/>
      <dgm:spPr/>
    </dgm:pt>
    <dgm:pt modelId="{DD2A2337-18F7-4A94-A2B3-B9D273DC97FB}" type="pres">
      <dgm:prSet presAssocID="{67E8843B-0C08-452E-ABF6-BA46D38CDC6C}" presName="vert1" presStyleCnt="0"/>
      <dgm:spPr/>
    </dgm:pt>
    <dgm:pt modelId="{34100631-8304-413C-8F66-1804D87C37B3}" type="pres">
      <dgm:prSet presAssocID="{BE630A61-F683-41BD-8546-38765C28397D}" presName="thickLine" presStyleLbl="alignNode1" presStyleIdx="3" presStyleCnt="6"/>
      <dgm:spPr/>
    </dgm:pt>
    <dgm:pt modelId="{79C2D8CF-F2F8-45F5-819A-6EC4626AAA1C}" type="pres">
      <dgm:prSet presAssocID="{BE630A61-F683-41BD-8546-38765C28397D}" presName="horz1" presStyleCnt="0"/>
      <dgm:spPr/>
    </dgm:pt>
    <dgm:pt modelId="{35343A79-5AE1-419E-A227-927128479552}" type="pres">
      <dgm:prSet presAssocID="{BE630A61-F683-41BD-8546-38765C28397D}" presName="tx1" presStyleLbl="revTx" presStyleIdx="3" presStyleCnt="6"/>
      <dgm:spPr/>
    </dgm:pt>
    <dgm:pt modelId="{DB8B12ED-2A58-4345-83E0-069F77E4FA0E}" type="pres">
      <dgm:prSet presAssocID="{BE630A61-F683-41BD-8546-38765C28397D}" presName="vert1" presStyleCnt="0"/>
      <dgm:spPr/>
    </dgm:pt>
    <dgm:pt modelId="{67F419FE-0A5F-4532-9830-0AA9C669FEB1}" type="pres">
      <dgm:prSet presAssocID="{A0A88373-9398-4DB0-8423-1640FFDA9394}" presName="thickLine" presStyleLbl="alignNode1" presStyleIdx="4" presStyleCnt="6"/>
      <dgm:spPr/>
    </dgm:pt>
    <dgm:pt modelId="{A2D969D1-B7C7-4B06-9D7B-56FB15E28594}" type="pres">
      <dgm:prSet presAssocID="{A0A88373-9398-4DB0-8423-1640FFDA9394}" presName="horz1" presStyleCnt="0"/>
      <dgm:spPr/>
    </dgm:pt>
    <dgm:pt modelId="{5D46B1AF-5B2B-4F34-8A1D-B38A8790C069}" type="pres">
      <dgm:prSet presAssocID="{A0A88373-9398-4DB0-8423-1640FFDA9394}" presName="tx1" presStyleLbl="revTx" presStyleIdx="4" presStyleCnt="6"/>
      <dgm:spPr/>
    </dgm:pt>
    <dgm:pt modelId="{D4792E01-6DFF-41C1-87AF-028941DD2254}" type="pres">
      <dgm:prSet presAssocID="{A0A88373-9398-4DB0-8423-1640FFDA9394}" presName="vert1" presStyleCnt="0"/>
      <dgm:spPr/>
    </dgm:pt>
    <dgm:pt modelId="{CD4D2A76-8C15-4295-972F-104E04C1FAF9}" type="pres">
      <dgm:prSet presAssocID="{4D4D258A-8E0D-44E9-9005-1C3D65EA21F6}" presName="thickLine" presStyleLbl="alignNode1" presStyleIdx="5" presStyleCnt="6"/>
      <dgm:spPr/>
    </dgm:pt>
    <dgm:pt modelId="{E9A8A33E-18CC-4B79-89D8-13FF7FB8FD52}" type="pres">
      <dgm:prSet presAssocID="{4D4D258A-8E0D-44E9-9005-1C3D65EA21F6}" presName="horz1" presStyleCnt="0"/>
      <dgm:spPr/>
    </dgm:pt>
    <dgm:pt modelId="{9134B396-3846-4D55-9EB8-1D0CCA3049A7}" type="pres">
      <dgm:prSet presAssocID="{4D4D258A-8E0D-44E9-9005-1C3D65EA21F6}" presName="tx1" presStyleLbl="revTx" presStyleIdx="5" presStyleCnt="6"/>
      <dgm:spPr/>
    </dgm:pt>
    <dgm:pt modelId="{107D685C-DA2B-4EB1-9517-53B5E4BC23A1}" type="pres">
      <dgm:prSet presAssocID="{4D4D258A-8E0D-44E9-9005-1C3D65EA21F6}" presName="vert1" presStyleCnt="0"/>
      <dgm:spPr/>
    </dgm:pt>
  </dgm:ptLst>
  <dgm:cxnLst>
    <dgm:cxn modelId="{8EF56339-215B-4131-8009-EBD34B9B65B3}" srcId="{8984813A-90D2-4DA7-A8AA-33138BAFFB96}" destId="{A0A88373-9398-4DB0-8423-1640FFDA9394}" srcOrd="4" destOrd="0" parTransId="{E6877742-0DDC-4D2D-AF1C-D339B8AF5FC3}" sibTransId="{22433F57-C1C7-41F2-84B2-F19BC10CDDA6}"/>
    <dgm:cxn modelId="{CB8D3845-19FD-4EC1-B91B-F1BF3EE44E07}" type="presOf" srcId="{61186437-17ED-44E8-9039-C8E2BDECFF72}" destId="{55E0DDA3-3C93-40F2-8D82-1489D2A178E3}" srcOrd="0" destOrd="0" presId="urn:microsoft.com/office/officeart/2008/layout/LinedList"/>
    <dgm:cxn modelId="{029AEB66-B5A7-4931-9DC7-2DD7CC768A41}" type="presOf" srcId="{72E55A51-009D-40EC-95FA-AC19EE0808D1}" destId="{061AB8FB-305E-4ED5-8C26-E03FB254EFBD}" srcOrd="0" destOrd="0" presId="urn:microsoft.com/office/officeart/2008/layout/LinedList"/>
    <dgm:cxn modelId="{9FE26487-3D56-42FC-A161-1CD53B7089E2}" srcId="{8984813A-90D2-4DA7-A8AA-33138BAFFB96}" destId="{4D4D258A-8E0D-44E9-9005-1C3D65EA21F6}" srcOrd="5" destOrd="0" parTransId="{76051A94-46CB-4BB3-BD06-4E3C2F8E71DD}" sibTransId="{CF7EDB17-D066-40A6-B926-BFE79423F9D0}"/>
    <dgm:cxn modelId="{18360D9A-B7DA-4DC9-9BB8-7D54E64BB073}" type="presOf" srcId="{BE630A61-F683-41BD-8546-38765C28397D}" destId="{35343A79-5AE1-419E-A227-927128479552}" srcOrd="0" destOrd="0" presId="urn:microsoft.com/office/officeart/2008/layout/LinedList"/>
    <dgm:cxn modelId="{4DA8A7A3-E38E-4026-A8DE-C20996D25851}" type="presOf" srcId="{A0A88373-9398-4DB0-8423-1640FFDA9394}" destId="{5D46B1AF-5B2B-4F34-8A1D-B38A8790C069}" srcOrd="0" destOrd="0" presId="urn:microsoft.com/office/officeart/2008/layout/LinedList"/>
    <dgm:cxn modelId="{6D24C8A4-5BFE-4B4C-989E-1D183DA0870B}" srcId="{8984813A-90D2-4DA7-A8AA-33138BAFFB96}" destId="{61186437-17ED-44E8-9039-C8E2BDECFF72}" srcOrd="0" destOrd="0" parTransId="{5DC9527F-20C5-4ADE-ACEF-E3FDFC92E0F1}" sibTransId="{872A7917-BC4E-44DA-B605-A3D806B799D1}"/>
    <dgm:cxn modelId="{32A986A9-0255-41EC-825E-D9437B895379}" type="presOf" srcId="{67E8843B-0C08-452E-ABF6-BA46D38CDC6C}" destId="{55FA5186-6389-460D-B027-87E5C29B167C}" srcOrd="0" destOrd="0" presId="urn:microsoft.com/office/officeart/2008/layout/LinedList"/>
    <dgm:cxn modelId="{CBB7F5C6-5913-433A-ABBB-241AAD78F905}" srcId="{8984813A-90D2-4DA7-A8AA-33138BAFFB96}" destId="{67E8843B-0C08-452E-ABF6-BA46D38CDC6C}" srcOrd="2" destOrd="0" parTransId="{7E02D2F0-637D-4AE2-9CD1-3D0A0390B3ED}" sibTransId="{BABA031B-9B70-4527-8510-392D4D846898}"/>
    <dgm:cxn modelId="{F329E4D2-1735-4513-92F7-D522E85EDA29}" type="presOf" srcId="{4D4D258A-8E0D-44E9-9005-1C3D65EA21F6}" destId="{9134B396-3846-4D55-9EB8-1D0CCA3049A7}" srcOrd="0" destOrd="0" presId="urn:microsoft.com/office/officeart/2008/layout/LinedList"/>
    <dgm:cxn modelId="{D83B7AE1-EC2C-4C28-AC6C-2CC7FB019846}" srcId="{8984813A-90D2-4DA7-A8AA-33138BAFFB96}" destId="{BE630A61-F683-41BD-8546-38765C28397D}" srcOrd="3" destOrd="0" parTransId="{DA5D3E4D-6DE5-4FDB-880F-A06B949BB1BE}" sibTransId="{AB14DF50-221B-48BE-BB52-36D3D294686C}"/>
    <dgm:cxn modelId="{2916DAEF-1F29-4A53-930B-D32CD9973450}" srcId="{8984813A-90D2-4DA7-A8AA-33138BAFFB96}" destId="{72E55A51-009D-40EC-95FA-AC19EE0808D1}" srcOrd="1" destOrd="0" parTransId="{09B2023A-FF66-406D-93C2-5BA8D37C8E92}" sibTransId="{7BA6F1EE-2851-4ABD-8CBC-C130AB3C7A91}"/>
    <dgm:cxn modelId="{F88003F3-B633-437F-8D57-4D5E2002BD50}" type="presOf" srcId="{8984813A-90D2-4DA7-A8AA-33138BAFFB96}" destId="{3429131A-CE05-4F9E-B833-A6D5A82DC6D8}" srcOrd="0" destOrd="0" presId="urn:microsoft.com/office/officeart/2008/layout/LinedList"/>
    <dgm:cxn modelId="{EE8971CA-ABB1-44C6-9CA6-957E65DD2B7F}" type="presParOf" srcId="{3429131A-CE05-4F9E-B833-A6D5A82DC6D8}" destId="{FED17ACC-A81B-442C-A9C2-A72559DA9E77}" srcOrd="0" destOrd="0" presId="urn:microsoft.com/office/officeart/2008/layout/LinedList"/>
    <dgm:cxn modelId="{05EFEBB7-9E32-46B3-ADA1-EBDDCDDBC3E5}" type="presParOf" srcId="{3429131A-CE05-4F9E-B833-A6D5A82DC6D8}" destId="{1CB5031B-9FF6-4023-A256-8F74E2681A81}" srcOrd="1" destOrd="0" presId="urn:microsoft.com/office/officeart/2008/layout/LinedList"/>
    <dgm:cxn modelId="{E9DFF784-59E6-4A6C-B405-10CB75C2DB4A}" type="presParOf" srcId="{1CB5031B-9FF6-4023-A256-8F74E2681A81}" destId="{55E0DDA3-3C93-40F2-8D82-1489D2A178E3}" srcOrd="0" destOrd="0" presId="urn:microsoft.com/office/officeart/2008/layout/LinedList"/>
    <dgm:cxn modelId="{1058CDB5-CF81-42A5-AB6D-F3B8E4C9A536}" type="presParOf" srcId="{1CB5031B-9FF6-4023-A256-8F74E2681A81}" destId="{D8580A9A-29A1-4E46-B1B2-03A5FE7A8DBA}" srcOrd="1" destOrd="0" presId="urn:microsoft.com/office/officeart/2008/layout/LinedList"/>
    <dgm:cxn modelId="{C676083E-3327-41F4-8DE8-7D1D96395DA0}" type="presParOf" srcId="{3429131A-CE05-4F9E-B833-A6D5A82DC6D8}" destId="{BBCD9644-222A-444C-8860-3ABB20D07E94}" srcOrd="2" destOrd="0" presId="urn:microsoft.com/office/officeart/2008/layout/LinedList"/>
    <dgm:cxn modelId="{91C471D6-7ACC-420A-88BB-895CA3C2CAFB}" type="presParOf" srcId="{3429131A-CE05-4F9E-B833-A6D5A82DC6D8}" destId="{2CD6B863-B442-402A-B19D-D0B3129C7E85}" srcOrd="3" destOrd="0" presId="urn:microsoft.com/office/officeart/2008/layout/LinedList"/>
    <dgm:cxn modelId="{635087CE-AD1B-4DC8-AB97-000EE5DB189C}" type="presParOf" srcId="{2CD6B863-B442-402A-B19D-D0B3129C7E85}" destId="{061AB8FB-305E-4ED5-8C26-E03FB254EFBD}" srcOrd="0" destOrd="0" presId="urn:microsoft.com/office/officeart/2008/layout/LinedList"/>
    <dgm:cxn modelId="{34C92855-F678-4D3F-BB0C-F046449DF666}" type="presParOf" srcId="{2CD6B863-B442-402A-B19D-D0B3129C7E85}" destId="{E487DCDE-CBA4-4227-9A3D-05BA9D9CE5E9}" srcOrd="1" destOrd="0" presId="urn:microsoft.com/office/officeart/2008/layout/LinedList"/>
    <dgm:cxn modelId="{0EB81F26-4B32-4F41-B794-6ACC41D7A73F}" type="presParOf" srcId="{3429131A-CE05-4F9E-B833-A6D5A82DC6D8}" destId="{A4E4B615-23BC-408A-88DF-073D307BD7D3}" srcOrd="4" destOrd="0" presId="urn:microsoft.com/office/officeart/2008/layout/LinedList"/>
    <dgm:cxn modelId="{0C7394A1-BDFE-43C7-88D5-1C11C8961F8E}" type="presParOf" srcId="{3429131A-CE05-4F9E-B833-A6D5A82DC6D8}" destId="{445BD6D5-E4C2-457D-8851-F2C4CF406D56}" srcOrd="5" destOrd="0" presId="urn:microsoft.com/office/officeart/2008/layout/LinedList"/>
    <dgm:cxn modelId="{06C848A6-B2C2-41F5-A16F-5232ABA43C26}" type="presParOf" srcId="{445BD6D5-E4C2-457D-8851-F2C4CF406D56}" destId="{55FA5186-6389-460D-B027-87E5C29B167C}" srcOrd="0" destOrd="0" presId="urn:microsoft.com/office/officeart/2008/layout/LinedList"/>
    <dgm:cxn modelId="{07CA6071-51DA-4F7B-ADFE-23054C2D1999}" type="presParOf" srcId="{445BD6D5-E4C2-457D-8851-F2C4CF406D56}" destId="{DD2A2337-18F7-4A94-A2B3-B9D273DC97FB}" srcOrd="1" destOrd="0" presId="urn:microsoft.com/office/officeart/2008/layout/LinedList"/>
    <dgm:cxn modelId="{D68B264B-AF06-4058-AFF7-7A7D36E96091}" type="presParOf" srcId="{3429131A-CE05-4F9E-B833-A6D5A82DC6D8}" destId="{34100631-8304-413C-8F66-1804D87C37B3}" srcOrd="6" destOrd="0" presId="urn:microsoft.com/office/officeart/2008/layout/LinedList"/>
    <dgm:cxn modelId="{F0D6594E-62BA-413D-A26A-0FCBBEABF4F2}" type="presParOf" srcId="{3429131A-CE05-4F9E-B833-A6D5A82DC6D8}" destId="{79C2D8CF-F2F8-45F5-819A-6EC4626AAA1C}" srcOrd="7" destOrd="0" presId="urn:microsoft.com/office/officeart/2008/layout/LinedList"/>
    <dgm:cxn modelId="{0CAA8C74-4509-4739-9575-A4CA54835D2C}" type="presParOf" srcId="{79C2D8CF-F2F8-45F5-819A-6EC4626AAA1C}" destId="{35343A79-5AE1-419E-A227-927128479552}" srcOrd="0" destOrd="0" presId="urn:microsoft.com/office/officeart/2008/layout/LinedList"/>
    <dgm:cxn modelId="{F462BC9D-0B3E-43FE-BBC0-6C7C1E37196D}" type="presParOf" srcId="{79C2D8CF-F2F8-45F5-819A-6EC4626AAA1C}" destId="{DB8B12ED-2A58-4345-83E0-069F77E4FA0E}" srcOrd="1" destOrd="0" presId="urn:microsoft.com/office/officeart/2008/layout/LinedList"/>
    <dgm:cxn modelId="{05F75B34-442A-46BD-BF92-4DEEA000F42A}" type="presParOf" srcId="{3429131A-CE05-4F9E-B833-A6D5A82DC6D8}" destId="{67F419FE-0A5F-4532-9830-0AA9C669FEB1}" srcOrd="8" destOrd="0" presId="urn:microsoft.com/office/officeart/2008/layout/LinedList"/>
    <dgm:cxn modelId="{3402A346-83BC-4C85-AB05-E212A0205B24}" type="presParOf" srcId="{3429131A-CE05-4F9E-B833-A6D5A82DC6D8}" destId="{A2D969D1-B7C7-4B06-9D7B-56FB15E28594}" srcOrd="9" destOrd="0" presId="urn:microsoft.com/office/officeart/2008/layout/LinedList"/>
    <dgm:cxn modelId="{7AB6F691-31B6-4AE9-8026-2F1134812C87}" type="presParOf" srcId="{A2D969D1-B7C7-4B06-9D7B-56FB15E28594}" destId="{5D46B1AF-5B2B-4F34-8A1D-B38A8790C069}" srcOrd="0" destOrd="0" presId="urn:microsoft.com/office/officeart/2008/layout/LinedList"/>
    <dgm:cxn modelId="{E6F1FC71-2BC6-4D72-8D68-1BABE181258F}" type="presParOf" srcId="{A2D969D1-B7C7-4B06-9D7B-56FB15E28594}" destId="{D4792E01-6DFF-41C1-87AF-028941DD2254}" srcOrd="1" destOrd="0" presId="urn:microsoft.com/office/officeart/2008/layout/LinedList"/>
    <dgm:cxn modelId="{3B039487-C15F-4AA6-A144-8C403551213C}" type="presParOf" srcId="{3429131A-CE05-4F9E-B833-A6D5A82DC6D8}" destId="{CD4D2A76-8C15-4295-972F-104E04C1FAF9}" srcOrd="10" destOrd="0" presId="urn:microsoft.com/office/officeart/2008/layout/LinedList"/>
    <dgm:cxn modelId="{2FCA3ADF-3106-4E2C-910B-0F6E15236CDE}" type="presParOf" srcId="{3429131A-CE05-4F9E-B833-A6D5A82DC6D8}" destId="{E9A8A33E-18CC-4B79-89D8-13FF7FB8FD52}" srcOrd="11" destOrd="0" presId="urn:microsoft.com/office/officeart/2008/layout/LinedList"/>
    <dgm:cxn modelId="{124739CC-F301-4DFB-ABD0-D62E5D94FF97}" type="presParOf" srcId="{E9A8A33E-18CC-4B79-89D8-13FF7FB8FD52}" destId="{9134B396-3846-4D55-9EB8-1D0CCA3049A7}" srcOrd="0" destOrd="0" presId="urn:microsoft.com/office/officeart/2008/layout/LinedList"/>
    <dgm:cxn modelId="{938F2963-1F1D-4410-8905-140F9611C3F2}" type="presParOf" srcId="{E9A8A33E-18CC-4B79-89D8-13FF7FB8FD52}" destId="{107D685C-DA2B-4EB1-9517-53B5E4BC23A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5AB0A76-8090-4139-9829-92E0BF2EA98A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1613751-7760-48C5-9461-7A6F3D043A62}">
      <dgm:prSet/>
      <dgm:spPr/>
      <dgm:t>
        <a:bodyPr/>
        <a:lstStyle/>
        <a:p>
          <a:r>
            <a:rPr lang="en-US" b="0" i="0" baseline="0"/>
            <a:t>👥 User authentication &amp; roles (Admin, Teacher, Student)</a:t>
          </a:r>
          <a:endParaRPr lang="en-US"/>
        </a:p>
      </dgm:t>
    </dgm:pt>
    <dgm:pt modelId="{122A2804-AC84-40FC-946F-84099D7FEDD8}" type="parTrans" cxnId="{B07465D3-58C8-4A40-B0B0-115916376AAE}">
      <dgm:prSet/>
      <dgm:spPr/>
      <dgm:t>
        <a:bodyPr/>
        <a:lstStyle/>
        <a:p>
          <a:endParaRPr lang="en-US"/>
        </a:p>
      </dgm:t>
    </dgm:pt>
    <dgm:pt modelId="{51944394-D340-4BA6-A03D-19FC7B51760A}" type="sibTrans" cxnId="{B07465D3-58C8-4A40-B0B0-115916376AAE}">
      <dgm:prSet/>
      <dgm:spPr/>
      <dgm:t>
        <a:bodyPr/>
        <a:lstStyle/>
        <a:p>
          <a:endParaRPr lang="en-US"/>
        </a:p>
      </dgm:t>
    </dgm:pt>
    <dgm:pt modelId="{FA6131E2-8743-4D0F-AE98-A741710C7094}">
      <dgm:prSet/>
      <dgm:spPr/>
      <dgm:t>
        <a:bodyPr/>
        <a:lstStyle/>
        <a:p>
          <a:r>
            <a:rPr lang="en-US" b="0" i="0" baseline="0"/>
            <a:t>🧑‍💻 CustomUser model with extended fields</a:t>
          </a:r>
          <a:endParaRPr lang="en-US"/>
        </a:p>
      </dgm:t>
    </dgm:pt>
    <dgm:pt modelId="{E9725557-1705-4A37-84BC-B79B42E14664}" type="parTrans" cxnId="{8DA44ABE-1DF1-461B-82B0-8EFD21CA2D30}">
      <dgm:prSet/>
      <dgm:spPr/>
      <dgm:t>
        <a:bodyPr/>
        <a:lstStyle/>
        <a:p>
          <a:endParaRPr lang="en-US"/>
        </a:p>
      </dgm:t>
    </dgm:pt>
    <dgm:pt modelId="{85D46A14-F9D9-4549-93EF-ACD1A2624891}" type="sibTrans" cxnId="{8DA44ABE-1DF1-461B-82B0-8EFD21CA2D30}">
      <dgm:prSet/>
      <dgm:spPr/>
      <dgm:t>
        <a:bodyPr/>
        <a:lstStyle/>
        <a:p>
          <a:endParaRPr lang="en-US"/>
        </a:p>
      </dgm:t>
    </dgm:pt>
    <dgm:pt modelId="{193C8AD9-2F3F-42F9-BC6B-C244B86FD0E4}">
      <dgm:prSet/>
      <dgm:spPr/>
      <dgm:t>
        <a:bodyPr/>
        <a:lstStyle/>
        <a:p>
          <a:r>
            <a:rPr lang="en-US" b="0" i="0" baseline="0"/>
            <a:t>🔑 Registration, login, profile management</a:t>
          </a:r>
          <a:endParaRPr lang="en-US"/>
        </a:p>
      </dgm:t>
    </dgm:pt>
    <dgm:pt modelId="{0BD4F1E6-3965-4B5B-8F65-9BBC07B5A0B0}" type="parTrans" cxnId="{48D58C6E-95C9-4B9C-826E-587F37DAB4F1}">
      <dgm:prSet/>
      <dgm:spPr/>
      <dgm:t>
        <a:bodyPr/>
        <a:lstStyle/>
        <a:p>
          <a:endParaRPr lang="en-US"/>
        </a:p>
      </dgm:t>
    </dgm:pt>
    <dgm:pt modelId="{836ADD36-29DE-4B7B-ADFE-B12CA75F6F7E}" type="sibTrans" cxnId="{48D58C6E-95C9-4B9C-826E-587F37DAB4F1}">
      <dgm:prSet/>
      <dgm:spPr/>
      <dgm:t>
        <a:bodyPr/>
        <a:lstStyle/>
        <a:p>
          <a:endParaRPr lang="en-US"/>
        </a:p>
      </dgm:t>
    </dgm:pt>
    <dgm:pt modelId="{E27E68D3-CB27-4E29-8477-925D25F71914}">
      <dgm:prSet/>
      <dgm:spPr/>
      <dgm:t>
        <a:bodyPr/>
        <a:lstStyle/>
        <a:p>
          <a:r>
            <a:rPr lang="en-US" b="0" i="0" baseline="0"/>
            <a:t>📥 CSV import/export for users</a:t>
          </a:r>
          <a:endParaRPr lang="en-US"/>
        </a:p>
      </dgm:t>
    </dgm:pt>
    <dgm:pt modelId="{59E5635A-3FFC-459A-BD7F-A0B8404D2823}" type="parTrans" cxnId="{F1E2B260-0CB5-4AFB-99FF-6D289A37D2EF}">
      <dgm:prSet/>
      <dgm:spPr/>
      <dgm:t>
        <a:bodyPr/>
        <a:lstStyle/>
        <a:p>
          <a:endParaRPr lang="en-US"/>
        </a:p>
      </dgm:t>
    </dgm:pt>
    <dgm:pt modelId="{2F967AF8-44C8-4966-99BC-3A98E9FA42A5}" type="sibTrans" cxnId="{F1E2B260-0CB5-4AFB-99FF-6D289A37D2EF}">
      <dgm:prSet/>
      <dgm:spPr/>
      <dgm:t>
        <a:bodyPr/>
        <a:lstStyle/>
        <a:p>
          <a:endParaRPr lang="en-US"/>
        </a:p>
      </dgm:t>
    </dgm:pt>
    <dgm:pt modelId="{361F8BE5-79E6-4F0C-8D71-FDE6B11743D8}">
      <dgm:prSet/>
      <dgm:spPr/>
      <dgm:t>
        <a:bodyPr/>
        <a:lstStyle/>
        <a:p>
          <a:r>
            <a:rPr lang="en-US" b="0" i="0" baseline="0"/>
            <a:t>✉️ Email verification and role-based redirects</a:t>
          </a:r>
          <a:endParaRPr lang="en-US"/>
        </a:p>
      </dgm:t>
    </dgm:pt>
    <dgm:pt modelId="{6A27D9FC-855C-41B0-8968-072E8F1C7633}" type="parTrans" cxnId="{ED3F3AA1-E568-4114-8B85-DED0C4B1D9E1}">
      <dgm:prSet/>
      <dgm:spPr/>
      <dgm:t>
        <a:bodyPr/>
        <a:lstStyle/>
        <a:p>
          <a:endParaRPr lang="en-US"/>
        </a:p>
      </dgm:t>
    </dgm:pt>
    <dgm:pt modelId="{9F302573-0DE0-4889-B929-5B5BBDAC0B9D}" type="sibTrans" cxnId="{ED3F3AA1-E568-4114-8B85-DED0C4B1D9E1}">
      <dgm:prSet/>
      <dgm:spPr/>
      <dgm:t>
        <a:bodyPr/>
        <a:lstStyle/>
        <a:p>
          <a:endParaRPr lang="en-US"/>
        </a:p>
      </dgm:t>
    </dgm:pt>
    <dgm:pt modelId="{EE0401E1-044C-41FF-9685-DF1E45098D1F}" type="pres">
      <dgm:prSet presAssocID="{85AB0A76-8090-4139-9829-92E0BF2EA98A}" presName="vert0" presStyleCnt="0">
        <dgm:presLayoutVars>
          <dgm:dir/>
          <dgm:animOne val="branch"/>
          <dgm:animLvl val="lvl"/>
        </dgm:presLayoutVars>
      </dgm:prSet>
      <dgm:spPr/>
    </dgm:pt>
    <dgm:pt modelId="{627D005F-6208-4ED9-8DD2-E1733336A0F3}" type="pres">
      <dgm:prSet presAssocID="{31613751-7760-48C5-9461-7A6F3D043A62}" presName="thickLine" presStyleLbl="alignNode1" presStyleIdx="0" presStyleCnt="5"/>
      <dgm:spPr/>
    </dgm:pt>
    <dgm:pt modelId="{741D3C67-B238-49A8-A658-2E070680C1CE}" type="pres">
      <dgm:prSet presAssocID="{31613751-7760-48C5-9461-7A6F3D043A62}" presName="horz1" presStyleCnt="0"/>
      <dgm:spPr/>
    </dgm:pt>
    <dgm:pt modelId="{D5FC1597-6A42-436F-B970-7FBA50E60E1E}" type="pres">
      <dgm:prSet presAssocID="{31613751-7760-48C5-9461-7A6F3D043A62}" presName="tx1" presStyleLbl="revTx" presStyleIdx="0" presStyleCnt="5"/>
      <dgm:spPr/>
    </dgm:pt>
    <dgm:pt modelId="{564A826F-893B-48C1-B695-A8A22B589E23}" type="pres">
      <dgm:prSet presAssocID="{31613751-7760-48C5-9461-7A6F3D043A62}" presName="vert1" presStyleCnt="0"/>
      <dgm:spPr/>
    </dgm:pt>
    <dgm:pt modelId="{9D71D46F-E502-4F70-96D0-0B9A6F6F9D0C}" type="pres">
      <dgm:prSet presAssocID="{FA6131E2-8743-4D0F-AE98-A741710C7094}" presName="thickLine" presStyleLbl="alignNode1" presStyleIdx="1" presStyleCnt="5"/>
      <dgm:spPr/>
    </dgm:pt>
    <dgm:pt modelId="{5D74138F-D2A1-4DD2-BF76-05B1AEB08DAE}" type="pres">
      <dgm:prSet presAssocID="{FA6131E2-8743-4D0F-AE98-A741710C7094}" presName="horz1" presStyleCnt="0"/>
      <dgm:spPr/>
    </dgm:pt>
    <dgm:pt modelId="{3B18317D-FD46-4ECF-BE55-1B0D1F3BA13D}" type="pres">
      <dgm:prSet presAssocID="{FA6131E2-8743-4D0F-AE98-A741710C7094}" presName="tx1" presStyleLbl="revTx" presStyleIdx="1" presStyleCnt="5"/>
      <dgm:spPr/>
    </dgm:pt>
    <dgm:pt modelId="{9E1851F3-D7D6-4A4A-81E3-62B1430FC789}" type="pres">
      <dgm:prSet presAssocID="{FA6131E2-8743-4D0F-AE98-A741710C7094}" presName="vert1" presStyleCnt="0"/>
      <dgm:spPr/>
    </dgm:pt>
    <dgm:pt modelId="{CBBDEB01-BCCF-4402-9746-C085D5187D5F}" type="pres">
      <dgm:prSet presAssocID="{193C8AD9-2F3F-42F9-BC6B-C244B86FD0E4}" presName="thickLine" presStyleLbl="alignNode1" presStyleIdx="2" presStyleCnt="5"/>
      <dgm:spPr/>
    </dgm:pt>
    <dgm:pt modelId="{2368FC46-8CE2-48E3-8CBA-339A6D642425}" type="pres">
      <dgm:prSet presAssocID="{193C8AD9-2F3F-42F9-BC6B-C244B86FD0E4}" presName="horz1" presStyleCnt="0"/>
      <dgm:spPr/>
    </dgm:pt>
    <dgm:pt modelId="{A598B63C-269D-40AA-B0C4-A18E1CFDD25D}" type="pres">
      <dgm:prSet presAssocID="{193C8AD9-2F3F-42F9-BC6B-C244B86FD0E4}" presName="tx1" presStyleLbl="revTx" presStyleIdx="2" presStyleCnt="5"/>
      <dgm:spPr/>
    </dgm:pt>
    <dgm:pt modelId="{863A3EBC-4841-4C67-B53B-9946B4BA5AD0}" type="pres">
      <dgm:prSet presAssocID="{193C8AD9-2F3F-42F9-BC6B-C244B86FD0E4}" presName="vert1" presStyleCnt="0"/>
      <dgm:spPr/>
    </dgm:pt>
    <dgm:pt modelId="{7AF86A62-995E-44A7-97C3-00E546D4B69F}" type="pres">
      <dgm:prSet presAssocID="{E27E68D3-CB27-4E29-8477-925D25F71914}" presName="thickLine" presStyleLbl="alignNode1" presStyleIdx="3" presStyleCnt="5"/>
      <dgm:spPr/>
    </dgm:pt>
    <dgm:pt modelId="{819D8830-3636-4270-8581-8CA4B6A6A018}" type="pres">
      <dgm:prSet presAssocID="{E27E68D3-CB27-4E29-8477-925D25F71914}" presName="horz1" presStyleCnt="0"/>
      <dgm:spPr/>
    </dgm:pt>
    <dgm:pt modelId="{8D1070D7-0DC5-4D8A-8EA5-9DB1EDFBEA95}" type="pres">
      <dgm:prSet presAssocID="{E27E68D3-CB27-4E29-8477-925D25F71914}" presName="tx1" presStyleLbl="revTx" presStyleIdx="3" presStyleCnt="5"/>
      <dgm:spPr/>
    </dgm:pt>
    <dgm:pt modelId="{D2D85D20-D2DE-488F-A489-68A7705F8C7A}" type="pres">
      <dgm:prSet presAssocID="{E27E68D3-CB27-4E29-8477-925D25F71914}" presName="vert1" presStyleCnt="0"/>
      <dgm:spPr/>
    </dgm:pt>
    <dgm:pt modelId="{F75DE52A-A4BE-42D3-9631-59A2C9A5CBE1}" type="pres">
      <dgm:prSet presAssocID="{361F8BE5-79E6-4F0C-8D71-FDE6B11743D8}" presName="thickLine" presStyleLbl="alignNode1" presStyleIdx="4" presStyleCnt="5"/>
      <dgm:spPr/>
    </dgm:pt>
    <dgm:pt modelId="{EDF5FE6C-438F-48E5-9D61-F5BC83F6898A}" type="pres">
      <dgm:prSet presAssocID="{361F8BE5-79E6-4F0C-8D71-FDE6B11743D8}" presName="horz1" presStyleCnt="0"/>
      <dgm:spPr/>
    </dgm:pt>
    <dgm:pt modelId="{075167FA-86AF-4FEC-93DC-BAB54E68B534}" type="pres">
      <dgm:prSet presAssocID="{361F8BE5-79E6-4F0C-8D71-FDE6B11743D8}" presName="tx1" presStyleLbl="revTx" presStyleIdx="4" presStyleCnt="5"/>
      <dgm:spPr/>
    </dgm:pt>
    <dgm:pt modelId="{8A81797C-6CC8-4EBF-9476-0897D90F8BE7}" type="pres">
      <dgm:prSet presAssocID="{361F8BE5-79E6-4F0C-8D71-FDE6B11743D8}" presName="vert1" presStyleCnt="0"/>
      <dgm:spPr/>
    </dgm:pt>
  </dgm:ptLst>
  <dgm:cxnLst>
    <dgm:cxn modelId="{0B46801A-0550-4429-BC79-6DFE6259B26C}" type="presOf" srcId="{85AB0A76-8090-4139-9829-92E0BF2EA98A}" destId="{EE0401E1-044C-41FF-9685-DF1E45098D1F}" srcOrd="0" destOrd="0" presId="urn:microsoft.com/office/officeart/2008/layout/LinedList"/>
    <dgm:cxn modelId="{DCCD051B-FA21-4DEF-A024-F2D40D04A394}" type="presOf" srcId="{FA6131E2-8743-4D0F-AE98-A741710C7094}" destId="{3B18317D-FD46-4ECF-BE55-1B0D1F3BA13D}" srcOrd="0" destOrd="0" presId="urn:microsoft.com/office/officeart/2008/layout/LinedList"/>
    <dgm:cxn modelId="{B094FD26-0575-46EF-BD37-EAEA4409F20E}" type="presOf" srcId="{31613751-7760-48C5-9461-7A6F3D043A62}" destId="{D5FC1597-6A42-436F-B970-7FBA50E60E1E}" srcOrd="0" destOrd="0" presId="urn:microsoft.com/office/officeart/2008/layout/LinedList"/>
    <dgm:cxn modelId="{D4929A2E-E696-4B39-A701-6CF66DEBCB4E}" type="presOf" srcId="{193C8AD9-2F3F-42F9-BC6B-C244B86FD0E4}" destId="{A598B63C-269D-40AA-B0C4-A18E1CFDD25D}" srcOrd="0" destOrd="0" presId="urn:microsoft.com/office/officeart/2008/layout/LinedList"/>
    <dgm:cxn modelId="{FAF42C36-3686-4C82-A8B9-BA08AD8E931D}" type="presOf" srcId="{361F8BE5-79E6-4F0C-8D71-FDE6B11743D8}" destId="{075167FA-86AF-4FEC-93DC-BAB54E68B534}" srcOrd="0" destOrd="0" presId="urn:microsoft.com/office/officeart/2008/layout/LinedList"/>
    <dgm:cxn modelId="{F1E2B260-0CB5-4AFB-99FF-6D289A37D2EF}" srcId="{85AB0A76-8090-4139-9829-92E0BF2EA98A}" destId="{E27E68D3-CB27-4E29-8477-925D25F71914}" srcOrd="3" destOrd="0" parTransId="{59E5635A-3FFC-459A-BD7F-A0B8404D2823}" sibTransId="{2F967AF8-44C8-4966-99BC-3A98E9FA42A5}"/>
    <dgm:cxn modelId="{48D58C6E-95C9-4B9C-826E-587F37DAB4F1}" srcId="{85AB0A76-8090-4139-9829-92E0BF2EA98A}" destId="{193C8AD9-2F3F-42F9-BC6B-C244B86FD0E4}" srcOrd="2" destOrd="0" parTransId="{0BD4F1E6-3965-4B5B-8F65-9BBC07B5A0B0}" sibTransId="{836ADD36-29DE-4B7B-ADFE-B12CA75F6F7E}"/>
    <dgm:cxn modelId="{ED3F3AA1-E568-4114-8B85-DED0C4B1D9E1}" srcId="{85AB0A76-8090-4139-9829-92E0BF2EA98A}" destId="{361F8BE5-79E6-4F0C-8D71-FDE6B11743D8}" srcOrd="4" destOrd="0" parTransId="{6A27D9FC-855C-41B0-8968-072E8F1C7633}" sibTransId="{9F302573-0DE0-4889-B929-5B5BBDAC0B9D}"/>
    <dgm:cxn modelId="{BFAAE6B4-9DEE-49D2-8E0A-86D0C1B07939}" type="presOf" srcId="{E27E68D3-CB27-4E29-8477-925D25F71914}" destId="{8D1070D7-0DC5-4D8A-8EA5-9DB1EDFBEA95}" srcOrd="0" destOrd="0" presId="urn:microsoft.com/office/officeart/2008/layout/LinedList"/>
    <dgm:cxn modelId="{8DA44ABE-1DF1-461B-82B0-8EFD21CA2D30}" srcId="{85AB0A76-8090-4139-9829-92E0BF2EA98A}" destId="{FA6131E2-8743-4D0F-AE98-A741710C7094}" srcOrd="1" destOrd="0" parTransId="{E9725557-1705-4A37-84BC-B79B42E14664}" sibTransId="{85D46A14-F9D9-4549-93EF-ACD1A2624891}"/>
    <dgm:cxn modelId="{B07465D3-58C8-4A40-B0B0-115916376AAE}" srcId="{85AB0A76-8090-4139-9829-92E0BF2EA98A}" destId="{31613751-7760-48C5-9461-7A6F3D043A62}" srcOrd="0" destOrd="0" parTransId="{122A2804-AC84-40FC-946F-84099D7FEDD8}" sibTransId="{51944394-D340-4BA6-A03D-19FC7B51760A}"/>
    <dgm:cxn modelId="{FA9339AC-AC99-4B6C-9C81-7984B6CD3955}" type="presParOf" srcId="{EE0401E1-044C-41FF-9685-DF1E45098D1F}" destId="{627D005F-6208-4ED9-8DD2-E1733336A0F3}" srcOrd="0" destOrd="0" presId="urn:microsoft.com/office/officeart/2008/layout/LinedList"/>
    <dgm:cxn modelId="{1199929E-06F1-42BD-8267-2439BAD6B6A6}" type="presParOf" srcId="{EE0401E1-044C-41FF-9685-DF1E45098D1F}" destId="{741D3C67-B238-49A8-A658-2E070680C1CE}" srcOrd="1" destOrd="0" presId="urn:microsoft.com/office/officeart/2008/layout/LinedList"/>
    <dgm:cxn modelId="{6370062D-21A7-4726-A983-2D17B74CC933}" type="presParOf" srcId="{741D3C67-B238-49A8-A658-2E070680C1CE}" destId="{D5FC1597-6A42-436F-B970-7FBA50E60E1E}" srcOrd="0" destOrd="0" presId="urn:microsoft.com/office/officeart/2008/layout/LinedList"/>
    <dgm:cxn modelId="{927E01DE-34D5-46BC-B712-013815181533}" type="presParOf" srcId="{741D3C67-B238-49A8-A658-2E070680C1CE}" destId="{564A826F-893B-48C1-B695-A8A22B589E23}" srcOrd="1" destOrd="0" presId="urn:microsoft.com/office/officeart/2008/layout/LinedList"/>
    <dgm:cxn modelId="{C07E9455-5F6D-43A6-91B8-DA5BA1DA6A2F}" type="presParOf" srcId="{EE0401E1-044C-41FF-9685-DF1E45098D1F}" destId="{9D71D46F-E502-4F70-96D0-0B9A6F6F9D0C}" srcOrd="2" destOrd="0" presId="urn:microsoft.com/office/officeart/2008/layout/LinedList"/>
    <dgm:cxn modelId="{453AE5AF-10B8-400C-8515-7235E81797CE}" type="presParOf" srcId="{EE0401E1-044C-41FF-9685-DF1E45098D1F}" destId="{5D74138F-D2A1-4DD2-BF76-05B1AEB08DAE}" srcOrd="3" destOrd="0" presId="urn:microsoft.com/office/officeart/2008/layout/LinedList"/>
    <dgm:cxn modelId="{B7C46554-7C61-4A9E-975E-C8588E989A53}" type="presParOf" srcId="{5D74138F-D2A1-4DD2-BF76-05B1AEB08DAE}" destId="{3B18317D-FD46-4ECF-BE55-1B0D1F3BA13D}" srcOrd="0" destOrd="0" presId="urn:microsoft.com/office/officeart/2008/layout/LinedList"/>
    <dgm:cxn modelId="{C08B33CC-A9E8-4627-A71E-37CA8F058830}" type="presParOf" srcId="{5D74138F-D2A1-4DD2-BF76-05B1AEB08DAE}" destId="{9E1851F3-D7D6-4A4A-81E3-62B1430FC789}" srcOrd="1" destOrd="0" presId="urn:microsoft.com/office/officeart/2008/layout/LinedList"/>
    <dgm:cxn modelId="{9FF63E9B-4A21-42FF-A350-87EF3D609A10}" type="presParOf" srcId="{EE0401E1-044C-41FF-9685-DF1E45098D1F}" destId="{CBBDEB01-BCCF-4402-9746-C085D5187D5F}" srcOrd="4" destOrd="0" presId="urn:microsoft.com/office/officeart/2008/layout/LinedList"/>
    <dgm:cxn modelId="{A2C30363-632A-4BF9-8939-B55816AA1AC2}" type="presParOf" srcId="{EE0401E1-044C-41FF-9685-DF1E45098D1F}" destId="{2368FC46-8CE2-48E3-8CBA-339A6D642425}" srcOrd="5" destOrd="0" presId="urn:microsoft.com/office/officeart/2008/layout/LinedList"/>
    <dgm:cxn modelId="{E8C2A310-F8C3-47EE-B224-489A1FB5E7A7}" type="presParOf" srcId="{2368FC46-8CE2-48E3-8CBA-339A6D642425}" destId="{A598B63C-269D-40AA-B0C4-A18E1CFDD25D}" srcOrd="0" destOrd="0" presId="urn:microsoft.com/office/officeart/2008/layout/LinedList"/>
    <dgm:cxn modelId="{66BFCFC5-410A-4E9D-A0F8-05DEF5BFB683}" type="presParOf" srcId="{2368FC46-8CE2-48E3-8CBA-339A6D642425}" destId="{863A3EBC-4841-4C67-B53B-9946B4BA5AD0}" srcOrd="1" destOrd="0" presId="urn:microsoft.com/office/officeart/2008/layout/LinedList"/>
    <dgm:cxn modelId="{ED297CB0-38E3-443A-AC3A-B7D8E17A5577}" type="presParOf" srcId="{EE0401E1-044C-41FF-9685-DF1E45098D1F}" destId="{7AF86A62-995E-44A7-97C3-00E546D4B69F}" srcOrd="6" destOrd="0" presId="urn:microsoft.com/office/officeart/2008/layout/LinedList"/>
    <dgm:cxn modelId="{A52D91B0-22CE-4337-8CBA-9644A56A0F8D}" type="presParOf" srcId="{EE0401E1-044C-41FF-9685-DF1E45098D1F}" destId="{819D8830-3636-4270-8581-8CA4B6A6A018}" srcOrd="7" destOrd="0" presId="urn:microsoft.com/office/officeart/2008/layout/LinedList"/>
    <dgm:cxn modelId="{526FB300-A37C-4F5C-8CE9-A43C9D072F62}" type="presParOf" srcId="{819D8830-3636-4270-8581-8CA4B6A6A018}" destId="{8D1070D7-0DC5-4D8A-8EA5-9DB1EDFBEA95}" srcOrd="0" destOrd="0" presId="urn:microsoft.com/office/officeart/2008/layout/LinedList"/>
    <dgm:cxn modelId="{CEDC67B4-714D-4825-9EAC-390BB6CC11FB}" type="presParOf" srcId="{819D8830-3636-4270-8581-8CA4B6A6A018}" destId="{D2D85D20-D2DE-488F-A489-68A7705F8C7A}" srcOrd="1" destOrd="0" presId="urn:microsoft.com/office/officeart/2008/layout/LinedList"/>
    <dgm:cxn modelId="{B6E50D58-F9E5-406B-B0FB-23BCBFABA5B8}" type="presParOf" srcId="{EE0401E1-044C-41FF-9685-DF1E45098D1F}" destId="{F75DE52A-A4BE-42D3-9631-59A2C9A5CBE1}" srcOrd="8" destOrd="0" presId="urn:microsoft.com/office/officeart/2008/layout/LinedList"/>
    <dgm:cxn modelId="{EA47EE7B-D426-4E0D-8D5C-77994085A025}" type="presParOf" srcId="{EE0401E1-044C-41FF-9685-DF1E45098D1F}" destId="{EDF5FE6C-438F-48E5-9D61-F5BC83F6898A}" srcOrd="9" destOrd="0" presId="urn:microsoft.com/office/officeart/2008/layout/LinedList"/>
    <dgm:cxn modelId="{F57467CA-253A-4F59-867F-00CA6F11E6AD}" type="presParOf" srcId="{EDF5FE6C-438F-48E5-9D61-F5BC83F6898A}" destId="{075167FA-86AF-4FEC-93DC-BAB54E68B534}" srcOrd="0" destOrd="0" presId="urn:microsoft.com/office/officeart/2008/layout/LinedList"/>
    <dgm:cxn modelId="{61E9CE5A-82F6-4341-8321-70EF3D6958A1}" type="presParOf" srcId="{EDF5FE6C-438F-48E5-9D61-F5BC83F6898A}" destId="{8A81797C-6CC8-4EBF-9476-0897D90F8BE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4957015-C250-4D2A-8D8F-F86C91C682FF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9785F30-079A-4D32-BE1D-8C235E862773}">
      <dgm:prSet/>
      <dgm:spPr/>
      <dgm:t>
        <a:bodyPr/>
        <a:lstStyle/>
        <a:p>
          <a:r>
            <a:rPr lang="en-US" b="0" i="0" baseline="0"/>
            <a:t>🧑‍🏫 Teachers mark attendance</a:t>
          </a:r>
          <a:endParaRPr lang="en-US"/>
        </a:p>
      </dgm:t>
    </dgm:pt>
    <dgm:pt modelId="{7FFE6AF8-21A4-4934-912F-54116860EA89}" type="parTrans" cxnId="{2CB1AF2E-7954-438B-AE9E-35245041728B}">
      <dgm:prSet/>
      <dgm:spPr/>
      <dgm:t>
        <a:bodyPr/>
        <a:lstStyle/>
        <a:p>
          <a:endParaRPr lang="en-US"/>
        </a:p>
      </dgm:t>
    </dgm:pt>
    <dgm:pt modelId="{D36A81B5-0E19-473D-A69E-BE36945AD42E}" type="sibTrans" cxnId="{2CB1AF2E-7954-438B-AE9E-35245041728B}">
      <dgm:prSet/>
      <dgm:spPr/>
      <dgm:t>
        <a:bodyPr/>
        <a:lstStyle/>
        <a:p>
          <a:endParaRPr lang="en-US"/>
        </a:p>
      </dgm:t>
    </dgm:pt>
    <dgm:pt modelId="{65C0F8E5-7A84-4CF4-A3E0-589143AC9B01}">
      <dgm:prSet/>
      <dgm:spPr/>
      <dgm:t>
        <a:bodyPr/>
        <a:lstStyle/>
        <a:p>
          <a:r>
            <a:rPr lang="en-US" b="0" i="0" baseline="0"/>
            <a:t>👨‍🎓 Students view their attendance</a:t>
          </a:r>
          <a:endParaRPr lang="en-US"/>
        </a:p>
      </dgm:t>
    </dgm:pt>
    <dgm:pt modelId="{6C2C6EF7-89F4-481F-8032-F2F969C6F59B}" type="parTrans" cxnId="{5BF312DD-D0CA-46B9-B0FB-F318219C425D}">
      <dgm:prSet/>
      <dgm:spPr/>
      <dgm:t>
        <a:bodyPr/>
        <a:lstStyle/>
        <a:p>
          <a:endParaRPr lang="en-US"/>
        </a:p>
      </dgm:t>
    </dgm:pt>
    <dgm:pt modelId="{C40DEA96-4C0C-40D6-B0E0-C83E47D2471E}" type="sibTrans" cxnId="{5BF312DD-D0CA-46B9-B0FB-F318219C425D}">
      <dgm:prSet/>
      <dgm:spPr/>
      <dgm:t>
        <a:bodyPr/>
        <a:lstStyle/>
        <a:p>
          <a:endParaRPr lang="en-US"/>
        </a:p>
      </dgm:t>
    </dgm:pt>
    <dgm:pt modelId="{D95BE70A-7603-4361-89C7-4284BCECA933}">
      <dgm:prSet/>
      <dgm:spPr/>
      <dgm:t>
        <a:bodyPr/>
        <a:lstStyle/>
        <a:p>
          <a:r>
            <a:rPr lang="en-US" b="0" i="0" baseline="0"/>
            <a:t>👨‍💼 Admin views all records and exports reports</a:t>
          </a:r>
          <a:endParaRPr lang="en-US"/>
        </a:p>
      </dgm:t>
    </dgm:pt>
    <dgm:pt modelId="{E7519E69-254C-419D-A400-48167BF903B9}" type="parTrans" cxnId="{9FAC9F37-8864-4151-A922-89FB4DE0296C}">
      <dgm:prSet/>
      <dgm:spPr/>
      <dgm:t>
        <a:bodyPr/>
        <a:lstStyle/>
        <a:p>
          <a:endParaRPr lang="en-US"/>
        </a:p>
      </dgm:t>
    </dgm:pt>
    <dgm:pt modelId="{CAC1D3E8-2A32-43E7-BF47-F59915CA9656}" type="sibTrans" cxnId="{9FAC9F37-8864-4151-A922-89FB4DE0296C}">
      <dgm:prSet/>
      <dgm:spPr/>
      <dgm:t>
        <a:bodyPr/>
        <a:lstStyle/>
        <a:p>
          <a:endParaRPr lang="en-US"/>
        </a:p>
      </dgm:t>
    </dgm:pt>
    <dgm:pt modelId="{42297B6E-2F1B-46F6-B9A7-1669126B1C12}">
      <dgm:prSet/>
      <dgm:spPr/>
      <dgm:t>
        <a:bodyPr/>
        <a:lstStyle/>
        <a:p>
          <a:r>
            <a:rPr lang="en-US" b="0" i="0" baseline="0"/>
            <a:t>📅 Date filtering and CSV export features</a:t>
          </a:r>
          <a:endParaRPr lang="en-US"/>
        </a:p>
      </dgm:t>
    </dgm:pt>
    <dgm:pt modelId="{6EFF5AAF-D241-4E0B-8FE2-F88FC47F2E8E}" type="parTrans" cxnId="{46B9A681-19C7-464E-951E-88DCF5D4AF41}">
      <dgm:prSet/>
      <dgm:spPr/>
      <dgm:t>
        <a:bodyPr/>
        <a:lstStyle/>
        <a:p>
          <a:endParaRPr lang="en-US"/>
        </a:p>
      </dgm:t>
    </dgm:pt>
    <dgm:pt modelId="{A27E62B0-1CFD-43C2-AE75-D40F83B51149}" type="sibTrans" cxnId="{46B9A681-19C7-464E-951E-88DCF5D4AF41}">
      <dgm:prSet/>
      <dgm:spPr/>
      <dgm:t>
        <a:bodyPr/>
        <a:lstStyle/>
        <a:p>
          <a:endParaRPr lang="en-US"/>
        </a:p>
      </dgm:t>
    </dgm:pt>
    <dgm:pt modelId="{5DCCCCF4-F701-4A6B-8053-EA164A319B2A}" type="pres">
      <dgm:prSet presAssocID="{44957015-C250-4D2A-8D8F-F86C91C682FF}" presName="matrix" presStyleCnt="0">
        <dgm:presLayoutVars>
          <dgm:chMax val="1"/>
          <dgm:dir/>
          <dgm:resizeHandles val="exact"/>
        </dgm:presLayoutVars>
      </dgm:prSet>
      <dgm:spPr/>
    </dgm:pt>
    <dgm:pt modelId="{31C98F94-3791-4B2A-B645-0E79FB8FF222}" type="pres">
      <dgm:prSet presAssocID="{44957015-C250-4D2A-8D8F-F86C91C682FF}" presName="diamond" presStyleLbl="bgShp" presStyleIdx="0" presStyleCnt="1"/>
      <dgm:spPr/>
    </dgm:pt>
    <dgm:pt modelId="{E8FBC9E9-2BB6-4AD5-B2BC-0FA48DDC7459}" type="pres">
      <dgm:prSet presAssocID="{44957015-C250-4D2A-8D8F-F86C91C682FF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190F344-1A2D-40E6-AA12-41968BDCF048}" type="pres">
      <dgm:prSet presAssocID="{44957015-C250-4D2A-8D8F-F86C91C682FF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779719B-9054-4B48-AB02-6B8687CC35E6}" type="pres">
      <dgm:prSet presAssocID="{44957015-C250-4D2A-8D8F-F86C91C682FF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783DF58-C4B1-4A2A-BD69-474352251966}" type="pres">
      <dgm:prSet presAssocID="{44957015-C250-4D2A-8D8F-F86C91C682FF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648CD0A-FB9A-42A2-8FD8-8E69320947A4}" type="presOf" srcId="{69785F30-079A-4D32-BE1D-8C235E862773}" destId="{E8FBC9E9-2BB6-4AD5-B2BC-0FA48DDC7459}" srcOrd="0" destOrd="0" presId="urn:microsoft.com/office/officeart/2005/8/layout/matrix3"/>
    <dgm:cxn modelId="{2CB1AF2E-7954-438B-AE9E-35245041728B}" srcId="{44957015-C250-4D2A-8D8F-F86C91C682FF}" destId="{69785F30-079A-4D32-BE1D-8C235E862773}" srcOrd="0" destOrd="0" parTransId="{7FFE6AF8-21A4-4934-912F-54116860EA89}" sibTransId="{D36A81B5-0E19-473D-A69E-BE36945AD42E}"/>
    <dgm:cxn modelId="{9FAC9F37-8864-4151-A922-89FB4DE0296C}" srcId="{44957015-C250-4D2A-8D8F-F86C91C682FF}" destId="{D95BE70A-7603-4361-89C7-4284BCECA933}" srcOrd="2" destOrd="0" parTransId="{E7519E69-254C-419D-A400-48167BF903B9}" sibTransId="{CAC1D3E8-2A32-43E7-BF47-F59915CA9656}"/>
    <dgm:cxn modelId="{C29F096B-0E4D-4330-81F8-7F611C8CBE9E}" type="presOf" srcId="{65C0F8E5-7A84-4CF4-A3E0-589143AC9B01}" destId="{4190F344-1A2D-40E6-AA12-41968BDCF048}" srcOrd="0" destOrd="0" presId="urn:microsoft.com/office/officeart/2005/8/layout/matrix3"/>
    <dgm:cxn modelId="{99D81659-E27F-4FAD-9664-1A76C3E75F3B}" type="presOf" srcId="{42297B6E-2F1B-46F6-B9A7-1669126B1C12}" destId="{4783DF58-C4B1-4A2A-BD69-474352251966}" srcOrd="0" destOrd="0" presId="urn:microsoft.com/office/officeart/2005/8/layout/matrix3"/>
    <dgm:cxn modelId="{46B9A681-19C7-464E-951E-88DCF5D4AF41}" srcId="{44957015-C250-4D2A-8D8F-F86C91C682FF}" destId="{42297B6E-2F1B-46F6-B9A7-1669126B1C12}" srcOrd="3" destOrd="0" parTransId="{6EFF5AAF-D241-4E0B-8FE2-F88FC47F2E8E}" sibTransId="{A27E62B0-1CFD-43C2-AE75-D40F83B51149}"/>
    <dgm:cxn modelId="{F57A1EBE-F410-468D-8D2F-C58DEC045D6E}" type="presOf" srcId="{D95BE70A-7603-4361-89C7-4284BCECA933}" destId="{D779719B-9054-4B48-AB02-6B8687CC35E6}" srcOrd="0" destOrd="0" presId="urn:microsoft.com/office/officeart/2005/8/layout/matrix3"/>
    <dgm:cxn modelId="{5BF312DD-D0CA-46B9-B0FB-F318219C425D}" srcId="{44957015-C250-4D2A-8D8F-F86C91C682FF}" destId="{65C0F8E5-7A84-4CF4-A3E0-589143AC9B01}" srcOrd="1" destOrd="0" parTransId="{6C2C6EF7-89F4-481F-8032-F2F969C6F59B}" sibTransId="{C40DEA96-4C0C-40D6-B0E0-C83E47D2471E}"/>
    <dgm:cxn modelId="{3D6B83E4-D976-40D4-827B-F25E070DE3E1}" type="presOf" srcId="{44957015-C250-4D2A-8D8F-F86C91C682FF}" destId="{5DCCCCF4-F701-4A6B-8053-EA164A319B2A}" srcOrd="0" destOrd="0" presId="urn:microsoft.com/office/officeart/2005/8/layout/matrix3"/>
    <dgm:cxn modelId="{4336808C-3787-4518-9A79-EECC7CA2C26B}" type="presParOf" srcId="{5DCCCCF4-F701-4A6B-8053-EA164A319B2A}" destId="{31C98F94-3791-4B2A-B645-0E79FB8FF222}" srcOrd="0" destOrd="0" presId="urn:microsoft.com/office/officeart/2005/8/layout/matrix3"/>
    <dgm:cxn modelId="{ECBD03D1-5368-4958-863C-F31344EC82D0}" type="presParOf" srcId="{5DCCCCF4-F701-4A6B-8053-EA164A319B2A}" destId="{E8FBC9E9-2BB6-4AD5-B2BC-0FA48DDC7459}" srcOrd="1" destOrd="0" presId="urn:microsoft.com/office/officeart/2005/8/layout/matrix3"/>
    <dgm:cxn modelId="{9388E0AB-299B-46FB-9334-6518AAD1950F}" type="presParOf" srcId="{5DCCCCF4-F701-4A6B-8053-EA164A319B2A}" destId="{4190F344-1A2D-40E6-AA12-41968BDCF048}" srcOrd="2" destOrd="0" presId="urn:microsoft.com/office/officeart/2005/8/layout/matrix3"/>
    <dgm:cxn modelId="{3113C51A-47AC-4E46-BFA5-E9D3B756FB9E}" type="presParOf" srcId="{5DCCCCF4-F701-4A6B-8053-EA164A319B2A}" destId="{D779719B-9054-4B48-AB02-6B8687CC35E6}" srcOrd="3" destOrd="0" presId="urn:microsoft.com/office/officeart/2005/8/layout/matrix3"/>
    <dgm:cxn modelId="{AE00213B-7C3D-4371-95C3-616E14E327F8}" type="presParOf" srcId="{5DCCCCF4-F701-4A6B-8053-EA164A319B2A}" destId="{4783DF58-C4B1-4A2A-BD69-47435225196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9513403-6CF9-4331-970E-05FF4F15191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542CAA0-CAB4-4FE3-95AD-E8522EAEDB2C}">
      <dgm:prSet/>
      <dgm:spPr/>
      <dgm:t>
        <a:bodyPr/>
        <a:lstStyle/>
        <a:p>
          <a:r>
            <a:rPr lang="en-US" b="0" i="0" baseline="0"/>
            <a:t>🧑‍🏫 Teachers add and edit marks</a:t>
          </a:r>
          <a:endParaRPr lang="en-US"/>
        </a:p>
      </dgm:t>
    </dgm:pt>
    <dgm:pt modelId="{2311054F-C08C-4847-AE28-FD3E26DD6319}" type="parTrans" cxnId="{456B12D4-C3E3-4DA6-907F-2F424F2A027D}">
      <dgm:prSet/>
      <dgm:spPr/>
      <dgm:t>
        <a:bodyPr/>
        <a:lstStyle/>
        <a:p>
          <a:endParaRPr lang="en-US"/>
        </a:p>
      </dgm:t>
    </dgm:pt>
    <dgm:pt modelId="{7AD89F32-E4C3-498B-AF98-06FD06C73021}" type="sibTrans" cxnId="{456B12D4-C3E3-4DA6-907F-2F424F2A027D}">
      <dgm:prSet/>
      <dgm:spPr/>
      <dgm:t>
        <a:bodyPr/>
        <a:lstStyle/>
        <a:p>
          <a:endParaRPr lang="en-US"/>
        </a:p>
      </dgm:t>
    </dgm:pt>
    <dgm:pt modelId="{CB847066-562B-487F-85C9-300EB53F1EC7}">
      <dgm:prSet/>
      <dgm:spPr/>
      <dgm:t>
        <a:bodyPr/>
        <a:lstStyle/>
        <a:p>
          <a:r>
            <a:rPr lang="en-US" b="0" i="0" baseline="0"/>
            <a:t>👨‍🎓 Students view grades</a:t>
          </a:r>
          <a:endParaRPr lang="en-US"/>
        </a:p>
      </dgm:t>
    </dgm:pt>
    <dgm:pt modelId="{FB1E2654-7183-420A-97EA-1F6BFA3180B8}" type="parTrans" cxnId="{3C72D3B5-0487-41FE-966E-F5F4B9BCBCD3}">
      <dgm:prSet/>
      <dgm:spPr/>
      <dgm:t>
        <a:bodyPr/>
        <a:lstStyle/>
        <a:p>
          <a:endParaRPr lang="en-US"/>
        </a:p>
      </dgm:t>
    </dgm:pt>
    <dgm:pt modelId="{7AA54589-BE25-4B98-8708-B1526C1F5CF1}" type="sibTrans" cxnId="{3C72D3B5-0487-41FE-966E-F5F4B9BCBCD3}">
      <dgm:prSet/>
      <dgm:spPr/>
      <dgm:t>
        <a:bodyPr/>
        <a:lstStyle/>
        <a:p>
          <a:endParaRPr lang="en-US"/>
        </a:p>
      </dgm:t>
    </dgm:pt>
    <dgm:pt modelId="{CF61A4F4-33AE-4EA8-AB41-68D9A3100580}">
      <dgm:prSet/>
      <dgm:spPr/>
      <dgm:t>
        <a:bodyPr/>
        <a:lstStyle/>
        <a:p>
          <a:r>
            <a:rPr lang="en-US" b="0" i="0" baseline="0"/>
            <a:t>👨‍💼 Admin exports result sheets and views aggregated data</a:t>
          </a:r>
          <a:endParaRPr lang="en-US"/>
        </a:p>
      </dgm:t>
    </dgm:pt>
    <dgm:pt modelId="{449D6E0D-C6DB-49AB-9900-0E00D2EE62A8}" type="parTrans" cxnId="{04182635-CF13-4F26-A6F6-C8BF60119EDF}">
      <dgm:prSet/>
      <dgm:spPr/>
      <dgm:t>
        <a:bodyPr/>
        <a:lstStyle/>
        <a:p>
          <a:endParaRPr lang="en-US"/>
        </a:p>
      </dgm:t>
    </dgm:pt>
    <dgm:pt modelId="{13A372E7-D60B-4454-8319-D776B395764B}" type="sibTrans" cxnId="{04182635-CF13-4F26-A6F6-C8BF60119EDF}">
      <dgm:prSet/>
      <dgm:spPr/>
      <dgm:t>
        <a:bodyPr/>
        <a:lstStyle/>
        <a:p>
          <a:endParaRPr lang="en-US"/>
        </a:p>
      </dgm:t>
    </dgm:pt>
    <dgm:pt modelId="{3BFB8875-BF98-4539-9B7B-9B3CD9EDB4BF}">
      <dgm:prSet/>
      <dgm:spPr/>
      <dgm:t>
        <a:bodyPr/>
        <a:lstStyle/>
        <a:p>
          <a:r>
            <a:rPr lang="en-US" b="0" i="0" baseline="0"/>
            <a:t>🔒 Secure role-based access</a:t>
          </a:r>
          <a:endParaRPr lang="en-US"/>
        </a:p>
      </dgm:t>
    </dgm:pt>
    <dgm:pt modelId="{CAD1308E-4721-4BA8-BDD4-F53B9FF9E3C0}" type="parTrans" cxnId="{BD5BA2DD-6B64-4F4D-83C5-F7F4DED7B1A1}">
      <dgm:prSet/>
      <dgm:spPr/>
      <dgm:t>
        <a:bodyPr/>
        <a:lstStyle/>
        <a:p>
          <a:endParaRPr lang="en-US"/>
        </a:p>
      </dgm:t>
    </dgm:pt>
    <dgm:pt modelId="{27B0F6A8-76E9-4EB2-BAA1-8E054DF8B6A9}" type="sibTrans" cxnId="{BD5BA2DD-6B64-4F4D-83C5-F7F4DED7B1A1}">
      <dgm:prSet/>
      <dgm:spPr/>
      <dgm:t>
        <a:bodyPr/>
        <a:lstStyle/>
        <a:p>
          <a:endParaRPr lang="en-US"/>
        </a:p>
      </dgm:t>
    </dgm:pt>
    <dgm:pt modelId="{4E832639-1C62-4A83-B0BA-6DDC73CA15D9}" type="pres">
      <dgm:prSet presAssocID="{19513403-6CF9-4331-970E-05FF4F15191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9ACDA67-2109-46CF-A6EE-7B20E24E1456}" type="pres">
      <dgm:prSet presAssocID="{8542CAA0-CAB4-4FE3-95AD-E8522EAEDB2C}" presName="hierRoot1" presStyleCnt="0"/>
      <dgm:spPr/>
    </dgm:pt>
    <dgm:pt modelId="{689B7C64-2195-4460-8BFD-5FAAD393FC42}" type="pres">
      <dgm:prSet presAssocID="{8542CAA0-CAB4-4FE3-95AD-E8522EAEDB2C}" presName="composite" presStyleCnt="0"/>
      <dgm:spPr/>
    </dgm:pt>
    <dgm:pt modelId="{743B069E-8B98-4DEA-9126-6D468C040A8B}" type="pres">
      <dgm:prSet presAssocID="{8542CAA0-CAB4-4FE3-95AD-E8522EAEDB2C}" presName="background" presStyleLbl="node0" presStyleIdx="0" presStyleCnt="4"/>
      <dgm:spPr/>
    </dgm:pt>
    <dgm:pt modelId="{2AE19A1B-4FDF-4E25-B4F2-DE6C8F09DF70}" type="pres">
      <dgm:prSet presAssocID="{8542CAA0-CAB4-4FE3-95AD-E8522EAEDB2C}" presName="text" presStyleLbl="fgAcc0" presStyleIdx="0" presStyleCnt="4">
        <dgm:presLayoutVars>
          <dgm:chPref val="3"/>
        </dgm:presLayoutVars>
      </dgm:prSet>
      <dgm:spPr/>
    </dgm:pt>
    <dgm:pt modelId="{40B9FFBA-422B-477D-BA41-F71249700FA6}" type="pres">
      <dgm:prSet presAssocID="{8542CAA0-CAB4-4FE3-95AD-E8522EAEDB2C}" presName="hierChild2" presStyleCnt="0"/>
      <dgm:spPr/>
    </dgm:pt>
    <dgm:pt modelId="{0DF0E1D7-20A8-46FE-8DED-CD33A6E225E7}" type="pres">
      <dgm:prSet presAssocID="{CB847066-562B-487F-85C9-300EB53F1EC7}" presName="hierRoot1" presStyleCnt="0"/>
      <dgm:spPr/>
    </dgm:pt>
    <dgm:pt modelId="{A7C7EA57-367D-4DCD-A4FE-F637A1A116A7}" type="pres">
      <dgm:prSet presAssocID="{CB847066-562B-487F-85C9-300EB53F1EC7}" presName="composite" presStyleCnt="0"/>
      <dgm:spPr/>
    </dgm:pt>
    <dgm:pt modelId="{0E4E814C-DA1D-4F6B-972E-5A4EA4C79A69}" type="pres">
      <dgm:prSet presAssocID="{CB847066-562B-487F-85C9-300EB53F1EC7}" presName="background" presStyleLbl="node0" presStyleIdx="1" presStyleCnt="4"/>
      <dgm:spPr/>
    </dgm:pt>
    <dgm:pt modelId="{32795D0B-D548-4869-8B99-E24FF9CF606B}" type="pres">
      <dgm:prSet presAssocID="{CB847066-562B-487F-85C9-300EB53F1EC7}" presName="text" presStyleLbl="fgAcc0" presStyleIdx="1" presStyleCnt="4">
        <dgm:presLayoutVars>
          <dgm:chPref val="3"/>
        </dgm:presLayoutVars>
      </dgm:prSet>
      <dgm:spPr/>
    </dgm:pt>
    <dgm:pt modelId="{6AD69BEA-8204-4903-B6F8-8194D118B2F7}" type="pres">
      <dgm:prSet presAssocID="{CB847066-562B-487F-85C9-300EB53F1EC7}" presName="hierChild2" presStyleCnt="0"/>
      <dgm:spPr/>
    </dgm:pt>
    <dgm:pt modelId="{545D3E8A-E465-4BFB-8969-634CAF1B68F5}" type="pres">
      <dgm:prSet presAssocID="{CF61A4F4-33AE-4EA8-AB41-68D9A3100580}" presName="hierRoot1" presStyleCnt="0"/>
      <dgm:spPr/>
    </dgm:pt>
    <dgm:pt modelId="{EE9943F7-3E26-4A99-A717-19456F285ADC}" type="pres">
      <dgm:prSet presAssocID="{CF61A4F4-33AE-4EA8-AB41-68D9A3100580}" presName="composite" presStyleCnt="0"/>
      <dgm:spPr/>
    </dgm:pt>
    <dgm:pt modelId="{31E35D9E-418F-47E6-83A9-092C950CC863}" type="pres">
      <dgm:prSet presAssocID="{CF61A4F4-33AE-4EA8-AB41-68D9A3100580}" presName="background" presStyleLbl="node0" presStyleIdx="2" presStyleCnt="4"/>
      <dgm:spPr/>
    </dgm:pt>
    <dgm:pt modelId="{CB5C4971-90B3-4208-9029-0EA60C26B721}" type="pres">
      <dgm:prSet presAssocID="{CF61A4F4-33AE-4EA8-AB41-68D9A3100580}" presName="text" presStyleLbl="fgAcc0" presStyleIdx="2" presStyleCnt="4">
        <dgm:presLayoutVars>
          <dgm:chPref val="3"/>
        </dgm:presLayoutVars>
      </dgm:prSet>
      <dgm:spPr/>
    </dgm:pt>
    <dgm:pt modelId="{0E7DA5BD-F0BA-4AE5-8B35-BB9DA4437E75}" type="pres">
      <dgm:prSet presAssocID="{CF61A4F4-33AE-4EA8-AB41-68D9A3100580}" presName="hierChild2" presStyleCnt="0"/>
      <dgm:spPr/>
    </dgm:pt>
    <dgm:pt modelId="{34FD68E5-3FD2-41F6-8DA8-88BA44A3806B}" type="pres">
      <dgm:prSet presAssocID="{3BFB8875-BF98-4539-9B7B-9B3CD9EDB4BF}" presName="hierRoot1" presStyleCnt="0"/>
      <dgm:spPr/>
    </dgm:pt>
    <dgm:pt modelId="{DD3A66FB-A2E7-488E-AB88-34820DB5161D}" type="pres">
      <dgm:prSet presAssocID="{3BFB8875-BF98-4539-9B7B-9B3CD9EDB4BF}" presName="composite" presStyleCnt="0"/>
      <dgm:spPr/>
    </dgm:pt>
    <dgm:pt modelId="{72DB70DD-7F6B-4E5A-93DE-3A58F4095473}" type="pres">
      <dgm:prSet presAssocID="{3BFB8875-BF98-4539-9B7B-9B3CD9EDB4BF}" presName="background" presStyleLbl="node0" presStyleIdx="3" presStyleCnt="4"/>
      <dgm:spPr/>
    </dgm:pt>
    <dgm:pt modelId="{208128C7-DF04-4199-B877-65BD5F4E3AA9}" type="pres">
      <dgm:prSet presAssocID="{3BFB8875-BF98-4539-9B7B-9B3CD9EDB4BF}" presName="text" presStyleLbl="fgAcc0" presStyleIdx="3" presStyleCnt="4">
        <dgm:presLayoutVars>
          <dgm:chPref val="3"/>
        </dgm:presLayoutVars>
      </dgm:prSet>
      <dgm:spPr/>
    </dgm:pt>
    <dgm:pt modelId="{6AECE11D-6895-4792-829E-8FDB7B768357}" type="pres">
      <dgm:prSet presAssocID="{3BFB8875-BF98-4539-9B7B-9B3CD9EDB4BF}" presName="hierChild2" presStyleCnt="0"/>
      <dgm:spPr/>
    </dgm:pt>
  </dgm:ptLst>
  <dgm:cxnLst>
    <dgm:cxn modelId="{1913AE08-3D64-43FC-A0D6-2E44F6C71071}" type="presOf" srcId="{19513403-6CF9-4331-970E-05FF4F151914}" destId="{4E832639-1C62-4A83-B0BA-6DDC73CA15D9}" srcOrd="0" destOrd="0" presId="urn:microsoft.com/office/officeart/2005/8/layout/hierarchy1"/>
    <dgm:cxn modelId="{04182635-CF13-4F26-A6F6-C8BF60119EDF}" srcId="{19513403-6CF9-4331-970E-05FF4F151914}" destId="{CF61A4F4-33AE-4EA8-AB41-68D9A3100580}" srcOrd="2" destOrd="0" parTransId="{449D6E0D-C6DB-49AB-9900-0E00D2EE62A8}" sibTransId="{13A372E7-D60B-4454-8319-D776B395764B}"/>
    <dgm:cxn modelId="{50E66F42-ACFD-4ED2-9A7C-93D281294CB6}" type="presOf" srcId="{3BFB8875-BF98-4539-9B7B-9B3CD9EDB4BF}" destId="{208128C7-DF04-4199-B877-65BD5F4E3AA9}" srcOrd="0" destOrd="0" presId="urn:microsoft.com/office/officeart/2005/8/layout/hierarchy1"/>
    <dgm:cxn modelId="{3C72D3B5-0487-41FE-966E-F5F4B9BCBCD3}" srcId="{19513403-6CF9-4331-970E-05FF4F151914}" destId="{CB847066-562B-487F-85C9-300EB53F1EC7}" srcOrd="1" destOrd="0" parTransId="{FB1E2654-7183-420A-97EA-1F6BFA3180B8}" sibTransId="{7AA54589-BE25-4B98-8708-B1526C1F5CF1}"/>
    <dgm:cxn modelId="{C8E33AD0-FFCD-459C-81E1-6866EDE8B904}" type="presOf" srcId="{CF61A4F4-33AE-4EA8-AB41-68D9A3100580}" destId="{CB5C4971-90B3-4208-9029-0EA60C26B721}" srcOrd="0" destOrd="0" presId="urn:microsoft.com/office/officeart/2005/8/layout/hierarchy1"/>
    <dgm:cxn modelId="{456B12D4-C3E3-4DA6-907F-2F424F2A027D}" srcId="{19513403-6CF9-4331-970E-05FF4F151914}" destId="{8542CAA0-CAB4-4FE3-95AD-E8522EAEDB2C}" srcOrd="0" destOrd="0" parTransId="{2311054F-C08C-4847-AE28-FD3E26DD6319}" sibTransId="{7AD89F32-E4C3-498B-AF98-06FD06C73021}"/>
    <dgm:cxn modelId="{BD5BA2DD-6B64-4F4D-83C5-F7F4DED7B1A1}" srcId="{19513403-6CF9-4331-970E-05FF4F151914}" destId="{3BFB8875-BF98-4539-9B7B-9B3CD9EDB4BF}" srcOrd="3" destOrd="0" parTransId="{CAD1308E-4721-4BA8-BDD4-F53B9FF9E3C0}" sibTransId="{27B0F6A8-76E9-4EB2-BAA1-8E054DF8B6A9}"/>
    <dgm:cxn modelId="{AAAAF8F5-7C27-49A0-96BF-916636419BC8}" type="presOf" srcId="{8542CAA0-CAB4-4FE3-95AD-E8522EAEDB2C}" destId="{2AE19A1B-4FDF-4E25-B4F2-DE6C8F09DF70}" srcOrd="0" destOrd="0" presId="urn:microsoft.com/office/officeart/2005/8/layout/hierarchy1"/>
    <dgm:cxn modelId="{C21CE3F9-5A1D-4240-AE0E-02CC48B1E96B}" type="presOf" srcId="{CB847066-562B-487F-85C9-300EB53F1EC7}" destId="{32795D0B-D548-4869-8B99-E24FF9CF606B}" srcOrd="0" destOrd="0" presId="urn:microsoft.com/office/officeart/2005/8/layout/hierarchy1"/>
    <dgm:cxn modelId="{6ACE0719-C92B-496E-84C0-967F7D6D80EF}" type="presParOf" srcId="{4E832639-1C62-4A83-B0BA-6DDC73CA15D9}" destId="{19ACDA67-2109-46CF-A6EE-7B20E24E1456}" srcOrd="0" destOrd="0" presId="urn:microsoft.com/office/officeart/2005/8/layout/hierarchy1"/>
    <dgm:cxn modelId="{BEC36AED-539F-4436-A9C7-9FC67991BF07}" type="presParOf" srcId="{19ACDA67-2109-46CF-A6EE-7B20E24E1456}" destId="{689B7C64-2195-4460-8BFD-5FAAD393FC42}" srcOrd="0" destOrd="0" presId="urn:microsoft.com/office/officeart/2005/8/layout/hierarchy1"/>
    <dgm:cxn modelId="{4DD1D14E-6FDC-4AD9-B88E-A6D8DAC39D98}" type="presParOf" srcId="{689B7C64-2195-4460-8BFD-5FAAD393FC42}" destId="{743B069E-8B98-4DEA-9126-6D468C040A8B}" srcOrd="0" destOrd="0" presId="urn:microsoft.com/office/officeart/2005/8/layout/hierarchy1"/>
    <dgm:cxn modelId="{AD4ED2A7-56F5-45C8-BF1F-5D91381774BE}" type="presParOf" srcId="{689B7C64-2195-4460-8BFD-5FAAD393FC42}" destId="{2AE19A1B-4FDF-4E25-B4F2-DE6C8F09DF70}" srcOrd="1" destOrd="0" presId="urn:microsoft.com/office/officeart/2005/8/layout/hierarchy1"/>
    <dgm:cxn modelId="{D60BA076-C8EA-44A8-BE40-104A0875066A}" type="presParOf" srcId="{19ACDA67-2109-46CF-A6EE-7B20E24E1456}" destId="{40B9FFBA-422B-477D-BA41-F71249700FA6}" srcOrd="1" destOrd="0" presId="urn:microsoft.com/office/officeart/2005/8/layout/hierarchy1"/>
    <dgm:cxn modelId="{A52226BF-5FD7-4E44-BA48-554F26F31FF2}" type="presParOf" srcId="{4E832639-1C62-4A83-B0BA-6DDC73CA15D9}" destId="{0DF0E1D7-20A8-46FE-8DED-CD33A6E225E7}" srcOrd="1" destOrd="0" presId="urn:microsoft.com/office/officeart/2005/8/layout/hierarchy1"/>
    <dgm:cxn modelId="{AAE39DA6-CEC3-4169-B2D0-81C82367D574}" type="presParOf" srcId="{0DF0E1D7-20A8-46FE-8DED-CD33A6E225E7}" destId="{A7C7EA57-367D-4DCD-A4FE-F637A1A116A7}" srcOrd="0" destOrd="0" presId="urn:microsoft.com/office/officeart/2005/8/layout/hierarchy1"/>
    <dgm:cxn modelId="{AA3EF73D-A4EA-40B9-8ED5-68AB9DBD6BE5}" type="presParOf" srcId="{A7C7EA57-367D-4DCD-A4FE-F637A1A116A7}" destId="{0E4E814C-DA1D-4F6B-972E-5A4EA4C79A69}" srcOrd="0" destOrd="0" presId="urn:microsoft.com/office/officeart/2005/8/layout/hierarchy1"/>
    <dgm:cxn modelId="{6987377F-35A0-4CA9-BAE6-3EB3F663BA53}" type="presParOf" srcId="{A7C7EA57-367D-4DCD-A4FE-F637A1A116A7}" destId="{32795D0B-D548-4869-8B99-E24FF9CF606B}" srcOrd="1" destOrd="0" presId="urn:microsoft.com/office/officeart/2005/8/layout/hierarchy1"/>
    <dgm:cxn modelId="{A8DBA589-05C5-4AE4-8DC4-1B3C932A11AC}" type="presParOf" srcId="{0DF0E1D7-20A8-46FE-8DED-CD33A6E225E7}" destId="{6AD69BEA-8204-4903-B6F8-8194D118B2F7}" srcOrd="1" destOrd="0" presId="urn:microsoft.com/office/officeart/2005/8/layout/hierarchy1"/>
    <dgm:cxn modelId="{F9A5BC17-165E-4102-BC1D-20D7F0091674}" type="presParOf" srcId="{4E832639-1C62-4A83-B0BA-6DDC73CA15D9}" destId="{545D3E8A-E465-4BFB-8969-634CAF1B68F5}" srcOrd="2" destOrd="0" presId="urn:microsoft.com/office/officeart/2005/8/layout/hierarchy1"/>
    <dgm:cxn modelId="{41354BF2-CFB6-4D79-9880-A295BCCDC900}" type="presParOf" srcId="{545D3E8A-E465-4BFB-8969-634CAF1B68F5}" destId="{EE9943F7-3E26-4A99-A717-19456F285ADC}" srcOrd="0" destOrd="0" presId="urn:microsoft.com/office/officeart/2005/8/layout/hierarchy1"/>
    <dgm:cxn modelId="{4E662048-028A-46A8-9B5A-EA4CC80573DA}" type="presParOf" srcId="{EE9943F7-3E26-4A99-A717-19456F285ADC}" destId="{31E35D9E-418F-47E6-83A9-092C950CC863}" srcOrd="0" destOrd="0" presId="urn:microsoft.com/office/officeart/2005/8/layout/hierarchy1"/>
    <dgm:cxn modelId="{FC28115B-164C-48F8-AA0E-717DE4AECB1C}" type="presParOf" srcId="{EE9943F7-3E26-4A99-A717-19456F285ADC}" destId="{CB5C4971-90B3-4208-9029-0EA60C26B721}" srcOrd="1" destOrd="0" presId="urn:microsoft.com/office/officeart/2005/8/layout/hierarchy1"/>
    <dgm:cxn modelId="{814A9F33-7349-4D52-BD13-E47920438E72}" type="presParOf" srcId="{545D3E8A-E465-4BFB-8969-634CAF1B68F5}" destId="{0E7DA5BD-F0BA-4AE5-8B35-BB9DA4437E75}" srcOrd="1" destOrd="0" presId="urn:microsoft.com/office/officeart/2005/8/layout/hierarchy1"/>
    <dgm:cxn modelId="{9CC438A0-9C94-4659-9353-872A208F31A7}" type="presParOf" srcId="{4E832639-1C62-4A83-B0BA-6DDC73CA15D9}" destId="{34FD68E5-3FD2-41F6-8DA8-88BA44A3806B}" srcOrd="3" destOrd="0" presId="urn:microsoft.com/office/officeart/2005/8/layout/hierarchy1"/>
    <dgm:cxn modelId="{F92D7518-AFB9-46B8-A17B-92387847851A}" type="presParOf" srcId="{34FD68E5-3FD2-41F6-8DA8-88BA44A3806B}" destId="{DD3A66FB-A2E7-488E-AB88-34820DB5161D}" srcOrd="0" destOrd="0" presId="urn:microsoft.com/office/officeart/2005/8/layout/hierarchy1"/>
    <dgm:cxn modelId="{5E1DFBF5-4F2B-4B79-AE90-5078A4546B11}" type="presParOf" srcId="{DD3A66FB-A2E7-488E-AB88-34820DB5161D}" destId="{72DB70DD-7F6B-4E5A-93DE-3A58F4095473}" srcOrd="0" destOrd="0" presId="urn:microsoft.com/office/officeart/2005/8/layout/hierarchy1"/>
    <dgm:cxn modelId="{5313418F-CC3D-4311-9EA3-0CA5F2B16353}" type="presParOf" srcId="{DD3A66FB-A2E7-488E-AB88-34820DB5161D}" destId="{208128C7-DF04-4199-B877-65BD5F4E3AA9}" srcOrd="1" destOrd="0" presId="urn:microsoft.com/office/officeart/2005/8/layout/hierarchy1"/>
    <dgm:cxn modelId="{28A1E9BF-90DB-4EBE-BB07-B26214607455}" type="presParOf" srcId="{34FD68E5-3FD2-41F6-8DA8-88BA44A3806B}" destId="{6AECE11D-6895-4792-829E-8FDB7B76835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2F40618-CFE1-41CB-A005-8C8A6087A4D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56066BF-95CA-415C-BF74-3DC4599B7BBF}">
      <dgm:prSet/>
      <dgm:spPr/>
      <dgm:t>
        <a:bodyPr/>
        <a:lstStyle/>
        <a:p>
          <a:r>
            <a:rPr lang="en-US" b="0" i="0" baseline="0"/>
            <a:t>🧑‍🏫 Teachers upload lecture notes (PDF, DOC, PPT)</a:t>
          </a:r>
          <a:endParaRPr lang="en-US"/>
        </a:p>
      </dgm:t>
    </dgm:pt>
    <dgm:pt modelId="{770F2EB8-40A1-4BE1-88E6-00AF258CD315}" type="parTrans" cxnId="{E13B3FED-2C15-4A01-8188-087CB651BDC9}">
      <dgm:prSet/>
      <dgm:spPr/>
      <dgm:t>
        <a:bodyPr/>
        <a:lstStyle/>
        <a:p>
          <a:endParaRPr lang="en-US"/>
        </a:p>
      </dgm:t>
    </dgm:pt>
    <dgm:pt modelId="{BB845CD6-389B-45D2-880F-1311584032F9}" type="sibTrans" cxnId="{E13B3FED-2C15-4A01-8188-087CB651BDC9}">
      <dgm:prSet/>
      <dgm:spPr/>
      <dgm:t>
        <a:bodyPr/>
        <a:lstStyle/>
        <a:p>
          <a:endParaRPr lang="en-US"/>
        </a:p>
      </dgm:t>
    </dgm:pt>
    <dgm:pt modelId="{9F825EA1-4368-46F7-8AA3-9240B198826D}">
      <dgm:prSet/>
      <dgm:spPr/>
      <dgm:t>
        <a:bodyPr/>
        <a:lstStyle/>
        <a:p>
          <a:r>
            <a:rPr lang="en-US" b="0" i="0" baseline="0"/>
            <a:t>📚 Materials organized by subject, week, topic</a:t>
          </a:r>
          <a:endParaRPr lang="en-US"/>
        </a:p>
      </dgm:t>
    </dgm:pt>
    <dgm:pt modelId="{5BA8E51E-EA86-45A0-86BF-AB4874862082}" type="parTrans" cxnId="{D9961957-2A26-46AB-A647-80AD058F0F2E}">
      <dgm:prSet/>
      <dgm:spPr/>
      <dgm:t>
        <a:bodyPr/>
        <a:lstStyle/>
        <a:p>
          <a:endParaRPr lang="en-US"/>
        </a:p>
      </dgm:t>
    </dgm:pt>
    <dgm:pt modelId="{C5623550-E889-4A55-81BB-045FC34FBEF8}" type="sibTrans" cxnId="{D9961957-2A26-46AB-A647-80AD058F0F2E}">
      <dgm:prSet/>
      <dgm:spPr/>
      <dgm:t>
        <a:bodyPr/>
        <a:lstStyle/>
        <a:p>
          <a:endParaRPr lang="en-US"/>
        </a:p>
      </dgm:t>
    </dgm:pt>
    <dgm:pt modelId="{42F7140A-8C69-4FD9-8A33-DC1F9B20178A}">
      <dgm:prSet/>
      <dgm:spPr/>
      <dgm:t>
        <a:bodyPr/>
        <a:lstStyle/>
        <a:p>
          <a:r>
            <a:rPr lang="en-US" b="0" i="0" baseline="0"/>
            <a:t>👨‍🎓 Students download assigned materials</a:t>
          </a:r>
          <a:endParaRPr lang="en-US"/>
        </a:p>
      </dgm:t>
    </dgm:pt>
    <dgm:pt modelId="{D3A3713E-122E-47D3-BFD0-5E65277DB784}" type="parTrans" cxnId="{3EC8382F-E96A-46FF-9C95-FB7A722BC289}">
      <dgm:prSet/>
      <dgm:spPr/>
      <dgm:t>
        <a:bodyPr/>
        <a:lstStyle/>
        <a:p>
          <a:endParaRPr lang="en-US"/>
        </a:p>
      </dgm:t>
    </dgm:pt>
    <dgm:pt modelId="{A0C9D99A-A43B-413F-BF3E-D37A8FF22835}" type="sibTrans" cxnId="{3EC8382F-E96A-46FF-9C95-FB7A722BC289}">
      <dgm:prSet/>
      <dgm:spPr/>
      <dgm:t>
        <a:bodyPr/>
        <a:lstStyle/>
        <a:p>
          <a:endParaRPr lang="en-US"/>
        </a:p>
      </dgm:t>
    </dgm:pt>
    <dgm:pt modelId="{83470C9A-69F8-45CE-8919-FBF456A5B76A}" type="pres">
      <dgm:prSet presAssocID="{A2F40618-CFE1-41CB-A005-8C8A6087A4D3}" presName="root" presStyleCnt="0">
        <dgm:presLayoutVars>
          <dgm:dir/>
          <dgm:resizeHandles val="exact"/>
        </dgm:presLayoutVars>
      </dgm:prSet>
      <dgm:spPr/>
    </dgm:pt>
    <dgm:pt modelId="{818BFD5A-C654-4A18-B15A-F200CAF8BF42}" type="pres">
      <dgm:prSet presAssocID="{756066BF-95CA-415C-BF74-3DC4599B7BBF}" presName="compNode" presStyleCnt="0"/>
      <dgm:spPr/>
    </dgm:pt>
    <dgm:pt modelId="{45698E8A-CEF9-41D2-BF93-79E709EC170F}" type="pres">
      <dgm:prSet presAssocID="{756066BF-95CA-415C-BF74-3DC4599B7BB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5B4542F-AD54-4643-8703-E01080C91422}" type="pres">
      <dgm:prSet presAssocID="{756066BF-95CA-415C-BF74-3DC4599B7BBF}" presName="spaceRect" presStyleCnt="0"/>
      <dgm:spPr/>
    </dgm:pt>
    <dgm:pt modelId="{3B2FFAD4-4C76-4405-B6C2-DDD616C85F51}" type="pres">
      <dgm:prSet presAssocID="{756066BF-95CA-415C-BF74-3DC4599B7BBF}" presName="textRect" presStyleLbl="revTx" presStyleIdx="0" presStyleCnt="3">
        <dgm:presLayoutVars>
          <dgm:chMax val="1"/>
          <dgm:chPref val="1"/>
        </dgm:presLayoutVars>
      </dgm:prSet>
      <dgm:spPr/>
    </dgm:pt>
    <dgm:pt modelId="{164B0FD3-89ED-4629-B539-D94D1A12CFDA}" type="pres">
      <dgm:prSet presAssocID="{BB845CD6-389B-45D2-880F-1311584032F9}" presName="sibTrans" presStyleCnt="0"/>
      <dgm:spPr/>
    </dgm:pt>
    <dgm:pt modelId="{8A5A4C78-F677-437D-BFCA-A4D7D0F5FFAB}" type="pres">
      <dgm:prSet presAssocID="{9F825EA1-4368-46F7-8AA3-9240B198826D}" presName="compNode" presStyleCnt="0"/>
      <dgm:spPr/>
    </dgm:pt>
    <dgm:pt modelId="{914708A6-A911-4522-B85F-EB268968121E}" type="pres">
      <dgm:prSet presAssocID="{9F825EA1-4368-46F7-8AA3-9240B198826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Book"/>
        </a:ext>
      </dgm:extLst>
    </dgm:pt>
    <dgm:pt modelId="{16BCF8F6-ECB5-4B9A-A736-1F81A1165C61}" type="pres">
      <dgm:prSet presAssocID="{9F825EA1-4368-46F7-8AA3-9240B198826D}" presName="spaceRect" presStyleCnt="0"/>
      <dgm:spPr/>
    </dgm:pt>
    <dgm:pt modelId="{825BF0AD-FAAE-46ED-93D1-3095A8340D05}" type="pres">
      <dgm:prSet presAssocID="{9F825EA1-4368-46F7-8AA3-9240B198826D}" presName="textRect" presStyleLbl="revTx" presStyleIdx="1" presStyleCnt="3">
        <dgm:presLayoutVars>
          <dgm:chMax val="1"/>
          <dgm:chPref val="1"/>
        </dgm:presLayoutVars>
      </dgm:prSet>
      <dgm:spPr/>
    </dgm:pt>
    <dgm:pt modelId="{8C3430B2-A674-47EF-9B17-A551E7C212A0}" type="pres">
      <dgm:prSet presAssocID="{C5623550-E889-4A55-81BB-045FC34FBEF8}" presName="sibTrans" presStyleCnt="0"/>
      <dgm:spPr/>
    </dgm:pt>
    <dgm:pt modelId="{8F51678B-9955-4698-B575-EE7AC07361BA}" type="pres">
      <dgm:prSet presAssocID="{42F7140A-8C69-4FD9-8A33-DC1F9B20178A}" presName="compNode" presStyleCnt="0"/>
      <dgm:spPr/>
    </dgm:pt>
    <dgm:pt modelId="{3776F3C1-9609-4CC3-B72B-DE80F2D18082}" type="pres">
      <dgm:prSet presAssocID="{42F7140A-8C69-4FD9-8A33-DC1F9B20178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8F7487B1-F178-4778-A03B-2D0ABC06F8AE}" type="pres">
      <dgm:prSet presAssocID="{42F7140A-8C69-4FD9-8A33-DC1F9B20178A}" presName="spaceRect" presStyleCnt="0"/>
      <dgm:spPr/>
    </dgm:pt>
    <dgm:pt modelId="{FC234034-7B62-422D-B537-E16DB54FAE94}" type="pres">
      <dgm:prSet presAssocID="{42F7140A-8C69-4FD9-8A33-DC1F9B20178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A3EAB1A-2089-4908-A0CC-45BF4C51A85A}" type="presOf" srcId="{9F825EA1-4368-46F7-8AA3-9240B198826D}" destId="{825BF0AD-FAAE-46ED-93D1-3095A8340D05}" srcOrd="0" destOrd="0" presId="urn:microsoft.com/office/officeart/2018/2/layout/IconLabelList"/>
    <dgm:cxn modelId="{6DFB171D-1A71-4F26-BB6E-F1F3131AF533}" type="presOf" srcId="{42F7140A-8C69-4FD9-8A33-DC1F9B20178A}" destId="{FC234034-7B62-422D-B537-E16DB54FAE94}" srcOrd="0" destOrd="0" presId="urn:microsoft.com/office/officeart/2018/2/layout/IconLabelList"/>
    <dgm:cxn modelId="{A0C5FE2E-CC7A-4A9A-963D-383B0C617840}" type="presOf" srcId="{756066BF-95CA-415C-BF74-3DC4599B7BBF}" destId="{3B2FFAD4-4C76-4405-B6C2-DDD616C85F51}" srcOrd="0" destOrd="0" presId="urn:microsoft.com/office/officeart/2018/2/layout/IconLabelList"/>
    <dgm:cxn modelId="{3EC8382F-E96A-46FF-9C95-FB7A722BC289}" srcId="{A2F40618-CFE1-41CB-A005-8C8A6087A4D3}" destId="{42F7140A-8C69-4FD9-8A33-DC1F9B20178A}" srcOrd="2" destOrd="0" parTransId="{D3A3713E-122E-47D3-BFD0-5E65277DB784}" sibTransId="{A0C9D99A-A43B-413F-BF3E-D37A8FF22835}"/>
    <dgm:cxn modelId="{E3665075-9573-4AD4-A8C3-8766929B7D02}" type="presOf" srcId="{A2F40618-CFE1-41CB-A005-8C8A6087A4D3}" destId="{83470C9A-69F8-45CE-8919-FBF456A5B76A}" srcOrd="0" destOrd="0" presId="urn:microsoft.com/office/officeart/2018/2/layout/IconLabelList"/>
    <dgm:cxn modelId="{D9961957-2A26-46AB-A647-80AD058F0F2E}" srcId="{A2F40618-CFE1-41CB-A005-8C8A6087A4D3}" destId="{9F825EA1-4368-46F7-8AA3-9240B198826D}" srcOrd="1" destOrd="0" parTransId="{5BA8E51E-EA86-45A0-86BF-AB4874862082}" sibTransId="{C5623550-E889-4A55-81BB-045FC34FBEF8}"/>
    <dgm:cxn modelId="{E13B3FED-2C15-4A01-8188-087CB651BDC9}" srcId="{A2F40618-CFE1-41CB-A005-8C8A6087A4D3}" destId="{756066BF-95CA-415C-BF74-3DC4599B7BBF}" srcOrd="0" destOrd="0" parTransId="{770F2EB8-40A1-4BE1-88E6-00AF258CD315}" sibTransId="{BB845CD6-389B-45D2-880F-1311584032F9}"/>
    <dgm:cxn modelId="{18DE3A02-2F79-4956-B5EE-0233B71A26A4}" type="presParOf" srcId="{83470C9A-69F8-45CE-8919-FBF456A5B76A}" destId="{818BFD5A-C654-4A18-B15A-F200CAF8BF42}" srcOrd="0" destOrd="0" presId="urn:microsoft.com/office/officeart/2018/2/layout/IconLabelList"/>
    <dgm:cxn modelId="{7D3ADD99-9BC5-4843-98F1-F671E1107D36}" type="presParOf" srcId="{818BFD5A-C654-4A18-B15A-F200CAF8BF42}" destId="{45698E8A-CEF9-41D2-BF93-79E709EC170F}" srcOrd="0" destOrd="0" presId="urn:microsoft.com/office/officeart/2018/2/layout/IconLabelList"/>
    <dgm:cxn modelId="{1D7C388E-F103-4643-8146-93FEBC68931A}" type="presParOf" srcId="{818BFD5A-C654-4A18-B15A-F200CAF8BF42}" destId="{25B4542F-AD54-4643-8703-E01080C91422}" srcOrd="1" destOrd="0" presId="urn:microsoft.com/office/officeart/2018/2/layout/IconLabelList"/>
    <dgm:cxn modelId="{2FE32906-A233-47B9-9996-A18CADF471F1}" type="presParOf" srcId="{818BFD5A-C654-4A18-B15A-F200CAF8BF42}" destId="{3B2FFAD4-4C76-4405-B6C2-DDD616C85F51}" srcOrd="2" destOrd="0" presId="urn:microsoft.com/office/officeart/2018/2/layout/IconLabelList"/>
    <dgm:cxn modelId="{EC530287-23BA-437E-8E88-CE75483F43AF}" type="presParOf" srcId="{83470C9A-69F8-45CE-8919-FBF456A5B76A}" destId="{164B0FD3-89ED-4629-B539-D94D1A12CFDA}" srcOrd="1" destOrd="0" presId="urn:microsoft.com/office/officeart/2018/2/layout/IconLabelList"/>
    <dgm:cxn modelId="{F6E8439A-2194-4BEE-88EC-1CB4BB1E0BA1}" type="presParOf" srcId="{83470C9A-69F8-45CE-8919-FBF456A5B76A}" destId="{8A5A4C78-F677-437D-BFCA-A4D7D0F5FFAB}" srcOrd="2" destOrd="0" presId="urn:microsoft.com/office/officeart/2018/2/layout/IconLabelList"/>
    <dgm:cxn modelId="{3AFF51B0-BD2E-40B6-A307-EE7E87980B26}" type="presParOf" srcId="{8A5A4C78-F677-437D-BFCA-A4D7D0F5FFAB}" destId="{914708A6-A911-4522-B85F-EB268968121E}" srcOrd="0" destOrd="0" presId="urn:microsoft.com/office/officeart/2018/2/layout/IconLabelList"/>
    <dgm:cxn modelId="{D8E83564-068E-4E2B-B0C9-E5B189205678}" type="presParOf" srcId="{8A5A4C78-F677-437D-BFCA-A4D7D0F5FFAB}" destId="{16BCF8F6-ECB5-4B9A-A736-1F81A1165C61}" srcOrd="1" destOrd="0" presId="urn:microsoft.com/office/officeart/2018/2/layout/IconLabelList"/>
    <dgm:cxn modelId="{F86016ED-218C-4A9D-81FC-4023967F274F}" type="presParOf" srcId="{8A5A4C78-F677-437D-BFCA-A4D7D0F5FFAB}" destId="{825BF0AD-FAAE-46ED-93D1-3095A8340D05}" srcOrd="2" destOrd="0" presId="urn:microsoft.com/office/officeart/2018/2/layout/IconLabelList"/>
    <dgm:cxn modelId="{4C516483-0320-4211-BA0D-C6BD7DEA7DBB}" type="presParOf" srcId="{83470C9A-69F8-45CE-8919-FBF456A5B76A}" destId="{8C3430B2-A674-47EF-9B17-A551E7C212A0}" srcOrd="3" destOrd="0" presId="urn:microsoft.com/office/officeart/2018/2/layout/IconLabelList"/>
    <dgm:cxn modelId="{9854D97C-313D-48D3-9007-D4EAA02D2833}" type="presParOf" srcId="{83470C9A-69F8-45CE-8919-FBF456A5B76A}" destId="{8F51678B-9955-4698-B575-EE7AC07361BA}" srcOrd="4" destOrd="0" presId="urn:microsoft.com/office/officeart/2018/2/layout/IconLabelList"/>
    <dgm:cxn modelId="{F293D8E8-DD10-4822-955D-2E4B6AE8A767}" type="presParOf" srcId="{8F51678B-9955-4698-B575-EE7AC07361BA}" destId="{3776F3C1-9609-4CC3-B72B-DE80F2D18082}" srcOrd="0" destOrd="0" presId="urn:microsoft.com/office/officeart/2018/2/layout/IconLabelList"/>
    <dgm:cxn modelId="{F6E44A86-A51C-477A-9641-2D1D1A8048A7}" type="presParOf" srcId="{8F51678B-9955-4698-B575-EE7AC07361BA}" destId="{8F7487B1-F178-4778-A03B-2D0ABC06F8AE}" srcOrd="1" destOrd="0" presId="urn:microsoft.com/office/officeart/2018/2/layout/IconLabelList"/>
    <dgm:cxn modelId="{B6AE2AFD-3F75-4220-A517-264FD5BC065B}" type="presParOf" srcId="{8F51678B-9955-4698-B575-EE7AC07361BA}" destId="{FC234034-7B62-422D-B537-E16DB54FAE9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A410B1-11BF-4FEF-8869-60BB96602445}">
      <dsp:nvSpPr>
        <dsp:cNvPr id="0" name=""/>
        <dsp:cNvSpPr/>
      </dsp:nvSpPr>
      <dsp:spPr>
        <a:xfrm>
          <a:off x="623160" y="422088"/>
          <a:ext cx="1452191" cy="145219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6FACB5-1AB3-4D18-8B5D-FF6C19D308C0}">
      <dsp:nvSpPr>
        <dsp:cNvPr id="0" name=""/>
        <dsp:cNvSpPr/>
      </dsp:nvSpPr>
      <dsp:spPr>
        <a:xfrm>
          <a:off x="932643" y="731571"/>
          <a:ext cx="833224" cy="8332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33241-FB0E-485D-ADED-8FD4AAB6737A}">
      <dsp:nvSpPr>
        <dsp:cNvPr id="0" name=""/>
        <dsp:cNvSpPr/>
      </dsp:nvSpPr>
      <dsp:spPr>
        <a:xfrm>
          <a:off x="158934" y="2326601"/>
          <a:ext cx="238064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baseline="0"/>
            <a:t>🎯 Manage attendance, results, assignments, materials, timetable</a:t>
          </a:r>
          <a:endParaRPr lang="en-US" sz="1600" kern="1200"/>
        </a:p>
      </dsp:txBody>
      <dsp:txXfrm>
        <a:off x="158934" y="2326601"/>
        <a:ext cx="2380642" cy="720000"/>
      </dsp:txXfrm>
    </dsp:sp>
    <dsp:sp modelId="{A9EB23E6-35D9-439E-A30E-C1FB8AEC18F1}">
      <dsp:nvSpPr>
        <dsp:cNvPr id="0" name=""/>
        <dsp:cNvSpPr/>
      </dsp:nvSpPr>
      <dsp:spPr>
        <a:xfrm>
          <a:off x="3420414" y="422088"/>
          <a:ext cx="1452191" cy="145219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BE1A7F-3FC6-4038-BD58-9D640E474EAA}">
      <dsp:nvSpPr>
        <dsp:cNvPr id="0" name=""/>
        <dsp:cNvSpPr/>
      </dsp:nvSpPr>
      <dsp:spPr>
        <a:xfrm>
          <a:off x="3729898" y="731571"/>
          <a:ext cx="833224" cy="8332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8A11DB-83F0-4E00-BCD3-11F6DA4CAA66}">
      <dsp:nvSpPr>
        <dsp:cNvPr id="0" name=""/>
        <dsp:cNvSpPr/>
      </dsp:nvSpPr>
      <dsp:spPr>
        <a:xfrm>
          <a:off x="2956189" y="2326601"/>
          <a:ext cx="238064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baseline="0"/>
            <a:t>🔐 Role-based access: Admin, Teacher, Student</a:t>
          </a:r>
          <a:endParaRPr lang="en-US" sz="1600" kern="1200"/>
        </a:p>
      </dsp:txBody>
      <dsp:txXfrm>
        <a:off x="2956189" y="2326601"/>
        <a:ext cx="2380642" cy="720000"/>
      </dsp:txXfrm>
    </dsp:sp>
    <dsp:sp modelId="{AAFB225A-EE81-4451-BED9-AA71C3AE4C71}">
      <dsp:nvSpPr>
        <dsp:cNvPr id="0" name=""/>
        <dsp:cNvSpPr/>
      </dsp:nvSpPr>
      <dsp:spPr>
        <a:xfrm>
          <a:off x="6217669" y="422088"/>
          <a:ext cx="1452191" cy="145219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BE07E1-DA10-49E0-A170-CFB90B4213BE}">
      <dsp:nvSpPr>
        <dsp:cNvPr id="0" name=""/>
        <dsp:cNvSpPr/>
      </dsp:nvSpPr>
      <dsp:spPr>
        <a:xfrm>
          <a:off x="6527152" y="731571"/>
          <a:ext cx="833224" cy="8332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1B5190-C3EA-4665-9A4B-03FA83F53DF3}">
      <dsp:nvSpPr>
        <dsp:cNvPr id="0" name=""/>
        <dsp:cNvSpPr/>
      </dsp:nvSpPr>
      <dsp:spPr>
        <a:xfrm>
          <a:off x="5753444" y="2326601"/>
          <a:ext cx="238064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baseline="0"/>
            <a:t>🧩 Modular Django apps with clean separation</a:t>
          </a:r>
          <a:endParaRPr lang="en-US" sz="1600" kern="1200"/>
        </a:p>
      </dsp:txBody>
      <dsp:txXfrm>
        <a:off x="5753444" y="2326601"/>
        <a:ext cx="2380642" cy="720000"/>
      </dsp:txXfrm>
    </dsp:sp>
    <dsp:sp modelId="{E7928E35-547E-447E-936D-0A46A1915682}">
      <dsp:nvSpPr>
        <dsp:cNvPr id="0" name=""/>
        <dsp:cNvSpPr/>
      </dsp:nvSpPr>
      <dsp:spPr>
        <a:xfrm>
          <a:off x="9014924" y="422088"/>
          <a:ext cx="1452191" cy="145219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C82215-79BA-463C-8374-A6F586FBDA6E}">
      <dsp:nvSpPr>
        <dsp:cNvPr id="0" name=""/>
        <dsp:cNvSpPr/>
      </dsp:nvSpPr>
      <dsp:spPr>
        <a:xfrm>
          <a:off x="9324407" y="731571"/>
          <a:ext cx="833224" cy="8332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26BE77-5E41-4147-A220-997D95BE7920}">
      <dsp:nvSpPr>
        <dsp:cNvPr id="0" name=""/>
        <dsp:cNvSpPr/>
      </dsp:nvSpPr>
      <dsp:spPr>
        <a:xfrm>
          <a:off x="8550698" y="2326601"/>
          <a:ext cx="238064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baseline="0"/>
            <a:t>🚀 Extensible and scalable architecture</a:t>
          </a:r>
          <a:endParaRPr lang="en-US" sz="1600" kern="1200"/>
        </a:p>
      </dsp:txBody>
      <dsp:txXfrm>
        <a:off x="8550698" y="2326601"/>
        <a:ext cx="2380642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BAC5A5-FC1A-4C5C-BF8B-05D8DE186036}">
      <dsp:nvSpPr>
        <dsp:cNvPr id="0" name=""/>
        <dsp:cNvSpPr/>
      </dsp:nvSpPr>
      <dsp:spPr>
        <a:xfrm>
          <a:off x="813611" y="680577"/>
          <a:ext cx="1071289" cy="10712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86B76D-6B92-4834-8C9C-936D48DB97BE}">
      <dsp:nvSpPr>
        <dsp:cNvPr id="0" name=""/>
        <dsp:cNvSpPr/>
      </dsp:nvSpPr>
      <dsp:spPr>
        <a:xfrm>
          <a:off x="158934" y="2068112"/>
          <a:ext cx="238064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👨‍💼 Admin creates and edits weekly schedules</a:t>
          </a:r>
          <a:endParaRPr lang="en-US" sz="1700" kern="1200"/>
        </a:p>
      </dsp:txBody>
      <dsp:txXfrm>
        <a:off x="158934" y="2068112"/>
        <a:ext cx="2380642" cy="720000"/>
      </dsp:txXfrm>
    </dsp:sp>
    <dsp:sp modelId="{A1AC10D6-EDD7-4D8F-9C46-516EC9BEA019}">
      <dsp:nvSpPr>
        <dsp:cNvPr id="0" name=""/>
        <dsp:cNvSpPr/>
      </dsp:nvSpPr>
      <dsp:spPr>
        <a:xfrm>
          <a:off x="3610866" y="680577"/>
          <a:ext cx="1071289" cy="10712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12F012-FDD6-41A3-8529-3DA0A0E181F5}">
      <dsp:nvSpPr>
        <dsp:cNvPr id="0" name=""/>
        <dsp:cNvSpPr/>
      </dsp:nvSpPr>
      <dsp:spPr>
        <a:xfrm>
          <a:off x="2956189" y="2068112"/>
          <a:ext cx="238064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🕒 Assign time slots, rooms, and teachers</a:t>
          </a:r>
          <a:endParaRPr lang="en-US" sz="1700" kern="1200"/>
        </a:p>
      </dsp:txBody>
      <dsp:txXfrm>
        <a:off x="2956189" y="2068112"/>
        <a:ext cx="2380642" cy="720000"/>
      </dsp:txXfrm>
    </dsp:sp>
    <dsp:sp modelId="{C41F8DDB-446F-49C1-B87D-234068067C54}">
      <dsp:nvSpPr>
        <dsp:cNvPr id="0" name=""/>
        <dsp:cNvSpPr/>
      </dsp:nvSpPr>
      <dsp:spPr>
        <a:xfrm>
          <a:off x="6408120" y="680577"/>
          <a:ext cx="1071289" cy="10712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98F736-649A-415F-8B1C-02D6E2CECE7C}">
      <dsp:nvSpPr>
        <dsp:cNvPr id="0" name=""/>
        <dsp:cNvSpPr/>
      </dsp:nvSpPr>
      <dsp:spPr>
        <a:xfrm>
          <a:off x="5753444" y="2068112"/>
          <a:ext cx="238064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👩‍🏫 Students and teachers view dynamic timetables</a:t>
          </a:r>
          <a:endParaRPr lang="en-US" sz="1700" kern="1200"/>
        </a:p>
      </dsp:txBody>
      <dsp:txXfrm>
        <a:off x="5753444" y="2068112"/>
        <a:ext cx="2380642" cy="720000"/>
      </dsp:txXfrm>
    </dsp:sp>
    <dsp:sp modelId="{30A8B0EF-7F2B-495A-B453-239217A3644C}">
      <dsp:nvSpPr>
        <dsp:cNvPr id="0" name=""/>
        <dsp:cNvSpPr/>
      </dsp:nvSpPr>
      <dsp:spPr>
        <a:xfrm>
          <a:off x="9205375" y="680577"/>
          <a:ext cx="1071289" cy="107128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E8C097-5328-4A51-92CC-6F3E6FF4077D}">
      <dsp:nvSpPr>
        <dsp:cNvPr id="0" name=""/>
        <dsp:cNvSpPr/>
      </dsp:nvSpPr>
      <dsp:spPr>
        <a:xfrm>
          <a:off x="8550698" y="2068112"/>
          <a:ext cx="238064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🎛️ Uses CSS grid layout</a:t>
          </a:r>
          <a:endParaRPr lang="en-US" sz="1700" kern="1200"/>
        </a:p>
      </dsp:txBody>
      <dsp:txXfrm>
        <a:off x="8550698" y="2068112"/>
        <a:ext cx="2380642" cy="720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152DC2-6D56-4025-83E0-7FF115715522}">
      <dsp:nvSpPr>
        <dsp:cNvPr id="0" name=""/>
        <dsp:cNvSpPr/>
      </dsp:nvSpPr>
      <dsp:spPr>
        <a:xfrm>
          <a:off x="1128578" y="26443"/>
          <a:ext cx="1406812" cy="1406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47BBBF-B8BC-4696-8B10-AFC1EF49F122}">
      <dsp:nvSpPr>
        <dsp:cNvPr id="0" name=""/>
        <dsp:cNvSpPr/>
      </dsp:nvSpPr>
      <dsp:spPr>
        <a:xfrm>
          <a:off x="1428391" y="326256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61A7AF-B6C2-4306-ADA3-FFA3A39F10FE}">
      <dsp:nvSpPr>
        <dsp:cNvPr id="0" name=""/>
        <dsp:cNvSpPr/>
      </dsp:nvSpPr>
      <dsp:spPr>
        <a:xfrm>
          <a:off x="678860" y="1871443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0" i="0" kern="1200" baseline="0"/>
            <a:t>🧑‍🏫 Teacher, 👨‍🎓 Student, 📚 Subject, 🏢 Department, 🏫 Room, ⏰ TimeSlot models</a:t>
          </a:r>
          <a:endParaRPr lang="en-US" sz="1300" kern="1200"/>
        </a:p>
      </dsp:txBody>
      <dsp:txXfrm>
        <a:off x="678860" y="1871443"/>
        <a:ext cx="2306250" cy="720000"/>
      </dsp:txXfrm>
    </dsp:sp>
    <dsp:sp modelId="{C7759EBD-C4BB-4E69-AF7F-961E07C74598}">
      <dsp:nvSpPr>
        <dsp:cNvPr id="0" name=""/>
        <dsp:cNvSpPr/>
      </dsp:nvSpPr>
      <dsp:spPr>
        <a:xfrm>
          <a:off x="3838422" y="26443"/>
          <a:ext cx="1406812" cy="1406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BF4B52-B088-4528-9258-A5402CEADA7A}">
      <dsp:nvSpPr>
        <dsp:cNvPr id="0" name=""/>
        <dsp:cNvSpPr/>
      </dsp:nvSpPr>
      <dsp:spPr>
        <a:xfrm>
          <a:off x="4138235" y="326256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7E77D2-2D12-4EDF-8613-26C51B6E9F22}">
      <dsp:nvSpPr>
        <dsp:cNvPr id="0" name=""/>
        <dsp:cNvSpPr/>
      </dsp:nvSpPr>
      <dsp:spPr>
        <a:xfrm>
          <a:off x="3388703" y="1871443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0" i="0" kern="1200" baseline="0"/>
            <a:t>🔄 Shared and extended by all functional apps</a:t>
          </a:r>
          <a:endParaRPr lang="en-US" sz="1300" kern="1200"/>
        </a:p>
      </dsp:txBody>
      <dsp:txXfrm>
        <a:off x="3388703" y="1871443"/>
        <a:ext cx="2306250" cy="720000"/>
      </dsp:txXfrm>
    </dsp:sp>
    <dsp:sp modelId="{ADEB8D64-B416-45F4-A6FF-4CF5E4FA4385}">
      <dsp:nvSpPr>
        <dsp:cNvPr id="0" name=""/>
        <dsp:cNvSpPr/>
      </dsp:nvSpPr>
      <dsp:spPr>
        <a:xfrm>
          <a:off x="2483500" y="3168006"/>
          <a:ext cx="1406812" cy="1406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9C23D1-D718-4FEA-A163-BC09575CBD08}">
      <dsp:nvSpPr>
        <dsp:cNvPr id="0" name=""/>
        <dsp:cNvSpPr/>
      </dsp:nvSpPr>
      <dsp:spPr>
        <a:xfrm>
          <a:off x="2783313" y="3467818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1BD01B-C62F-4B23-81AF-7B5E93B0A11C}">
      <dsp:nvSpPr>
        <dsp:cNvPr id="0" name=""/>
        <dsp:cNvSpPr/>
      </dsp:nvSpPr>
      <dsp:spPr>
        <a:xfrm>
          <a:off x="2033781" y="5013006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0" i="0" kern="1200" baseline="0"/>
            <a:t>🔗 Defines relationships and scheduling</a:t>
          </a:r>
          <a:endParaRPr lang="en-US" sz="1300" kern="1200"/>
        </a:p>
      </dsp:txBody>
      <dsp:txXfrm>
        <a:off x="2033781" y="5013006"/>
        <a:ext cx="2306250" cy="7200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F8590B-E42B-402D-99B0-EDEEEE55F006}">
      <dsp:nvSpPr>
        <dsp:cNvPr id="0" name=""/>
        <dsp:cNvSpPr/>
      </dsp:nvSpPr>
      <dsp:spPr>
        <a:xfrm>
          <a:off x="4873" y="1095083"/>
          <a:ext cx="2130870" cy="12785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📂 Stores media files: assignments, submissions, profile pictures</a:t>
          </a:r>
          <a:endParaRPr lang="en-US" sz="1800" kern="1200"/>
        </a:p>
      </dsp:txBody>
      <dsp:txXfrm>
        <a:off x="42320" y="1132530"/>
        <a:ext cx="2055976" cy="1203628"/>
      </dsp:txXfrm>
    </dsp:sp>
    <dsp:sp modelId="{BA7542AE-3880-4FD8-A779-A86C7DEE4C8B}">
      <dsp:nvSpPr>
        <dsp:cNvPr id="0" name=""/>
        <dsp:cNvSpPr/>
      </dsp:nvSpPr>
      <dsp:spPr>
        <a:xfrm>
          <a:off x="2348831" y="1470117"/>
          <a:ext cx="451744" cy="5284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348831" y="1575808"/>
        <a:ext cx="316221" cy="317073"/>
      </dsp:txXfrm>
    </dsp:sp>
    <dsp:sp modelId="{9ED87A3A-0B19-40F8-B2AA-58E6DACB1B57}">
      <dsp:nvSpPr>
        <dsp:cNvPr id="0" name=""/>
        <dsp:cNvSpPr/>
      </dsp:nvSpPr>
      <dsp:spPr>
        <a:xfrm>
          <a:off x="2988092" y="1095083"/>
          <a:ext cx="2130870" cy="12785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✅ Validates uploads by type and size</a:t>
          </a:r>
          <a:endParaRPr lang="en-US" sz="1800" kern="1200"/>
        </a:p>
      </dsp:txBody>
      <dsp:txXfrm>
        <a:off x="3025539" y="1132530"/>
        <a:ext cx="2055976" cy="1203628"/>
      </dsp:txXfrm>
    </dsp:sp>
    <dsp:sp modelId="{AD1295B2-6BCB-4A26-BE2C-256C925008A8}">
      <dsp:nvSpPr>
        <dsp:cNvPr id="0" name=""/>
        <dsp:cNvSpPr/>
      </dsp:nvSpPr>
      <dsp:spPr>
        <a:xfrm>
          <a:off x="5332050" y="1470117"/>
          <a:ext cx="451744" cy="5284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332050" y="1575808"/>
        <a:ext cx="316221" cy="317073"/>
      </dsp:txXfrm>
    </dsp:sp>
    <dsp:sp modelId="{F4E31DC7-2442-4629-8E42-3C475BC06AF4}">
      <dsp:nvSpPr>
        <dsp:cNvPr id="0" name=""/>
        <dsp:cNvSpPr/>
      </dsp:nvSpPr>
      <dsp:spPr>
        <a:xfrm>
          <a:off x="5971312" y="1095083"/>
          <a:ext cx="2130870" cy="127852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📝 Managed with Django FileField in forms</a:t>
          </a:r>
          <a:endParaRPr lang="en-US" sz="1800" kern="1200"/>
        </a:p>
      </dsp:txBody>
      <dsp:txXfrm>
        <a:off x="6008759" y="1132530"/>
        <a:ext cx="2055976" cy="1203628"/>
      </dsp:txXfrm>
    </dsp:sp>
    <dsp:sp modelId="{F8393B55-90EF-4470-B083-53E74976C930}">
      <dsp:nvSpPr>
        <dsp:cNvPr id="0" name=""/>
        <dsp:cNvSpPr/>
      </dsp:nvSpPr>
      <dsp:spPr>
        <a:xfrm>
          <a:off x="8315270" y="1470117"/>
          <a:ext cx="451744" cy="5284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315270" y="1575808"/>
        <a:ext cx="316221" cy="317073"/>
      </dsp:txXfrm>
    </dsp:sp>
    <dsp:sp modelId="{9BF56A61-E221-4859-92CF-E5113C549ACD}">
      <dsp:nvSpPr>
        <dsp:cNvPr id="0" name=""/>
        <dsp:cNvSpPr/>
      </dsp:nvSpPr>
      <dsp:spPr>
        <a:xfrm>
          <a:off x="8954531" y="1095083"/>
          <a:ext cx="2130870" cy="127852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📁 Media organized under /media/</a:t>
          </a:r>
          <a:endParaRPr lang="en-US" sz="1800" kern="1200"/>
        </a:p>
      </dsp:txBody>
      <dsp:txXfrm>
        <a:off x="8991978" y="1132530"/>
        <a:ext cx="2055976" cy="120362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A5842E-4218-4D23-B1F8-7B1D2C2C92F2}">
      <dsp:nvSpPr>
        <dsp:cNvPr id="0" name=""/>
        <dsp:cNvSpPr/>
      </dsp:nvSpPr>
      <dsp:spPr>
        <a:xfrm>
          <a:off x="0" y="64524"/>
          <a:ext cx="6373813" cy="133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baseline="0"/>
            <a:t>🔍 Debug view for all URLs</a:t>
          </a:r>
          <a:endParaRPr lang="en-US" sz="3200" kern="1200"/>
        </a:p>
      </dsp:txBody>
      <dsp:txXfrm>
        <a:off x="65339" y="129863"/>
        <a:ext cx="6243135" cy="1207802"/>
      </dsp:txXfrm>
    </dsp:sp>
    <dsp:sp modelId="{1B7E0551-3AA2-44AF-A72B-00614137FE43}">
      <dsp:nvSpPr>
        <dsp:cNvPr id="0" name=""/>
        <dsp:cNvSpPr/>
      </dsp:nvSpPr>
      <dsp:spPr>
        <a:xfrm>
          <a:off x="0" y="1495164"/>
          <a:ext cx="6373813" cy="1338480"/>
        </a:xfrm>
        <a:prstGeom prst="roundRect">
          <a:avLst/>
        </a:prstGeom>
        <a:solidFill>
          <a:schemeClr val="accent2">
            <a:hueOff val="2564293"/>
            <a:satOff val="2735"/>
            <a:lumOff val="85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baseline="0"/>
            <a:t>🧪 Trial page for UI component testing</a:t>
          </a:r>
          <a:endParaRPr lang="en-US" sz="3200" kern="1200"/>
        </a:p>
      </dsp:txBody>
      <dsp:txXfrm>
        <a:off x="65339" y="1560503"/>
        <a:ext cx="6243135" cy="1207802"/>
      </dsp:txXfrm>
    </dsp:sp>
    <dsp:sp modelId="{65CD14F2-4F95-4287-813C-C013A5082B04}">
      <dsp:nvSpPr>
        <dsp:cNvPr id="0" name=""/>
        <dsp:cNvSpPr/>
      </dsp:nvSpPr>
      <dsp:spPr>
        <a:xfrm>
          <a:off x="0" y="2925805"/>
          <a:ext cx="6373813" cy="1338480"/>
        </a:xfrm>
        <a:prstGeom prst="roundRect">
          <a:avLst/>
        </a:prstGeom>
        <a:solidFill>
          <a:schemeClr val="accent2">
            <a:hueOff val="5128586"/>
            <a:satOff val="5470"/>
            <a:lumOff val="17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baseline="0"/>
            <a:t>📦 Fixture files for test data</a:t>
          </a:r>
          <a:endParaRPr lang="en-US" sz="3200" kern="1200"/>
        </a:p>
      </dsp:txBody>
      <dsp:txXfrm>
        <a:off x="65339" y="2991144"/>
        <a:ext cx="6243135" cy="1207802"/>
      </dsp:txXfrm>
    </dsp:sp>
    <dsp:sp modelId="{07AF9FBE-893E-4552-8E11-01CA6B2B6CB5}">
      <dsp:nvSpPr>
        <dsp:cNvPr id="0" name=""/>
        <dsp:cNvSpPr/>
      </dsp:nvSpPr>
      <dsp:spPr>
        <a:xfrm>
          <a:off x="0" y="4356445"/>
          <a:ext cx="6373813" cy="1338480"/>
        </a:xfrm>
        <a:prstGeom prst="roundRect">
          <a:avLst/>
        </a:prstGeom>
        <a:solidFill>
          <a:schemeClr val="accent2">
            <a:hueOff val="7692880"/>
            <a:satOff val="8205"/>
            <a:lumOff val="25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baseline="0"/>
            <a:t>⚙️ Customized Django admin interfaces</a:t>
          </a:r>
          <a:endParaRPr lang="en-US" sz="3200" kern="1200"/>
        </a:p>
      </dsp:txBody>
      <dsp:txXfrm>
        <a:off x="65339" y="4421784"/>
        <a:ext cx="6243135" cy="120780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1E83FE-131E-468A-9AF5-4AB5C1B907CA}">
      <dsp:nvSpPr>
        <dsp:cNvPr id="0" name=""/>
        <dsp:cNvSpPr/>
      </dsp:nvSpPr>
      <dsp:spPr>
        <a:xfrm>
          <a:off x="273651" y="908524"/>
          <a:ext cx="839583" cy="839583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BC23B9-0AB6-4B51-AB78-0193E2F8ACC5}">
      <dsp:nvSpPr>
        <dsp:cNvPr id="0" name=""/>
        <dsp:cNvSpPr/>
      </dsp:nvSpPr>
      <dsp:spPr>
        <a:xfrm>
          <a:off x="452579" y="1087452"/>
          <a:ext cx="481728" cy="4817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1519D4-6FF7-4A48-8160-46B80B931C1E}">
      <dsp:nvSpPr>
        <dsp:cNvPr id="0" name=""/>
        <dsp:cNvSpPr/>
      </dsp:nvSpPr>
      <dsp:spPr>
        <a:xfrm>
          <a:off x="5260" y="2009618"/>
          <a:ext cx="1376367" cy="550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baseline="0"/>
            <a:t>/accounts/</a:t>
          </a:r>
          <a:endParaRPr lang="en-US" sz="1600" kern="1200"/>
        </a:p>
      </dsp:txBody>
      <dsp:txXfrm>
        <a:off x="5260" y="2009618"/>
        <a:ext cx="1376367" cy="550546"/>
      </dsp:txXfrm>
    </dsp:sp>
    <dsp:sp modelId="{CAB017B1-D10B-4F3A-A776-D383557C34AB}">
      <dsp:nvSpPr>
        <dsp:cNvPr id="0" name=""/>
        <dsp:cNvSpPr/>
      </dsp:nvSpPr>
      <dsp:spPr>
        <a:xfrm>
          <a:off x="1890883" y="908524"/>
          <a:ext cx="839583" cy="839583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3337C3-4B0E-4254-BDC5-1392EC6058E8}">
      <dsp:nvSpPr>
        <dsp:cNvPr id="0" name=""/>
        <dsp:cNvSpPr/>
      </dsp:nvSpPr>
      <dsp:spPr>
        <a:xfrm>
          <a:off x="2069810" y="1087452"/>
          <a:ext cx="481728" cy="4817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FEA728-ADAE-443F-B078-9F7417CDC339}">
      <dsp:nvSpPr>
        <dsp:cNvPr id="0" name=""/>
        <dsp:cNvSpPr/>
      </dsp:nvSpPr>
      <dsp:spPr>
        <a:xfrm>
          <a:off x="1622491" y="2009618"/>
          <a:ext cx="1376367" cy="550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baseline="0"/>
            <a:t>/attendance/</a:t>
          </a:r>
          <a:endParaRPr lang="en-US" sz="1600" kern="1200"/>
        </a:p>
      </dsp:txBody>
      <dsp:txXfrm>
        <a:off x="1622491" y="2009618"/>
        <a:ext cx="1376367" cy="550546"/>
      </dsp:txXfrm>
    </dsp:sp>
    <dsp:sp modelId="{E93C57B1-C572-4E98-8887-62BA19EAD67D}">
      <dsp:nvSpPr>
        <dsp:cNvPr id="0" name=""/>
        <dsp:cNvSpPr/>
      </dsp:nvSpPr>
      <dsp:spPr>
        <a:xfrm>
          <a:off x="3508114" y="908524"/>
          <a:ext cx="839583" cy="839583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C8DAA0-43D3-4C53-BCF6-8E098A8C5276}">
      <dsp:nvSpPr>
        <dsp:cNvPr id="0" name=""/>
        <dsp:cNvSpPr/>
      </dsp:nvSpPr>
      <dsp:spPr>
        <a:xfrm>
          <a:off x="3687042" y="1087452"/>
          <a:ext cx="481728" cy="4817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C02D83-A46D-4974-84F3-F1F07712D343}">
      <dsp:nvSpPr>
        <dsp:cNvPr id="0" name=""/>
        <dsp:cNvSpPr/>
      </dsp:nvSpPr>
      <dsp:spPr>
        <a:xfrm>
          <a:off x="3239722" y="2009618"/>
          <a:ext cx="1376367" cy="550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baseline="0"/>
            <a:t>/assignments/</a:t>
          </a:r>
          <a:endParaRPr lang="en-US" sz="1600" kern="1200"/>
        </a:p>
      </dsp:txBody>
      <dsp:txXfrm>
        <a:off x="3239722" y="2009618"/>
        <a:ext cx="1376367" cy="550546"/>
      </dsp:txXfrm>
    </dsp:sp>
    <dsp:sp modelId="{4C8CAF99-E72A-4A1E-8F00-AD44C8557EE2}">
      <dsp:nvSpPr>
        <dsp:cNvPr id="0" name=""/>
        <dsp:cNvSpPr/>
      </dsp:nvSpPr>
      <dsp:spPr>
        <a:xfrm>
          <a:off x="5125346" y="908524"/>
          <a:ext cx="839583" cy="839583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FB8546-64F8-4866-ACA2-61FAC0F24318}">
      <dsp:nvSpPr>
        <dsp:cNvPr id="0" name=""/>
        <dsp:cNvSpPr/>
      </dsp:nvSpPr>
      <dsp:spPr>
        <a:xfrm>
          <a:off x="5304273" y="1087452"/>
          <a:ext cx="481728" cy="4817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4D3AEA-F092-4570-BDFE-99A74EF993F0}">
      <dsp:nvSpPr>
        <dsp:cNvPr id="0" name=""/>
        <dsp:cNvSpPr/>
      </dsp:nvSpPr>
      <dsp:spPr>
        <a:xfrm>
          <a:off x="4856954" y="2009618"/>
          <a:ext cx="1376367" cy="550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baseline="0"/>
            <a:t>/results/</a:t>
          </a:r>
          <a:endParaRPr lang="en-US" sz="1600" kern="1200"/>
        </a:p>
      </dsp:txBody>
      <dsp:txXfrm>
        <a:off x="4856954" y="2009618"/>
        <a:ext cx="1376367" cy="550546"/>
      </dsp:txXfrm>
    </dsp:sp>
    <dsp:sp modelId="{AF5B2D8F-7CDF-4E47-AFAB-F0813049FACF}">
      <dsp:nvSpPr>
        <dsp:cNvPr id="0" name=""/>
        <dsp:cNvSpPr/>
      </dsp:nvSpPr>
      <dsp:spPr>
        <a:xfrm>
          <a:off x="6742577" y="908524"/>
          <a:ext cx="839583" cy="839583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FE2C74-671B-4620-9652-0E78DF272FB4}">
      <dsp:nvSpPr>
        <dsp:cNvPr id="0" name=""/>
        <dsp:cNvSpPr/>
      </dsp:nvSpPr>
      <dsp:spPr>
        <a:xfrm>
          <a:off x="6921505" y="1087452"/>
          <a:ext cx="481728" cy="4817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64719-A4B9-4617-9FC5-FB22D8981E12}">
      <dsp:nvSpPr>
        <dsp:cNvPr id="0" name=""/>
        <dsp:cNvSpPr/>
      </dsp:nvSpPr>
      <dsp:spPr>
        <a:xfrm>
          <a:off x="6474185" y="2009618"/>
          <a:ext cx="1376367" cy="550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baseline="0"/>
            <a:t>/materials/</a:t>
          </a:r>
          <a:endParaRPr lang="en-US" sz="1600" kern="1200"/>
        </a:p>
      </dsp:txBody>
      <dsp:txXfrm>
        <a:off x="6474185" y="2009618"/>
        <a:ext cx="1376367" cy="550546"/>
      </dsp:txXfrm>
    </dsp:sp>
    <dsp:sp modelId="{B29B7DF9-8BFC-458D-89B7-CE90C70A3CEC}">
      <dsp:nvSpPr>
        <dsp:cNvPr id="0" name=""/>
        <dsp:cNvSpPr/>
      </dsp:nvSpPr>
      <dsp:spPr>
        <a:xfrm>
          <a:off x="8359808" y="908524"/>
          <a:ext cx="839583" cy="839583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4474F3-F7EB-46BF-A46D-88CC0F5AEFFD}">
      <dsp:nvSpPr>
        <dsp:cNvPr id="0" name=""/>
        <dsp:cNvSpPr/>
      </dsp:nvSpPr>
      <dsp:spPr>
        <a:xfrm>
          <a:off x="8538736" y="1087452"/>
          <a:ext cx="481728" cy="4817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57D90-4197-40EA-9BEB-61F75FF1B9C4}">
      <dsp:nvSpPr>
        <dsp:cNvPr id="0" name=""/>
        <dsp:cNvSpPr/>
      </dsp:nvSpPr>
      <dsp:spPr>
        <a:xfrm>
          <a:off x="8091417" y="2009618"/>
          <a:ext cx="1376367" cy="550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baseline="0"/>
            <a:t>/timetable/</a:t>
          </a:r>
          <a:endParaRPr lang="en-US" sz="1600" kern="1200"/>
        </a:p>
      </dsp:txBody>
      <dsp:txXfrm>
        <a:off x="8091417" y="2009618"/>
        <a:ext cx="1376367" cy="550546"/>
      </dsp:txXfrm>
    </dsp:sp>
    <dsp:sp modelId="{C8871D29-453B-4875-9951-7DBC6DE268A4}">
      <dsp:nvSpPr>
        <dsp:cNvPr id="0" name=""/>
        <dsp:cNvSpPr/>
      </dsp:nvSpPr>
      <dsp:spPr>
        <a:xfrm>
          <a:off x="9977040" y="908524"/>
          <a:ext cx="839583" cy="839583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BC3540-F8B5-45CB-A097-56577183310F}">
      <dsp:nvSpPr>
        <dsp:cNvPr id="0" name=""/>
        <dsp:cNvSpPr/>
      </dsp:nvSpPr>
      <dsp:spPr>
        <a:xfrm>
          <a:off x="10155968" y="1087452"/>
          <a:ext cx="481728" cy="48172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742F79-10B0-4564-9009-A857F4AC6885}">
      <dsp:nvSpPr>
        <dsp:cNvPr id="0" name=""/>
        <dsp:cNvSpPr/>
      </dsp:nvSpPr>
      <dsp:spPr>
        <a:xfrm>
          <a:off x="9708648" y="2009618"/>
          <a:ext cx="1376367" cy="550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baseline="0"/>
            <a:t>/admin/</a:t>
          </a:r>
          <a:endParaRPr lang="en-US" sz="1600" kern="1200"/>
        </a:p>
      </dsp:txBody>
      <dsp:txXfrm>
        <a:off x="9708648" y="2009618"/>
        <a:ext cx="1376367" cy="55054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91A944-695C-47D9-8AAE-EA84F3FB13DA}">
      <dsp:nvSpPr>
        <dsp:cNvPr id="0" name=""/>
        <dsp:cNvSpPr/>
      </dsp:nvSpPr>
      <dsp:spPr>
        <a:xfrm>
          <a:off x="766138" y="654345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CDE85C-F26C-424B-8E20-2D0048B6EC43}">
      <dsp:nvSpPr>
        <dsp:cNvPr id="0" name=""/>
        <dsp:cNvSpPr/>
      </dsp:nvSpPr>
      <dsp:spPr>
        <a:xfrm>
          <a:off x="1000138" y="888345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64F897-1D3F-41AB-ADB1-5F75AF73EFD3}">
      <dsp:nvSpPr>
        <dsp:cNvPr id="0" name=""/>
        <dsp:cNvSpPr/>
      </dsp:nvSpPr>
      <dsp:spPr>
        <a:xfrm>
          <a:off x="415138" y="209434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0" i="0" kern="1200" baseline="0"/>
            <a:t>🔔 Notification system for deadlines and marks</a:t>
          </a:r>
          <a:endParaRPr lang="en-US" sz="1400" kern="1200"/>
        </a:p>
      </dsp:txBody>
      <dsp:txXfrm>
        <a:off x="415138" y="2094345"/>
        <a:ext cx="1800000" cy="720000"/>
      </dsp:txXfrm>
    </dsp:sp>
    <dsp:sp modelId="{8C4A70B6-2095-4470-950E-EA2635E0DB8A}">
      <dsp:nvSpPr>
        <dsp:cNvPr id="0" name=""/>
        <dsp:cNvSpPr/>
      </dsp:nvSpPr>
      <dsp:spPr>
        <a:xfrm>
          <a:off x="2881138" y="654345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89F14E-EF09-4CEF-A2E1-56047A3F9296}">
      <dsp:nvSpPr>
        <dsp:cNvPr id="0" name=""/>
        <dsp:cNvSpPr/>
      </dsp:nvSpPr>
      <dsp:spPr>
        <a:xfrm>
          <a:off x="3115138" y="888345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604D7A-F302-44FD-AB0F-1BE9188C9A95}">
      <dsp:nvSpPr>
        <dsp:cNvPr id="0" name=""/>
        <dsp:cNvSpPr/>
      </dsp:nvSpPr>
      <dsp:spPr>
        <a:xfrm>
          <a:off x="2530138" y="209434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0" i="0" kern="1200" baseline="0"/>
            <a:t>📢 Announcement module</a:t>
          </a:r>
          <a:endParaRPr lang="en-US" sz="1400" kern="1200"/>
        </a:p>
      </dsp:txBody>
      <dsp:txXfrm>
        <a:off x="2530138" y="2094345"/>
        <a:ext cx="1800000" cy="720000"/>
      </dsp:txXfrm>
    </dsp:sp>
    <dsp:sp modelId="{4258D1DF-E44F-41BE-900D-254BC41A8BCC}">
      <dsp:nvSpPr>
        <dsp:cNvPr id="0" name=""/>
        <dsp:cNvSpPr/>
      </dsp:nvSpPr>
      <dsp:spPr>
        <a:xfrm>
          <a:off x="4996138" y="654345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38AC0F-85BE-43D9-BF6C-3AA06808E00F}">
      <dsp:nvSpPr>
        <dsp:cNvPr id="0" name=""/>
        <dsp:cNvSpPr/>
      </dsp:nvSpPr>
      <dsp:spPr>
        <a:xfrm>
          <a:off x="5230138" y="888345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B0F28-B864-4BA7-A48E-B4FAE94FDA64}">
      <dsp:nvSpPr>
        <dsp:cNvPr id="0" name=""/>
        <dsp:cNvSpPr/>
      </dsp:nvSpPr>
      <dsp:spPr>
        <a:xfrm>
          <a:off x="4645138" y="209434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0" i="0" kern="1200" baseline="0"/>
            <a:t>📈 Performance analytics</a:t>
          </a:r>
          <a:endParaRPr lang="en-US" sz="1400" kern="1200"/>
        </a:p>
      </dsp:txBody>
      <dsp:txXfrm>
        <a:off x="4645138" y="2094345"/>
        <a:ext cx="1800000" cy="720000"/>
      </dsp:txXfrm>
    </dsp:sp>
    <dsp:sp modelId="{F5738736-954A-48C9-8F0B-179D6DA6B582}">
      <dsp:nvSpPr>
        <dsp:cNvPr id="0" name=""/>
        <dsp:cNvSpPr/>
      </dsp:nvSpPr>
      <dsp:spPr>
        <a:xfrm>
          <a:off x="7111138" y="654345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500272-ED9F-4795-867D-DA44FA1AEF4A}">
      <dsp:nvSpPr>
        <dsp:cNvPr id="0" name=""/>
        <dsp:cNvSpPr/>
      </dsp:nvSpPr>
      <dsp:spPr>
        <a:xfrm>
          <a:off x="7345138" y="888345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0A0517-CA53-4655-B2E2-E681A8022D04}">
      <dsp:nvSpPr>
        <dsp:cNvPr id="0" name=""/>
        <dsp:cNvSpPr/>
      </dsp:nvSpPr>
      <dsp:spPr>
        <a:xfrm>
          <a:off x="6760138" y="209434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0" i="0" kern="1200" baseline="0"/>
            <a:t>🔒 Two-factor authentication (2FA)</a:t>
          </a:r>
          <a:endParaRPr lang="en-US" sz="1400" kern="1200"/>
        </a:p>
      </dsp:txBody>
      <dsp:txXfrm>
        <a:off x="6760138" y="2094345"/>
        <a:ext cx="1800000" cy="720000"/>
      </dsp:txXfrm>
    </dsp:sp>
    <dsp:sp modelId="{0EC8E4C3-F432-4E76-B026-BB7E65D082EF}">
      <dsp:nvSpPr>
        <dsp:cNvPr id="0" name=""/>
        <dsp:cNvSpPr/>
      </dsp:nvSpPr>
      <dsp:spPr>
        <a:xfrm>
          <a:off x="9226138" y="654345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DD881C-2EFB-46CE-AB41-C0BE52B33D15}">
      <dsp:nvSpPr>
        <dsp:cNvPr id="0" name=""/>
        <dsp:cNvSpPr/>
      </dsp:nvSpPr>
      <dsp:spPr>
        <a:xfrm>
          <a:off x="9460138" y="888345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EA3FDA-4CF1-4569-869A-6654579CDC8B}">
      <dsp:nvSpPr>
        <dsp:cNvPr id="0" name=""/>
        <dsp:cNvSpPr/>
      </dsp:nvSpPr>
      <dsp:spPr>
        <a:xfrm>
          <a:off x="8875138" y="209434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0" i="0" kern="1200" baseline="0"/>
            <a:t>🌍 Multi-language support</a:t>
          </a:r>
          <a:endParaRPr lang="en-US" sz="1400" kern="1200"/>
        </a:p>
      </dsp:txBody>
      <dsp:txXfrm>
        <a:off x="8875138" y="2094345"/>
        <a:ext cx="1800000" cy="72000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FB993B-50F0-4257-BEB6-CB9E47D36705}">
      <dsp:nvSpPr>
        <dsp:cNvPr id="0" name=""/>
        <dsp:cNvSpPr/>
      </dsp:nvSpPr>
      <dsp:spPr>
        <a:xfrm>
          <a:off x="3249" y="875352"/>
          <a:ext cx="2319860" cy="14731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8EB0AF-6AFE-470A-A3C9-25FB6AE32513}">
      <dsp:nvSpPr>
        <dsp:cNvPr id="0" name=""/>
        <dsp:cNvSpPr/>
      </dsp:nvSpPr>
      <dsp:spPr>
        <a:xfrm>
          <a:off x="261011" y="1120226"/>
          <a:ext cx="2319860" cy="14731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🐍 Python 3.11+</a:t>
          </a:r>
          <a:endParaRPr lang="en-US" sz="2100" kern="1200"/>
        </a:p>
      </dsp:txBody>
      <dsp:txXfrm>
        <a:off x="304157" y="1163372"/>
        <a:ext cx="2233568" cy="1386819"/>
      </dsp:txXfrm>
    </dsp:sp>
    <dsp:sp modelId="{88925E9C-1434-4B18-8EFA-79DD62F71646}">
      <dsp:nvSpPr>
        <dsp:cNvPr id="0" name=""/>
        <dsp:cNvSpPr/>
      </dsp:nvSpPr>
      <dsp:spPr>
        <a:xfrm>
          <a:off x="2838634" y="875352"/>
          <a:ext cx="2319860" cy="14731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6C103F-8BD0-4404-B1A7-13DDAE7D3044}">
      <dsp:nvSpPr>
        <dsp:cNvPr id="0" name=""/>
        <dsp:cNvSpPr/>
      </dsp:nvSpPr>
      <dsp:spPr>
        <a:xfrm>
          <a:off x="3096396" y="1120226"/>
          <a:ext cx="2319860" cy="14731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🌐 Django 5.2.x</a:t>
          </a:r>
          <a:endParaRPr lang="en-US" sz="2100" kern="1200"/>
        </a:p>
      </dsp:txBody>
      <dsp:txXfrm>
        <a:off x="3139542" y="1163372"/>
        <a:ext cx="2233568" cy="1386819"/>
      </dsp:txXfrm>
    </dsp:sp>
    <dsp:sp modelId="{84170D23-46B4-43AD-9BF8-4BC845738F72}">
      <dsp:nvSpPr>
        <dsp:cNvPr id="0" name=""/>
        <dsp:cNvSpPr/>
      </dsp:nvSpPr>
      <dsp:spPr>
        <a:xfrm>
          <a:off x="5674019" y="875352"/>
          <a:ext cx="2319860" cy="14731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46E7A-0468-4179-B82F-0CE24583D00E}">
      <dsp:nvSpPr>
        <dsp:cNvPr id="0" name=""/>
        <dsp:cNvSpPr/>
      </dsp:nvSpPr>
      <dsp:spPr>
        <a:xfrm>
          <a:off x="5931781" y="1120226"/>
          <a:ext cx="2319860" cy="14731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▶️ Run with python manage.py runserver</a:t>
          </a:r>
          <a:endParaRPr lang="en-US" sz="2100" kern="1200"/>
        </a:p>
      </dsp:txBody>
      <dsp:txXfrm>
        <a:off x="5974927" y="1163372"/>
        <a:ext cx="2233568" cy="1386819"/>
      </dsp:txXfrm>
    </dsp:sp>
    <dsp:sp modelId="{6DA3A17F-3C21-4A5D-9AC0-239090E9B23B}">
      <dsp:nvSpPr>
        <dsp:cNvPr id="0" name=""/>
        <dsp:cNvSpPr/>
      </dsp:nvSpPr>
      <dsp:spPr>
        <a:xfrm>
          <a:off x="8509404" y="875352"/>
          <a:ext cx="2319860" cy="14731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840EB9-86B2-428D-A8FE-FD2E1174BD50}">
      <dsp:nvSpPr>
        <dsp:cNvPr id="0" name=""/>
        <dsp:cNvSpPr/>
      </dsp:nvSpPr>
      <dsp:spPr>
        <a:xfrm>
          <a:off x="8767166" y="1120226"/>
          <a:ext cx="2319860" cy="14731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🛠️ Create admin user with createsuperuser</a:t>
          </a:r>
          <a:endParaRPr lang="en-US" sz="2100" kern="1200"/>
        </a:p>
      </dsp:txBody>
      <dsp:txXfrm>
        <a:off x="8810312" y="1163372"/>
        <a:ext cx="2233568" cy="13868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482511-79F7-440C-8926-6D9094A4E1F1}">
      <dsp:nvSpPr>
        <dsp:cNvPr id="0" name=""/>
        <dsp:cNvSpPr/>
      </dsp:nvSpPr>
      <dsp:spPr>
        <a:xfrm>
          <a:off x="0" y="703"/>
          <a:ext cx="637381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7F78CC-3258-4291-A9CC-8176ABC53C0B}">
      <dsp:nvSpPr>
        <dsp:cNvPr id="0" name=""/>
        <dsp:cNvSpPr/>
      </dsp:nvSpPr>
      <dsp:spPr>
        <a:xfrm>
          <a:off x="0" y="703"/>
          <a:ext cx="6373813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baseline="0" dirty="0"/>
            <a:t>👩‍🎓👨‍🏫 Designed primarily for </a:t>
          </a:r>
          <a:r>
            <a:rPr lang="en-US" sz="2800" b="1" i="0" kern="1200" baseline="0" dirty="0"/>
            <a:t>HCOE students and teachers</a:t>
          </a:r>
          <a:endParaRPr lang="en-US" sz="2800" kern="1200" dirty="0"/>
        </a:p>
      </dsp:txBody>
      <dsp:txXfrm>
        <a:off x="0" y="703"/>
        <a:ext cx="6373813" cy="1151608"/>
      </dsp:txXfrm>
    </dsp:sp>
    <dsp:sp modelId="{B5545000-1335-41B1-88AC-E8CCC9445589}">
      <dsp:nvSpPr>
        <dsp:cNvPr id="0" name=""/>
        <dsp:cNvSpPr/>
      </dsp:nvSpPr>
      <dsp:spPr>
        <a:xfrm>
          <a:off x="0" y="1152311"/>
          <a:ext cx="6373813" cy="0"/>
        </a:xfrm>
        <a:prstGeom prst="line">
          <a:avLst/>
        </a:prstGeom>
        <a:solidFill>
          <a:schemeClr val="accent2">
            <a:hueOff val="1923220"/>
            <a:satOff val="2051"/>
            <a:lumOff val="638"/>
            <a:alphaOff val="0"/>
          </a:schemeClr>
        </a:solidFill>
        <a:ln w="12700" cap="flat" cmpd="sng" algn="ctr">
          <a:solidFill>
            <a:schemeClr val="accent2">
              <a:hueOff val="1923220"/>
              <a:satOff val="2051"/>
              <a:lumOff val="6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E760B4-35DB-464B-9267-D530F8D9C744}">
      <dsp:nvSpPr>
        <dsp:cNvPr id="0" name=""/>
        <dsp:cNvSpPr/>
      </dsp:nvSpPr>
      <dsp:spPr>
        <a:xfrm>
          <a:off x="0" y="1152311"/>
          <a:ext cx="6373813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baseline="0"/>
            <a:t>📧 Uses the domain </a:t>
          </a:r>
          <a:r>
            <a:rPr lang="en-US" sz="2800" b="1" i="0" kern="1200" baseline="0"/>
            <a:t>@hcoe.edu.np</a:t>
          </a:r>
          <a:r>
            <a:rPr lang="en-US" sz="2800" b="0" i="0" kern="1200" baseline="0"/>
            <a:t> for user emails</a:t>
          </a:r>
          <a:endParaRPr lang="en-US" sz="2800" b="0" i="0" kern="1200" baseline="0" dirty="0"/>
        </a:p>
      </dsp:txBody>
      <dsp:txXfrm>
        <a:off x="0" y="1152311"/>
        <a:ext cx="6373813" cy="1151608"/>
      </dsp:txXfrm>
    </dsp:sp>
    <dsp:sp modelId="{4C13F5EE-D267-4A4F-A9A6-BE36F65B2944}">
      <dsp:nvSpPr>
        <dsp:cNvPr id="0" name=""/>
        <dsp:cNvSpPr/>
      </dsp:nvSpPr>
      <dsp:spPr>
        <a:xfrm>
          <a:off x="0" y="2303920"/>
          <a:ext cx="6373813" cy="0"/>
        </a:xfrm>
        <a:prstGeom prst="line">
          <a:avLst/>
        </a:prstGeom>
        <a:solidFill>
          <a:schemeClr val="accent2">
            <a:hueOff val="3846440"/>
            <a:satOff val="4103"/>
            <a:lumOff val="1275"/>
            <a:alphaOff val="0"/>
          </a:schemeClr>
        </a:solidFill>
        <a:ln w="12700" cap="flat" cmpd="sng" algn="ctr">
          <a:solidFill>
            <a:schemeClr val="accent2">
              <a:hueOff val="3846440"/>
              <a:satOff val="4103"/>
              <a:lumOff val="12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D8A65E-E6DD-4D1D-BE81-05D3CC2D1A3A}">
      <dsp:nvSpPr>
        <dsp:cNvPr id="0" name=""/>
        <dsp:cNvSpPr/>
      </dsp:nvSpPr>
      <dsp:spPr>
        <a:xfrm>
          <a:off x="0" y="2303920"/>
          <a:ext cx="6373813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baseline="0"/>
            <a:t>🏫 Tailored features supporting academic workflows at HCOE</a:t>
          </a:r>
          <a:endParaRPr lang="en-US" sz="2800" b="0" i="0" kern="1200" baseline="0" dirty="0"/>
        </a:p>
      </dsp:txBody>
      <dsp:txXfrm>
        <a:off x="0" y="2303920"/>
        <a:ext cx="6373813" cy="1151608"/>
      </dsp:txXfrm>
    </dsp:sp>
    <dsp:sp modelId="{F6004635-A841-486C-A466-F6F07DDFBCC7}">
      <dsp:nvSpPr>
        <dsp:cNvPr id="0" name=""/>
        <dsp:cNvSpPr/>
      </dsp:nvSpPr>
      <dsp:spPr>
        <a:xfrm>
          <a:off x="0" y="3455529"/>
          <a:ext cx="6373813" cy="0"/>
        </a:xfrm>
        <a:prstGeom prst="line">
          <a:avLst/>
        </a:prstGeom>
        <a:solidFill>
          <a:schemeClr val="accent2">
            <a:hueOff val="5769660"/>
            <a:satOff val="6154"/>
            <a:lumOff val="1913"/>
            <a:alphaOff val="0"/>
          </a:schemeClr>
        </a:solidFill>
        <a:ln w="12700" cap="flat" cmpd="sng" algn="ctr">
          <a:solidFill>
            <a:schemeClr val="accent2">
              <a:hueOff val="5769660"/>
              <a:satOff val="6154"/>
              <a:lumOff val="19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606C46-9F92-40D7-BC16-C19DD8DB4137}">
      <dsp:nvSpPr>
        <dsp:cNvPr id="0" name=""/>
        <dsp:cNvSpPr/>
      </dsp:nvSpPr>
      <dsp:spPr>
        <a:xfrm>
          <a:off x="0" y="3455529"/>
          <a:ext cx="6373813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baseline="0"/>
            <a:t>🔐 Role-based access for Admins, Teachers, and Students</a:t>
          </a:r>
          <a:endParaRPr lang="en-US" sz="2800" b="0" i="0" kern="1200" baseline="0" dirty="0"/>
        </a:p>
      </dsp:txBody>
      <dsp:txXfrm>
        <a:off x="0" y="3455529"/>
        <a:ext cx="6373813" cy="1151608"/>
      </dsp:txXfrm>
    </dsp:sp>
    <dsp:sp modelId="{155E4A63-CDEC-4586-B4D9-62667B2157AA}">
      <dsp:nvSpPr>
        <dsp:cNvPr id="0" name=""/>
        <dsp:cNvSpPr/>
      </dsp:nvSpPr>
      <dsp:spPr>
        <a:xfrm>
          <a:off x="0" y="4607138"/>
          <a:ext cx="6373813" cy="0"/>
        </a:xfrm>
        <a:prstGeom prst="line">
          <a:avLst/>
        </a:prstGeom>
        <a:solidFill>
          <a:schemeClr val="accent2">
            <a:hueOff val="7692880"/>
            <a:satOff val="8205"/>
            <a:lumOff val="2551"/>
            <a:alphaOff val="0"/>
          </a:schemeClr>
        </a:solidFill>
        <a:ln w="12700" cap="flat" cmpd="sng" algn="ctr">
          <a:solidFill>
            <a:schemeClr val="accent2">
              <a:hueOff val="7692880"/>
              <a:satOff val="8205"/>
              <a:lumOff val="25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07A906-AE90-41A7-9D7B-0C35A736CFC4}">
      <dsp:nvSpPr>
        <dsp:cNvPr id="0" name=""/>
        <dsp:cNvSpPr/>
      </dsp:nvSpPr>
      <dsp:spPr>
        <a:xfrm>
          <a:off x="0" y="4607138"/>
          <a:ext cx="6373813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☁️ Integrated with </a:t>
          </a:r>
          <a:r>
            <a:rPr lang="en-US" sz="2800" b="1" kern="1200" dirty="0"/>
            <a:t>Microsoft Azure</a:t>
          </a:r>
          <a:r>
            <a:rPr lang="en-US" sz="2800" kern="1200" dirty="0"/>
            <a:t> for secure authentication during registration</a:t>
          </a:r>
        </a:p>
      </dsp:txBody>
      <dsp:txXfrm>
        <a:off x="0" y="4607138"/>
        <a:ext cx="6373813" cy="11516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77CEB6-1F2D-4738-9F65-22156DB4AB3A}">
      <dsp:nvSpPr>
        <dsp:cNvPr id="0" name=""/>
        <dsp:cNvSpPr/>
      </dsp:nvSpPr>
      <dsp:spPr>
        <a:xfrm>
          <a:off x="623160" y="422088"/>
          <a:ext cx="1452191" cy="145219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7113F-4506-4F84-9919-99AAF3D3850E}">
      <dsp:nvSpPr>
        <dsp:cNvPr id="0" name=""/>
        <dsp:cNvSpPr/>
      </dsp:nvSpPr>
      <dsp:spPr>
        <a:xfrm>
          <a:off x="932643" y="731571"/>
          <a:ext cx="833224" cy="8332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E3BE8A-517F-4C57-B9CC-A55CF636370D}">
      <dsp:nvSpPr>
        <dsp:cNvPr id="0" name=""/>
        <dsp:cNvSpPr/>
      </dsp:nvSpPr>
      <dsp:spPr>
        <a:xfrm>
          <a:off x="158934" y="2326601"/>
          <a:ext cx="238064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☁️</a:t>
          </a:r>
          <a:r>
            <a:rPr lang="en-US" sz="1200" b="0" i="0" kern="1200" baseline="0"/>
            <a:t> </a:t>
          </a:r>
          <a:r>
            <a:rPr lang="en-US" sz="1200" b="1" i="0" kern="1200" baseline="0"/>
            <a:t>Azure</a:t>
          </a:r>
          <a:r>
            <a:rPr lang="en-US" sz="1200" b="0" i="0" kern="1200" baseline="0"/>
            <a:t>: Microsoft’s secure API for authentication</a:t>
          </a:r>
          <a:endParaRPr lang="en-US" sz="1200" kern="1200"/>
        </a:p>
      </dsp:txBody>
      <dsp:txXfrm>
        <a:off x="158934" y="2326601"/>
        <a:ext cx="2380642" cy="720000"/>
      </dsp:txXfrm>
    </dsp:sp>
    <dsp:sp modelId="{CD415119-8012-4F03-92AD-2972168278CB}">
      <dsp:nvSpPr>
        <dsp:cNvPr id="0" name=""/>
        <dsp:cNvSpPr/>
      </dsp:nvSpPr>
      <dsp:spPr>
        <a:xfrm>
          <a:off x="3420414" y="422088"/>
          <a:ext cx="1452191" cy="145219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3D27C2-FBE6-455B-980A-D23B9E511EB2}">
      <dsp:nvSpPr>
        <dsp:cNvPr id="0" name=""/>
        <dsp:cNvSpPr/>
      </dsp:nvSpPr>
      <dsp:spPr>
        <a:xfrm>
          <a:off x="3729898" y="731571"/>
          <a:ext cx="833224" cy="8332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1D6D86-2656-4F90-B029-7B8C2A27C076}">
      <dsp:nvSpPr>
        <dsp:cNvPr id="0" name=""/>
        <dsp:cNvSpPr/>
      </dsp:nvSpPr>
      <dsp:spPr>
        <a:xfrm>
          <a:off x="2956189" y="2326601"/>
          <a:ext cx="238064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i="0" kern="1200" baseline="0"/>
            <a:t>📧 Supports login via </a:t>
          </a:r>
          <a:r>
            <a:rPr lang="en-US" sz="1200" b="1" i="0" kern="1200" baseline="0"/>
            <a:t>Microsoft accounts</a:t>
          </a:r>
          <a:r>
            <a:rPr lang="en-US" sz="1200" b="0" i="0" kern="1200" baseline="0"/>
            <a:t> (@hcoe.edu.np and beyond)</a:t>
          </a:r>
          <a:endParaRPr lang="en-US" sz="1200" kern="1200"/>
        </a:p>
      </dsp:txBody>
      <dsp:txXfrm>
        <a:off x="2956189" y="2326601"/>
        <a:ext cx="2380642" cy="720000"/>
      </dsp:txXfrm>
    </dsp:sp>
    <dsp:sp modelId="{233CE6DB-BC13-45DB-84E1-E9543DA20A75}">
      <dsp:nvSpPr>
        <dsp:cNvPr id="0" name=""/>
        <dsp:cNvSpPr/>
      </dsp:nvSpPr>
      <dsp:spPr>
        <a:xfrm>
          <a:off x="6217669" y="422088"/>
          <a:ext cx="1452191" cy="145219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21BAE4-8AF5-46BD-BBA2-FEA1F404D0E4}">
      <dsp:nvSpPr>
        <dsp:cNvPr id="0" name=""/>
        <dsp:cNvSpPr/>
      </dsp:nvSpPr>
      <dsp:spPr>
        <a:xfrm>
          <a:off x="6527152" y="731571"/>
          <a:ext cx="833224" cy="8332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7B3442-22B0-460D-9446-6199E5442EC4}">
      <dsp:nvSpPr>
        <dsp:cNvPr id="0" name=""/>
        <dsp:cNvSpPr/>
      </dsp:nvSpPr>
      <dsp:spPr>
        <a:xfrm>
          <a:off x="5753444" y="2326601"/>
          <a:ext cx="238064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i="0" kern="1200" baseline="0"/>
            <a:t>🏢 Enables </a:t>
          </a:r>
          <a:r>
            <a:rPr lang="en-US" sz="1200" b="1" i="0" kern="1200" baseline="0"/>
            <a:t>organization-based separation</a:t>
          </a:r>
          <a:r>
            <a:rPr lang="en-US" sz="1200" b="0" i="0" kern="1200" baseline="0"/>
            <a:t> of users (e.g., HCOE vs. external)</a:t>
          </a:r>
          <a:endParaRPr lang="en-US" sz="1200" kern="1200"/>
        </a:p>
      </dsp:txBody>
      <dsp:txXfrm>
        <a:off x="5753444" y="2326601"/>
        <a:ext cx="2380642" cy="720000"/>
      </dsp:txXfrm>
    </dsp:sp>
    <dsp:sp modelId="{3D036A18-0EBB-40F5-AA61-C96582FA58A0}">
      <dsp:nvSpPr>
        <dsp:cNvPr id="0" name=""/>
        <dsp:cNvSpPr/>
      </dsp:nvSpPr>
      <dsp:spPr>
        <a:xfrm>
          <a:off x="9014924" y="422088"/>
          <a:ext cx="1452191" cy="145219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FBBF6F-7350-41FC-ADD3-B1B2AD29183B}">
      <dsp:nvSpPr>
        <dsp:cNvPr id="0" name=""/>
        <dsp:cNvSpPr/>
      </dsp:nvSpPr>
      <dsp:spPr>
        <a:xfrm>
          <a:off x="9324407" y="731571"/>
          <a:ext cx="833224" cy="8332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E2E600-6A1F-4DFD-9FC0-AFB27A66F715}">
      <dsp:nvSpPr>
        <dsp:cNvPr id="0" name=""/>
        <dsp:cNvSpPr/>
      </dsp:nvSpPr>
      <dsp:spPr>
        <a:xfrm>
          <a:off x="8550698" y="2326601"/>
          <a:ext cx="238064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i="0" kern="1200" baseline="0"/>
            <a:t>🌐 Ideal for </a:t>
          </a:r>
          <a:r>
            <a:rPr lang="en-US" sz="1200" b="1" i="0" kern="1200" baseline="0"/>
            <a:t>inter-organizational</a:t>
          </a:r>
          <a:r>
            <a:rPr lang="en-US" sz="1200" b="0" i="0" kern="1200" baseline="0"/>
            <a:t> platforms and </a:t>
          </a:r>
          <a:r>
            <a:rPr lang="en-US" sz="1200" b="1" i="0" kern="1200" baseline="0"/>
            <a:t>cross-domain deployments</a:t>
          </a:r>
          <a:endParaRPr lang="en-US" sz="1200" kern="1200"/>
        </a:p>
      </dsp:txBody>
      <dsp:txXfrm>
        <a:off x="8550698" y="2326601"/>
        <a:ext cx="2380642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E8A384-ED71-49D2-B7E1-126B0DC1F0F9}">
      <dsp:nvSpPr>
        <dsp:cNvPr id="0" name=""/>
        <dsp:cNvSpPr/>
      </dsp:nvSpPr>
      <dsp:spPr>
        <a:xfrm>
          <a:off x="716638" y="69344"/>
          <a:ext cx="1990125" cy="19901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A0DEFE-6954-4E98-972F-9ABA4C614DB1}">
      <dsp:nvSpPr>
        <dsp:cNvPr id="0" name=""/>
        <dsp:cNvSpPr/>
      </dsp:nvSpPr>
      <dsp:spPr>
        <a:xfrm>
          <a:off x="1140763" y="493469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2684CC-0E0B-4486-9A24-A0713BAB09C1}">
      <dsp:nvSpPr>
        <dsp:cNvPr id="0" name=""/>
        <dsp:cNvSpPr/>
      </dsp:nvSpPr>
      <dsp:spPr>
        <a:xfrm>
          <a:off x="80450" y="2679345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baseline="0"/>
            <a:t>📄 templates/base.html: foundational layout with Navbar, Footer, Sidebar</a:t>
          </a:r>
          <a:endParaRPr lang="en-US" sz="1600" kern="1200"/>
        </a:p>
      </dsp:txBody>
      <dsp:txXfrm>
        <a:off x="80450" y="2679345"/>
        <a:ext cx="3262500" cy="720000"/>
      </dsp:txXfrm>
    </dsp:sp>
    <dsp:sp modelId="{16C51FAE-CF4C-495B-8CBD-8B6BEC4EC5C3}">
      <dsp:nvSpPr>
        <dsp:cNvPr id="0" name=""/>
        <dsp:cNvSpPr/>
      </dsp:nvSpPr>
      <dsp:spPr>
        <a:xfrm>
          <a:off x="4550075" y="69344"/>
          <a:ext cx="1990125" cy="19901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6464E2-1F73-4DD4-AD30-C9A291E00280}">
      <dsp:nvSpPr>
        <dsp:cNvPr id="0" name=""/>
        <dsp:cNvSpPr/>
      </dsp:nvSpPr>
      <dsp:spPr>
        <a:xfrm>
          <a:off x="4974200" y="493469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4C67ED-46D8-407A-AADD-D0024B6C1F00}">
      <dsp:nvSpPr>
        <dsp:cNvPr id="0" name=""/>
        <dsp:cNvSpPr/>
      </dsp:nvSpPr>
      <dsp:spPr>
        <a:xfrm>
          <a:off x="3913888" y="2679345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baseline="0"/>
            <a:t>📊 Dashboard views change based on user roles</a:t>
          </a:r>
          <a:endParaRPr lang="en-US" sz="1600" kern="1200"/>
        </a:p>
      </dsp:txBody>
      <dsp:txXfrm>
        <a:off x="3913888" y="2679345"/>
        <a:ext cx="3262500" cy="720000"/>
      </dsp:txXfrm>
    </dsp:sp>
    <dsp:sp modelId="{17B0CE5D-EA2C-415E-B6F8-105DDBD23935}">
      <dsp:nvSpPr>
        <dsp:cNvPr id="0" name=""/>
        <dsp:cNvSpPr/>
      </dsp:nvSpPr>
      <dsp:spPr>
        <a:xfrm>
          <a:off x="8383513" y="69344"/>
          <a:ext cx="1990125" cy="19901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DF45BD-49C1-4408-8D1D-DF88A46ED0FA}">
      <dsp:nvSpPr>
        <dsp:cNvPr id="0" name=""/>
        <dsp:cNvSpPr/>
      </dsp:nvSpPr>
      <dsp:spPr>
        <a:xfrm>
          <a:off x="8807638" y="493469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CFCD62-E435-4868-9764-8546CA0E7146}">
      <dsp:nvSpPr>
        <dsp:cNvPr id="0" name=""/>
        <dsp:cNvSpPr/>
      </dsp:nvSpPr>
      <dsp:spPr>
        <a:xfrm>
          <a:off x="7747325" y="2679345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baseline="0"/>
            <a:t>🎨 Static CSS &amp; JS for global styling and UI interactions</a:t>
          </a:r>
          <a:endParaRPr lang="en-US" sz="1600" kern="1200"/>
        </a:p>
      </dsp:txBody>
      <dsp:txXfrm>
        <a:off x="7747325" y="2679345"/>
        <a:ext cx="32625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D17ACC-A81B-442C-A9C2-A72559DA9E77}">
      <dsp:nvSpPr>
        <dsp:cNvPr id="0" name=""/>
        <dsp:cNvSpPr/>
      </dsp:nvSpPr>
      <dsp:spPr>
        <a:xfrm>
          <a:off x="0" y="2812"/>
          <a:ext cx="637381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E0DDA3-3C93-40F2-8D82-1489D2A178E3}">
      <dsp:nvSpPr>
        <dsp:cNvPr id="0" name=""/>
        <dsp:cNvSpPr/>
      </dsp:nvSpPr>
      <dsp:spPr>
        <a:xfrm>
          <a:off x="0" y="2812"/>
          <a:ext cx="6373813" cy="958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 baseline="0"/>
            <a:t>Each app contains:</a:t>
          </a:r>
          <a:endParaRPr lang="en-US" sz="3300" kern="1200"/>
        </a:p>
      </dsp:txBody>
      <dsp:txXfrm>
        <a:off x="0" y="2812"/>
        <a:ext cx="6373813" cy="958970"/>
      </dsp:txXfrm>
    </dsp:sp>
    <dsp:sp modelId="{BBCD9644-222A-444C-8860-3ABB20D07E94}">
      <dsp:nvSpPr>
        <dsp:cNvPr id="0" name=""/>
        <dsp:cNvSpPr/>
      </dsp:nvSpPr>
      <dsp:spPr>
        <a:xfrm>
          <a:off x="0" y="961783"/>
          <a:ext cx="637381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1AB8FB-305E-4ED5-8C26-E03FB254EFBD}">
      <dsp:nvSpPr>
        <dsp:cNvPr id="0" name=""/>
        <dsp:cNvSpPr/>
      </dsp:nvSpPr>
      <dsp:spPr>
        <a:xfrm>
          <a:off x="0" y="961783"/>
          <a:ext cx="6373813" cy="958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 baseline="0"/>
            <a:t>🗄️ models.py (database structure)</a:t>
          </a:r>
          <a:endParaRPr lang="en-US" sz="3300" kern="1200"/>
        </a:p>
      </dsp:txBody>
      <dsp:txXfrm>
        <a:off x="0" y="961783"/>
        <a:ext cx="6373813" cy="958970"/>
      </dsp:txXfrm>
    </dsp:sp>
    <dsp:sp modelId="{A4E4B615-23BC-408A-88DF-073D307BD7D3}">
      <dsp:nvSpPr>
        <dsp:cNvPr id="0" name=""/>
        <dsp:cNvSpPr/>
      </dsp:nvSpPr>
      <dsp:spPr>
        <a:xfrm>
          <a:off x="0" y="1920754"/>
          <a:ext cx="6373813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FA5186-6389-460D-B027-87E5C29B167C}">
      <dsp:nvSpPr>
        <dsp:cNvPr id="0" name=""/>
        <dsp:cNvSpPr/>
      </dsp:nvSpPr>
      <dsp:spPr>
        <a:xfrm>
          <a:off x="0" y="1920754"/>
          <a:ext cx="6373813" cy="958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 baseline="0"/>
            <a:t>⚙️ views.py (logic)</a:t>
          </a:r>
          <a:endParaRPr lang="en-US" sz="3300" kern="1200"/>
        </a:p>
      </dsp:txBody>
      <dsp:txXfrm>
        <a:off x="0" y="1920754"/>
        <a:ext cx="6373813" cy="958970"/>
      </dsp:txXfrm>
    </dsp:sp>
    <dsp:sp modelId="{34100631-8304-413C-8F66-1804D87C37B3}">
      <dsp:nvSpPr>
        <dsp:cNvPr id="0" name=""/>
        <dsp:cNvSpPr/>
      </dsp:nvSpPr>
      <dsp:spPr>
        <a:xfrm>
          <a:off x="0" y="2879725"/>
          <a:ext cx="637381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343A79-5AE1-419E-A227-927128479552}">
      <dsp:nvSpPr>
        <dsp:cNvPr id="0" name=""/>
        <dsp:cNvSpPr/>
      </dsp:nvSpPr>
      <dsp:spPr>
        <a:xfrm>
          <a:off x="0" y="2879725"/>
          <a:ext cx="6373813" cy="958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 baseline="0"/>
            <a:t>📝 forms.py (user input)</a:t>
          </a:r>
          <a:endParaRPr lang="en-US" sz="3300" kern="1200"/>
        </a:p>
      </dsp:txBody>
      <dsp:txXfrm>
        <a:off x="0" y="2879725"/>
        <a:ext cx="6373813" cy="958970"/>
      </dsp:txXfrm>
    </dsp:sp>
    <dsp:sp modelId="{67F419FE-0A5F-4532-9830-0AA9C669FEB1}">
      <dsp:nvSpPr>
        <dsp:cNvPr id="0" name=""/>
        <dsp:cNvSpPr/>
      </dsp:nvSpPr>
      <dsp:spPr>
        <a:xfrm>
          <a:off x="0" y="3838695"/>
          <a:ext cx="637381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46B1AF-5B2B-4F34-8A1D-B38A8790C069}">
      <dsp:nvSpPr>
        <dsp:cNvPr id="0" name=""/>
        <dsp:cNvSpPr/>
      </dsp:nvSpPr>
      <dsp:spPr>
        <a:xfrm>
          <a:off x="0" y="3838695"/>
          <a:ext cx="6373813" cy="958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 baseline="0"/>
            <a:t>🖼️ templates/&lt;app&gt;/ (UI)</a:t>
          </a:r>
          <a:endParaRPr lang="en-US" sz="3300" kern="1200"/>
        </a:p>
      </dsp:txBody>
      <dsp:txXfrm>
        <a:off x="0" y="3838695"/>
        <a:ext cx="6373813" cy="958970"/>
      </dsp:txXfrm>
    </dsp:sp>
    <dsp:sp modelId="{CD4D2A76-8C15-4295-972F-104E04C1FAF9}">
      <dsp:nvSpPr>
        <dsp:cNvPr id="0" name=""/>
        <dsp:cNvSpPr/>
      </dsp:nvSpPr>
      <dsp:spPr>
        <a:xfrm>
          <a:off x="0" y="4797666"/>
          <a:ext cx="637381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34B396-3846-4D55-9EB8-1D0CCA3049A7}">
      <dsp:nvSpPr>
        <dsp:cNvPr id="0" name=""/>
        <dsp:cNvSpPr/>
      </dsp:nvSpPr>
      <dsp:spPr>
        <a:xfrm>
          <a:off x="0" y="4797666"/>
          <a:ext cx="6373813" cy="958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 baseline="0"/>
            <a:t>🌐 urls.py (routing)</a:t>
          </a:r>
          <a:endParaRPr lang="en-US" sz="3300" kern="1200"/>
        </a:p>
      </dsp:txBody>
      <dsp:txXfrm>
        <a:off x="0" y="4797666"/>
        <a:ext cx="6373813" cy="9589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7D005F-6208-4ED9-8DD2-E1733336A0F3}">
      <dsp:nvSpPr>
        <dsp:cNvPr id="0" name=""/>
        <dsp:cNvSpPr/>
      </dsp:nvSpPr>
      <dsp:spPr>
        <a:xfrm>
          <a:off x="0" y="703"/>
          <a:ext cx="637381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FC1597-6A42-436F-B970-7FBA50E60E1E}">
      <dsp:nvSpPr>
        <dsp:cNvPr id="0" name=""/>
        <dsp:cNvSpPr/>
      </dsp:nvSpPr>
      <dsp:spPr>
        <a:xfrm>
          <a:off x="0" y="703"/>
          <a:ext cx="6373813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baseline="0"/>
            <a:t>👥 User authentication &amp; roles (Admin, Teacher, Student)</a:t>
          </a:r>
          <a:endParaRPr lang="en-US" sz="3000" kern="1200"/>
        </a:p>
      </dsp:txBody>
      <dsp:txXfrm>
        <a:off x="0" y="703"/>
        <a:ext cx="6373813" cy="1151608"/>
      </dsp:txXfrm>
    </dsp:sp>
    <dsp:sp modelId="{9D71D46F-E502-4F70-96D0-0B9A6F6F9D0C}">
      <dsp:nvSpPr>
        <dsp:cNvPr id="0" name=""/>
        <dsp:cNvSpPr/>
      </dsp:nvSpPr>
      <dsp:spPr>
        <a:xfrm>
          <a:off x="0" y="1152311"/>
          <a:ext cx="6373813" cy="0"/>
        </a:xfrm>
        <a:prstGeom prst="line">
          <a:avLst/>
        </a:prstGeom>
        <a:solidFill>
          <a:schemeClr val="accent2">
            <a:hueOff val="1923220"/>
            <a:satOff val="2051"/>
            <a:lumOff val="638"/>
            <a:alphaOff val="0"/>
          </a:schemeClr>
        </a:solidFill>
        <a:ln w="12700" cap="flat" cmpd="sng" algn="ctr">
          <a:solidFill>
            <a:schemeClr val="accent2">
              <a:hueOff val="1923220"/>
              <a:satOff val="2051"/>
              <a:lumOff val="6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18317D-FD46-4ECF-BE55-1B0D1F3BA13D}">
      <dsp:nvSpPr>
        <dsp:cNvPr id="0" name=""/>
        <dsp:cNvSpPr/>
      </dsp:nvSpPr>
      <dsp:spPr>
        <a:xfrm>
          <a:off x="0" y="1152311"/>
          <a:ext cx="6373813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baseline="0"/>
            <a:t>🧑‍💻 CustomUser model with extended fields</a:t>
          </a:r>
          <a:endParaRPr lang="en-US" sz="3000" kern="1200"/>
        </a:p>
      </dsp:txBody>
      <dsp:txXfrm>
        <a:off x="0" y="1152311"/>
        <a:ext cx="6373813" cy="1151608"/>
      </dsp:txXfrm>
    </dsp:sp>
    <dsp:sp modelId="{CBBDEB01-BCCF-4402-9746-C085D5187D5F}">
      <dsp:nvSpPr>
        <dsp:cNvPr id="0" name=""/>
        <dsp:cNvSpPr/>
      </dsp:nvSpPr>
      <dsp:spPr>
        <a:xfrm>
          <a:off x="0" y="2303920"/>
          <a:ext cx="6373813" cy="0"/>
        </a:xfrm>
        <a:prstGeom prst="line">
          <a:avLst/>
        </a:prstGeom>
        <a:solidFill>
          <a:schemeClr val="accent2">
            <a:hueOff val="3846440"/>
            <a:satOff val="4103"/>
            <a:lumOff val="1275"/>
            <a:alphaOff val="0"/>
          </a:schemeClr>
        </a:solidFill>
        <a:ln w="12700" cap="flat" cmpd="sng" algn="ctr">
          <a:solidFill>
            <a:schemeClr val="accent2">
              <a:hueOff val="3846440"/>
              <a:satOff val="4103"/>
              <a:lumOff val="12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98B63C-269D-40AA-B0C4-A18E1CFDD25D}">
      <dsp:nvSpPr>
        <dsp:cNvPr id="0" name=""/>
        <dsp:cNvSpPr/>
      </dsp:nvSpPr>
      <dsp:spPr>
        <a:xfrm>
          <a:off x="0" y="2303920"/>
          <a:ext cx="6373813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baseline="0"/>
            <a:t>🔑 Registration, login, profile management</a:t>
          </a:r>
          <a:endParaRPr lang="en-US" sz="3000" kern="1200"/>
        </a:p>
      </dsp:txBody>
      <dsp:txXfrm>
        <a:off x="0" y="2303920"/>
        <a:ext cx="6373813" cy="1151608"/>
      </dsp:txXfrm>
    </dsp:sp>
    <dsp:sp modelId="{7AF86A62-995E-44A7-97C3-00E546D4B69F}">
      <dsp:nvSpPr>
        <dsp:cNvPr id="0" name=""/>
        <dsp:cNvSpPr/>
      </dsp:nvSpPr>
      <dsp:spPr>
        <a:xfrm>
          <a:off x="0" y="3455529"/>
          <a:ext cx="6373813" cy="0"/>
        </a:xfrm>
        <a:prstGeom prst="line">
          <a:avLst/>
        </a:prstGeom>
        <a:solidFill>
          <a:schemeClr val="accent2">
            <a:hueOff val="5769660"/>
            <a:satOff val="6154"/>
            <a:lumOff val="1913"/>
            <a:alphaOff val="0"/>
          </a:schemeClr>
        </a:solidFill>
        <a:ln w="12700" cap="flat" cmpd="sng" algn="ctr">
          <a:solidFill>
            <a:schemeClr val="accent2">
              <a:hueOff val="5769660"/>
              <a:satOff val="6154"/>
              <a:lumOff val="19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1070D7-0DC5-4D8A-8EA5-9DB1EDFBEA95}">
      <dsp:nvSpPr>
        <dsp:cNvPr id="0" name=""/>
        <dsp:cNvSpPr/>
      </dsp:nvSpPr>
      <dsp:spPr>
        <a:xfrm>
          <a:off x="0" y="3455529"/>
          <a:ext cx="6373813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baseline="0"/>
            <a:t>📥 CSV import/export for users</a:t>
          </a:r>
          <a:endParaRPr lang="en-US" sz="3000" kern="1200"/>
        </a:p>
      </dsp:txBody>
      <dsp:txXfrm>
        <a:off x="0" y="3455529"/>
        <a:ext cx="6373813" cy="1151608"/>
      </dsp:txXfrm>
    </dsp:sp>
    <dsp:sp modelId="{F75DE52A-A4BE-42D3-9631-59A2C9A5CBE1}">
      <dsp:nvSpPr>
        <dsp:cNvPr id="0" name=""/>
        <dsp:cNvSpPr/>
      </dsp:nvSpPr>
      <dsp:spPr>
        <a:xfrm>
          <a:off x="0" y="4607138"/>
          <a:ext cx="6373813" cy="0"/>
        </a:xfrm>
        <a:prstGeom prst="line">
          <a:avLst/>
        </a:prstGeom>
        <a:solidFill>
          <a:schemeClr val="accent2">
            <a:hueOff val="7692880"/>
            <a:satOff val="8205"/>
            <a:lumOff val="2551"/>
            <a:alphaOff val="0"/>
          </a:schemeClr>
        </a:solidFill>
        <a:ln w="12700" cap="flat" cmpd="sng" algn="ctr">
          <a:solidFill>
            <a:schemeClr val="accent2">
              <a:hueOff val="7692880"/>
              <a:satOff val="8205"/>
              <a:lumOff val="25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5167FA-86AF-4FEC-93DC-BAB54E68B534}">
      <dsp:nvSpPr>
        <dsp:cNvPr id="0" name=""/>
        <dsp:cNvSpPr/>
      </dsp:nvSpPr>
      <dsp:spPr>
        <a:xfrm>
          <a:off x="0" y="4607138"/>
          <a:ext cx="6373813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baseline="0"/>
            <a:t>✉️ Email verification and role-based redirects</a:t>
          </a:r>
          <a:endParaRPr lang="en-US" sz="3000" kern="1200"/>
        </a:p>
      </dsp:txBody>
      <dsp:txXfrm>
        <a:off x="0" y="4607138"/>
        <a:ext cx="6373813" cy="115160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C98F94-3791-4B2A-B645-0E79FB8FF222}">
      <dsp:nvSpPr>
        <dsp:cNvPr id="0" name=""/>
        <dsp:cNvSpPr/>
      </dsp:nvSpPr>
      <dsp:spPr>
        <a:xfrm>
          <a:off x="0" y="629443"/>
          <a:ext cx="4500563" cy="4500563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FBC9E9-2BB6-4AD5-B2BC-0FA48DDC7459}">
      <dsp:nvSpPr>
        <dsp:cNvPr id="0" name=""/>
        <dsp:cNvSpPr/>
      </dsp:nvSpPr>
      <dsp:spPr>
        <a:xfrm>
          <a:off x="427553" y="1056996"/>
          <a:ext cx="1755219" cy="175521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🧑‍🏫 Teachers mark attendance</a:t>
          </a:r>
          <a:endParaRPr lang="en-US" sz="1900" kern="1200"/>
        </a:p>
      </dsp:txBody>
      <dsp:txXfrm>
        <a:off x="513236" y="1142679"/>
        <a:ext cx="1583853" cy="1583853"/>
      </dsp:txXfrm>
    </dsp:sp>
    <dsp:sp modelId="{4190F344-1A2D-40E6-AA12-41968BDCF048}">
      <dsp:nvSpPr>
        <dsp:cNvPr id="0" name=""/>
        <dsp:cNvSpPr/>
      </dsp:nvSpPr>
      <dsp:spPr>
        <a:xfrm>
          <a:off x="2317789" y="1056996"/>
          <a:ext cx="1755219" cy="175521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👨‍🎓 Students view their attendance</a:t>
          </a:r>
          <a:endParaRPr lang="en-US" sz="1900" kern="1200"/>
        </a:p>
      </dsp:txBody>
      <dsp:txXfrm>
        <a:off x="2403472" y="1142679"/>
        <a:ext cx="1583853" cy="1583853"/>
      </dsp:txXfrm>
    </dsp:sp>
    <dsp:sp modelId="{D779719B-9054-4B48-AB02-6B8687CC35E6}">
      <dsp:nvSpPr>
        <dsp:cNvPr id="0" name=""/>
        <dsp:cNvSpPr/>
      </dsp:nvSpPr>
      <dsp:spPr>
        <a:xfrm>
          <a:off x="427553" y="2947233"/>
          <a:ext cx="1755219" cy="175521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👨‍💼 Admin views all records and exports reports</a:t>
          </a:r>
          <a:endParaRPr lang="en-US" sz="1900" kern="1200"/>
        </a:p>
      </dsp:txBody>
      <dsp:txXfrm>
        <a:off x="513236" y="3032916"/>
        <a:ext cx="1583853" cy="1583853"/>
      </dsp:txXfrm>
    </dsp:sp>
    <dsp:sp modelId="{4783DF58-C4B1-4A2A-BD69-474352251966}">
      <dsp:nvSpPr>
        <dsp:cNvPr id="0" name=""/>
        <dsp:cNvSpPr/>
      </dsp:nvSpPr>
      <dsp:spPr>
        <a:xfrm>
          <a:off x="2317789" y="2947233"/>
          <a:ext cx="1755219" cy="175521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📅 Date filtering and CSV export features</a:t>
          </a:r>
          <a:endParaRPr lang="en-US" sz="1900" kern="1200"/>
        </a:p>
      </dsp:txBody>
      <dsp:txXfrm>
        <a:off x="2403472" y="3032916"/>
        <a:ext cx="1583853" cy="158385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3B069E-8B98-4DEA-9126-6D468C040A8B}">
      <dsp:nvSpPr>
        <dsp:cNvPr id="0" name=""/>
        <dsp:cNvSpPr/>
      </dsp:nvSpPr>
      <dsp:spPr>
        <a:xfrm>
          <a:off x="3249" y="875352"/>
          <a:ext cx="2319860" cy="14731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E19A1B-4FDF-4E25-B4F2-DE6C8F09DF70}">
      <dsp:nvSpPr>
        <dsp:cNvPr id="0" name=""/>
        <dsp:cNvSpPr/>
      </dsp:nvSpPr>
      <dsp:spPr>
        <a:xfrm>
          <a:off x="261011" y="1120226"/>
          <a:ext cx="2319860" cy="14731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/>
            <a:t>🧑‍🏫 Teachers add and edit marks</a:t>
          </a:r>
          <a:endParaRPr lang="en-US" sz="2000" kern="1200"/>
        </a:p>
      </dsp:txBody>
      <dsp:txXfrm>
        <a:off x="304157" y="1163372"/>
        <a:ext cx="2233568" cy="1386819"/>
      </dsp:txXfrm>
    </dsp:sp>
    <dsp:sp modelId="{0E4E814C-DA1D-4F6B-972E-5A4EA4C79A69}">
      <dsp:nvSpPr>
        <dsp:cNvPr id="0" name=""/>
        <dsp:cNvSpPr/>
      </dsp:nvSpPr>
      <dsp:spPr>
        <a:xfrm>
          <a:off x="2838634" y="875352"/>
          <a:ext cx="2319860" cy="14731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795D0B-D548-4869-8B99-E24FF9CF606B}">
      <dsp:nvSpPr>
        <dsp:cNvPr id="0" name=""/>
        <dsp:cNvSpPr/>
      </dsp:nvSpPr>
      <dsp:spPr>
        <a:xfrm>
          <a:off x="3096396" y="1120226"/>
          <a:ext cx="2319860" cy="14731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/>
            <a:t>👨‍🎓 Students view grades</a:t>
          </a:r>
          <a:endParaRPr lang="en-US" sz="2000" kern="1200"/>
        </a:p>
      </dsp:txBody>
      <dsp:txXfrm>
        <a:off x="3139542" y="1163372"/>
        <a:ext cx="2233568" cy="1386819"/>
      </dsp:txXfrm>
    </dsp:sp>
    <dsp:sp modelId="{31E35D9E-418F-47E6-83A9-092C950CC863}">
      <dsp:nvSpPr>
        <dsp:cNvPr id="0" name=""/>
        <dsp:cNvSpPr/>
      </dsp:nvSpPr>
      <dsp:spPr>
        <a:xfrm>
          <a:off x="5674019" y="875352"/>
          <a:ext cx="2319860" cy="14731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5C4971-90B3-4208-9029-0EA60C26B721}">
      <dsp:nvSpPr>
        <dsp:cNvPr id="0" name=""/>
        <dsp:cNvSpPr/>
      </dsp:nvSpPr>
      <dsp:spPr>
        <a:xfrm>
          <a:off x="5931781" y="1120226"/>
          <a:ext cx="2319860" cy="14731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/>
            <a:t>👨‍💼 Admin exports result sheets and views aggregated data</a:t>
          </a:r>
          <a:endParaRPr lang="en-US" sz="2000" kern="1200"/>
        </a:p>
      </dsp:txBody>
      <dsp:txXfrm>
        <a:off x="5974927" y="1163372"/>
        <a:ext cx="2233568" cy="1386819"/>
      </dsp:txXfrm>
    </dsp:sp>
    <dsp:sp modelId="{72DB70DD-7F6B-4E5A-93DE-3A58F4095473}">
      <dsp:nvSpPr>
        <dsp:cNvPr id="0" name=""/>
        <dsp:cNvSpPr/>
      </dsp:nvSpPr>
      <dsp:spPr>
        <a:xfrm>
          <a:off x="8509404" y="875352"/>
          <a:ext cx="2319860" cy="14731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8128C7-DF04-4199-B877-65BD5F4E3AA9}">
      <dsp:nvSpPr>
        <dsp:cNvPr id="0" name=""/>
        <dsp:cNvSpPr/>
      </dsp:nvSpPr>
      <dsp:spPr>
        <a:xfrm>
          <a:off x="8767166" y="1120226"/>
          <a:ext cx="2319860" cy="14731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/>
            <a:t>🔒 Secure role-based access</a:t>
          </a:r>
          <a:endParaRPr lang="en-US" sz="2000" kern="1200"/>
        </a:p>
      </dsp:txBody>
      <dsp:txXfrm>
        <a:off x="8810312" y="1163372"/>
        <a:ext cx="2233568" cy="138681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698E8A-CEF9-41D2-BF93-79E709EC170F}">
      <dsp:nvSpPr>
        <dsp:cNvPr id="0" name=""/>
        <dsp:cNvSpPr/>
      </dsp:nvSpPr>
      <dsp:spPr>
        <a:xfrm>
          <a:off x="992890" y="450058"/>
          <a:ext cx="1463222" cy="14632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2FFAD4-4C76-4405-B6C2-DDD616C85F51}">
      <dsp:nvSpPr>
        <dsp:cNvPr id="0" name=""/>
        <dsp:cNvSpPr/>
      </dsp:nvSpPr>
      <dsp:spPr>
        <a:xfrm>
          <a:off x="98698" y="2298631"/>
          <a:ext cx="32516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🧑‍🏫 Teachers upload lecture notes (PDF, DOC, PPT)</a:t>
          </a:r>
          <a:endParaRPr lang="en-US" sz="2200" kern="1200"/>
        </a:p>
      </dsp:txBody>
      <dsp:txXfrm>
        <a:off x="98698" y="2298631"/>
        <a:ext cx="3251605" cy="720000"/>
      </dsp:txXfrm>
    </dsp:sp>
    <dsp:sp modelId="{914708A6-A911-4522-B85F-EB268968121E}">
      <dsp:nvSpPr>
        <dsp:cNvPr id="0" name=""/>
        <dsp:cNvSpPr/>
      </dsp:nvSpPr>
      <dsp:spPr>
        <a:xfrm>
          <a:off x="4813526" y="450058"/>
          <a:ext cx="1463222" cy="14632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5BF0AD-FAAE-46ED-93D1-3095A8340D05}">
      <dsp:nvSpPr>
        <dsp:cNvPr id="0" name=""/>
        <dsp:cNvSpPr/>
      </dsp:nvSpPr>
      <dsp:spPr>
        <a:xfrm>
          <a:off x="3919335" y="2298631"/>
          <a:ext cx="32516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📚 Materials organized by subject, week, topic</a:t>
          </a:r>
          <a:endParaRPr lang="en-US" sz="2200" kern="1200"/>
        </a:p>
      </dsp:txBody>
      <dsp:txXfrm>
        <a:off x="3919335" y="2298631"/>
        <a:ext cx="3251605" cy="720000"/>
      </dsp:txXfrm>
    </dsp:sp>
    <dsp:sp modelId="{3776F3C1-9609-4CC3-B72B-DE80F2D18082}">
      <dsp:nvSpPr>
        <dsp:cNvPr id="0" name=""/>
        <dsp:cNvSpPr/>
      </dsp:nvSpPr>
      <dsp:spPr>
        <a:xfrm>
          <a:off x="8634163" y="450058"/>
          <a:ext cx="1463222" cy="14632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234034-7B62-422D-B537-E16DB54FAE94}">
      <dsp:nvSpPr>
        <dsp:cNvPr id="0" name=""/>
        <dsp:cNvSpPr/>
      </dsp:nvSpPr>
      <dsp:spPr>
        <a:xfrm>
          <a:off x="7739971" y="2298631"/>
          <a:ext cx="32516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👨‍🎓 Students download assigned materials</a:t>
          </a:r>
          <a:endParaRPr lang="en-US" sz="2200" kern="1200"/>
        </a:p>
      </dsp:txBody>
      <dsp:txXfrm>
        <a:off x="7739971" y="2298631"/>
        <a:ext cx="325160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July 23,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9601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July 23,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37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July 23,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70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July 23,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5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July 23,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12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July 23,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96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July 23, 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7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July 23,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2366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July 23,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51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July 23,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92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July 23,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July 23,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69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sv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18AB39-B19E-6373-BDCB-9DBBA06FE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0013" y="3903345"/>
            <a:ext cx="8281987" cy="2954655"/>
          </a:xfrm>
        </p:spPr>
        <p:txBody>
          <a:bodyPr>
            <a:noAutofit/>
          </a:bodyPr>
          <a:lstStyle/>
          <a:p>
            <a:r>
              <a:rPr lang="en-US" sz="3600" dirty="0"/>
              <a:t>👨‍💻 	Alish Adhikari — HCE080BCT006</a:t>
            </a:r>
            <a:br>
              <a:rPr lang="en-US" sz="3600" dirty="0"/>
            </a:br>
            <a:r>
              <a:rPr lang="en-US" sz="3600" dirty="0"/>
              <a:t>👨‍💻 	Siddharth Acharya — HCE080BCT037</a:t>
            </a:r>
            <a:br>
              <a:rPr lang="en-US" sz="3600" dirty="0"/>
            </a:br>
            <a:r>
              <a:rPr lang="en-US" sz="3600" dirty="0"/>
              <a:t>🏫 	Department of Electronics and                       	Computer Engineering</a:t>
            </a:r>
            <a:br>
              <a:rPr lang="en-US" sz="3600" dirty="0"/>
            </a:br>
            <a:br>
              <a:rPr lang="en-US" sz="3600" dirty="0"/>
            </a:br>
            <a:endParaRPr lang="en-US" sz="3600" dirty="0"/>
          </a:p>
        </p:txBody>
      </p:sp>
      <p:pic>
        <p:nvPicPr>
          <p:cNvPr id="7" name="Picture 6" descr="A black and white sign with white text&#10;&#10;AI-generated content may be incorrect.">
            <a:extLst>
              <a:ext uri="{FF2B5EF4-FFF2-40B4-BE49-F238E27FC236}">
                <a16:creationId xmlns:a16="http://schemas.microsoft.com/office/drawing/2014/main" id="{033C7E00-97CF-10E7-8500-A144E3A79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58" y="1"/>
            <a:ext cx="1155031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198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5CA200-EB3C-D641-0ECB-08E8AB83A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📝 Assignments Module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1D22E4-17B8-3BBD-E132-B9317D436F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300" y="2678400"/>
            <a:ext cx="4436597" cy="34144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🧑‍🏫 Teachers upload assignments 	with deadlines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👨‍🎓 Students submit PDFs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📝 Teachers grade submissions and 	provide feedback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⏰ Track submission status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A hand holding a pen and shading circles on a sheet">
            <a:extLst>
              <a:ext uri="{FF2B5EF4-FFF2-40B4-BE49-F238E27FC236}">
                <a16:creationId xmlns:a16="http://schemas.microsoft.com/office/drawing/2014/main" id="{80A48FA3-A7F5-0170-407E-415544133C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784" r="5313" b="-1"/>
          <a:stretch>
            <a:fillRect/>
          </a:stretch>
        </p:blipFill>
        <p:spPr>
          <a:xfrm>
            <a:off x="4550899" y="10"/>
            <a:ext cx="7641102" cy="6857990"/>
          </a:xfrm>
          <a:custGeom>
            <a:avLst/>
            <a:gdLst/>
            <a:ahLst/>
            <a:cxnLst/>
            <a:rect l="l" t="t" r="r" b="b"/>
            <a:pathLst>
              <a:path w="7641102" h="6858000">
                <a:moveTo>
                  <a:pt x="0" y="0"/>
                </a:moveTo>
                <a:lnTo>
                  <a:pt x="7641102" y="0"/>
                </a:lnTo>
                <a:lnTo>
                  <a:pt x="764110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FF3A87B-2255-45E0-A551-C11FAF932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8" y="5773729"/>
            <a:ext cx="7641102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541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30464B-16EB-1668-2570-2796AAB7E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📊 Results Module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8076AF99-AE08-F2F1-B8A9-BF92E54547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3913342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2525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E6906D-7ACC-52D4-3A48-FF12816FA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🧾 Materials Module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C8FD7739-66CD-06E0-4216-2B4BAEEABB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2706060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84357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62E43-BAD7-27E9-2297-8DD052004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📆 Timetable Module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25B19231-6CAC-58B1-630F-D9EEF35C96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8295418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14979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A69BB7-0784-0F57-D116-FDB6F5B27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en-US"/>
              <a:t>⚙️ Layer 2: Shared Core Models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Rectangle 1">
            <a:extLst>
              <a:ext uri="{FF2B5EF4-FFF2-40B4-BE49-F238E27FC236}">
                <a16:creationId xmlns:a16="http://schemas.microsoft.com/office/drawing/2014/main" id="{16292955-10FE-EEDC-9B4F-9F5AB39D0B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1744290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74007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1EA61B-9B51-E995-3447-5505BD610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🔐 Layer 3: Role &amp; Permissions Engine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F55D073-6639-4575-8014-1600B4AB40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0863" y="2678400"/>
            <a:ext cx="3565525" cy="34144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👤 CustomUser model defines roles and permissions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🖥️ Dashboards render differently by role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🔐 Views protected with decorators like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@login_required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Floating sheep">
            <a:extLst>
              <a:ext uri="{FF2B5EF4-FFF2-40B4-BE49-F238E27FC236}">
                <a16:creationId xmlns:a16="http://schemas.microsoft.com/office/drawing/2014/main" id="{2E1BD4A9-7C85-E174-3FBA-C4E5F7DA17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369" r="15258" b="-1"/>
          <a:stretch>
            <a:fillRect/>
          </a:stretch>
        </p:blipFill>
        <p:spPr>
          <a:xfrm>
            <a:off x="4550899" y="10"/>
            <a:ext cx="7641102" cy="6857990"/>
          </a:xfrm>
          <a:custGeom>
            <a:avLst/>
            <a:gdLst/>
            <a:ahLst/>
            <a:cxnLst/>
            <a:rect l="l" t="t" r="r" b="b"/>
            <a:pathLst>
              <a:path w="7641102" h="6858000">
                <a:moveTo>
                  <a:pt x="0" y="0"/>
                </a:moveTo>
                <a:lnTo>
                  <a:pt x="7641102" y="0"/>
                </a:lnTo>
                <a:lnTo>
                  <a:pt x="764110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FF3A87B-2255-45E0-A551-C11FAF932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8" y="5773729"/>
            <a:ext cx="7641102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681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2F1D7-5B20-1C75-3F4B-38C4DC20B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🗂️ Layer 4: Media Management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9B7BB2F7-4F0A-2CCF-AB43-688FB6F270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7465447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96148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1F2B69-8F41-5EFF-905B-29ED0BEC6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🧪 Layer 5: Developer Tools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9C38A08C-3BA6-34DC-2E0B-60D55506D5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3411116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44786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E0D79-38E8-4B3F-C086-6FB476EB1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🌐 URL Routing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895F6707-D6BC-CB18-E587-F763429940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6207293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31261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DA31B4-1ACF-E039-10CE-77DBFCCDF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🚀 Future Improvements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01434DF8-2C59-E173-CCF8-59BE812200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0963881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26942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E9D75F-399E-8FF8-7C5A-520ECD493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dirty="0"/>
              <a:t>📘 EMS / LMS - Django Based Education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CD024-F911-3E52-F24B-369C49360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Welcome to the EMS / LMS Project – a modular, extensible Django app designed for academic institutions.</a:t>
            </a:r>
            <a:br>
              <a:rPr lang="en-US" dirty="0">
                <a:solidFill>
                  <a:schemeClr val="tx1">
                    <a:alpha val="60000"/>
                  </a:schemeClr>
                </a:solidFill>
              </a:rPr>
            </a:b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Powerful role-based access and comprehensive modules.</a:t>
            </a:r>
          </a:p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1557DD0-95F7-6BF7-85BA-931B27BFC3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3249" b="-2"/>
          <a:stretch>
            <a:fillRect/>
          </a:stretch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73840CF4-F848-4FE0-AEA6-C9E806911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20950" y="549275"/>
            <a:ext cx="667802" cy="631474"/>
            <a:chOff x="10478914" y="1506691"/>
            <a:chExt cx="667802" cy="631474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4B46153-41DB-494F-9B08-EBCCF2728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B6D42DA-2D84-4A50-A359-7A5C651B1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94459D96-B947-4C7F-8BCA-915F8B07C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2954" y="5171203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834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C51DDE-461C-473A-71FF-AB8822966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🧑‍💻 Development &amp; Maintenance Notes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E9611D82-D876-3C88-58CC-64F84833B1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2271345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92303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D0964-3453-95D1-D60F-23A6B5C87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🙌 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59988-AE21-974A-9350-76BEFF7CB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👨‍💻 Siddharth Acharya (Developer)</a:t>
            </a:r>
          </a:p>
          <a:p>
            <a:pPr marL="457200" lvl="1" indent="0">
              <a:buNone/>
            </a:pPr>
            <a:r>
              <a:rPr lang="en-US" dirty="0"/>
              <a:t>👨‍💻 Alish Adhikari (Developer)</a:t>
            </a:r>
          </a:p>
        </p:txBody>
      </p:sp>
    </p:spTree>
    <p:extLst>
      <p:ext uri="{BB962C8B-B14F-4D97-AF65-F5344CB8AC3E}">
        <p14:creationId xmlns:p14="http://schemas.microsoft.com/office/powerpoint/2010/main" val="3508954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Accept">
            <a:extLst>
              <a:ext uri="{FF2B5EF4-FFF2-40B4-BE49-F238E27FC236}">
                <a16:creationId xmlns:a16="http://schemas.microsoft.com/office/drawing/2014/main" id="{703142D2-BFD5-3CE7-20BE-8972430DB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8258" y="-4"/>
            <a:ext cx="6858003" cy="685800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7750348-5249-48BE-B8D8-43608AD7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5C3B5F-4BA7-851F-5A3D-B942768B3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6400" dirty="0"/>
              <a:t>🎉 Thank You!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BC3C586-41D9-4369-AF7F-3A2DB21DB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651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93B269-85C0-0546-546B-3A5453D39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4692944" cy="4621928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“💡 Together, we turn ideas into reality — one line of code at a time.”</a:t>
            </a:r>
          </a:p>
        </p:txBody>
      </p:sp>
      <p:pic>
        <p:nvPicPr>
          <p:cNvPr id="4" name="Picture 3" descr="Lightbulb idea concept">
            <a:extLst>
              <a:ext uri="{FF2B5EF4-FFF2-40B4-BE49-F238E27FC236}">
                <a16:creationId xmlns:a16="http://schemas.microsoft.com/office/drawing/2014/main" id="{AF9D5CF2-ED29-A1A2-E790-E83BCC1EB5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3249" b="-2"/>
          <a:stretch>
            <a:fillRect/>
          </a:stretch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73840CF4-F848-4FE0-AEA6-C9E806911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20950" y="549275"/>
            <a:ext cx="667802" cy="631474"/>
            <a:chOff x="10478914" y="1506691"/>
            <a:chExt cx="667802" cy="631474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4B46153-41DB-494F-9B08-EBCCF2728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B6D42DA-2D84-4A50-A359-7A5C651B1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7" name="Oval 46">
            <a:extLst>
              <a:ext uri="{FF2B5EF4-FFF2-40B4-BE49-F238E27FC236}">
                <a16:creationId xmlns:a16="http://schemas.microsoft.com/office/drawing/2014/main" id="{94459D96-B947-4C7F-8BCA-915F8B07C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2954" y="5171203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676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C5ADA5-6C6F-A4CC-1A3A-313DC3C52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📝 Project Overview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DEB93870-CC38-6FFE-4729-06EAE80876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5818497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25477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B472D4-68A4-0C1F-E834-86F9F5707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🎯 For Whom?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Rectangle 1">
            <a:extLst>
              <a:ext uri="{FF2B5EF4-FFF2-40B4-BE49-F238E27FC236}">
                <a16:creationId xmlns:a16="http://schemas.microsoft.com/office/drawing/2014/main" id="{DBA0F65E-9986-109B-A3A8-CBA5A43FF9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7582055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0103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52872C-57F2-28B9-23A1-5F1C2DE90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🔐 Azure Authentication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9F1DEAD0-7D2C-D913-98DB-367FE28529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1136188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7957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1CB402-4162-BB19-0685-91CCE5D9A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🧱 Layer 0: Global Layout &amp; Navigation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8DCAB054-6B72-1DD8-F970-7726847CE2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2474341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66524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0E9371-7777-CC1E-8298-22B433682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🧩 Layer 1: Functional App Modules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F5052866-E8E3-BE6D-4BCB-504E136A3C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5610154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31332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87C106-B268-7C1A-1B20-928AF7AC5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🔐 Accounts Module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Rectangle 1">
            <a:extLst>
              <a:ext uri="{FF2B5EF4-FFF2-40B4-BE49-F238E27FC236}">
                <a16:creationId xmlns:a16="http://schemas.microsoft.com/office/drawing/2014/main" id="{6FFD7696-4639-07C5-66BA-489725F516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0966183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62645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5205BB-0B13-04AC-7D21-D6A89F70B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520825"/>
            <a:ext cx="5437188" cy="3779838"/>
          </a:xfrm>
        </p:spPr>
        <p:txBody>
          <a:bodyPr anchor="ctr">
            <a:normAutofit/>
          </a:bodyPr>
          <a:lstStyle/>
          <a:p>
            <a:r>
              <a:rPr lang="en-US" sz="8000"/>
              <a:t>📅 Attendance Module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F323B2-FCDB-4497-8AF0-2F7A3C88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787" y="0"/>
            <a:ext cx="1972470" cy="1377426"/>
          </a:xfrm>
          <a:custGeom>
            <a:avLst/>
            <a:gdLst>
              <a:gd name="connsiteX0" fmla="*/ 81022 w 1972470"/>
              <a:gd name="connsiteY0" fmla="*/ 0 h 1377426"/>
              <a:gd name="connsiteX1" fmla="*/ 1891449 w 1972470"/>
              <a:gd name="connsiteY1" fmla="*/ 0 h 1377426"/>
              <a:gd name="connsiteX2" fmla="*/ 1894967 w 1972470"/>
              <a:gd name="connsiteY2" fmla="*/ 7304 h 1377426"/>
              <a:gd name="connsiteX3" fmla="*/ 1972470 w 1972470"/>
              <a:gd name="connsiteY3" fmla="*/ 391191 h 1377426"/>
              <a:gd name="connsiteX4" fmla="*/ 986235 w 1972470"/>
              <a:gd name="connsiteY4" fmla="*/ 1377426 h 1377426"/>
              <a:gd name="connsiteX5" fmla="*/ 0 w 1972470"/>
              <a:gd name="connsiteY5" fmla="*/ 391191 h 1377426"/>
              <a:gd name="connsiteX6" fmla="*/ 77503 w 1972470"/>
              <a:gd name="connsiteY6" fmla="*/ 7304 h 137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2470" h="1377426">
                <a:moveTo>
                  <a:pt x="81022" y="0"/>
                </a:moveTo>
                <a:lnTo>
                  <a:pt x="1891449" y="0"/>
                </a:lnTo>
                <a:lnTo>
                  <a:pt x="1894967" y="7304"/>
                </a:lnTo>
                <a:cubicBezTo>
                  <a:pt x="1944873" y="125295"/>
                  <a:pt x="1972470" y="255020"/>
                  <a:pt x="1972470" y="391191"/>
                </a:cubicBezTo>
                <a:cubicBezTo>
                  <a:pt x="1972470" y="935874"/>
                  <a:pt x="1530918" y="1377426"/>
                  <a:pt x="986235" y="1377426"/>
                </a:cubicBezTo>
                <a:cubicBezTo>
                  <a:pt x="441552" y="1377426"/>
                  <a:pt x="0" y="935874"/>
                  <a:pt x="0" y="391191"/>
                </a:cubicBezTo>
                <a:cubicBezTo>
                  <a:pt x="0" y="255020"/>
                  <a:pt x="27597" y="125295"/>
                  <a:pt x="77503" y="730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508000" dist="254000" dir="2700000">
              <a:schemeClr val="accent1">
                <a:lumMod val="60000"/>
                <a:lumOff val="40000"/>
                <a:alpha val="6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7CADF7-83F2-4D18-8E02-975078DBA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55456" y="1041329"/>
            <a:ext cx="734257" cy="760506"/>
            <a:chOff x="5243759" y="1363788"/>
            <a:chExt cx="734257" cy="7605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5B68AF98-121D-4CB9-B8F9-066483D45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25579FD5-6C6A-4E96-8A86-B6F79A2B5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9F6C08C9-D1BF-4C48-81D5-86996BD95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76A531C-147A-4C94-B721-EA95D8E88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95682" y="4989421"/>
            <a:ext cx="1335600" cy="1262947"/>
            <a:chOff x="7735641" y="2106638"/>
            <a:chExt cx="1335600" cy="1262947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9CFF41-146B-4B53-A1D0-A1241BF49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7735641" y="210663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254000" dist="101600" dir="42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194B0DA-7496-49E2-8ECA-BC44509DD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261241" y="2453712"/>
              <a:ext cx="540000" cy="108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7BD33A2D-C2F3-808B-9EF8-39D2C93024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857807"/>
              </p:ext>
            </p:extLst>
          </p:nvPr>
        </p:nvGraphicFramePr>
        <p:xfrm>
          <a:off x="7140575" y="549275"/>
          <a:ext cx="4500563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80404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E030E2416DDA4D918A484942D26561" ma:contentTypeVersion="11" ma:contentTypeDescription="Create a new document." ma:contentTypeScope="" ma:versionID="4dc2898957b0edd6a37ccc1f1e198454">
  <xsd:schema xmlns:xsd="http://www.w3.org/2001/XMLSchema" xmlns:xs="http://www.w3.org/2001/XMLSchema" xmlns:p="http://schemas.microsoft.com/office/2006/metadata/properties" xmlns:ns3="b8a590bb-7d3b-49bb-8073-b925d16e88ea" targetNamespace="http://schemas.microsoft.com/office/2006/metadata/properties" ma:root="true" ma:fieldsID="9064f0487838ad920a016352834a7f26" ns3:_="">
    <xsd:import namespace="b8a590bb-7d3b-49bb-8073-b925d16e88ea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a590bb-7d3b-49bb-8073-b925d16e88ea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8a590bb-7d3b-49bb-8073-b925d16e88ea" xsi:nil="true"/>
  </documentManagement>
</p:properties>
</file>

<file path=customXml/itemProps1.xml><?xml version="1.0" encoding="utf-8"?>
<ds:datastoreItem xmlns:ds="http://schemas.openxmlformats.org/officeDocument/2006/customXml" ds:itemID="{F8330872-F967-489F-A940-64CDBEBA94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a590bb-7d3b-49bb-8073-b925d16e88e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BA1FEA7-10C0-4354-B42B-C6A8ED99C0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3852A5-C3F0-4B89-A6B6-E4AFD594B365}">
  <ds:schemaRefs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purl.org/dc/terms/"/>
    <ds:schemaRef ds:uri="b8a590bb-7d3b-49bb-8073-b925d16e88ea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37</TotalTime>
  <Words>721</Words>
  <Application>Microsoft Office PowerPoint</Application>
  <PresentationFormat>Widescreen</PresentationFormat>
  <Paragraphs>102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Arial Unicode MS</vt:lpstr>
      <vt:lpstr>Sitka Heading</vt:lpstr>
      <vt:lpstr>Source Sans Pro</vt:lpstr>
      <vt:lpstr>3DFloatVTI</vt:lpstr>
      <vt:lpstr>👨‍💻  Alish Adhikari — HCE080BCT006 👨‍💻  Siddharth Acharya — HCE080BCT037 🏫  Department of Electronics and                        Computer Engineering  </vt:lpstr>
      <vt:lpstr>📘 EMS / LMS - Django Based Education Management System</vt:lpstr>
      <vt:lpstr>📝 Project Overview</vt:lpstr>
      <vt:lpstr>🎯 For Whom?</vt:lpstr>
      <vt:lpstr>🔐 Azure Authentication</vt:lpstr>
      <vt:lpstr>🧱 Layer 0: Global Layout &amp; Navigation</vt:lpstr>
      <vt:lpstr>🧩 Layer 1: Functional App Modules</vt:lpstr>
      <vt:lpstr>🔐 Accounts Module</vt:lpstr>
      <vt:lpstr>📅 Attendance Module</vt:lpstr>
      <vt:lpstr>📝 Assignments Module</vt:lpstr>
      <vt:lpstr>📊 Results Module</vt:lpstr>
      <vt:lpstr>🧾 Materials Module</vt:lpstr>
      <vt:lpstr>📆 Timetable Module</vt:lpstr>
      <vt:lpstr>⚙️ Layer 2: Shared Core Models</vt:lpstr>
      <vt:lpstr>🔐 Layer 3: Role &amp; Permissions Engine</vt:lpstr>
      <vt:lpstr>🗂️ Layer 4: Media Management</vt:lpstr>
      <vt:lpstr>🧪 Layer 5: Developer Tools</vt:lpstr>
      <vt:lpstr>🌐 URL Routing</vt:lpstr>
      <vt:lpstr>🚀 Future Improvements</vt:lpstr>
      <vt:lpstr>🧑‍💻 Development &amp; Maintenance Notes</vt:lpstr>
      <vt:lpstr>🙌 Credits</vt:lpstr>
      <vt:lpstr>🎉 Thank You!</vt:lpstr>
      <vt:lpstr>“💡 Together, we turn ideas into reality — one line of code at a time.”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2</cp:revision>
  <dcterms:created xsi:type="dcterms:W3CDTF">2025-07-23T14:20:23Z</dcterms:created>
  <dcterms:modified xsi:type="dcterms:W3CDTF">2025-07-23T14:57:59Z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0x01010069E030E2416DDA4D918A484942D26561</vt:lpwstr>
  </property>
</Properties>
</file>