
<file path=[Content_Types].xml><?xml version="1.0" encoding="utf-8"?>
<Types xmlns="http://schemas.openxmlformats.org/package/2006/content-types">
  <Default Extension="bin" ContentType="application/vnd.openxmlformats-officedocument.oleObject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535D-5173-D047-46DA-D0C229D63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46C69-DC40-74D0-CC87-35AFF46AD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26BA-A3A0-B04F-4CB9-6751BCFC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57D0-A69F-1622-80EC-7217D3F8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2C9B3-0095-F7F4-93CD-E8542358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1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1F0A-0425-1ACD-50F4-FF46CA3E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67BBE-81CD-2291-A1EC-AB8B374BB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B3309-F4E0-1BEE-C833-3318DD68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EB897-409B-EEE7-9B21-44BA6ED3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2CC0-4824-428A-3392-54844338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37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1E7E4-DD8B-ECE1-E872-09BBD624C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02B7F-4E8F-FE61-C66B-17227F44C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691A9-0EFC-7F3E-3933-2F6B12B1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7BCC-6F6D-6E6B-1327-B03B9DC6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5FBB0-AE20-36B1-E598-B81B3D87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6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6F4C-B73C-9E70-DDA1-ECF6C7F9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FAD8-0189-6582-7DAF-DF46B527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A1036-02F1-D121-682F-FD5900CC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BDC8-1303-5442-D648-3DE62D20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0FE1-8267-4391-6A2B-97AFA581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8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9943-2E75-FA4F-6D41-08F28CB2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AF8AC-DFF8-525C-214C-D2E117D6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776CA-B543-2234-F047-630D72C1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2305-5385-3CEE-5ABE-CF548D20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9F93-4A44-0D58-5B88-A833481A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20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ABC7-72E5-D324-11A6-571C66FE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4AB9-A058-49A0-6966-686C3DC8C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BE227-A477-92E3-DC12-5E0B363AC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3157A-88BE-0A70-ADD0-037FA51D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E8BC2-FAF7-4ADA-1845-FBB58AAC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F0A47-615A-8C52-4F62-693DCCEE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39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7080-770D-C694-A792-7EB31317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7412-AFF8-7E58-E042-10FCB846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C03BA-8907-038C-E8EE-D2C20EA39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36A7E-16E8-66A0-E32F-ED5917345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CCA4E-5CCC-B131-A53C-6F1979671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91770-2706-7B5B-AFC9-A9C4FA48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8CDB5-DE8F-DBA3-5700-F082FEAE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97378-235F-341E-19AD-8DB34528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86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E135-9043-4366-CD40-E27C6520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825F8-6263-980A-4401-0A9B4026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58AB6-D70E-4715-D4D5-AB501AE7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A49BB-04FF-20C5-74D2-2390400C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8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BD846-74D4-DA73-C677-9E9F78A9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2C8CB-C840-F173-9926-DD9F78E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9EFAA-D58D-1597-6343-522750D0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43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94B3-36F8-8A85-1E4A-8BA32322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29AF-CA7A-43EE-1A2F-24E8938A2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BAC2A-F1FE-55C1-FC89-B10055849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D036D-762D-FA7C-F7D6-186DBEF7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C6AAF-638C-9014-7E22-A01AF6D4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69A26-A723-A291-C819-C7EB4D8A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72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329D-8C83-5FE5-D8A3-65D8595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A0B3B-A831-7DB1-B9E0-AC5E2053B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6DD97-34F4-7F75-0C36-020CFFB4A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13CC4-2B69-DC3F-4175-30BC8DA4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106D4-5135-DBF6-9FFC-FBD822D0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00002-5486-44F0-0A9B-67532F93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1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2D10A-3DAB-F958-A6B2-95DB3BAA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19A94-CBCF-B25B-BBE9-BF132D9C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F58B0-852A-6775-2D8E-BF02B6AF0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C338-D3CC-4BDB-903B-95AD7FC057E8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134DA-BA89-580B-01CA-EA43385AD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EC2C8-B201-321C-84EB-D63575727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86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47.bin"/><Relationship Id="rId18" Type="http://schemas.openxmlformats.org/officeDocument/2006/relationships/oleObject" Target="../embeddings/oleObject52.bin"/><Relationship Id="rId3" Type="http://schemas.openxmlformats.org/officeDocument/2006/relationships/image" Target="../media/image19.wmf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6.bin"/><Relationship Id="rId17" Type="http://schemas.openxmlformats.org/officeDocument/2006/relationships/oleObject" Target="../embeddings/oleObject51.bin"/><Relationship Id="rId2" Type="http://schemas.openxmlformats.org/officeDocument/2006/relationships/oleObject" Target="../embeddings/oleObject39.bin"/><Relationship Id="rId16" Type="http://schemas.openxmlformats.org/officeDocument/2006/relationships/oleObject" Target="../embeddings/oleObject50.bin"/><Relationship Id="rId20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9.bin"/><Relationship Id="rId10" Type="http://schemas.openxmlformats.org/officeDocument/2006/relationships/oleObject" Target="../embeddings/oleObject44.bin"/><Relationship Id="rId19" Type="http://schemas.openxmlformats.org/officeDocument/2006/relationships/oleObject" Target="../embeddings/oleObject53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67.bin"/><Relationship Id="rId3" Type="http://schemas.openxmlformats.org/officeDocument/2006/relationships/image" Target="../media/image19.wmf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1.bin"/><Relationship Id="rId17" Type="http://schemas.openxmlformats.org/officeDocument/2006/relationships/oleObject" Target="../embeddings/oleObject66.bin"/><Relationship Id="rId2" Type="http://schemas.openxmlformats.org/officeDocument/2006/relationships/oleObject" Target="../embeddings/oleObject54.bin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4.bin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5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.wmf"/><Relationship Id="rId5" Type="http://schemas.openxmlformats.org/officeDocument/2006/relationships/image" Target="../media/image2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7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4.wmf"/><Relationship Id="rId5" Type="http://schemas.openxmlformats.org/officeDocument/2006/relationships/image" Target="../media/image2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23.bin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6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6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EB3526C-E7FD-00AD-99CF-B8569076BC42}"/>
              </a:ext>
            </a:extLst>
          </p:cNvPr>
          <p:cNvSpPr/>
          <p:nvPr/>
        </p:nvSpPr>
        <p:spPr>
          <a:xfrm>
            <a:off x="1578359" y="1738525"/>
            <a:ext cx="3640837" cy="3264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A78F177-2BA3-2159-35C7-FC9218DB1708}"/>
              </a:ext>
            </a:extLst>
          </p:cNvPr>
          <p:cNvSpPr/>
          <p:nvPr/>
        </p:nvSpPr>
        <p:spPr>
          <a:xfrm>
            <a:off x="2624011" y="3151758"/>
            <a:ext cx="1296586" cy="1268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FEBFFA5-44BC-6713-BA95-BE7BC81BF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023" y="2990850"/>
            <a:ext cx="1360488" cy="147638"/>
          </a:xfrm>
          <a:prstGeom prst="rect">
            <a:avLst/>
          </a:prstGeom>
          <a:pattFill prst="wdDn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D54CC652-1F15-72FF-E26E-9C69070A592C}"/>
              </a:ext>
            </a:extLst>
          </p:cNvPr>
          <p:cNvSpPr>
            <a:spLocks/>
          </p:cNvSpPr>
          <p:nvPr/>
        </p:nvSpPr>
        <p:spPr bwMode="auto">
          <a:xfrm>
            <a:off x="2377642" y="2390111"/>
            <a:ext cx="1791191" cy="2194357"/>
          </a:xfrm>
          <a:custGeom>
            <a:avLst/>
            <a:gdLst>
              <a:gd name="T0" fmla="*/ 0 w 2490"/>
              <a:gd name="T1" fmla="*/ 0 h 3330"/>
              <a:gd name="T2" fmla="*/ 0 w 2490"/>
              <a:gd name="T3" fmla="*/ 3330 h 3330"/>
              <a:gd name="T4" fmla="*/ 2490 w 2490"/>
              <a:gd name="T5" fmla="*/ 3330 h 3330"/>
              <a:gd name="T6" fmla="*/ 2490 w 2490"/>
              <a:gd name="T7" fmla="*/ 0 h 3330"/>
              <a:gd name="T8" fmla="*/ 2160 w 2490"/>
              <a:gd name="T9" fmla="*/ 0 h 3330"/>
              <a:gd name="T10" fmla="*/ 2160 w 2490"/>
              <a:gd name="T11" fmla="*/ 3080 h 3330"/>
              <a:gd name="T12" fmla="*/ 330 w 2490"/>
              <a:gd name="T13" fmla="*/ 3080 h 3330"/>
              <a:gd name="T14" fmla="*/ 330 w 2490"/>
              <a:gd name="T15" fmla="*/ 0 h 3330"/>
              <a:gd name="T16" fmla="*/ 0 w 2490"/>
              <a:gd name="T17" fmla="*/ 0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3330">
                <a:moveTo>
                  <a:pt x="0" y="0"/>
                </a:moveTo>
                <a:lnTo>
                  <a:pt x="0" y="3330"/>
                </a:lnTo>
                <a:lnTo>
                  <a:pt x="2490" y="3330"/>
                </a:lnTo>
                <a:lnTo>
                  <a:pt x="2490" y="0"/>
                </a:lnTo>
                <a:lnTo>
                  <a:pt x="2160" y="0"/>
                </a:lnTo>
                <a:lnTo>
                  <a:pt x="2160" y="3080"/>
                </a:lnTo>
                <a:lnTo>
                  <a:pt x="330" y="3080"/>
                </a:lnTo>
                <a:lnTo>
                  <a:pt x="330" y="0"/>
                </a:lnTo>
                <a:lnTo>
                  <a:pt x="0" y="0"/>
                </a:lnTo>
                <a:close/>
              </a:path>
            </a:pathLst>
          </a:custGeom>
          <a:pattFill prst="horzBrick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A269D6B3-AA3B-FC66-9B0A-A7BFEDE1160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095134" y="3291950"/>
            <a:ext cx="278794" cy="984198"/>
            <a:chOff x="13230" y="9360"/>
            <a:chExt cx="222" cy="1259"/>
          </a:xfrm>
        </p:grpSpPr>
        <p:sp>
          <p:nvSpPr>
            <p:cNvPr id="11" name="Rectangle 35">
              <a:extLst>
                <a:ext uri="{FF2B5EF4-FFF2-40B4-BE49-F238E27FC236}">
                  <a16:creationId xmlns:a16="http://schemas.microsoft.com/office/drawing/2014/main" id="{85B3EE66-42E8-AD6B-81BA-1AAADCCF0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0" y="9366"/>
              <a:ext cx="222" cy="12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EDA08142-A84C-9839-FE2D-AE912B8F4C28}"/>
                </a:ext>
              </a:extLst>
            </p:cNvPr>
            <p:cNvGrpSpPr>
              <a:grpSpLocks/>
            </p:cNvGrpSpPr>
            <p:nvPr/>
          </p:nvGrpSpPr>
          <p:grpSpPr bwMode="auto">
            <a:xfrm rot="-16200000">
              <a:off x="12711" y="9883"/>
              <a:ext cx="1259" cy="214"/>
              <a:chOff x="5263" y="13103"/>
              <a:chExt cx="967" cy="305"/>
            </a:xfrm>
          </p:grpSpPr>
          <p:grpSp>
            <p:nvGrpSpPr>
              <p:cNvPr id="13" name="Group 27">
                <a:extLst>
                  <a:ext uri="{FF2B5EF4-FFF2-40B4-BE49-F238E27FC236}">
                    <a16:creationId xmlns:a16="http://schemas.microsoft.com/office/drawing/2014/main" id="{0BA2F6EF-7E8F-076E-CE8E-B478001D59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08" y="13103"/>
                <a:ext cx="275" cy="302"/>
                <a:chOff x="3663" y="3106"/>
                <a:chExt cx="563" cy="404"/>
              </a:xfrm>
            </p:grpSpPr>
            <p:sp>
              <p:nvSpPr>
                <p:cNvPr id="31" name="Oval 34">
                  <a:extLst>
                    <a:ext uri="{FF2B5EF4-FFF2-40B4-BE49-F238E27FC236}">
                      <a16:creationId xmlns:a16="http://schemas.microsoft.com/office/drawing/2014/main" id="{59711860-6500-65BD-4F90-B2798B320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4" y="3145"/>
                  <a:ext cx="118" cy="365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2" name="Arc 33">
                  <a:extLst>
                    <a:ext uri="{FF2B5EF4-FFF2-40B4-BE49-F238E27FC236}">
                      <a16:creationId xmlns:a16="http://schemas.microsoft.com/office/drawing/2014/main" id="{1898255F-6748-40DB-BF5C-5B0B1C2051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989" y="3106"/>
                  <a:ext cx="201" cy="164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5FDC427-CB18-048F-A937-F93EB11D52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8" y="3144"/>
                  <a:ext cx="118" cy="365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" name="Arc 31">
                  <a:extLst>
                    <a:ext uri="{FF2B5EF4-FFF2-40B4-BE49-F238E27FC236}">
                      <a16:creationId xmlns:a16="http://schemas.microsoft.com/office/drawing/2014/main" id="{686EFF59-A1A2-ADD0-0059-FAA0346B7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836" y="3112"/>
                  <a:ext cx="201" cy="164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" name="Oval 30">
                  <a:extLst>
                    <a:ext uri="{FF2B5EF4-FFF2-40B4-BE49-F238E27FC236}">
                      <a16:creationId xmlns:a16="http://schemas.microsoft.com/office/drawing/2014/main" id="{ADA4E272-BB5A-8EC5-77C4-B2CFEFAB34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3" y="3145"/>
                  <a:ext cx="118" cy="365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" name="Oval 29">
                  <a:extLst>
                    <a:ext uri="{FF2B5EF4-FFF2-40B4-BE49-F238E27FC236}">
                      <a16:creationId xmlns:a16="http://schemas.microsoft.com/office/drawing/2014/main" id="{F4171DB2-99AB-D4FA-68B8-7DB1CC0EDF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8" y="3144"/>
                  <a:ext cx="118" cy="365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" name="Arc 28">
                  <a:extLst>
                    <a:ext uri="{FF2B5EF4-FFF2-40B4-BE49-F238E27FC236}">
                      <a16:creationId xmlns:a16="http://schemas.microsoft.com/office/drawing/2014/main" id="{F466E2C9-B95D-FF79-EBC2-59A80B62BF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92" y="3112"/>
                  <a:ext cx="201" cy="164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4" name="Oval 26">
                <a:extLst>
                  <a:ext uri="{FF2B5EF4-FFF2-40B4-BE49-F238E27FC236}">
                    <a16:creationId xmlns:a16="http://schemas.microsoft.com/office/drawing/2014/main" id="{4AF03CE4-03E6-11B8-BB53-69175A1D3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" y="13134"/>
                <a:ext cx="58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" name="Arc 25">
                <a:extLst>
                  <a:ext uri="{FF2B5EF4-FFF2-40B4-BE49-F238E27FC236}">
                    <a16:creationId xmlns:a16="http://schemas.microsoft.com/office/drawing/2014/main" id="{4BC45A54-CED4-CAF9-75C3-C67EAF98160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549" y="13105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" name="Arc 24">
                <a:extLst>
                  <a:ext uri="{FF2B5EF4-FFF2-40B4-BE49-F238E27FC236}">
                    <a16:creationId xmlns:a16="http://schemas.microsoft.com/office/drawing/2014/main" id="{075343F4-182A-FF5A-213B-D2E44A4A97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75" y="13109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" name="Oval 23">
                <a:extLst>
                  <a:ext uri="{FF2B5EF4-FFF2-40B4-BE49-F238E27FC236}">
                    <a16:creationId xmlns:a16="http://schemas.microsoft.com/office/drawing/2014/main" id="{CADDBC8C-678B-3451-5108-16651C258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9" y="13134"/>
                <a:ext cx="57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Oval 22">
                <a:extLst>
                  <a:ext uri="{FF2B5EF4-FFF2-40B4-BE49-F238E27FC236}">
                    <a16:creationId xmlns:a16="http://schemas.microsoft.com/office/drawing/2014/main" id="{62534881-AEA1-2E0D-BB54-4A729FBD2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0" y="13133"/>
                <a:ext cx="57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" name="Arc 21">
                <a:extLst>
                  <a:ext uri="{FF2B5EF4-FFF2-40B4-BE49-F238E27FC236}">
                    <a16:creationId xmlns:a16="http://schemas.microsoft.com/office/drawing/2014/main" id="{E8D02E7B-F4A0-0A02-17E0-3BECF298F8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04" y="13109"/>
                <a:ext cx="99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Arc 20">
                <a:extLst>
                  <a:ext uri="{FF2B5EF4-FFF2-40B4-BE49-F238E27FC236}">
                    <a16:creationId xmlns:a16="http://schemas.microsoft.com/office/drawing/2014/main" id="{9D1D00B1-D990-3D16-1C8D-1052CD1EEAE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326" y="13113"/>
                <a:ext cx="104" cy="206"/>
              </a:xfrm>
              <a:custGeom>
                <a:avLst/>
                <a:gdLst>
                  <a:gd name="G0" fmla="+- 12064 0 0"/>
                  <a:gd name="G1" fmla="+- 21600 0 0"/>
                  <a:gd name="G2" fmla="+- 21600 0 0"/>
                  <a:gd name="T0" fmla="*/ 0 w 33426"/>
                  <a:gd name="T1" fmla="*/ 3683 h 21600"/>
                  <a:gd name="T2" fmla="*/ 33426 w 33426"/>
                  <a:gd name="T3" fmla="*/ 18400 h 21600"/>
                  <a:gd name="T4" fmla="*/ 12064 w 334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426" h="21600" fill="none" extrusionOk="0">
                    <a:moveTo>
                      <a:pt x="-1" y="3682"/>
                    </a:moveTo>
                    <a:cubicBezTo>
                      <a:pt x="3565" y="1282"/>
                      <a:pt x="7765" y="0"/>
                      <a:pt x="12064" y="0"/>
                    </a:cubicBezTo>
                    <a:cubicBezTo>
                      <a:pt x="22757" y="0"/>
                      <a:pt x="31841" y="7824"/>
                      <a:pt x="33425" y="18400"/>
                    </a:cubicBezTo>
                  </a:path>
                  <a:path w="33426" h="21600" stroke="0" extrusionOk="0">
                    <a:moveTo>
                      <a:pt x="-1" y="3682"/>
                    </a:moveTo>
                    <a:cubicBezTo>
                      <a:pt x="3565" y="1282"/>
                      <a:pt x="7765" y="0"/>
                      <a:pt x="12064" y="0"/>
                    </a:cubicBezTo>
                    <a:cubicBezTo>
                      <a:pt x="22757" y="0"/>
                      <a:pt x="31841" y="7824"/>
                      <a:pt x="33425" y="18400"/>
                    </a:cubicBezTo>
                    <a:lnTo>
                      <a:pt x="12064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Line 19">
                <a:extLst>
                  <a:ext uri="{FF2B5EF4-FFF2-40B4-BE49-F238E27FC236}">
                    <a16:creationId xmlns:a16="http://schemas.microsoft.com/office/drawing/2014/main" id="{E09B4AAE-35E6-E914-FC5D-87D23B199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3" y="13284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2" name="Group 16">
                <a:extLst>
                  <a:ext uri="{FF2B5EF4-FFF2-40B4-BE49-F238E27FC236}">
                    <a16:creationId xmlns:a16="http://schemas.microsoft.com/office/drawing/2014/main" id="{E54EE29F-A8CB-D314-C29D-250EF8179C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64" y="13111"/>
                <a:ext cx="166" cy="206"/>
                <a:chOff x="5839" y="13114"/>
                <a:chExt cx="166" cy="206"/>
              </a:xfrm>
            </p:grpSpPr>
            <p:sp>
              <p:nvSpPr>
                <p:cNvPr id="29" name="Line 18">
                  <a:extLst>
                    <a:ext uri="{FF2B5EF4-FFF2-40B4-BE49-F238E27FC236}">
                      <a16:creationId xmlns:a16="http://schemas.microsoft.com/office/drawing/2014/main" id="{A6DA7875-D1EB-E629-1F97-909F66D06A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13287"/>
                  <a:ext cx="6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" name="Arc 17">
                  <a:extLst>
                    <a:ext uri="{FF2B5EF4-FFF2-40B4-BE49-F238E27FC236}">
                      <a16:creationId xmlns:a16="http://schemas.microsoft.com/office/drawing/2014/main" id="{AFFBA00F-8B01-4911-EBD3-29EAC3BAC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9" y="13114"/>
                  <a:ext cx="104" cy="206"/>
                </a:xfrm>
                <a:custGeom>
                  <a:avLst/>
                  <a:gdLst>
                    <a:gd name="G0" fmla="+- 12064 0 0"/>
                    <a:gd name="G1" fmla="+- 21600 0 0"/>
                    <a:gd name="G2" fmla="+- 21600 0 0"/>
                    <a:gd name="T0" fmla="*/ 0 w 33426"/>
                    <a:gd name="T1" fmla="*/ 3683 h 21600"/>
                    <a:gd name="T2" fmla="*/ 33426 w 33426"/>
                    <a:gd name="T3" fmla="*/ 18400 h 21600"/>
                    <a:gd name="T4" fmla="*/ 12064 w 334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426" h="21600" fill="none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</a:path>
                    <a:path w="33426" h="21600" stroke="0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  <a:lnTo>
                        <a:pt x="12064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23" name="Oval 15">
                <a:extLst>
                  <a:ext uri="{FF2B5EF4-FFF2-40B4-BE49-F238E27FC236}">
                    <a16:creationId xmlns:a16="http://schemas.microsoft.com/office/drawing/2014/main" id="{E2626AD9-5AB4-05AA-3F3E-302CDC809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9" y="13132"/>
                <a:ext cx="58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Oval 14">
                <a:extLst>
                  <a:ext uri="{FF2B5EF4-FFF2-40B4-BE49-F238E27FC236}">
                    <a16:creationId xmlns:a16="http://schemas.microsoft.com/office/drawing/2014/main" id="{7D2AE73F-63B3-6B17-440A-B5A9B211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9" y="13135"/>
                <a:ext cx="58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Arc 13">
                <a:extLst>
                  <a:ext uri="{FF2B5EF4-FFF2-40B4-BE49-F238E27FC236}">
                    <a16:creationId xmlns:a16="http://schemas.microsoft.com/office/drawing/2014/main" id="{B87BA900-AC2E-59BB-B00B-62DC76406F9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86" y="13106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Oval 12">
                <a:extLst>
                  <a:ext uri="{FF2B5EF4-FFF2-40B4-BE49-F238E27FC236}">
                    <a16:creationId xmlns:a16="http://schemas.microsoft.com/office/drawing/2014/main" id="{A52EE643-F0C1-F2AC-4130-71CD9068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4" y="13134"/>
                <a:ext cx="58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Arc 11">
                <a:extLst>
                  <a:ext uri="{FF2B5EF4-FFF2-40B4-BE49-F238E27FC236}">
                    <a16:creationId xmlns:a16="http://schemas.microsoft.com/office/drawing/2014/main" id="{2B9D6F51-A62E-356A-57EB-81A5C9636C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12" y="13110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Arc 10">
                <a:extLst>
                  <a:ext uri="{FF2B5EF4-FFF2-40B4-BE49-F238E27FC236}">
                    <a16:creationId xmlns:a16="http://schemas.microsoft.com/office/drawing/2014/main" id="{93DCE98D-F4CC-64C5-6997-F4CE6869A4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44" y="13107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8" name="AutoShape 7">
            <a:extLst>
              <a:ext uri="{FF2B5EF4-FFF2-40B4-BE49-F238E27FC236}">
                <a16:creationId xmlns:a16="http://schemas.microsoft.com/office/drawing/2014/main" id="{1EF0CE9F-8516-DEED-1FF7-8CCCF40EB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6610" y="4216727"/>
            <a:ext cx="0" cy="21748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Text Box 37">
            <a:extLst>
              <a:ext uri="{FF2B5EF4-FFF2-40B4-BE49-F238E27FC236}">
                <a16:creationId xmlns:a16="http://schemas.microsoft.com/office/drawing/2014/main" id="{A47A389B-8E21-41D8-C29C-BD448181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061" y="4141954"/>
            <a:ext cx="6794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Vacuum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Box 38">
            <a:extLst>
              <a:ext uri="{FF2B5EF4-FFF2-40B4-BE49-F238E27FC236}">
                <a16:creationId xmlns:a16="http://schemas.microsoft.com/office/drawing/2014/main" id="{2ECB23C3-4F6F-2B0D-89DF-C139F7D48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896" y="2689580"/>
            <a:ext cx="8763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Frictionless Piston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1F181B58-4B86-2E5F-886E-F1C4668A5EBA}"/>
              </a:ext>
            </a:extLst>
          </p:cNvPr>
          <p:cNvSpPr>
            <a:spLocks/>
          </p:cNvSpPr>
          <p:nvPr/>
        </p:nvSpPr>
        <p:spPr bwMode="auto">
          <a:xfrm flipV="1">
            <a:off x="3613387" y="2846048"/>
            <a:ext cx="914574" cy="426773"/>
          </a:xfrm>
          <a:custGeom>
            <a:avLst/>
            <a:gdLst>
              <a:gd name="T0" fmla="*/ 0 w 820"/>
              <a:gd name="T1" fmla="*/ 139 h 336"/>
              <a:gd name="T2" fmla="*/ 590 w 820"/>
              <a:gd name="T3" fmla="*/ 26 h 336"/>
              <a:gd name="T4" fmla="*/ 520 w 820"/>
              <a:gd name="T5" fmla="*/ 297 h 336"/>
              <a:gd name="T6" fmla="*/ 820 w 820"/>
              <a:gd name="T7" fmla="*/ 26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0" h="336">
                <a:moveTo>
                  <a:pt x="0" y="139"/>
                </a:moveTo>
                <a:cubicBezTo>
                  <a:pt x="251" y="69"/>
                  <a:pt x="503" y="0"/>
                  <a:pt x="590" y="26"/>
                </a:cubicBezTo>
                <a:cubicBezTo>
                  <a:pt x="677" y="52"/>
                  <a:pt x="482" y="258"/>
                  <a:pt x="520" y="297"/>
                </a:cubicBezTo>
                <a:cubicBezTo>
                  <a:pt x="558" y="336"/>
                  <a:pt x="689" y="298"/>
                  <a:pt x="820" y="26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" name="AutoShape 3">
            <a:extLst>
              <a:ext uri="{FF2B5EF4-FFF2-40B4-BE49-F238E27FC236}">
                <a16:creationId xmlns:a16="http://schemas.microsoft.com/office/drawing/2014/main" id="{B46DEC5A-EE1C-C189-FA70-0AA90472B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0" y="2689580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CA399BCE-369C-74F0-C623-6A8E9A1EF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287" y="2406700"/>
            <a:ext cx="469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7EA79355-6D78-0472-7FF7-AB159CB1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49082D46-E263-0398-F35A-B4601058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7" name="AutoShape 7">
            <a:extLst>
              <a:ext uri="{FF2B5EF4-FFF2-40B4-BE49-F238E27FC236}">
                <a16:creationId xmlns:a16="http://schemas.microsoft.com/office/drawing/2014/main" id="{992B52AB-1579-325F-2A47-9B827B23F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0271" y="3138488"/>
            <a:ext cx="0" cy="21748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AutoShape 3">
            <a:extLst>
              <a:ext uri="{FF2B5EF4-FFF2-40B4-BE49-F238E27FC236}">
                <a16:creationId xmlns:a16="http://schemas.microsoft.com/office/drawing/2014/main" id="{70B9201C-7952-BF89-B219-42728FC4B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8584" y="2689580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" name="AutoShape 3">
            <a:extLst>
              <a:ext uri="{FF2B5EF4-FFF2-40B4-BE49-F238E27FC236}">
                <a16:creationId xmlns:a16="http://schemas.microsoft.com/office/drawing/2014/main" id="{DBC1D34A-B9F3-155D-003D-628DB2342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5133" y="2689580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" name="AutoShape 3">
            <a:extLst>
              <a:ext uri="{FF2B5EF4-FFF2-40B4-BE49-F238E27FC236}">
                <a16:creationId xmlns:a16="http://schemas.microsoft.com/office/drawing/2014/main" id="{323EB7B3-DDAB-52EB-2812-946CA86A3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4400" y="2689580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" name="AutoShape 3">
            <a:extLst>
              <a:ext uri="{FF2B5EF4-FFF2-40B4-BE49-F238E27FC236}">
                <a16:creationId xmlns:a16="http://schemas.microsoft.com/office/drawing/2014/main" id="{BCEDBEE7-2F43-7442-B24F-14E5BBE5F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2423" y="2689580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AutoShape 3">
            <a:extLst>
              <a:ext uri="{FF2B5EF4-FFF2-40B4-BE49-F238E27FC236}">
                <a16:creationId xmlns:a16="http://schemas.microsoft.com/office/drawing/2014/main" id="{EEEB0A0A-7FD2-3A8F-5667-2F495323F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0446" y="2689580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" name="AutoShape 3">
            <a:extLst>
              <a:ext uri="{FF2B5EF4-FFF2-40B4-BE49-F238E27FC236}">
                <a16:creationId xmlns:a16="http://schemas.microsoft.com/office/drawing/2014/main" id="{2FA3A6BD-F8F5-522F-F96A-8EB1F4B55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7700" y="2689580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24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6B2497B-ACD3-0F32-2521-005950757576}"/>
              </a:ext>
            </a:extLst>
          </p:cNvPr>
          <p:cNvSpPr/>
          <p:nvPr/>
        </p:nvSpPr>
        <p:spPr>
          <a:xfrm>
            <a:off x="1575175" y="1929150"/>
            <a:ext cx="1999211" cy="2052300"/>
          </a:xfrm>
          <a:custGeom>
            <a:avLst/>
            <a:gdLst>
              <a:gd name="connsiteX0" fmla="*/ 1895302 w 1999211"/>
              <a:gd name="connsiteY0" fmla="*/ 0 h 2052300"/>
              <a:gd name="connsiteX1" fmla="*/ 1901617 w 1999211"/>
              <a:gd name="connsiteY1" fmla="*/ 5210 h 2052300"/>
              <a:gd name="connsiteX2" fmla="*/ 1999211 w 1999211"/>
              <a:gd name="connsiteY2" fmla="*/ 240824 h 2052300"/>
              <a:gd name="connsiteX3" fmla="*/ 1999211 w 1999211"/>
              <a:gd name="connsiteY3" fmla="*/ 1719092 h 2052300"/>
              <a:gd name="connsiteX4" fmla="*/ 1666003 w 1999211"/>
              <a:gd name="connsiteY4" fmla="*/ 2052300 h 2052300"/>
              <a:gd name="connsiteX5" fmla="*/ 333208 w 1999211"/>
              <a:gd name="connsiteY5" fmla="*/ 2052300 h 2052300"/>
              <a:gd name="connsiteX6" fmla="*/ 0 w 1999211"/>
              <a:gd name="connsiteY6" fmla="*/ 1719092 h 2052300"/>
              <a:gd name="connsiteX7" fmla="*/ 0 w 1999211"/>
              <a:gd name="connsiteY7" fmla="*/ 240824 h 2052300"/>
              <a:gd name="connsiteX8" fmla="*/ 97594 w 1999211"/>
              <a:gd name="connsiteY8" fmla="*/ 5210 h 2052300"/>
              <a:gd name="connsiteX9" fmla="*/ 103908 w 1999211"/>
              <a:gd name="connsiteY9" fmla="*/ 1 h 2052300"/>
              <a:gd name="connsiteX10" fmla="*/ 103908 w 1999211"/>
              <a:gd name="connsiteY10" fmla="*/ 1666445 h 2052300"/>
              <a:gd name="connsiteX11" fmla="*/ 402480 w 1999211"/>
              <a:gd name="connsiteY11" fmla="*/ 1965017 h 2052300"/>
              <a:gd name="connsiteX12" fmla="*/ 1596730 w 1999211"/>
              <a:gd name="connsiteY12" fmla="*/ 1965017 h 2052300"/>
              <a:gd name="connsiteX13" fmla="*/ 1895302 w 1999211"/>
              <a:gd name="connsiteY13" fmla="*/ 1666445 h 205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9211" h="2052300">
                <a:moveTo>
                  <a:pt x="1895302" y="0"/>
                </a:moveTo>
                <a:lnTo>
                  <a:pt x="1901617" y="5210"/>
                </a:lnTo>
                <a:cubicBezTo>
                  <a:pt x="1961916" y="65509"/>
                  <a:pt x="1999211" y="148811"/>
                  <a:pt x="1999211" y="240824"/>
                </a:cubicBezTo>
                <a:lnTo>
                  <a:pt x="1999211" y="1719092"/>
                </a:lnTo>
                <a:cubicBezTo>
                  <a:pt x="1999211" y="1903118"/>
                  <a:pt x="1850029" y="2052300"/>
                  <a:pt x="1666003" y="2052300"/>
                </a:cubicBezTo>
                <a:lnTo>
                  <a:pt x="333208" y="2052300"/>
                </a:lnTo>
                <a:cubicBezTo>
                  <a:pt x="149182" y="2052300"/>
                  <a:pt x="0" y="1903118"/>
                  <a:pt x="0" y="1719092"/>
                </a:cubicBezTo>
                <a:lnTo>
                  <a:pt x="0" y="240824"/>
                </a:lnTo>
                <a:cubicBezTo>
                  <a:pt x="0" y="148811"/>
                  <a:pt x="37296" y="65509"/>
                  <a:pt x="97594" y="5210"/>
                </a:cubicBezTo>
                <a:lnTo>
                  <a:pt x="103908" y="1"/>
                </a:lnTo>
                <a:lnTo>
                  <a:pt x="103908" y="1666445"/>
                </a:lnTo>
                <a:cubicBezTo>
                  <a:pt x="103908" y="1831342"/>
                  <a:pt x="237583" y="1965017"/>
                  <a:pt x="402480" y="1965017"/>
                </a:cubicBezTo>
                <a:lnTo>
                  <a:pt x="1596730" y="1965017"/>
                </a:lnTo>
                <a:cubicBezTo>
                  <a:pt x="1761627" y="1965017"/>
                  <a:pt x="1895302" y="1831342"/>
                  <a:pt x="1895302" y="16664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60FEA4-B579-E641-D1D4-E5389910FF26}"/>
              </a:ext>
            </a:extLst>
          </p:cNvPr>
          <p:cNvGrpSpPr/>
          <p:nvPr/>
        </p:nvGrpSpPr>
        <p:grpSpPr>
          <a:xfrm>
            <a:off x="1487891" y="3981450"/>
            <a:ext cx="2165466" cy="110483"/>
            <a:chOff x="1749829" y="3429000"/>
            <a:chExt cx="2165466" cy="1104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B38B68-63B8-6CE7-1C8C-56003A84E755}"/>
                </a:ext>
              </a:extLst>
            </p:cNvPr>
            <p:cNvSpPr/>
            <p:nvPr/>
          </p:nvSpPr>
          <p:spPr>
            <a:xfrm>
              <a:off x="1749829" y="3448052"/>
              <a:ext cx="2136371" cy="91431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335A78-F3C0-07D1-5483-58E80787E597}"/>
                </a:ext>
              </a:extLst>
            </p:cNvPr>
            <p:cNvCxnSpPr>
              <a:cxnSpLocks/>
            </p:cNvCxnSpPr>
            <p:nvPr/>
          </p:nvCxnSpPr>
          <p:spPr>
            <a:xfrm>
              <a:off x="1749829" y="3429000"/>
              <a:ext cx="21654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DFCBD3A-9FA3-4871-09FA-7FD4610E4FCF}"/>
              </a:ext>
            </a:extLst>
          </p:cNvPr>
          <p:cNvSpPr/>
          <p:nvPr/>
        </p:nvSpPr>
        <p:spPr>
          <a:xfrm>
            <a:off x="1693763" y="2333624"/>
            <a:ext cx="1773337" cy="1547813"/>
          </a:xfrm>
          <a:custGeom>
            <a:avLst/>
            <a:gdLst>
              <a:gd name="connsiteX0" fmla="*/ 0 w 1782301"/>
              <a:gd name="connsiteY0" fmla="*/ 0 h 1776412"/>
              <a:gd name="connsiteX1" fmla="*/ 1782301 w 1782301"/>
              <a:gd name="connsiteY1" fmla="*/ 0 h 1776412"/>
              <a:gd name="connsiteX2" fmla="*/ 1782301 w 1782301"/>
              <a:gd name="connsiteY2" fmla="*/ 1479356 h 1776412"/>
              <a:gd name="connsiteX3" fmla="*/ 1485245 w 1782301"/>
              <a:gd name="connsiteY3" fmla="*/ 1776412 h 1776412"/>
              <a:gd name="connsiteX4" fmla="*/ 297056 w 1782301"/>
              <a:gd name="connsiteY4" fmla="*/ 1776412 h 1776412"/>
              <a:gd name="connsiteX5" fmla="*/ 0 w 1782301"/>
              <a:gd name="connsiteY5" fmla="*/ 1479356 h 17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301" h="1776412">
                <a:moveTo>
                  <a:pt x="0" y="0"/>
                </a:moveTo>
                <a:lnTo>
                  <a:pt x="1782301" y="0"/>
                </a:lnTo>
                <a:lnTo>
                  <a:pt x="1782301" y="1479356"/>
                </a:lnTo>
                <a:cubicBezTo>
                  <a:pt x="1782301" y="1643415"/>
                  <a:pt x="1649304" y="1776412"/>
                  <a:pt x="1485245" y="1776412"/>
                </a:cubicBezTo>
                <a:lnTo>
                  <a:pt x="297056" y="1776412"/>
                </a:lnTo>
                <a:cubicBezTo>
                  <a:pt x="132997" y="1776412"/>
                  <a:pt x="0" y="1643415"/>
                  <a:pt x="0" y="1479356"/>
                </a:cubicBezTo>
                <a:close/>
              </a:path>
            </a:pathLst>
          </a:cu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E2378B5-AB25-FE6D-A684-DFD3B057FE53}"/>
              </a:ext>
            </a:extLst>
          </p:cNvPr>
          <p:cNvSpPr/>
          <p:nvPr/>
        </p:nvSpPr>
        <p:spPr>
          <a:xfrm>
            <a:off x="2102773" y="2623634"/>
            <a:ext cx="935702" cy="871873"/>
          </a:xfrm>
          <a:custGeom>
            <a:avLst/>
            <a:gdLst>
              <a:gd name="connsiteX0" fmla="*/ 0 w 1071562"/>
              <a:gd name="connsiteY0" fmla="*/ 0 h 1083670"/>
              <a:gd name="connsiteX1" fmla="*/ 1071562 w 1071562"/>
              <a:gd name="connsiteY1" fmla="*/ 285750 h 1083670"/>
              <a:gd name="connsiteX2" fmla="*/ 1071562 w 1071562"/>
              <a:gd name="connsiteY2" fmla="*/ 285750 h 1083670"/>
              <a:gd name="connsiteX3" fmla="*/ 261937 w 1071562"/>
              <a:gd name="connsiteY3" fmla="*/ 1081087 h 1083670"/>
              <a:gd name="connsiteX4" fmla="*/ 0 w 1071562"/>
              <a:gd name="connsiteY4" fmla="*/ 0 h 1083670"/>
              <a:gd name="connsiteX0" fmla="*/ 0 w 1133475"/>
              <a:gd name="connsiteY0" fmla="*/ 0 h 1132595"/>
              <a:gd name="connsiteX1" fmla="*/ 1071562 w 1133475"/>
              <a:gd name="connsiteY1" fmla="*/ 285750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33475"/>
              <a:gd name="connsiteY0" fmla="*/ 0 h 1132595"/>
              <a:gd name="connsiteX1" fmla="*/ 700087 w 1133475"/>
              <a:gd name="connsiteY1" fmla="*/ 119063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44185"/>
              <a:gd name="connsiteY0" fmla="*/ 73421 h 1206016"/>
              <a:gd name="connsiteX1" fmla="*/ 700087 w 1144185"/>
              <a:gd name="connsiteY1" fmla="*/ 192484 h 1206016"/>
              <a:gd name="connsiteX2" fmla="*/ 1133475 w 1144185"/>
              <a:gd name="connsiteY2" fmla="*/ 964009 h 1206016"/>
              <a:gd name="connsiteX3" fmla="*/ 261937 w 1144185"/>
              <a:gd name="connsiteY3" fmla="*/ 1154508 h 1206016"/>
              <a:gd name="connsiteX4" fmla="*/ 0 w 1144185"/>
              <a:gd name="connsiteY4" fmla="*/ 73421 h 1206016"/>
              <a:gd name="connsiteX0" fmla="*/ 376557 w 1520742"/>
              <a:gd name="connsiteY0" fmla="*/ 73421 h 1013363"/>
              <a:gd name="connsiteX1" fmla="*/ 1076644 w 1520742"/>
              <a:gd name="connsiteY1" fmla="*/ 192484 h 1013363"/>
              <a:gd name="connsiteX2" fmla="*/ 1510032 w 1520742"/>
              <a:gd name="connsiteY2" fmla="*/ 964009 h 1013363"/>
              <a:gd name="connsiteX3" fmla="*/ 38419 w 1520742"/>
              <a:gd name="connsiteY3" fmla="*/ 787796 h 1013363"/>
              <a:gd name="connsiteX4" fmla="*/ 376557 w 1520742"/>
              <a:gd name="connsiteY4" fmla="*/ 73421 h 1013363"/>
              <a:gd name="connsiteX0" fmla="*/ 376557 w 1546234"/>
              <a:gd name="connsiteY0" fmla="*/ 48770 h 988712"/>
              <a:gd name="connsiteX1" fmla="*/ 1362394 w 1546234"/>
              <a:gd name="connsiteY1" fmla="*/ 310708 h 988712"/>
              <a:gd name="connsiteX2" fmla="*/ 1510032 w 1546234"/>
              <a:gd name="connsiteY2" fmla="*/ 939358 h 988712"/>
              <a:gd name="connsiteX3" fmla="*/ 38419 w 1546234"/>
              <a:gd name="connsiteY3" fmla="*/ 763145 h 988712"/>
              <a:gd name="connsiteX4" fmla="*/ 376557 w 1546234"/>
              <a:gd name="connsiteY4" fmla="*/ 48770 h 988712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52312 w 1548132"/>
              <a:gd name="connsiteY0" fmla="*/ 89306 h 913554"/>
              <a:gd name="connsiteX1" fmla="*/ 1366712 w 1548132"/>
              <a:gd name="connsiteY1" fmla="*/ 122644 h 913554"/>
              <a:gd name="connsiteX2" fmla="*/ 1514350 w 1548132"/>
              <a:gd name="connsiteY2" fmla="*/ 751294 h 913554"/>
              <a:gd name="connsiteX3" fmla="*/ 42737 w 1548132"/>
              <a:gd name="connsiteY3" fmla="*/ 575081 h 913554"/>
              <a:gd name="connsiteX4" fmla="*/ 452312 w 1548132"/>
              <a:gd name="connsiteY4" fmla="*/ 89306 h 91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132" h="913554">
                <a:moveTo>
                  <a:pt x="452312" y="89306"/>
                </a:moveTo>
                <a:cubicBezTo>
                  <a:pt x="525337" y="-71031"/>
                  <a:pt x="1189706" y="12313"/>
                  <a:pt x="1366712" y="122644"/>
                </a:cubicBezTo>
                <a:cubicBezTo>
                  <a:pt x="1543718" y="232975"/>
                  <a:pt x="1587375" y="590957"/>
                  <a:pt x="1514350" y="751294"/>
                </a:cubicBezTo>
                <a:cubicBezTo>
                  <a:pt x="1379413" y="883850"/>
                  <a:pt x="257843" y="1109275"/>
                  <a:pt x="42737" y="575081"/>
                </a:cubicBezTo>
                <a:cubicBezTo>
                  <a:pt x="-172369" y="40887"/>
                  <a:pt x="496761" y="594924"/>
                  <a:pt x="452312" y="89306"/>
                </a:cubicBez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36351A2-F9D0-F32C-61BD-3D00EC2DD1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50369"/>
              </p:ext>
            </p:extLst>
          </p:nvPr>
        </p:nvGraphicFramePr>
        <p:xfrm>
          <a:off x="2406117" y="2919807"/>
          <a:ext cx="348628" cy="37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177480" progId="Equation.DSMT4">
                  <p:embed/>
                </p:oleObj>
              </mc:Choice>
              <mc:Fallback>
                <p:oleObj name="Equation" r:id="rId2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6117" y="2919807"/>
                        <a:ext cx="348628" cy="37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48D3673-BECD-4288-7B0B-2CD1B74A0D80}"/>
              </a:ext>
            </a:extLst>
          </p:cNvPr>
          <p:cNvSpPr/>
          <p:nvPr/>
        </p:nvSpPr>
        <p:spPr>
          <a:xfrm>
            <a:off x="4826923" y="2623634"/>
            <a:ext cx="935702" cy="871873"/>
          </a:xfrm>
          <a:custGeom>
            <a:avLst/>
            <a:gdLst>
              <a:gd name="connsiteX0" fmla="*/ 0 w 1071562"/>
              <a:gd name="connsiteY0" fmla="*/ 0 h 1083670"/>
              <a:gd name="connsiteX1" fmla="*/ 1071562 w 1071562"/>
              <a:gd name="connsiteY1" fmla="*/ 285750 h 1083670"/>
              <a:gd name="connsiteX2" fmla="*/ 1071562 w 1071562"/>
              <a:gd name="connsiteY2" fmla="*/ 285750 h 1083670"/>
              <a:gd name="connsiteX3" fmla="*/ 261937 w 1071562"/>
              <a:gd name="connsiteY3" fmla="*/ 1081087 h 1083670"/>
              <a:gd name="connsiteX4" fmla="*/ 0 w 1071562"/>
              <a:gd name="connsiteY4" fmla="*/ 0 h 1083670"/>
              <a:gd name="connsiteX0" fmla="*/ 0 w 1133475"/>
              <a:gd name="connsiteY0" fmla="*/ 0 h 1132595"/>
              <a:gd name="connsiteX1" fmla="*/ 1071562 w 1133475"/>
              <a:gd name="connsiteY1" fmla="*/ 285750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33475"/>
              <a:gd name="connsiteY0" fmla="*/ 0 h 1132595"/>
              <a:gd name="connsiteX1" fmla="*/ 700087 w 1133475"/>
              <a:gd name="connsiteY1" fmla="*/ 119063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44185"/>
              <a:gd name="connsiteY0" fmla="*/ 73421 h 1206016"/>
              <a:gd name="connsiteX1" fmla="*/ 700087 w 1144185"/>
              <a:gd name="connsiteY1" fmla="*/ 192484 h 1206016"/>
              <a:gd name="connsiteX2" fmla="*/ 1133475 w 1144185"/>
              <a:gd name="connsiteY2" fmla="*/ 964009 h 1206016"/>
              <a:gd name="connsiteX3" fmla="*/ 261937 w 1144185"/>
              <a:gd name="connsiteY3" fmla="*/ 1154508 h 1206016"/>
              <a:gd name="connsiteX4" fmla="*/ 0 w 1144185"/>
              <a:gd name="connsiteY4" fmla="*/ 73421 h 1206016"/>
              <a:gd name="connsiteX0" fmla="*/ 376557 w 1520742"/>
              <a:gd name="connsiteY0" fmla="*/ 73421 h 1013363"/>
              <a:gd name="connsiteX1" fmla="*/ 1076644 w 1520742"/>
              <a:gd name="connsiteY1" fmla="*/ 192484 h 1013363"/>
              <a:gd name="connsiteX2" fmla="*/ 1510032 w 1520742"/>
              <a:gd name="connsiteY2" fmla="*/ 964009 h 1013363"/>
              <a:gd name="connsiteX3" fmla="*/ 38419 w 1520742"/>
              <a:gd name="connsiteY3" fmla="*/ 787796 h 1013363"/>
              <a:gd name="connsiteX4" fmla="*/ 376557 w 1520742"/>
              <a:gd name="connsiteY4" fmla="*/ 73421 h 1013363"/>
              <a:gd name="connsiteX0" fmla="*/ 376557 w 1546234"/>
              <a:gd name="connsiteY0" fmla="*/ 48770 h 988712"/>
              <a:gd name="connsiteX1" fmla="*/ 1362394 w 1546234"/>
              <a:gd name="connsiteY1" fmla="*/ 310708 h 988712"/>
              <a:gd name="connsiteX2" fmla="*/ 1510032 w 1546234"/>
              <a:gd name="connsiteY2" fmla="*/ 939358 h 988712"/>
              <a:gd name="connsiteX3" fmla="*/ 38419 w 1546234"/>
              <a:gd name="connsiteY3" fmla="*/ 763145 h 988712"/>
              <a:gd name="connsiteX4" fmla="*/ 376557 w 1546234"/>
              <a:gd name="connsiteY4" fmla="*/ 48770 h 988712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52312 w 1548132"/>
              <a:gd name="connsiteY0" fmla="*/ 89306 h 913554"/>
              <a:gd name="connsiteX1" fmla="*/ 1366712 w 1548132"/>
              <a:gd name="connsiteY1" fmla="*/ 122644 h 913554"/>
              <a:gd name="connsiteX2" fmla="*/ 1514350 w 1548132"/>
              <a:gd name="connsiteY2" fmla="*/ 751294 h 913554"/>
              <a:gd name="connsiteX3" fmla="*/ 42737 w 1548132"/>
              <a:gd name="connsiteY3" fmla="*/ 575081 h 913554"/>
              <a:gd name="connsiteX4" fmla="*/ 452312 w 1548132"/>
              <a:gd name="connsiteY4" fmla="*/ 89306 h 91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132" h="913554">
                <a:moveTo>
                  <a:pt x="452312" y="89306"/>
                </a:moveTo>
                <a:cubicBezTo>
                  <a:pt x="525337" y="-71031"/>
                  <a:pt x="1189706" y="12313"/>
                  <a:pt x="1366712" y="122644"/>
                </a:cubicBezTo>
                <a:cubicBezTo>
                  <a:pt x="1543718" y="232975"/>
                  <a:pt x="1587375" y="590957"/>
                  <a:pt x="1514350" y="751294"/>
                </a:cubicBezTo>
                <a:cubicBezTo>
                  <a:pt x="1379413" y="883850"/>
                  <a:pt x="257843" y="1109275"/>
                  <a:pt x="42737" y="575081"/>
                </a:cubicBezTo>
                <a:cubicBezTo>
                  <a:pt x="-172369" y="40887"/>
                  <a:pt x="496761" y="594924"/>
                  <a:pt x="452312" y="89306"/>
                </a:cubicBezTo>
                <a:close/>
              </a:path>
            </a:pathLst>
          </a:custGeom>
          <a:pattFill prst="dash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3BD0465-F48B-B804-7559-444B1E4449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466128"/>
              </p:ext>
            </p:extLst>
          </p:nvPr>
        </p:nvGraphicFramePr>
        <p:xfrm>
          <a:off x="5327399" y="2777402"/>
          <a:ext cx="348628" cy="37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177480" progId="Equation.DSMT4">
                  <p:embed/>
                </p:oleObj>
              </mc:Choice>
              <mc:Fallback>
                <p:oleObj name="Equation" r:id="rId4" imgW="16488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236351A2-F9D0-F32C-61BD-3D00EC2DD1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27399" y="2777402"/>
                        <a:ext cx="348628" cy="37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3">
            <a:extLst>
              <a:ext uri="{FF2B5EF4-FFF2-40B4-BE49-F238E27FC236}">
                <a16:creationId xmlns:a16="http://schemas.microsoft.com/office/drawing/2014/main" id="{A7D54DB3-ECF9-43F4-5756-F44504046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4774" y="3152847"/>
            <a:ext cx="0" cy="9728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AutoShape 3">
            <a:extLst>
              <a:ext uri="{FF2B5EF4-FFF2-40B4-BE49-F238E27FC236}">
                <a16:creationId xmlns:a16="http://schemas.microsoft.com/office/drawing/2014/main" id="{A7C4D9A5-02CB-606A-5254-445E3DA1A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5312" y="2423378"/>
            <a:ext cx="45719" cy="20025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AutoShape 3">
            <a:extLst>
              <a:ext uri="{FF2B5EF4-FFF2-40B4-BE49-F238E27FC236}">
                <a16:creationId xmlns:a16="http://schemas.microsoft.com/office/drawing/2014/main" id="{ACFC46D7-68E6-A158-C943-6CE27DA97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6044" y="2447499"/>
            <a:ext cx="69949" cy="216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AutoShape 3">
            <a:extLst>
              <a:ext uri="{FF2B5EF4-FFF2-40B4-BE49-F238E27FC236}">
                <a16:creationId xmlns:a16="http://schemas.microsoft.com/office/drawing/2014/main" id="{6B3FE402-99FA-2FC0-8B7D-52A83EDB18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5504" y="2663498"/>
            <a:ext cx="192036" cy="12956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AutoShape 3">
            <a:extLst>
              <a:ext uri="{FF2B5EF4-FFF2-40B4-BE49-F238E27FC236}">
                <a16:creationId xmlns:a16="http://schemas.microsoft.com/office/drawing/2014/main" id="{8C580A7F-4ED4-858D-D16E-F28648358E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62621" y="3135805"/>
            <a:ext cx="3240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AutoShape 3">
            <a:extLst>
              <a:ext uri="{FF2B5EF4-FFF2-40B4-BE49-F238E27FC236}">
                <a16:creationId xmlns:a16="http://schemas.microsoft.com/office/drawing/2014/main" id="{E72AD69A-ECD8-179F-9E5D-84119AA4BB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25589" y="3423753"/>
            <a:ext cx="192031" cy="28775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AutoShape 3">
            <a:extLst>
              <a:ext uri="{FF2B5EF4-FFF2-40B4-BE49-F238E27FC236}">
                <a16:creationId xmlns:a16="http://schemas.microsoft.com/office/drawing/2014/main" id="{870BEEE7-4423-4F1F-B976-031D3877E4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46535" y="3495507"/>
            <a:ext cx="0" cy="42879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AutoShape 3">
            <a:extLst>
              <a:ext uri="{FF2B5EF4-FFF2-40B4-BE49-F238E27FC236}">
                <a16:creationId xmlns:a16="http://schemas.microsoft.com/office/drawing/2014/main" id="{11891F12-1A49-77D2-41E1-8996A73A9E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0801" y="3459506"/>
            <a:ext cx="136715" cy="252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AutoShape 3">
            <a:extLst>
              <a:ext uri="{FF2B5EF4-FFF2-40B4-BE49-F238E27FC236}">
                <a16:creationId xmlns:a16="http://schemas.microsoft.com/office/drawing/2014/main" id="{A1528119-0CF0-B2B2-C2FA-71DF82F255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9590" y="3243505"/>
            <a:ext cx="216009" cy="1400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AutoShape 3">
            <a:extLst>
              <a:ext uri="{FF2B5EF4-FFF2-40B4-BE49-F238E27FC236}">
                <a16:creationId xmlns:a16="http://schemas.microsoft.com/office/drawing/2014/main" id="{397FBF08-C2D4-9444-65A0-7A5B3DFD2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3735" y="2809508"/>
            <a:ext cx="196982" cy="1400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14FCB7E5-7EA1-A98E-DFA2-1E0E4F308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880" y="2793058"/>
            <a:ext cx="216009" cy="465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97E4D05A-6AC8-716D-D12E-358DFFE09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542652"/>
              </p:ext>
            </p:extLst>
          </p:nvPr>
        </p:nvGraphicFramePr>
        <p:xfrm>
          <a:off x="5359725" y="3929480"/>
          <a:ext cx="233473" cy="23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177480" progId="Equation.DSMT4">
                  <p:embed/>
                </p:oleObj>
              </mc:Choice>
              <mc:Fallback>
                <p:oleObj name="Equation" r:id="rId5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9725" y="3929480"/>
                        <a:ext cx="233473" cy="233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F357A87B-110B-2B0E-E63E-AC53922360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634162"/>
              </p:ext>
            </p:extLst>
          </p:nvPr>
        </p:nvGraphicFramePr>
        <p:xfrm>
          <a:off x="4904749" y="2193499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240" imgH="253800" progId="Equation.DSMT4">
                  <p:embed/>
                </p:oleObj>
              </mc:Choice>
              <mc:Fallback>
                <p:oleObj name="Equation" r:id="rId7" imgW="444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04749" y="2193499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6B8CC899-A280-9A85-E947-7E6A6B7DE5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747914"/>
              </p:ext>
            </p:extLst>
          </p:nvPr>
        </p:nvGraphicFramePr>
        <p:xfrm>
          <a:off x="5507890" y="2222702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44240" imgH="253800" progId="Equation.DSMT4">
                  <p:embed/>
                </p:oleObj>
              </mc:Choice>
              <mc:Fallback>
                <p:oleObj name="Equation" r:id="rId9" imgW="444240" imgH="2538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F357A87B-110B-2B0E-E63E-AC53922360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7890" y="2222702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31625212-FA9C-CF76-B45D-B220C1F634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542748"/>
              </p:ext>
            </p:extLst>
          </p:nvPr>
        </p:nvGraphicFramePr>
        <p:xfrm>
          <a:off x="5903339" y="2481561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253800" progId="Equation.DSMT4">
                  <p:embed/>
                </p:oleObj>
              </mc:Choice>
              <mc:Fallback>
                <p:oleObj name="Equation" r:id="rId10" imgW="44424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6B8CC899-A280-9A85-E947-7E6A6B7DE5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3339" y="2481561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D14CD903-30C5-7246-A5E5-9249C2110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471487"/>
              </p:ext>
            </p:extLst>
          </p:nvPr>
        </p:nvGraphicFramePr>
        <p:xfrm>
          <a:off x="6096476" y="3025847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4240" imgH="253800" progId="Equation.DSMT4">
                  <p:embed/>
                </p:oleObj>
              </mc:Choice>
              <mc:Fallback>
                <p:oleObj name="Equation" r:id="rId11" imgW="444240" imgH="25380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31625212-FA9C-CF76-B45D-B220C1F634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476" y="3025847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700FCD32-8305-82F6-0DDF-BFFF6699C1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391467"/>
              </p:ext>
            </p:extLst>
          </p:nvPr>
        </p:nvGraphicFramePr>
        <p:xfrm>
          <a:off x="5732371" y="3716929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240" imgH="253800" progId="Equation.DSMT4">
                  <p:embed/>
                </p:oleObj>
              </mc:Choice>
              <mc:Fallback>
                <p:oleObj name="Equation" r:id="rId12" imgW="444240" imgH="2538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D14CD903-30C5-7246-A5E5-9249C2110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32371" y="3716929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F3231CBF-66D9-067F-8CCF-5127F0E46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985004"/>
              </p:ext>
            </p:extLst>
          </p:nvPr>
        </p:nvGraphicFramePr>
        <p:xfrm>
          <a:off x="4604673" y="3738040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253800" progId="Equation.DSMT4">
                  <p:embed/>
                </p:oleObj>
              </mc:Choice>
              <mc:Fallback>
                <p:oleObj name="Equation" r:id="rId13" imgW="444240" imgH="2538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700FCD32-8305-82F6-0DDF-BFFF6699C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04673" y="3738040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22B01754-1187-5F12-6DDF-56C9C693B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316732"/>
              </p:ext>
            </p:extLst>
          </p:nvPr>
        </p:nvGraphicFramePr>
        <p:xfrm>
          <a:off x="4210082" y="3333269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240" imgH="253800" progId="Equation.DSMT4">
                  <p:embed/>
                </p:oleObj>
              </mc:Choice>
              <mc:Fallback>
                <p:oleObj name="Equation" r:id="rId14" imgW="444240" imgH="25380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F3231CBF-66D9-067F-8CCF-5127F0E46C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0082" y="3333269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859228B9-98FC-7605-8C47-CBDC6D52A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20365"/>
              </p:ext>
            </p:extLst>
          </p:nvPr>
        </p:nvGraphicFramePr>
        <p:xfrm>
          <a:off x="4232118" y="2665807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44240" imgH="253800" progId="Equation.DSMT4">
                  <p:embed/>
                </p:oleObj>
              </mc:Choice>
              <mc:Fallback>
                <p:oleObj name="Equation" r:id="rId15" imgW="444240" imgH="2538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22B01754-1187-5F12-6DDF-56C9C693B6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32118" y="2665807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89E177C2-D37B-FC79-B98B-CFB7B8C9B9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20365"/>
              </p:ext>
            </p:extLst>
          </p:nvPr>
        </p:nvGraphicFramePr>
        <p:xfrm>
          <a:off x="4618049" y="2553828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4240" imgH="253800" progId="Equation.DSMT4">
                  <p:embed/>
                </p:oleObj>
              </mc:Choice>
              <mc:Fallback>
                <p:oleObj name="Equation" r:id="rId16" imgW="444240" imgH="2538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859228B9-98FC-7605-8C47-CBDC6D52A8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18049" y="2553828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C1AF2B3-0775-BF53-F503-B9551CD09DD1}"/>
              </a:ext>
            </a:extLst>
          </p:cNvPr>
          <p:cNvSpPr/>
          <p:nvPr/>
        </p:nvSpPr>
        <p:spPr>
          <a:xfrm>
            <a:off x="7641554" y="2623634"/>
            <a:ext cx="935702" cy="871873"/>
          </a:xfrm>
          <a:custGeom>
            <a:avLst/>
            <a:gdLst>
              <a:gd name="connsiteX0" fmla="*/ 0 w 1071562"/>
              <a:gd name="connsiteY0" fmla="*/ 0 h 1083670"/>
              <a:gd name="connsiteX1" fmla="*/ 1071562 w 1071562"/>
              <a:gd name="connsiteY1" fmla="*/ 285750 h 1083670"/>
              <a:gd name="connsiteX2" fmla="*/ 1071562 w 1071562"/>
              <a:gd name="connsiteY2" fmla="*/ 285750 h 1083670"/>
              <a:gd name="connsiteX3" fmla="*/ 261937 w 1071562"/>
              <a:gd name="connsiteY3" fmla="*/ 1081087 h 1083670"/>
              <a:gd name="connsiteX4" fmla="*/ 0 w 1071562"/>
              <a:gd name="connsiteY4" fmla="*/ 0 h 1083670"/>
              <a:gd name="connsiteX0" fmla="*/ 0 w 1133475"/>
              <a:gd name="connsiteY0" fmla="*/ 0 h 1132595"/>
              <a:gd name="connsiteX1" fmla="*/ 1071562 w 1133475"/>
              <a:gd name="connsiteY1" fmla="*/ 285750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33475"/>
              <a:gd name="connsiteY0" fmla="*/ 0 h 1132595"/>
              <a:gd name="connsiteX1" fmla="*/ 700087 w 1133475"/>
              <a:gd name="connsiteY1" fmla="*/ 119063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44185"/>
              <a:gd name="connsiteY0" fmla="*/ 73421 h 1206016"/>
              <a:gd name="connsiteX1" fmla="*/ 700087 w 1144185"/>
              <a:gd name="connsiteY1" fmla="*/ 192484 h 1206016"/>
              <a:gd name="connsiteX2" fmla="*/ 1133475 w 1144185"/>
              <a:gd name="connsiteY2" fmla="*/ 964009 h 1206016"/>
              <a:gd name="connsiteX3" fmla="*/ 261937 w 1144185"/>
              <a:gd name="connsiteY3" fmla="*/ 1154508 h 1206016"/>
              <a:gd name="connsiteX4" fmla="*/ 0 w 1144185"/>
              <a:gd name="connsiteY4" fmla="*/ 73421 h 1206016"/>
              <a:gd name="connsiteX0" fmla="*/ 376557 w 1520742"/>
              <a:gd name="connsiteY0" fmla="*/ 73421 h 1013363"/>
              <a:gd name="connsiteX1" fmla="*/ 1076644 w 1520742"/>
              <a:gd name="connsiteY1" fmla="*/ 192484 h 1013363"/>
              <a:gd name="connsiteX2" fmla="*/ 1510032 w 1520742"/>
              <a:gd name="connsiteY2" fmla="*/ 964009 h 1013363"/>
              <a:gd name="connsiteX3" fmla="*/ 38419 w 1520742"/>
              <a:gd name="connsiteY3" fmla="*/ 787796 h 1013363"/>
              <a:gd name="connsiteX4" fmla="*/ 376557 w 1520742"/>
              <a:gd name="connsiteY4" fmla="*/ 73421 h 1013363"/>
              <a:gd name="connsiteX0" fmla="*/ 376557 w 1546234"/>
              <a:gd name="connsiteY0" fmla="*/ 48770 h 988712"/>
              <a:gd name="connsiteX1" fmla="*/ 1362394 w 1546234"/>
              <a:gd name="connsiteY1" fmla="*/ 310708 h 988712"/>
              <a:gd name="connsiteX2" fmla="*/ 1510032 w 1546234"/>
              <a:gd name="connsiteY2" fmla="*/ 939358 h 988712"/>
              <a:gd name="connsiteX3" fmla="*/ 38419 w 1546234"/>
              <a:gd name="connsiteY3" fmla="*/ 763145 h 988712"/>
              <a:gd name="connsiteX4" fmla="*/ 376557 w 1546234"/>
              <a:gd name="connsiteY4" fmla="*/ 48770 h 988712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52312 w 1548132"/>
              <a:gd name="connsiteY0" fmla="*/ 89306 h 913554"/>
              <a:gd name="connsiteX1" fmla="*/ 1366712 w 1548132"/>
              <a:gd name="connsiteY1" fmla="*/ 122644 h 913554"/>
              <a:gd name="connsiteX2" fmla="*/ 1514350 w 1548132"/>
              <a:gd name="connsiteY2" fmla="*/ 751294 h 913554"/>
              <a:gd name="connsiteX3" fmla="*/ 42737 w 1548132"/>
              <a:gd name="connsiteY3" fmla="*/ 575081 h 913554"/>
              <a:gd name="connsiteX4" fmla="*/ 452312 w 1548132"/>
              <a:gd name="connsiteY4" fmla="*/ 89306 h 91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132" h="913554">
                <a:moveTo>
                  <a:pt x="452312" y="89306"/>
                </a:moveTo>
                <a:cubicBezTo>
                  <a:pt x="525337" y="-71031"/>
                  <a:pt x="1189706" y="12313"/>
                  <a:pt x="1366712" y="122644"/>
                </a:cubicBezTo>
                <a:cubicBezTo>
                  <a:pt x="1543718" y="232975"/>
                  <a:pt x="1587375" y="590957"/>
                  <a:pt x="1514350" y="751294"/>
                </a:cubicBezTo>
                <a:cubicBezTo>
                  <a:pt x="1379413" y="883850"/>
                  <a:pt x="257843" y="1109275"/>
                  <a:pt x="42737" y="575081"/>
                </a:cubicBezTo>
                <a:cubicBezTo>
                  <a:pt x="-172369" y="40887"/>
                  <a:pt x="496761" y="594924"/>
                  <a:pt x="452312" y="89306"/>
                </a:cubicBezTo>
                <a:close/>
              </a:path>
            </a:pathLst>
          </a:custGeom>
          <a:pattFill prst="dash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138295E5-CCE6-3676-BF62-5E09F44B7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074146"/>
              </p:ext>
            </p:extLst>
          </p:nvPr>
        </p:nvGraphicFramePr>
        <p:xfrm>
          <a:off x="8231298" y="2965124"/>
          <a:ext cx="348628" cy="37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4880" imgH="177480" progId="Equation.DSMT4">
                  <p:embed/>
                </p:oleObj>
              </mc:Choice>
              <mc:Fallback>
                <p:oleObj name="Equation" r:id="rId17" imgW="164880" imgH="177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13BD0465-F48B-B804-7559-444B1E4449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31298" y="2965124"/>
                        <a:ext cx="348628" cy="37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3">
            <a:extLst>
              <a:ext uri="{FF2B5EF4-FFF2-40B4-BE49-F238E27FC236}">
                <a16:creationId xmlns:a16="http://schemas.microsoft.com/office/drawing/2014/main" id="{63210526-B069-4C12-C285-DFB4899ED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3124" y="3219345"/>
            <a:ext cx="0" cy="8443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AutoShape 3">
            <a:extLst>
              <a:ext uri="{FF2B5EF4-FFF2-40B4-BE49-F238E27FC236}">
                <a16:creationId xmlns:a16="http://schemas.microsoft.com/office/drawing/2014/main" id="{E85D8E9E-F3F2-A3D5-6DA0-CDF60469A1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7067" y="2241309"/>
            <a:ext cx="0" cy="8443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DC6614A1-C3EE-1051-623A-B50325498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508688"/>
              </p:ext>
            </p:extLst>
          </p:nvPr>
        </p:nvGraphicFramePr>
        <p:xfrm>
          <a:off x="8166982" y="3926922"/>
          <a:ext cx="233473" cy="23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177480" progId="Equation.DSMT4">
                  <p:embed/>
                </p:oleObj>
              </mc:Choice>
              <mc:Fallback>
                <p:oleObj name="Equation" r:id="rId18" imgW="177480" imgH="17748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97E4D05A-6AC8-716D-D12E-358DFFE090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66982" y="3926922"/>
                        <a:ext cx="233473" cy="233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0B4E4D89-4546-8CDA-41A6-DFBF3C4461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769151"/>
              </p:ext>
            </p:extLst>
          </p:nvPr>
        </p:nvGraphicFramePr>
        <p:xfrm>
          <a:off x="8137136" y="2103012"/>
          <a:ext cx="200025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280" imgH="164880" progId="Equation.DSMT4">
                  <p:embed/>
                </p:oleObj>
              </mc:Choice>
              <mc:Fallback>
                <p:oleObj name="Equation" r:id="rId19" imgW="152280" imgH="164880" progId="Equation.DSMT4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DC6614A1-C3EE-1051-623A-B50325498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137136" y="2103012"/>
                        <a:ext cx="200025" cy="21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88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6B2497B-ACD3-0F32-2521-005950757576}"/>
              </a:ext>
            </a:extLst>
          </p:cNvPr>
          <p:cNvSpPr/>
          <p:nvPr/>
        </p:nvSpPr>
        <p:spPr>
          <a:xfrm>
            <a:off x="1575175" y="1929150"/>
            <a:ext cx="1999211" cy="2052300"/>
          </a:xfrm>
          <a:custGeom>
            <a:avLst/>
            <a:gdLst>
              <a:gd name="connsiteX0" fmla="*/ 1895302 w 1999211"/>
              <a:gd name="connsiteY0" fmla="*/ 0 h 2052300"/>
              <a:gd name="connsiteX1" fmla="*/ 1901617 w 1999211"/>
              <a:gd name="connsiteY1" fmla="*/ 5210 h 2052300"/>
              <a:gd name="connsiteX2" fmla="*/ 1999211 w 1999211"/>
              <a:gd name="connsiteY2" fmla="*/ 240824 h 2052300"/>
              <a:gd name="connsiteX3" fmla="*/ 1999211 w 1999211"/>
              <a:gd name="connsiteY3" fmla="*/ 1719092 h 2052300"/>
              <a:gd name="connsiteX4" fmla="*/ 1666003 w 1999211"/>
              <a:gd name="connsiteY4" fmla="*/ 2052300 h 2052300"/>
              <a:gd name="connsiteX5" fmla="*/ 333208 w 1999211"/>
              <a:gd name="connsiteY5" fmla="*/ 2052300 h 2052300"/>
              <a:gd name="connsiteX6" fmla="*/ 0 w 1999211"/>
              <a:gd name="connsiteY6" fmla="*/ 1719092 h 2052300"/>
              <a:gd name="connsiteX7" fmla="*/ 0 w 1999211"/>
              <a:gd name="connsiteY7" fmla="*/ 240824 h 2052300"/>
              <a:gd name="connsiteX8" fmla="*/ 97594 w 1999211"/>
              <a:gd name="connsiteY8" fmla="*/ 5210 h 2052300"/>
              <a:gd name="connsiteX9" fmla="*/ 103908 w 1999211"/>
              <a:gd name="connsiteY9" fmla="*/ 1 h 2052300"/>
              <a:gd name="connsiteX10" fmla="*/ 103908 w 1999211"/>
              <a:gd name="connsiteY10" fmla="*/ 1666445 h 2052300"/>
              <a:gd name="connsiteX11" fmla="*/ 402480 w 1999211"/>
              <a:gd name="connsiteY11" fmla="*/ 1965017 h 2052300"/>
              <a:gd name="connsiteX12" fmla="*/ 1596730 w 1999211"/>
              <a:gd name="connsiteY12" fmla="*/ 1965017 h 2052300"/>
              <a:gd name="connsiteX13" fmla="*/ 1895302 w 1999211"/>
              <a:gd name="connsiteY13" fmla="*/ 1666445 h 205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9211" h="2052300">
                <a:moveTo>
                  <a:pt x="1895302" y="0"/>
                </a:moveTo>
                <a:lnTo>
                  <a:pt x="1901617" y="5210"/>
                </a:lnTo>
                <a:cubicBezTo>
                  <a:pt x="1961916" y="65509"/>
                  <a:pt x="1999211" y="148811"/>
                  <a:pt x="1999211" y="240824"/>
                </a:cubicBezTo>
                <a:lnTo>
                  <a:pt x="1999211" y="1719092"/>
                </a:lnTo>
                <a:cubicBezTo>
                  <a:pt x="1999211" y="1903118"/>
                  <a:pt x="1850029" y="2052300"/>
                  <a:pt x="1666003" y="2052300"/>
                </a:cubicBezTo>
                <a:lnTo>
                  <a:pt x="333208" y="2052300"/>
                </a:lnTo>
                <a:cubicBezTo>
                  <a:pt x="149182" y="2052300"/>
                  <a:pt x="0" y="1903118"/>
                  <a:pt x="0" y="1719092"/>
                </a:cubicBezTo>
                <a:lnTo>
                  <a:pt x="0" y="240824"/>
                </a:lnTo>
                <a:cubicBezTo>
                  <a:pt x="0" y="148811"/>
                  <a:pt x="37296" y="65509"/>
                  <a:pt x="97594" y="5210"/>
                </a:cubicBezTo>
                <a:lnTo>
                  <a:pt x="103908" y="1"/>
                </a:lnTo>
                <a:lnTo>
                  <a:pt x="103908" y="1666445"/>
                </a:lnTo>
                <a:cubicBezTo>
                  <a:pt x="103908" y="1831342"/>
                  <a:pt x="237583" y="1965017"/>
                  <a:pt x="402480" y="1965017"/>
                </a:cubicBezTo>
                <a:lnTo>
                  <a:pt x="1596730" y="1965017"/>
                </a:lnTo>
                <a:cubicBezTo>
                  <a:pt x="1761627" y="1965017"/>
                  <a:pt x="1895302" y="1831342"/>
                  <a:pt x="1895302" y="16664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60FEA4-B579-E641-D1D4-E5389910FF26}"/>
              </a:ext>
            </a:extLst>
          </p:cNvPr>
          <p:cNvGrpSpPr/>
          <p:nvPr/>
        </p:nvGrpSpPr>
        <p:grpSpPr>
          <a:xfrm>
            <a:off x="1487891" y="3981450"/>
            <a:ext cx="2165466" cy="110483"/>
            <a:chOff x="1749829" y="3429000"/>
            <a:chExt cx="2165466" cy="1104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B38B68-63B8-6CE7-1C8C-56003A84E755}"/>
                </a:ext>
              </a:extLst>
            </p:cNvPr>
            <p:cNvSpPr/>
            <p:nvPr/>
          </p:nvSpPr>
          <p:spPr>
            <a:xfrm>
              <a:off x="1749829" y="3448052"/>
              <a:ext cx="2136371" cy="91431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335A78-F3C0-07D1-5483-58E80787E597}"/>
                </a:ext>
              </a:extLst>
            </p:cNvPr>
            <p:cNvCxnSpPr>
              <a:cxnSpLocks/>
            </p:cNvCxnSpPr>
            <p:nvPr/>
          </p:nvCxnSpPr>
          <p:spPr>
            <a:xfrm>
              <a:off x="1749829" y="3429000"/>
              <a:ext cx="21654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DFCBD3A-9FA3-4871-09FA-7FD4610E4FCF}"/>
              </a:ext>
            </a:extLst>
          </p:cNvPr>
          <p:cNvSpPr/>
          <p:nvPr/>
        </p:nvSpPr>
        <p:spPr>
          <a:xfrm>
            <a:off x="1693763" y="2333624"/>
            <a:ext cx="1773337" cy="1547813"/>
          </a:xfrm>
          <a:custGeom>
            <a:avLst/>
            <a:gdLst>
              <a:gd name="connsiteX0" fmla="*/ 0 w 1782301"/>
              <a:gd name="connsiteY0" fmla="*/ 0 h 1776412"/>
              <a:gd name="connsiteX1" fmla="*/ 1782301 w 1782301"/>
              <a:gd name="connsiteY1" fmla="*/ 0 h 1776412"/>
              <a:gd name="connsiteX2" fmla="*/ 1782301 w 1782301"/>
              <a:gd name="connsiteY2" fmla="*/ 1479356 h 1776412"/>
              <a:gd name="connsiteX3" fmla="*/ 1485245 w 1782301"/>
              <a:gd name="connsiteY3" fmla="*/ 1776412 h 1776412"/>
              <a:gd name="connsiteX4" fmla="*/ 297056 w 1782301"/>
              <a:gd name="connsiteY4" fmla="*/ 1776412 h 1776412"/>
              <a:gd name="connsiteX5" fmla="*/ 0 w 1782301"/>
              <a:gd name="connsiteY5" fmla="*/ 1479356 h 17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301" h="1776412">
                <a:moveTo>
                  <a:pt x="0" y="0"/>
                </a:moveTo>
                <a:lnTo>
                  <a:pt x="1782301" y="0"/>
                </a:lnTo>
                <a:lnTo>
                  <a:pt x="1782301" y="1479356"/>
                </a:lnTo>
                <a:cubicBezTo>
                  <a:pt x="1782301" y="1643415"/>
                  <a:pt x="1649304" y="1776412"/>
                  <a:pt x="1485245" y="1776412"/>
                </a:cubicBezTo>
                <a:lnTo>
                  <a:pt x="297056" y="1776412"/>
                </a:lnTo>
                <a:cubicBezTo>
                  <a:pt x="132997" y="1776412"/>
                  <a:pt x="0" y="1643415"/>
                  <a:pt x="0" y="1479356"/>
                </a:cubicBezTo>
                <a:close/>
              </a:path>
            </a:pathLst>
          </a:cu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E2378B5-AB25-FE6D-A684-DFD3B057FE53}"/>
              </a:ext>
            </a:extLst>
          </p:cNvPr>
          <p:cNvSpPr/>
          <p:nvPr/>
        </p:nvSpPr>
        <p:spPr>
          <a:xfrm>
            <a:off x="2102773" y="2623634"/>
            <a:ext cx="935702" cy="871873"/>
          </a:xfrm>
          <a:custGeom>
            <a:avLst/>
            <a:gdLst>
              <a:gd name="connsiteX0" fmla="*/ 0 w 1071562"/>
              <a:gd name="connsiteY0" fmla="*/ 0 h 1083670"/>
              <a:gd name="connsiteX1" fmla="*/ 1071562 w 1071562"/>
              <a:gd name="connsiteY1" fmla="*/ 285750 h 1083670"/>
              <a:gd name="connsiteX2" fmla="*/ 1071562 w 1071562"/>
              <a:gd name="connsiteY2" fmla="*/ 285750 h 1083670"/>
              <a:gd name="connsiteX3" fmla="*/ 261937 w 1071562"/>
              <a:gd name="connsiteY3" fmla="*/ 1081087 h 1083670"/>
              <a:gd name="connsiteX4" fmla="*/ 0 w 1071562"/>
              <a:gd name="connsiteY4" fmla="*/ 0 h 1083670"/>
              <a:gd name="connsiteX0" fmla="*/ 0 w 1133475"/>
              <a:gd name="connsiteY0" fmla="*/ 0 h 1132595"/>
              <a:gd name="connsiteX1" fmla="*/ 1071562 w 1133475"/>
              <a:gd name="connsiteY1" fmla="*/ 285750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33475"/>
              <a:gd name="connsiteY0" fmla="*/ 0 h 1132595"/>
              <a:gd name="connsiteX1" fmla="*/ 700087 w 1133475"/>
              <a:gd name="connsiteY1" fmla="*/ 119063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44185"/>
              <a:gd name="connsiteY0" fmla="*/ 73421 h 1206016"/>
              <a:gd name="connsiteX1" fmla="*/ 700087 w 1144185"/>
              <a:gd name="connsiteY1" fmla="*/ 192484 h 1206016"/>
              <a:gd name="connsiteX2" fmla="*/ 1133475 w 1144185"/>
              <a:gd name="connsiteY2" fmla="*/ 964009 h 1206016"/>
              <a:gd name="connsiteX3" fmla="*/ 261937 w 1144185"/>
              <a:gd name="connsiteY3" fmla="*/ 1154508 h 1206016"/>
              <a:gd name="connsiteX4" fmla="*/ 0 w 1144185"/>
              <a:gd name="connsiteY4" fmla="*/ 73421 h 1206016"/>
              <a:gd name="connsiteX0" fmla="*/ 376557 w 1520742"/>
              <a:gd name="connsiteY0" fmla="*/ 73421 h 1013363"/>
              <a:gd name="connsiteX1" fmla="*/ 1076644 w 1520742"/>
              <a:gd name="connsiteY1" fmla="*/ 192484 h 1013363"/>
              <a:gd name="connsiteX2" fmla="*/ 1510032 w 1520742"/>
              <a:gd name="connsiteY2" fmla="*/ 964009 h 1013363"/>
              <a:gd name="connsiteX3" fmla="*/ 38419 w 1520742"/>
              <a:gd name="connsiteY3" fmla="*/ 787796 h 1013363"/>
              <a:gd name="connsiteX4" fmla="*/ 376557 w 1520742"/>
              <a:gd name="connsiteY4" fmla="*/ 73421 h 1013363"/>
              <a:gd name="connsiteX0" fmla="*/ 376557 w 1546234"/>
              <a:gd name="connsiteY0" fmla="*/ 48770 h 988712"/>
              <a:gd name="connsiteX1" fmla="*/ 1362394 w 1546234"/>
              <a:gd name="connsiteY1" fmla="*/ 310708 h 988712"/>
              <a:gd name="connsiteX2" fmla="*/ 1510032 w 1546234"/>
              <a:gd name="connsiteY2" fmla="*/ 939358 h 988712"/>
              <a:gd name="connsiteX3" fmla="*/ 38419 w 1546234"/>
              <a:gd name="connsiteY3" fmla="*/ 763145 h 988712"/>
              <a:gd name="connsiteX4" fmla="*/ 376557 w 1546234"/>
              <a:gd name="connsiteY4" fmla="*/ 48770 h 988712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52312 w 1548132"/>
              <a:gd name="connsiteY0" fmla="*/ 89306 h 913554"/>
              <a:gd name="connsiteX1" fmla="*/ 1366712 w 1548132"/>
              <a:gd name="connsiteY1" fmla="*/ 122644 h 913554"/>
              <a:gd name="connsiteX2" fmla="*/ 1514350 w 1548132"/>
              <a:gd name="connsiteY2" fmla="*/ 751294 h 913554"/>
              <a:gd name="connsiteX3" fmla="*/ 42737 w 1548132"/>
              <a:gd name="connsiteY3" fmla="*/ 575081 h 913554"/>
              <a:gd name="connsiteX4" fmla="*/ 452312 w 1548132"/>
              <a:gd name="connsiteY4" fmla="*/ 89306 h 91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132" h="913554">
                <a:moveTo>
                  <a:pt x="452312" y="89306"/>
                </a:moveTo>
                <a:cubicBezTo>
                  <a:pt x="525337" y="-71031"/>
                  <a:pt x="1189706" y="12313"/>
                  <a:pt x="1366712" y="122644"/>
                </a:cubicBezTo>
                <a:cubicBezTo>
                  <a:pt x="1543718" y="232975"/>
                  <a:pt x="1587375" y="590957"/>
                  <a:pt x="1514350" y="751294"/>
                </a:cubicBezTo>
                <a:cubicBezTo>
                  <a:pt x="1379413" y="883850"/>
                  <a:pt x="257843" y="1109275"/>
                  <a:pt x="42737" y="575081"/>
                </a:cubicBezTo>
                <a:cubicBezTo>
                  <a:pt x="-172369" y="40887"/>
                  <a:pt x="496761" y="594924"/>
                  <a:pt x="452312" y="8930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36351A2-F9D0-F32C-61BD-3D00EC2DD1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6117" y="2919807"/>
          <a:ext cx="348628" cy="37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177480" progId="Equation.DSMT4">
                  <p:embed/>
                </p:oleObj>
              </mc:Choice>
              <mc:Fallback>
                <p:oleObj name="Equation" r:id="rId2" imgW="16488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236351A2-F9D0-F32C-61BD-3D00EC2DD1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6117" y="2919807"/>
                        <a:ext cx="348628" cy="37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48D3673-BECD-4288-7B0B-2CD1B74A0D80}"/>
              </a:ext>
            </a:extLst>
          </p:cNvPr>
          <p:cNvSpPr/>
          <p:nvPr/>
        </p:nvSpPr>
        <p:spPr>
          <a:xfrm>
            <a:off x="4826923" y="2623634"/>
            <a:ext cx="935702" cy="871873"/>
          </a:xfrm>
          <a:custGeom>
            <a:avLst/>
            <a:gdLst>
              <a:gd name="connsiteX0" fmla="*/ 0 w 1071562"/>
              <a:gd name="connsiteY0" fmla="*/ 0 h 1083670"/>
              <a:gd name="connsiteX1" fmla="*/ 1071562 w 1071562"/>
              <a:gd name="connsiteY1" fmla="*/ 285750 h 1083670"/>
              <a:gd name="connsiteX2" fmla="*/ 1071562 w 1071562"/>
              <a:gd name="connsiteY2" fmla="*/ 285750 h 1083670"/>
              <a:gd name="connsiteX3" fmla="*/ 261937 w 1071562"/>
              <a:gd name="connsiteY3" fmla="*/ 1081087 h 1083670"/>
              <a:gd name="connsiteX4" fmla="*/ 0 w 1071562"/>
              <a:gd name="connsiteY4" fmla="*/ 0 h 1083670"/>
              <a:gd name="connsiteX0" fmla="*/ 0 w 1133475"/>
              <a:gd name="connsiteY0" fmla="*/ 0 h 1132595"/>
              <a:gd name="connsiteX1" fmla="*/ 1071562 w 1133475"/>
              <a:gd name="connsiteY1" fmla="*/ 285750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33475"/>
              <a:gd name="connsiteY0" fmla="*/ 0 h 1132595"/>
              <a:gd name="connsiteX1" fmla="*/ 700087 w 1133475"/>
              <a:gd name="connsiteY1" fmla="*/ 119063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44185"/>
              <a:gd name="connsiteY0" fmla="*/ 73421 h 1206016"/>
              <a:gd name="connsiteX1" fmla="*/ 700087 w 1144185"/>
              <a:gd name="connsiteY1" fmla="*/ 192484 h 1206016"/>
              <a:gd name="connsiteX2" fmla="*/ 1133475 w 1144185"/>
              <a:gd name="connsiteY2" fmla="*/ 964009 h 1206016"/>
              <a:gd name="connsiteX3" fmla="*/ 261937 w 1144185"/>
              <a:gd name="connsiteY3" fmla="*/ 1154508 h 1206016"/>
              <a:gd name="connsiteX4" fmla="*/ 0 w 1144185"/>
              <a:gd name="connsiteY4" fmla="*/ 73421 h 1206016"/>
              <a:gd name="connsiteX0" fmla="*/ 376557 w 1520742"/>
              <a:gd name="connsiteY0" fmla="*/ 73421 h 1013363"/>
              <a:gd name="connsiteX1" fmla="*/ 1076644 w 1520742"/>
              <a:gd name="connsiteY1" fmla="*/ 192484 h 1013363"/>
              <a:gd name="connsiteX2" fmla="*/ 1510032 w 1520742"/>
              <a:gd name="connsiteY2" fmla="*/ 964009 h 1013363"/>
              <a:gd name="connsiteX3" fmla="*/ 38419 w 1520742"/>
              <a:gd name="connsiteY3" fmla="*/ 787796 h 1013363"/>
              <a:gd name="connsiteX4" fmla="*/ 376557 w 1520742"/>
              <a:gd name="connsiteY4" fmla="*/ 73421 h 1013363"/>
              <a:gd name="connsiteX0" fmla="*/ 376557 w 1546234"/>
              <a:gd name="connsiteY0" fmla="*/ 48770 h 988712"/>
              <a:gd name="connsiteX1" fmla="*/ 1362394 w 1546234"/>
              <a:gd name="connsiteY1" fmla="*/ 310708 h 988712"/>
              <a:gd name="connsiteX2" fmla="*/ 1510032 w 1546234"/>
              <a:gd name="connsiteY2" fmla="*/ 939358 h 988712"/>
              <a:gd name="connsiteX3" fmla="*/ 38419 w 1546234"/>
              <a:gd name="connsiteY3" fmla="*/ 763145 h 988712"/>
              <a:gd name="connsiteX4" fmla="*/ 376557 w 1546234"/>
              <a:gd name="connsiteY4" fmla="*/ 48770 h 988712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52312 w 1548132"/>
              <a:gd name="connsiteY0" fmla="*/ 89306 h 913554"/>
              <a:gd name="connsiteX1" fmla="*/ 1366712 w 1548132"/>
              <a:gd name="connsiteY1" fmla="*/ 122644 h 913554"/>
              <a:gd name="connsiteX2" fmla="*/ 1514350 w 1548132"/>
              <a:gd name="connsiteY2" fmla="*/ 751294 h 913554"/>
              <a:gd name="connsiteX3" fmla="*/ 42737 w 1548132"/>
              <a:gd name="connsiteY3" fmla="*/ 575081 h 913554"/>
              <a:gd name="connsiteX4" fmla="*/ 452312 w 1548132"/>
              <a:gd name="connsiteY4" fmla="*/ 89306 h 91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132" h="913554">
                <a:moveTo>
                  <a:pt x="452312" y="89306"/>
                </a:moveTo>
                <a:cubicBezTo>
                  <a:pt x="525337" y="-71031"/>
                  <a:pt x="1189706" y="12313"/>
                  <a:pt x="1366712" y="122644"/>
                </a:cubicBezTo>
                <a:cubicBezTo>
                  <a:pt x="1543718" y="232975"/>
                  <a:pt x="1587375" y="590957"/>
                  <a:pt x="1514350" y="751294"/>
                </a:cubicBezTo>
                <a:cubicBezTo>
                  <a:pt x="1379413" y="883850"/>
                  <a:pt x="257843" y="1109275"/>
                  <a:pt x="42737" y="575081"/>
                </a:cubicBezTo>
                <a:cubicBezTo>
                  <a:pt x="-172369" y="40887"/>
                  <a:pt x="496761" y="594924"/>
                  <a:pt x="452312" y="8930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3BD0465-F48B-B804-7559-444B1E444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399" y="2777402"/>
          <a:ext cx="348628" cy="37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177480" progId="Equation.DSMT4">
                  <p:embed/>
                </p:oleObj>
              </mc:Choice>
              <mc:Fallback>
                <p:oleObj name="Equation" r:id="rId4" imgW="164880" imgH="177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13BD0465-F48B-B804-7559-444B1E4449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27399" y="2777402"/>
                        <a:ext cx="348628" cy="37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3">
            <a:extLst>
              <a:ext uri="{FF2B5EF4-FFF2-40B4-BE49-F238E27FC236}">
                <a16:creationId xmlns:a16="http://schemas.microsoft.com/office/drawing/2014/main" id="{A7D54DB3-ECF9-43F4-5756-F44504046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4774" y="3152847"/>
            <a:ext cx="0" cy="9728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AutoShape 3">
            <a:extLst>
              <a:ext uri="{FF2B5EF4-FFF2-40B4-BE49-F238E27FC236}">
                <a16:creationId xmlns:a16="http://schemas.microsoft.com/office/drawing/2014/main" id="{A7C4D9A5-02CB-606A-5254-445E3DA1A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5312" y="2423378"/>
            <a:ext cx="45719" cy="20025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AutoShape 3">
            <a:extLst>
              <a:ext uri="{FF2B5EF4-FFF2-40B4-BE49-F238E27FC236}">
                <a16:creationId xmlns:a16="http://schemas.microsoft.com/office/drawing/2014/main" id="{ACFC46D7-68E6-A158-C943-6CE27DA97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6044" y="2447499"/>
            <a:ext cx="69949" cy="216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AutoShape 3">
            <a:extLst>
              <a:ext uri="{FF2B5EF4-FFF2-40B4-BE49-F238E27FC236}">
                <a16:creationId xmlns:a16="http://schemas.microsoft.com/office/drawing/2014/main" id="{6B3FE402-99FA-2FC0-8B7D-52A83EDB18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5504" y="2663498"/>
            <a:ext cx="192036" cy="12956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AutoShape 3">
            <a:extLst>
              <a:ext uri="{FF2B5EF4-FFF2-40B4-BE49-F238E27FC236}">
                <a16:creationId xmlns:a16="http://schemas.microsoft.com/office/drawing/2014/main" id="{8C580A7F-4ED4-858D-D16E-F28648358E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62621" y="3135805"/>
            <a:ext cx="3240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AutoShape 3">
            <a:extLst>
              <a:ext uri="{FF2B5EF4-FFF2-40B4-BE49-F238E27FC236}">
                <a16:creationId xmlns:a16="http://schemas.microsoft.com/office/drawing/2014/main" id="{E72AD69A-ECD8-179F-9E5D-84119AA4BB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25589" y="3423753"/>
            <a:ext cx="192031" cy="28775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AutoShape 3">
            <a:extLst>
              <a:ext uri="{FF2B5EF4-FFF2-40B4-BE49-F238E27FC236}">
                <a16:creationId xmlns:a16="http://schemas.microsoft.com/office/drawing/2014/main" id="{870BEEE7-4423-4F1F-B976-031D3877E4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46535" y="3495507"/>
            <a:ext cx="0" cy="42879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AutoShape 3">
            <a:extLst>
              <a:ext uri="{FF2B5EF4-FFF2-40B4-BE49-F238E27FC236}">
                <a16:creationId xmlns:a16="http://schemas.microsoft.com/office/drawing/2014/main" id="{11891F12-1A49-77D2-41E1-8996A73A9E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0801" y="3459506"/>
            <a:ext cx="136715" cy="252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AutoShape 3">
            <a:extLst>
              <a:ext uri="{FF2B5EF4-FFF2-40B4-BE49-F238E27FC236}">
                <a16:creationId xmlns:a16="http://schemas.microsoft.com/office/drawing/2014/main" id="{A1528119-0CF0-B2B2-C2FA-71DF82F255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9590" y="3243505"/>
            <a:ext cx="216009" cy="1400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AutoShape 3">
            <a:extLst>
              <a:ext uri="{FF2B5EF4-FFF2-40B4-BE49-F238E27FC236}">
                <a16:creationId xmlns:a16="http://schemas.microsoft.com/office/drawing/2014/main" id="{397FBF08-C2D4-9444-65A0-7A5B3DFD2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3735" y="2809508"/>
            <a:ext cx="196982" cy="1400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14FCB7E5-7EA1-A98E-DFA2-1E0E4F308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880" y="2793058"/>
            <a:ext cx="216009" cy="465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97E4D05A-6AC8-716D-D12E-358DFFE09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785052"/>
              </p:ext>
            </p:extLst>
          </p:nvPr>
        </p:nvGraphicFramePr>
        <p:xfrm>
          <a:off x="5327399" y="4010376"/>
          <a:ext cx="5842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4240" imgH="228600" progId="Equation.DSMT4">
                  <p:embed/>
                </p:oleObj>
              </mc:Choice>
              <mc:Fallback>
                <p:oleObj name="Equation" r:id="rId5" imgW="444240" imgH="2286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97E4D05A-6AC8-716D-D12E-358DFFE090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7399" y="4010376"/>
                        <a:ext cx="584200" cy="30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F357A87B-110B-2B0E-E63E-AC5392236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4749" y="2193499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240" imgH="253800" progId="Equation.DSMT4">
                  <p:embed/>
                </p:oleObj>
              </mc:Choice>
              <mc:Fallback>
                <p:oleObj name="Equation" r:id="rId7" imgW="444240" imgH="2538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F357A87B-110B-2B0E-E63E-AC53922360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04749" y="2193499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6B8CC899-A280-9A85-E947-7E6A6B7DE5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7890" y="2222702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44240" imgH="253800" progId="Equation.DSMT4">
                  <p:embed/>
                </p:oleObj>
              </mc:Choice>
              <mc:Fallback>
                <p:oleObj name="Equation" r:id="rId9" imgW="44424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6B8CC899-A280-9A85-E947-7E6A6B7DE5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7890" y="2222702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31625212-FA9C-CF76-B45D-B220C1F63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3339" y="2481561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253800" progId="Equation.DSMT4">
                  <p:embed/>
                </p:oleObj>
              </mc:Choice>
              <mc:Fallback>
                <p:oleObj name="Equation" r:id="rId10" imgW="444240" imgH="25380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31625212-FA9C-CF76-B45D-B220C1F634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3339" y="2481561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D14CD903-30C5-7246-A5E5-9249C21102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476" y="3025847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4240" imgH="253800" progId="Equation.DSMT4">
                  <p:embed/>
                </p:oleObj>
              </mc:Choice>
              <mc:Fallback>
                <p:oleObj name="Equation" r:id="rId11" imgW="444240" imgH="2538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D14CD903-30C5-7246-A5E5-9249C2110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476" y="3025847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700FCD32-8305-82F6-0DDF-BFFF6699C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2371" y="3716929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240" imgH="253800" progId="Equation.DSMT4">
                  <p:embed/>
                </p:oleObj>
              </mc:Choice>
              <mc:Fallback>
                <p:oleObj name="Equation" r:id="rId12" imgW="444240" imgH="2538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700FCD32-8305-82F6-0DDF-BFFF6699C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32371" y="3716929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F3231CBF-66D9-067F-8CCF-5127F0E46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4673" y="3738040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253800" progId="Equation.DSMT4">
                  <p:embed/>
                </p:oleObj>
              </mc:Choice>
              <mc:Fallback>
                <p:oleObj name="Equation" r:id="rId13" imgW="444240" imgH="25380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F3231CBF-66D9-067F-8CCF-5127F0E46C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04673" y="3738040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22B01754-1187-5F12-6DDF-56C9C693B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0082" y="3333269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240" imgH="253800" progId="Equation.DSMT4">
                  <p:embed/>
                </p:oleObj>
              </mc:Choice>
              <mc:Fallback>
                <p:oleObj name="Equation" r:id="rId14" imgW="444240" imgH="2538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22B01754-1187-5F12-6DDF-56C9C693B6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0082" y="3333269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859228B9-98FC-7605-8C47-CBDC6D52A8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2118" y="2665807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44240" imgH="253800" progId="Equation.DSMT4">
                  <p:embed/>
                </p:oleObj>
              </mc:Choice>
              <mc:Fallback>
                <p:oleObj name="Equation" r:id="rId15" imgW="444240" imgH="2538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859228B9-98FC-7605-8C47-CBDC6D52A8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32118" y="2665807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89E177C2-D37B-FC79-B98B-CFB7B8C9B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8049" y="2553828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4240" imgH="253800" progId="Equation.DSMT4">
                  <p:embed/>
                </p:oleObj>
              </mc:Choice>
              <mc:Fallback>
                <p:oleObj name="Equation" r:id="rId16" imgW="444240" imgH="253800" progId="Equation.DSMT4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89E177C2-D37B-FC79-B98B-CFB7B8C9B9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18049" y="2553828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C1AF2B3-0775-BF53-F503-B9551CD09DD1}"/>
              </a:ext>
            </a:extLst>
          </p:cNvPr>
          <p:cNvSpPr/>
          <p:nvPr/>
        </p:nvSpPr>
        <p:spPr>
          <a:xfrm>
            <a:off x="7641554" y="2623634"/>
            <a:ext cx="935702" cy="871873"/>
          </a:xfrm>
          <a:custGeom>
            <a:avLst/>
            <a:gdLst>
              <a:gd name="connsiteX0" fmla="*/ 0 w 1071562"/>
              <a:gd name="connsiteY0" fmla="*/ 0 h 1083670"/>
              <a:gd name="connsiteX1" fmla="*/ 1071562 w 1071562"/>
              <a:gd name="connsiteY1" fmla="*/ 285750 h 1083670"/>
              <a:gd name="connsiteX2" fmla="*/ 1071562 w 1071562"/>
              <a:gd name="connsiteY2" fmla="*/ 285750 h 1083670"/>
              <a:gd name="connsiteX3" fmla="*/ 261937 w 1071562"/>
              <a:gd name="connsiteY3" fmla="*/ 1081087 h 1083670"/>
              <a:gd name="connsiteX4" fmla="*/ 0 w 1071562"/>
              <a:gd name="connsiteY4" fmla="*/ 0 h 1083670"/>
              <a:gd name="connsiteX0" fmla="*/ 0 w 1133475"/>
              <a:gd name="connsiteY0" fmla="*/ 0 h 1132595"/>
              <a:gd name="connsiteX1" fmla="*/ 1071562 w 1133475"/>
              <a:gd name="connsiteY1" fmla="*/ 285750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33475"/>
              <a:gd name="connsiteY0" fmla="*/ 0 h 1132595"/>
              <a:gd name="connsiteX1" fmla="*/ 700087 w 1133475"/>
              <a:gd name="connsiteY1" fmla="*/ 119063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44185"/>
              <a:gd name="connsiteY0" fmla="*/ 73421 h 1206016"/>
              <a:gd name="connsiteX1" fmla="*/ 700087 w 1144185"/>
              <a:gd name="connsiteY1" fmla="*/ 192484 h 1206016"/>
              <a:gd name="connsiteX2" fmla="*/ 1133475 w 1144185"/>
              <a:gd name="connsiteY2" fmla="*/ 964009 h 1206016"/>
              <a:gd name="connsiteX3" fmla="*/ 261937 w 1144185"/>
              <a:gd name="connsiteY3" fmla="*/ 1154508 h 1206016"/>
              <a:gd name="connsiteX4" fmla="*/ 0 w 1144185"/>
              <a:gd name="connsiteY4" fmla="*/ 73421 h 1206016"/>
              <a:gd name="connsiteX0" fmla="*/ 376557 w 1520742"/>
              <a:gd name="connsiteY0" fmla="*/ 73421 h 1013363"/>
              <a:gd name="connsiteX1" fmla="*/ 1076644 w 1520742"/>
              <a:gd name="connsiteY1" fmla="*/ 192484 h 1013363"/>
              <a:gd name="connsiteX2" fmla="*/ 1510032 w 1520742"/>
              <a:gd name="connsiteY2" fmla="*/ 964009 h 1013363"/>
              <a:gd name="connsiteX3" fmla="*/ 38419 w 1520742"/>
              <a:gd name="connsiteY3" fmla="*/ 787796 h 1013363"/>
              <a:gd name="connsiteX4" fmla="*/ 376557 w 1520742"/>
              <a:gd name="connsiteY4" fmla="*/ 73421 h 1013363"/>
              <a:gd name="connsiteX0" fmla="*/ 376557 w 1546234"/>
              <a:gd name="connsiteY0" fmla="*/ 48770 h 988712"/>
              <a:gd name="connsiteX1" fmla="*/ 1362394 w 1546234"/>
              <a:gd name="connsiteY1" fmla="*/ 310708 h 988712"/>
              <a:gd name="connsiteX2" fmla="*/ 1510032 w 1546234"/>
              <a:gd name="connsiteY2" fmla="*/ 939358 h 988712"/>
              <a:gd name="connsiteX3" fmla="*/ 38419 w 1546234"/>
              <a:gd name="connsiteY3" fmla="*/ 763145 h 988712"/>
              <a:gd name="connsiteX4" fmla="*/ 376557 w 1546234"/>
              <a:gd name="connsiteY4" fmla="*/ 48770 h 988712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52312 w 1548132"/>
              <a:gd name="connsiteY0" fmla="*/ 89306 h 913554"/>
              <a:gd name="connsiteX1" fmla="*/ 1366712 w 1548132"/>
              <a:gd name="connsiteY1" fmla="*/ 122644 h 913554"/>
              <a:gd name="connsiteX2" fmla="*/ 1514350 w 1548132"/>
              <a:gd name="connsiteY2" fmla="*/ 751294 h 913554"/>
              <a:gd name="connsiteX3" fmla="*/ 42737 w 1548132"/>
              <a:gd name="connsiteY3" fmla="*/ 575081 h 913554"/>
              <a:gd name="connsiteX4" fmla="*/ 452312 w 1548132"/>
              <a:gd name="connsiteY4" fmla="*/ 89306 h 91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132" h="913554">
                <a:moveTo>
                  <a:pt x="452312" y="89306"/>
                </a:moveTo>
                <a:cubicBezTo>
                  <a:pt x="525337" y="-71031"/>
                  <a:pt x="1189706" y="12313"/>
                  <a:pt x="1366712" y="122644"/>
                </a:cubicBezTo>
                <a:cubicBezTo>
                  <a:pt x="1543718" y="232975"/>
                  <a:pt x="1587375" y="590957"/>
                  <a:pt x="1514350" y="751294"/>
                </a:cubicBezTo>
                <a:cubicBezTo>
                  <a:pt x="1379413" y="883850"/>
                  <a:pt x="257843" y="1109275"/>
                  <a:pt x="42737" y="575081"/>
                </a:cubicBezTo>
                <a:cubicBezTo>
                  <a:pt x="-172369" y="40887"/>
                  <a:pt x="496761" y="594924"/>
                  <a:pt x="452312" y="8930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138295E5-CCE6-3676-BF62-5E09F44B7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1298" y="2965124"/>
          <a:ext cx="348628" cy="37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4880" imgH="177480" progId="Equation.DSMT4">
                  <p:embed/>
                </p:oleObj>
              </mc:Choice>
              <mc:Fallback>
                <p:oleObj name="Equation" r:id="rId17" imgW="164880" imgH="177480" progId="Equation.DSMT4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138295E5-CCE6-3676-BF62-5E09F44B70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31298" y="2965124"/>
                        <a:ext cx="348628" cy="37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3">
            <a:extLst>
              <a:ext uri="{FF2B5EF4-FFF2-40B4-BE49-F238E27FC236}">
                <a16:creationId xmlns:a16="http://schemas.microsoft.com/office/drawing/2014/main" id="{63210526-B069-4C12-C285-DFB4899ED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3124" y="3219345"/>
            <a:ext cx="0" cy="8443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AutoShape 3">
            <a:extLst>
              <a:ext uri="{FF2B5EF4-FFF2-40B4-BE49-F238E27FC236}">
                <a16:creationId xmlns:a16="http://schemas.microsoft.com/office/drawing/2014/main" id="{E85D8E9E-F3F2-A3D5-6DA0-CDF60469A1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7067" y="2241309"/>
            <a:ext cx="0" cy="8443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0B4E4D89-4546-8CDA-41A6-DFBF3C446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37136" y="2103012"/>
          <a:ext cx="200025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280" imgH="164880" progId="Equation.DSMT4">
                  <p:embed/>
                </p:oleObj>
              </mc:Choice>
              <mc:Fallback>
                <p:oleObj name="Equation" r:id="rId18" imgW="152280" imgH="164880" progId="Equation.DSMT4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0B4E4D89-4546-8CDA-41A6-DFBF3C4461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137136" y="2103012"/>
                        <a:ext cx="200025" cy="21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94702BC-4A45-CCF0-2E3B-BBF095E100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785052"/>
              </p:ext>
            </p:extLst>
          </p:nvPr>
        </p:nvGraphicFramePr>
        <p:xfrm>
          <a:off x="8194543" y="4010376"/>
          <a:ext cx="5842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44240" imgH="228600" progId="Equation.DSMT4">
                  <p:embed/>
                </p:oleObj>
              </mc:Choice>
              <mc:Fallback>
                <p:oleObj name="Equation" r:id="rId20" imgW="444240" imgH="2286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97E4D05A-6AC8-716D-D12E-358DFFE090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94543" y="4010376"/>
                        <a:ext cx="584200" cy="30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20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E5ECD3A-C056-0701-AE3A-43A893312CCA}"/>
              </a:ext>
            </a:extLst>
          </p:cNvPr>
          <p:cNvGrpSpPr/>
          <p:nvPr/>
        </p:nvGrpSpPr>
        <p:grpSpPr>
          <a:xfrm>
            <a:off x="1490663" y="3981450"/>
            <a:ext cx="2198020" cy="152400"/>
            <a:chOff x="1749829" y="3429000"/>
            <a:chExt cx="2165466" cy="1104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499078-F957-F42B-2A5C-F683A6B3AB52}"/>
                </a:ext>
              </a:extLst>
            </p:cNvPr>
            <p:cNvSpPr/>
            <p:nvPr/>
          </p:nvSpPr>
          <p:spPr>
            <a:xfrm>
              <a:off x="1749829" y="3448052"/>
              <a:ext cx="2136371" cy="91431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30AB005-009E-19E5-19E5-B12D8FC49FE2}"/>
                </a:ext>
              </a:extLst>
            </p:cNvPr>
            <p:cNvCxnSpPr>
              <a:cxnSpLocks/>
            </p:cNvCxnSpPr>
            <p:nvPr/>
          </p:nvCxnSpPr>
          <p:spPr>
            <a:xfrm>
              <a:off x="1749829" y="3429000"/>
              <a:ext cx="21654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643C2E-16EF-4DDC-EDCC-B9D12F6B486E}"/>
              </a:ext>
            </a:extLst>
          </p:cNvPr>
          <p:cNvSpPr/>
          <p:nvPr/>
        </p:nvSpPr>
        <p:spPr>
          <a:xfrm>
            <a:off x="1487891" y="3220790"/>
            <a:ext cx="2200794" cy="197210"/>
          </a:xfrm>
          <a:custGeom>
            <a:avLst/>
            <a:gdLst>
              <a:gd name="connsiteX0" fmla="*/ 0 w 2200794"/>
              <a:gd name="connsiteY0" fmla="*/ 0 h 197210"/>
              <a:gd name="connsiteX1" fmla="*/ 150289 w 2200794"/>
              <a:gd name="connsiteY1" fmla="*/ 0 h 197210"/>
              <a:gd name="connsiteX2" fmla="*/ 190736 w 2200794"/>
              <a:gd name="connsiteY2" fmla="*/ 59992 h 197210"/>
              <a:gd name="connsiteX3" fmla="*/ 326565 w 2200794"/>
              <a:gd name="connsiteY3" fmla="*/ 116254 h 197210"/>
              <a:gd name="connsiteX4" fmla="*/ 1909557 w 2200794"/>
              <a:gd name="connsiteY4" fmla="*/ 116254 h 197210"/>
              <a:gd name="connsiteX5" fmla="*/ 2045386 w 2200794"/>
              <a:gd name="connsiteY5" fmla="*/ 59992 h 197210"/>
              <a:gd name="connsiteX6" fmla="*/ 2085834 w 2200794"/>
              <a:gd name="connsiteY6" fmla="*/ 0 h 197210"/>
              <a:gd name="connsiteX7" fmla="*/ 2200794 w 2200794"/>
              <a:gd name="connsiteY7" fmla="*/ 0 h 197210"/>
              <a:gd name="connsiteX8" fmla="*/ 2200794 w 2200794"/>
              <a:gd name="connsiteY8" fmla="*/ 5119 h 197210"/>
              <a:gd name="connsiteX9" fmla="*/ 2008703 w 2200794"/>
              <a:gd name="connsiteY9" fmla="*/ 197210 h 197210"/>
              <a:gd name="connsiteX10" fmla="*/ 192091 w 2200794"/>
              <a:gd name="connsiteY10" fmla="*/ 197210 h 197210"/>
              <a:gd name="connsiteX11" fmla="*/ 0 w 2200794"/>
              <a:gd name="connsiteY11" fmla="*/ 5119 h 19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0794" h="197210">
                <a:moveTo>
                  <a:pt x="0" y="0"/>
                </a:moveTo>
                <a:lnTo>
                  <a:pt x="150289" y="0"/>
                </a:lnTo>
                <a:lnTo>
                  <a:pt x="190736" y="59992"/>
                </a:lnTo>
                <a:cubicBezTo>
                  <a:pt x="225498" y="94754"/>
                  <a:pt x="273521" y="116254"/>
                  <a:pt x="326565" y="116254"/>
                </a:cubicBezTo>
                <a:lnTo>
                  <a:pt x="1909557" y="116254"/>
                </a:lnTo>
                <a:cubicBezTo>
                  <a:pt x="1962602" y="116254"/>
                  <a:pt x="2010624" y="94754"/>
                  <a:pt x="2045386" y="59992"/>
                </a:cubicBezTo>
                <a:lnTo>
                  <a:pt x="2085834" y="0"/>
                </a:lnTo>
                <a:lnTo>
                  <a:pt x="2200794" y="0"/>
                </a:lnTo>
                <a:lnTo>
                  <a:pt x="2200794" y="5119"/>
                </a:lnTo>
                <a:cubicBezTo>
                  <a:pt x="2200794" y="111208"/>
                  <a:pt x="2114792" y="197210"/>
                  <a:pt x="2008703" y="197210"/>
                </a:cubicBezTo>
                <a:lnTo>
                  <a:pt x="192091" y="197210"/>
                </a:lnTo>
                <a:cubicBezTo>
                  <a:pt x="86002" y="197210"/>
                  <a:pt x="0" y="111208"/>
                  <a:pt x="0" y="5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F061FC-DFBC-2A46-3987-342715714C09}"/>
              </a:ext>
            </a:extLst>
          </p:cNvPr>
          <p:cNvSpPr/>
          <p:nvPr/>
        </p:nvSpPr>
        <p:spPr>
          <a:xfrm>
            <a:off x="2063417" y="3533776"/>
            <a:ext cx="1014413" cy="42862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3F01D5-B896-F684-15EB-8EB69B3D1767}"/>
              </a:ext>
            </a:extLst>
          </p:cNvPr>
          <p:cNvGrpSpPr/>
          <p:nvPr/>
        </p:nvGrpSpPr>
        <p:grpSpPr>
          <a:xfrm>
            <a:off x="2430129" y="3607593"/>
            <a:ext cx="280987" cy="280987"/>
            <a:chOff x="4391026" y="2524125"/>
            <a:chExt cx="781050" cy="78105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EB3CDC-2116-3A0D-314E-8F160A340ED6}"/>
                </a:ext>
              </a:extLst>
            </p:cNvPr>
            <p:cNvSpPr/>
            <p:nvPr/>
          </p:nvSpPr>
          <p:spPr>
            <a:xfrm>
              <a:off x="4391026" y="2524125"/>
              <a:ext cx="781050" cy="7810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9DAF1CA-CA17-BD38-08E0-361F93A99D9A}"/>
                </a:ext>
              </a:extLst>
            </p:cNvPr>
            <p:cNvSpPr/>
            <p:nvPr/>
          </p:nvSpPr>
          <p:spPr>
            <a:xfrm rot="11960254">
              <a:off x="4664869" y="2558866"/>
              <a:ext cx="233363" cy="595312"/>
            </a:xfrm>
            <a:prstGeom prst="downArrow">
              <a:avLst>
                <a:gd name="adj1" fmla="val 33673"/>
                <a:gd name="adj2" fmla="val 12142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D329862-A6A1-CBCF-22A5-602D794FB1E0}"/>
              </a:ext>
            </a:extLst>
          </p:cNvPr>
          <p:cNvSpPr/>
          <p:nvPr/>
        </p:nvSpPr>
        <p:spPr>
          <a:xfrm>
            <a:off x="2357438" y="3425646"/>
            <a:ext cx="442912" cy="1081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AE3C08-2633-377C-F29E-FA1F90E5CAB8}"/>
              </a:ext>
            </a:extLst>
          </p:cNvPr>
          <p:cNvSpPr/>
          <p:nvPr/>
        </p:nvSpPr>
        <p:spPr>
          <a:xfrm rot="21393628">
            <a:off x="1953455" y="2450453"/>
            <a:ext cx="1328345" cy="912047"/>
          </a:xfrm>
          <a:custGeom>
            <a:avLst/>
            <a:gdLst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609600 w 1521680"/>
              <a:gd name="connsiteY3" fmla="*/ 1824487 h 1824487"/>
              <a:gd name="connsiteX4" fmla="*/ 0 w 1521680"/>
              <a:gd name="connsiteY4" fmla="*/ 771975 h 1824487"/>
              <a:gd name="connsiteX0" fmla="*/ 0 w 2185988"/>
              <a:gd name="connsiteY0" fmla="*/ 771975 h 1824487"/>
              <a:gd name="connsiteX1" fmla="*/ 1514475 w 2185988"/>
              <a:gd name="connsiteY1" fmla="*/ 38550 h 1824487"/>
              <a:gd name="connsiteX2" fmla="*/ 609600 w 2185988"/>
              <a:gd name="connsiteY2" fmla="*/ 1824487 h 1824487"/>
              <a:gd name="connsiteX3" fmla="*/ 2185988 w 2185988"/>
              <a:gd name="connsiteY3" fmla="*/ 1333950 h 1824487"/>
              <a:gd name="connsiteX4" fmla="*/ 0 w 2185988"/>
              <a:gd name="connsiteY4" fmla="*/ 771975 h 1824487"/>
              <a:gd name="connsiteX0" fmla="*/ 0 w 2256037"/>
              <a:gd name="connsiteY0" fmla="*/ 771975 h 1824487"/>
              <a:gd name="connsiteX1" fmla="*/ 1514475 w 2256037"/>
              <a:gd name="connsiteY1" fmla="*/ 38550 h 1824487"/>
              <a:gd name="connsiteX2" fmla="*/ 609600 w 2256037"/>
              <a:gd name="connsiteY2" fmla="*/ 1824487 h 1824487"/>
              <a:gd name="connsiteX3" fmla="*/ 2185988 w 2256037"/>
              <a:gd name="connsiteY3" fmla="*/ 1333950 h 1824487"/>
              <a:gd name="connsiteX4" fmla="*/ 0 w 2256037"/>
              <a:gd name="connsiteY4" fmla="*/ 771975 h 1824487"/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147638 w 1521680"/>
              <a:gd name="connsiteY3" fmla="*/ 1162500 h 1824487"/>
              <a:gd name="connsiteX4" fmla="*/ 0 w 1521680"/>
              <a:gd name="connsiteY4" fmla="*/ 771975 h 1824487"/>
              <a:gd name="connsiteX0" fmla="*/ 0 w 1703899"/>
              <a:gd name="connsiteY0" fmla="*/ 742356 h 1170454"/>
              <a:gd name="connsiteX1" fmla="*/ 1514475 w 1703899"/>
              <a:gd name="connsiteY1" fmla="*/ 8931 h 1170454"/>
              <a:gd name="connsiteX2" fmla="*/ 1681162 w 1703899"/>
              <a:gd name="connsiteY2" fmla="*/ 1161455 h 1170454"/>
              <a:gd name="connsiteX3" fmla="*/ 147638 w 1703899"/>
              <a:gd name="connsiteY3" fmla="*/ 1132881 h 1170454"/>
              <a:gd name="connsiteX4" fmla="*/ 0 w 1703899"/>
              <a:gd name="connsiteY4" fmla="*/ 742356 h 1170454"/>
              <a:gd name="connsiteX0" fmla="*/ 308559 w 1584196"/>
              <a:gd name="connsiteY0" fmla="*/ 373024 h 1291468"/>
              <a:gd name="connsiteX1" fmla="*/ 1413459 w 1584196"/>
              <a:gd name="connsiteY1" fmla="*/ 96799 h 1291468"/>
              <a:gd name="connsiteX2" fmla="*/ 1580146 w 1584196"/>
              <a:gd name="connsiteY2" fmla="*/ 1249323 h 1291468"/>
              <a:gd name="connsiteX3" fmla="*/ 46622 w 1584196"/>
              <a:gd name="connsiteY3" fmla="*/ 1220749 h 1291468"/>
              <a:gd name="connsiteX4" fmla="*/ 308559 w 1584196"/>
              <a:gd name="connsiteY4" fmla="*/ 373024 h 1291468"/>
              <a:gd name="connsiteX0" fmla="*/ 475445 w 1751082"/>
              <a:gd name="connsiteY0" fmla="*/ 373024 h 1291468"/>
              <a:gd name="connsiteX1" fmla="*/ 1580345 w 1751082"/>
              <a:gd name="connsiteY1" fmla="*/ 96799 h 1291468"/>
              <a:gd name="connsiteX2" fmla="*/ 1747032 w 1751082"/>
              <a:gd name="connsiteY2" fmla="*/ 1249323 h 1291468"/>
              <a:gd name="connsiteX3" fmla="*/ 213508 w 1751082"/>
              <a:gd name="connsiteY3" fmla="*/ 1220749 h 1291468"/>
              <a:gd name="connsiteX4" fmla="*/ 475445 w 1751082"/>
              <a:gd name="connsiteY4" fmla="*/ 373024 h 1291468"/>
              <a:gd name="connsiteX0" fmla="*/ 475445 w 1978117"/>
              <a:gd name="connsiteY0" fmla="*/ 373024 h 1291468"/>
              <a:gd name="connsiteX1" fmla="*/ 1580345 w 1978117"/>
              <a:gd name="connsiteY1" fmla="*/ 96799 h 1291468"/>
              <a:gd name="connsiteX2" fmla="*/ 1747032 w 1978117"/>
              <a:gd name="connsiteY2" fmla="*/ 1249323 h 1291468"/>
              <a:gd name="connsiteX3" fmla="*/ 213508 w 1978117"/>
              <a:gd name="connsiteY3" fmla="*/ 1220749 h 1291468"/>
              <a:gd name="connsiteX4" fmla="*/ 475445 w 1978117"/>
              <a:gd name="connsiteY4" fmla="*/ 373024 h 1291468"/>
              <a:gd name="connsiteX0" fmla="*/ 427153 w 1748890"/>
              <a:gd name="connsiteY0" fmla="*/ 373024 h 1358022"/>
              <a:gd name="connsiteX1" fmla="*/ 1532053 w 1748890"/>
              <a:gd name="connsiteY1" fmla="*/ 96799 h 1358022"/>
              <a:gd name="connsiteX2" fmla="*/ 1698740 w 1748890"/>
              <a:gd name="connsiteY2" fmla="*/ 1249323 h 1358022"/>
              <a:gd name="connsiteX3" fmla="*/ 908165 w 1748890"/>
              <a:gd name="connsiteY3" fmla="*/ 1306473 h 1358022"/>
              <a:gd name="connsiteX4" fmla="*/ 165216 w 1748890"/>
              <a:gd name="connsiteY4" fmla="*/ 1220749 h 1358022"/>
              <a:gd name="connsiteX5" fmla="*/ 427153 w 1748890"/>
              <a:gd name="connsiteY5" fmla="*/ 373024 h 1358022"/>
              <a:gd name="connsiteX0" fmla="*/ 429662 w 1748226"/>
              <a:gd name="connsiteY0" fmla="*/ 373024 h 1284321"/>
              <a:gd name="connsiteX1" fmla="*/ 1534562 w 1748226"/>
              <a:gd name="connsiteY1" fmla="*/ 96799 h 1284321"/>
              <a:gd name="connsiteX2" fmla="*/ 1701249 w 1748226"/>
              <a:gd name="connsiteY2" fmla="*/ 1249323 h 1284321"/>
              <a:gd name="connsiteX3" fmla="*/ 953537 w 1748226"/>
              <a:gd name="connsiteY3" fmla="*/ 1006435 h 1284321"/>
              <a:gd name="connsiteX4" fmla="*/ 167725 w 1748226"/>
              <a:gd name="connsiteY4" fmla="*/ 1220749 h 1284321"/>
              <a:gd name="connsiteX5" fmla="*/ 429662 w 1748226"/>
              <a:gd name="connsiteY5" fmla="*/ 373024 h 1284321"/>
              <a:gd name="connsiteX0" fmla="*/ 431905 w 1747649"/>
              <a:gd name="connsiteY0" fmla="*/ 373024 h 1305349"/>
              <a:gd name="connsiteX1" fmla="*/ 1536805 w 1747649"/>
              <a:gd name="connsiteY1" fmla="*/ 96799 h 1305349"/>
              <a:gd name="connsiteX2" fmla="*/ 1703492 w 1747649"/>
              <a:gd name="connsiteY2" fmla="*/ 1249323 h 1305349"/>
              <a:gd name="connsiteX3" fmla="*/ 993880 w 1747649"/>
              <a:gd name="connsiteY3" fmla="*/ 1135023 h 1305349"/>
              <a:gd name="connsiteX4" fmla="*/ 169968 w 1747649"/>
              <a:gd name="connsiteY4" fmla="*/ 1220749 h 1305349"/>
              <a:gd name="connsiteX5" fmla="*/ 431905 w 1747649"/>
              <a:gd name="connsiteY5" fmla="*/ 373024 h 1305349"/>
              <a:gd name="connsiteX0" fmla="*/ 431905 w 1747649"/>
              <a:gd name="connsiteY0" fmla="*/ 373024 h 1305350"/>
              <a:gd name="connsiteX1" fmla="*/ 1536805 w 1747649"/>
              <a:gd name="connsiteY1" fmla="*/ 96799 h 1305350"/>
              <a:gd name="connsiteX2" fmla="*/ 1703492 w 1747649"/>
              <a:gd name="connsiteY2" fmla="*/ 1249324 h 1305350"/>
              <a:gd name="connsiteX3" fmla="*/ 993880 w 1747649"/>
              <a:gd name="connsiteY3" fmla="*/ 1135023 h 1305350"/>
              <a:gd name="connsiteX4" fmla="*/ 169968 w 1747649"/>
              <a:gd name="connsiteY4" fmla="*/ 1220749 h 1305350"/>
              <a:gd name="connsiteX5" fmla="*/ 431905 w 1747649"/>
              <a:gd name="connsiteY5" fmla="*/ 373024 h 1305350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53741"/>
              <a:gd name="connsiteY0" fmla="*/ 373024 h 1344196"/>
              <a:gd name="connsiteX1" fmla="*/ 1536805 w 1853741"/>
              <a:gd name="connsiteY1" fmla="*/ 96799 h 1344196"/>
              <a:gd name="connsiteX2" fmla="*/ 1703492 w 1853741"/>
              <a:gd name="connsiteY2" fmla="*/ 1249324 h 1344196"/>
              <a:gd name="connsiteX3" fmla="*/ 993880 w 1853741"/>
              <a:gd name="connsiteY3" fmla="*/ 1135023 h 1344196"/>
              <a:gd name="connsiteX4" fmla="*/ 169968 w 1853741"/>
              <a:gd name="connsiteY4" fmla="*/ 1220749 h 1344196"/>
              <a:gd name="connsiteX5" fmla="*/ 431905 w 1853741"/>
              <a:gd name="connsiteY5" fmla="*/ 373024 h 134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741" h="1344196">
                <a:moveTo>
                  <a:pt x="431905" y="373024"/>
                </a:moveTo>
                <a:cubicBezTo>
                  <a:pt x="1138342" y="-81398"/>
                  <a:pt x="1324874" y="-49251"/>
                  <a:pt x="1536805" y="96799"/>
                </a:cubicBezTo>
                <a:cubicBezTo>
                  <a:pt x="1748736" y="242849"/>
                  <a:pt x="2032771" y="984020"/>
                  <a:pt x="1703492" y="1249324"/>
                </a:cubicBezTo>
                <a:cubicBezTo>
                  <a:pt x="1374213" y="1514628"/>
                  <a:pt x="1249467" y="1139785"/>
                  <a:pt x="993880" y="1135023"/>
                </a:cubicBezTo>
                <a:cubicBezTo>
                  <a:pt x="738293" y="1130261"/>
                  <a:pt x="263630" y="1347749"/>
                  <a:pt x="169968" y="1220749"/>
                </a:cubicBezTo>
                <a:cubicBezTo>
                  <a:pt x="76306" y="1093749"/>
                  <a:pt x="-274532" y="827446"/>
                  <a:pt x="431905" y="37302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A3C1AF-0875-0365-00AE-176BFD56BF50}"/>
              </a:ext>
            </a:extLst>
          </p:cNvPr>
          <p:cNvSpPr/>
          <p:nvPr/>
        </p:nvSpPr>
        <p:spPr>
          <a:xfrm rot="21393628">
            <a:off x="3974491" y="2650649"/>
            <a:ext cx="1082423" cy="743196"/>
          </a:xfrm>
          <a:custGeom>
            <a:avLst/>
            <a:gdLst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609600 w 1521680"/>
              <a:gd name="connsiteY3" fmla="*/ 1824487 h 1824487"/>
              <a:gd name="connsiteX4" fmla="*/ 0 w 1521680"/>
              <a:gd name="connsiteY4" fmla="*/ 771975 h 1824487"/>
              <a:gd name="connsiteX0" fmla="*/ 0 w 2185988"/>
              <a:gd name="connsiteY0" fmla="*/ 771975 h 1824487"/>
              <a:gd name="connsiteX1" fmla="*/ 1514475 w 2185988"/>
              <a:gd name="connsiteY1" fmla="*/ 38550 h 1824487"/>
              <a:gd name="connsiteX2" fmla="*/ 609600 w 2185988"/>
              <a:gd name="connsiteY2" fmla="*/ 1824487 h 1824487"/>
              <a:gd name="connsiteX3" fmla="*/ 2185988 w 2185988"/>
              <a:gd name="connsiteY3" fmla="*/ 1333950 h 1824487"/>
              <a:gd name="connsiteX4" fmla="*/ 0 w 2185988"/>
              <a:gd name="connsiteY4" fmla="*/ 771975 h 1824487"/>
              <a:gd name="connsiteX0" fmla="*/ 0 w 2256037"/>
              <a:gd name="connsiteY0" fmla="*/ 771975 h 1824487"/>
              <a:gd name="connsiteX1" fmla="*/ 1514475 w 2256037"/>
              <a:gd name="connsiteY1" fmla="*/ 38550 h 1824487"/>
              <a:gd name="connsiteX2" fmla="*/ 609600 w 2256037"/>
              <a:gd name="connsiteY2" fmla="*/ 1824487 h 1824487"/>
              <a:gd name="connsiteX3" fmla="*/ 2185988 w 2256037"/>
              <a:gd name="connsiteY3" fmla="*/ 1333950 h 1824487"/>
              <a:gd name="connsiteX4" fmla="*/ 0 w 2256037"/>
              <a:gd name="connsiteY4" fmla="*/ 771975 h 1824487"/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147638 w 1521680"/>
              <a:gd name="connsiteY3" fmla="*/ 1162500 h 1824487"/>
              <a:gd name="connsiteX4" fmla="*/ 0 w 1521680"/>
              <a:gd name="connsiteY4" fmla="*/ 771975 h 1824487"/>
              <a:gd name="connsiteX0" fmla="*/ 0 w 1703899"/>
              <a:gd name="connsiteY0" fmla="*/ 742356 h 1170454"/>
              <a:gd name="connsiteX1" fmla="*/ 1514475 w 1703899"/>
              <a:gd name="connsiteY1" fmla="*/ 8931 h 1170454"/>
              <a:gd name="connsiteX2" fmla="*/ 1681162 w 1703899"/>
              <a:gd name="connsiteY2" fmla="*/ 1161455 h 1170454"/>
              <a:gd name="connsiteX3" fmla="*/ 147638 w 1703899"/>
              <a:gd name="connsiteY3" fmla="*/ 1132881 h 1170454"/>
              <a:gd name="connsiteX4" fmla="*/ 0 w 1703899"/>
              <a:gd name="connsiteY4" fmla="*/ 742356 h 1170454"/>
              <a:gd name="connsiteX0" fmla="*/ 308559 w 1584196"/>
              <a:gd name="connsiteY0" fmla="*/ 373024 h 1291468"/>
              <a:gd name="connsiteX1" fmla="*/ 1413459 w 1584196"/>
              <a:gd name="connsiteY1" fmla="*/ 96799 h 1291468"/>
              <a:gd name="connsiteX2" fmla="*/ 1580146 w 1584196"/>
              <a:gd name="connsiteY2" fmla="*/ 1249323 h 1291468"/>
              <a:gd name="connsiteX3" fmla="*/ 46622 w 1584196"/>
              <a:gd name="connsiteY3" fmla="*/ 1220749 h 1291468"/>
              <a:gd name="connsiteX4" fmla="*/ 308559 w 1584196"/>
              <a:gd name="connsiteY4" fmla="*/ 373024 h 1291468"/>
              <a:gd name="connsiteX0" fmla="*/ 475445 w 1751082"/>
              <a:gd name="connsiteY0" fmla="*/ 373024 h 1291468"/>
              <a:gd name="connsiteX1" fmla="*/ 1580345 w 1751082"/>
              <a:gd name="connsiteY1" fmla="*/ 96799 h 1291468"/>
              <a:gd name="connsiteX2" fmla="*/ 1747032 w 1751082"/>
              <a:gd name="connsiteY2" fmla="*/ 1249323 h 1291468"/>
              <a:gd name="connsiteX3" fmla="*/ 213508 w 1751082"/>
              <a:gd name="connsiteY3" fmla="*/ 1220749 h 1291468"/>
              <a:gd name="connsiteX4" fmla="*/ 475445 w 1751082"/>
              <a:gd name="connsiteY4" fmla="*/ 373024 h 1291468"/>
              <a:gd name="connsiteX0" fmla="*/ 475445 w 1978117"/>
              <a:gd name="connsiteY0" fmla="*/ 373024 h 1291468"/>
              <a:gd name="connsiteX1" fmla="*/ 1580345 w 1978117"/>
              <a:gd name="connsiteY1" fmla="*/ 96799 h 1291468"/>
              <a:gd name="connsiteX2" fmla="*/ 1747032 w 1978117"/>
              <a:gd name="connsiteY2" fmla="*/ 1249323 h 1291468"/>
              <a:gd name="connsiteX3" fmla="*/ 213508 w 1978117"/>
              <a:gd name="connsiteY3" fmla="*/ 1220749 h 1291468"/>
              <a:gd name="connsiteX4" fmla="*/ 475445 w 1978117"/>
              <a:gd name="connsiteY4" fmla="*/ 373024 h 1291468"/>
              <a:gd name="connsiteX0" fmla="*/ 427153 w 1748890"/>
              <a:gd name="connsiteY0" fmla="*/ 373024 h 1358022"/>
              <a:gd name="connsiteX1" fmla="*/ 1532053 w 1748890"/>
              <a:gd name="connsiteY1" fmla="*/ 96799 h 1358022"/>
              <a:gd name="connsiteX2" fmla="*/ 1698740 w 1748890"/>
              <a:gd name="connsiteY2" fmla="*/ 1249323 h 1358022"/>
              <a:gd name="connsiteX3" fmla="*/ 908165 w 1748890"/>
              <a:gd name="connsiteY3" fmla="*/ 1306473 h 1358022"/>
              <a:gd name="connsiteX4" fmla="*/ 165216 w 1748890"/>
              <a:gd name="connsiteY4" fmla="*/ 1220749 h 1358022"/>
              <a:gd name="connsiteX5" fmla="*/ 427153 w 1748890"/>
              <a:gd name="connsiteY5" fmla="*/ 373024 h 1358022"/>
              <a:gd name="connsiteX0" fmla="*/ 429662 w 1748226"/>
              <a:gd name="connsiteY0" fmla="*/ 373024 h 1284321"/>
              <a:gd name="connsiteX1" fmla="*/ 1534562 w 1748226"/>
              <a:gd name="connsiteY1" fmla="*/ 96799 h 1284321"/>
              <a:gd name="connsiteX2" fmla="*/ 1701249 w 1748226"/>
              <a:gd name="connsiteY2" fmla="*/ 1249323 h 1284321"/>
              <a:gd name="connsiteX3" fmla="*/ 953537 w 1748226"/>
              <a:gd name="connsiteY3" fmla="*/ 1006435 h 1284321"/>
              <a:gd name="connsiteX4" fmla="*/ 167725 w 1748226"/>
              <a:gd name="connsiteY4" fmla="*/ 1220749 h 1284321"/>
              <a:gd name="connsiteX5" fmla="*/ 429662 w 1748226"/>
              <a:gd name="connsiteY5" fmla="*/ 373024 h 1284321"/>
              <a:gd name="connsiteX0" fmla="*/ 431905 w 1747649"/>
              <a:gd name="connsiteY0" fmla="*/ 373024 h 1305349"/>
              <a:gd name="connsiteX1" fmla="*/ 1536805 w 1747649"/>
              <a:gd name="connsiteY1" fmla="*/ 96799 h 1305349"/>
              <a:gd name="connsiteX2" fmla="*/ 1703492 w 1747649"/>
              <a:gd name="connsiteY2" fmla="*/ 1249323 h 1305349"/>
              <a:gd name="connsiteX3" fmla="*/ 993880 w 1747649"/>
              <a:gd name="connsiteY3" fmla="*/ 1135023 h 1305349"/>
              <a:gd name="connsiteX4" fmla="*/ 169968 w 1747649"/>
              <a:gd name="connsiteY4" fmla="*/ 1220749 h 1305349"/>
              <a:gd name="connsiteX5" fmla="*/ 431905 w 1747649"/>
              <a:gd name="connsiteY5" fmla="*/ 373024 h 1305349"/>
              <a:gd name="connsiteX0" fmla="*/ 431905 w 1747649"/>
              <a:gd name="connsiteY0" fmla="*/ 373024 h 1305350"/>
              <a:gd name="connsiteX1" fmla="*/ 1536805 w 1747649"/>
              <a:gd name="connsiteY1" fmla="*/ 96799 h 1305350"/>
              <a:gd name="connsiteX2" fmla="*/ 1703492 w 1747649"/>
              <a:gd name="connsiteY2" fmla="*/ 1249324 h 1305350"/>
              <a:gd name="connsiteX3" fmla="*/ 993880 w 1747649"/>
              <a:gd name="connsiteY3" fmla="*/ 1135023 h 1305350"/>
              <a:gd name="connsiteX4" fmla="*/ 169968 w 1747649"/>
              <a:gd name="connsiteY4" fmla="*/ 1220749 h 1305350"/>
              <a:gd name="connsiteX5" fmla="*/ 431905 w 1747649"/>
              <a:gd name="connsiteY5" fmla="*/ 373024 h 1305350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53741"/>
              <a:gd name="connsiteY0" fmla="*/ 373024 h 1344196"/>
              <a:gd name="connsiteX1" fmla="*/ 1536805 w 1853741"/>
              <a:gd name="connsiteY1" fmla="*/ 96799 h 1344196"/>
              <a:gd name="connsiteX2" fmla="*/ 1703492 w 1853741"/>
              <a:gd name="connsiteY2" fmla="*/ 1249324 h 1344196"/>
              <a:gd name="connsiteX3" fmla="*/ 993880 w 1853741"/>
              <a:gd name="connsiteY3" fmla="*/ 1135023 h 1344196"/>
              <a:gd name="connsiteX4" fmla="*/ 169968 w 1853741"/>
              <a:gd name="connsiteY4" fmla="*/ 1220749 h 1344196"/>
              <a:gd name="connsiteX5" fmla="*/ 431905 w 1853741"/>
              <a:gd name="connsiteY5" fmla="*/ 373024 h 134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741" h="1344196">
                <a:moveTo>
                  <a:pt x="431905" y="373024"/>
                </a:moveTo>
                <a:cubicBezTo>
                  <a:pt x="1138342" y="-81398"/>
                  <a:pt x="1324874" y="-49251"/>
                  <a:pt x="1536805" y="96799"/>
                </a:cubicBezTo>
                <a:cubicBezTo>
                  <a:pt x="1748736" y="242849"/>
                  <a:pt x="2032771" y="984020"/>
                  <a:pt x="1703492" y="1249324"/>
                </a:cubicBezTo>
                <a:cubicBezTo>
                  <a:pt x="1374213" y="1514628"/>
                  <a:pt x="1249467" y="1139785"/>
                  <a:pt x="993880" y="1135023"/>
                </a:cubicBezTo>
                <a:cubicBezTo>
                  <a:pt x="738293" y="1130261"/>
                  <a:pt x="263630" y="1347749"/>
                  <a:pt x="169968" y="1220749"/>
                </a:cubicBezTo>
                <a:cubicBezTo>
                  <a:pt x="76306" y="1093749"/>
                  <a:pt x="-274532" y="827446"/>
                  <a:pt x="431905" y="37302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utoShape 3">
            <a:extLst>
              <a:ext uri="{FF2B5EF4-FFF2-40B4-BE49-F238E27FC236}">
                <a16:creationId xmlns:a16="http://schemas.microsoft.com/office/drawing/2014/main" id="{7C6FB374-52AB-0539-5232-F0388F3A6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7930" y="3009403"/>
            <a:ext cx="0" cy="9728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14CE02A-7027-9F39-09C9-DD2CCFA9A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710680"/>
              </p:ext>
            </p:extLst>
          </p:nvPr>
        </p:nvGraphicFramePr>
        <p:xfrm>
          <a:off x="4641850" y="3859213"/>
          <a:ext cx="5000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241200" progId="Equation.DSMT4">
                  <p:embed/>
                </p:oleObj>
              </mc:Choice>
              <mc:Fallback>
                <p:oleObj name="Equation" r:id="rId2" imgW="380880" imgH="2412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97E4D05A-6AC8-716D-D12E-358DFFE090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1850" y="3859213"/>
                        <a:ext cx="50006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3">
            <a:extLst>
              <a:ext uri="{FF2B5EF4-FFF2-40B4-BE49-F238E27FC236}">
                <a16:creationId xmlns:a16="http://schemas.microsoft.com/office/drawing/2014/main" id="{12B6DA74-EDF3-B874-3706-0D988E784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9885" y="2289462"/>
            <a:ext cx="0" cy="8443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615FBFC8-019B-1E23-19DF-AF6822D6B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942756"/>
              </p:ext>
            </p:extLst>
          </p:nvPr>
        </p:nvGraphicFramePr>
        <p:xfrm>
          <a:off x="4694469" y="2143703"/>
          <a:ext cx="23336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177480" progId="Equation.DSMT4">
                  <p:embed/>
                </p:oleObj>
              </mc:Choice>
              <mc:Fallback>
                <p:oleObj name="Equation" r:id="rId4" imgW="177480" imgH="177480" progId="Equation.DSMT4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0B4E4D89-4546-8CDA-41A6-DFBF3C4461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4469" y="2143703"/>
                        <a:ext cx="233362" cy="23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37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A3C1AF-0875-0365-00AE-176BFD56BF50}"/>
              </a:ext>
            </a:extLst>
          </p:cNvPr>
          <p:cNvSpPr/>
          <p:nvPr/>
        </p:nvSpPr>
        <p:spPr>
          <a:xfrm rot="21393628">
            <a:off x="3550793" y="2803019"/>
            <a:ext cx="849753" cy="583444"/>
          </a:xfrm>
          <a:custGeom>
            <a:avLst/>
            <a:gdLst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609600 w 1521680"/>
              <a:gd name="connsiteY3" fmla="*/ 1824487 h 1824487"/>
              <a:gd name="connsiteX4" fmla="*/ 0 w 1521680"/>
              <a:gd name="connsiteY4" fmla="*/ 771975 h 1824487"/>
              <a:gd name="connsiteX0" fmla="*/ 0 w 2185988"/>
              <a:gd name="connsiteY0" fmla="*/ 771975 h 1824487"/>
              <a:gd name="connsiteX1" fmla="*/ 1514475 w 2185988"/>
              <a:gd name="connsiteY1" fmla="*/ 38550 h 1824487"/>
              <a:gd name="connsiteX2" fmla="*/ 609600 w 2185988"/>
              <a:gd name="connsiteY2" fmla="*/ 1824487 h 1824487"/>
              <a:gd name="connsiteX3" fmla="*/ 2185988 w 2185988"/>
              <a:gd name="connsiteY3" fmla="*/ 1333950 h 1824487"/>
              <a:gd name="connsiteX4" fmla="*/ 0 w 2185988"/>
              <a:gd name="connsiteY4" fmla="*/ 771975 h 1824487"/>
              <a:gd name="connsiteX0" fmla="*/ 0 w 2256037"/>
              <a:gd name="connsiteY0" fmla="*/ 771975 h 1824487"/>
              <a:gd name="connsiteX1" fmla="*/ 1514475 w 2256037"/>
              <a:gd name="connsiteY1" fmla="*/ 38550 h 1824487"/>
              <a:gd name="connsiteX2" fmla="*/ 609600 w 2256037"/>
              <a:gd name="connsiteY2" fmla="*/ 1824487 h 1824487"/>
              <a:gd name="connsiteX3" fmla="*/ 2185988 w 2256037"/>
              <a:gd name="connsiteY3" fmla="*/ 1333950 h 1824487"/>
              <a:gd name="connsiteX4" fmla="*/ 0 w 2256037"/>
              <a:gd name="connsiteY4" fmla="*/ 771975 h 1824487"/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147638 w 1521680"/>
              <a:gd name="connsiteY3" fmla="*/ 1162500 h 1824487"/>
              <a:gd name="connsiteX4" fmla="*/ 0 w 1521680"/>
              <a:gd name="connsiteY4" fmla="*/ 771975 h 1824487"/>
              <a:gd name="connsiteX0" fmla="*/ 0 w 1703899"/>
              <a:gd name="connsiteY0" fmla="*/ 742356 h 1170454"/>
              <a:gd name="connsiteX1" fmla="*/ 1514475 w 1703899"/>
              <a:gd name="connsiteY1" fmla="*/ 8931 h 1170454"/>
              <a:gd name="connsiteX2" fmla="*/ 1681162 w 1703899"/>
              <a:gd name="connsiteY2" fmla="*/ 1161455 h 1170454"/>
              <a:gd name="connsiteX3" fmla="*/ 147638 w 1703899"/>
              <a:gd name="connsiteY3" fmla="*/ 1132881 h 1170454"/>
              <a:gd name="connsiteX4" fmla="*/ 0 w 1703899"/>
              <a:gd name="connsiteY4" fmla="*/ 742356 h 1170454"/>
              <a:gd name="connsiteX0" fmla="*/ 308559 w 1584196"/>
              <a:gd name="connsiteY0" fmla="*/ 373024 h 1291468"/>
              <a:gd name="connsiteX1" fmla="*/ 1413459 w 1584196"/>
              <a:gd name="connsiteY1" fmla="*/ 96799 h 1291468"/>
              <a:gd name="connsiteX2" fmla="*/ 1580146 w 1584196"/>
              <a:gd name="connsiteY2" fmla="*/ 1249323 h 1291468"/>
              <a:gd name="connsiteX3" fmla="*/ 46622 w 1584196"/>
              <a:gd name="connsiteY3" fmla="*/ 1220749 h 1291468"/>
              <a:gd name="connsiteX4" fmla="*/ 308559 w 1584196"/>
              <a:gd name="connsiteY4" fmla="*/ 373024 h 1291468"/>
              <a:gd name="connsiteX0" fmla="*/ 475445 w 1751082"/>
              <a:gd name="connsiteY0" fmla="*/ 373024 h 1291468"/>
              <a:gd name="connsiteX1" fmla="*/ 1580345 w 1751082"/>
              <a:gd name="connsiteY1" fmla="*/ 96799 h 1291468"/>
              <a:gd name="connsiteX2" fmla="*/ 1747032 w 1751082"/>
              <a:gd name="connsiteY2" fmla="*/ 1249323 h 1291468"/>
              <a:gd name="connsiteX3" fmla="*/ 213508 w 1751082"/>
              <a:gd name="connsiteY3" fmla="*/ 1220749 h 1291468"/>
              <a:gd name="connsiteX4" fmla="*/ 475445 w 1751082"/>
              <a:gd name="connsiteY4" fmla="*/ 373024 h 1291468"/>
              <a:gd name="connsiteX0" fmla="*/ 475445 w 1978117"/>
              <a:gd name="connsiteY0" fmla="*/ 373024 h 1291468"/>
              <a:gd name="connsiteX1" fmla="*/ 1580345 w 1978117"/>
              <a:gd name="connsiteY1" fmla="*/ 96799 h 1291468"/>
              <a:gd name="connsiteX2" fmla="*/ 1747032 w 1978117"/>
              <a:gd name="connsiteY2" fmla="*/ 1249323 h 1291468"/>
              <a:gd name="connsiteX3" fmla="*/ 213508 w 1978117"/>
              <a:gd name="connsiteY3" fmla="*/ 1220749 h 1291468"/>
              <a:gd name="connsiteX4" fmla="*/ 475445 w 1978117"/>
              <a:gd name="connsiteY4" fmla="*/ 373024 h 1291468"/>
              <a:gd name="connsiteX0" fmla="*/ 427153 w 1748890"/>
              <a:gd name="connsiteY0" fmla="*/ 373024 h 1358022"/>
              <a:gd name="connsiteX1" fmla="*/ 1532053 w 1748890"/>
              <a:gd name="connsiteY1" fmla="*/ 96799 h 1358022"/>
              <a:gd name="connsiteX2" fmla="*/ 1698740 w 1748890"/>
              <a:gd name="connsiteY2" fmla="*/ 1249323 h 1358022"/>
              <a:gd name="connsiteX3" fmla="*/ 908165 w 1748890"/>
              <a:gd name="connsiteY3" fmla="*/ 1306473 h 1358022"/>
              <a:gd name="connsiteX4" fmla="*/ 165216 w 1748890"/>
              <a:gd name="connsiteY4" fmla="*/ 1220749 h 1358022"/>
              <a:gd name="connsiteX5" fmla="*/ 427153 w 1748890"/>
              <a:gd name="connsiteY5" fmla="*/ 373024 h 1358022"/>
              <a:gd name="connsiteX0" fmla="*/ 429662 w 1748226"/>
              <a:gd name="connsiteY0" fmla="*/ 373024 h 1284321"/>
              <a:gd name="connsiteX1" fmla="*/ 1534562 w 1748226"/>
              <a:gd name="connsiteY1" fmla="*/ 96799 h 1284321"/>
              <a:gd name="connsiteX2" fmla="*/ 1701249 w 1748226"/>
              <a:gd name="connsiteY2" fmla="*/ 1249323 h 1284321"/>
              <a:gd name="connsiteX3" fmla="*/ 953537 w 1748226"/>
              <a:gd name="connsiteY3" fmla="*/ 1006435 h 1284321"/>
              <a:gd name="connsiteX4" fmla="*/ 167725 w 1748226"/>
              <a:gd name="connsiteY4" fmla="*/ 1220749 h 1284321"/>
              <a:gd name="connsiteX5" fmla="*/ 429662 w 1748226"/>
              <a:gd name="connsiteY5" fmla="*/ 373024 h 1284321"/>
              <a:gd name="connsiteX0" fmla="*/ 431905 w 1747649"/>
              <a:gd name="connsiteY0" fmla="*/ 373024 h 1305349"/>
              <a:gd name="connsiteX1" fmla="*/ 1536805 w 1747649"/>
              <a:gd name="connsiteY1" fmla="*/ 96799 h 1305349"/>
              <a:gd name="connsiteX2" fmla="*/ 1703492 w 1747649"/>
              <a:gd name="connsiteY2" fmla="*/ 1249323 h 1305349"/>
              <a:gd name="connsiteX3" fmla="*/ 993880 w 1747649"/>
              <a:gd name="connsiteY3" fmla="*/ 1135023 h 1305349"/>
              <a:gd name="connsiteX4" fmla="*/ 169968 w 1747649"/>
              <a:gd name="connsiteY4" fmla="*/ 1220749 h 1305349"/>
              <a:gd name="connsiteX5" fmla="*/ 431905 w 1747649"/>
              <a:gd name="connsiteY5" fmla="*/ 373024 h 1305349"/>
              <a:gd name="connsiteX0" fmla="*/ 431905 w 1747649"/>
              <a:gd name="connsiteY0" fmla="*/ 373024 h 1305350"/>
              <a:gd name="connsiteX1" fmla="*/ 1536805 w 1747649"/>
              <a:gd name="connsiteY1" fmla="*/ 96799 h 1305350"/>
              <a:gd name="connsiteX2" fmla="*/ 1703492 w 1747649"/>
              <a:gd name="connsiteY2" fmla="*/ 1249324 h 1305350"/>
              <a:gd name="connsiteX3" fmla="*/ 993880 w 1747649"/>
              <a:gd name="connsiteY3" fmla="*/ 1135023 h 1305350"/>
              <a:gd name="connsiteX4" fmla="*/ 169968 w 1747649"/>
              <a:gd name="connsiteY4" fmla="*/ 1220749 h 1305350"/>
              <a:gd name="connsiteX5" fmla="*/ 431905 w 1747649"/>
              <a:gd name="connsiteY5" fmla="*/ 373024 h 1305350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53741"/>
              <a:gd name="connsiteY0" fmla="*/ 373024 h 1344196"/>
              <a:gd name="connsiteX1" fmla="*/ 1536805 w 1853741"/>
              <a:gd name="connsiteY1" fmla="*/ 96799 h 1344196"/>
              <a:gd name="connsiteX2" fmla="*/ 1703492 w 1853741"/>
              <a:gd name="connsiteY2" fmla="*/ 1249324 h 1344196"/>
              <a:gd name="connsiteX3" fmla="*/ 993880 w 1853741"/>
              <a:gd name="connsiteY3" fmla="*/ 1135023 h 1344196"/>
              <a:gd name="connsiteX4" fmla="*/ 169968 w 1853741"/>
              <a:gd name="connsiteY4" fmla="*/ 1220749 h 1344196"/>
              <a:gd name="connsiteX5" fmla="*/ 431905 w 1853741"/>
              <a:gd name="connsiteY5" fmla="*/ 373024 h 134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741" h="1344196">
                <a:moveTo>
                  <a:pt x="431905" y="373024"/>
                </a:moveTo>
                <a:cubicBezTo>
                  <a:pt x="1138342" y="-81398"/>
                  <a:pt x="1324874" y="-49251"/>
                  <a:pt x="1536805" y="96799"/>
                </a:cubicBezTo>
                <a:cubicBezTo>
                  <a:pt x="1748736" y="242849"/>
                  <a:pt x="2032771" y="984020"/>
                  <a:pt x="1703492" y="1249324"/>
                </a:cubicBezTo>
                <a:cubicBezTo>
                  <a:pt x="1374213" y="1514628"/>
                  <a:pt x="1249467" y="1139785"/>
                  <a:pt x="993880" y="1135023"/>
                </a:cubicBezTo>
                <a:cubicBezTo>
                  <a:pt x="738293" y="1130261"/>
                  <a:pt x="263630" y="1347749"/>
                  <a:pt x="169968" y="1220749"/>
                </a:cubicBezTo>
                <a:cubicBezTo>
                  <a:pt x="76306" y="1093749"/>
                  <a:pt x="-274532" y="827446"/>
                  <a:pt x="431905" y="37302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utoShape 3">
            <a:extLst>
              <a:ext uri="{FF2B5EF4-FFF2-40B4-BE49-F238E27FC236}">
                <a16:creationId xmlns:a16="http://schemas.microsoft.com/office/drawing/2014/main" id="{7C6FB374-52AB-0539-5232-F0388F3A6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642" y="3013638"/>
            <a:ext cx="0" cy="9728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14CE02A-7027-9F39-09C9-DD2CCFA9A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991908"/>
              </p:ext>
            </p:extLst>
          </p:nvPr>
        </p:nvGraphicFramePr>
        <p:xfrm>
          <a:off x="4084562" y="3863448"/>
          <a:ext cx="5000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241200" progId="Equation.DSMT4">
                  <p:embed/>
                </p:oleObj>
              </mc:Choice>
              <mc:Fallback>
                <p:oleObj name="Equation" r:id="rId2" imgW="380880" imgH="24120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714CE02A-7027-9F39-09C9-DD2CCFA9A8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84562" y="3863448"/>
                        <a:ext cx="50006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3">
            <a:extLst>
              <a:ext uri="{FF2B5EF4-FFF2-40B4-BE49-F238E27FC236}">
                <a16:creationId xmlns:a16="http://schemas.microsoft.com/office/drawing/2014/main" id="{12B6DA74-EDF3-B874-3706-0D988E784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2597" y="2293697"/>
            <a:ext cx="0" cy="8443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615FBFC8-019B-1E23-19DF-AF6822D6B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554762"/>
              </p:ext>
            </p:extLst>
          </p:nvPr>
        </p:nvGraphicFramePr>
        <p:xfrm>
          <a:off x="4137181" y="2147938"/>
          <a:ext cx="23336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177480" progId="Equation.DSMT4">
                  <p:embed/>
                </p:oleObj>
              </mc:Choice>
              <mc:Fallback>
                <p:oleObj name="Equation" r:id="rId4" imgW="177480" imgH="17748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615FBFC8-019B-1E23-19DF-AF6822D6B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37181" y="2147938"/>
                        <a:ext cx="233362" cy="23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2A23E05-712A-D234-EC56-963759DF0E12}"/>
              </a:ext>
            </a:extLst>
          </p:cNvPr>
          <p:cNvSpPr/>
          <p:nvPr/>
        </p:nvSpPr>
        <p:spPr>
          <a:xfrm>
            <a:off x="1442105" y="1943438"/>
            <a:ext cx="1999211" cy="2052300"/>
          </a:xfrm>
          <a:custGeom>
            <a:avLst/>
            <a:gdLst>
              <a:gd name="connsiteX0" fmla="*/ 1895302 w 1999211"/>
              <a:gd name="connsiteY0" fmla="*/ 0 h 2052300"/>
              <a:gd name="connsiteX1" fmla="*/ 1901617 w 1999211"/>
              <a:gd name="connsiteY1" fmla="*/ 5210 h 2052300"/>
              <a:gd name="connsiteX2" fmla="*/ 1999211 w 1999211"/>
              <a:gd name="connsiteY2" fmla="*/ 240824 h 2052300"/>
              <a:gd name="connsiteX3" fmla="*/ 1999211 w 1999211"/>
              <a:gd name="connsiteY3" fmla="*/ 1719092 h 2052300"/>
              <a:gd name="connsiteX4" fmla="*/ 1666003 w 1999211"/>
              <a:gd name="connsiteY4" fmla="*/ 2052300 h 2052300"/>
              <a:gd name="connsiteX5" fmla="*/ 333208 w 1999211"/>
              <a:gd name="connsiteY5" fmla="*/ 2052300 h 2052300"/>
              <a:gd name="connsiteX6" fmla="*/ 0 w 1999211"/>
              <a:gd name="connsiteY6" fmla="*/ 1719092 h 2052300"/>
              <a:gd name="connsiteX7" fmla="*/ 0 w 1999211"/>
              <a:gd name="connsiteY7" fmla="*/ 240824 h 2052300"/>
              <a:gd name="connsiteX8" fmla="*/ 97594 w 1999211"/>
              <a:gd name="connsiteY8" fmla="*/ 5210 h 2052300"/>
              <a:gd name="connsiteX9" fmla="*/ 103908 w 1999211"/>
              <a:gd name="connsiteY9" fmla="*/ 1 h 2052300"/>
              <a:gd name="connsiteX10" fmla="*/ 103908 w 1999211"/>
              <a:gd name="connsiteY10" fmla="*/ 1666445 h 2052300"/>
              <a:gd name="connsiteX11" fmla="*/ 402480 w 1999211"/>
              <a:gd name="connsiteY11" fmla="*/ 1965017 h 2052300"/>
              <a:gd name="connsiteX12" fmla="*/ 1596730 w 1999211"/>
              <a:gd name="connsiteY12" fmla="*/ 1965017 h 2052300"/>
              <a:gd name="connsiteX13" fmla="*/ 1895302 w 1999211"/>
              <a:gd name="connsiteY13" fmla="*/ 1666445 h 205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9211" h="2052300">
                <a:moveTo>
                  <a:pt x="1895302" y="0"/>
                </a:moveTo>
                <a:lnTo>
                  <a:pt x="1901617" y="5210"/>
                </a:lnTo>
                <a:cubicBezTo>
                  <a:pt x="1961916" y="65509"/>
                  <a:pt x="1999211" y="148811"/>
                  <a:pt x="1999211" y="240824"/>
                </a:cubicBezTo>
                <a:lnTo>
                  <a:pt x="1999211" y="1719092"/>
                </a:lnTo>
                <a:cubicBezTo>
                  <a:pt x="1999211" y="1903118"/>
                  <a:pt x="1850029" y="2052300"/>
                  <a:pt x="1666003" y="2052300"/>
                </a:cubicBezTo>
                <a:lnTo>
                  <a:pt x="333208" y="2052300"/>
                </a:lnTo>
                <a:cubicBezTo>
                  <a:pt x="149182" y="2052300"/>
                  <a:pt x="0" y="1903118"/>
                  <a:pt x="0" y="1719092"/>
                </a:cubicBezTo>
                <a:lnTo>
                  <a:pt x="0" y="240824"/>
                </a:lnTo>
                <a:cubicBezTo>
                  <a:pt x="0" y="148811"/>
                  <a:pt x="37296" y="65509"/>
                  <a:pt x="97594" y="5210"/>
                </a:cubicBezTo>
                <a:lnTo>
                  <a:pt x="103908" y="1"/>
                </a:lnTo>
                <a:lnTo>
                  <a:pt x="103908" y="1666445"/>
                </a:lnTo>
                <a:cubicBezTo>
                  <a:pt x="103908" y="1831342"/>
                  <a:pt x="237583" y="1965017"/>
                  <a:pt x="402480" y="1965017"/>
                </a:cubicBezTo>
                <a:lnTo>
                  <a:pt x="1596730" y="1965017"/>
                </a:lnTo>
                <a:cubicBezTo>
                  <a:pt x="1761627" y="1965017"/>
                  <a:pt x="1895302" y="1831342"/>
                  <a:pt x="1895302" y="16664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2C1B9A-6669-7DAD-6DD2-3398D695DFF2}"/>
              </a:ext>
            </a:extLst>
          </p:cNvPr>
          <p:cNvGrpSpPr/>
          <p:nvPr/>
        </p:nvGrpSpPr>
        <p:grpSpPr>
          <a:xfrm>
            <a:off x="1354821" y="3995738"/>
            <a:ext cx="2165466" cy="110483"/>
            <a:chOff x="1749829" y="3429000"/>
            <a:chExt cx="2165466" cy="1104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01D6C9-2379-7F13-6E50-B8A10DC82263}"/>
                </a:ext>
              </a:extLst>
            </p:cNvPr>
            <p:cNvSpPr/>
            <p:nvPr/>
          </p:nvSpPr>
          <p:spPr>
            <a:xfrm>
              <a:off x="1749829" y="3448052"/>
              <a:ext cx="2136371" cy="91431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5917506-ADD2-59B3-4583-8E71ADF3494E}"/>
                </a:ext>
              </a:extLst>
            </p:cNvPr>
            <p:cNvCxnSpPr>
              <a:cxnSpLocks/>
            </p:cNvCxnSpPr>
            <p:nvPr/>
          </p:nvCxnSpPr>
          <p:spPr>
            <a:xfrm>
              <a:off x="1749829" y="3429000"/>
              <a:ext cx="21654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C2A3F1D-0184-B044-707C-A965DA075E3E}"/>
              </a:ext>
            </a:extLst>
          </p:cNvPr>
          <p:cNvSpPr/>
          <p:nvPr/>
        </p:nvSpPr>
        <p:spPr>
          <a:xfrm>
            <a:off x="1560693" y="2347912"/>
            <a:ext cx="1773337" cy="1547813"/>
          </a:xfrm>
          <a:custGeom>
            <a:avLst/>
            <a:gdLst>
              <a:gd name="connsiteX0" fmla="*/ 0 w 1782301"/>
              <a:gd name="connsiteY0" fmla="*/ 0 h 1776412"/>
              <a:gd name="connsiteX1" fmla="*/ 1782301 w 1782301"/>
              <a:gd name="connsiteY1" fmla="*/ 0 h 1776412"/>
              <a:gd name="connsiteX2" fmla="*/ 1782301 w 1782301"/>
              <a:gd name="connsiteY2" fmla="*/ 1479356 h 1776412"/>
              <a:gd name="connsiteX3" fmla="*/ 1485245 w 1782301"/>
              <a:gd name="connsiteY3" fmla="*/ 1776412 h 1776412"/>
              <a:gd name="connsiteX4" fmla="*/ 297056 w 1782301"/>
              <a:gd name="connsiteY4" fmla="*/ 1776412 h 1776412"/>
              <a:gd name="connsiteX5" fmla="*/ 0 w 1782301"/>
              <a:gd name="connsiteY5" fmla="*/ 1479356 h 17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301" h="1776412">
                <a:moveTo>
                  <a:pt x="0" y="0"/>
                </a:moveTo>
                <a:lnTo>
                  <a:pt x="1782301" y="0"/>
                </a:lnTo>
                <a:lnTo>
                  <a:pt x="1782301" y="1479356"/>
                </a:lnTo>
                <a:cubicBezTo>
                  <a:pt x="1782301" y="1643415"/>
                  <a:pt x="1649304" y="1776412"/>
                  <a:pt x="1485245" y="1776412"/>
                </a:cubicBezTo>
                <a:lnTo>
                  <a:pt x="297056" y="1776412"/>
                </a:lnTo>
                <a:cubicBezTo>
                  <a:pt x="132997" y="1776412"/>
                  <a:pt x="0" y="1643415"/>
                  <a:pt x="0" y="1479356"/>
                </a:cubicBezTo>
                <a:close/>
              </a:path>
            </a:pathLst>
          </a:cu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92D0BE-AF15-C930-A793-8A8C7F86E6B8}"/>
              </a:ext>
            </a:extLst>
          </p:cNvPr>
          <p:cNvGrpSpPr/>
          <p:nvPr/>
        </p:nvGrpSpPr>
        <p:grpSpPr>
          <a:xfrm>
            <a:off x="1726402" y="2906718"/>
            <a:ext cx="1441918" cy="990598"/>
            <a:chOff x="1487891" y="2450453"/>
            <a:chExt cx="2200794" cy="151194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643C2E-16EF-4DDC-EDCC-B9D12F6B486E}"/>
                </a:ext>
              </a:extLst>
            </p:cNvPr>
            <p:cNvSpPr/>
            <p:nvPr/>
          </p:nvSpPr>
          <p:spPr>
            <a:xfrm>
              <a:off x="1487891" y="3220790"/>
              <a:ext cx="2200794" cy="197210"/>
            </a:xfrm>
            <a:custGeom>
              <a:avLst/>
              <a:gdLst>
                <a:gd name="connsiteX0" fmla="*/ 0 w 2200794"/>
                <a:gd name="connsiteY0" fmla="*/ 0 h 197210"/>
                <a:gd name="connsiteX1" fmla="*/ 150289 w 2200794"/>
                <a:gd name="connsiteY1" fmla="*/ 0 h 197210"/>
                <a:gd name="connsiteX2" fmla="*/ 190736 w 2200794"/>
                <a:gd name="connsiteY2" fmla="*/ 59992 h 197210"/>
                <a:gd name="connsiteX3" fmla="*/ 326565 w 2200794"/>
                <a:gd name="connsiteY3" fmla="*/ 116254 h 197210"/>
                <a:gd name="connsiteX4" fmla="*/ 1909557 w 2200794"/>
                <a:gd name="connsiteY4" fmla="*/ 116254 h 197210"/>
                <a:gd name="connsiteX5" fmla="*/ 2045386 w 2200794"/>
                <a:gd name="connsiteY5" fmla="*/ 59992 h 197210"/>
                <a:gd name="connsiteX6" fmla="*/ 2085834 w 2200794"/>
                <a:gd name="connsiteY6" fmla="*/ 0 h 197210"/>
                <a:gd name="connsiteX7" fmla="*/ 2200794 w 2200794"/>
                <a:gd name="connsiteY7" fmla="*/ 0 h 197210"/>
                <a:gd name="connsiteX8" fmla="*/ 2200794 w 2200794"/>
                <a:gd name="connsiteY8" fmla="*/ 5119 h 197210"/>
                <a:gd name="connsiteX9" fmla="*/ 2008703 w 2200794"/>
                <a:gd name="connsiteY9" fmla="*/ 197210 h 197210"/>
                <a:gd name="connsiteX10" fmla="*/ 192091 w 2200794"/>
                <a:gd name="connsiteY10" fmla="*/ 197210 h 197210"/>
                <a:gd name="connsiteX11" fmla="*/ 0 w 2200794"/>
                <a:gd name="connsiteY11" fmla="*/ 5119 h 19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794" h="197210">
                  <a:moveTo>
                    <a:pt x="0" y="0"/>
                  </a:moveTo>
                  <a:lnTo>
                    <a:pt x="150289" y="0"/>
                  </a:lnTo>
                  <a:lnTo>
                    <a:pt x="190736" y="59992"/>
                  </a:lnTo>
                  <a:cubicBezTo>
                    <a:pt x="225498" y="94754"/>
                    <a:pt x="273521" y="116254"/>
                    <a:pt x="326565" y="116254"/>
                  </a:cubicBezTo>
                  <a:lnTo>
                    <a:pt x="1909557" y="116254"/>
                  </a:lnTo>
                  <a:cubicBezTo>
                    <a:pt x="1962602" y="116254"/>
                    <a:pt x="2010624" y="94754"/>
                    <a:pt x="2045386" y="59992"/>
                  </a:cubicBezTo>
                  <a:lnTo>
                    <a:pt x="2085834" y="0"/>
                  </a:lnTo>
                  <a:lnTo>
                    <a:pt x="2200794" y="0"/>
                  </a:lnTo>
                  <a:lnTo>
                    <a:pt x="2200794" y="5119"/>
                  </a:lnTo>
                  <a:cubicBezTo>
                    <a:pt x="2200794" y="111208"/>
                    <a:pt x="2114792" y="197210"/>
                    <a:pt x="2008703" y="197210"/>
                  </a:cubicBezTo>
                  <a:lnTo>
                    <a:pt x="192091" y="197210"/>
                  </a:lnTo>
                  <a:cubicBezTo>
                    <a:pt x="86002" y="197210"/>
                    <a:pt x="0" y="111208"/>
                    <a:pt x="0" y="51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DF061FC-DFBC-2A46-3987-342715714C09}"/>
                </a:ext>
              </a:extLst>
            </p:cNvPr>
            <p:cNvSpPr/>
            <p:nvPr/>
          </p:nvSpPr>
          <p:spPr>
            <a:xfrm>
              <a:off x="2063417" y="3533776"/>
              <a:ext cx="1014413" cy="42862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3F01D5-B896-F684-15EB-8EB69B3D1767}"/>
                </a:ext>
              </a:extLst>
            </p:cNvPr>
            <p:cNvGrpSpPr/>
            <p:nvPr/>
          </p:nvGrpSpPr>
          <p:grpSpPr>
            <a:xfrm>
              <a:off x="2430129" y="3607593"/>
              <a:ext cx="280987" cy="280987"/>
              <a:chOff x="4391026" y="2524125"/>
              <a:chExt cx="781050" cy="78105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7EB3CDC-2116-3A0D-314E-8F160A340ED6}"/>
                  </a:ext>
                </a:extLst>
              </p:cNvPr>
              <p:cNvSpPr/>
              <p:nvPr/>
            </p:nvSpPr>
            <p:spPr>
              <a:xfrm>
                <a:off x="4391026" y="2524125"/>
                <a:ext cx="781050" cy="78105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19DAF1CA-CA17-BD38-08E0-361F93A99D9A}"/>
                  </a:ext>
                </a:extLst>
              </p:cNvPr>
              <p:cNvSpPr/>
              <p:nvPr/>
            </p:nvSpPr>
            <p:spPr>
              <a:xfrm rot="11960254">
                <a:off x="4664869" y="2558866"/>
                <a:ext cx="233363" cy="595312"/>
              </a:xfrm>
              <a:prstGeom prst="downArrow">
                <a:avLst>
                  <a:gd name="adj1" fmla="val 33673"/>
                  <a:gd name="adj2" fmla="val 12142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329862-A6A1-CBCF-22A5-602D794FB1E0}"/>
                </a:ext>
              </a:extLst>
            </p:cNvPr>
            <p:cNvSpPr/>
            <p:nvPr/>
          </p:nvSpPr>
          <p:spPr>
            <a:xfrm>
              <a:off x="2357438" y="3425646"/>
              <a:ext cx="442912" cy="108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2AE3C08-2633-377C-F29E-FA1F90E5CAB8}"/>
                </a:ext>
              </a:extLst>
            </p:cNvPr>
            <p:cNvSpPr/>
            <p:nvPr/>
          </p:nvSpPr>
          <p:spPr>
            <a:xfrm rot="21393628">
              <a:off x="1953455" y="2450453"/>
              <a:ext cx="1328345" cy="912047"/>
            </a:xfrm>
            <a:custGeom>
              <a:avLst/>
              <a:gdLst>
                <a:gd name="connsiteX0" fmla="*/ 0 w 1521680"/>
                <a:gd name="connsiteY0" fmla="*/ 771975 h 1824487"/>
                <a:gd name="connsiteX1" fmla="*/ 1514475 w 1521680"/>
                <a:gd name="connsiteY1" fmla="*/ 38550 h 1824487"/>
                <a:gd name="connsiteX2" fmla="*/ 609600 w 1521680"/>
                <a:gd name="connsiteY2" fmla="*/ 1824487 h 1824487"/>
                <a:gd name="connsiteX3" fmla="*/ 609600 w 1521680"/>
                <a:gd name="connsiteY3" fmla="*/ 1824487 h 1824487"/>
                <a:gd name="connsiteX4" fmla="*/ 0 w 1521680"/>
                <a:gd name="connsiteY4" fmla="*/ 771975 h 1824487"/>
                <a:gd name="connsiteX0" fmla="*/ 0 w 2185988"/>
                <a:gd name="connsiteY0" fmla="*/ 771975 h 1824487"/>
                <a:gd name="connsiteX1" fmla="*/ 1514475 w 2185988"/>
                <a:gd name="connsiteY1" fmla="*/ 38550 h 1824487"/>
                <a:gd name="connsiteX2" fmla="*/ 609600 w 2185988"/>
                <a:gd name="connsiteY2" fmla="*/ 1824487 h 1824487"/>
                <a:gd name="connsiteX3" fmla="*/ 2185988 w 2185988"/>
                <a:gd name="connsiteY3" fmla="*/ 1333950 h 1824487"/>
                <a:gd name="connsiteX4" fmla="*/ 0 w 2185988"/>
                <a:gd name="connsiteY4" fmla="*/ 771975 h 1824487"/>
                <a:gd name="connsiteX0" fmla="*/ 0 w 2256037"/>
                <a:gd name="connsiteY0" fmla="*/ 771975 h 1824487"/>
                <a:gd name="connsiteX1" fmla="*/ 1514475 w 2256037"/>
                <a:gd name="connsiteY1" fmla="*/ 38550 h 1824487"/>
                <a:gd name="connsiteX2" fmla="*/ 609600 w 2256037"/>
                <a:gd name="connsiteY2" fmla="*/ 1824487 h 1824487"/>
                <a:gd name="connsiteX3" fmla="*/ 2185988 w 2256037"/>
                <a:gd name="connsiteY3" fmla="*/ 1333950 h 1824487"/>
                <a:gd name="connsiteX4" fmla="*/ 0 w 2256037"/>
                <a:gd name="connsiteY4" fmla="*/ 771975 h 1824487"/>
                <a:gd name="connsiteX0" fmla="*/ 0 w 1521680"/>
                <a:gd name="connsiteY0" fmla="*/ 771975 h 1824487"/>
                <a:gd name="connsiteX1" fmla="*/ 1514475 w 1521680"/>
                <a:gd name="connsiteY1" fmla="*/ 38550 h 1824487"/>
                <a:gd name="connsiteX2" fmla="*/ 609600 w 1521680"/>
                <a:gd name="connsiteY2" fmla="*/ 1824487 h 1824487"/>
                <a:gd name="connsiteX3" fmla="*/ 147638 w 1521680"/>
                <a:gd name="connsiteY3" fmla="*/ 1162500 h 1824487"/>
                <a:gd name="connsiteX4" fmla="*/ 0 w 1521680"/>
                <a:gd name="connsiteY4" fmla="*/ 771975 h 1824487"/>
                <a:gd name="connsiteX0" fmla="*/ 0 w 1703899"/>
                <a:gd name="connsiteY0" fmla="*/ 742356 h 1170454"/>
                <a:gd name="connsiteX1" fmla="*/ 1514475 w 1703899"/>
                <a:gd name="connsiteY1" fmla="*/ 8931 h 1170454"/>
                <a:gd name="connsiteX2" fmla="*/ 1681162 w 1703899"/>
                <a:gd name="connsiteY2" fmla="*/ 1161455 h 1170454"/>
                <a:gd name="connsiteX3" fmla="*/ 147638 w 1703899"/>
                <a:gd name="connsiteY3" fmla="*/ 1132881 h 1170454"/>
                <a:gd name="connsiteX4" fmla="*/ 0 w 1703899"/>
                <a:gd name="connsiteY4" fmla="*/ 742356 h 1170454"/>
                <a:gd name="connsiteX0" fmla="*/ 308559 w 1584196"/>
                <a:gd name="connsiteY0" fmla="*/ 373024 h 1291468"/>
                <a:gd name="connsiteX1" fmla="*/ 1413459 w 1584196"/>
                <a:gd name="connsiteY1" fmla="*/ 96799 h 1291468"/>
                <a:gd name="connsiteX2" fmla="*/ 1580146 w 1584196"/>
                <a:gd name="connsiteY2" fmla="*/ 1249323 h 1291468"/>
                <a:gd name="connsiteX3" fmla="*/ 46622 w 1584196"/>
                <a:gd name="connsiteY3" fmla="*/ 1220749 h 1291468"/>
                <a:gd name="connsiteX4" fmla="*/ 308559 w 1584196"/>
                <a:gd name="connsiteY4" fmla="*/ 373024 h 1291468"/>
                <a:gd name="connsiteX0" fmla="*/ 475445 w 1751082"/>
                <a:gd name="connsiteY0" fmla="*/ 373024 h 1291468"/>
                <a:gd name="connsiteX1" fmla="*/ 1580345 w 1751082"/>
                <a:gd name="connsiteY1" fmla="*/ 96799 h 1291468"/>
                <a:gd name="connsiteX2" fmla="*/ 1747032 w 1751082"/>
                <a:gd name="connsiteY2" fmla="*/ 1249323 h 1291468"/>
                <a:gd name="connsiteX3" fmla="*/ 213508 w 1751082"/>
                <a:gd name="connsiteY3" fmla="*/ 1220749 h 1291468"/>
                <a:gd name="connsiteX4" fmla="*/ 475445 w 1751082"/>
                <a:gd name="connsiteY4" fmla="*/ 373024 h 1291468"/>
                <a:gd name="connsiteX0" fmla="*/ 475445 w 1978117"/>
                <a:gd name="connsiteY0" fmla="*/ 373024 h 1291468"/>
                <a:gd name="connsiteX1" fmla="*/ 1580345 w 1978117"/>
                <a:gd name="connsiteY1" fmla="*/ 96799 h 1291468"/>
                <a:gd name="connsiteX2" fmla="*/ 1747032 w 1978117"/>
                <a:gd name="connsiteY2" fmla="*/ 1249323 h 1291468"/>
                <a:gd name="connsiteX3" fmla="*/ 213508 w 1978117"/>
                <a:gd name="connsiteY3" fmla="*/ 1220749 h 1291468"/>
                <a:gd name="connsiteX4" fmla="*/ 475445 w 1978117"/>
                <a:gd name="connsiteY4" fmla="*/ 373024 h 1291468"/>
                <a:gd name="connsiteX0" fmla="*/ 427153 w 1748890"/>
                <a:gd name="connsiteY0" fmla="*/ 373024 h 1358022"/>
                <a:gd name="connsiteX1" fmla="*/ 1532053 w 1748890"/>
                <a:gd name="connsiteY1" fmla="*/ 96799 h 1358022"/>
                <a:gd name="connsiteX2" fmla="*/ 1698740 w 1748890"/>
                <a:gd name="connsiteY2" fmla="*/ 1249323 h 1358022"/>
                <a:gd name="connsiteX3" fmla="*/ 908165 w 1748890"/>
                <a:gd name="connsiteY3" fmla="*/ 1306473 h 1358022"/>
                <a:gd name="connsiteX4" fmla="*/ 165216 w 1748890"/>
                <a:gd name="connsiteY4" fmla="*/ 1220749 h 1358022"/>
                <a:gd name="connsiteX5" fmla="*/ 427153 w 1748890"/>
                <a:gd name="connsiteY5" fmla="*/ 373024 h 1358022"/>
                <a:gd name="connsiteX0" fmla="*/ 429662 w 1748226"/>
                <a:gd name="connsiteY0" fmla="*/ 373024 h 1284321"/>
                <a:gd name="connsiteX1" fmla="*/ 1534562 w 1748226"/>
                <a:gd name="connsiteY1" fmla="*/ 96799 h 1284321"/>
                <a:gd name="connsiteX2" fmla="*/ 1701249 w 1748226"/>
                <a:gd name="connsiteY2" fmla="*/ 1249323 h 1284321"/>
                <a:gd name="connsiteX3" fmla="*/ 953537 w 1748226"/>
                <a:gd name="connsiteY3" fmla="*/ 1006435 h 1284321"/>
                <a:gd name="connsiteX4" fmla="*/ 167725 w 1748226"/>
                <a:gd name="connsiteY4" fmla="*/ 1220749 h 1284321"/>
                <a:gd name="connsiteX5" fmla="*/ 429662 w 1748226"/>
                <a:gd name="connsiteY5" fmla="*/ 373024 h 1284321"/>
                <a:gd name="connsiteX0" fmla="*/ 431905 w 1747649"/>
                <a:gd name="connsiteY0" fmla="*/ 373024 h 1305349"/>
                <a:gd name="connsiteX1" fmla="*/ 1536805 w 1747649"/>
                <a:gd name="connsiteY1" fmla="*/ 96799 h 1305349"/>
                <a:gd name="connsiteX2" fmla="*/ 1703492 w 1747649"/>
                <a:gd name="connsiteY2" fmla="*/ 1249323 h 1305349"/>
                <a:gd name="connsiteX3" fmla="*/ 993880 w 1747649"/>
                <a:gd name="connsiteY3" fmla="*/ 1135023 h 1305349"/>
                <a:gd name="connsiteX4" fmla="*/ 169968 w 1747649"/>
                <a:gd name="connsiteY4" fmla="*/ 1220749 h 1305349"/>
                <a:gd name="connsiteX5" fmla="*/ 431905 w 1747649"/>
                <a:gd name="connsiteY5" fmla="*/ 373024 h 1305349"/>
                <a:gd name="connsiteX0" fmla="*/ 431905 w 1747649"/>
                <a:gd name="connsiteY0" fmla="*/ 373024 h 1305350"/>
                <a:gd name="connsiteX1" fmla="*/ 1536805 w 1747649"/>
                <a:gd name="connsiteY1" fmla="*/ 96799 h 1305350"/>
                <a:gd name="connsiteX2" fmla="*/ 1703492 w 1747649"/>
                <a:gd name="connsiteY2" fmla="*/ 1249324 h 1305350"/>
                <a:gd name="connsiteX3" fmla="*/ 993880 w 1747649"/>
                <a:gd name="connsiteY3" fmla="*/ 1135023 h 1305350"/>
                <a:gd name="connsiteX4" fmla="*/ 169968 w 1747649"/>
                <a:gd name="connsiteY4" fmla="*/ 1220749 h 1305350"/>
                <a:gd name="connsiteX5" fmla="*/ 431905 w 1747649"/>
                <a:gd name="connsiteY5" fmla="*/ 373024 h 1305350"/>
                <a:gd name="connsiteX0" fmla="*/ 431905 w 1822748"/>
                <a:gd name="connsiteY0" fmla="*/ 373024 h 1324339"/>
                <a:gd name="connsiteX1" fmla="*/ 1536805 w 1822748"/>
                <a:gd name="connsiteY1" fmla="*/ 96799 h 1324339"/>
                <a:gd name="connsiteX2" fmla="*/ 1703492 w 1822748"/>
                <a:gd name="connsiteY2" fmla="*/ 1249324 h 1324339"/>
                <a:gd name="connsiteX3" fmla="*/ 993880 w 1822748"/>
                <a:gd name="connsiteY3" fmla="*/ 1135023 h 1324339"/>
                <a:gd name="connsiteX4" fmla="*/ 169968 w 1822748"/>
                <a:gd name="connsiteY4" fmla="*/ 1220749 h 1324339"/>
                <a:gd name="connsiteX5" fmla="*/ 431905 w 1822748"/>
                <a:gd name="connsiteY5" fmla="*/ 373024 h 1324339"/>
                <a:gd name="connsiteX0" fmla="*/ 431905 w 1822748"/>
                <a:gd name="connsiteY0" fmla="*/ 373024 h 1324339"/>
                <a:gd name="connsiteX1" fmla="*/ 1536805 w 1822748"/>
                <a:gd name="connsiteY1" fmla="*/ 96799 h 1324339"/>
                <a:gd name="connsiteX2" fmla="*/ 1703492 w 1822748"/>
                <a:gd name="connsiteY2" fmla="*/ 1249324 h 1324339"/>
                <a:gd name="connsiteX3" fmla="*/ 993880 w 1822748"/>
                <a:gd name="connsiteY3" fmla="*/ 1135023 h 1324339"/>
                <a:gd name="connsiteX4" fmla="*/ 169968 w 1822748"/>
                <a:gd name="connsiteY4" fmla="*/ 1220749 h 1324339"/>
                <a:gd name="connsiteX5" fmla="*/ 431905 w 1822748"/>
                <a:gd name="connsiteY5" fmla="*/ 373024 h 1324339"/>
                <a:gd name="connsiteX0" fmla="*/ 431905 w 1853741"/>
                <a:gd name="connsiteY0" fmla="*/ 373024 h 1344196"/>
                <a:gd name="connsiteX1" fmla="*/ 1536805 w 1853741"/>
                <a:gd name="connsiteY1" fmla="*/ 96799 h 1344196"/>
                <a:gd name="connsiteX2" fmla="*/ 1703492 w 1853741"/>
                <a:gd name="connsiteY2" fmla="*/ 1249324 h 1344196"/>
                <a:gd name="connsiteX3" fmla="*/ 993880 w 1853741"/>
                <a:gd name="connsiteY3" fmla="*/ 1135023 h 1344196"/>
                <a:gd name="connsiteX4" fmla="*/ 169968 w 1853741"/>
                <a:gd name="connsiteY4" fmla="*/ 1220749 h 1344196"/>
                <a:gd name="connsiteX5" fmla="*/ 431905 w 1853741"/>
                <a:gd name="connsiteY5" fmla="*/ 373024 h 134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741" h="1344196">
                  <a:moveTo>
                    <a:pt x="431905" y="373024"/>
                  </a:moveTo>
                  <a:cubicBezTo>
                    <a:pt x="1138342" y="-81398"/>
                    <a:pt x="1324874" y="-49251"/>
                    <a:pt x="1536805" y="96799"/>
                  </a:cubicBezTo>
                  <a:cubicBezTo>
                    <a:pt x="1748736" y="242849"/>
                    <a:pt x="2032771" y="984020"/>
                    <a:pt x="1703492" y="1249324"/>
                  </a:cubicBezTo>
                  <a:cubicBezTo>
                    <a:pt x="1374213" y="1514628"/>
                    <a:pt x="1249467" y="1139785"/>
                    <a:pt x="993880" y="1135023"/>
                  </a:cubicBezTo>
                  <a:cubicBezTo>
                    <a:pt x="738293" y="1130261"/>
                    <a:pt x="263630" y="1347749"/>
                    <a:pt x="169968" y="1220749"/>
                  </a:cubicBezTo>
                  <a:cubicBezTo>
                    <a:pt x="76306" y="1093749"/>
                    <a:pt x="-274532" y="827446"/>
                    <a:pt x="431905" y="3730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64D2A9A-3926-4F68-B024-C7D89308A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912466"/>
              </p:ext>
            </p:extLst>
          </p:nvPr>
        </p:nvGraphicFramePr>
        <p:xfrm>
          <a:off x="3642520" y="2381331"/>
          <a:ext cx="20002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714CE02A-7027-9F39-09C9-DD2CCFA9A8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42520" y="2381331"/>
                        <a:ext cx="200025" cy="217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3">
            <a:extLst>
              <a:ext uri="{FF2B5EF4-FFF2-40B4-BE49-F238E27FC236}">
                <a16:creationId xmlns:a16="http://schemas.microsoft.com/office/drawing/2014/main" id="{892006EB-3DE3-D561-D0D4-68A0F64CBA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3522" y="2490075"/>
            <a:ext cx="0" cy="64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0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C74D3B3-E322-1C7A-AC53-F1E19D90FCCD}"/>
              </a:ext>
            </a:extLst>
          </p:cNvPr>
          <p:cNvSpPr/>
          <p:nvPr/>
        </p:nvSpPr>
        <p:spPr>
          <a:xfrm rot="21393628">
            <a:off x="5352659" y="2151744"/>
            <a:ext cx="849753" cy="583444"/>
          </a:xfrm>
          <a:custGeom>
            <a:avLst/>
            <a:gdLst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609600 w 1521680"/>
              <a:gd name="connsiteY3" fmla="*/ 1824487 h 1824487"/>
              <a:gd name="connsiteX4" fmla="*/ 0 w 1521680"/>
              <a:gd name="connsiteY4" fmla="*/ 771975 h 1824487"/>
              <a:gd name="connsiteX0" fmla="*/ 0 w 2185988"/>
              <a:gd name="connsiteY0" fmla="*/ 771975 h 1824487"/>
              <a:gd name="connsiteX1" fmla="*/ 1514475 w 2185988"/>
              <a:gd name="connsiteY1" fmla="*/ 38550 h 1824487"/>
              <a:gd name="connsiteX2" fmla="*/ 609600 w 2185988"/>
              <a:gd name="connsiteY2" fmla="*/ 1824487 h 1824487"/>
              <a:gd name="connsiteX3" fmla="*/ 2185988 w 2185988"/>
              <a:gd name="connsiteY3" fmla="*/ 1333950 h 1824487"/>
              <a:gd name="connsiteX4" fmla="*/ 0 w 2185988"/>
              <a:gd name="connsiteY4" fmla="*/ 771975 h 1824487"/>
              <a:gd name="connsiteX0" fmla="*/ 0 w 2256037"/>
              <a:gd name="connsiteY0" fmla="*/ 771975 h 1824487"/>
              <a:gd name="connsiteX1" fmla="*/ 1514475 w 2256037"/>
              <a:gd name="connsiteY1" fmla="*/ 38550 h 1824487"/>
              <a:gd name="connsiteX2" fmla="*/ 609600 w 2256037"/>
              <a:gd name="connsiteY2" fmla="*/ 1824487 h 1824487"/>
              <a:gd name="connsiteX3" fmla="*/ 2185988 w 2256037"/>
              <a:gd name="connsiteY3" fmla="*/ 1333950 h 1824487"/>
              <a:gd name="connsiteX4" fmla="*/ 0 w 2256037"/>
              <a:gd name="connsiteY4" fmla="*/ 771975 h 1824487"/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147638 w 1521680"/>
              <a:gd name="connsiteY3" fmla="*/ 1162500 h 1824487"/>
              <a:gd name="connsiteX4" fmla="*/ 0 w 1521680"/>
              <a:gd name="connsiteY4" fmla="*/ 771975 h 1824487"/>
              <a:gd name="connsiteX0" fmla="*/ 0 w 1703899"/>
              <a:gd name="connsiteY0" fmla="*/ 742356 h 1170454"/>
              <a:gd name="connsiteX1" fmla="*/ 1514475 w 1703899"/>
              <a:gd name="connsiteY1" fmla="*/ 8931 h 1170454"/>
              <a:gd name="connsiteX2" fmla="*/ 1681162 w 1703899"/>
              <a:gd name="connsiteY2" fmla="*/ 1161455 h 1170454"/>
              <a:gd name="connsiteX3" fmla="*/ 147638 w 1703899"/>
              <a:gd name="connsiteY3" fmla="*/ 1132881 h 1170454"/>
              <a:gd name="connsiteX4" fmla="*/ 0 w 1703899"/>
              <a:gd name="connsiteY4" fmla="*/ 742356 h 1170454"/>
              <a:gd name="connsiteX0" fmla="*/ 308559 w 1584196"/>
              <a:gd name="connsiteY0" fmla="*/ 373024 h 1291468"/>
              <a:gd name="connsiteX1" fmla="*/ 1413459 w 1584196"/>
              <a:gd name="connsiteY1" fmla="*/ 96799 h 1291468"/>
              <a:gd name="connsiteX2" fmla="*/ 1580146 w 1584196"/>
              <a:gd name="connsiteY2" fmla="*/ 1249323 h 1291468"/>
              <a:gd name="connsiteX3" fmla="*/ 46622 w 1584196"/>
              <a:gd name="connsiteY3" fmla="*/ 1220749 h 1291468"/>
              <a:gd name="connsiteX4" fmla="*/ 308559 w 1584196"/>
              <a:gd name="connsiteY4" fmla="*/ 373024 h 1291468"/>
              <a:gd name="connsiteX0" fmla="*/ 475445 w 1751082"/>
              <a:gd name="connsiteY0" fmla="*/ 373024 h 1291468"/>
              <a:gd name="connsiteX1" fmla="*/ 1580345 w 1751082"/>
              <a:gd name="connsiteY1" fmla="*/ 96799 h 1291468"/>
              <a:gd name="connsiteX2" fmla="*/ 1747032 w 1751082"/>
              <a:gd name="connsiteY2" fmla="*/ 1249323 h 1291468"/>
              <a:gd name="connsiteX3" fmla="*/ 213508 w 1751082"/>
              <a:gd name="connsiteY3" fmla="*/ 1220749 h 1291468"/>
              <a:gd name="connsiteX4" fmla="*/ 475445 w 1751082"/>
              <a:gd name="connsiteY4" fmla="*/ 373024 h 1291468"/>
              <a:gd name="connsiteX0" fmla="*/ 475445 w 1978117"/>
              <a:gd name="connsiteY0" fmla="*/ 373024 h 1291468"/>
              <a:gd name="connsiteX1" fmla="*/ 1580345 w 1978117"/>
              <a:gd name="connsiteY1" fmla="*/ 96799 h 1291468"/>
              <a:gd name="connsiteX2" fmla="*/ 1747032 w 1978117"/>
              <a:gd name="connsiteY2" fmla="*/ 1249323 h 1291468"/>
              <a:gd name="connsiteX3" fmla="*/ 213508 w 1978117"/>
              <a:gd name="connsiteY3" fmla="*/ 1220749 h 1291468"/>
              <a:gd name="connsiteX4" fmla="*/ 475445 w 1978117"/>
              <a:gd name="connsiteY4" fmla="*/ 373024 h 1291468"/>
              <a:gd name="connsiteX0" fmla="*/ 427153 w 1748890"/>
              <a:gd name="connsiteY0" fmla="*/ 373024 h 1358022"/>
              <a:gd name="connsiteX1" fmla="*/ 1532053 w 1748890"/>
              <a:gd name="connsiteY1" fmla="*/ 96799 h 1358022"/>
              <a:gd name="connsiteX2" fmla="*/ 1698740 w 1748890"/>
              <a:gd name="connsiteY2" fmla="*/ 1249323 h 1358022"/>
              <a:gd name="connsiteX3" fmla="*/ 908165 w 1748890"/>
              <a:gd name="connsiteY3" fmla="*/ 1306473 h 1358022"/>
              <a:gd name="connsiteX4" fmla="*/ 165216 w 1748890"/>
              <a:gd name="connsiteY4" fmla="*/ 1220749 h 1358022"/>
              <a:gd name="connsiteX5" fmla="*/ 427153 w 1748890"/>
              <a:gd name="connsiteY5" fmla="*/ 373024 h 1358022"/>
              <a:gd name="connsiteX0" fmla="*/ 429662 w 1748226"/>
              <a:gd name="connsiteY0" fmla="*/ 373024 h 1284321"/>
              <a:gd name="connsiteX1" fmla="*/ 1534562 w 1748226"/>
              <a:gd name="connsiteY1" fmla="*/ 96799 h 1284321"/>
              <a:gd name="connsiteX2" fmla="*/ 1701249 w 1748226"/>
              <a:gd name="connsiteY2" fmla="*/ 1249323 h 1284321"/>
              <a:gd name="connsiteX3" fmla="*/ 953537 w 1748226"/>
              <a:gd name="connsiteY3" fmla="*/ 1006435 h 1284321"/>
              <a:gd name="connsiteX4" fmla="*/ 167725 w 1748226"/>
              <a:gd name="connsiteY4" fmla="*/ 1220749 h 1284321"/>
              <a:gd name="connsiteX5" fmla="*/ 429662 w 1748226"/>
              <a:gd name="connsiteY5" fmla="*/ 373024 h 1284321"/>
              <a:gd name="connsiteX0" fmla="*/ 431905 w 1747649"/>
              <a:gd name="connsiteY0" fmla="*/ 373024 h 1305349"/>
              <a:gd name="connsiteX1" fmla="*/ 1536805 w 1747649"/>
              <a:gd name="connsiteY1" fmla="*/ 96799 h 1305349"/>
              <a:gd name="connsiteX2" fmla="*/ 1703492 w 1747649"/>
              <a:gd name="connsiteY2" fmla="*/ 1249323 h 1305349"/>
              <a:gd name="connsiteX3" fmla="*/ 993880 w 1747649"/>
              <a:gd name="connsiteY3" fmla="*/ 1135023 h 1305349"/>
              <a:gd name="connsiteX4" fmla="*/ 169968 w 1747649"/>
              <a:gd name="connsiteY4" fmla="*/ 1220749 h 1305349"/>
              <a:gd name="connsiteX5" fmla="*/ 431905 w 1747649"/>
              <a:gd name="connsiteY5" fmla="*/ 373024 h 1305349"/>
              <a:gd name="connsiteX0" fmla="*/ 431905 w 1747649"/>
              <a:gd name="connsiteY0" fmla="*/ 373024 h 1305350"/>
              <a:gd name="connsiteX1" fmla="*/ 1536805 w 1747649"/>
              <a:gd name="connsiteY1" fmla="*/ 96799 h 1305350"/>
              <a:gd name="connsiteX2" fmla="*/ 1703492 w 1747649"/>
              <a:gd name="connsiteY2" fmla="*/ 1249324 h 1305350"/>
              <a:gd name="connsiteX3" fmla="*/ 993880 w 1747649"/>
              <a:gd name="connsiteY3" fmla="*/ 1135023 h 1305350"/>
              <a:gd name="connsiteX4" fmla="*/ 169968 w 1747649"/>
              <a:gd name="connsiteY4" fmla="*/ 1220749 h 1305350"/>
              <a:gd name="connsiteX5" fmla="*/ 431905 w 1747649"/>
              <a:gd name="connsiteY5" fmla="*/ 373024 h 1305350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53741"/>
              <a:gd name="connsiteY0" fmla="*/ 373024 h 1344196"/>
              <a:gd name="connsiteX1" fmla="*/ 1536805 w 1853741"/>
              <a:gd name="connsiteY1" fmla="*/ 96799 h 1344196"/>
              <a:gd name="connsiteX2" fmla="*/ 1703492 w 1853741"/>
              <a:gd name="connsiteY2" fmla="*/ 1249324 h 1344196"/>
              <a:gd name="connsiteX3" fmla="*/ 993880 w 1853741"/>
              <a:gd name="connsiteY3" fmla="*/ 1135023 h 1344196"/>
              <a:gd name="connsiteX4" fmla="*/ 169968 w 1853741"/>
              <a:gd name="connsiteY4" fmla="*/ 1220749 h 1344196"/>
              <a:gd name="connsiteX5" fmla="*/ 431905 w 1853741"/>
              <a:gd name="connsiteY5" fmla="*/ 373024 h 134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741" h="1344196">
                <a:moveTo>
                  <a:pt x="431905" y="373024"/>
                </a:moveTo>
                <a:cubicBezTo>
                  <a:pt x="1138342" y="-81398"/>
                  <a:pt x="1324874" y="-49251"/>
                  <a:pt x="1536805" y="96799"/>
                </a:cubicBezTo>
                <a:cubicBezTo>
                  <a:pt x="1748736" y="242849"/>
                  <a:pt x="2032771" y="984020"/>
                  <a:pt x="1703492" y="1249324"/>
                </a:cubicBezTo>
                <a:cubicBezTo>
                  <a:pt x="1374213" y="1514628"/>
                  <a:pt x="1249467" y="1139785"/>
                  <a:pt x="993880" y="1135023"/>
                </a:cubicBezTo>
                <a:cubicBezTo>
                  <a:pt x="738293" y="1130261"/>
                  <a:pt x="263630" y="1347749"/>
                  <a:pt x="169968" y="1220749"/>
                </a:cubicBezTo>
                <a:cubicBezTo>
                  <a:pt x="76306" y="1093749"/>
                  <a:pt x="-274532" y="827446"/>
                  <a:pt x="431905" y="37302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67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utoShape 3">
            <a:extLst>
              <a:ext uri="{FF2B5EF4-FFF2-40B4-BE49-F238E27FC236}">
                <a16:creationId xmlns:a16="http://schemas.microsoft.com/office/drawing/2014/main" id="{7C6FB374-52AB-0539-5232-F0388F3A6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7543" y="2385181"/>
            <a:ext cx="0" cy="9728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14CE02A-7027-9F39-09C9-DD2CCFA9A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667499"/>
              </p:ext>
            </p:extLst>
          </p:nvPr>
        </p:nvGraphicFramePr>
        <p:xfrm>
          <a:off x="5972772" y="3111500"/>
          <a:ext cx="5000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241200" progId="Equation.DSMT4">
                  <p:embed/>
                </p:oleObj>
              </mc:Choice>
              <mc:Fallback>
                <p:oleObj name="Equation" r:id="rId2" imgW="380880" imgH="24120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714CE02A-7027-9F39-09C9-DD2CCFA9A8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2772" y="3111500"/>
                        <a:ext cx="50006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3">
            <a:extLst>
              <a:ext uri="{FF2B5EF4-FFF2-40B4-BE49-F238E27FC236}">
                <a16:creationId xmlns:a16="http://schemas.microsoft.com/office/drawing/2014/main" id="{12B6DA74-EDF3-B874-3706-0D988E784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7559" y="1599088"/>
            <a:ext cx="0" cy="8443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615FBFC8-019B-1E23-19DF-AF6822D6B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044469"/>
              </p:ext>
            </p:extLst>
          </p:nvPr>
        </p:nvGraphicFramePr>
        <p:xfrm>
          <a:off x="9123519" y="2043044"/>
          <a:ext cx="23336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177480" progId="Equation.DSMT4">
                  <p:embed/>
                </p:oleObj>
              </mc:Choice>
              <mc:Fallback>
                <p:oleObj name="Equation" r:id="rId4" imgW="177480" imgH="17748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615FBFC8-019B-1E23-19DF-AF6822D6B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23519" y="2043044"/>
                        <a:ext cx="233362" cy="23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2A23E05-712A-D234-EC56-963759DF0E12}"/>
              </a:ext>
            </a:extLst>
          </p:cNvPr>
          <p:cNvSpPr/>
          <p:nvPr/>
        </p:nvSpPr>
        <p:spPr>
          <a:xfrm>
            <a:off x="1442105" y="1943438"/>
            <a:ext cx="1999211" cy="2052300"/>
          </a:xfrm>
          <a:custGeom>
            <a:avLst/>
            <a:gdLst>
              <a:gd name="connsiteX0" fmla="*/ 1895302 w 1999211"/>
              <a:gd name="connsiteY0" fmla="*/ 0 h 2052300"/>
              <a:gd name="connsiteX1" fmla="*/ 1901617 w 1999211"/>
              <a:gd name="connsiteY1" fmla="*/ 5210 h 2052300"/>
              <a:gd name="connsiteX2" fmla="*/ 1999211 w 1999211"/>
              <a:gd name="connsiteY2" fmla="*/ 240824 h 2052300"/>
              <a:gd name="connsiteX3" fmla="*/ 1999211 w 1999211"/>
              <a:gd name="connsiteY3" fmla="*/ 1719092 h 2052300"/>
              <a:gd name="connsiteX4" fmla="*/ 1666003 w 1999211"/>
              <a:gd name="connsiteY4" fmla="*/ 2052300 h 2052300"/>
              <a:gd name="connsiteX5" fmla="*/ 333208 w 1999211"/>
              <a:gd name="connsiteY5" fmla="*/ 2052300 h 2052300"/>
              <a:gd name="connsiteX6" fmla="*/ 0 w 1999211"/>
              <a:gd name="connsiteY6" fmla="*/ 1719092 h 2052300"/>
              <a:gd name="connsiteX7" fmla="*/ 0 w 1999211"/>
              <a:gd name="connsiteY7" fmla="*/ 240824 h 2052300"/>
              <a:gd name="connsiteX8" fmla="*/ 97594 w 1999211"/>
              <a:gd name="connsiteY8" fmla="*/ 5210 h 2052300"/>
              <a:gd name="connsiteX9" fmla="*/ 103908 w 1999211"/>
              <a:gd name="connsiteY9" fmla="*/ 1 h 2052300"/>
              <a:gd name="connsiteX10" fmla="*/ 103908 w 1999211"/>
              <a:gd name="connsiteY10" fmla="*/ 1666445 h 2052300"/>
              <a:gd name="connsiteX11" fmla="*/ 402480 w 1999211"/>
              <a:gd name="connsiteY11" fmla="*/ 1965017 h 2052300"/>
              <a:gd name="connsiteX12" fmla="*/ 1596730 w 1999211"/>
              <a:gd name="connsiteY12" fmla="*/ 1965017 h 2052300"/>
              <a:gd name="connsiteX13" fmla="*/ 1895302 w 1999211"/>
              <a:gd name="connsiteY13" fmla="*/ 1666445 h 205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9211" h="2052300">
                <a:moveTo>
                  <a:pt x="1895302" y="0"/>
                </a:moveTo>
                <a:lnTo>
                  <a:pt x="1901617" y="5210"/>
                </a:lnTo>
                <a:cubicBezTo>
                  <a:pt x="1961916" y="65509"/>
                  <a:pt x="1999211" y="148811"/>
                  <a:pt x="1999211" y="240824"/>
                </a:cubicBezTo>
                <a:lnTo>
                  <a:pt x="1999211" y="1719092"/>
                </a:lnTo>
                <a:cubicBezTo>
                  <a:pt x="1999211" y="1903118"/>
                  <a:pt x="1850029" y="2052300"/>
                  <a:pt x="1666003" y="2052300"/>
                </a:cubicBezTo>
                <a:lnTo>
                  <a:pt x="333208" y="2052300"/>
                </a:lnTo>
                <a:cubicBezTo>
                  <a:pt x="149182" y="2052300"/>
                  <a:pt x="0" y="1903118"/>
                  <a:pt x="0" y="1719092"/>
                </a:cubicBezTo>
                <a:lnTo>
                  <a:pt x="0" y="240824"/>
                </a:lnTo>
                <a:cubicBezTo>
                  <a:pt x="0" y="148811"/>
                  <a:pt x="37296" y="65509"/>
                  <a:pt x="97594" y="5210"/>
                </a:cubicBezTo>
                <a:lnTo>
                  <a:pt x="103908" y="1"/>
                </a:lnTo>
                <a:lnTo>
                  <a:pt x="103908" y="1666445"/>
                </a:lnTo>
                <a:cubicBezTo>
                  <a:pt x="103908" y="1831342"/>
                  <a:pt x="237583" y="1965017"/>
                  <a:pt x="402480" y="1965017"/>
                </a:cubicBezTo>
                <a:lnTo>
                  <a:pt x="1596730" y="1965017"/>
                </a:lnTo>
                <a:cubicBezTo>
                  <a:pt x="1761627" y="1965017"/>
                  <a:pt x="1895302" y="1831342"/>
                  <a:pt x="1895302" y="16664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2C1B9A-6669-7DAD-6DD2-3398D695DFF2}"/>
              </a:ext>
            </a:extLst>
          </p:cNvPr>
          <p:cNvGrpSpPr/>
          <p:nvPr/>
        </p:nvGrpSpPr>
        <p:grpSpPr>
          <a:xfrm>
            <a:off x="1354821" y="3995738"/>
            <a:ext cx="2165466" cy="110483"/>
            <a:chOff x="1749829" y="3429000"/>
            <a:chExt cx="2165466" cy="1104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01D6C9-2379-7F13-6E50-B8A10DC82263}"/>
                </a:ext>
              </a:extLst>
            </p:cNvPr>
            <p:cNvSpPr/>
            <p:nvPr/>
          </p:nvSpPr>
          <p:spPr>
            <a:xfrm>
              <a:off x="1749829" y="3448052"/>
              <a:ext cx="2136371" cy="91431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5917506-ADD2-59B3-4583-8E71ADF3494E}"/>
                </a:ext>
              </a:extLst>
            </p:cNvPr>
            <p:cNvCxnSpPr>
              <a:cxnSpLocks/>
            </p:cNvCxnSpPr>
            <p:nvPr/>
          </p:nvCxnSpPr>
          <p:spPr>
            <a:xfrm>
              <a:off x="1749829" y="3429000"/>
              <a:ext cx="21654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C2A3F1D-0184-B044-707C-A965DA075E3E}"/>
              </a:ext>
            </a:extLst>
          </p:cNvPr>
          <p:cNvSpPr/>
          <p:nvPr/>
        </p:nvSpPr>
        <p:spPr>
          <a:xfrm>
            <a:off x="1560693" y="2347912"/>
            <a:ext cx="1773337" cy="1547813"/>
          </a:xfrm>
          <a:custGeom>
            <a:avLst/>
            <a:gdLst>
              <a:gd name="connsiteX0" fmla="*/ 0 w 1782301"/>
              <a:gd name="connsiteY0" fmla="*/ 0 h 1776412"/>
              <a:gd name="connsiteX1" fmla="*/ 1782301 w 1782301"/>
              <a:gd name="connsiteY1" fmla="*/ 0 h 1776412"/>
              <a:gd name="connsiteX2" fmla="*/ 1782301 w 1782301"/>
              <a:gd name="connsiteY2" fmla="*/ 1479356 h 1776412"/>
              <a:gd name="connsiteX3" fmla="*/ 1485245 w 1782301"/>
              <a:gd name="connsiteY3" fmla="*/ 1776412 h 1776412"/>
              <a:gd name="connsiteX4" fmla="*/ 297056 w 1782301"/>
              <a:gd name="connsiteY4" fmla="*/ 1776412 h 1776412"/>
              <a:gd name="connsiteX5" fmla="*/ 0 w 1782301"/>
              <a:gd name="connsiteY5" fmla="*/ 1479356 h 17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301" h="1776412">
                <a:moveTo>
                  <a:pt x="0" y="0"/>
                </a:moveTo>
                <a:lnTo>
                  <a:pt x="1782301" y="0"/>
                </a:lnTo>
                <a:lnTo>
                  <a:pt x="1782301" y="1479356"/>
                </a:lnTo>
                <a:cubicBezTo>
                  <a:pt x="1782301" y="1643415"/>
                  <a:pt x="1649304" y="1776412"/>
                  <a:pt x="1485245" y="1776412"/>
                </a:cubicBezTo>
                <a:lnTo>
                  <a:pt x="297056" y="1776412"/>
                </a:lnTo>
                <a:cubicBezTo>
                  <a:pt x="132997" y="1776412"/>
                  <a:pt x="0" y="1643415"/>
                  <a:pt x="0" y="1479356"/>
                </a:cubicBezTo>
                <a:close/>
              </a:path>
            </a:pathLst>
          </a:cu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64D2A9A-3926-4F68-B024-C7D89308A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78870"/>
              </p:ext>
            </p:extLst>
          </p:nvPr>
        </p:nvGraphicFramePr>
        <p:xfrm>
          <a:off x="5445516" y="1725950"/>
          <a:ext cx="20002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64D2A9A-3926-4F68-B024-C7D89308A6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45516" y="1725950"/>
                        <a:ext cx="200025" cy="217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3">
            <a:extLst>
              <a:ext uri="{FF2B5EF4-FFF2-40B4-BE49-F238E27FC236}">
                <a16:creationId xmlns:a16="http://schemas.microsoft.com/office/drawing/2014/main" id="{892006EB-3DE3-D561-D0D4-68A0F64CBA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79860" y="2385181"/>
            <a:ext cx="0" cy="64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A3C1AF-0875-0365-00AE-176BFD56BF50}"/>
              </a:ext>
            </a:extLst>
          </p:cNvPr>
          <p:cNvSpPr/>
          <p:nvPr/>
        </p:nvSpPr>
        <p:spPr>
          <a:xfrm rot="21393628">
            <a:off x="2038219" y="2107477"/>
            <a:ext cx="849753" cy="583444"/>
          </a:xfrm>
          <a:custGeom>
            <a:avLst/>
            <a:gdLst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609600 w 1521680"/>
              <a:gd name="connsiteY3" fmla="*/ 1824487 h 1824487"/>
              <a:gd name="connsiteX4" fmla="*/ 0 w 1521680"/>
              <a:gd name="connsiteY4" fmla="*/ 771975 h 1824487"/>
              <a:gd name="connsiteX0" fmla="*/ 0 w 2185988"/>
              <a:gd name="connsiteY0" fmla="*/ 771975 h 1824487"/>
              <a:gd name="connsiteX1" fmla="*/ 1514475 w 2185988"/>
              <a:gd name="connsiteY1" fmla="*/ 38550 h 1824487"/>
              <a:gd name="connsiteX2" fmla="*/ 609600 w 2185988"/>
              <a:gd name="connsiteY2" fmla="*/ 1824487 h 1824487"/>
              <a:gd name="connsiteX3" fmla="*/ 2185988 w 2185988"/>
              <a:gd name="connsiteY3" fmla="*/ 1333950 h 1824487"/>
              <a:gd name="connsiteX4" fmla="*/ 0 w 2185988"/>
              <a:gd name="connsiteY4" fmla="*/ 771975 h 1824487"/>
              <a:gd name="connsiteX0" fmla="*/ 0 w 2256037"/>
              <a:gd name="connsiteY0" fmla="*/ 771975 h 1824487"/>
              <a:gd name="connsiteX1" fmla="*/ 1514475 w 2256037"/>
              <a:gd name="connsiteY1" fmla="*/ 38550 h 1824487"/>
              <a:gd name="connsiteX2" fmla="*/ 609600 w 2256037"/>
              <a:gd name="connsiteY2" fmla="*/ 1824487 h 1824487"/>
              <a:gd name="connsiteX3" fmla="*/ 2185988 w 2256037"/>
              <a:gd name="connsiteY3" fmla="*/ 1333950 h 1824487"/>
              <a:gd name="connsiteX4" fmla="*/ 0 w 2256037"/>
              <a:gd name="connsiteY4" fmla="*/ 771975 h 1824487"/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147638 w 1521680"/>
              <a:gd name="connsiteY3" fmla="*/ 1162500 h 1824487"/>
              <a:gd name="connsiteX4" fmla="*/ 0 w 1521680"/>
              <a:gd name="connsiteY4" fmla="*/ 771975 h 1824487"/>
              <a:gd name="connsiteX0" fmla="*/ 0 w 1703899"/>
              <a:gd name="connsiteY0" fmla="*/ 742356 h 1170454"/>
              <a:gd name="connsiteX1" fmla="*/ 1514475 w 1703899"/>
              <a:gd name="connsiteY1" fmla="*/ 8931 h 1170454"/>
              <a:gd name="connsiteX2" fmla="*/ 1681162 w 1703899"/>
              <a:gd name="connsiteY2" fmla="*/ 1161455 h 1170454"/>
              <a:gd name="connsiteX3" fmla="*/ 147638 w 1703899"/>
              <a:gd name="connsiteY3" fmla="*/ 1132881 h 1170454"/>
              <a:gd name="connsiteX4" fmla="*/ 0 w 1703899"/>
              <a:gd name="connsiteY4" fmla="*/ 742356 h 1170454"/>
              <a:gd name="connsiteX0" fmla="*/ 308559 w 1584196"/>
              <a:gd name="connsiteY0" fmla="*/ 373024 h 1291468"/>
              <a:gd name="connsiteX1" fmla="*/ 1413459 w 1584196"/>
              <a:gd name="connsiteY1" fmla="*/ 96799 h 1291468"/>
              <a:gd name="connsiteX2" fmla="*/ 1580146 w 1584196"/>
              <a:gd name="connsiteY2" fmla="*/ 1249323 h 1291468"/>
              <a:gd name="connsiteX3" fmla="*/ 46622 w 1584196"/>
              <a:gd name="connsiteY3" fmla="*/ 1220749 h 1291468"/>
              <a:gd name="connsiteX4" fmla="*/ 308559 w 1584196"/>
              <a:gd name="connsiteY4" fmla="*/ 373024 h 1291468"/>
              <a:gd name="connsiteX0" fmla="*/ 475445 w 1751082"/>
              <a:gd name="connsiteY0" fmla="*/ 373024 h 1291468"/>
              <a:gd name="connsiteX1" fmla="*/ 1580345 w 1751082"/>
              <a:gd name="connsiteY1" fmla="*/ 96799 h 1291468"/>
              <a:gd name="connsiteX2" fmla="*/ 1747032 w 1751082"/>
              <a:gd name="connsiteY2" fmla="*/ 1249323 h 1291468"/>
              <a:gd name="connsiteX3" fmla="*/ 213508 w 1751082"/>
              <a:gd name="connsiteY3" fmla="*/ 1220749 h 1291468"/>
              <a:gd name="connsiteX4" fmla="*/ 475445 w 1751082"/>
              <a:gd name="connsiteY4" fmla="*/ 373024 h 1291468"/>
              <a:gd name="connsiteX0" fmla="*/ 475445 w 1978117"/>
              <a:gd name="connsiteY0" fmla="*/ 373024 h 1291468"/>
              <a:gd name="connsiteX1" fmla="*/ 1580345 w 1978117"/>
              <a:gd name="connsiteY1" fmla="*/ 96799 h 1291468"/>
              <a:gd name="connsiteX2" fmla="*/ 1747032 w 1978117"/>
              <a:gd name="connsiteY2" fmla="*/ 1249323 h 1291468"/>
              <a:gd name="connsiteX3" fmla="*/ 213508 w 1978117"/>
              <a:gd name="connsiteY3" fmla="*/ 1220749 h 1291468"/>
              <a:gd name="connsiteX4" fmla="*/ 475445 w 1978117"/>
              <a:gd name="connsiteY4" fmla="*/ 373024 h 1291468"/>
              <a:gd name="connsiteX0" fmla="*/ 427153 w 1748890"/>
              <a:gd name="connsiteY0" fmla="*/ 373024 h 1358022"/>
              <a:gd name="connsiteX1" fmla="*/ 1532053 w 1748890"/>
              <a:gd name="connsiteY1" fmla="*/ 96799 h 1358022"/>
              <a:gd name="connsiteX2" fmla="*/ 1698740 w 1748890"/>
              <a:gd name="connsiteY2" fmla="*/ 1249323 h 1358022"/>
              <a:gd name="connsiteX3" fmla="*/ 908165 w 1748890"/>
              <a:gd name="connsiteY3" fmla="*/ 1306473 h 1358022"/>
              <a:gd name="connsiteX4" fmla="*/ 165216 w 1748890"/>
              <a:gd name="connsiteY4" fmla="*/ 1220749 h 1358022"/>
              <a:gd name="connsiteX5" fmla="*/ 427153 w 1748890"/>
              <a:gd name="connsiteY5" fmla="*/ 373024 h 1358022"/>
              <a:gd name="connsiteX0" fmla="*/ 429662 w 1748226"/>
              <a:gd name="connsiteY0" fmla="*/ 373024 h 1284321"/>
              <a:gd name="connsiteX1" fmla="*/ 1534562 w 1748226"/>
              <a:gd name="connsiteY1" fmla="*/ 96799 h 1284321"/>
              <a:gd name="connsiteX2" fmla="*/ 1701249 w 1748226"/>
              <a:gd name="connsiteY2" fmla="*/ 1249323 h 1284321"/>
              <a:gd name="connsiteX3" fmla="*/ 953537 w 1748226"/>
              <a:gd name="connsiteY3" fmla="*/ 1006435 h 1284321"/>
              <a:gd name="connsiteX4" fmla="*/ 167725 w 1748226"/>
              <a:gd name="connsiteY4" fmla="*/ 1220749 h 1284321"/>
              <a:gd name="connsiteX5" fmla="*/ 429662 w 1748226"/>
              <a:gd name="connsiteY5" fmla="*/ 373024 h 1284321"/>
              <a:gd name="connsiteX0" fmla="*/ 431905 w 1747649"/>
              <a:gd name="connsiteY0" fmla="*/ 373024 h 1305349"/>
              <a:gd name="connsiteX1" fmla="*/ 1536805 w 1747649"/>
              <a:gd name="connsiteY1" fmla="*/ 96799 h 1305349"/>
              <a:gd name="connsiteX2" fmla="*/ 1703492 w 1747649"/>
              <a:gd name="connsiteY2" fmla="*/ 1249323 h 1305349"/>
              <a:gd name="connsiteX3" fmla="*/ 993880 w 1747649"/>
              <a:gd name="connsiteY3" fmla="*/ 1135023 h 1305349"/>
              <a:gd name="connsiteX4" fmla="*/ 169968 w 1747649"/>
              <a:gd name="connsiteY4" fmla="*/ 1220749 h 1305349"/>
              <a:gd name="connsiteX5" fmla="*/ 431905 w 1747649"/>
              <a:gd name="connsiteY5" fmla="*/ 373024 h 1305349"/>
              <a:gd name="connsiteX0" fmla="*/ 431905 w 1747649"/>
              <a:gd name="connsiteY0" fmla="*/ 373024 h 1305350"/>
              <a:gd name="connsiteX1" fmla="*/ 1536805 w 1747649"/>
              <a:gd name="connsiteY1" fmla="*/ 96799 h 1305350"/>
              <a:gd name="connsiteX2" fmla="*/ 1703492 w 1747649"/>
              <a:gd name="connsiteY2" fmla="*/ 1249324 h 1305350"/>
              <a:gd name="connsiteX3" fmla="*/ 993880 w 1747649"/>
              <a:gd name="connsiteY3" fmla="*/ 1135023 h 1305350"/>
              <a:gd name="connsiteX4" fmla="*/ 169968 w 1747649"/>
              <a:gd name="connsiteY4" fmla="*/ 1220749 h 1305350"/>
              <a:gd name="connsiteX5" fmla="*/ 431905 w 1747649"/>
              <a:gd name="connsiteY5" fmla="*/ 373024 h 1305350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53741"/>
              <a:gd name="connsiteY0" fmla="*/ 373024 h 1344196"/>
              <a:gd name="connsiteX1" fmla="*/ 1536805 w 1853741"/>
              <a:gd name="connsiteY1" fmla="*/ 96799 h 1344196"/>
              <a:gd name="connsiteX2" fmla="*/ 1703492 w 1853741"/>
              <a:gd name="connsiteY2" fmla="*/ 1249324 h 1344196"/>
              <a:gd name="connsiteX3" fmla="*/ 993880 w 1853741"/>
              <a:gd name="connsiteY3" fmla="*/ 1135023 h 1344196"/>
              <a:gd name="connsiteX4" fmla="*/ 169968 w 1853741"/>
              <a:gd name="connsiteY4" fmla="*/ 1220749 h 1344196"/>
              <a:gd name="connsiteX5" fmla="*/ 431905 w 1853741"/>
              <a:gd name="connsiteY5" fmla="*/ 373024 h 134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741" h="1344196">
                <a:moveTo>
                  <a:pt x="431905" y="373024"/>
                </a:moveTo>
                <a:cubicBezTo>
                  <a:pt x="1138342" y="-81398"/>
                  <a:pt x="1324874" y="-49251"/>
                  <a:pt x="1536805" y="96799"/>
                </a:cubicBezTo>
                <a:cubicBezTo>
                  <a:pt x="1748736" y="242849"/>
                  <a:pt x="2032771" y="984020"/>
                  <a:pt x="1703492" y="1249324"/>
                </a:cubicBezTo>
                <a:cubicBezTo>
                  <a:pt x="1374213" y="1514628"/>
                  <a:pt x="1249467" y="1139785"/>
                  <a:pt x="993880" y="1135023"/>
                </a:cubicBezTo>
                <a:cubicBezTo>
                  <a:pt x="738293" y="1130261"/>
                  <a:pt x="263630" y="1347749"/>
                  <a:pt x="169968" y="1220749"/>
                </a:cubicBezTo>
                <a:cubicBezTo>
                  <a:pt x="76306" y="1093749"/>
                  <a:pt x="-274532" y="827446"/>
                  <a:pt x="431905" y="37302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67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35DD8A1F-F6F1-7C58-70A2-3C9E64051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56573" y="2908744"/>
            <a:ext cx="0" cy="9728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5017438-B496-1F4D-FFF0-BF1D40BD4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912349"/>
              </p:ext>
            </p:extLst>
          </p:nvPr>
        </p:nvGraphicFramePr>
        <p:xfrm>
          <a:off x="11030493" y="3758554"/>
          <a:ext cx="5000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241200" progId="Equation.DSMT4">
                  <p:embed/>
                </p:oleObj>
              </mc:Choice>
              <mc:Fallback>
                <p:oleObj name="Equation" r:id="rId2" imgW="380880" imgH="24120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714CE02A-7027-9F39-09C9-DD2CCFA9A8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30493" y="3758554"/>
                        <a:ext cx="50006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3">
            <a:extLst>
              <a:ext uri="{FF2B5EF4-FFF2-40B4-BE49-F238E27FC236}">
                <a16:creationId xmlns:a16="http://schemas.microsoft.com/office/drawing/2014/main" id="{5B45C193-487B-CEE2-1068-4CAF29F343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58528" y="2188803"/>
            <a:ext cx="0" cy="8443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9DA8B25-E3D7-83BD-EE7D-70E25BC1F8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044469"/>
              </p:ext>
            </p:extLst>
          </p:nvPr>
        </p:nvGraphicFramePr>
        <p:xfrm>
          <a:off x="11083112" y="2043044"/>
          <a:ext cx="23336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177480" progId="Equation.DSMT4">
                  <p:embed/>
                </p:oleObj>
              </mc:Choice>
              <mc:Fallback>
                <p:oleObj name="Equation" r:id="rId4" imgW="177480" imgH="17748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615FBFC8-019B-1E23-19DF-AF6822D6B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83112" y="2043044"/>
                        <a:ext cx="233362" cy="23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A23C6868-4D05-2068-47D8-B502829BE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28240"/>
              </p:ext>
            </p:extLst>
          </p:nvPr>
        </p:nvGraphicFramePr>
        <p:xfrm>
          <a:off x="10588451" y="2276437"/>
          <a:ext cx="20002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64D2A9A-3926-4F68-B024-C7D89308A6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88451" y="2276437"/>
                        <a:ext cx="200025" cy="217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3">
            <a:extLst>
              <a:ext uri="{FF2B5EF4-FFF2-40B4-BE49-F238E27FC236}">
                <a16:creationId xmlns:a16="http://schemas.microsoft.com/office/drawing/2014/main" id="{F0ECCD08-D391-4624-AC16-296D713BB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39453" y="2385181"/>
            <a:ext cx="0" cy="64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F060ECE-43AE-D050-CFAB-64A0765D1DAF}"/>
              </a:ext>
            </a:extLst>
          </p:cNvPr>
          <p:cNvSpPr/>
          <p:nvPr/>
        </p:nvSpPr>
        <p:spPr>
          <a:xfrm rot="21393628">
            <a:off x="3909642" y="2373077"/>
            <a:ext cx="849753" cy="361911"/>
          </a:xfrm>
          <a:custGeom>
            <a:avLst/>
            <a:gdLst>
              <a:gd name="connsiteX0" fmla="*/ 111911 w 849753"/>
              <a:gd name="connsiteY0" fmla="*/ 0 h 361911"/>
              <a:gd name="connsiteX1" fmla="*/ 833134 w 849753"/>
              <a:gd name="connsiteY1" fmla="*/ 43348 h 361911"/>
              <a:gd name="connsiteX2" fmla="*/ 835708 w 849753"/>
              <a:gd name="connsiteY2" fmla="*/ 51198 h 361911"/>
              <a:gd name="connsiteX3" fmla="*/ 780879 w 849753"/>
              <a:gd name="connsiteY3" fmla="*/ 320733 h 361911"/>
              <a:gd name="connsiteX4" fmla="*/ 455593 w 849753"/>
              <a:gd name="connsiteY4" fmla="*/ 271121 h 361911"/>
              <a:gd name="connsiteX5" fmla="*/ 77913 w 849753"/>
              <a:gd name="connsiteY5" fmla="*/ 308330 h 361911"/>
              <a:gd name="connsiteX6" fmla="*/ 98090 w 849753"/>
              <a:gd name="connsiteY6" fmla="*/ 10557 h 361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753" h="361911">
                <a:moveTo>
                  <a:pt x="111911" y="0"/>
                </a:moveTo>
                <a:lnTo>
                  <a:pt x="833134" y="43348"/>
                </a:lnTo>
                <a:lnTo>
                  <a:pt x="835708" y="51198"/>
                </a:lnTo>
                <a:cubicBezTo>
                  <a:pt x="861534" y="153942"/>
                  <a:pt x="856350" y="263156"/>
                  <a:pt x="780879" y="320733"/>
                </a:cubicBezTo>
                <a:cubicBezTo>
                  <a:pt x="629938" y="435887"/>
                  <a:pt x="572754" y="273188"/>
                  <a:pt x="455593" y="271121"/>
                </a:cubicBezTo>
                <a:cubicBezTo>
                  <a:pt x="338433" y="269054"/>
                  <a:pt x="120848" y="363454"/>
                  <a:pt x="77913" y="308330"/>
                </a:cubicBezTo>
                <a:cubicBezTo>
                  <a:pt x="40345" y="260097"/>
                  <a:pt x="-87481" y="165571"/>
                  <a:pt x="98090" y="10557"/>
                </a:cubicBezTo>
                <a:close/>
              </a:path>
            </a:pathLst>
          </a:custGeom>
          <a:pattFill prst="dashHorz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2" name="Text Box 37">
            <a:extLst>
              <a:ext uri="{FF2B5EF4-FFF2-40B4-BE49-F238E27FC236}">
                <a16:creationId xmlns:a16="http://schemas.microsoft.com/office/drawing/2014/main" id="{1FF1965F-70A2-7CDF-9DEA-F642B98D0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736" y="2827949"/>
            <a:ext cx="1058980" cy="32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Fluid displaced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5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2A23E05-712A-D234-EC56-963759DF0E12}"/>
              </a:ext>
            </a:extLst>
          </p:cNvPr>
          <p:cNvSpPr/>
          <p:nvPr/>
        </p:nvSpPr>
        <p:spPr>
          <a:xfrm>
            <a:off x="1442105" y="1943438"/>
            <a:ext cx="1999211" cy="2052300"/>
          </a:xfrm>
          <a:custGeom>
            <a:avLst/>
            <a:gdLst>
              <a:gd name="connsiteX0" fmla="*/ 1895302 w 1999211"/>
              <a:gd name="connsiteY0" fmla="*/ 0 h 2052300"/>
              <a:gd name="connsiteX1" fmla="*/ 1901617 w 1999211"/>
              <a:gd name="connsiteY1" fmla="*/ 5210 h 2052300"/>
              <a:gd name="connsiteX2" fmla="*/ 1999211 w 1999211"/>
              <a:gd name="connsiteY2" fmla="*/ 240824 h 2052300"/>
              <a:gd name="connsiteX3" fmla="*/ 1999211 w 1999211"/>
              <a:gd name="connsiteY3" fmla="*/ 1719092 h 2052300"/>
              <a:gd name="connsiteX4" fmla="*/ 1666003 w 1999211"/>
              <a:gd name="connsiteY4" fmla="*/ 2052300 h 2052300"/>
              <a:gd name="connsiteX5" fmla="*/ 333208 w 1999211"/>
              <a:gd name="connsiteY5" fmla="*/ 2052300 h 2052300"/>
              <a:gd name="connsiteX6" fmla="*/ 0 w 1999211"/>
              <a:gd name="connsiteY6" fmla="*/ 1719092 h 2052300"/>
              <a:gd name="connsiteX7" fmla="*/ 0 w 1999211"/>
              <a:gd name="connsiteY7" fmla="*/ 240824 h 2052300"/>
              <a:gd name="connsiteX8" fmla="*/ 97594 w 1999211"/>
              <a:gd name="connsiteY8" fmla="*/ 5210 h 2052300"/>
              <a:gd name="connsiteX9" fmla="*/ 103908 w 1999211"/>
              <a:gd name="connsiteY9" fmla="*/ 1 h 2052300"/>
              <a:gd name="connsiteX10" fmla="*/ 103908 w 1999211"/>
              <a:gd name="connsiteY10" fmla="*/ 1666445 h 2052300"/>
              <a:gd name="connsiteX11" fmla="*/ 402480 w 1999211"/>
              <a:gd name="connsiteY11" fmla="*/ 1965017 h 2052300"/>
              <a:gd name="connsiteX12" fmla="*/ 1596730 w 1999211"/>
              <a:gd name="connsiteY12" fmla="*/ 1965017 h 2052300"/>
              <a:gd name="connsiteX13" fmla="*/ 1895302 w 1999211"/>
              <a:gd name="connsiteY13" fmla="*/ 1666445 h 205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9211" h="2052300">
                <a:moveTo>
                  <a:pt x="1895302" y="0"/>
                </a:moveTo>
                <a:lnTo>
                  <a:pt x="1901617" y="5210"/>
                </a:lnTo>
                <a:cubicBezTo>
                  <a:pt x="1961916" y="65509"/>
                  <a:pt x="1999211" y="148811"/>
                  <a:pt x="1999211" y="240824"/>
                </a:cubicBezTo>
                <a:lnTo>
                  <a:pt x="1999211" y="1719092"/>
                </a:lnTo>
                <a:cubicBezTo>
                  <a:pt x="1999211" y="1903118"/>
                  <a:pt x="1850029" y="2052300"/>
                  <a:pt x="1666003" y="2052300"/>
                </a:cubicBezTo>
                <a:lnTo>
                  <a:pt x="333208" y="2052300"/>
                </a:lnTo>
                <a:cubicBezTo>
                  <a:pt x="149182" y="2052300"/>
                  <a:pt x="0" y="1903118"/>
                  <a:pt x="0" y="1719092"/>
                </a:cubicBezTo>
                <a:lnTo>
                  <a:pt x="0" y="240824"/>
                </a:lnTo>
                <a:cubicBezTo>
                  <a:pt x="0" y="148811"/>
                  <a:pt x="37296" y="65509"/>
                  <a:pt x="97594" y="5210"/>
                </a:cubicBezTo>
                <a:lnTo>
                  <a:pt x="103908" y="1"/>
                </a:lnTo>
                <a:lnTo>
                  <a:pt x="103908" y="1666445"/>
                </a:lnTo>
                <a:cubicBezTo>
                  <a:pt x="103908" y="1831342"/>
                  <a:pt x="237583" y="1965017"/>
                  <a:pt x="402480" y="1965017"/>
                </a:cubicBezTo>
                <a:lnTo>
                  <a:pt x="1596730" y="1965017"/>
                </a:lnTo>
                <a:cubicBezTo>
                  <a:pt x="1761627" y="1965017"/>
                  <a:pt x="1895302" y="1831342"/>
                  <a:pt x="1895302" y="16664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2C1B9A-6669-7DAD-6DD2-3398D695DFF2}"/>
              </a:ext>
            </a:extLst>
          </p:cNvPr>
          <p:cNvGrpSpPr/>
          <p:nvPr/>
        </p:nvGrpSpPr>
        <p:grpSpPr>
          <a:xfrm>
            <a:off x="1354821" y="3995738"/>
            <a:ext cx="2165466" cy="110483"/>
            <a:chOff x="1749829" y="3429000"/>
            <a:chExt cx="2165466" cy="1104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01D6C9-2379-7F13-6E50-B8A10DC82263}"/>
                </a:ext>
              </a:extLst>
            </p:cNvPr>
            <p:cNvSpPr/>
            <p:nvPr/>
          </p:nvSpPr>
          <p:spPr>
            <a:xfrm>
              <a:off x="1749829" y="3448052"/>
              <a:ext cx="2136371" cy="91431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5917506-ADD2-59B3-4583-8E71ADF3494E}"/>
                </a:ext>
              </a:extLst>
            </p:cNvPr>
            <p:cNvCxnSpPr>
              <a:cxnSpLocks/>
            </p:cNvCxnSpPr>
            <p:nvPr/>
          </p:nvCxnSpPr>
          <p:spPr>
            <a:xfrm>
              <a:off x="1749829" y="3429000"/>
              <a:ext cx="21654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C2A3F1D-0184-B044-707C-A965DA075E3E}"/>
              </a:ext>
            </a:extLst>
          </p:cNvPr>
          <p:cNvSpPr/>
          <p:nvPr/>
        </p:nvSpPr>
        <p:spPr>
          <a:xfrm>
            <a:off x="1560693" y="2347912"/>
            <a:ext cx="1773337" cy="1547813"/>
          </a:xfrm>
          <a:custGeom>
            <a:avLst/>
            <a:gdLst>
              <a:gd name="connsiteX0" fmla="*/ 0 w 1782301"/>
              <a:gd name="connsiteY0" fmla="*/ 0 h 1776412"/>
              <a:gd name="connsiteX1" fmla="*/ 1782301 w 1782301"/>
              <a:gd name="connsiteY1" fmla="*/ 0 h 1776412"/>
              <a:gd name="connsiteX2" fmla="*/ 1782301 w 1782301"/>
              <a:gd name="connsiteY2" fmla="*/ 1479356 h 1776412"/>
              <a:gd name="connsiteX3" fmla="*/ 1485245 w 1782301"/>
              <a:gd name="connsiteY3" fmla="*/ 1776412 h 1776412"/>
              <a:gd name="connsiteX4" fmla="*/ 297056 w 1782301"/>
              <a:gd name="connsiteY4" fmla="*/ 1776412 h 1776412"/>
              <a:gd name="connsiteX5" fmla="*/ 0 w 1782301"/>
              <a:gd name="connsiteY5" fmla="*/ 1479356 h 17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301" h="1776412">
                <a:moveTo>
                  <a:pt x="0" y="0"/>
                </a:moveTo>
                <a:lnTo>
                  <a:pt x="1782301" y="0"/>
                </a:lnTo>
                <a:lnTo>
                  <a:pt x="1782301" y="1479356"/>
                </a:lnTo>
                <a:cubicBezTo>
                  <a:pt x="1782301" y="1643415"/>
                  <a:pt x="1649304" y="1776412"/>
                  <a:pt x="1485245" y="1776412"/>
                </a:cubicBezTo>
                <a:lnTo>
                  <a:pt x="297056" y="1776412"/>
                </a:lnTo>
                <a:cubicBezTo>
                  <a:pt x="132997" y="1776412"/>
                  <a:pt x="0" y="1643415"/>
                  <a:pt x="0" y="1479356"/>
                </a:cubicBezTo>
                <a:close/>
              </a:path>
            </a:pathLst>
          </a:cu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B1845A4-C3A8-C5F0-7F27-DA58E583BF4F}"/>
              </a:ext>
            </a:extLst>
          </p:cNvPr>
          <p:cNvGrpSpPr/>
          <p:nvPr/>
        </p:nvGrpSpPr>
        <p:grpSpPr>
          <a:xfrm>
            <a:off x="1903419" y="2598819"/>
            <a:ext cx="1039173" cy="1040084"/>
            <a:chOff x="5719417" y="3138075"/>
            <a:chExt cx="1039173" cy="104008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14697EE-8014-7A5A-D443-3BAE608A7645}"/>
                </a:ext>
              </a:extLst>
            </p:cNvPr>
            <p:cNvSpPr/>
            <p:nvPr/>
          </p:nvSpPr>
          <p:spPr>
            <a:xfrm>
              <a:off x="6151417" y="3566159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679B41D9-2904-ABF4-85A5-E5580D720D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34004" y="3138075"/>
              <a:ext cx="0" cy="4320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CFB32499-33E0-61C2-4116-AB9CB8BBCC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00000" flipV="1">
              <a:off x="6389837" y="3172903"/>
              <a:ext cx="0" cy="4320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AutoShape 3">
              <a:extLst>
                <a:ext uri="{FF2B5EF4-FFF2-40B4-BE49-F238E27FC236}">
                  <a16:creationId xmlns:a16="http://schemas.microsoft.com/office/drawing/2014/main" id="{A36F9617-0D57-9DFD-1D7C-23A6270558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600000" flipV="1">
              <a:off x="6503654" y="3292062"/>
              <a:ext cx="0" cy="4320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AutoShape 3">
              <a:extLst>
                <a:ext uri="{FF2B5EF4-FFF2-40B4-BE49-F238E27FC236}">
                  <a16:creationId xmlns:a16="http://schemas.microsoft.com/office/drawing/2014/main" id="{6D245BE3-F2D7-9ADA-C58B-63BE5928EB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6542590" y="3440159"/>
              <a:ext cx="0" cy="4320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9DC3F1C-9D34-738B-627D-70C95CD48774}"/>
                </a:ext>
              </a:extLst>
            </p:cNvPr>
            <p:cNvGrpSpPr/>
            <p:nvPr/>
          </p:nvGrpSpPr>
          <p:grpSpPr>
            <a:xfrm rot="5400000">
              <a:off x="6281837" y="3714491"/>
              <a:ext cx="432000" cy="432000"/>
              <a:chOff x="6793839" y="2922075"/>
              <a:chExt cx="432000" cy="432000"/>
            </a:xfrm>
          </p:grpSpPr>
          <p:sp>
            <p:nvSpPr>
              <p:cNvPr id="27" name="AutoShape 3">
                <a:extLst>
                  <a:ext uri="{FF2B5EF4-FFF2-40B4-BE49-F238E27FC236}">
                    <a16:creationId xmlns:a16="http://schemas.microsoft.com/office/drawing/2014/main" id="{C54BD7A9-7F60-5637-387D-52E0762CB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" flipV="1">
                <a:off x="6896022" y="2922075"/>
                <a:ext cx="0" cy="43200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AutoShape 3">
                <a:extLst>
                  <a:ext uri="{FF2B5EF4-FFF2-40B4-BE49-F238E27FC236}">
                    <a16:creationId xmlns:a16="http://schemas.microsoft.com/office/drawing/2014/main" id="{A74B839B-D09C-D1DE-B113-FD5D636DF1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0" flipV="1">
                <a:off x="7009839" y="3041234"/>
                <a:ext cx="0" cy="43200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194CA62-37D7-D13D-99E7-B6FEC2BEE0EE}"/>
                </a:ext>
              </a:extLst>
            </p:cNvPr>
            <p:cNvGrpSpPr/>
            <p:nvPr/>
          </p:nvGrpSpPr>
          <p:grpSpPr>
            <a:xfrm rot="10800000">
              <a:off x="5761048" y="3708674"/>
              <a:ext cx="432000" cy="432000"/>
              <a:chOff x="6793839" y="2922075"/>
              <a:chExt cx="432000" cy="432000"/>
            </a:xfrm>
          </p:grpSpPr>
          <p:sp>
            <p:nvSpPr>
              <p:cNvPr id="31" name="AutoShape 3">
                <a:extLst>
                  <a:ext uri="{FF2B5EF4-FFF2-40B4-BE49-F238E27FC236}">
                    <a16:creationId xmlns:a16="http://schemas.microsoft.com/office/drawing/2014/main" id="{C94AF076-947E-8F04-4567-C8C24E0D3A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" flipV="1">
                <a:off x="6896022" y="2922075"/>
                <a:ext cx="0" cy="43200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AutoShape 3">
                <a:extLst>
                  <a:ext uri="{FF2B5EF4-FFF2-40B4-BE49-F238E27FC236}">
                    <a16:creationId xmlns:a16="http://schemas.microsoft.com/office/drawing/2014/main" id="{CBF5FCF4-8A86-59BC-F005-750D55E03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0" flipV="1">
                <a:off x="7009839" y="3041234"/>
                <a:ext cx="0" cy="43200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22CDBB9-BB1E-E342-CE6C-2AB1850DF539}"/>
                </a:ext>
              </a:extLst>
            </p:cNvPr>
            <p:cNvGrpSpPr/>
            <p:nvPr/>
          </p:nvGrpSpPr>
          <p:grpSpPr>
            <a:xfrm rot="16200000">
              <a:off x="5758269" y="3185556"/>
              <a:ext cx="432000" cy="432000"/>
              <a:chOff x="6793839" y="2933234"/>
              <a:chExt cx="432000" cy="432000"/>
            </a:xfrm>
          </p:grpSpPr>
          <p:sp>
            <p:nvSpPr>
              <p:cNvPr id="34" name="AutoShape 3">
                <a:extLst>
                  <a:ext uri="{FF2B5EF4-FFF2-40B4-BE49-F238E27FC236}">
                    <a16:creationId xmlns:a16="http://schemas.microsoft.com/office/drawing/2014/main" id="{70B950D5-BF38-7C9E-C5C0-EC338DB58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" flipV="1">
                <a:off x="6896377" y="2933234"/>
                <a:ext cx="0" cy="43200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" name="AutoShape 3">
                <a:extLst>
                  <a:ext uri="{FF2B5EF4-FFF2-40B4-BE49-F238E27FC236}">
                    <a16:creationId xmlns:a16="http://schemas.microsoft.com/office/drawing/2014/main" id="{A76EF13B-44D6-BC1F-9912-FC208E3BB4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0" flipV="1">
                <a:off x="7009839" y="3041234"/>
                <a:ext cx="0" cy="43200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37" name="AutoShape 3">
              <a:extLst>
                <a:ext uri="{FF2B5EF4-FFF2-40B4-BE49-F238E27FC236}">
                  <a16:creationId xmlns:a16="http://schemas.microsoft.com/office/drawing/2014/main" id="{31E4F0D2-AAD5-68C4-DCD1-D8A5BA2A1A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5935417" y="3440159"/>
              <a:ext cx="0" cy="4320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AutoShape 3">
              <a:extLst>
                <a:ext uri="{FF2B5EF4-FFF2-40B4-BE49-F238E27FC236}">
                  <a16:creationId xmlns:a16="http://schemas.microsoft.com/office/drawing/2014/main" id="{18C165A2-08C5-E72E-6738-9470E87CCC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6236521" y="3746159"/>
              <a:ext cx="0" cy="4320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B8BF0BF-DEF2-E2D0-BB1A-E0A1D59334DF}"/>
              </a:ext>
            </a:extLst>
          </p:cNvPr>
          <p:cNvSpPr/>
          <p:nvPr/>
        </p:nvSpPr>
        <p:spPr>
          <a:xfrm>
            <a:off x="4673171" y="1943438"/>
            <a:ext cx="1999211" cy="2052300"/>
          </a:xfrm>
          <a:custGeom>
            <a:avLst/>
            <a:gdLst>
              <a:gd name="connsiteX0" fmla="*/ 1895302 w 1999211"/>
              <a:gd name="connsiteY0" fmla="*/ 0 h 2052300"/>
              <a:gd name="connsiteX1" fmla="*/ 1901617 w 1999211"/>
              <a:gd name="connsiteY1" fmla="*/ 5210 h 2052300"/>
              <a:gd name="connsiteX2" fmla="*/ 1999211 w 1999211"/>
              <a:gd name="connsiteY2" fmla="*/ 240824 h 2052300"/>
              <a:gd name="connsiteX3" fmla="*/ 1999211 w 1999211"/>
              <a:gd name="connsiteY3" fmla="*/ 1719092 h 2052300"/>
              <a:gd name="connsiteX4" fmla="*/ 1666003 w 1999211"/>
              <a:gd name="connsiteY4" fmla="*/ 2052300 h 2052300"/>
              <a:gd name="connsiteX5" fmla="*/ 333208 w 1999211"/>
              <a:gd name="connsiteY5" fmla="*/ 2052300 h 2052300"/>
              <a:gd name="connsiteX6" fmla="*/ 0 w 1999211"/>
              <a:gd name="connsiteY6" fmla="*/ 1719092 h 2052300"/>
              <a:gd name="connsiteX7" fmla="*/ 0 w 1999211"/>
              <a:gd name="connsiteY7" fmla="*/ 240824 h 2052300"/>
              <a:gd name="connsiteX8" fmla="*/ 97594 w 1999211"/>
              <a:gd name="connsiteY8" fmla="*/ 5210 h 2052300"/>
              <a:gd name="connsiteX9" fmla="*/ 103908 w 1999211"/>
              <a:gd name="connsiteY9" fmla="*/ 1 h 2052300"/>
              <a:gd name="connsiteX10" fmla="*/ 103908 w 1999211"/>
              <a:gd name="connsiteY10" fmla="*/ 1666445 h 2052300"/>
              <a:gd name="connsiteX11" fmla="*/ 402480 w 1999211"/>
              <a:gd name="connsiteY11" fmla="*/ 1965017 h 2052300"/>
              <a:gd name="connsiteX12" fmla="*/ 1596730 w 1999211"/>
              <a:gd name="connsiteY12" fmla="*/ 1965017 h 2052300"/>
              <a:gd name="connsiteX13" fmla="*/ 1895302 w 1999211"/>
              <a:gd name="connsiteY13" fmla="*/ 1666445 h 205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9211" h="2052300">
                <a:moveTo>
                  <a:pt x="1895302" y="0"/>
                </a:moveTo>
                <a:lnTo>
                  <a:pt x="1901617" y="5210"/>
                </a:lnTo>
                <a:cubicBezTo>
                  <a:pt x="1961916" y="65509"/>
                  <a:pt x="1999211" y="148811"/>
                  <a:pt x="1999211" y="240824"/>
                </a:cubicBezTo>
                <a:lnTo>
                  <a:pt x="1999211" y="1719092"/>
                </a:lnTo>
                <a:cubicBezTo>
                  <a:pt x="1999211" y="1903118"/>
                  <a:pt x="1850029" y="2052300"/>
                  <a:pt x="1666003" y="2052300"/>
                </a:cubicBezTo>
                <a:lnTo>
                  <a:pt x="333208" y="2052300"/>
                </a:lnTo>
                <a:cubicBezTo>
                  <a:pt x="149182" y="2052300"/>
                  <a:pt x="0" y="1903118"/>
                  <a:pt x="0" y="1719092"/>
                </a:cubicBezTo>
                <a:lnTo>
                  <a:pt x="0" y="240824"/>
                </a:lnTo>
                <a:cubicBezTo>
                  <a:pt x="0" y="148811"/>
                  <a:pt x="37296" y="65509"/>
                  <a:pt x="97594" y="5210"/>
                </a:cubicBezTo>
                <a:lnTo>
                  <a:pt x="103908" y="1"/>
                </a:lnTo>
                <a:lnTo>
                  <a:pt x="103908" y="1666445"/>
                </a:lnTo>
                <a:cubicBezTo>
                  <a:pt x="103908" y="1831342"/>
                  <a:pt x="237583" y="1965017"/>
                  <a:pt x="402480" y="1965017"/>
                </a:cubicBezTo>
                <a:lnTo>
                  <a:pt x="1596730" y="1965017"/>
                </a:lnTo>
                <a:cubicBezTo>
                  <a:pt x="1761627" y="1965017"/>
                  <a:pt x="1895302" y="1831342"/>
                  <a:pt x="1895302" y="16664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F32461-B7D3-7AEF-EFA6-A9265BB4EBB7}"/>
              </a:ext>
            </a:extLst>
          </p:cNvPr>
          <p:cNvGrpSpPr/>
          <p:nvPr/>
        </p:nvGrpSpPr>
        <p:grpSpPr>
          <a:xfrm>
            <a:off x="4585887" y="3995738"/>
            <a:ext cx="2165466" cy="110483"/>
            <a:chOff x="1749829" y="3429000"/>
            <a:chExt cx="2165466" cy="11048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191BD8D-4721-965B-152F-B43C1161C4B7}"/>
                </a:ext>
              </a:extLst>
            </p:cNvPr>
            <p:cNvSpPr/>
            <p:nvPr/>
          </p:nvSpPr>
          <p:spPr>
            <a:xfrm>
              <a:off x="1749829" y="3448052"/>
              <a:ext cx="2136371" cy="91431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380E98-D9D2-BC77-0C50-461948C8A1FD}"/>
                </a:ext>
              </a:extLst>
            </p:cNvPr>
            <p:cNvCxnSpPr>
              <a:cxnSpLocks/>
            </p:cNvCxnSpPr>
            <p:nvPr/>
          </p:nvCxnSpPr>
          <p:spPr>
            <a:xfrm>
              <a:off x="1749829" y="3429000"/>
              <a:ext cx="21654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448414D-D543-D293-261A-BBC7908AFF81}"/>
              </a:ext>
            </a:extLst>
          </p:cNvPr>
          <p:cNvSpPr/>
          <p:nvPr/>
        </p:nvSpPr>
        <p:spPr>
          <a:xfrm>
            <a:off x="4791759" y="2347912"/>
            <a:ext cx="1773337" cy="1547813"/>
          </a:xfrm>
          <a:custGeom>
            <a:avLst/>
            <a:gdLst>
              <a:gd name="connsiteX0" fmla="*/ 0 w 1782301"/>
              <a:gd name="connsiteY0" fmla="*/ 0 h 1776412"/>
              <a:gd name="connsiteX1" fmla="*/ 1782301 w 1782301"/>
              <a:gd name="connsiteY1" fmla="*/ 0 h 1776412"/>
              <a:gd name="connsiteX2" fmla="*/ 1782301 w 1782301"/>
              <a:gd name="connsiteY2" fmla="*/ 1479356 h 1776412"/>
              <a:gd name="connsiteX3" fmla="*/ 1485245 w 1782301"/>
              <a:gd name="connsiteY3" fmla="*/ 1776412 h 1776412"/>
              <a:gd name="connsiteX4" fmla="*/ 297056 w 1782301"/>
              <a:gd name="connsiteY4" fmla="*/ 1776412 h 1776412"/>
              <a:gd name="connsiteX5" fmla="*/ 0 w 1782301"/>
              <a:gd name="connsiteY5" fmla="*/ 1479356 h 17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301" h="1776412">
                <a:moveTo>
                  <a:pt x="0" y="0"/>
                </a:moveTo>
                <a:lnTo>
                  <a:pt x="1782301" y="0"/>
                </a:lnTo>
                <a:lnTo>
                  <a:pt x="1782301" y="1479356"/>
                </a:lnTo>
                <a:cubicBezTo>
                  <a:pt x="1782301" y="1643415"/>
                  <a:pt x="1649304" y="1776412"/>
                  <a:pt x="1485245" y="1776412"/>
                </a:cubicBezTo>
                <a:lnTo>
                  <a:pt x="297056" y="1776412"/>
                </a:lnTo>
                <a:cubicBezTo>
                  <a:pt x="132997" y="1776412"/>
                  <a:pt x="0" y="1643415"/>
                  <a:pt x="0" y="1479356"/>
                </a:cubicBezTo>
                <a:close/>
              </a:path>
            </a:pathLst>
          </a:cu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2A236BA-3E9B-AA9D-374C-199D0E5FA0E5}"/>
              </a:ext>
            </a:extLst>
          </p:cNvPr>
          <p:cNvGrpSpPr/>
          <p:nvPr/>
        </p:nvGrpSpPr>
        <p:grpSpPr>
          <a:xfrm>
            <a:off x="5134485" y="2318801"/>
            <a:ext cx="1039173" cy="612000"/>
            <a:chOff x="5719417" y="3566159"/>
            <a:chExt cx="1039173" cy="612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B330CA6-3DF3-A768-7F8B-7F5713C13D54}"/>
                </a:ext>
              </a:extLst>
            </p:cNvPr>
            <p:cNvSpPr/>
            <p:nvPr/>
          </p:nvSpPr>
          <p:spPr>
            <a:xfrm>
              <a:off x="6151417" y="3566159"/>
              <a:ext cx="180000" cy="18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AutoShape 3">
              <a:extLst>
                <a:ext uri="{FF2B5EF4-FFF2-40B4-BE49-F238E27FC236}">
                  <a16:creationId xmlns:a16="http://schemas.microsoft.com/office/drawing/2014/main" id="{40D19C84-37F8-2342-6BEF-80AC1074CA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6542590" y="3440159"/>
              <a:ext cx="0" cy="4320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34E4DAF-55C0-7E97-BA8E-F820033DBE1E}"/>
                </a:ext>
              </a:extLst>
            </p:cNvPr>
            <p:cNvGrpSpPr/>
            <p:nvPr/>
          </p:nvGrpSpPr>
          <p:grpSpPr>
            <a:xfrm rot="5400000">
              <a:off x="6281837" y="3714491"/>
              <a:ext cx="432000" cy="432000"/>
              <a:chOff x="6793839" y="2922075"/>
              <a:chExt cx="432000" cy="432000"/>
            </a:xfrm>
          </p:grpSpPr>
          <p:sp>
            <p:nvSpPr>
              <p:cNvPr id="60" name="AutoShape 3">
                <a:extLst>
                  <a:ext uri="{FF2B5EF4-FFF2-40B4-BE49-F238E27FC236}">
                    <a16:creationId xmlns:a16="http://schemas.microsoft.com/office/drawing/2014/main" id="{DEC1B35F-4BF3-4E23-A2B3-52F10864D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" flipV="1">
                <a:off x="6896022" y="2922075"/>
                <a:ext cx="0" cy="43200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AutoShape 3">
                <a:extLst>
                  <a:ext uri="{FF2B5EF4-FFF2-40B4-BE49-F238E27FC236}">
                    <a16:creationId xmlns:a16="http://schemas.microsoft.com/office/drawing/2014/main" id="{F1D5AB25-38CD-FAB0-0D5A-5357174CD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0" flipV="1">
                <a:off x="7009839" y="3041234"/>
                <a:ext cx="0" cy="43200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A9C14FB-BE7D-E7F0-487C-0BC6B2DA55B0}"/>
                </a:ext>
              </a:extLst>
            </p:cNvPr>
            <p:cNvGrpSpPr/>
            <p:nvPr/>
          </p:nvGrpSpPr>
          <p:grpSpPr>
            <a:xfrm rot="10800000">
              <a:off x="5761048" y="3708674"/>
              <a:ext cx="432000" cy="432000"/>
              <a:chOff x="6793839" y="2922075"/>
              <a:chExt cx="432000" cy="432000"/>
            </a:xfrm>
          </p:grpSpPr>
          <p:sp>
            <p:nvSpPr>
              <p:cNvPr id="58" name="AutoShape 3">
                <a:extLst>
                  <a:ext uri="{FF2B5EF4-FFF2-40B4-BE49-F238E27FC236}">
                    <a16:creationId xmlns:a16="http://schemas.microsoft.com/office/drawing/2014/main" id="{2275C9CD-DE59-41B6-50E1-E8BD6C612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" flipV="1">
                <a:off x="6896022" y="2922075"/>
                <a:ext cx="0" cy="43200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AutoShape 3">
                <a:extLst>
                  <a:ext uri="{FF2B5EF4-FFF2-40B4-BE49-F238E27FC236}">
                    <a16:creationId xmlns:a16="http://schemas.microsoft.com/office/drawing/2014/main" id="{75CF37A0-96EE-7820-6DC0-4004FB2F4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0" flipV="1">
                <a:off x="7009839" y="3041234"/>
                <a:ext cx="0" cy="43200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54" name="AutoShape 3">
              <a:extLst>
                <a:ext uri="{FF2B5EF4-FFF2-40B4-BE49-F238E27FC236}">
                  <a16:creationId xmlns:a16="http://schemas.microsoft.com/office/drawing/2014/main" id="{7028F28F-005F-BF6E-C897-3665803747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5935417" y="3440159"/>
              <a:ext cx="0" cy="4320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" name="AutoShape 3">
              <a:extLst>
                <a:ext uri="{FF2B5EF4-FFF2-40B4-BE49-F238E27FC236}">
                  <a16:creationId xmlns:a16="http://schemas.microsoft.com/office/drawing/2014/main" id="{972C977D-ED53-473B-CF40-5B95D12344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6236521" y="3746159"/>
              <a:ext cx="0" cy="43200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4730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B8BF0BF-DEF2-E2D0-BB1A-E0A1D59334DF}"/>
              </a:ext>
            </a:extLst>
          </p:cNvPr>
          <p:cNvSpPr/>
          <p:nvPr/>
        </p:nvSpPr>
        <p:spPr>
          <a:xfrm>
            <a:off x="1905033" y="1943438"/>
            <a:ext cx="1999211" cy="2052300"/>
          </a:xfrm>
          <a:custGeom>
            <a:avLst/>
            <a:gdLst>
              <a:gd name="connsiteX0" fmla="*/ 1895302 w 1999211"/>
              <a:gd name="connsiteY0" fmla="*/ 0 h 2052300"/>
              <a:gd name="connsiteX1" fmla="*/ 1901617 w 1999211"/>
              <a:gd name="connsiteY1" fmla="*/ 5210 h 2052300"/>
              <a:gd name="connsiteX2" fmla="*/ 1999211 w 1999211"/>
              <a:gd name="connsiteY2" fmla="*/ 240824 h 2052300"/>
              <a:gd name="connsiteX3" fmla="*/ 1999211 w 1999211"/>
              <a:gd name="connsiteY3" fmla="*/ 1719092 h 2052300"/>
              <a:gd name="connsiteX4" fmla="*/ 1666003 w 1999211"/>
              <a:gd name="connsiteY4" fmla="*/ 2052300 h 2052300"/>
              <a:gd name="connsiteX5" fmla="*/ 333208 w 1999211"/>
              <a:gd name="connsiteY5" fmla="*/ 2052300 h 2052300"/>
              <a:gd name="connsiteX6" fmla="*/ 0 w 1999211"/>
              <a:gd name="connsiteY6" fmla="*/ 1719092 h 2052300"/>
              <a:gd name="connsiteX7" fmla="*/ 0 w 1999211"/>
              <a:gd name="connsiteY7" fmla="*/ 240824 h 2052300"/>
              <a:gd name="connsiteX8" fmla="*/ 97594 w 1999211"/>
              <a:gd name="connsiteY8" fmla="*/ 5210 h 2052300"/>
              <a:gd name="connsiteX9" fmla="*/ 103908 w 1999211"/>
              <a:gd name="connsiteY9" fmla="*/ 1 h 2052300"/>
              <a:gd name="connsiteX10" fmla="*/ 103908 w 1999211"/>
              <a:gd name="connsiteY10" fmla="*/ 1666445 h 2052300"/>
              <a:gd name="connsiteX11" fmla="*/ 402480 w 1999211"/>
              <a:gd name="connsiteY11" fmla="*/ 1965017 h 2052300"/>
              <a:gd name="connsiteX12" fmla="*/ 1596730 w 1999211"/>
              <a:gd name="connsiteY12" fmla="*/ 1965017 h 2052300"/>
              <a:gd name="connsiteX13" fmla="*/ 1895302 w 1999211"/>
              <a:gd name="connsiteY13" fmla="*/ 1666445 h 205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9211" h="2052300">
                <a:moveTo>
                  <a:pt x="1895302" y="0"/>
                </a:moveTo>
                <a:lnTo>
                  <a:pt x="1901617" y="5210"/>
                </a:lnTo>
                <a:cubicBezTo>
                  <a:pt x="1961916" y="65509"/>
                  <a:pt x="1999211" y="148811"/>
                  <a:pt x="1999211" y="240824"/>
                </a:cubicBezTo>
                <a:lnTo>
                  <a:pt x="1999211" y="1719092"/>
                </a:lnTo>
                <a:cubicBezTo>
                  <a:pt x="1999211" y="1903118"/>
                  <a:pt x="1850029" y="2052300"/>
                  <a:pt x="1666003" y="2052300"/>
                </a:cubicBezTo>
                <a:lnTo>
                  <a:pt x="333208" y="2052300"/>
                </a:lnTo>
                <a:cubicBezTo>
                  <a:pt x="149182" y="2052300"/>
                  <a:pt x="0" y="1903118"/>
                  <a:pt x="0" y="1719092"/>
                </a:cubicBezTo>
                <a:lnTo>
                  <a:pt x="0" y="240824"/>
                </a:lnTo>
                <a:cubicBezTo>
                  <a:pt x="0" y="148811"/>
                  <a:pt x="37296" y="65509"/>
                  <a:pt x="97594" y="5210"/>
                </a:cubicBezTo>
                <a:lnTo>
                  <a:pt x="103908" y="1"/>
                </a:lnTo>
                <a:lnTo>
                  <a:pt x="103908" y="1666445"/>
                </a:lnTo>
                <a:cubicBezTo>
                  <a:pt x="103908" y="1831342"/>
                  <a:pt x="237583" y="1965017"/>
                  <a:pt x="402480" y="1965017"/>
                </a:cubicBezTo>
                <a:lnTo>
                  <a:pt x="1596730" y="1965017"/>
                </a:lnTo>
                <a:cubicBezTo>
                  <a:pt x="1761627" y="1965017"/>
                  <a:pt x="1895302" y="1831342"/>
                  <a:pt x="1895302" y="16664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F32461-B7D3-7AEF-EFA6-A9265BB4EBB7}"/>
              </a:ext>
            </a:extLst>
          </p:cNvPr>
          <p:cNvGrpSpPr/>
          <p:nvPr/>
        </p:nvGrpSpPr>
        <p:grpSpPr>
          <a:xfrm>
            <a:off x="1817749" y="3995738"/>
            <a:ext cx="2165466" cy="110483"/>
            <a:chOff x="1749829" y="3429000"/>
            <a:chExt cx="2165466" cy="11048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191BD8D-4721-965B-152F-B43C1161C4B7}"/>
                </a:ext>
              </a:extLst>
            </p:cNvPr>
            <p:cNvSpPr/>
            <p:nvPr/>
          </p:nvSpPr>
          <p:spPr>
            <a:xfrm>
              <a:off x="1749829" y="3448052"/>
              <a:ext cx="2136371" cy="91431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380E98-D9D2-BC77-0C50-461948C8A1FD}"/>
                </a:ext>
              </a:extLst>
            </p:cNvPr>
            <p:cNvCxnSpPr>
              <a:cxnSpLocks/>
            </p:cNvCxnSpPr>
            <p:nvPr/>
          </p:nvCxnSpPr>
          <p:spPr>
            <a:xfrm>
              <a:off x="1749829" y="3429000"/>
              <a:ext cx="21654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448414D-D543-D293-261A-BBC7908AFF81}"/>
              </a:ext>
            </a:extLst>
          </p:cNvPr>
          <p:cNvSpPr/>
          <p:nvPr/>
        </p:nvSpPr>
        <p:spPr>
          <a:xfrm>
            <a:off x="2023621" y="2347912"/>
            <a:ext cx="1773337" cy="1547813"/>
          </a:xfrm>
          <a:custGeom>
            <a:avLst/>
            <a:gdLst>
              <a:gd name="connsiteX0" fmla="*/ 0 w 1782301"/>
              <a:gd name="connsiteY0" fmla="*/ 0 h 1776412"/>
              <a:gd name="connsiteX1" fmla="*/ 1782301 w 1782301"/>
              <a:gd name="connsiteY1" fmla="*/ 0 h 1776412"/>
              <a:gd name="connsiteX2" fmla="*/ 1782301 w 1782301"/>
              <a:gd name="connsiteY2" fmla="*/ 1479356 h 1776412"/>
              <a:gd name="connsiteX3" fmla="*/ 1485245 w 1782301"/>
              <a:gd name="connsiteY3" fmla="*/ 1776412 h 1776412"/>
              <a:gd name="connsiteX4" fmla="*/ 297056 w 1782301"/>
              <a:gd name="connsiteY4" fmla="*/ 1776412 h 1776412"/>
              <a:gd name="connsiteX5" fmla="*/ 0 w 1782301"/>
              <a:gd name="connsiteY5" fmla="*/ 1479356 h 17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301" h="1776412">
                <a:moveTo>
                  <a:pt x="0" y="0"/>
                </a:moveTo>
                <a:lnTo>
                  <a:pt x="1782301" y="0"/>
                </a:lnTo>
                <a:lnTo>
                  <a:pt x="1782301" y="1479356"/>
                </a:lnTo>
                <a:cubicBezTo>
                  <a:pt x="1782301" y="1643415"/>
                  <a:pt x="1649304" y="1776412"/>
                  <a:pt x="1485245" y="1776412"/>
                </a:cubicBezTo>
                <a:lnTo>
                  <a:pt x="297056" y="1776412"/>
                </a:lnTo>
                <a:cubicBezTo>
                  <a:pt x="132997" y="1776412"/>
                  <a:pt x="0" y="1643415"/>
                  <a:pt x="0" y="1479356"/>
                </a:cubicBezTo>
                <a:close/>
              </a:path>
            </a:pathLst>
          </a:cu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074B957-C655-0FCB-8514-ACAF6E02DE93}"/>
              </a:ext>
            </a:extLst>
          </p:cNvPr>
          <p:cNvSpPr/>
          <p:nvPr/>
        </p:nvSpPr>
        <p:spPr>
          <a:xfrm>
            <a:off x="2477193" y="2352502"/>
            <a:ext cx="752302" cy="590203"/>
          </a:xfrm>
          <a:custGeom>
            <a:avLst/>
            <a:gdLst>
              <a:gd name="connsiteX0" fmla="*/ 0 w 752302"/>
              <a:gd name="connsiteY0" fmla="*/ 12469 h 590203"/>
              <a:gd name="connsiteX1" fmla="*/ 0 w 752302"/>
              <a:gd name="connsiteY1" fmla="*/ 590203 h 590203"/>
              <a:gd name="connsiteX2" fmla="*/ 752302 w 752302"/>
              <a:gd name="connsiteY2" fmla="*/ 590203 h 590203"/>
              <a:gd name="connsiteX3" fmla="*/ 752302 w 752302"/>
              <a:gd name="connsiteY3" fmla="*/ 0 h 59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02" h="590203">
                <a:moveTo>
                  <a:pt x="0" y="12469"/>
                </a:moveTo>
                <a:lnTo>
                  <a:pt x="0" y="590203"/>
                </a:lnTo>
                <a:lnTo>
                  <a:pt x="752302" y="590203"/>
                </a:lnTo>
                <a:lnTo>
                  <a:pt x="752302" y="0"/>
                </a:lnTo>
              </a:path>
            </a:pathLst>
          </a:custGeom>
          <a:solidFill>
            <a:schemeClr val="bg1">
              <a:lumMod val="85000"/>
              <a:alpha val="4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66CC70E3-61FE-5542-B058-6C41F58D7F03}"/>
              </a:ext>
            </a:extLst>
          </p:cNvPr>
          <p:cNvSpPr/>
          <p:nvPr/>
        </p:nvSpPr>
        <p:spPr>
          <a:xfrm>
            <a:off x="4610228" y="2133938"/>
            <a:ext cx="1604269" cy="1250244"/>
          </a:xfrm>
          <a:prstGeom prst="cube">
            <a:avLst>
              <a:gd name="adj" fmla="val 40618"/>
            </a:avLst>
          </a:prstGeom>
          <a:pattFill prst="dashHorz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13783-6D09-A337-3C0E-E8C937AE9F31}"/>
              </a:ext>
            </a:extLst>
          </p:cNvPr>
          <p:cNvCxnSpPr>
            <a:stCxn id="13" idx="1"/>
            <a:endCxn id="13" idx="0"/>
          </p:cNvCxnSpPr>
          <p:nvPr/>
        </p:nvCxnSpPr>
        <p:spPr>
          <a:xfrm flipV="1">
            <a:off x="5158450" y="2133938"/>
            <a:ext cx="507825" cy="507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63038D-7A05-3465-CF7F-2A81ABDB6376}"/>
              </a:ext>
            </a:extLst>
          </p:cNvPr>
          <p:cNvSpPr/>
          <p:nvPr/>
        </p:nvSpPr>
        <p:spPr>
          <a:xfrm>
            <a:off x="4595813" y="2643189"/>
            <a:ext cx="1100137" cy="742950"/>
          </a:xfrm>
          <a:custGeom>
            <a:avLst/>
            <a:gdLst>
              <a:gd name="connsiteX0" fmla="*/ 0 w 1100137"/>
              <a:gd name="connsiteY0" fmla="*/ 9525 h 742950"/>
              <a:gd name="connsiteX1" fmla="*/ 0 w 1100137"/>
              <a:gd name="connsiteY1" fmla="*/ 742950 h 742950"/>
              <a:gd name="connsiteX2" fmla="*/ 1100137 w 1100137"/>
              <a:gd name="connsiteY2" fmla="*/ 742950 h 742950"/>
              <a:gd name="connsiteX3" fmla="*/ 1100137 w 1100137"/>
              <a:gd name="connsiteY3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0137" h="742950">
                <a:moveTo>
                  <a:pt x="0" y="9525"/>
                </a:moveTo>
                <a:lnTo>
                  <a:pt x="0" y="742950"/>
                </a:lnTo>
                <a:lnTo>
                  <a:pt x="1100137" y="742950"/>
                </a:lnTo>
                <a:lnTo>
                  <a:pt x="1100137" y="0"/>
                </a:lnTo>
              </a:path>
            </a:pathLst>
          </a:custGeom>
          <a:solidFill>
            <a:schemeClr val="bg1">
              <a:lumMod val="85000"/>
              <a:alpha val="7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EEA9179-3E74-D033-123F-010358D9AF59}"/>
              </a:ext>
            </a:extLst>
          </p:cNvPr>
          <p:cNvSpPr/>
          <p:nvPr/>
        </p:nvSpPr>
        <p:spPr>
          <a:xfrm>
            <a:off x="5700711" y="2133600"/>
            <a:ext cx="519113" cy="1257300"/>
          </a:xfrm>
          <a:custGeom>
            <a:avLst/>
            <a:gdLst>
              <a:gd name="connsiteX0" fmla="*/ 0 w 514350"/>
              <a:gd name="connsiteY0" fmla="*/ 1238250 h 1238250"/>
              <a:gd name="connsiteX1" fmla="*/ 514350 w 514350"/>
              <a:gd name="connsiteY1" fmla="*/ 719138 h 1238250"/>
              <a:gd name="connsiteX2" fmla="*/ 509588 w 514350"/>
              <a:gd name="connsiteY2" fmla="*/ 0 h 1238250"/>
              <a:gd name="connsiteX0" fmla="*/ 0 w 514350"/>
              <a:gd name="connsiteY0" fmla="*/ 1238250 h 1238250"/>
              <a:gd name="connsiteX1" fmla="*/ 195263 w 514350"/>
              <a:gd name="connsiteY1" fmla="*/ 1062038 h 1238250"/>
              <a:gd name="connsiteX2" fmla="*/ 514350 w 514350"/>
              <a:gd name="connsiteY2" fmla="*/ 719138 h 1238250"/>
              <a:gd name="connsiteX3" fmla="*/ 509588 w 514350"/>
              <a:gd name="connsiteY3" fmla="*/ 0 h 1238250"/>
              <a:gd name="connsiteX0" fmla="*/ 0 w 528638"/>
              <a:gd name="connsiteY0" fmla="*/ 452438 h 1062038"/>
              <a:gd name="connsiteX1" fmla="*/ 209551 w 528638"/>
              <a:gd name="connsiteY1" fmla="*/ 1062038 h 1062038"/>
              <a:gd name="connsiteX2" fmla="*/ 528638 w 528638"/>
              <a:gd name="connsiteY2" fmla="*/ 719138 h 1062038"/>
              <a:gd name="connsiteX3" fmla="*/ 523876 w 528638"/>
              <a:gd name="connsiteY3" fmla="*/ 0 h 1062038"/>
              <a:gd name="connsiteX0" fmla="*/ 0 w 528638"/>
              <a:gd name="connsiteY0" fmla="*/ 452438 h 1257300"/>
              <a:gd name="connsiteX1" fmla="*/ 9526 w 528638"/>
              <a:gd name="connsiteY1" fmla="*/ 1257300 h 1257300"/>
              <a:gd name="connsiteX2" fmla="*/ 528638 w 528638"/>
              <a:gd name="connsiteY2" fmla="*/ 719138 h 1257300"/>
              <a:gd name="connsiteX3" fmla="*/ 523876 w 528638"/>
              <a:gd name="connsiteY3" fmla="*/ 0 h 1257300"/>
              <a:gd name="connsiteX0" fmla="*/ 14287 w 519112"/>
              <a:gd name="connsiteY0" fmla="*/ 471488 h 1257300"/>
              <a:gd name="connsiteX1" fmla="*/ 0 w 519112"/>
              <a:gd name="connsiteY1" fmla="*/ 1257300 h 1257300"/>
              <a:gd name="connsiteX2" fmla="*/ 519112 w 519112"/>
              <a:gd name="connsiteY2" fmla="*/ 719138 h 1257300"/>
              <a:gd name="connsiteX3" fmla="*/ 514350 w 519112"/>
              <a:gd name="connsiteY3" fmla="*/ 0 h 1257300"/>
              <a:gd name="connsiteX0" fmla="*/ 0 w 519113"/>
              <a:gd name="connsiteY0" fmla="*/ 471488 h 1257300"/>
              <a:gd name="connsiteX1" fmla="*/ 1 w 519113"/>
              <a:gd name="connsiteY1" fmla="*/ 1257300 h 1257300"/>
              <a:gd name="connsiteX2" fmla="*/ 519113 w 519113"/>
              <a:gd name="connsiteY2" fmla="*/ 719138 h 1257300"/>
              <a:gd name="connsiteX3" fmla="*/ 514351 w 519113"/>
              <a:gd name="connsiteY3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113" h="1257300">
                <a:moveTo>
                  <a:pt x="0" y="471488"/>
                </a:moveTo>
                <a:cubicBezTo>
                  <a:pt x="0" y="733425"/>
                  <a:pt x="1" y="995363"/>
                  <a:pt x="1" y="1257300"/>
                </a:cubicBezTo>
                <a:lnTo>
                  <a:pt x="519113" y="719138"/>
                </a:lnTo>
                <a:cubicBezTo>
                  <a:pt x="517526" y="479425"/>
                  <a:pt x="515938" y="239713"/>
                  <a:pt x="514351" y="0"/>
                </a:cubicBezTo>
              </a:path>
            </a:pathLst>
          </a:custGeom>
          <a:solidFill>
            <a:schemeClr val="bg1">
              <a:lumMod val="85000"/>
              <a:alpha val="6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BAA07F3B-4A4B-F5D7-F66D-0E1A8451EDCF}"/>
              </a:ext>
            </a:extLst>
          </p:cNvPr>
          <p:cNvSpPr/>
          <p:nvPr/>
        </p:nvSpPr>
        <p:spPr>
          <a:xfrm rot="10458774" flipH="1">
            <a:off x="2783661" y="1542764"/>
            <a:ext cx="2047083" cy="718906"/>
          </a:xfrm>
          <a:prstGeom prst="curvedUpArrow">
            <a:avLst>
              <a:gd name="adj1" fmla="val 22232"/>
              <a:gd name="adj2" fmla="val 45171"/>
              <a:gd name="adj3" fmla="val 6015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AutoShape 3">
            <a:extLst>
              <a:ext uri="{FF2B5EF4-FFF2-40B4-BE49-F238E27FC236}">
                <a16:creationId xmlns:a16="http://schemas.microsoft.com/office/drawing/2014/main" id="{25526FCB-2920-7785-484D-5F4847C76737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724331" y="2078359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4" name="AutoShape 3">
            <a:extLst>
              <a:ext uri="{FF2B5EF4-FFF2-40B4-BE49-F238E27FC236}">
                <a16:creationId xmlns:a16="http://schemas.microsoft.com/office/drawing/2014/main" id="{32CE4803-332F-9C00-223C-BBE7880EE7F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597331" y="2203912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" name="AutoShape 3">
            <a:extLst>
              <a:ext uri="{FF2B5EF4-FFF2-40B4-BE49-F238E27FC236}">
                <a16:creationId xmlns:a16="http://schemas.microsoft.com/office/drawing/2014/main" id="{2A56C40E-5F5A-136A-5186-6FB020B3303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459042" y="2342201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6" name="AutoShape 3">
            <a:extLst>
              <a:ext uri="{FF2B5EF4-FFF2-40B4-BE49-F238E27FC236}">
                <a16:creationId xmlns:a16="http://schemas.microsoft.com/office/drawing/2014/main" id="{4923B924-9B2A-489E-AC32-09B87767BBE4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309331" y="2477668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7" name="AutoShape 3">
            <a:extLst>
              <a:ext uri="{FF2B5EF4-FFF2-40B4-BE49-F238E27FC236}">
                <a16:creationId xmlns:a16="http://schemas.microsoft.com/office/drawing/2014/main" id="{DA71C30A-6F34-781C-5C9E-2E49B0887169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5487767" y="2021914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8" name="AutoShape 3">
            <a:extLst>
              <a:ext uri="{FF2B5EF4-FFF2-40B4-BE49-F238E27FC236}">
                <a16:creationId xmlns:a16="http://schemas.microsoft.com/office/drawing/2014/main" id="{B77B219C-5B66-3D01-2D42-8DC0619028A7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5360767" y="2147467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9" name="AutoShape 3">
            <a:extLst>
              <a:ext uri="{FF2B5EF4-FFF2-40B4-BE49-F238E27FC236}">
                <a16:creationId xmlns:a16="http://schemas.microsoft.com/office/drawing/2014/main" id="{B0E742B7-C6DF-C938-484B-1819CC05EA61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5222478" y="2285756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3" name="AutoShape 3">
            <a:extLst>
              <a:ext uri="{FF2B5EF4-FFF2-40B4-BE49-F238E27FC236}">
                <a16:creationId xmlns:a16="http://schemas.microsoft.com/office/drawing/2014/main" id="{C7CD815A-BD90-AD40-8EFC-6A665FBAB6EF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5072767" y="2421223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4882024-67DC-4313-1EBC-881B36B3F299}"/>
              </a:ext>
            </a:extLst>
          </p:cNvPr>
          <p:cNvGrpSpPr/>
          <p:nvPr/>
        </p:nvGrpSpPr>
        <p:grpSpPr>
          <a:xfrm>
            <a:off x="4908200" y="2619710"/>
            <a:ext cx="515275" cy="274849"/>
            <a:chOff x="5790654" y="3664077"/>
            <a:chExt cx="884223" cy="4766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532B413-3121-DA7F-7963-431C14E945AF}"/>
                </a:ext>
              </a:extLst>
            </p:cNvPr>
            <p:cNvGrpSpPr/>
            <p:nvPr/>
          </p:nvGrpSpPr>
          <p:grpSpPr>
            <a:xfrm rot="5400000">
              <a:off x="6242877" y="3673347"/>
              <a:ext cx="432000" cy="432000"/>
              <a:chOff x="6752695" y="2961035"/>
              <a:chExt cx="432000" cy="432000"/>
            </a:xfrm>
          </p:grpSpPr>
          <p:sp>
            <p:nvSpPr>
              <p:cNvPr id="70" name="AutoShape 3">
                <a:extLst>
                  <a:ext uri="{FF2B5EF4-FFF2-40B4-BE49-F238E27FC236}">
                    <a16:creationId xmlns:a16="http://schemas.microsoft.com/office/drawing/2014/main" id="{8733F069-ABFD-44FA-1FBD-7E0769732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" flipV="1">
                <a:off x="6881519" y="2961035"/>
                <a:ext cx="0" cy="432000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71" name="AutoShape 3">
                <a:extLst>
                  <a:ext uri="{FF2B5EF4-FFF2-40B4-BE49-F238E27FC236}">
                    <a16:creationId xmlns:a16="http://schemas.microsoft.com/office/drawing/2014/main" id="{43F1E582-8E04-43DF-D345-968F92DE6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0" flipV="1">
                <a:off x="6968695" y="3063439"/>
                <a:ext cx="0" cy="432000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E7964CB-B5DA-E348-28BB-18A34848A359}"/>
                </a:ext>
              </a:extLst>
            </p:cNvPr>
            <p:cNvGrpSpPr/>
            <p:nvPr/>
          </p:nvGrpSpPr>
          <p:grpSpPr>
            <a:xfrm rot="10800000">
              <a:off x="5790654" y="3664077"/>
              <a:ext cx="432000" cy="432000"/>
              <a:chOff x="6764233" y="2966672"/>
              <a:chExt cx="432000" cy="432000"/>
            </a:xfrm>
          </p:grpSpPr>
          <p:sp>
            <p:nvSpPr>
              <p:cNvPr id="68" name="AutoShape 3">
                <a:extLst>
                  <a:ext uri="{FF2B5EF4-FFF2-40B4-BE49-F238E27FC236}">
                    <a16:creationId xmlns:a16="http://schemas.microsoft.com/office/drawing/2014/main" id="{6603DC10-B143-E714-BDC5-80B3B5176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800000" flipV="1">
                <a:off x="6875782" y="2966672"/>
                <a:ext cx="0" cy="432000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69" name="AutoShape 3">
                <a:extLst>
                  <a:ext uri="{FF2B5EF4-FFF2-40B4-BE49-F238E27FC236}">
                    <a16:creationId xmlns:a16="http://schemas.microsoft.com/office/drawing/2014/main" id="{186AF71F-99A2-1639-C324-9E3B89BC6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600000" flipV="1">
                <a:off x="6980233" y="3044975"/>
                <a:ext cx="0" cy="432000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67" name="AutoShape 3">
              <a:extLst>
                <a:ext uri="{FF2B5EF4-FFF2-40B4-BE49-F238E27FC236}">
                  <a16:creationId xmlns:a16="http://schemas.microsoft.com/office/drawing/2014/main" id="{7CB98A8E-919E-742F-7406-B6ED65ECEB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6229120" y="3708757"/>
              <a:ext cx="0" cy="43200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aphicFrame>
        <p:nvGraphicFramePr>
          <p:cNvPr id="72" name="Object 71">
            <a:extLst>
              <a:ext uri="{FF2B5EF4-FFF2-40B4-BE49-F238E27FC236}">
                <a16:creationId xmlns:a16="http://schemas.microsoft.com/office/drawing/2014/main" id="{73EBFA8A-CAAD-17AD-6F54-FA743880C8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238299"/>
              </p:ext>
            </p:extLst>
          </p:nvPr>
        </p:nvGraphicFramePr>
        <p:xfrm>
          <a:off x="5504767" y="1785955"/>
          <a:ext cx="1030696" cy="33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228600" progId="Equation.DSMT4">
                  <p:embed/>
                </p:oleObj>
              </mc:Choice>
              <mc:Fallback>
                <p:oleObj name="Equation" r:id="rId2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04767" y="1785955"/>
                        <a:ext cx="1030696" cy="331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43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2A23E05-712A-D234-EC56-963759DF0E12}"/>
              </a:ext>
            </a:extLst>
          </p:cNvPr>
          <p:cNvSpPr/>
          <p:nvPr/>
        </p:nvSpPr>
        <p:spPr>
          <a:xfrm>
            <a:off x="1442105" y="1943438"/>
            <a:ext cx="1999211" cy="2052300"/>
          </a:xfrm>
          <a:custGeom>
            <a:avLst/>
            <a:gdLst>
              <a:gd name="connsiteX0" fmla="*/ 1895302 w 1999211"/>
              <a:gd name="connsiteY0" fmla="*/ 0 h 2052300"/>
              <a:gd name="connsiteX1" fmla="*/ 1901617 w 1999211"/>
              <a:gd name="connsiteY1" fmla="*/ 5210 h 2052300"/>
              <a:gd name="connsiteX2" fmla="*/ 1999211 w 1999211"/>
              <a:gd name="connsiteY2" fmla="*/ 240824 h 2052300"/>
              <a:gd name="connsiteX3" fmla="*/ 1999211 w 1999211"/>
              <a:gd name="connsiteY3" fmla="*/ 1719092 h 2052300"/>
              <a:gd name="connsiteX4" fmla="*/ 1666003 w 1999211"/>
              <a:gd name="connsiteY4" fmla="*/ 2052300 h 2052300"/>
              <a:gd name="connsiteX5" fmla="*/ 333208 w 1999211"/>
              <a:gd name="connsiteY5" fmla="*/ 2052300 h 2052300"/>
              <a:gd name="connsiteX6" fmla="*/ 0 w 1999211"/>
              <a:gd name="connsiteY6" fmla="*/ 1719092 h 2052300"/>
              <a:gd name="connsiteX7" fmla="*/ 0 w 1999211"/>
              <a:gd name="connsiteY7" fmla="*/ 240824 h 2052300"/>
              <a:gd name="connsiteX8" fmla="*/ 97594 w 1999211"/>
              <a:gd name="connsiteY8" fmla="*/ 5210 h 2052300"/>
              <a:gd name="connsiteX9" fmla="*/ 103908 w 1999211"/>
              <a:gd name="connsiteY9" fmla="*/ 1 h 2052300"/>
              <a:gd name="connsiteX10" fmla="*/ 103908 w 1999211"/>
              <a:gd name="connsiteY10" fmla="*/ 1666445 h 2052300"/>
              <a:gd name="connsiteX11" fmla="*/ 402480 w 1999211"/>
              <a:gd name="connsiteY11" fmla="*/ 1965017 h 2052300"/>
              <a:gd name="connsiteX12" fmla="*/ 1596730 w 1999211"/>
              <a:gd name="connsiteY12" fmla="*/ 1965017 h 2052300"/>
              <a:gd name="connsiteX13" fmla="*/ 1895302 w 1999211"/>
              <a:gd name="connsiteY13" fmla="*/ 1666445 h 205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9211" h="2052300">
                <a:moveTo>
                  <a:pt x="1895302" y="0"/>
                </a:moveTo>
                <a:lnTo>
                  <a:pt x="1901617" y="5210"/>
                </a:lnTo>
                <a:cubicBezTo>
                  <a:pt x="1961916" y="65509"/>
                  <a:pt x="1999211" y="148811"/>
                  <a:pt x="1999211" y="240824"/>
                </a:cubicBezTo>
                <a:lnTo>
                  <a:pt x="1999211" y="1719092"/>
                </a:lnTo>
                <a:cubicBezTo>
                  <a:pt x="1999211" y="1903118"/>
                  <a:pt x="1850029" y="2052300"/>
                  <a:pt x="1666003" y="2052300"/>
                </a:cubicBezTo>
                <a:lnTo>
                  <a:pt x="333208" y="2052300"/>
                </a:lnTo>
                <a:cubicBezTo>
                  <a:pt x="149182" y="2052300"/>
                  <a:pt x="0" y="1903118"/>
                  <a:pt x="0" y="1719092"/>
                </a:cubicBezTo>
                <a:lnTo>
                  <a:pt x="0" y="240824"/>
                </a:lnTo>
                <a:cubicBezTo>
                  <a:pt x="0" y="148811"/>
                  <a:pt x="37296" y="65509"/>
                  <a:pt x="97594" y="5210"/>
                </a:cubicBezTo>
                <a:lnTo>
                  <a:pt x="103908" y="1"/>
                </a:lnTo>
                <a:lnTo>
                  <a:pt x="103908" y="1666445"/>
                </a:lnTo>
                <a:cubicBezTo>
                  <a:pt x="103908" y="1831342"/>
                  <a:pt x="237583" y="1965017"/>
                  <a:pt x="402480" y="1965017"/>
                </a:cubicBezTo>
                <a:lnTo>
                  <a:pt x="1596730" y="1965017"/>
                </a:lnTo>
                <a:cubicBezTo>
                  <a:pt x="1761627" y="1965017"/>
                  <a:pt x="1895302" y="1831342"/>
                  <a:pt x="1895302" y="16664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2C1B9A-6669-7DAD-6DD2-3398D695DFF2}"/>
              </a:ext>
            </a:extLst>
          </p:cNvPr>
          <p:cNvGrpSpPr/>
          <p:nvPr/>
        </p:nvGrpSpPr>
        <p:grpSpPr>
          <a:xfrm>
            <a:off x="1354821" y="3995738"/>
            <a:ext cx="2165466" cy="110483"/>
            <a:chOff x="1749829" y="3429000"/>
            <a:chExt cx="2165466" cy="1104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01D6C9-2379-7F13-6E50-B8A10DC82263}"/>
                </a:ext>
              </a:extLst>
            </p:cNvPr>
            <p:cNvSpPr/>
            <p:nvPr/>
          </p:nvSpPr>
          <p:spPr>
            <a:xfrm>
              <a:off x="1749829" y="3448052"/>
              <a:ext cx="2136371" cy="91431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5917506-ADD2-59B3-4583-8E71ADF3494E}"/>
                </a:ext>
              </a:extLst>
            </p:cNvPr>
            <p:cNvCxnSpPr>
              <a:cxnSpLocks/>
            </p:cNvCxnSpPr>
            <p:nvPr/>
          </p:nvCxnSpPr>
          <p:spPr>
            <a:xfrm>
              <a:off x="1749829" y="3429000"/>
              <a:ext cx="21654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C2A3F1D-0184-B044-707C-A965DA075E3E}"/>
              </a:ext>
            </a:extLst>
          </p:cNvPr>
          <p:cNvSpPr/>
          <p:nvPr/>
        </p:nvSpPr>
        <p:spPr>
          <a:xfrm>
            <a:off x="1560693" y="2347912"/>
            <a:ext cx="1773337" cy="1547813"/>
          </a:xfrm>
          <a:custGeom>
            <a:avLst/>
            <a:gdLst>
              <a:gd name="connsiteX0" fmla="*/ 0 w 1782301"/>
              <a:gd name="connsiteY0" fmla="*/ 0 h 1776412"/>
              <a:gd name="connsiteX1" fmla="*/ 1782301 w 1782301"/>
              <a:gd name="connsiteY1" fmla="*/ 0 h 1776412"/>
              <a:gd name="connsiteX2" fmla="*/ 1782301 w 1782301"/>
              <a:gd name="connsiteY2" fmla="*/ 1479356 h 1776412"/>
              <a:gd name="connsiteX3" fmla="*/ 1485245 w 1782301"/>
              <a:gd name="connsiteY3" fmla="*/ 1776412 h 1776412"/>
              <a:gd name="connsiteX4" fmla="*/ 297056 w 1782301"/>
              <a:gd name="connsiteY4" fmla="*/ 1776412 h 1776412"/>
              <a:gd name="connsiteX5" fmla="*/ 0 w 1782301"/>
              <a:gd name="connsiteY5" fmla="*/ 1479356 h 17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301" h="1776412">
                <a:moveTo>
                  <a:pt x="0" y="0"/>
                </a:moveTo>
                <a:lnTo>
                  <a:pt x="1782301" y="0"/>
                </a:lnTo>
                <a:lnTo>
                  <a:pt x="1782301" y="1479356"/>
                </a:lnTo>
                <a:cubicBezTo>
                  <a:pt x="1782301" y="1643415"/>
                  <a:pt x="1649304" y="1776412"/>
                  <a:pt x="1485245" y="1776412"/>
                </a:cubicBezTo>
                <a:lnTo>
                  <a:pt x="297056" y="1776412"/>
                </a:lnTo>
                <a:cubicBezTo>
                  <a:pt x="132997" y="1776412"/>
                  <a:pt x="0" y="1643415"/>
                  <a:pt x="0" y="1479356"/>
                </a:cubicBezTo>
                <a:close/>
              </a:path>
            </a:pathLst>
          </a:cu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Model 12" descr="Dark Gray Cylinder">
                <a:extLst>
                  <a:ext uri="{FF2B5EF4-FFF2-40B4-BE49-F238E27FC236}">
                    <a16:creationId xmlns:a16="http://schemas.microsoft.com/office/drawing/2014/main" id="{820A9027-0E85-B908-9D79-A133E4D232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8534761"/>
                  </p:ext>
                </p:extLst>
              </p:nvPr>
            </p:nvGraphicFramePr>
            <p:xfrm>
              <a:off x="3907998" y="1817088"/>
              <a:ext cx="1586751" cy="245704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586751" cy="245704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am3d:spPr>
                  <am3d:camera>
                    <am3d:pos x="0" y="0" z="6278280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59681" d="1000000"/>
                    <am3d:preTrans dx="22" dy="-18000000" dz="6"/>
                    <am3d:scale>
                      <am3d:sx n="1000000" d="1000000"/>
                      <am3d:sy n="1000000" d="1000000"/>
                      <am3d:sz n="1000000" d="1000000"/>
                    </am3d:scale>
                    <am3d:rot ax="2086674" ay="-566264" az="-38978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9795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Model 12" descr="Dark Gray Cylinder">
                <a:extLst>
                  <a:ext uri="{FF2B5EF4-FFF2-40B4-BE49-F238E27FC236}">
                    <a16:creationId xmlns:a16="http://schemas.microsoft.com/office/drawing/2014/main" id="{820A9027-0E85-B908-9D79-A133E4D232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7998" y="1817088"/>
                <a:ext cx="1586751" cy="2457041"/>
              </a:xfrm>
              <a:prstGeom prst="rect">
                <a:avLst/>
              </a:prstGeom>
              <a:solidFill>
                <a:schemeClr val="bg1"/>
              </a:solidFill>
            </p:spPr>
          </p:pic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B16ECC93-5FCB-3C9C-E4EB-9487A8FC7D0F}"/>
              </a:ext>
            </a:extLst>
          </p:cNvPr>
          <p:cNvSpPr/>
          <p:nvPr/>
        </p:nvSpPr>
        <p:spPr>
          <a:xfrm>
            <a:off x="6132692" y="1654471"/>
            <a:ext cx="1498272" cy="526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D95245E-0A36-FA0B-3C56-A14CB8694B58}"/>
              </a:ext>
            </a:extLst>
          </p:cNvPr>
          <p:cNvSpPr/>
          <p:nvPr/>
        </p:nvSpPr>
        <p:spPr>
          <a:xfrm>
            <a:off x="4175891" y="3883675"/>
            <a:ext cx="1053952" cy="338985"/>
          </a:xfrm>
          <a:custGeom>
            <a:avLst/>
            <a:gdLst>
              <a:gd name="connsiteX0" fmla="*/ 1052542 w 1053952"/>
              <a:gd name="connsiteY0" fmla="*/ 0 h 338985"/>
              <a:gd name="connsiteX1" fmla="*/ 1053952 w 1053952"/>
              <a:gd name="connsiteY1" fmla="*/ 8762 h 338985"/>
              <a:gd name="connsiteX2" fmla="*/ 526711 w 1053952"/>
              <a:gd name="connsiteY2" fmla="*/ 338985 h 338985"/>
              <a:gd name="connsiteX3" fmla="*/ 10182 w 1053952"/>
              <a:gd name="connsiteY3" fmla="*/ 75314 h 338985"/>
              <a:gd name="connsiteX4" fmla="*/ 0 w 1053952"/>
              <a:gd name="connsiteY4" fmla="*/ 12051 h 338985"/>
              <a:gd name="connsiteX5" fmla="*/ 1051044 w 1053952"/>
              <a:gd name="connsiteY5" fmla="*/ 12051 h 33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3952" h="338985">
                <a:moveTo>
                  <a:pt x="1052542" y="0"/>
                </a:moveTo>
                <a:lnTo>
                  <a:pt x="1053952" y="8762"/>
                </a:lnTo>
                <a:cubicBezTo>
                  <a:pt x="1053952" y="191139"/>
                  <a:pt x="817898" y="338985"/>
                  <a:pt x="526711" y="338985"/>
                </a:cubicBezTo>
                <a:cubicBezTo>
                  <a:pt x="271923" y="338985"/>
                  <a:pt x="59345" y="225791"/>
                  <a:pt x="10182" y="75314"/>
                </a:cubicBezTo>
                <a:lnTo>
                  <a:pt x="0" y="12051"/>
                </a:lnTo>
                <a:lnTo>
                  <a:pt x="1051044" y="12051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935F21-8591-8353-5927-3AF93A1109B0}"/>
              </a:ext>
            </a:extLst>
          </p:cNvPr>
          <p:cNvSpPr/>
          <p:nvPr/>
        </p:nvSpPr>
        <p:spPr>
          <a:xfrm rot="10800000">
            <a:off x="6132692" y="1943438"/>
            <a:ext cx="1492398" cy="1770243"/>
          </a:xfrm>
          <a:custGeom>
            <a:avLst/>
            <a:gdLst>
              <a:gd name="connsiteX0" fmla="*/ 1492398 w 1492398"/>
              <a:gd name="connsiteY0" fmla="*/ 1770243 h 1770243"/>
              <a:gd name="connsiteX1" fmla="*/ 1473965 w 1492398"/>
              <a:gd name="connsiteY1" fmla="*/ 1770243 h 1770243"/>
              <a:gd name="connsiteX2" fmla="*/ 1472082 w 1492398"/>
              <a:gd name="connsiteY2" fmla="*/ 1757149 h 1770243"/>
              <a:gd name="connsiteX3" fmla="*/ 726814 w 1492398"/>
              <a:gd name="connsiteY3" fmla="*/ 1520916 h 1770243"/>
              <a:gd name="connsiteX4" fmla="*/ 36549 w 1492398"/>
              <a:gd name="connsiteY4" fmla="*/ 1681628 h 1770243"/>
              <a:gd name="connsiteX5" fmla="*/ 0 w 1492398"/>
              <a:gd name="connsiteY5" fmla="*/ 1722985 h 1770243"/>
              <a:gd name="connsiteX6" fmla="*/ 214118 w 1492398"/>
              <a:gd name="connsiteY6" fmla="*/ 0 h 1770243"/>
              <a:gd name="connsiteX7" fmla="*/ 1272407 w 1492398"/>
              <a:gd name="connsiteY7" fmla="*/ 0 h 177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2398" h="1770243">
                <a:moveTo>
                  <a:pt x="1492398" y="1770243"/>
                </a:moveTo>
                <a:lnTo>
                  <a:pt x="1473965" y="1770243"/>
                </a:lnTo>
                <a:lnTo>
                  <a:pt x="1472082" y="1757149"/>
                </a:lnTo>
                <a:cubicBezTo>
                  <a:pt x="1433719" y="1624460"/>
                  <a:pt x="1114691" y="1520916"/>
                  <a:pt x="726814" y="1520916"/>
                </a:cubicBezTo>
                <a:cubicBezTo>
                  <a:pt x="416512" y="1520916"/>
                  <a:pt x="150274" y="1587184"/>
                  <a:pt x="36549" y="1681628"/>
                </a:cubicBezTo>
                <a:lnTo>
                  <a:pt x="0" y="1722985"/>
                </a:lnTo>
                <a:lnTo>
                  <a:pt x="214118" y="0"/>
                </a:lnTo>
                <a:lnTo>
                  <a:pt x="127240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751EC90-22CA-EF13-F3D9-4E0DA7E3AE09}"/>
              </a:ext>
            </a:extLst>
          </p:cNvPr>
          <p:cNvSpPr/>
          <p:nvPr/>
        </p:nvSpPr>
        <p:spPr>
          <a:xfrm>
            <a:off x="6351915" y="3699920"/>
            <a:ext cx="1053952" cy="338985"/>
          </a:xfrm>
          <a:custGeom>
            <a:avLst/>
            <a:gdLst>
              <a:gd name="connsiteX0" fmla="*/ 1052542 w 1053952"/>
              <a:gd name="connsiteY0" fmla="*/ 0 h 338985"/>
              <a:gd name="connsiteX1" fmla="*/ 1053952 w 1053952"/>
              <a:gd name="connsiteY1" fmla="*/ 8762 h 338985"/>
              <a:gd name="connsiteX2" fmla="*/ 526711 w 1053952"/>
              <a:gd name="connsiteY2" fmla="*/ 338985 h 338985"/>
              <a:gd name="connsiteX3" fmla="*/ 10182 w 1053952"/>
              <a:gd name="connsiteY3" fmla="*/ 75314 h 338985"/>
              <a:gd name="connsiteX4" fmla="*/ 0 w 1053952"/>
              <a:gd name="connsiteY4" fmla="*/ 12051 h 338985"/>
              <a:gd name="connsiteX5" fmla="*/ 1051044 w 1053952"/>
              <a:gd name="connsiteY5" fmla="*/ 12051 h 33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3952" h="338985">
                <a:moveTo>
                  <a:pt x="1052542" y="0"/>
                </a:moveTo>
                <a:lnTo>
                  <a:pt x="1053952" y="8762"/>
                </a:lnTo>
                <a:cubicBezTo>
                  <a:pt x="1053952" y="191139"/>
                  <a:pt x="817898" y="338985"/>
                  <a:pt x="526711" y="338985"/>
                </a:cubicBezTo>
                <a:cubicBezTo>
                  <a:pt x="271923" y="338985"/>
                  <a:pt x="59345" y="225791"/>
                  <a:pt x="10182" y="75314"/>
                </a:cubicBezTo>
                <a:lnTo>
                  <a:pt x="0" y="12051"/>
                </a:lnTo>
                <a:lnTo>
                  <a:pt x="1051044" y="120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420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7508B6EC-BB70-51B7-3FB9-7DC9D4C4CC34}"/>
              </a:ext>
            </a:extLst>
          </p:cNvPr>
          <p:cNvSpPr/>
          <p:nvPr/>
        </p:nvSpPr>
        <p:spPr>
          <a:xfrm>
            <a:off x="1653631" y="1818932"/>
            <a:ext cx="1498272" cy="526274"/>
          </a:xfrm>
          <a:prstGeom prst="ellipse">
            <a:avLst/>
          </a:prstGeom>
          <a:gradFill>
            <a:gsLst>
              <a:gs pos="100000">
                <a:srgbClr val="0070C0">
                  <a:alpha val="36078"/>
                </a:srgbClr>
              </a:gs>
              <a:gs pos="0">
                <a:schemeClr val="tx1">
                  <a:lumMod val="65000"/>
                  <a:lumOff val="3500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6ECC93-5FCB-3C9C-E4EB-9487A8FC7D0F}"/>
              </a:ext>
            </a:extLst>
          </p:cNvPr>
          <p:cNvSpPr/>
          <p:nvPr/>
        </p:nvSpPr>
        <p:spPr>
          <a:xfrm>
            <a:off x="6132692" y="1555795"/>
            <a:ext cx="1498272" cy="526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6935F21-8591-8353-5927-3AF93A1109B0}"/>
              </a:ext>
            </a:extLst>
          </p:cNvPr>
          <p:cNvSpPr/>
          <p:nvPr/>
        </p:nvSpPr>
        <p:spPr>
          <a:xfrm rot="10800000">
            <a:off x="6132692" y="1943438"/>
            <a:ext cx="1492398" cy="1770243"/>
          </a:xfrm>
          <a:custGeom>
            <a:avLst/>
            <a:gdLst>
              <a:gd name="connsiteX0" fmla="*/ 1492398 w 1492398"/>
              <a:gd name="connsiteY0" fmla="*/ 1770243 h 1770243"/>
              <a:gd name="connsiteX1" fmla="*/ 1473965 w 1492398"/>
              <a:gd name="connsiteY1" fmla="*/ 1770243 h 1770243"/>
              <a:gd name="connsiteX2" fmla="*/ 1472082 w 1492398"/>
              <a:gd name="connsiteY2" fmla="*/ 1757149 h 1770243"/>
              <a:gd name="connsiteX3" fmla="*/ 726814 w 1492398"/>
              <a:gd name="connsiteY3" fmla="*/ 1520916 h 1770243"/>
              <a:gd name="connsiteX4" fmla="*/ 36549 w 1492398"/>
              <a:gd name="connsiteY4" fmla="*/ 1681628 h 1770243"/>
              <a:gd name="connsiteX5" fmla="*/ 0 w 1492398"/>
              <a:gd name="connsiteY5" fmla="*/ 1722985 h 1770243"/>
              <a:gd name="connsiteX6" fmla="*/ 214118 w 1492398"/>
              <a:gd name="connsiteY6" fmla="*/ 0 h 1770243"/>
              <a:gd name="connsiteX7" fmla="*/ 1272407 w 1492398"/>
              <a:gd name="connsiteY7" fmla="*/ 0 h 177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2398" h="1770243">
                <a:moveTo>
                  <a:pt x="1492398" y="1770243"/>
                </a:moveTo>
                <a:lnTo>
                  <a:pt x="1473965" y="1770243"/>
                </a:lnTo>
                <a:lnTo>
                  <a:pt x="1472082" y="1757149"/>
                </a:lnTo>
                <a:cubicBezTo>
                  <a:pt x="1433719" y="1624460"/>
                  <a:pt x="1114691" y="1520916"/>
                  <a:pt x="726814" y="1520916"/>
                </a:cubicBezTo>
                <a:cubicBezTo>
                  <a:pt x="416512" y="1520916"/>
                  <a:pt x="150274" y="1587184"/>
                  <a:pt x="36549" y="1681628"/>
                </a:cubicBezTo>
                <a:lnTo>
                  <a:pt x="0" y="1722985"/>
                </a:lnTo>
                <a:lnTo>
                  <a:pt x="214118" y="0"/>
                </a:lnTo>
                <a:lnTo>
                  <a:pt x="127240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751EC90-22CA-EF13-F3D9-4E0DA7E3AE09}"/>
              </a:ext>
            </a:extLst>
          </p:cNvPr>
          <p:cNvSpPr/>
          <p:nvPr/>
        </p:nvSpPr>
        <p:spPr>
          <a:xfrm>
            <a:off x="6351915" y="3699920"/>
            <a:ext cx="1053952" cy="338985"/>
          </a:xfrm>
          <a:custGeom>
            <a:avLst/>
            <a:gdLst>
              <a:gd name="connsiteX0" fmla="*/ 1052542 w 1053952"/>
              <a:gd name="connsiteY0" fmla="*/ 0 h 338985"/>
              <a:gd name="connsiteX1" fmla="*/ 1053952 w 1053952"/>
              <a:gd name="connsiteY1" fmla="*/ 8762 h 338985"/>
              <a:gd name="connsiteX2" fmla="*/ 526711 w 1053952"/>
              <a:gd name="connsiteY2" fmla="*/ 338985 h 338985"/>
              <a:gd name="connsiteX3" fmla="*/ 10182 w 1053952"/>
              <a:gd name="connsiteY3" fmla="*/ 75314 h 338985"/>
              <a:gd name="connsiteX4" fmla="*/ 0 w 1053952"/>
              <a:gd name="connsiteY4" fmla="*/ 12051 h 338985"/>
              <a:gd name="connsiteX5" fmla="*/ 1051044 w 1053952"/>
              <a:gd name="connsiteY5" fmla="*/ 12051 h 338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3952" h="338985">
                <a:moveTo>
                  <a:pt x="1052542" y="0"/>
                </a:moveTo>
                <a:lnTo>
                  <a:pt x="1053952" y="8762"/>
                </a:lnTo>
                <a:cubicBezTo>
                  <a:pt x="1053952" y="191139"/>
                  <a:pt x="817898" y="338985"/>
                  <a:pt x="526711" y="338985"/>
                </a:cubicBezTo>
                <a:cubicBezTo>
                  <a:pt x="271923" y="338985"/>
                  <a:pt x="59345" y="225791"/>
                  <a:pt x="10182" y="75314"/>
                </a:cubicBezTo>
                <a:lnTo>
                  <a:pt x="0" y="12051"/>
                </a:lnTo>
                <a:lnTo>
                  <a:pt x="1051044" y="120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EA1D7C-B2E6-FD78-D9B1-94930492F328}"/>
              </a:ext>
            </a:extLst>
          </p:cNvPr>
          <p:cNvGrpSpPr/>
          <p:nvPr/>
        </p:nvGrpSpPr>
        <p:grpSpPr>
          <a:xfrm>
            <a:off x="1554819" y="1943438"/>
            <a:ext cx="1681762" cy="2214121"/>
            <a:chOff x="1649501" y="1943438"/>
            <a:chExt cx="1492398" cy="2095467"/>
          </a:xfr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path path="circle">
              <a:fillToRect t="100000" r="100000"/>
            </a:path>
          </a:gra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8B96512-10EC-6A42-431B-BC0B8E164A59}"/>
                </a:ext>
              </a:extLst>
            </p:cNvPr>
            <p:cNvSpPr/>
            <p:nvPr/>
          </p:nvSpPr>
          <p:spPr>
            <a:xfrm rot="10800000">
              <a:off x="1649501" y="1943438"/>
              <a:ext cx="1492398" cy="1770243"/>
            </a:xfrm>
            <a:custGeom>
              <a:avLst/>
              <a:gdLst>
                <a:gd name="connsiteX0" fmla="*/ 1492398 w 1492398"/>
                <a:gd name="connsiteY0" fmla="*/ 1770243 h 1770243"/>
                <a:gd name="connsiteX1" fmla="*/ 1473965 w 1492398"/>
                <a:gd name="connsiteY1" fmla="*/ 1770243 h 1770243"/>
                <a:gd name="connsiteX2" fmla="*/ 1472082 w 1492398"/>
                <a:gd name="connsiteY2" fmla="*/ 1757149 h 1770243"/>
                <a:gd name="connsiteX3" fmla="*/ 726814 w 1492398"/>
                <a:gd name="connsiteY3" fmla="*/ 1520916 h 1770243"/>
                <a:gd name="connsiteX4" fmla="*/ 36549 w 1492398"/>
                <a:gd name="connsiteY4" fmla="*/ 1681628 h 1770243"/>
                <a:gd name="connsiteX5" fmla="*/ 0 w 1492398"/>
                <a:gd name="connsiteY5" fmla="*/ 1722985 h 1770243"/>
                <a:gd name="connsiteX6" fmla="*/ 214118 w 1492398"/>
                <a:gd name="connsiteY6" fmla="*/ 0 h 1770243"/>
                <a:gd name="connsiteX7" fmla="*/ 1272407 w 1492398"/>
                <a:gd name="connsiteY7" fmla="*/ 0 h 177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2398" h="1770243">
                  <a:moveTo>
                    <a:pt x="1492398" y="1770243"/>
                  </a:moveTo>
                  <a:lnTo>
                    <a:pt x="1473965" y="1770243"/>
                  </a:lnTo>
                  <a:lnTo>
                    <a:pt x="1472082" y="1757149"/>
                  </a:lnTo>
                  <a:cubicBezTo>
                    <a:pt x="1433719" y="1624460"/>
                    <a:pt x="1114691" y="1520916"/>
                    <a:pt x="726814" y="1520916"/>
                  </a:cubicBezTo>
                  <a:cubicBezTo>
                    <a:pt x="416512" y="1520916"/>
                    <a:pt x="150274" y="1587184"/>
                    <a:pt x="36549" y="1681628"/>
                  </a:cubicBezTo>
                  <a:lnTo>
                    <a:pt x="0" y="1722985"/>
                  </a:lnTo>
                  <a:lnTo>
                    <a:pt x="214118" y="0"/>
                  </a:lnTo>
                  <a:lnTo>
                    <a:pt x="127240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2440560-F022-CB13-7A58-A36226390A65}"/>
                </a:ext>
              </a:extLst>
            </p:cNvPr>
            <p:cNvSpPr/>
            <p:nvPr/>
          </p:nvSpPr>
          <p:spPr>
            <a:xfrm>
              <a:off x="1868724" y="3699920"/>
              <a:ext cx="1053952" cy="338985"/>
            </a:xfrm>
            <a:custGeom>
              <a:avLst/>
              <a:gdLst>
                <a:gd name="connsiteX0" fmla="*/ 1052542 w 1053952"/>
                <a:gd name="connsiteY0" fmla="*/ 0 h 338985"/>
                <a:gd name="connsiteX1" fmla="*/ 1053952 w 1053952"/>
                <a:gd name="connsiteY1" fmla="*/ 8762 h 338985"/>
                <a:gd name="connsiteX2" fmla="*/ 526711 w 1053952"/>
                <a:gd name="connsiteY2" fmla="*/ 338985 h 338985"/>
                <a:gd name="connsiteX3" fmla="*/ 10182 w 1053952"/>
                <a:gd name="connsiteY3" fmla="*/ 75314 h 338985"/>
                <a:gd name="connsiteX4" fmla="*/ 0 w 1053952"/>
                <a:gd name="connsiteY4" fmla="*/ 12051 h 338985"/>
                <a:gd name="connsiteX5" fmla="*/ 1051044 w 1053952"/>
                <a:gd name="connsiteY5" fmla="*/ 12051 h 33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3952" h="338985">
                  <a:moveTo>
                    <a:pt x="1052542" y="0"/>
                  </a:moveTo>
                  <a:lnTo>
                    <a:pt x="1053952" y="8762"/>
                  </a:lnTo>
                  <a:cubicBezTo>
                    <a:pt x="1053952" y="191139"/>
                    <a:pt x="817898" y="338985"/>
                    <a:pt x="526711" y="338985"/>
                  </a:cubicBezTo>
                  <a:cubicBezTo>
                    <a:pt x="271923" y="338985"/>
                    <a:pt x="59345" y="225791"/>
                    <a:pt x="10182" y="75314"/>
                  </a:cubicBezTo>
                  <a:lnTo>
                    <a:pt x="0" y="12051"/>
                  </a:lnTo>
                  <a:lnTo>
                    <a:pt x="1051044" y="1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28996A-3518-416C-C826-E36896544DA9}"/>
              </a:ext>
            </a:extLst>
          </p:cNvPr>
          <p:cNvGrpSpPr/>
          <p:nvPr/>
        </p:nvGrpSpPr>
        <p:grpSpPr>
          <a:xfrm>
            <a:off x="3997995" y="3084793"/>
            <a:ext cx="1518008" cy="2095467"/>
            <a:chOff x="1649501" y="1943438"/>
            <a:chExt cx="1492398" cy="2095467"/>
          </a:xfrm>
          <a:solidFill>
            <a:schemeClr val="bg1">
              <a:lumMod val="7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5B83A8F-AB12-5414-9A50-0C540F2546B3}"/>
                </a:ext>
              </a:extLst>
            </p:cNvPr>
            <p:cNvSpPr/>
            <p:nvPr/>
          </p:nvSpPr>
          <p:spPr>
            <a:xfrm rot="10800000">
              <a:off x="1649501" y="1943438"/>
              <a:ext cx="1492398" cy="1770243"/>
            </a:xfrm>
            <a:custGeom>
              <a:avLst/>
              <a:gdLst>
                <a:gd name="connsiteX0" fmla="*/ 1492398 w 1492398"/>
                <a:gd name="connsiteY0" fmla="*/ 1770243 h 1770243"/>
                <a:gd name="connsiteX1" fmla="*/ 1473965 w 1492398"/>
                <a:gd name="connsiteY1" fmla="*/ 1770243 h 1770243"/>
                <a:gd name="connsiteX2" fmla="*/ 1472082 w 1492398"/>
                <a:gd name="connsiteY2" fmla="*/ 1757149 h 1770243"/>
                <a:gd name="connsiteX3" fmla="*/ 726814 w 1492398"/>
                <a:gd name="connsiteY3" fmla="*/ 1520916 h 1770243"/>
                <a:gd name="connsiteX4" fmla="*/ 36549 w 1492398"/>
                <a:gd name="connsiteY4" fmla="*/ 1681628 h 1770243"/>
                <a:gd name="connsiteX5" fmla="*/ 0 w 1492398"/>
                <a:gd name="connsiteY5" fmla="*/ 1722985 h 1770243"/>
                <a:gd name="connsiteX6" fmla="*/ 214118 w 1492398"/>
                <a:gd name="connsiteY6" fmla="*/ 0 h 1770243"/>
                <a:gd name="connsiteX7" fmla="*/ 1272407 w 1492398"/>
                <a:gd name="connsiteY7" fmla="*/ 0 h 177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2398" h="1770243">
                  <a:moveTo>
                    <a:pt x="1492398" y="1770243"/>
                  </a:moveTo>
                  <a:lnTo>
                    <a:pt x="1473965" y="1770243"/>
                  </a:lnTo>
                  <a:lnTo>
                    <a:pt x="1472082" y="1757149"/>
                  </a:lnTo>
                  <a:cubicBezTo>
                    <a:pt x="1433719" y="1624460"/>
                    <a:pt x="1114691" y="1520916"/>
                    <a:pt x="726814" y="1520916"/>
                  </a:cubicBezTo>
                  <a:cubicBezTo>
                    <a:pt x="416512" y="1520916"/>
                    <a:pt x="150274" y="1587184"/>
                    <a:pt x="36549" y="1681628"/>
                  </a:cubicBezTo>
                  <a:lnTo>
                    <a:pt x="0" y="1722985"/>
                  </a:lnTo>
                  <a:lnTo>
                    <a:pt x="214118" y="0"/>
                  </a:lnTo>
                  <a:lnTo>
                    <a:pt x="1272407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DCDC5ED-9FC8-E699-6AE3-BA8F992D023C}"/>
                </a:ext>
              </a:extLst>
            </p:cNvPr>
            <p:cNvSpPr/>
            <p:nvPr/>
          </p:nvSpPr>
          <p:spPr>
            <a:xfrm>
              <a:off x="1868724" y="3699920"/>
              <a:ext cx="1053952" cy="338985"/>
            </a:xfrm>
            <a:custGeom>
              <a:avLst/>
              <a:gdLst>
                <a:gd name="connsiteX0" fmla="*/ 1052542 w 1053952"/>
                <a:gd name="connsiteY0" fmla="*/ 0 h 338985"/>
                <a:gd name="connsiteX1" fmla="*/ 1053952 w 1053952"/>
                <a:gd name="connsiteY1" fmla="*/ 8762 h 338985"/>
                <a:gd name="connsiteX2" fmla="*/ 526711 w 1053952"/>
                <a:gd name="connsiteY2" fmla="*/ 338985 h 338985"/>
                <a:gd name="connsiteX3" fmla="*/ 10182 w 1053952"/>
                <a:gd name="connsiteY3" fmla="*/ 75314 h 338985"/>
                <a:gd name="connsiteX4" fmla="*/ 0 w 1053952"/>
                <a:gd name="connsiteY4" fmla="*/ 12051 h 338985"/>
                <a:gd name="connsiteX5" fmla="*/ 1051044 w 1053952"/>
                <a:gd name="connsiteY5" fmla="*/ 12051 h 338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3952" h="338985">
                  <a:moveTo>
                    <a:pt x="1052542" y="0"/>
                  </a:moveTo>
                  <a:lnTo>
                    <a:pt x="1053952" y="8762"/>
                  </a:lnTo>
                  <a:cubicBezTo>
                    <a:pt x="1053952" y="191139"/>
                    <a:pt x="817898" y="338985"/>
                    <a:pt x="526711" y="338985"/>
                  </a:cubicBezTo>
                  <a:cubicBezTo>
                    <a:pt x="271923" y="338985"/>
                    <a:pt x="59345" y="225791"/>
                    <a:pt x="10182" y="75314"/>
                  </a:cubicBezTo>
                  <a:lnTo>
                    <a:pt x="0" y="12051"/>
                  </a:lnTo>
                  <a:lnTo>
                    <a:pt x="1051044" y="120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15" name="Arc 14">
            <a:extLst>
              <a:ext uri="{FF2B5EF4-FFF2-40B4-BE49-F238E27FC236}">
                <a16:creationId xmlns:a16="http://schemas.microsoft.com/office/drawing/2014/main" id="{14C78E1D-2813-E49D-B408-F3355C24561F}"/>
              </a:ext>
            </a:extLst>
          </p:cNvPr>
          <p:cNvSpPr/>
          <p:nvPr/>
        </p:nvSpPr>
        <p:spPr>
          <a:xfrm>
            <a:off x="1568953" y="1700035"/>
            <a:ext cx="1667628" cy="526274"/>
          </a:xfrm>
          <a:prstGeom prst="arc">
            <a:avLst>
              <a:gd name="adj1" fmla="val 10730552"/>
              <a:gd name="adj2" fmla="val 535184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80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6989F1-9A50-5B7D-2175-0A618736CB9E}"/>
              </a:ext>
            </a:extLst>
          </p:cNvPr>
          <p:cNvSpPr/>
          <p:nvPr/>
        </p:nvSpPr>
        <p:spPr>
          <a:xfrm>
            <a:off x="1493908" y="1659323"/>
            <a:ext cx="3823590" cy="3433939"/>
          </a:xfrm>
          <a:prstGeom prst="rect">
            <a:avLst/>
          </a:pr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EB3526C-E7FD-00AD-99CF-B8569076BC42}"/>
              </a:ext>
            </a:extLst>
          </p:cNvPr>
          <p:cNvSpPr/>
          <p:nvPr/>
        </p:nvSpPr>
        <p:spPr>
          <a:xfrm>
            <a:off x="1578359" y="1738525"/>
            <a:ext cx="3640837" cy="3264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7EA79355-6D78-0472-7FF7-AB159CB1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49082D46-E263-0398-F35A-B4601058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02BB4A-B867-208E-9573-6431B43B8470}"/>
              </a:ext>
            </a:extLst>
          </p:cNvPr>
          <p:cNvGrpSpPr/>
          <p:nvPr/>
        </p:nvGrpSpPr>
        <p:grpSpPr>
          <a:xfrm>
            <a:off x="1799749" y="4031144"/>
            <a:ext cx="780374" cy="956022"/>
            <a:chOff x="2377642" y="2390111"/>
            <a:chExt cx="1791191" cy="21943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A78F177-2BA3-2159-35C7-FC9218DB1708}"/>
                </a:ext>
              </a:extLst>
            </p:cNvPr>
            <p:cNvSpPr/>
            <p:nvPr/>
          </p:nvSpPr>
          <p:spPr>
            <a:xfrm>
              <a:off x="2624011" y="3151758"/>
              <a:ext cx="1296586" cy="126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EBFFA5-44BC-6713-BA95-BE7BC81BF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023" y="2990850"/>
              <a:ext cx="1360488" cy="147638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D54CC652-1F15-72FF-E26E-9C69070A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642" y="2390111"/>
              <a:ext cx="1791191" cy="2194357"/>
            </a:xfrm>
            <a:custGeom>
              <a:avLst/>
              <a:gdLst>
                <a:gd name="T0" fmla="*/ 0 w 2490"/>
                <a:gd name="T1" fmla="*/ 0 h 3330"/>
                <a:gd name="T2" fmla="*/ 0 w 2490"/>
                <a:gd name="T3" fmla="*/ 3330 h 3330"/>
                <a:gd name="T4" fmla="*/ 2490 w 2490"/>
                <a:gd name="T5" fmla="*/ 3330 h 3330"/>
                <a:gd name="T6" fmla="*/ 2490 w 2490"/>
                <a:gd name="T7" fmla="*/ 0 h 3330"/>
                <a:gd name="T8" fmla="*/ 2160 w 2490"/>
                <a:gd name="T9" fmla="*/ 0 h 3330"/>
                <a:gd name="T10" fmla="*/ 2160 w 2490"/>
                <a:gd name="T11" fmla="*/ 3080 h 3330"/>
                <a:gd name="T12" fmla="*/ 330 w 2490"/>
                <a:gd name="T13" fmla="*/ 3080 h 3330"/>
                <a:gd name="T14" fmla="*/ 330 w 2490"/>
                <a:gd name="T15" fmla="*/ 0 h 3330"/>
                <a:gd name="T16" fmla="*/ 0 w 2490"/>
                <a:gd name="T17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0" h="3330">
                  <a:moveTo>
                    <a:pt x="0" y="0"/>
                  </a:moveTo>
                  <a:lnTo>
                    <a:pt x="0" y="3330"/>
                  </a:lnTo>
                  <a:lnTo>
                    <a:pt x="2490" y="3330"/>
                  </a:lnTo>
                  <a:lnTo>
                    <a:pt x="2490" y="0"/>
                  </a:lnTo>
                  <a:lnTo>
                    <a:pt x="2160" y="0"/>
                  </a:lnTo>
                  <a:lnTo>
                    <a:pt x="2160" y="3080"/>
                  </a:lnTo>
                  <a:lnTo>
                    <a:pt x="330" y="3080"/>
                  </a:lnTo>
                  <a:lnTo>
                    <a:pt x="330" y="0"/>
                  </a:lnTo>
                  <a:lnTo>
                    <a:pt x="0" y="0"/>
                  </a:lnTo>
                  <a:close/>
                </a:path>
              </a:pathLst>
            </a:custGeom>
            <a:pattFill prst="horzBrick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A269D6B3-AA3B-FC66-9B0A-A7BFEDE1160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095134" y="3291950"/>
              <a:ext cx="278794" cy="984198"/>
              <a:chOff x="13230" y="9360"/>
              <a:chExt cx="222" cy="1259"/>
            </a:xfrm>
          </p:grpSpPr>
          <p:sp>
            <p:nvSpPr>
              <p:cNvPr id="11" name="Rectangle 35">
                <a:extLst>
                  <a:ext uri="{FF2B5EF4-FFF2-40B4-BE49-F238E27FC236}">
                    <a16:creationId xmlns:a16="http://schemas.microsoft.com/office/drawing/2014/main" id="{85B3EE66-42E8-AD6B-81BA-1AAADCCF0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0" y="9366"/>
                <a:ext cx="222" cy="12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12" name="Group 9">
                <a:extLst>
                  <a:ext uri="{FF2B5EF4-FFF2-40B4-BE49-F238E27FC236}">
                    <a16:creationId xmlns:a16="http://schemas.microsoft.com/office/drawing/2014/main" id="{EDA08142-A84C-9839-FE2D-AE912B8F4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6200000">
                <a:off x="12711" y="9883"/>
                <a:ext cx="1259" cy="214"/>
                <a:chOff x="5263" y="13103"/>
                <a:chExt cx="967" cy="305"/>
              </a:xfrm>
            </p:grpSpPr>
            <p:grpSp>
              <p:nvGrpSpPr>
                <p:cNvPr id="13" name="Group 27">
                  <a:extLst>
                    <a:ext uri="{FF2B5EF4-FFF2-40B4-BE49-F238E27FC236}">
                      <a16:creationId xmlns:a16="http://schemas.microsoft.com/office/drawing/2014/main" id="{0BA2F6EF-7E8F-076E-CE8E-B478001D59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08" y="13103"/>
                  <a:ext cx="275" cy="302"/>
                  <a:chOff x="3663" y="3106"/>
                  <a:chExt cx="563" cy="404"/>
                </a:xfrm>
              </p:grpSpPr>
              <p:sp>
                <p:nvSpPr>
                  <p:cNvPr id="31" name="Oval 34">
                    <a:extLst>
                      <a:ext uri="{FF2B5EF4-FFF2-40B4-BE49-F238E27FC236}">
                        <a16:creationId xmlns:a16="http://schemas.microsoft.com/office/drawing/2014/main" id="{59711860-6500-65BD-4F90-B2798B3201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2" name="Arc 33">
                    <a:extLst>
                      <a:ext uri="{FF2B5EF4-FFF2-40B4-BE49-F238E27FC236}">
                        <a16:creationId xmlns:a16="http://schemas.microsoft.com/office/drawing/2014/main" id="{1898255F-6748-40DB-BF5C-5B0B1C2051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989" y="3106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A5FDC427-CB18-048F-A937-F93EB11D52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4" name="Arc 31">
                    <a:extLst>
                      <a:ext uri="{FF2B5EF4-FFF2-40B4-BE49-F238E27FC236}">
                        <a16:creationId xmlns:a16="http://schemas.microsoft.com/office/drawing/2014/main" id="{686EFF59-A1A2-ADD0-0059-FAA0346B7C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836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5" name="Oval 30">
                    <a:extLst>
                      <a:ext uri="{FF2B5EF4-FFF2-40B4-BE49-F238E27FC236}">
                        <a16:creationId xmlns:a16="http://schemas.microsoft.com/office/drawing/2014/main" id="{ADA4E272-BB5A-8EC5-77C4-B2CFEFAB34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6" name="Oval 29">
                    <a:extLst>
                      <a:ext uri="{FF2B5EF4-FFF2-40B4-BE49-F238E27FC236}">
                        <a16:creationId xmlns:a16="http://schemas.microsoft.com/office/drawing/2014/main" id="{F4171DB2-99AB-D4FA-68B8-7DB1CC0ED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7" name="Arc 28">
                    <a:extLst>
                      <a:ext uri="{FF2B5EF4-FFF2-40B4-BE49-F238E27FC236}">
                        <a16:creationId xmlns:a16="http://schemas.microsoft.com/office/drawing/2014/main" id="{F466E2C9-B95D-FF79-EBC2-59A80B62BF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92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14" name="Oval 26">
                  <a:extLst>
                    <a:ext uri="{FF2B5EF4-FFF2-40B4-BE49-F238E27FC236}">
                      <a16:creationId xmlns:a16="http://schemas.microsoft.com/office/drawing/2014/main" id="{4AF03CE4-03E6-11B8-BB53-69175A1D3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2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5" name="Arc 25">
                  <a:extLst>
                    <a:ext uri="{FF2B5EF4-FFF2-40B4-BE49-F238E27FC236}">
                      <a16:creationId xmlns:a16="http://schemas.microsoft.com/office/drawing/2014/main" id="{4BC45A54-CED4-CAF9-75C3-C67EAF981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549" y="13105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" name="Arc 24">
                  <a:extLst>
                    <a:ext uri="{FF2B5EF4-FFF2-40B4-BE49-F238E27FC236}">
                      <a16:creationId xmlns:a16="http://schemas.microsoft.com/office/drawing/2014/main" id="{075343F4-182A-FF5A-213B-D2E44A4A9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75" y="13109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7" name="Oval 23">
                  <a:extLst>
                    <a:ext uri="{FF2B5EF4-FFF2-40B4-BE49-F238E27FC236}">
                      <a16:creationId xmlns:a16="http://schemas.microsoft.com/office/drawing/2014/main" id="{CADDBC8C-678B-3451-5108-16651C258E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9" y="13134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8" name="Oval 22">
                  <a:extLst>
                    <a:ext uri="{FF2B5EF4-FFF2-40B4-BE49-F238E27FC236}">
                      <a16:creationId xmlns:a16="http://schemas.microsoft.com/office/drawing/2014/main" id="{62534881-AEA1-2E0D-BB54-4A729FBD2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0" y="13133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9" name="Arc 21">
                  <a:extLst>
                    <a:ext uri="{FF2B5EF4-FFF2-40B4-BE49-F238E27FC236}">
                      <a16:creationId xmlns:a16="http://schemas.microsoft.com/office/drawing/2014/main" id="{E8D02E7B-F4A0-0A02-17E0-3BECF298F8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04" y="13109"/>
                  <a:ext cx="99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0" name="Arc 20">
                  <a:extLst>
                    <a:ext uri="{FF2B5EF4-FFF2-40B4-BE49-F238E27FC236}">
                      <a16:creationId xmlns:a16="http://schemas.microsoft.com/office/drawing/2014/main" id="{9D1D00B1-D990-3D16-1C8D-1052CD1EE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326" y="13113"/>
                  <a:ext cx="104" cy="206"/>
                </a:xfrm>
                <a:custGeom>
                  <a:avLst/>
                  <a:gdLst>
                    <a:gd name="G0" fmla="+- 12064 0 0"/>
                    <a:gd name="G1" fmla="+- 21600 0 0"/>
                    <a:gd name="G2" fmla="+- 21600 0 0"/>
                    <a:gd name="T0" fmla="*/ 0 w 33426"/>
                    <a:gd name="T1" fmla="*/ 3683 h 21600"/>
                    <a:gd name="T2" fmla="*/ 33426 w 33426"/>
                    <a:gd name="T3" fmla="*/ 18400 h 21600"/>
                    <a:gd name="T4" fmla="*/ 12064 w 334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426" h="21600" fill="none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</a:path>
                    <a:path w="33426" h="21600" stroke="0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  <a:lnTo>
                        <a:pt x="12064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1" name="Line 19">
                  <a:extLst>
                    <a:ext uri="{FF2B5EF4-FFF2-40B4-BE49-F238E27FC236}">
                      <a16:creationId xmlns:a16="http://schemas.microsoft.com/office/drawing/2014/main" id="{E09B4AAE-35E6-E914-FC5D-87D23B1996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63" y="13284"/>
                  <a:ext cx="6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22" name="Group 16">
                  <a:extLst>
                    <a:ext uri="{FF2B5EF4-FFF2-40B4-BE49-F238E27FC236}">
                      <a16:creationId xmlns:a16="http://schemas.microsoft.com/office/drawing/2014/main" id="{E54EE29F-A8CB-D314-C29D-250EF8179C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64" y="13111"/>
                  <a:ext cx="166" cy="206"/>
                  <a:chOff x="5839" y="13114"/>
                  <a:chExt cx="166" cy="206"/>
                </a:xfrm>
              </p:grpSpPr>
              <p:sp>
                <p:nvSpPr>
                  <p:cNvPr id="29" name="Line 18">
                    <a:extLst>
                      <a:ext uri="{FF2B5EF4-FFF2-40B4-BE49-F238E27FC236}">
                        <a16:creationId xmlns:a16="http://schemas.microsoft.com/office/drawing/2014/main" id="{A6DA7875-D1EB-E629-1F97-909F66D06A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3" y="13287"/>
                    <a:ext cx="6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0" name="Arc 17">
                    <a:extLst>
                      <a:ext uri="{FF2B5EF4-FFF2-40B4-BE49-F238E27FC236}">
                        <a16:creationId xmlns:a16="http://schemas.microsoft.com/office/drawing/2014/main" id="{AFFBA00F-8B01-4911-EBD3-29EAC3BACE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39" y="13114"/>
                    <a:ext cx="104" cy="206"/>
                  </a:xfrm>
                  <a:custGeom>
                    <a:avLst/>
                    <a:gdLst>
                      <a:gd name="G0" fmla="+- 12064 0 0"/>
                      <a:gd name="G1" fmla="+- 21600 0 0"/>
                      <a:gd name="G2" fmla="+- 21600 0 0"/>
                      <a:gd name="T0" fmla="*/ 0 w 33426"/>
                      <a:gd name="T1" fmla="*/ 3683 h 21600"/>
                      <a:gd name="T2" fmla="*/ 33426 w 33426"/>
                      <a:gd name="T3" fmla="*/ 18400 h 21600"/>
                      <a:gd name="T4" fmla="*/ 12064 w 3342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426" h="21600" fill="none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</a:path>
                      <a:path w="33426" h="21600" stroke="0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  <a:lnTo>
                          <a:pt x="12064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23" name="Oval 15">
                  <a:extLst>
                    <a:ext uri="{FF2B5EF4-FFF2-40B4-BE49-F238E27FC236}">
                      <a16:creationId xmlns:a16="http://schemas.microsoft.com/office/drawing/2014/main" id="{E2626AD9-5AB4-05AA-3F3E-302CDC8090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9" y="13132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" name="Oval 14">
                  <a:extLst>
                    <a:ext uri="{FF2B5EF4-FFF2-40B4-BE49-F238E27FC236}">
                      <a16:creationId xmlns:a16="http://schemas.microsoft.com/office/drawing/2014/main" id="{7D2AE73F-63B3-6B17-440A-B5A9B211DE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9" y="13135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" name="Arc 13">
                  <a:extLst>
                    <a:ext uri="{FF2B5EF4-FFF2-40B4-BE49-F238E27FC236}">
                      <a16:creationId xmlns:a16="http://schemas.microsoft.com/office/drawing/2014/main" id="{B87BA900-AC2E-59BB-B00B-62DC76406F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86" y="13106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" name="Oval 12">
                  <a:extLst>
                    <a:ext uri="{FF2B5EF4-FFF2-40B4-BE49-F238E27FC236}">
                      <a16:creationId xmlns:a16="http://schemas.microsoft.com/office/drawing/2014/main" id="{A52EE643-F0C1-F2AC-4130-71CD9068D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44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" name="Arc 11">
                  <a:extLst>
                    <a:ext uri="{FF2B5EF4-FFF2-40B4-BE49-F238E27FC236}">
                      <a16:creationId xmlns:a16="http://schemas.microsoft.com/office/drawing/2014/main" id="{2B9D6F51-A62E-356A-57EB-81A5C9636C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12" y="13110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" name="Arc 10">
                  <a:extLst>
                    <a:ext uri="{FF2B5EF4-FFF2-40B4-BE49-F238E27FC236}">
                      <a16:creationId xmlns:a16="http://schemas.microsoft.com/office/drawing/2014/main" id="{93DCE98D-F4CC-64C5-6997-F4CE6869A4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844" y="13107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sp>
          <p:nvSpPr>
            <p:cNvPr id="38" name="AutoShape 7">
              <a:extLst>
                <a:ext uri="{FF2B5EF4-FFF2-40B4-BE49-F238E27FC236}">
                  <a16:creationId xmlns:a16="http://schemas.microsoft.com/office/drawing/2014/main" id="{1EF0CE9F-8516-DEED-1FF7-8CCCF40EB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610" y="4216727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AutoShape 7">
              <a:extLst>
                <a:ext uri="{FF2B5EF4-FFF2-40B4-BE49-F238E27FC236}">
                  <a16:creationId xmlns:a16="http://schemas.microsoft.com/office/drawing/2014/main" id="{992B52AB-1579-325F-2A47-9B827B23F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0271" y="3138488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A552A4-58C9-98FE-BAA5-CE0F70A25579}"/>
              </a:ext>
            </a:extLst>
          </p:cNvPr>
          <p:cNvGrpSpPr/>
          <p:nvPr/>
        </p:nvGrpSpPr>
        <p:grpSpPr>
          <a:xfrm rot="5400000">
            <a:off x="1666183" y="2380033"/>
            <a:ext cx="780374" cy="956022"/>
            <a:chOff x="2377642" y="2390111"/>
            <a:chExt cx="1791191" cy="21943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8BE5E0-DFF9-303E-B3D2-77D73C774E93}"/>
                </a:ext>
              </a:extLst>
            </p:cNvPr>
            <p:cNvSpPr/>
            <p:nvPr/>
          </p:nvSpPr>
          <p:spPr>
            <a:xfrm>
              <a:off x="2624011" y="3151758"/>
              <a:ext cx="1296586" cy="126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DAED8A-7510-4B56-FE6E-C9433903A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023" y="2990850"/>
              <a:ext cx="1360488" cy="147638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A383E92-F9D6-A2F7-FF89-1C5CD3A55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642" y="2390111"/>
              <a:ext cx="1791191" cy="2194357"/>
            </a:xfrm>
            <a:custGeom>
              <a:avLst/>
              <a:gdLst>
                <a:gd name="T0" fmla="*/ 0 w 2490"/>
                <a:gd name="T1" fmla="*/ 0 h 3330"/>
                <a:gd name="T2" fmla="*/ 0 w 2490"/>
                <a:gd name="T3" fmla="*/ 3330 h 3330"/>
                <a:gd name="T4" fmla="*/ 2490 w 2490"/>
                <a:gd name="T5" fmla="*/ 3330 h 3330"/>
                <a:gd name="T6" fmla="*/ 2490 w 2490"/>
                <a:gd name="T7" fmla="*/ 0 h 3330"/>
                <a:gd name="T8" fmla="*/ 2160 w 2490"/>
                <a:gd name="T9" fmla="*/ 0 h 3330"/>
                <a:gd name="T10" fmla="*/ 2160 w 2490"/>
                <a:gd name="T11" fmla="*/ 3080 h 3330"/>
                <a:gd name="T12" fmla="*/ 330 w 2490"/>
                <a:gd name="T13" fmla="*/ 3080 h 3330"/>
                <a:gd name="T14" fmla="*/ 330 w 2490"/>
                <a:gd name="T15" fmla="*/ 0 h 3330"/>
                <a:gd name="T16" fmla="*/ 0 w 2490"/>
                <a:gd name="T17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0" h="3330">
                  <a:moveTo>
                    <a:pt x="0" y="0"/>
                  </a:moveTo>
                  <a:lnTo>
                    <a:pt x="0" y="3330"/>
                  </a:lnTo>
                  <a:lnTo>
                    <a:pt x="2490" y="3330"/>
                  </a:lnTo>
                  <a:lnTo>
                    <a:pt x="2490" y="0"/>
                  </a:lnTo>
                  <a:lnTo>
                    <a:pt x="2160" y="0"/>
                  </a:lnTo>
                  <a:lnTo>
                    <a:pt x="2160" y="3080"/>
                  </a:lnTo>
                  <a:lnTo>
                    <a:pt x="330" y="3080"/>
                  </a:lnTo>
                  <a:lnTo>
                    <a:pt x="330" y="0"/>
                  </a:lnTo>
                  <a:lnTo>
                    <a:pt x="0" y="0"/>
                  </a:lnTo>
                  <a:close/>
                </a:path>
              </a:pathLst>
            </a:custGeom>
            <a:pattFill prst="horzBrick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39" name="Group 8">
              <a:extLst>
                <a:ext uri="{FF2B5EF4-FFF2-40B4-BE49-F238E27FC236}">
                  <a16:creationId xmlns:a16="http://schemas.microsoft.com/office/drawing/2014/main" id="{CFA08720-3A9C-002E-C42F-4BB43D85086A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095134" y="3291950"/>
              <a:ext cx="278794" cy="984198"/>
              <a:chOff x="13230" y="9360"/>
              <a:chExt cx="222" cy="1259"/>
            </a:xfrm>
          </p:grpSpPr>
          <p:sp>
            <p:nvSpPr>
              <p:cNvPr id="58" name="Rectangle 35">
                <a:extLst>
                  <a:ext uri="{FF2B5EF4-FFF2-40B4-BE49-F238E27FC236}">
                    <a16:creationId xmlns:a16="http://schemas.microsoft.com/office/drawing/2014/main" id="{B3819948-354B-1070-301A-4D01B4452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0" y="9366"/>
                <a:ext cx="222" cy="12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59" name="Group 9">
                <a:extLst>
                  <a:ext uri="{FF2B5EF4-FFF2-40B4-BE49-F238E27FC236}">
                    <a16:creationId xmlns:a16="http://schemas.microsoft.com/office/drawing/2014/main" id="{4B95AF97-EA0E-A66E-1A2E-05AC0ED36B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6200000">
                <a:off x="12711" y="9883"/>
                <a:ext cx="1259" cy="214"/>
                <a:chOff x="5263" y="13103"/>
                <a:chExt cx="967" cy="305"/>
              </a:xfrm>
            </p:grpSpPr>
            <p:grpSp>
              <p:nvGrpSpPr>
                <p:cNvPr id="60" name="Group 27">
                  <a:extLst>
                    <a:ext uri="{FF2B5EF4-FFF2-40B4-BE49-F238E27FC236}">
                      <a16:creationId xmlns:a16="http://schemas.microsoft.com/office/drawing/2014/main" id="{F3FD488C-605E-07E7-D1E0-7F180BD546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08" y="13103"/>
                  <a:ext cx="275" cy="302"/>
                  <a:chOff x="3663" y="3106"/>
                  <a:chExt cx="563" cy="404"/>
                </a:xfrm>
              </p:grpSpPr>
              <p:sp>
                <p:nvSpPr>
                  <p:cNvPr id="78" name="Oval 34">
                    <a:extLst>
                      <a:ext uri="{FF2B5EF4-FFF2-40B4-BE49-F238E27FC236}">
                        <a16:creationId xmlns:a16="http://schemas.microsoft.com/office/drawing/2014/main" id="{F5BF1B07-B673-F012-E44D-8802893B82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9" name="Arc 33">
                    <a:extLst>
                      <a:ext uri="{FF2B5EF4-FFF2-40B4-BE49-F238E27FC236}">
                        <a16:creationId xmlns:a16="http://schemas.microsoft.com/office/drawing/2014/main" id="{13C9DC49-C984-3F7B-7943-0E25756315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989" y="3106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11A0DDDC-ED7C-A1DE-AAB7-0050918779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1" name="Arc 31">
                    <a:extLst>
                      <a:ext uri="{FF2B5EF4-FFF2-40B4-BE49-F238E27FC236}">
                        <a16:creationId xmlns:a16="http://schemas.microsoft.com/office/drawing/2014/main" id="{958A33E6-4973-457C-654A-40C6C91D49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836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2" name="Oval 30">
                    <a:extLst>
                      <a:ext uri="{FF2B5EF4-FFF2-40B4-BE49-F238E27FC236}">
                        <a16:creationId xmlns:a16="http://schemas.microsoft.com/office/drawing/2014/main" id="{4512477F-7148-E086-C362-4717053C5E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3" name="Oval 29">
                    <a:extLst>
                      <a:ext uri="{FF2B5EF4-FFF2-40B4-BE49-F238E27FC236}">
                        <a16:creationId xmlns:a16="http://schemas.microsoft.com/office/drawing/2014/main" id="{74C87145-9D68-271D-F02B-A3C82091CF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4" name="Arc 28">
                    <a:extLst>
                      <a:ext uri="{FF2B5EF4-FFF2-40B4-BE49-F238E27FC236}">
                        <a16:creationId xmlns:a16="http://schemas.microsoft.com/office/drawing/2014/main" id="{E8FEDA9A-03B4-8CB6-48C1-FC2E35F3D5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92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61" name="Oval 26">
                  <a:extLst>
                    <a:ext uri="{FF2B5EF4-FFF2-40B4-BE49-F238E27FC236}">
                      <a16:creationId xmlns:a16="http://schemas.microsoft.com/office/drawing/2014/main" id="{C5E87B24-4EB9-7EB3-9C28-4C87CE20A3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2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Arc 25">
                  <a:extLst>
                    <a:ext uri="{FF2B5EF4-FFF2-40B4-BE49-F238E27FC236}">
                      <a16:creationId xmlns:a16="http://schemas.microsoft.com/office/drawing/2014/main" id="{85C95D56-D81C-252E-A5CE-583AE6E6DF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549" y="13105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" name="Arc 24">
                  <a:extLst>
                    <a:ext uri="{FF2B5EF4-FFF2-40B4-BE49-F238E27FC236}">
                      <a16:creationId xmlns:a16="http://schemas.microsoft.com/office/drawing/2014/main" id="{5C559B61-0C68-0A15-8E2F-D9B2DED99D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75" y="13109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" name="Oval 23">
                  <a:extLst>
                    <a:ext uri="{FF2B5EF4-FFF2-40B4-BE49-F238E27FC236}">
                      <a16:creationId xmlns:a16="http://schemas.microsoft.com/office/drawing/2014/main" id="{33EE9F42-E1BE-0877-95DD-75C24B2EBA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9" y="13134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" name="Oval 22">
                  <a:extLst>
                    <a:ext uri="{FF2B5EF4-FFF2-40B4-BE49-F238E27FC236}">
                      <a16:creationId xmlns:a16="http://schemas.microsoft.com/office/drawing/2014/main" id="{8AB6F20E-EFB2-35C7-E541-BB3B181F37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0" y="13133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" name="Arc 21">
                  <a:extLst>
                    <a:ext uri="{FF2B5EF4-FFF2-40B4-BE49-F238E27FC236}">
                      <a16:creationId xmlns:a16="http://schemas.microsoft.com/office/drawing/2014/main" id="{29FA683A-2FF7-632E-5A3A-3D4578FE12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04" y="13109"/>
                  <a:ext cx="99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" name="Arc 20">
                  <a:extLst>
                    <a:ext uri="{FF2B5EF4-FFF2-40B4-BE49-F238E27FC236}">
                      <a16:creationId xmlns:a16="http://schemas.microsoft.com/office/drawing/2014/main" id="{B03E43D8-FDBD-BD5F-BF80-BE62A1B8D3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326" y="13113"/>
                  <a:ext cx="104" cy="206"/>
                </a:xfrm>
                <a:custGeom>
                  <a:avLst/>
                  <a:gdLst>
                    <a:gd name="G0" fmla="+- 12064 0 0"/>
                    <a:gd name="G1" fmla="+- 21600 0 0"/>
                    <a:gd name="G2" fmla="+- 21600 0 0"/>
                    <a:gd name="T0" fmla="*/ 0 w 33426"/>
                    <a:gd name="T1" fmla="*/ 3683 h 21600"/>
                    <a:gd name="T2" fmla="*/ 33426 w 33426"/>
                    <a:gd name="T3" fmla="*/ 18400 h 21600"/>
                    <a:gd name="T4" fmla="*/ 12064 w 334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426" h="21600" fill="none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</a:path>
                    <a:path w="33426" h="21600" stroke="0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  <a:lnTo>
                        <a:pt x="12064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" name="Line 19">
                  <a:extLst>
                    <a:ext uri="{FF2B5EF4-FFF2-40B4-BE49-F238E27FC236}">
                      <a16:creationId xmlns:a16="http://schemas.microsoft.com/office/drawing/2014/main" id="{53CAD23D-5377-9101-4BF7-FD040BC17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63" y="13284"/>
                  <a:ext cx="6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69" name="Group 16">
                  <a:extLst>
                    <a:ext uri="{FF2B5EF4-FFF2-40B4-BE49-F238E27FC236}">
                      <a16:creationId xmlns:a16="http://schemas.microsoft.com/office/drawing/2014/main" id="{A26CD738-C7E1-FF1B-0D47-50C0657467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64" y="13111"/>
                  <a:ext cx="166" cy="206"/>
                  <a:chOff x="5839" y="13114"/>
                  <a:chExt cx="166" cy="206"/>
                </a:xfrm>
              </p:grpSpPr>
              <p:sp>
                <p:nvSpPr>
                  <p:cNvPr id="76" name="Line 18">
                    <a:extLst>
                      <a:ext uri="{FF2B5EF4-FFF2-40B4-BE49-F238E27FC236}">
                        <a16:creationId xmlns:a16="http://schemas.microsoft.com/office/drawing/2014/main" id="{651D54FE-0792-3047-C8DA-ED1694DA80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3" y="13287"/>
                    <a:ext cx="6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7" name="Arc 17">
                    <a:extLst>
                      <a:ext uri="{FF2B5EF4-FFF2-40B4-BE49-F238E27FC236}">
                        <a16:creationId xmlns:a16="http://schemas.microsoft.com/office/drawing/2014/main" id="{1E0381BE-2CE5-78BC-3962-762ED2DF2A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39" y="13114"/>
                    <a:ext cx="104" cy="206"/>
                  </a:xfrm>
                  <a:custGeom>
                    <a:avLst/>
                    <a:gdLst>
                      <a:gd name="G0" fmla="+- 12064 0 0"/>
                      <a:gd name="G1" fmla="+- 21600 0 0"/>
                      <a:gd name="G2" fmla="+- 21600 0 0"/>
                      <a:gd name="T0" fmla="*/ 0 w 33426"/>
                      <a:gd name="T1" fmla="*/ 3683 h 21600"/>
                      <a:gd name="T2" fmla="*/ 33426 w 33426"/>
                      <a:gd name="T3" fmla="*/ 18400 h 21600"/>
                      <a:gd name="T4" fmla="*/ 12064 w 3342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426" h="21600" fill="none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</a:path>
                      <a:path w="33426" h="21600" stroke="0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  <a:lnTo>
                          <a:pt x="12064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70" name="Oval 15">
                  <a:extLst>
                    <a:ext uri="{FF2B5EF4-FFF2-40B4-BE49-F238E27FC236}">
                      <a16:creationId xmlns:a16="http://schemas.microsoft.com/office/drawing/2014/main" id="{3BA3C6BD-F38E-8BD9-7995-F739C9308F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9" y="13132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" name="Oval 14">
                  <a:extLst>
                    <a:ext uri="{FF2B5EF4-FFF2-40B4-BE49-F238E27FC236}">
                      <a16:creationId xmlns:a16="http://schemas.microsoft.com/office/drawing/2014/main" id="{5E5F9DE1-289A-60DE-710C-04B295644C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9" y="13135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" name="Arc 13">
                  <a:extLst>
                    <a:ext uri="{FF2B5EF4-FFF2-40B4-BE49-F238E27FC236}">
                      <a16:creationId xmlns:a16="http://schemas.microsoft.com/office/drawing/2014/main" id="{17EBDDAD-BE85-CB8A-4BE2-7B79FB15F9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86" y="13106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" name="Oval 12">
                  <a:extLst>
                    <a:ext uri="{FF2B5EF4-FFF2-40B4-BE49-F238E27FC236}">
                      <a16:creationId xmlns:a16="http://schemas.microsoft.com/office/drawing/2014/main" id="{84C23A7C-6986-6D1C-AB57-28987794F8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44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" name="Arc 11">
                  <a:extLst>
                    <a:ext uri="{FF2B5EF4-FFF2-40B4-BE49-F238E27FC236}">
                      <a16:creationId xmlns:a16="http://schemas.microsoft.com/office/drawing/2014/main" id="{23E2A900-E1BA-041D-145B-B2FD3B654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12" y="13110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5" name="Arc 10">
                  <a:extLst>
                    <a:ext uri="{FF2B5EF4-FFF2-40B4-BE49-F238E27FC236}">
                      <a16:creationId xmlns:a16="http://schemas.microsoft.com/office/drawing/2014/main" id="{3A20A212-9D44-74B9-4F5A-6F42019F94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844" y="13107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sp>
          <p:nvSpPr>
            <p:cNvPr id="56" name="AutoShape 7">
              <a:extLst>
                <a:ext uri="{FF2B5EF4-FFF2-40B4-BE49-F238E27FC236}">
                  <a16:creationId xmlns:a16="http://schemas.microsoft.com/office/drawing/2014/main" id="{4B627238-6EEB-B948-57E7-37E8522CA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610" y="4216727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AutoShape 7">
              <a:extLst>
                <a:ext uri="{FF2B5EF4-FFF2-40B4-BE49-F238E27FC236}">
                  <a16:creationId xmlns:a16="http://schemas.microsoft.com/office/drawing/2014/main" id="{F09D3A9E-C3F1-4E34-1287-40FFF756C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0271" y="3138488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DC7280-BFD7-B91C-6128-188471021C49}"/>
              </a:ext>
            </a:extLst>
          </p:cNvPr>
          <p:cNvGrpSpPr/>
          <p:nvPr/>
        </p:nvGrpSpPr>
        <p:grpSpPr>
          <a:xfrm rot="18411175">
            <a:off x="4212495" y="3260983"/>
            <a:ext cx="780374" cy="956022"/>
            <a:chOff x="2377642" y="2390111"/>
            <a:chExt cx="1791191" cy="219435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75FF643-CC3C-A175-AFFD-D2F693907D1E}"/>
                </a:ext>
              </a:extLst>
            </p:cNvPr>
            <p:cNvSpPr/>
            <p:nvPr/>
          </p:nvSpPr>
          <p:spPr>
            <a:xfrm>
              <a:off x="2624011" y="3151758"/>
              <a:ext cx="1296586" cy="126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F041D2B-2049-E553-9433-D17D3F48E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023" y="2990850"/>
              <a:ext cx="1360488" cy="147638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66A5EBFD-326A-4033-3A68-42E1F7059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642" y="2390111"/>
              <a:ext cx="1791191" cy="2194357"/>
            </a:xfrm>
            <a:custGeom>
              <a:avLst/>
              <a:gdLst>
                <a:gd name="T0" fmla="*/ 0 w 2490"/>
                <a:gd name="T1" fmla="*/ 0 h 3330"/>
                <a:gd name="T2" fmla="*/ 0 w 2490"/>
                <a:gd name="T3" fmla="*/ 3330 h 3330"/>
                <a:gd name="T4" fmla="*/ 2490 w 2490"/>
                <a:gd name="T5" fmla="*/ 3330 h 3330"/>
                <a:gd name="T6" fmla="*/ 2490 w 2490"/>
                <a:gd name="T7" fmla="*/ 0 h 3330"/>
                <a:gd name="T8" fmla="*/ 2160 w 2490"/>
                <a:gd name="T9" fmla="*/ 0 h 3330"/>
                <a:gd name="T10" fmla="*/ 2160 w 2490"/>
                <a:gd name="T11" fmla="*/ 3080 h 3330"/>
                <a:gd name="T12" fmla="*/ 330 w 2490"/>
                <a:gd name="T13" fmla="*/ 3080 h 3330"/>
                <a:gd name="T14" fmla="*/ 330 w 2490"/>
                <a:gd name="T15" fmla="*/ 0 h 3330"/>
                <a:gd name="T16" fmla="*/ 0 w 2490"/>
                <a:gd name="T17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0" h="3330">
                  <a:moveTo>
                    <a:pt x="0" y="0"/>
                  </a:moveTo>
                  <a:lnTo>
                    <a:pt x="0" y="3330"/>
                  </a:lnTo>
                  <a:lnTo>
                    <a:pt x="2490" y="3330"/>
                  </a:lnTo>
                  <a:lnTo>
                    <a:pt x="2490" y="0"/>
                  </a:lnTo>
                  <a:lnTo>
                    <a:pt x="2160" y="0"/>
                  </a:lnTo>
                  <a:lnTo>
                    <a:pt x="2160" y="3080"/>
                  </a:lnTo>
                  <a:lnTo>
                    <a:pt x="330" y="3080"/>
                  </a:lnTo>
                  <a:lnTo>
                    <a:pt x="330" y="0"/>
                  </a:lnTo>
                  <a:lnTo>
                    <a:pt x="0" y="0"/>
                  </a:lnTo>
                  <a:close/>
                </a:path>
              </a:pathLst>
            </a:custGeom>
            <a:pattFill prst="horzBrick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89" name="Group 8">
              <a:extLst>
                <a:ext uri="{FF2B5EF4-FFF2-40B4-BE49-F238E27FC236}">
                  <a16:creationId xmlns:a16="http://schemas.microsoft.com/office/drawing/2014/main" id="{64654512-A742-5A18-6788-76EBE545D56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095134" y="3291950"/>
              <a:ext cx="278794" cy="984198"/>
              <a:chOff x="13230" y="9360"/>
              <a:chExt cx="222" cy="1259"/>
            </a:xfrm>
          </p:grpSpPr>
          <p:sp>
            <p:nvSpPr>
              <p:cNvPr id="92" name="Rectangle 35">
                <a:extLst>
                  <a:ext uri="{FF2B5EF4-FFF2-40B4-BE49-F238E27FC236}">
                    <a16:creationId xmlns:a16="http://schemas.microsoft.com/office/drawing/2014/main" id="{6812DFA0-E459-573C-DA6D-DC73EC2E6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0" y="9366"/>
                <a:ext cx="222" cy="12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93" name="Group 9">
                <a:extLst>
                  <a:ext uri="{FF2B5EF4-FFF2-40B4-BE49-F238E27FC236}">
                    <a16:creationId xmlns:a16="http://schemas.microsoft.com/office/drawing/2014/main" id="{A5AD1B98-656B-7C5F-F036-7E95F70296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6200000">
                <a:off x="12711" y="9883"/>
                <a:ext cx="1259" cy="214"/>
                <a:chOff x="5263" y="13103"/>
                <a:chExt cx="967" cy="305"/>
              </a:xfrm>
            </p:grpSpPr>
            <p:grpSp>
              <p:nvGrpSpPr>
                <p:cNvPr id="94" name="Group 27">
                  <a:extLst>
                    <a:ext uri="{FF2B5EF4-FFF2-40B4-BE49-F238E27FC236}">
                      <a16:creationId xmlns:a16="http://schemas.microsoft.com/office/drawing/2014/main" id="{BC7850D8-AEE9-653A-E991-977CECED7B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08" y="13103"/>
                  <a:ext cx="275" cy="302"/>
                  <a:chOff x="3663" y="3106"/>
                  <a:chExt cx="563" cy="404"/>
                </a:xfrm>
              </p:grpSpPr>
              <p:sp>
                <p:nvSpPr>
                  <p:cNvPr id="112" name="Oval 34">
                    <a:extLst>
                      <a:ext uri="{FF2B5EF4-FFF2-40B4-BE49-F238E27FC236}">
                        <a16:creationId xmlns:a16="http://schemas.microsoft.com/office/drawing/2014/main" id="{CCF77D07-3B49-E59A-7C1D-1C614935C7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3" name="Arc 33">
                    <a:extLst>
                      <a:ext uri="{FF2B5EF4-FFF2-40B4-BE49-F238E27FC236}">
                        <a16:creationId xmlns:a16="http://schemas.microsoft.com/office/drawing/2014/main" id="{A1C03183-C1A8-B14E-7B0B-7D040784B8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989" y="3106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16D56AD3-50BA-A821-6E04-FC1F73BE94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5" name="Arc 31">
                    <a:extLst>
                      <a:ext uri="{FF2B5EF4-FFF2-40B4-BE49-F238E27FC236}">
                        <a16:creationId xmlns:a16="http://schemas.microsoft.com/office/drawing/2014/main" id="{1DA72EE5-29AA-BB15-D55A-64707DF9CF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836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6" name="Oval 30">
                    <a:extLst>
                      <a:ext uri="{FF2B5EF4-FFF2-40B4-BE49-F238E27FC236}">
                        <a16:creationId xmlns:a16="http://schemas.microsoft.com/office/drawing/2014/main" id="{E9E1A6C8-3764-609A-ADAB-600E2F106C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7" name="Oval 29">
                    <a:extLst>
                      <a:ext uri="{FF2B5EF4-FFF2-40B4-BE49-F238E27FC236}">
                        <a16:creationId xmlns:a16="http://schemas.microsoft.com/office/drawing/2014/main" id="{44D017DB-02E9-4F13-38D6-EBACB9C606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8" name="Arc 28">
                    <a:extLst>
                      <a:ext uri="{FF2B5EF4-FFF2-40B4-BE49-F238E27FC236}">
                        <a16:creationId xmlns:a16="http://schemas.microsoft.com/office/drawing/2014/main" id="{7816BEA7-5E63-E24E-41C7-5E6A7976EE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92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95" name="Oval 26">
                  <a:extLst>
                    <a:ext uri="{FF2B5EF4-FFF2-40B4-BE49-F238E27FC236}">
                      <a16:creationId xmlns:a16="http://schemas.microsoft.com/office/drawing/2014/main" id="{21D7015A-7E89-333C-7F6C-DFB90CBBE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2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6" name="Arc 25">
                  <a:extLst>
                    <a:ext uri="{FF2B5EF4-FFF2-40B4-BE49-F238E27FC236}">
                      <a16:creationId xmlns:a16="http://schemas.microsoft.com/office/drawing/2014/main" id="{6B73766D-9C70-BAA9-4E7D-54CDED6BC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549" y="13105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7" name="Arc 24">
                  <a:extLst>
                    <a:ext uri="{FF2B5EF4-FFF2-40B4-BE49-F238E27FC236}">
                      <a16:creationId xmlns:a16="http://schemas.microsoft.com/office/drawing/2014/main" id="{ECFD947C-FFBE-0F5B-C55E-915B19A66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75" y="13109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8" name="Oval 23">
                  <a:extLst>
                    <a:ext uri="{FF2B5EF4-FFF2-40B4-BE49-F238E27FC236}">
                      <a16:creationId xmlns:a16="http://schemas.microsoft.com/office/drawing/2014/main" id="{3800E811-5275-39DC-AAB2-EA66AE7695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9" y="13134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9" name="Oval 22">
                  <a:extLst>
                    <a:ext uri="{FF2B5EF4-FFF2-40B4-BE49-F238E27FC236}">
                      <a16:creationId xmlns:a16="http://schemas.microsoft.com/office/drawing/2014/main" id="{2729E314-DF2C-9A1E-0A29-E42617CA8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0" y="13133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0" name="Arc 21">
                  <a:extLst>
                    <a:ext uri="{FF2B5EF4-FFF2-40B4-BE49-F238E27FC236}">
                      <a16:creationId xmlns:a16="http://schemas.microsoft.com/office/drawing/2014/main" id="{6B85DCCD-8262-F0ED-62F1-44F6BFFB11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04" y="13109"/>
                  <a:ext cx="99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1" name="Arc 20">
                  <a:extLst>
                    <a:ext uri="{FF2B5EF4-FFF2-40B4-BE49-F238E27FC236}">
                      <a16:creationId xmlns:a16="http://schemas.microsoft.com/office/drawing/2014/main" id="{64089851-D0E6-ADA6-EC82-CDA41FB72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326" y="13113"/>
                  <a:ext cx="104" cy="206"/>
                </a:xfrm>
                <a:custGeom>
                  <a:avLst/>
                  <a:gdLst>
                    <a:gd name="G0" fmla="+- 12064 0 0"/>
                    <a:gd name="G1" fmla="+- 21600 0 0"/>
                    <a:gd name="G2" fmla="+- 21600 0 0"/>
                    <a:gd name="T0" fmla="*/ 0 w 33426"/>
                    <a:gd name="T1" fmla="*/ 3683 h 21600"/>
                    <a:gd name="T2" fmla="*/ 33426 w 33426"/>
                    <a:gd name="T3" fmla="*/ 18400 h 21600"/>
                    <a:gd name="T4" fmla="*/ 12064 w 334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426" h="21600" fill="none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</a:path>
                    <a:path w="33426" h="21600" stroke="0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  <a:lnTo>
                        <a:pt x="12064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2" name="Line 19">
                  <a:extLst>
                    <a:ext uri="{FF2B5EF4-FFF2-40B4-BE49-F238E27FC236}">
                      <a16:creationId xmlns:a16="http://schemas.microsoft.com/office/drawing/2014/main" id="{A9157D3D-5A9C-50A4-5C4C-D61FC0DF6A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63" y="13284"/>
                  <a:ext cx="6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103" name="Group 16">
                  <a:extLst>
                    <a:ext uri="{FF2B5EF4-FFF2-40B4-BE49-F238E27FC236}">
                      <a16:creationId xmlns:a16="http://schemas.microsoft.com/office/drawing/2014/main" id="{E50AC337-1C32-1C27-EB53-7D9F0E1539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64" y="13111"/>
                  <a:ext cx="166" cy="206"/>
                  <a:chOff x="5839" y="13114"/>
                  <a:chExt cx="166" cy="206"/>
                </a:xfrm>
              </p:grpSpPr>
              <p:sp>
                <p:nvSpPr>
                  <p:cNvPr id="110" name="Line 18">
                    <a:extLst>
                      <a:ext uri="{FF2B5EF4-FFF2-40B4-BE49-F238E27FC236}">
                        <a16:creationId xmlns:a16="http://schemas.microsoft.com/office/drawing/2014/main" id="{27859296-D62E-102B-B7CD-10A96519D1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3" y="13287"/>
                    <a:ext cx="6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1" name="Arc 17">
                    <a:extLst>
                      <a:ext uri="{FF2B5EF4-FFF2-40B4-BE49-F238E27FC236}">
                        <a16:creationId xmlns:a16="http://schemas.microsoft.com/office/drawing/2014/main" id="{F2FD020E-F03F-06CA-4074-1EAF71D2AD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39" y="13114"/>
                    <a:ext cx="104" cy="206"/>
                  </a:xfrm>
                  <a:custGeom>
                    <a:avLst/>
                    <a:gdLst>
                      <a:gd name="G0" fmla="+- 12064 0 0"/>
                      <a:gd name="G1" fmla="+- 21600 0 0"/>
                      <a:gd name="G2" fmla="+- 21600 0 0"/>
                      <a:gd name="T0" fmla="*/ 0 w 33426"/>
                      <a:gd name="T1" fmla="*/ 3683 h 21600"/>
                      <a:gd name="T2" fmla="*/ 33426 w 33426"/>
                      <a:gd name="T3" fmla="*/ 18400 h 21600"/>
                      <a:gd name="T4" fmla="*/ 12064 w 3342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426" h="21600" fill="none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</a:path>
                      <a:path w="33426" h="21600" stroke="0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  <a:lnTo>
                          <a:pt x="12064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104" name="Oval 15">
                  <a:extLst>
                    <a:ext uri="{FF2B5EF4-FFF2-40B4-BE49-F238E27FC236}">
                      <a16:creationId xmlns:a16="http://schemas.microsoft.com/office/drawing/2014/main" id="{FBB98009-0551-BC74-B4AA-2F20C248A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9" y="13132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5" name="Oval 14">
                  <a:extLst>
                    <a:ext uri="{FF2B5EF4-FFF2-40B4-BE49-F238E27FC236}">
                      <a16:creationId xmlns:a16="http://schemas.microsoft.com/office/drawing/2014/main" id="{2D9772EB-C6D0-B227-61E5-3F5C9A590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9" y="13135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6" name="Arc 13">
                  <a:extLst>
                    <a:ext uri="{FF2B5EF4-FFF2-40B4-BE49-F238E27FC236}">
                      <a16:creationId xmlns:a16="http://schemas.microsoft.com/office/drawing/2014/main" id="{50F18AD3-CF3C-73ED-E5F8-712075C602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86" y="13106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7" name="Oval 12">
                  <a:extLst>
                    <a:ext uri="{FF2B5EF4-FFF2-40B4-BE49-F238E27FC236}">
                      <a16:creationId xmlns:a16="http://schemas.microsoft.com/office/drawing/2014/main" id="{AE414D74-F545-FB78-BCD9-9F0B0179C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44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8" name="Arc 11">
                  <a:extLst>
                    <a:ext uri="{FF2B5EF4-FFF2-40B4-BE49-F238E27FC236}">
                      <a16:creationId xmlns:a16="http://schemas.microsoft.com/office/drawing/2014/main" id="{D76930E0-DB5F-6237-32AB-F5A59BDC50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12" y="13110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9" name="Arc 10">
                  <a:extLst>
                    <a:ext uri="{FF2B5EF4-FFF2-40B4-BE49-F238E27FC236}">
                      <a16:creationId xmlns:a16="http://schemas.microsoft.com/office/drawing/2014/main" id="{0FA7D152-C6BB-C294-FFC0-518BFE27C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844" y="13107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sp>
          <p:nvSpPr>
            <p:cNvPr id="90" name="AutoShape 7">
              <a:extLst>
                <a:ext uri="{FF2B5EF4-FFF2-40B4-BE49-F238E27FC236}">
                  <a16:creationId xmlns:a16="http://schemas.microsoft.com/office/drawing/2014/main" id="{AE869549-2709-7D74-1A96-330233FE9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610" y="4216727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AutoShape 7">
              <a:extLst>
                <a:ext uri="{FF2B5EF4-FFF2-40B4-BE49-F238E27FC236}">
                  <a16:creationId xmlns:a16="http://schemas.microsoft.com/office/drawing/2014/main" id="{46B25A27-2BD5-DDCC-A3F2-A4E908A0A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0271" y="3138488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5509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6989F1-9A50-5B7D-2175-0A618736CB9E}"/>
              </a:ext>
            </a:extLst>
          </p:cNvPr>
          <p:cNvSpPr/>
          <p:nvPr/>
        </p:nvSpPr>
        <p:spPr>
          <a:xfrm>
            <a:off x="1453138" y="3076828"/>
            <a:ext cx="2721928" cy="2590118"/>
          </a:xfrm>
          <a:prstGeom prst="rect">
            <a:avLst/>
          </a:pr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EB3526C-E7FD-00AD-99CF-B8569076BC42}"/>
              </a:ext>
            </a:extLst>
          </p:cNvPr>
          <p:cNvSpPr/>
          <p:nvPr/>
        </p:nvSpPr>
        <p:spPr>
          <a:xfrm>
            <a:off x="1537589" y="3076829"/>
            <a:ext cx="2578085" cy="249984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7EA79355-6D78-0472-7FF7-AB159CB1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49082D46-E263-0398-F35A-B4601058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02BB4A-B867-208E-9573-6431B43B8470}"/>
              </a:ext>
            </a:extLst>
          </p:cNvPr>
          <p:cNvGrpSpPr/>
          <p:nvPr/>
        </p:nvGrpSpPr>
        <p:grpSpPr>
          <a:xfrm>
            <a:off x="1758979" y="4604828"/>
            <a:ext cx="780374" cy="956022"/>
            <a:chOff x="2377642" y="2390111"/>
            <a:chExt cx="1791191" cy="21943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A78F177-2BA3-2159-35C7-FC9218DB1708}"/>
                </a:ext>
              </a:extLst>
            </p:cNvPr>
            <p:cNvSpPr/>
            <p:nvPr/>
          </p:nvSpPr>
          <p:spPr>
            <a:xfrm>
              <a:off x="2624011" y="3151758"/>
              <a:ext cx="1296586" cy="126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EBFFA5-44BC-6713-BA95-BE7BC81BF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023" y="2990850"/>
              <a:ext cx="1360488" cy="147638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D54CC652-1F15-72FF-E26E-9C69070A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642" y="2390111"/>
              <a:ext cx="1791191" cy="2194357"/>
            </a:xfrm>
            <a:custGeom>
              <a:avLst/>
              <a:gdLst>
                <a:gd name="T0" fmla="*/ 0 w 2490"/>
                <a:gd name="T1" fmla="*/ 0 h 3330"/>
                <a:gd name="T2" fmla="*/ 0 w 2490"/>
                <a:gd name="T3" fmla="*/ 3330 h 3330"/>
                <a:gd name="T4" fmla="*/ 2490 w 2490"/>
                <a:gd name="T5" fmla="*/ 3330 h 3330"/>
                <a:gd name="T6" fmla="*/ 2490 w 2490"/>
                <a:gd name="T7" fmla="*/ 0 h 3330"/>
                <a:gd name="T8" fmla="*/ 2160 w 2490"/>
                <a:gd name="T9" fmla="*/ 0 h 3330"/>
                <a:gd name="T10" fmla="*/ 2160 w 2490"/>
                <a:gd name="T11" fmla="*/ 3080 h 3330"/>
                <a:gd name="T12" fmla="*/ 330 w 2490"/>
                <a:gd name="T13" fmla="*/ 3080 h 3330"/>
                <a:gd name="T14" fmla="*/ 330 w 2490"/>
                <a:gd name="T15" fmla="*/ 0 h 3330"/>
                <a:gd name="T16" fmla="*/ 0 w 2490"/>
                <a:gd name="T17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0" h="3330">
                  <a:moveTo>
                    <a:pt x="0" y="0"/>
                  </a:moveTo>
                  <a:lnTo>
                    <a:pt x="0" y="3330"/>
                  </a:lnTo>
                  <a:lnTo>
                    <a:pt x="2490" y="3330"/>
                  </a:lnTo>
                  <a:lnTo>
                    <a:pt x="2490" y="0"/>
                  </a:lnTo>
                  <a:lnTo>
                    <a:pt x="2160" y="0"/>
                  </a:lnTo>
                  <a:lnTo>
                    <a:pt x="2160" y="3080"/>
                  </a:lnTo>
                  <a:lnTo>
                    <a:pt x="330" y="3080"/>
                  </a:lnTo>
                  <a:lnTo>
                    <a:pt x="330" y="0"/>
                  </a:lnTo>
                  <a:lnTo>
                    <a:pt x="0" y="0"/>
                  </a:lnTo>
                  <a:close/>
                </a:path>
              </a:pathLst>
            </a:custGeom>
            <a:pattFill prst="horzBrick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A269D6B3-AA3B-FC66-9B0A-A7BFEDE1160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095134" y="3291950"/>
              <a:ext cx="278794" cy="984198"/>
              <a:chOff x="13230" y="9360"/>
              <a:chExt cx="222" cy="1259"/>
            </a:xfrm>
          </p:grpSpPr>
          <p:sp>
            <p:nvSpPr>
              <p:cNvPr id="11" name="Rectangle 35">
                <a:extLst>
                  <a:ext uri="{FF2B5EF4-FFF2-40B4-BE49-F238E27FC236}">
                    <a16:creationId xmlns:a16="http://schemas.microsoft.com/office/drawing/2014/main" id="{85B3EE66-42E8-AD6B-81BA-1AAADCCF0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0" y="9366"/>
                <a:ext cx="222" cy="12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12" name="Group 9">
                <a:extLst>
                  <a:ext uri="{FF2B5EF4-FFF2-40B4-BE49-F238E27FC236}">
                    <a16:creationId xmlns:a16="http://schemas.microsoft.com/office/drawing/2014/main" id="{EDA08142-A84C-9839-FE2D-AE912B8F4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6200000">
                <a:off x="12711" y="9883"/>
                <a:ext cx="1259" cy="214"/>
                <a:chOff x="5263" y="13103"/>
                <a:chExt cx="967" cy="305"/>
              </a:xfrm>
            </p:grpSpPr>
            <p:grpSp>
              <p:nvGrpSpPr>
                <p:cNvPr id="13" name="Group 27">
                  <a:extLst>
                    <a:ext uri="{FF2B5EF4-FFF2-40B4-BE49-F238E27FC236}">
                      <a16:creationId xmlns:a16="http://schemas.microsoft.com/office/drawing/2014/main" id="{0BA2F6EF-7E8F-076E-CE8E-B478001D59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08" y="13103"/>
                  <a:ext cx="275" cy="302"/>
                  <a:chOff x="3663" y="3106"/>
                  <a:chExt cx="563" cy="404"/>
                </a:xfrm>
              </p:grpSpPr>
              <p:sp>
                <p:nvSpPr>
                  <p:cNvPr id="31" name="Oval 34">
                    <a:extLst>
                      <a:ext uri="{FF2B5EF4-FFF2-40B4-BE49-F238E27FC236}">
                        <a16:creationId xmlns:a16="http://schemas.microsoft.com/office/drawing/2014/main" id="{59711860-6500-65BD-4F90-B2798B3201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2" name="Arc 33">
                    <a:extLst>
                      <a:ext uri="{FF2B5EF4-FFF2-40B4-BE49-F238E27FC236}">
                        <a16:creationId xmlns:a16="http://schemas.microsoft.com/office/drawing/2014/main" id="{1898255F-6748-40DB-BF5C-5B0B1C2051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989" y="3106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A5FDC427-CB18-048F-A937-F93EB11D52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4" name="Arc 31">
                    <a:extLst>
                      <a:ext uri="{FF2B5EF4-FFF2-40B4-BE49-F238E27FC236}">
                        <a16:creationId xmlns:a16="http://schemas.microsoft.com/office/drawing/2014/main" id="{686EFF59-A1A2-ADD0-0059-FAA0346B7C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836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5" name="Oval 30">
                    <a:extLst>
                      <a:ext uri="{FF2B5EF4-FFF2-40B4-BE49-F238E27FC236}">
                        <a16:creationId xmlns:a16="http://schemas.microsoft.com/office/drawing/2014/main" id="{ADA4E272-BB5A-8EC5-77C4-B2CFEFAB34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6" name="Oval 29">
                    <a:extLst>
                      <a:ext uri="{FF2B5EF4-FFF2-40B4-BE49-F238E27FC236}">
                        <a16:creationId xmlns:a16="http://schemas.microsoft.com/office/drawing/2014/main" id="{F4171DB2-99AB-D4FA-68B8-7DB1CC0ED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7" name="Arc 28">
                    <a:extLst>
                      <a:ext uri="{FF2B5EF4-FFF2-40B4-BE49-F238E27FC236}">
                        <a16:creationId xmlns:a16="http://schemas.microsoft.com/office/drawing/2014/main" id="{F466E2C9-B95D-FF79-EBC2-59A80B62BF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92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14" name="Oval 26">
                  <a:extLst>
                    <a:ext uri="{FF2B5EF4-FFF2-40B4-BE49-F238E27FC236}">
                      <a16:creationId xmlns:a16="http://schemas.microsoft.com/office/drawing/2014/main" id="{4AF03CE4-03E6-11B8-BB53-69175A1D3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2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5" name="Arc 25">
                  <a:extLst>
                    <a:ext uri="{FF2B5EF4-FFF2-40B4-BE49-F238E27FC236}">
                      <a16:creationId xmlns:a16="http://schemas.microsoft.com/office/drawing/2014/main" id="{4BC45A54-CED4-CAF9-75C3-C67EAF981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549" y="13105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" name="Arc 24">
                  <a:extLst>
                    <a:ext uri="{FF2B5EF4-FFF2-40B4-BE49-F238E27FC236}">
                      <a16:creationId xmlns:a16="http://schemas.microsoft.com/office/drawing/2014/main" id="{075343F4-182A-FF5A-213B-D2E44A4A9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75" y="13109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7" name="Oval 23">
                  <a:extLst>
                    <a:ext uri="{FF2B5EF4-FFF2-40B4-BE49-F238E27FC236}">
                      <a16:creationId xmlns:a16="http://schemas.microsoft.com/office/drawing/2014/main" id="{CADDBC8C-678B-3451-5108-16651C258E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9" y="13134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8" name="Oval 22">
                  <a:extLst>
                    <a:ext uri="{FF2B5EF4-FFF2-40B4-BE49-F238E27FC236}">
                      <a16:creationId xmlns:a16="http://schemas.microsoft.com/office/drawing/2014/main" id="{62534881-AEA1-2E0D-BB54-4A729FBD2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0" y="13133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9" name="Arc 21">
                  <a:extLst>
                    <a:ext uri="{FF2B5EF4-FFF2-40B4-BE49-F238E27FC236}">
                      <a16:creationId xmlns:a16="http://schemas.microsoft.com/office/drawing/2014/main" id="{E8D02E7B-F4A0-0A02-17E0-3BECF298F8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04" y="13109"/>
                  <a:ext cx="99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0" name="Arc 20">
                  <a:extLst>
                    <a:ext uri="{FF2B5EF4-FFF2-40B4-BE49-F238E27FC236}">
                      <a16:creationId xmlns:a16="http://schemas.microsoft.com/office/drawing/2014/main" id="{9D1D00B1-D990-3D16-1C8D-1052CD1EE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326" y="13113"/>
                  <a:ext cx="104" cy="206"/>
                </a:xfrm>
                <a:custGeom>
                  <a:avLst/>
                  <a:gdLst>
                    <a:gd name="G0" fmla="+- 12064 0 0"/>
                    <a:gd name="G1" fmla="+- 21600 0 0"/>
                    <a:gd name="G2" fmla="+- 21600 0 0"/>
                    <a:gd name="T0" fmla="*/ 0 w 33426"/>
                    <a:gd name="T1" fmla="*/ 3683 h 21600"/>
                    <a:gd name="T2" fmla="*/ 33426 w 33426"/>
                    <a:gd name="T3" fmla="*/ 18400 h 21600"/>
                    <a:gd name="T4" fmla="*/ 12064 w 334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426" h="21600" fill="none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</a:path>
                    <a:path w="33426" h="21600" stroke="0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  <a:lnTo>
                        <a:pt x="12064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1" name="Line 19">
                  <a:extLst>
                    <a:ext uri="{FF2B5EF4-FFF2-40B4-BE49-F238E27FC236}">
                      <a16:creationId xmlns:a16="http://schemas.microsoft.com/office/drawing/2014/main" id="{E09B4AAE-35E6-E914-FC5D-87D23B1996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63" y="13284"/>
                  <a:ext cx="6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22" name="Group 16">
                  <a:extLst>
                    <a:ext uri="{FF2B5EF4-FFF2-40B4-BE49-F238E27FC236}">
                      <a16:creationId xmlns:a16="http://schemas.microsoft.com/office/drawing/2014/main" id="{E54EE29F-A8CB-D314-C29D-250EF8179C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64" y="13111"/>
                  <a:ext cx="166" cy="206"/>
                  <a:chOff x="5839" y="13114"/>
                  <a:chExt cx="166" cy="206"/>
                </a:xfrm>
              </p:grpSpPr>
              <p:sp>
                <p:nvSpPr>
                  <p:cNvPr id="29" name="Line 18">
                    <a:extLst>
                      <a:ext uri="{FF2B5EF4-FFF2-40B4-BE49-F238E27FC236}">
                        <a16:creationId xmlns:a16="http://schemas.microsoft.com/office/drawing/2014/main" id="{A6DA7875-D1EB-E629-1F97-909F66D06A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3" y="13287"/>
                    <a:ext cx="6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0" name="Arc 17">
                    <a:extLst>
                      <a:ext uri="{FF2B5EF4-FFF2-40B4-BE49-F238E27FC236}">
                        <a16:creationId xmlns:a16="http://schemas.microsoft.com/office/drawing/2014/main" id="{AFFBA00F-8B01-4911-EBD3-29EAC3BACE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39" y="13114"/>
                    <a:ext cx="104" cy="206"/>
                  </a:xfrm>
                  <a:custGeom>
                    <a:avLst/>
                    <a:gdLst>
                      <a:gd name="G0" fmla="+- 12064 0 0"/>
                      <a:gd name="G1" fmla="+- 21600 0 0"/>
                      <a:gd name="G2" fmla="+- 21600 0 0"/>
                      <a:gd name="T0" fmla="*/ 0 w 33426"/>
                      <a:gd name="T1" fmla="*/ 3683 h 21600"/>
                      <a:gd name="T2" fmla="*/ 33426 w 33426"/>
                      <a:gd name="T3" fmla="*/ 18400 h 21600"/>
                      <a:gd name="T4" fmla="*/ 12064 w 3342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426" h="21600" fill="none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</a:path>
                      <a:path w="33426" h="21600" stroke="0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  <a:lnTo>
                          <a:pt x="12064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23" name="Oval 15">
                  <a:extLst>
                    <a:ext uri="{FF2B5EF4-FFF2-40B4-BE49-F238E27FC236}">
                      <a16:creationId xmlns:a16="http://schemas.microsoft.com/office/drawing/2014/main" id="{E2626AD9-5AB4-05AA-3F3E-302CDC8090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9" y="13132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" name="Oval 14">
                  <a:extLst>
                    <a:ext uri="{FF2B5EF4-FFF2-40B4-BE49-F238E27FC236}">
                      <a16:creationId xmlns:a16="http://schemas.microsoft.com/office/drawing/2014/main" id="{7D2AE73F-63B3-6B17-440A-B5A9B211DE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9" y="13135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" name="Arc 13">
                  <a:extLst>
                    <a:ext uri="{FF2B5EF4-FFF2-40B4-BE49-F238E27FC236}">
                      <a16:creationId xmlns:a16="http://schemas.microsoft.com/office/drawing/2014/main" id="{B87BA900-AC2E-59BB-B00B-62DC76406F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86" y="13106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" name="Oval 12">
                  <a:extLst>
                    <a:ext uri="{FF2B5EF4-FFF2-40B4-BE49-F238E27FC236}">
                      <a16:creationId xmlns:a16="http://schemas.microsoft.com/office/drawing/2014/main" id="{A52EE643-F0C1-F2AC-4130-71CD9068D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44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" name="Arc 11">
                  <a:extLst>
                    <a:ext uri="{FF2B5EF4-FFF2-40B4-BE49-F238E27FC236}">
                      <a16:creationId xmlns:a16="http://schemas.microsoft.com/office/drawing/2014/main" id="{2B9D6F51-A62E-356A-57EB-81A5C9636C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12" y="13110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" name="Arc 10">
                  <a:extLst>
                    <a:ext uri="{FF2B5EF4-FFF2-40B4-BE49-F238E27FC236}">
                      <a16:creationId xmlns:a16="http://schemas.microsoft.com/office/drawing/2014/main" id="{93DCE98D-F4CC-64C5-6997-F4CE6869A4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844" y="13107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sp>
          <p:nvSpPr>
            <p:cNvPr id="38" name="AutoShape 7">
              <a:extLst>
                <a:ext uri="{FF2B5EF4-FFF2-40B4-BE49-F238E27FC236}">
                  <a16:creationId xmlns:a16="http://schemas.microsoft.com/office/drawing/2014/main" id="{1EF0CE9F-8516-DEED-1FF7-8CCCF40EB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610" y="4216727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AutoShape 7">
              <a:extLst>
                <a:ext uri="{FF2B5EF4-FFF2-40B4-BE49-F238E27FC236}">
                  <a16:creationId xmlns:a16="http://schemas.microsoft.com/office/drawing/2014/main" id="{992B52AB-1579-325F-2A47-9B827B23F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0271" y="3138488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A552A4-58C9-98FE-BAA5-CE0F70A25579}"/>
              </a:ext>
            </a:extLst>
          </p:cNvPr>
          <p:cNvGrpSpPr/>
          <p:nvPr/>
        </p:nvGrpSpPr>
        <p:grpSpPr>
          <a:xfrm rot="5400000">
            <a:off x="1630558" y="3539660"/>
            <a:ext cx="780374" cy="956022"/>
            <a:chOff x="2377642" y="2390111"/>
            <a:chExt cx="1791191" cy="21943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8BE5E0-DFF9-303E-B3D2-77D73C774E93}"/>
                </a:ext>
              </a:extLst>
            </p:cNvPr>
            <p:cNvSpPr/>
            <p:nvPr/>
          </p:nvSpPr>
          <p:spPr>
            <a:xfrm>
              <a:off x="2624011" y="3151758"/>
              <a:ext cx="1296586" cy="126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DAED8A-7510-4B56-FE6E-C9433903A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023" y="2990850"/>
              <a:ext cx="1360488" cy="147638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A383E92-F9D6-A2F7-FF89-1C5CD3A55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642" y="2390111"/>
              <a:ext cx="1791191" cy="2194357"/>
            </a:xfrm>
            <a:custGeom>
              <a:avLst/>
              <a:gdLst>
                <a:gd name="T0" fmla="*/ 0 w 2490"/>
                <a:gd name="T1" fmla="*/ 0 h 3330"/>
                <a:gd name="T2" fmla="*/ 0 w 2490"/>
                <a:gd name="T3" fmla="*/ 3330 h 3330"/>
                <a:gd name="T4" fmla="*/ 2490 w 2490"/>
                <a:gd name="T5" fmla="*/ 3330 h 3330"/>
                <a:gd name="T6" fmla="*/ 2490 w 2490"/>
                <a:gd name="T7" fmla="*/ 0 h 3330"/>
                <a:gd name="T8" fmla="*/ 2160 w 2490"/>
                <a:gd name="T9" fmla="*/ 0 h 3330"/>
                <a:gd name="T10" fmla="*/ 2160 w 2490"/>
                <a:gd name="T11" fmla="*/ 3080 h 3330"/>
                <a:gd name="T12" fmla="*/ 330 w 2490"/>
                <a:gd name="T13" fmla="*/ 3080 h 3330"/>
                <a:gd name="T14" fmla="*/ 330 w 2490"/>
                <a:gd name="T15" fmla="*/ 0 h 3330"/>
                <a:gd name="T16" fmla="*/ 0 w 2490"/>
                <a:gd name="T17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0" h="3330">
                  <a:moveTo>
                    <a:pt x="0" y="0"/>
                  </a:moveTo>
                  <a:lnTo>
                    <a:pt x="0" y="3330"/>
                  </a:lnTo>
                  <a:lnTo>
                    <a:pt x="2490" y="3330"/>
                  </a:lnTo>
                  <a:lnTo>
                    <a:pt x="2490" y="0"/>
                  </a:lnTo>
                  <a:lnTo>
                    <a:pt x="2160" y="0"/>
                  </a:lnTo>
                  <a:lnTo>
                    <a:pt x="2160" y="3080"/>
                  </a:lnTo>
                  <a:lnTo>
                    <a:pt x="330" y="3080"/>
                  </a:lnTo>
                  <a:lnTo>
                    <a:pt x="330" y="0"/>
                  </a:lnTo>
                  <a:lnTo>
                    <a:pt x="0" y="0"/>
                  </a:lnTo>
                  <a:close/>
                </a:path>
              </a:pathLst>
            </a:custGeom>
            <a:pattFill prst="horzBrick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39" name="Group 8">
              <a:extLst>
                <a:ext uri="{FF2B5EF4-FFF2-40B4-BE49-F238E27FC236}">
                  <a16:creationId xmlns:a16="http://schemas.microsoft.com/office/drawing/2014/main" id="{CFA08720-3A9C-002E-C42F-4BB43D85086A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095134" y="3291950"/>
              <a:ext cx="278794" cy="984198"/>
              <a:chOff x="13230" y="9360"/>
              <a:chExt cx="222" cy="1259"/>
            </a:xfrm>
          </p:grpSpPr>
          <p:sp>
            <p:nvSpPr>
              <p:cNvPr id="58" name="Rectangle 35">
                <a:extLst>
                  <a:ext uri="{FF2B5EF4-FFF2-40B4-BE49-F238E27FC236}">
                    <a16:creationId xmlns:a16="http://schemas.microsoft.com/office/drawing/2014/main" id="{B3819948-354B-1070-301A-4D01B4452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0" y="9366"/>
                <a:ext cx="222" cy="12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59" name="Group 9">
                <a:extLst>
                  <a:ext uri="{FF2B5EF4-FFF2-40B4-BE49-F238E27FC236}">
                    <a16:creationId xmlns:a16="http://schemas.microsoft.com/office/drawing/2014/main" id="{4B95AF97-EA0E-A66E-1A2E-05AC0ED36B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6200000">
                <a:off x="12711" y="9883"/>
                <a:ext cx="1259" cy="214"/>
                <a:chOff x="5263" y="13103"/>
                <a:chExt cx="967" cy="305"/>
              </a:xfrm>
            </p:grpSpPr>
            <p:grpSp>
              <p:nvGrpSpPr>
                <p:cNvPr id="60" name="Group 27">
                  <a:extLst>
                    <a:ext uri="{FF2B5EF4-FFF2-40B4-BE49-F238E27FC236}">
                      <a16:creationId xmlns:a16="http://schemas.microsoft.com/office/drawing/2014/main" id="{F3FD488C-605E-07E7-D1E0-7F180BD546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08" y="13103"/>
                  <a:ext cx="275" cy="302"/>
                  <a:chOff x="3663" y="3106"/>
                  <a:chExt cx="563" cy="404"/>
                </a:xfrm>
              </p:grpSpPr>
              <p:sp>
                <p:nvSpPr>
                  <p:cNvPr id="78" name="Oval 34">
                    <a:extLst>
                      <a:ext uri="{FF2B5EF4-FFF2-40B4-BE49-F238E27FC236}">
                        <a16:creationId xmlns:a16="http://schemas.microsoft.com/office/drawing/2014/main" id="{F5BF1B07-B673-F012-E44D-8802893B82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9" name="Arc 33">
                    <a:extLst>
                      <a:ext uri="{FF2B5EF4-FFF2-40B4-BE49-F238E27FC236}">
                        <a16:creationId xmlns:a16="http://schemas.microsoft.com/office/drawing/2014/main" id="{13C9DC49-C984-3F7B-7943-0E25756315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989" y="3106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11A0DDDC-ED7C-A1DE-AAB7-0050918779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1" name="Arc 31">
                    <a:extLst>
                      <a:ext uri="{FF2B5EF4-FFF2-40B4-BE49-F238E27FC236}">
                        <a16:creationId xmlns:a16="http://schemas.microsoft.com/office/drawing/2014/main" id="{958A33E6-4973-457C-654A-40C6C91D49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836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2" name="Oval 30">
                    <a:extLst>
                      <a:ext uri="{FF2B5EF4-FFF2-40B4-BE49-F238E27FC236}">
                        <a16:creationId xmlns:a16="http://schemas.microsoft.com/office/drawing/2014/main" id="{4512477F-7148-E086-C362-4717053C5E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3" name="Oval 29">
                    <a:extLst>
                      <a:ext uri="{FF2B5EF4-FFF2-40B4-BE49-F238E27FC236}">
                        <a16:creationId xmlns:a16="http://schemas.microsoft.com/office/drawing/2014/main" id="{74C87145-9D68-271D-F02B-A3C82091CF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4" name="Arc 28">
                    <a:extLst>
                      <a:ext uri="{FF2B5EF4-FFF2-40B4-BE49-F238E27FC236}">
                        <a16:creationId xmlns:a16="http://schemas.microsoft.com/office/drawing/2014/main" id="{E8FEDA9A-03B4-8CB6-48C1-FC2E35F3D5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92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61" name="Oval 26">
                  <a:extLst>
                    <a:ext uri="{FF2B5EF4-FFF2-40B4-BE49-F238E27FC236}">
                      <a16:creationId xmlns:a16="http://schemas.microsoft.com/office/drawing/2014/main" id="{C5E87B24-4EB9-7EB3-9C28-4C87CE20A3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2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Arc 25">
                  <a:extLst>
                    <a:ext uri="{FF2B5EF4-FFF2-40B4-BE49-F238E27FC236}">
                      <a16:creationId xmlns:a16="http://schemas.microsoft.com/office/drawing/2014/main" id="{85C95D56-D81C-252E-A5CE-583AE6E6DF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549" y="13105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" name="Arc 24">
                  <a:extLst>
                    <a:ext uri="{FF2B5EF4-FFF2-40B4-BE49-F238E27FC236}">
                      <a16:creationId xmlns:a16="http://schemas.microsoft.com/office/drawing/2014/main" id="{5C559B61-0C68-0A15-8E2F-D9B2DED99D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75" y="13109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" name="Oval 23">
                  <a:extLst>
                    <a:ext uri="{FF2B5EF4-FFF2-40B4-BE49-F238E27FC236}">
                      <a16:creationId xmlns:a16="http://schemas.microsoft.com/office/drawing/2014/main" id="{33EE9F42-E1BE-0877-95DD-75C24B2EBA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9" y="13134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" name="Oval 22">
                  <a:extLst>
                    <a:ext uri="{FF2B5EF4-FFF2-40B4-BE49-F238E27FC236}">
                      <a16:creationId xmlns:a16="http://schemas.microsoft.com/office/drawing/2014/main" id="{8AB6F20E-EFB2-35C7-E541-BB3B181F37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0" y="13133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" name="Arc 21">
                  <a:extLst>
                    <a:ext uri="{FF2B5EF4-FFF2-40B4-BE49-F238E27FC236}">
                      <a16:creationId xmlns:a16="http://schemas.microsoft.com/office/drawing/2014/main" id="{29FA683A-2FF7-632E-5A3A-3D4578FE12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04" y="13109"/>
                  <a:ext cx="99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" name="Arc 20">
                  <a:extLst>
                    <a:ext uri="{FF2B5EF4-FFF2-40B4-BE49-F238E27FC236}">
                      <a16:creationId xmlns:a16="http://schemas.microsoft.com/office/drawing/2014/main" id="{B03E43D8-FDBD-BD5F-BF80-BE62A1B8D3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326" y="13113"/>
                  <a:ext cx="104" cy="206"/>
                </a:xfrm>
                <a:custGeom>
                  <a:avLst/>
                  <a:gdLst>
                    <a:gd name="G0" fmla="+- 12064 0 0"/>
                    <a:gd name="G1" fmla="+- 21600 0 0"/>
                    <a:gd name="G2" fmla="+- 21600 0 0"/>
                    <a:gd name="T0" fmla="*/ 0 w 33426"/>
                    <a:gd name="T1" fmla="*/ 3683 h 21600"/>
                    <a:gd name="T2" fmla="*/ 33426 w 33426"/>
                    <a:gd name="T3" fmla="*/ 18400 h 21600"/>
                    <a:gd name="T4" fmla="*/ 12064 w 334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426" h="21600" fill="none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</a:path>
                    <a:path w="33426" h="21600" stroke="0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  <a:lnTo>
                        <a:pt x="12064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" name="Line 19">
                  <a:extLst>
                    <a:ext uri="{FF2B5EF4-FFF2-40B4-BE49-F238E27FC236}">
                      <a16:creationId xmlns:a16="http://schemas.microsoft.com/office/drawing/2014/main" id="{53CAD23D-5377-9101-4BF7-FD040BC17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63" y="13284"/>
                  <a:ext cx="6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69" name="Group 16">
                  <a:extLst>
                    <a:ext uri="{FF2B5EF4-FFF2-40B4-BE49-F238E27FC236}">
                      <a16:creationId xmlns:a16="http://schemas.microsoft.com/office/drawing/2014/main" id="{A26CD738-C7E1-FF1B-0D47-50C0657467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64" y="13111"/>
                  <a:ext cx="166" cy="206"/>
                  <a:chOff x="5839" y="13114"/>
                  <a:chExt cx="166" cy="206"/>
                </a:xfrm>
              </p:grpSpPr>
              <p:sp>
                <p:nvSpPr>
                  <p:cNvPr id="76" name="Line 18">
                    <a:extLst>
                      <a:ext uri="{FF2B5EF4-FFF2-40B4-BE49-F238E27FC236}">
                        <a16:creationId xmlns:a16="http://schemas.microsoft.com/office/drawing/2014/main" id="{651D54FE-0792-3047-C8DA-ED1694DA80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3" y="13287"/>
                    <a:ext cx="6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7" name="Arc 17">
                    <a:extLst>
                      <a:ext uri="{FF2B5EF4-FFF2-40B4-BE49-F238E27FC236}">
                        <a16:creationId xmlns:a16="http://schemas.microsoft.com/office/drawing/2014/main" id="{1E0381BE-2CE5-78BC-3962-762ED2DF2A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39" y="13114"/>
                    <a:ext cx="104" cy="206"/>
                  </a:xfrm>
                  <a:custGeom>
                    <a:avLst/>
                    <a:gdLst>
                      <a:gd name="G0" fmla="+- 12064 0 0"/>
                      <a:gd name="G1" fmla="+- 21600 0 0"/>
                      <a:gd name="G2" fmla="+- 21600 0 0"/>
                      <a:gd name="T0" fmla="*/ 0 w 33426"/>
                      <a:gd name="T1" fmla="*/ 3683 h 21600"/>
                      <a:gd name="T2" fmla="*/ 33426 w 33426"/>
                      <a:gd name="T3" fmla="*/ 18400 h 21600"/>
                      <a:gd name="T4" fmla="*/ 12064 w 3342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426" h="21600" fill="none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</a:path>
                      <a:path w="33426" h="21600" stroke="0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  <a:lnTo>
                          <a:pt x="12064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70" name="Oval 15">
                  <a:extLst>
                    <a:ext uri="{FF2B5EF4-FFF2-40B4-BE49-F238E27FC236}">
                      <a16:creationId xmlns:a16="http://schemas.microsoft.com/office/drawing/2014/main" id="{3BA3C6BD-F38E-8BD9-7995-F739C9308F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9" y="13132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" name="Oval 14">
                  <a:extLst>
                    <a:ext uri="{FF2B5EF4-FFF2-40B4-BE49-F238E27FC236}">
                      <a16:creationId xmlns:a16="http://schemas.microsoft.com/office/drawing/2014/main" id="{5E5F9DE1-289A-60DE-710C-04B295644C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9" y="13135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" name="Arc 13">
                  <a:extLst>
                    <a:ext uri="{FF2B5EF4-FFF2-40B4-BE49-F238E27FC236}">
                      <a16:creationId xmlns:a16="http://schemas.microsoft.com/office/drawing/2014/main" id="{17EBDDAD-BE85-CB8A-4BE2-7B79FB15F9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86" y="13106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" name="Oval 12">
                  <a:extLst>
                    <a:ext uri="{FF2B5EF4-FFF2-40B4-BE49-F238E27FC236}">
                      <a16:creationId xmlns:a16="http://schemas.microsoft.com/office/drawing/2014/main" id="{84C23A7C-6986-6D1C-AB57-28987794F8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44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" name="Arc 11">
                  <a:extLst>
                    <a:ext uri="{FF2B5EF4-FFF2-40B4-BE49-F238E27FC236}">
                      <a16:creationId xmlns:a16="http://schemas.microsoft.com/office/drawing/2014/main" id="{23E2A900-E1BA-041D-145B-B2FD3B654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12" y="13110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5" name="Arc 10">
                  <a:extLst>
                    <a:ext uri="{FF2B5EF4-FFF2-40B4-BE49-F238E27FC236}">
                      <a16:creationId xmlns:a16="http://schemas.microsoft.com/office/drawing/2014/main" id="{3A20A212-9D44-74B9-4F5A-6F42019F94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844" y="13107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sp>
          <p:nvSpPr>
            <p:cNvPr id="56" name="AutoShape 7">
              <a:extLst>
                <a:ext uri="{FF2B5EF4-FFF2-40B4-BE49-F238E27FC236}">
                  <a16:creationId xmlns:a16="http://schemas.microsoft.com/office/drawing/2014/main" id="{4B627238-6EEB-B948-57E7-37E8522CA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610" y="4216727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AutoShape 7">
              <a:extLst>
                <a:ext uri="{FF2B5EF4-FFF2-40B4-BE49-F238E27FC236}">
                  <a16:creationId xmlns:a16="http://schemas.microsoft.com/office/drawing/2014/main" id="{F09D3A9E-C3F1-4E34-1287-40FFF756C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0271" y="3138488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DC7280-BFD7-B91C-6128-188471021C49}"/>
              </a:ext>
            </a:extLst>
          </p:cNvPr>
          <p:cNvGrpSpPr/>
          <p:nvPr/>
        </p:nvGrpSpPr>
        <p:grpSpPr>
          <a:xfrm rot="18411175">
            <a:off x="3107051" y="4498012"/>
            <a:ext cx="780374" cy="956022"/>
            <a:chOff x="2377642" y="2390111"/>
            <a:chExt cx="1791191" cy="219435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75FF643-CC3C-A175-AFFD-D2F693907D1E}"/>
                </a:ext>
              </a:extLst>
            </p:cNvPr>
            <p:cNvSpPr/>
            <p:nvPr/>
          </p:nvSpPr>
          <p:spPr>
            <a:xfrm>
              <a:off x="2624011" y="3151758"/>
              <a:ext cx="1296586" cy="126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F041D2B-2049-E553-9433-D17D3F48E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023" y="2990850"/>
              <a:ext cx="1360488" cy="147638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66A5EBFD-326A-4033-3A68-42E1F7059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642" y="2390111"/>
              <a:ext cx="1791191" cy="2194357"/>
            </a:xfrm>
            <a:custGeom>
              <a:avLst/>
              <a:gdLst>
                <a:gd name="T0" fmla="*/ 0 w 2490"/>
                <a:gd name="T1" fmla="*/ 0 h 3330"/>
                <a:gd name="T2" fmla="*/ 0 w 2490"/>
                <a:gd name="T3" fmla="*/ 3330 h 3330"/>
                <a:gd name="T4" fmla="*/ 2490 w 2490"/>
                <a:gd name="T5" fmla="*/ 3330 h 3330"/>
                <a:gd name="T6" fmla="*/ 2490 w 2490"/>
                <a:gd name="T7" fmla="*/ 0 h 3330"/>
                <a:gd name="T8" fmla="*/ 2160 w 2490"/>
                <a:gd name="T9" fmla="*/ 0 h 3330"/>
                <a:gd name="T10" fmla="*/ 2160 w 2490"/>
                <a:gd name="T11" fmla="*/ 3080 h 3330"/>
                <a:gd name="T12" fmla="*/ 330 w 2490"/>
                <a:gd name="T13" fmla="*/ 3080 h 3330"/>
                <a:gd name="T14" fmla="*/ 330 w 2490"/>
                <a:gd name="T15" fmla="*/ 0 h 3330"/>
                <a:gd name="T16" fmla="*/ 0 w 2490"/>
                <a:gd name="T17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0" h="3330">
                  <a:moveTo>
                    <a:pt x="0" y="0"/>
                  </a:moveTo>
                  <a:lnTo>
                    <a:pt x="0" y="3330"/>
                  </a:lnTo>
                  <a:lnTo>
                    <a:pt x="2490" y="3330"/>
                  </a:lnTo>
                  <a:lnTo>
                    <a:pt x="2490" y="0"/>
                  </a:lnTo>
                  <a:lnTo>
                    <a:pt x="2160" y="0"/>
                  </a:lnTo>
                  <a:lnTo>
                    <a:pt x="2160" y="3080"/>
                  </a:lnTo>
                  <a:lnTo>
                    <a:pt x="330" y="3080"/>
                  </a:lnTo>
                  <a:lnTo>
                    <a:pt x="330" y="0"/>
                  </a:lnTo>
                  <a:lnTo>
                    <a:pt x="0" y="0"/>
                  </a:lnTo>
                  <a:close/>
                </a:path>
              </a:pathLst>
            </a:custGeom>
            <a:pattFill prst="horzBrick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89" name="Group 8">
              <a:extLst>
                <a:ext uri="{FF2B5EF4-FFF2-40B4-BE49-F238E27FC236}">
                  <a16:creationId xmlns:a16="http://schemas.microsoft.com/office/drawing/2014/main" id="{64654512-A742-5A18-6788-76EBE545D56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095134" y="3291950"/>
              <a:ext cx="278794" cy="984198"/>
              <a:chOff x="13230" y="9360"/>
              <a:chExt cx="222" cy="1259"/>
            </a:xfrm>
          </p:grpSpPr>
          <p:sp>
            <p:nvSpPr>
              <p:cNvPr id="92" name="Rectangle 35">
                <a:extLst>
                  <a:ext uri="{FF2B5EF4-FFF2-40B4-BE49-F238E27FC236}">
                    <a16:creationId xmlns:a16="http://schemas.microsoft.com/office/drawing/2014/main" id="{6812DFA0-E459-573C-DA6D-DC73EC2E6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0" y="9366"/>
                <a:ext cx="222" cy="12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93" name="Group 9">
                <a:extLst>
                  <a:ext uri="{FF2B5EF4-FFF2-40B4-BE49-F238E27FC236}">
                    <a16:creationId xmlns:a16="http://schemas.microsoft.com/office/drawing/2014/main" id="{A5AD1B98-656B-7C5F-F036-7E95F70296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6200000">
                <a:off x="12711" y="9883"/>
                <a:ext cx="1259" cy="214"/>
                <a:chOff x="5263" y="13103"/>
                <a:chExt cx="967" cy="305"/>
              </a:xfrm>
            </p:grpSpPr>
            <p:grpSp>
              <p:nvGrpSpPr>
                <p:cNvPr id="94" name="Group 27">
                  <a:extLst>
                    <a:ext uri="{FF2B5EF4-FFF2-40B4-BE49-F238E27FC236}">
                      <a16:creationId xmlns:a16="http://schemas.microsoft.com/office/drawing/2014/main" id="{BC7850D8-AEE9-653A-E991-977CECED7B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08" y="13103"/>
                  <a:ext cx="275" cy="302"/>
                  <a:chOff x="3663" y="3106"/>
                  <a:chExt cx="563" cy="404"/>
                </a:xfrm>
              </p:grpSpPr>
              <p:sp>
                <p:nvSpPr>
                  <p:cNvPr id="112" name="Oval 34">
                    <a:extLst>
                      <a:ext uri="{FF2B5EF4-FFF2-40B4-BE49-F238E27FC236}">
                        <a16:creationId xmlns:a16="http://schemas.microsoft.com/office/drawing/2014/main" id="{CCF77D07-3B49-E59A-7C1D-1C614935C7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3" name="Arc 33">
                    <a:extLst>
                      <a:ext uri="{FF2B5EF4-FFF2-40B4-BE49-F238E27FC236}">
                        <a16:creationId xmlns:a16="http://schemas.microsoft.com/office/drawing/2014/main" id="{A1C03183-C1A8-B14E-7B0B-7D040784B8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989" y="3106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16D56AD3-50BA-A821-6E04-FC1F73BE94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5" name="Arc 31">
                    <a:extLst>
                      <a:ext uri="{FF2B5EF4-FFF2-40B4-BE49-F238E27FC236}">
                        <a16:creationId xmlns:a16="http://schemas.microsoft.com/office/drawing/2014/main" id="{1DA72EE5-29AA-BB15-D55A-64707DF9CF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836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6" name="Oval 30">
                    <a:extLst>
                      <a:ext uri="{FF2B5EF4-FFF2-40B4-BE49-F238E27FC236}">
                        <a16:creationId xmlns:a16="http://schemas.microsoft.com/office/drawing/2014/main" id="{E9E1A6C8-3764-609A-ADAB-600E2F106C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7" name="Oval 29">
                    <a:extLst>
                      <a:ext uri="{FF2B5EF4-FFF2-40B4-BE49-F238E27FC236}">
                        <a16:creationId xmlns:a16="http://schemas.microsoft.com/office/drawing/2014/main" id="{44D017DB-02E9-4F13-38D6-EBACB9C606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8" name="Arc 28">
                    <a:extLst>
                      <a:ext uri="{FF2B5EF4-FFF2-40B4-BE49-F238E27FC236}">
                        <a16:creationId xmlns:a16="http://schemas.microsoft.com/office/drawing/2014/main" id="{7816BEA7-5E63-E24E-41C7-5E6A7976EE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92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95" name="Oval 26">
                  <a:extLst>
                    <a:ext uri="{FF2B5EF4-FFF2-40B4-BE49-F238E27FC236}">
                      <a16:creationId xmlns:a16="http://schemas.microsoft.com/office/drawing/2014/main" id="{21D7015A-7E89-333C-7F6C-DFB90CBBE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2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6" name="Arc 25">
                  <a:extLst>
                    <a:ext uri="{FF2B5EF4-FFF2-40B4-BE49-F238E27FC236}">
                      <a16:creationId xmlns:a16="http://schemas.microsoft.com/office/drawing/2014/main" id="{6B73766D-9C70-BAA9-4E7D-54CDED6BC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549" y="13105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7" name="Arc 24">
                  <a:extLst>
                    <a:ext uri="{FF2B5EF4-FFF2-40B4-BE49-F238E27FC236}">
                      <a16:creationId xmlns:a16="http://schemas.microsoft.com/office/drawing/2014/main" id="{ECFD947C-FFBE-0F5B-C55E-915B19A66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75" y="13109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8" name="Oval 23">
                  <a:extLst>
                    <a:ext uri="{FF2B5EF4-FFF2-40B4-BE49-F238E27FC236}">
                      <a16:creationId xmlns:a16="http://schemas.microsoft.com/office/drawing/2014/main" id="{3800E811-5275-39DC-AAB2-EA66AE7695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9" y="13134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9" name="Oval 22">
                  <a:extLst>
                    <a:ext uri="{FF2B5EF4-FFF2-40B4-BE49-F238E27FC236}">
                      <a16:creationId xmlns:a16="http://schemas.microsoft.com/office/drawing/2014/main" id="{2729E314-DF2C-9A1E-0A29-E42617CA8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0" y="13133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0" name="Arc 21">
                  <a:extLst>
                    <a:ext uri="{FF2B5EF4-FFF2-40B4-BE49-F238E27FC236}">
                      <a16:creationId xmlns:a16="http://schemas.microsoft.com/office/drawing/2014/main" id="{6B85DCCD-8262-F0ED-62F1-44F6BFFB11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04" y="13109"/>
                  <a:ext cx="99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1" name="Arc 20">
                  <a:extLst>
                    <a:ext uri="{FF2B5EF4-FFF2-40B4-BE49-F238E27FC236}">
                      <a16:creationId xmlns:a16="http://schemas.microsoft.com/office/drawing/2014/main" id="{64089851-D0E6-ADA6-EC82-CDA41FB72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326" y="13113"/>
                  <a:ext cx="104" cy="206"/>
                </a:xfrm>
                <a:custGeom>
                  <a:avLst/>
                  <a:gdLst>
                    <a:gd name="G0" fmla="+- 12064 0 0"/>
                    <a:gd name="G1" fmla="+- 21600 0 0"/>
                    <a:gd name="G2" fmla="+- 21600 0 0"/>
                    <a:gd name="T0" fmla="*/ 0 w 33426"/>
                    <a:gd name="T1" fmla="*/ 3683 h 21600"/>
                    <a:gd name="T2" fmla="*/ 33426 w 33426"/>
                    <a:gd name="T3" fmla="*/ 18400 h 21600"/>
                    <a:gd name="T4" fmla="*/ 12064 w 334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426" h="21600" fill="none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</a:path>
                    <a:path w="33426" h="21600" stroke="0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  <a:lnTo>
                        <a:pt x="12064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2" name="Line 19">
                  <a:extLst>
                    <a:ext uri="{FF2B5EF4-FFF2-40B4-BE49-F238E27FC236}">
                      <a16:creationId xmlns:a16="http://schemas.microsoft.com/office/drawing/2014/main" id="{A9157D3D-5A9C-50A4-5C4C-D61FC0DF6A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63" y="13284"/>
                  <a:ext cx="6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103" name="Group 16">
                  <a:extLst>
                    <a:ext uri="{FF2B5EF4-FFF2-40B4-BE49-F238E27FC236}">
                      <a16:creationId xmlns:a16="http://schemas.microsoft.com/office/drawing/2014/main" id="{E50AC337-1C32-1C27-EB53-7D9F0E1539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64" y="13111"/>
                  <a:ext cx="166" cy="206"/>
                  <a:chOff x="5839" y="13114"/>
                  <a:chExt cx="166" cy="206"/>
                </a:xfrm>
              </p:grpSpPr>
              <p:sp>
                <p:nvSpPr>
                  <p:cNvPr id="110" name="Line 18">
                    <a:extLst>
                      <a:ext uri="{FF2B5EF4-FFF2-40B4-BE49-F238E27FC236}">
                        <a16:creationId xmlns:a16="http://schemas.microsoft.com/office/drawing/2014/main" id="{27859296-D62E-102B-B7CD-10A96519D1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3" y="13287"/>
                    <a:ext cx="6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1" name="Arc 17">
                    <a:extLst>
                      <a:ext uri="{FF2B5EF4-FFF2-40B4-BE49-F238E27FC236}">
                        <a16:creationId xmlns:a16="http://schemas.microsoft.com/office/drawing/2014/main" id="{F2FD020E-F03F-06CA-4074-1EAF71D2AD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39" y="13114"/>
                    <a:ext cx="104" cy="206"/>
                  </a:xfrm>
                  <a:custGeom>
                    <a:avLst/>
                    <a:gdLst>
                      <a:gd name="G0" fmla="+- 12064 0 0"/>
                      <a:gd name="G1" fmla="+- 21600 0 0"/>
                      <a:gd name="G2" fmla="+- 21600 0 0"/>
                      <a:gd name="T0" fmla="*/ 0 w 33426"/>
                      <a:gd name="T1" fmla="*/ 3683 h 21600"/>
                      <a:gd name="T2" fmla="*/ 33426 w 33426"/>
                      <a:gd name="T3" fmla="*/ 18400 h 21600"/>
                      <a:gd name="T4" fmla="*/ 12064 w 3342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426" h="21600" fill="none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</a:path>
                      <a:path w="33426" h="21600" stroke="0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  <a:lnTo>
                          <a:pt x="12064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104" name="Oval 15">
                  <a:extLst>
                    <a:ext uri="{FF2B5EF4-FFF2-40B4-BE49-F238E27FC236}">
                      <a16:creationId xmlns:a16="http://schemas.microsoft.com/office/drawing/2014/main" id="{FBB98009-0551-BC74-B4AA-2F20C248A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9" y="13132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5" name="Oval 14">
                  <a:extLst>
                    <a:ext uri="{FF2B5EF4-FFF2-40B4-BE49-F238E27FC236}">
                      <a16:creationId xmlns:a16="http://schemas.microsoft.com/office/drawing/2014/main" id="{2D9772EB-C6D0-B227-61E5-3F5C9A590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9" y="13135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6" name="Arc 13">
                  <a:extLst>
                    <a:ext uri="{FF2B5EF4-FFF2-40B4-BE49-F238E27FC236}">
                      <a16:creationId xmlns:a16="http://schemas.microsoft.com/office/drawing/2014/main" id="{50F18AD3-CF3C-73ED-E5F8-712075C602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86" y="13106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7" name="Oval 12">
                  <a:extLst>
                    <a:ext uri="{FF2B5EF4-FFF2-40B4-BE49-F238E27FC236}">
                      <a16:creationId xmlns:a16="http://schemas.microsoft.com/office/drawing/2014/main" id="{AE414D74-F545-FB78-BCD9-9F0B0179C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44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8" name="Arc 11">
                  <a:extLst>
                    <a:ext uri="{FF2B5EF4-FFF2-40B4-BE49-F238E27FC236}">
                      <a16:creationId xmlns:a16="http://schemas.microsoft.com/office/drawing/2014/main" id="{D76930E0-DB5F-6237-32AB-F5A59BDC50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12" y="13110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9" name="Arc 10">
                  <a:extLst>
                    <a:ext uri="{FF2B5EF4-FFF2-40B4-BE49-F238E27FC236}">
                      <a16:creationId xmlns:a16="http://schemas.microsoft.com/office/drawing/2014/main" id="{0FA7D152-C6BB-C294-FFC0-518BFE27C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844" y="13107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sp>
          <p:nvSpPr>
            <p:cNvPr id="90" name="AutoShape 7">
              <a:extLst>
                <a:ext uri="{FF2B5EF4-FFF2-40B4-BE49-F238E27FC236}">
                  <a16:creationId xmlns:a16="http://schemas.microsoft.com/office/drawing/2014/main" id="{AE869549-2709-7D74-1A96-330233FE9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610" y="4216727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AutoShape 7">
              <a:extLst>
                <a:ext uri="{FF2B5EF4-FFF2-40B4-BE49-F238E27FC236}">
                  <a16:creationId xmlns:a16="http://schemas.microsoft.com/office/drawing/2014/main" id="{46B25A27-2BD5-DDCC-A3F2-A4E908A0A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0271" y="3138488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606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EB3526C-E7FD-00AD-99CF-B8569076BC42}"/>
              </a:ext>
            </a:extLst>
          </p:cNvPr>
          <p:cNvSpPr/>
          <p:nvPr/>
        </p:nvSpPr>
        <p:spPr>
          <a:xfrm>
            <a:off x="535112" y="1185728"/>
            <a:ext cx="3640837" cy="3264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A78F177-2BA3-2159-35C7-FC9218DB1708}"/>
              </a:ext>
            </a:extLst>
          </p:cNvPr>
          <p:cNvSpPr/>
          <p:nvPr/>
        </p:nvSpPr>
        <p:spPr>
          <a:xfrm>
            <a:off x="1580764" y="2598961"/>
            <a:ext cx="1296586" cy="1268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FEBFFA5-44BC-6713-BA95-BE7BC81BF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776" y="2438053"/>
            <a:ext cx="1360488" cy="147638"/>
          </a:xfrm>
          <a:prstGeom prst="rect">
            <a:avLst/>
          </a:prstGeom>
          <a:pattFill prst="wdDn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D54CC652-1F15-72FF-E26E-9C69070A592C}"/>
              </a:ext>
            </a:extLst>
          </p:cNvPr>
          <p:cNvSpPr>
            <a:spLocks/>
          </p:cNvSpPr>
          <p:nvPr/>
        </p:nvSpPr>
        <p:spPr bwMode="auto">
          <a:xfrm>
            <a:off x="5023473" y="1992350"/>
            <a:ext cx="2133788" cy="2024107"/>
          </a:xfrm>
          <a:custGeom>
            <a:avLst/>
            <a:gdLst>
              <a:gd name="T0" fmla="*/ 0 w 2490"/>
              <a:gd name="T1" fmla="*/ 0 h 3330"/>
              <a:gd name="T2" fmla="*/ 0 w 2490"/>
              <a:gd name="T3" fmla="*/ 3330 h 3330"/>
              <a:gd name="T4" fmla="*/ 2490 w 2490"/>
              <a:gd name="T5" fmla="*/ 3330 h 3330"/>
              <a:gd name="T6" fmla="*/ 2490 w 2490"/>
              <a:gd name="T7" fmla="*/ 0 h 3330"/>
              <a:gd name="T8" fmla="*/ 2160 w 2490"/>
              <a:gd name="T9" fmla="*/ 0 h 3330"/>
              <a:gd name="T10" fmla="*/ 2160 w 2490"/>
              <a:gd name="T11" fmla="*/ 3080 h 3330"/>
              <a:gd name="T12" fmla="*/ 330 w 2490"/>
              <a:gd name="T13" fmla="*/ 3080 h 3330"/>
              <a:gd name="T14" fmla="*/ 330 w 2490"/>
              <a:gd name="T15" fmla="*/ 0 h 3330"/>
              <a:gd name="T16" fmla="*/ 0 w 2490"/>
              <a:gd name="T17" fmla="*/ 0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3330">
                <a:moveTo>
                  <a:pt x="0" y="0"/>
                </a:moveTo>
                <a:lnTo>
                  <a:pt x="0" y="3330"/>
                </a:lnTo>
                <a:lnTo>
                  <a:pt x="2490" y="3330"/>
                </a:lnTo>
                <a:lnTo>
                  <a:pt x="2490" y="0"/>
                </a:lnTo>
                <a:lnTo>
                  <a:pt x="2160" y="0"/>
                </a:lnTo>
                <a:lnTo>
                  <a:pt x="2160" y="3080"/>
                </a:lnTo>
                <a:lnTo>
                  <a:pt x="330" y="3080"/>
                </a:lnTo>
                <a:lnTo>
                  <a:pt x="330" y="0"/>
                </a:lnTo>
                <a:lnTo>
                  <a:pt x="0" y="0"/>
                </a:lnTo>
                <a:close/>
              </a:path>
            </a:pathLst>
          </a:custGeom>
          <a:pattFill prst="horzBrick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A269D6B3-AA3B-FC66-9B0A-A7BFEDE1160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051887" y="2739153"/>
            <a:ext cx="278794" cy="984198"/>
            <a:chOff x="13230" y="9360"/>
            <a:chExt cx="222" cy="1259"/>
          </a:xfrm>
        </p:grpSpPr>
        <p:sp>
          <p:nvSpPr>
            <p:cNvPr id="11" name="Rectangle 35">
              <a:extLst>
                <a:ext uri="{FF2B5EF4-FFF2-40B4-BE49-F238E27FC236}">
                  <a16:creationId xmlns:a16="http://schemas.microsoft.com/office/drawing/2014/main" id="{85B3EE66-42E8-AD6B-81BA-1AAADCCF0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0" y="9366"/>
              <a:ext cx="222" cy="12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EDA08142-A84C-9839-FE2D-AE912B8F4C28}"/>
                </a:ext>
              </a:extLst>
            </p:cNvPr>
            <p:cNvGrpSpPr>
              <a:grpSpLocks/>
            </p:cNvGrpSpPr>
            <p:nvPr/>
          </p:nvGrpSpPr>
          <p:grpSpPr bwMode="auto">
            <a:xfrm rot="-16200000">
              <a:off x="12711" y="9883"/>
              <a:ext cx="1259" cy="214"/>
              <a:chOff x="5263" y="13103"/>
              <a:chExt cx="967" cy="305"/>
            </a:xfrm>
          </p:grpSpPr>
          <p:grpSp>
            <p:nvGrpSpPr>
              <p:cNvPr id="13" name="Group 27">
                <a:extLst>
                  <a:ext uri="{FF2B5EF4-FFF2-40B4-BE49-F238E27FC236}">
                    <a16:creationId xmlns:a16="http://schemas.microsoft.com/office/drawing/2014/main" id="{0BA2F6EF-7E8F-076E-CE8E-B478001D59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08" y="13103"/>
                <a:ext cx="275" cy="302"/>
                <a:chOff x="3663" y="3106"/>
                <a:chExt cx="563" cy="404"/>
              </a:xfrm>
            </p:grpSpPr>
            <p:sp>
              <p:nvSpPr>
                <p:cNvPr id="31" name="Oval 34">
                  <a:extLst>
                    <a:ext uri="{FF2B5EF4-FFF2-40B4-BE49-F238E27FC236}">
                      <a16:creationId xmlns:a16="http://schemas.microsoft.com/office/drawing/2014/main" id="{59711860-6500-65BD-4F90-B2798B320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4" y="3145"/>
                  <a:ext cx="118" cy="365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2" name="Arc 33">
                  <a:extLst>
                    <a:ext uri="{FF2B5EF4-FFF2-40B4-BE49-F238E27FC236}">
                      <a16:creationId xmlns:a16="http://schemas.microsoft.com/office/drawing/2014/main" id="{1898255F-6748-40DB-BF5C-5B0B1C2051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989" y="3106"/>
                  <a:ext cx="201" cy="164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5FDC427-CB18-048F-A937-F93EB11D52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8" y="3144"/>
                  <a:ext cx="118" cy="365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" name="Arc 31">
                  <a:extLst>
                    <a:ext uri="{FF2B5EF4-FFF2-40B4-BE49-F238E27FC236}">
                      <a16:creationId xmlns:a16="http://schemas.microsoft.com/office/drawing/2014/main" id="{686EFF59-A1A2-ADD0-0059-FAA0346B7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836" y="3112"/>
                  <a:ext cx="201" cy="164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" name="Oval 30">
                  <a:extLst>
                    <a:ext uri="{FF2B5EF4-FFF2-40B4-BE49-F238E27FC236}">
                      <a16:creationId xmlns:a16="http://schemas.microsoft.com/office/drawing/2014/main" id="{ADA4E272-BB5A-8EC5-77C4-B2CFEFAB34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3" y="3145"/>
                  <a:ext cx="118" cy="365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" name="Oval 29">
                  <a:extLst>
                    <a:ext uri="{FF2B5EF4-FFF2-40B4-BE49-F238E27FC236}">
                      <a16:creationId xmlns:a16="http://schemas.microsoft.com/office/drawing/2014/main" id="{F4171DB2-99AB-D4FA-68B8-7DB1CC0EDF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8" y="3144"/>
                  <a:ext cx="118" cy="365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" name="Arc 28">
                  <a:extLst>
                    <a:ext uri="{FF2B5EF4-FFF2-40B4-BE49-F238E27FC236}">
                      <a16:creationId xmlns:a16="http://schemas.microsoft.com/office/drawing/2014/main" id="{F466E2C9-B95D-FF79-EBC2-59A80B62BF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92" y="3112"/>
                  <a:ext cx="201" cy="164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4" name="Oval 26">
                <a:extLst>
                  <a:ext uri="{FF2B5EF4-FFF2-40B4-BE49-F238E27FC236}">
                    <a16:creationId xmlns:a16="http://schemas.microsoft.com/office/drawing/2014/main" id="{4AF03CE4-03E6-11B8-BB53-69175A1D3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" y="13134"/>
                <a:ext cx="58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" name="Arc 25">
                <a:extLst>
                  <a:ext uri="{FF2B5EF4-FFF2-40B4-BE49-F238E27FC236}">
                    <a16:creationId xmlns:a16="http://schemas.microsoft.com/office/drawing/2014/main" id="{4BC45A54-CED4-CAF9-75C3-C67EAF98160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549" y="13105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" name="Arc 24">
                <a:extLst>
                  <a:ext uri="{FF2B5EF4-FFF2-40B4-BE49-F238E27FC236}">
                    <a16:creationId xmlns:a16="http://schemas.microsoft.com/office/drawing/2014/main" id="{075343F4-182A-FF5A-213B-D2E44A4A97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75" y="13109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" name="Oval 23">
                <a:extLst>
                  <a:ext uri="{FF2B5EF4-FFF2-40B4-BE49-F238E27FC236}">
                    <a16:creationId xmlns:a16="http://schemas.microsoft.com/office/drawing/2014/main" id="{CADDBC8C-678B-3451-5108-16651C258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9" y="13134"/>
                <a:ext cx="57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Oval 22">
                <a:extLst>
                  <a:ext uri="{FF2B5EF4-FFF2-40B4-BE49-F238E27FC236}">
                    <a16:creationId xmlns:a16="http://schemas.microsoft.com/office/drawing/2014/main" id="{62534881-AEA1-2E0D-BB54-4A729FBD2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0" y="13133"/>
                <a:ext cx="57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" name="Arc 21">
                <a:extLst>
                  <a:ext uri="{FF2B5EF4-FFF2-40B4-BE49-F238E27FC236}">
                    <a16:creationId xmlns:a16="http://schemas.microsoft.com/office/drawing/2014/main" id="{E8D02E7B-F4A0-0A02-17E0-3BECF298F8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04" y="13109"/>
                <a:ext cx="99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Arc 20">
                <a:extLst>
                  <a:ext uri="{FF2B5EF4-FFF2-40B4-BE49-F238E27FC236}">
                    <a16:creationId xmlns:a16="http://schemas.microsoft.com/office/drawing/2014/main" id="{9D1D00B1-D990-3D16-1C8D-1052CD1EEAE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326" y="13113"/>
                <a:ext cx="104" cy="206"/>
              </a:xfrm>
              <a:custGeom>
                <a:avLst/>
                <a:gdLst>
                  <a:gd name="G0" fmla="+- 12064 0 0"/>
                  <a:gd name="G1" fmla="+- 21600 0 0"/>
                  <a:gd name="G2" fmla="+- 21600 0 0"/>
                  <a:gd name="T0" fmla="*/ 0 w 33426"/>
                  <a:gd name="T1" fmla="*/ 3683 h 21600"/>
                  <a:gd name="T2" fmla="*/ 33426 w 33426"/>
                  <a:gd name="T3" fmla="*/ 18400 h 21600"/>
                  <a:gd name="T4" fmla="*/ 12064 w 334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426" h="21600" fill="none" extrusionOk="0">
                    <a:moveTo>
                      <a:pt x="-1" y="3682"/>
                    </a:moveTo>
                    <a:cubicBezTo>
                      <a:pt x="3565" y="1282"/>
                      <a:pt x="7765" y="0"/>
                      <a:pt x="12064" y="0"/>
                    </a:cubicBezTo>
                    <a:cubicBezTo>
                      <a:pt x="22757" y="0"/>
                      <a:pt x="31841" y="7824"/>
                      <a:pt x="33425" y="18400"/>
                    </a:cubicBezTo>
                  </a:path>
                  <a:path w="33426" h="21600" stroke="0" extrusionOk="0">
                    <a:moveTo>
                      <a:pt x="-1" y="3682"/>
                    </a:moveTo>
                    <a:cubicBezTo>
                      <a:pt x="3565" y="1282"/>
                      <a:pt x="7765" y="0"/>
                      <a:pt x="12064" y="0"/>
                    </a:cubicBezTo>
                    <a:cubicBezTo>
                      <a:pt x="22757" y="0"/>
                      <a:pt x="31841" y="7824"/>
                      <a:pt x="33425" y="18400"/>
                    </a:cubicBezTo>
                    <a:lnTo>
                      <a:pt x="12064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Line 19">
                <a:extLst>
                  <a:ext uri="{FF2B5EF4-FFF2-40B4-BE49-F238E27FC236}">
                    <a16:creationId xmlns:a16="http://schemas.microsoft.com/office/drawing/2014/main" id="{E09B4AAE-35E6-E914-FC5D-87D23B199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3" y="13284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2" name="Group 16">
                <a:extLst>
                  <a:ext uri="{FF2B5EF4-FFF2-40B4-BE49-F238E27FC236}">
                    <a16:creationId xmlns:a16="http://schemas.microsoft.com/office/drawing/2014/main" id="{E54EE29F-A8CB-D314-C29D-250EF8179C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64" y="13111"/>
                <a:ext cx="166" cy="206"/>
                <a:chOff x="5839" y="13114"/>
                <a:chExt cx="166" cy="206"/>
              </a:xfrm>
            </p:grpSpPr>
            <p:sp>
              <p:nvSpPr>
                <p:cNvPr id="29" name="Line 18">
                  <a:extLst>
                    <a:ext uri="{FF2B5EF4-FFF2-40B4-BE49-F238E27FC236}">
                      <a16:creationId xmlns:a16="http://schemas.microsoft.com/office/drawing/2014/main" id="{A6DA7875-D1EB-E629-1F97-909F66D06A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13287"/>
                  <a:ext cx="6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" name="Arc 17">
                  <a:extLst>
                    <a:ext uri="{FF2B5EF4-FFF2-40B4-BE49-F238E27FC236}">
                      <a16:creationId xmlns:a16="http://schemas.microsoft.com/office/drawing/2014/main" id="{AFFBA00F-8B01-4911-EBD3-29EAC3BAC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9" y="13114"/>
                  <a:ext cx="104" cy="206"/>
                </a:xfrm>
                <a:custGeom>
                  <a:avLst/>
                  <a:gdLst>
                    <a:gd name="G0" fmla="+- 12064 0 0"/>
                    <a:gd name="G1" fmla="+- 21600 0 0"/>
                    <a:gd name="G2" fmla="+- 21600 0 0"/>
                    <a:gd name="T0" fmla="*/ 0 w 33426"/>
                    <a:gd name="T1" fmla="*/ 3683 h 21600"/>
                    <a:gd name="T2" fmla="*/ 33426 w 33426"/>
                    <a:gd name="T3" fmla="*/ 18400 h 21600"/>
                    <a:gd name="T4" fmla="*/ 12064 w 334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426" h="21600" fill="none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</a:path>
                    <a:path w="33426" h="21600" stroke="0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  <a:lnTo>
                        <a:pt x="12064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23" name="Oval 15">
                <a:extLst>
                  <a:ext uri="{FF2B5EF4-FFF2-40B4-BE49-F238E27FC236}">
                    <a16:creationId xmlns:a16="http://schemas.microsoft.com/office/drawing/2014/main" id="{E2626AD9-5AB4-05AA-3F3E-302CDC809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9" y="13132"/>
                <a:ext cx="58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Oval 14">
                <a:extLst>
                  <a:ext uri="{FF2B5EF4-FFF2-40B4-BE49-F238E27FC236}">
                    <a16:creationId xmlns:a16="http://schemas.microsoft.com/office/drawing/2014/main" id="{7D2AE73F-63B3-6B17-440A-B5A9B211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9" y="13135"/>
                <a:ext cx="58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Arc 13">
                <a:extLst>
                  <a:ext uri="{FF2B5EF4-FFF2-40B4-BE49-F238E27FC236}">
                    <a16:creationId xmlns:a16="http://schemas.microsoft.com/office/drawing/2014/main" id="{B87BA900-AC2E-59BB-B00B-62DC76406F9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86" y="13106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Oval 12">
                <a:extLst>
                  <a:ext uri="{FF2B5EF4-FFF2-40B4-BE49-F238E27FC236}">
                    <a16:creationId xmlns:a16="http://schemas.microsoft.com/office/drawing/2014/main" id="{A52EE643-F0C1-F2AC-4130-71CD9068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4" y="13134"/>
                <a:ext cx="58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Arc 11">
                <a:extLst>
                  <a:ext uri="{FF2B5EF4-FFF2-40B4-BE49-F238E27FC236}">
                    <a16:creationId xmlns:a16="http://schemas.microsoft.com/office/drawing/2014/main" id="{2B9D6F51-A62E-356A-57EB-81A5C9636C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12" y="13110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Arc 10">
                <a:extLst>
                  <a:ext uri="{FF2B5EF4-FFF2-40B4-BE49-F238E27FC236}">
                    <a16:creationId xmlns:a16="http://schemas.microsoft.com/office/drawing/2014/main" id="{93DCE98D-F4CC-64C5-6997-F4CE6869A4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44" y="13107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8" name="AutoShape 7">
            <a:extLst>
              <a:ext uri="{FF2B5EF4-FFF2-40B4-BE49-F238E27FC236}">
                <a16:creationId xmlns:a16="http://schemas.microsoft.com/office/drawing/2014/main" id="{1EF0CE9F-8516-DEED-1FF7-8CCCF40EB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3363" y="3663930"/>
            <a:ext cx="0" cy="21748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Text Box 37">
            <a:extLst>
              <a:ext uri="{FF2B5EF4-FFF2-40B4-BE49-F238E27FC236}">
                <a16:creationId xmlns:a16="http://schemas.microsoft.com/office/drawing/2014/main" id="{A47A389B-8E21-41D8-C29C-BD448181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814" y="3589157"/>
            <a:ext cx="6794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Vacuum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Box 38">
            <a:extLst>
              <a:ext uri="{FF2B5EF4-FFF2-40B4-BE49-F238E27FC236}">
                <a16:creationId xmlns:a16="http://schemas.microsoft.com/office/drawing/2014/main" id="{2ECB23C3-4F6F-2B0D-89DF-C139F7D48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649" y="2136783"/>
            <a:ext cx="8763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Frictionless Piston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1F181B58-4B86-2E5F-886E-F1C4668A5EBA}"/>
              </a:ext>
            </a:extLst>
          </p:cNvPr>
          <p:cNvSpPr>
            <a:spLocks/>
          </p:cNvSpPr>
          <p:nvPr/>
        </p:nvSpPr>
        <p:spPr bwMode="auto">
          <a:xfrm flipV="1">
            <a:off x="2570140" y="2293251"/>
            <a:ext cx="914574" cy="426773"/>
          </a:xfrm>
          <a:custGeom>
            <a:avLst/>
            <a:gdLst>
              <a:gd name="T0" fmla="*/ 0 w 820"/>
              <a:gd name="T1" fmla="*/ 139 h 336"/>
              <a:gd name="T2" fmla="*/ 590 w 820"/>
              <a:gd name="T3" fmla="*/ 26 h 336"/>
              <a:gd name="T4" fmla="*/ 520 w 820"/>
              <a:gd name="T5" fmla="*/ 297 h 336"/>
              <a:gd name="T6" fmla="*/ 820 w 820"/>
              <a:gd name="T7" fmla="*/ 26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0" h="336">
                <a:moveTo>
                  <a:pt x="0" y="139"/>
                </a:moveTo>
                <a:cubicBezTo>
                  <a:pt x="251" y="69"/>
                  <a:pt x="503" y="0"/>
                  <a:pt x="590" y="26"/>
                </a:cubicBezTo>
                <a:cubicBezTo>
                  <a:pt x="677" y="52"/>
                  <a:pt x="482" y="258"/>
                  <a:pt x="520" y="297"/>
                </a:cubicBezTo>
                <a:cubicBezTo>
                  <a:pt x="558" y="336"/>
                  <a:pt x="689" y="298"/>
                  <a:pt x="820" y="26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" name="AutoShape 3">
            <a:extLst>
              <a:ext uri="{FF2B5EF4-FFF2-40B4-BE49-F238E27FC236}">
                <a16:creationId xmlns:a16="http://schemas.microsoft.com/office/drawing/2014/main" id="{B46DEC5A-EE1C-C189-FA70-0AA90472B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3523" y="2136783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CA399BCE-369C-74F0-C623-6A8E9A1EF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040" y="1853903"/>
            <a:ext cx="469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7EA79355-6D78-0472-7FF7-AB159CB1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49082D46-E263-0398-F35A-B4601058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7" name="AutoShape 7">
            <a:extLst>
              <a:ext uri="{FF2B5EF4-FFF2-40B4-BE49-F238E27FC236}">
                <a16:creationId xmlns:a16="http://schemas.microsoft.com/office/drawing/2014/main" id="{992B52AB-1579-325F-2A47-9B827B23F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7024" y="2585691"/>
            <a:ext cx="0" cy="21748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AutoShape 3">
            <a:extLst>
              <a:ext uri="{FF2B5EF4-FFF2-40B4-BE49-F238E27FC236}">
                <a16:creationId xmlns:a16="http://schemas.microsoft.com/office/drawing/2014/main" id="{70B9201C-7952-BF89-B219-42728FC4B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5337" y="2136783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" name="AutoShape 3">
            <a:extLst>
              <a:ext uri="{FF2B5EF4-FFF2-40B4-BE49-F238E27FC236}">
                <a16:creationId xmlns:a16="http://schemas.microsoft.com/office/drawing/2014/main" id="{DBC1D34A-B9F3-155D-003D-628DB2342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886" y="2136783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" name="AutoShape 3">
            <a:extLst>
              <a:ext uri="{FF2B5EF4-FFF2-40B4-BE49-F238E27FC236}">
                <a16:creationId xmlns:a16="http://schemas.microsoft.com/office/drawing/2014/main" id="{323EB7B3-DDAB-52EB-2812-946CA86A373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264097" y="2132582"/>
            <a:ext cx="0" cy="504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" name="AutoShape 3">
            <a:extLst>
              <a:ext uri="{FF2B5EF4-FFF2-40B4-BE49-F238E27FC236}">
                <a16:creationId xmlns:a16="http://schemas.microsoft.com/office/drawing/2014/main" id="{BCEDBEE7-2F43-7442-B24F-14E5BBE5F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9176" y="2136783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AutoShape 3">
            <a:extLst>
              <a:ext uri="{FF2B5EF4-FFF2-40B4-BE49-F238E27FC236}">
                <a16:creationId xmlns:a16="http://schemas.microsoft.com/office/drawing/2014/main" id="{EEEB0A0A-7FD2-3A8F-5667-2F495323F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199" y="2136783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" name="AutoShape 3">
            <a:extLst>
              <a:ext uri="{FF2B5EF4-FFF2-40B4-BE49-F238E27FC236}">
                <a16:creationId xmlns:a16="http://schemas.microsoft.com/office/drawing/2014/main" id="{2FA3A6BD-F8F5-522F-F96A-8EB1F4B55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453" y="2136783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2B1FB8D-E692-ECCC-2277-6D2A9B70F877}"/>
              </a:ext>
            </a:extLst>
          </p:cNvPr>
          <p:cNvSpPr/>
          <p:nvPr/>
        </p:nvSpPr>
        <p:spPr>
          <a:xfrm>
            <a:off x="5314416" y="2434034"/>
            <a:ext cx="1546076" cy="1421923"/>
          </a:xfrm>
          <a:custGeom>
            <a:avLst/>
            <a:gdLst>
              <a:gd name="connsiteX0" fmla="*/ 0 w 1546076"/>
              <a:gd name="connsiteY0" fmla="*/ 0 h 1421923"/>
              <a:gd name="connsiteX1" fmla="*/ 1546076 w 1546076"/>
              <a:gd name="connsiteY1" fmla="*/ 526443 h 1421923"/>
              <a:gd name="connsiteX2" fmla="*/ 1546076 w 1546076"/>
              <a:gd name="connsiteY2" fmla="*/ 1421923 h 1421923"/>
              <a:gd name="connsiteX3" fmla="*/ 0 w 1546076"/>
              <a:gd name="connsiteY3" fmla="*/ 1421923 h 142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076" h="1421923">
                <a:moveTo>
                  <a:pt x="0" y="0"/>
                </a:moveTo>
                <a:lnTo>
                  <a:pt x="1546076" y="526443"/>
                </a:lnTo>
                <a:lnTo>
                  <a:pt x="1546076" y="1421923"/>
                </a:lnTo>
                <a:lnTo>
                  <a:pt x="0" y="142192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0224AF37-BFF3-BF5C-DC1E-0A770937D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977772"/>
              </p:ext>
            </p:extLst>
          </p:nvPr>
        </p:nvGraphicFramePr>
        <p:xfrm>
          <a:off x="7206321" y="2082503"/>
          <a:ext cx="226688" cy="249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DSMT4">
                  <p:embed/>
                </p:oleObj>
              </mc:Choice>
              <mc:Fallback>
                <p:oleObj name="Equation" r:id="rId2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06321" y="2082503"/>
                        <a:ext cx="226688" cy="249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Oval 55">
            <a:extLst>
              <a:ext uri="{FF2B5EF4-FFF2-40B4-BE49-F238E27FC236}">
                <a16:creationId xmlns:a16="http://schemas.microsoft.com/office/drawing/2014/main" id="{BEDB728D-056F-0478-E663-2967DAF0B3B7}"/>
              </a:ext>
            </a:extLst>
          </p:cNvPr>
          <p:cNvSpPr/>
          <p:nvPr/>
        </p:nvSpPr>
        <p:spPr>
          <a:xfrm>
            <a:off x="5541050" y="33656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D944B8A-B21D-DFE3-222D-36006B3C31E4}"/>
              </a:ext>
            </a:extLst>
          </p:cNvPr>
          <p:cNvSpPr/>
          <p:nvPr/>
        </p:nvSpPr>
        <p:spPr>
          <a:xfrm>
            <a:off x="6442574" y="33656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Text Box 4">
            <a:extLst>
              <a:ext uri="{FF2B5EF4-FFF2-40B4-BE49-F238E27FC236}">
                <a16:creationId xmlns:a16="http://schemas.microsoft.com/office/drawing/2014/main" id="{1A3DB438-C103-1A76-66FE-F38A7645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703" y="3488447"/>
            <a:ext cx="205741" cy="29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kumimoji="0" lang="en-US" altLang="en-US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4">
            <a:extLst>
              <a:ext uri="{FF2B5EF4-FFF2-40B4-BE49-F238E27FC236}">
                <a16:creationId xmlns:a16="http://schemas.microsoft.com/office/drawing/2014/main" id="{7705A19B-6769-6FDA-88A3-381D7E605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692" y="3488447"/>
            <a:ext cx="205741" cy="29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kumimoji="0" lang="en-US" altLang="en-US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22E4A43-423D-C4BB-8346-E33D7E175ACD}"/>
              </a:ext>
            </a:extLst>
          </p:cNvPr>
          <p:cNvCxnSpPr>
            <a:cxnSpLocks/>
          </p:cNvCxnSpPr>
          <p:nvPr/>
        </p:nvCxnSpPr>
        <p:spPr>
          <a:xfrm flipV="1">
            <a:off x="5594612" y="2546059"/>
            <a:ext cx="0" cy="9117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20CFC2F-9D47-8A12-E9E7-6C7FA84D4382}"/>
              </a:ext>
            </a:extLst>
          </p:cNvPr>
          <p:cNvCxnSpPr>
            <a:cxnSpLocks/>
          </p:cNvCxnSpPr>
          <p:nvPr/>
        </p:nvCxnSpPr>
        <p:spPr>
          <a:xfrm flipV="1">
            <a:off x="6496426" y="2822833"/>
            <a:ext cx="0" cy="6097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5696583C-70DF-86FD-9CAE-8208C55C0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609193"/>
              </p:ext>
            </p:extLst>
          </p:nvPr>
        </p:nvGraphicFramePr>
        <p:xfrm>
          <a:off x="6247671" y="2944993"/>
          <a:ext cx="248755" cy="298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47671" y="2944993"/>
                        <a:ext cx="248755" cy="298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711EB65F-257A-DA1F-2CCC-8C4ED4FA9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232668"/>
              </p:ext>
            </p:extLst>
          </p:nvPr>
        </p:nvGraphicFramePr>
        <p:xfrm>
          <a:off x="5643563" y="2944813"/>
          <a:ext cx="2317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5696583C-70DF-86FD-9CAE-8208C55C0F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43563" y="2944813"/>
                        <a:ext cx="231775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Freeform 6">
            <a:extLst>
              <a:ext uri="{FF2B5EF4-FFF2-40B4-BE49-F238E27FC236}">
                <a16:creationId xmlns:a16="http://schemas.microsoft.com/office/drawing/2014/main" id="{CBDDB33C-6907-B266-8E57-13BFFC2A7AA1}"/>
              </a:ext>
            </a:extLst>
          </p:cNvPr>
          <p:cNvSpPr>
            <a:spLocks/>
          </p:cNvSpPr>
          <p:nvPr/>
        </p:nvSpPr>
        <p:spPr bwMode="auto">
          <a:xfrm>
            <a:off x="8194107" y="1992350"/>
            <a:ext cx="2133788" cy="2024107"/>
          </a:xfrm>
          <a:custGeom>
            <a:avLst/>
            <a:gdLst>
              <a:gd name="T0" fmla="*/ 0 w 2490"/>
              <a:gd name="T1" fmla="*/ 0 h 3330"/>
              <a:gd name="T2" fmla="*/ 0 w 2490"/>
              <a:gd name="T3" fmla="*/ 3330 h 3330"/>
              <a:gd name="T4" fmla="*/ 2490 w 2490"/>
              <a:gd name="T5" fmla="*/ 3330 h 3330"/>
              <a:gd name="T6" fmla="*/ 2490 w 2490"/>
              <a:gd name="T7" fmla="*/ 0 h 3330"/>
              <a:gd name="T8" fmla="*/ 2160 w 2490"/>
              <a:gd name="T9" fmla="*/ 0 h 3330"/>
              <a:gd name="T10" fmla="*/ 2160 w 2490"/>
              <a:gd name="T11" fmla="*/ 3080 h 3330"/>
              <a:gd name="T12" fmla="*/ 330 w 2490"/>
              <a:gd name="T13" fmla="*/ 3080 h 3330"/>
              <a:gd name="T14" fmla="*/ 330 w 2490"/>
              <a:gd name="T15" fmla="*/ 0 h 3330"/>
              <a:gd name="T16" fmla="*/ 0 w 2490"/>
              <a:gd name="T17" fmla="*/ 0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3330">
                <a:moveTo>
                  <a:pt x="0" y="0"/>
                </a:moveTo>
                <a:lnTo>
                  <a:pt x="0" y="3330"/>
                </a:lnTo>
                <a:lnTo>
                  <a:pt x="2490" y="3330"/>
                </a:lnTo>
                <a:lnTo>
                  <a:pt x="2490" y="0"/>
                </a:lnTo>
                <a:lnTo>
                  <a:pt x="2160" y="0"/>
                </a:lnTo>
                <a:lnTo>
                  <a:pt x="2160" y="3080"/>
                </a:lnTo>
                <a:lnTo>
                  <a:pt x="330" y="3080"/>
                </a:lnTo>
                <a:lnTo>
                  <a:pt x="330" y="0"/>
                </a:lnTo>
                <a:lnTo>
                  <a:pt x="0" y="0"/>
                </a:lnTo>
                <a:close/>
              </a:path>
            </a:pathLst>
          </a:custGeom>
          <a:pattFill prst="horzBrick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AEBC6ACB-735B-659C-8075-10B70CE261B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0434731" y="2132582"/>
            <a:ext cx="0" cy="504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317A2D1-ECFA-5FCA-4804-8901DE3D436C}"/>
              </a:ext>
            </a:extLst>
          </p:cNvPr>
          <p:cNvSpPr/>
          <p:nvPr/>
        </p:nvSpPr>
        <p:spPr>
          <a:xfrm>
            <a:off x="8485050" y="2434034"/>
            <a:ext cx="1546076" cy="1421923"/>
          </a:xfrm>
          <a:custGeom>
            <a:avLst/>
            <a:gdLst>
              <a:gd name="connsiteX0" fmla="*/ 0 w 1546076"/>
              <a:gd name="connsiteY0" fmla="*/ 0 h 1421923"/>
              <a:gd name="connsiteX1" fmla="*/ 1546076 w 1546076"/>
              <a:gd name="connsiteY1" fmla="*/ 526443 h 1421923"/>
              <a:gd name="connsiteX2" fmla="*/ 1546076 w 1546076"/>
              <a:gd name="connsiteY2" fmla="*/ 1421923 h 1421923"/>
              <a:gd name="connsiteX3" fmla="*/ 0 w 1546076"/>
              <a:gd name="connsiteY3" fmla="*/ 1421923 h 142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076" h="1421923">
                <a:moveTo>
                  <a:pt x="0" y="0"/>
                </a:moveTo>
                <a:lnTo>
                  <a:pt x="1546076" y="526443"/>
                </a:lnTo>
                <a:lnTo>
                  <a:pt x="1546076" y="1421923"/>
                </a:lnTo>
                <a:lnTo>
                  <a:pt x="0" y="142192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aphicFrame>
        <p:nvGraphicFramePr>
          <p:cNvPr id="73" name="Object 72">
            <a:extLst>
              <a:ext uri="{FF2B5EF4-FFF2-40B4-BE49-F238E27FC236}">
                <a16:creationId xmlns:a16="http://schemas.microsoft.com/office/drawing/2014/main" id="{44CF797F-15BB-F7D0-370E-5730AF763C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977772"/>
              </p:ext>
            </p:extLst>
          </p:nvPr>
        </p:nvGraphicFramePr>
        <p:xfrm>
          <a:off x="10376955" y="2082503"/>
          <a:ext cx="226688" cy="249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39680" progId="Equation.DSMT4">
                  <p:embed/>
                </p:oleObj>
              </mc:Choice>
              <mc:Fallback>
                <p:oleObj name="Equation" r:id="rId8" imgW="126720" imgH="13968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0224AF37-BFF3-BF5C-DC1E-0A770937D8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76955" y="2082503"/>
                        <a:ext cx="226688" cy="249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Oval 73">
            <a:extLst>
              <a:ext uri="{FF2B5EF4-FFF2-40B4-BE49-F238E27FC236}">
                <a16:creationId xmlns:a16="http://schemas.microsoft.com/office/drawing/2014/main" id="{C72390F5-021A-5509-2E63-9A5AA4C1803E}"/>
              </a:ext>
            </a:extLst>
          </p:cNvPr>
          <p:cNvSpPr/>
          <p:nvPr/>
        </p:nvSpPr>
        <p:spPr>
          <a:xfrm>
            <a:off x="8711684" y="33656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0035544-95A0-F066-6A22-8CA17B98F8E1}"/>
              </a:ext>
            </a:extLst>
          </p:cNvPr>
          <p:cNvSpPr/>
          <p:nvPr/>
        </p:nvSpPr>
        <p:spPr>
          <a:xfrm>
            <a:off x="9613208" y="33656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id="{E8A1FC91-A887-4AEC-E377-D5A86B17F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337" y="3488447"/>
            <a:ext cx="205741" cy="29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kumimoji="0" lang="en-US" altLang="en-US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Text Box 4">
            <a:extLst>
              <a:ext uri="{FF2B5EF4-FFF2-40B4-BE49-F238E27FC236}">
                <a16:creationId xmlns:a16="http://schemas.microsoft.com/office/drawing/2014/main" id="{CF337CB7-47D6-1212-E80B-D3D2599E9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326" y="3488447"/>
            <a:ext cx="205741" cy="29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kumimoji="0" lang="en-US" altLang="en-US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21D0114-5843-261E-2551-436776E52FDD}"/>
              </a:ext>
            </a:extLst>
          </p:cNvPr>
          <p:cNvCxnSpPr>
            <a:cxnSpLocks/>
          </p:cNvCxnSpPr>
          <p:nvPr/>
        </p:nvCxnSpPr>
        <p:spPr>
          <a:xfrm flipV="1">
            <a:off x="8765246" y="2546059"/>
            <a:ext cx="0" cy="3229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17239057-4EAC-910C-1997-DA685F92F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144361"/>
              </p:ext>
            </p:extLst>
          </p:nvPr>
        </p:nvGraphicFramePr>
        <p:xfrm>
          <a:off x="9078551" y="852063"/>
          <a:ext cx="248755" cy="298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5696583C-70DF-86FD-9CAE-8208C55C0F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78551" y="852063"/>
                        <a:ext cx="248755" cy="298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85739A4D-A7BC-0E14-498D-21F092BE7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058851"/>
              </p:ext>
            </p:extLst>
          </p:nvPr>
        </p:nvGraphicFramePr>
        <p:xfrm>
          <a:off x="8937919" y="1991750"/>
          <a:ext cx="5953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228600" progId="Equation.DSMT4">
                  <p:embed/>
                </p:oleObj>
              </mc:Choice>
              <mc:Fallback>
                <p:oleObj name="Equation" r:id="rId10" imgW="457200" imgH="22860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711EB65F-257A-DA1F-2CCC-8C4ED4FA92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937919" y="1991750"/>
                        <a:ext cx="595312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759B517-D837-0F13-51EF-20CDE259E072}"/>
              </a:ext>
            </a:extLst>
          </p:cNvPr>
          <p:cNvCxnSpPr>
            <a:cxnSpLocks/>
          </p:cNvCxnSpPr>
          <p:nvPr/>
        </p:nvCxnSpPr>
        <p:spPr>
          <a:xfrm flipH="1">
            <a:off x="8711684" y="2872078"/>
            <a:ext cx="95552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4E76E7E6-44F7-39AD-9DC1-D523AC27BD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321353"/>
              </p:ext>
            </p:extLst>
          </p:nvPr>
        </p:nvGraphicFramePr>
        <p:xfrm>
          <a:off x="9024284" y="2893653"/>
          <a:ext cx="11588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560" imgH="177480" progId="Equation.DSMT4">
                  <p:embed/>
                </p:oleObj>
              </mc:Choice>
              <mc:Fallback>
                <p:oleObj name="Equation" r:id="rId12" imgW="88560" imgH="17748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85739A4D-A7BC-0E14-498D-21F092BE7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24284" y="2893653"/>
                        <a:ext cx="115888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AAEFE28-E4E6-683E-4C50-78C00F5308DB}"/>
              </a:ext>
            </a:extLst>
          </p:cNvPr>
          <p:cNvSpPr/>
          <p:nvPr/>
        </p:nvSpPr>
        <p:spPr>
          <a:xfrm>
            <a:off x="8512185" y="2143387"/>
            <a:ext cx="405312" cy="570452"/>
          </a:xfrm>
          <a:custGeom>
            <a:avLst/>
            <a:gdLst>
              <a:gd name="connsiteX0" fmla="*/ 191393 w 405312"/>
              <a:gd name="connsiteY0" fmla="*/ 570452 h 570452"/>
              <a:gd name="connsiteX1" fmla="*/ 6835 w 405312"/>
              <a:gd name="connsiteY1" fmla="*/ 134224 h 570452"/>
              <a:gd name="connsiteX2" fmla="*/ 405312 w 405312"/>
              <a:gd name="connsiteY2" fmla="*/ 0 h 57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312" h="570452">
                <a:moveTo>
                  <a:pt x="191393" y="570452"/>
                </a:moveTo>
                <a:cubicBezTo>
                  <a:pt x="81287" y="399875"/>
                  <a:pt x="-28818" y="229299"/>
                  <a:pt x="6835" y="134224"/>
                </a:cubicBezTo>
                <a:cubicBezTo>
                  <a:pt x="42488" y="39149"/>
                  <a:pt x="223900" y="19574"/>
                  <a:pt x="40531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1C62FB17-5257-03AF-D77F-EF93014DFD34}"/>
              </a:ext>
            </a:extLst>
          </p:cNvPr>
          <p:cNvSpPr/>
          <p:nvPr/>
        </p:nvSpPr>
        <p:spPr>
          <a:xfrm>
            <a:off x="9316653" y="2515987"/>
            <a:ext cx="741608" cy="701344"/>
          </a:xfrm>
          <a:prstGeom prst="arc">
            <a:avLst>
              <a:gd name="adj1" fmla="val 10823289"/>
              <a:gd name="adj2" fmla="val 1217050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8" name="Object 87">
            <a:extLst>
              <a:ext uri="{FF2B5EF4-FFF2-40B4-BE49-F238E27FC236}">
                <a16:creationId xmlns:a16="http://schemas.microsoft.com/office/drawing/2014/main" id="{D084D639-518A-B1CD-D62A-00C8B9E482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162751"/>
              </p:ext>
            </p:extLst>
          </p:nvPr>
        </p:nvGraphicFramePr>
        <p:xfrm>
          <a:off x="9286875" y="2490788"/>
          <a:ext cx="1651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77480" progId="Equation.DSMT4">
                  <p:embed/>
                </p:oleObj>
              </mc:Choice>
              <mc:Fallback>
                <p:oleObj name="Equation" r:id="rId14" imgW="126720" imgH="17748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4E76E7E6-44F7-39AD-9DC1-D523AC27BD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286875" y="2490788"/>
                        <a:ext cx="16510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5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EB3526C-E7FD-00AD-99CF-B8569076BC42}"/>
              </a:ext>
            </a:extLst>
          </p:cNvPr>
          <p:cNvSpPr/>
          <p:nvPr/>
        </p:nvSpPr>
        <p:spPr>
          <a:xfrm>
            <a:off x="1535503" y="1234426"/>
            <a:ext cx="2123657" cy="326446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D54CC652-1F15-72FF-E26E-9C69070A592C}"/>
              </a:ext>
            </a:extLst>
          </p:cNvPr>
          <p:cNvSpPr>
            <a:spLocks/>
          </p:cNvSpPr>
          <p:nvPr/>
        </p:nvSpPr>
        <p:spPr bwMode="auto">
          <a:xfrm>
            <a:off x="1996455" y="3729038"/>
            <a:ext cx="1118221" cy="731249"/>
          </a:xfrm>
          <a:custGeom>
            <a:avLst/>
            <a:gdLst>
              <a:gd name="T0" fmla="*/ 0 w 2490"/>
              <a:gd name="T1" fmla="*/ 0 h 3330"/>
              <a:gd name="T2" fmla="*/ 0 w 2490"/>
              <a:gd name="T3" fmla="*/ 3330 h 3330"/>
              <a:gd name="T4" fmla="*/ 2490 w 2490"/>
              <a:gd name="T5" fmla="*/ 3330 h 3330"/>
              <a:gd name="T6" fmla="*/ 2490 w 2490"/>
              <a:gd name="T7" fmla="*/ 0 h 3330"/>
              <a:gd name="T8" fmla="*/ 2160 w 2490"/>
              <a:gd name="T9" fmla="*/ 0 h 3330"/>
              <a:gd name="T10" fmla="*/ 2160 w 2490"/>
              <a:gd name="T11" fmla="*/ 3080 h 3330"/>
              <a:gd name="T12" fmla="*/ 330 w 2490"/>
              <a:gd name="T13" fmla="*/ 3080 h 3330"/>
              <a:gd name="T14" fmla="*/ 330 w 2490"/>
              <a:gd name="T15" fmla="*/ 0 h 3330"/>
              <a:gd name="T16" fmla="*/ 0 w 2490"/>
              <a:gd name="T17" fmla="*/ 0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3330">
                <a:moveTo>
                  <a:pt x="0" y="0"/>
                </a:moveTo>
                <a:lnTo>
                  <a:pt x="0" y="3330"/>
                </a:lnTo>
                <a:lnTo>
                  <a:pt x="2490" y="3330"/>
                </a:lnTo>
                <a:lnTo>
                  <a:pt x="2490" y="0"/>
                </a:lnTo>
                <a:lnTo>
                  <a:pt x="2160" y="0"/>
                </a:lnTo>
                <a:lnTo>
                  <a:pt x="2160" y="3080"/>
                </a:lnTo>
                <a:lnTo>
                  <a:pt x="330" y="3080"/>
                </a:lnTo>
                <a:lnTo>
                  <a:pt x="330" y="0"/>
                </a:lnTo>
                <a:lnTo>
                  <a:pt x="0" y="0"/>
                </a:lnTo>
                <a:close/>
              </a:path>
            </a:pathLst>
          </a:custGeom>
          <a:pattFill prst="horzBrick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7EA79355-6D78-0472-7FF7-AB159CB1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49082D46-E263-0398-F35A-B4601058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0" name="AutoShape 3">
            <a:extLst>
              <a:ext uri="{FF2B5EF4-FFF2-40B4-BE49-F238E27FC236}">
                <a16:creationId xmlns:a16="http://schemas.microsoft.com/office/drawing/2014/main" id="{323EB7B3-DDAB-52EB-2812-946CA86A373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20809" y="2925000"/>
            <a:ext cx="0" cy="504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0224AF37-BFF3-BF5C-DC1E-0A770937D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973342"/>
              </p:ext>
            </p:extLst>
          </p:nvPr>
        </p:nvGraphicFramePr>
        <p:xfrm>
          <a:off x="3800478" y="2973388"/>
          <a:ext cx="2952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28600" progId="Equation.DSMT4">
                  <p:embed/>
                </p:oleObj>
              </mc:Choice>
              <mc:Fallback>
                <p:oleObj name="Equation" r:id="rId2" imgW="164880" imgH="2286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0224AF37-BFF3-BF5C-DC1E-0A770937D8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0478" y="2973388"/>
                        <a:ext cx="295275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Oval 55">
            <a:extLst>
              <a:ext uri="{FF2B5EF4-FFF2-40B4-BE49-F238E27FC236}">
                <a16:creationId xmlns:a16="http://schemas.microsoft.com/office/drawing/2014/main" id="{BEDB728D-056F-0478-E663-2967DAF0B3B7}"/>
              </a:ext>
            </a:extLst>
          </p:cNvPr>
          <p:cNvSpPr/>
          <p:nvPr/>
        </p:nvSpPr>
        <p:spPr>
          <a:xfrm>
            <a:off x="10489253" y="552254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Text Box 4">
            <a:extLst>
              <a:ext uri="{FF2B5EF4-FFF2-40B4-BE49-F238E27FC236}">
                <a16:creationId xmlns:a16="http://schemas.microsoft.com/office/drawing/2014/main" id="{1A3DB438-C103-1A76-66FE-F38A7645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5906" y="5645331"/>
            <a:ext cx="205741" cy="29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kumimoji="0" lang="en-US" altLang="en-US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4">
            <a:extLst>
              <a:ext uri="{FF2B5EF4-FFF2-40B4-BE49-F238E27FC236}">
                <a16:creationId xmlns:a16="http://schemas.microsoft.com/office/drawing/2014/main" id="{7705A19B-6769-6FDA-88A3-381D7E605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7895" y="5645331"/>
            <a:ext cx="205741" cy="29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kumimoji="0" lang="en-US" altLang="en-US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22E4A43-423D-C4BB-8346-E33D7E175ACD}"/>
              </a:ext>
            </a:extLst>
          </p:cNvPr>
          <p:cNvCxnSpPr>
            <a:cxnSpLocks/>
          </p:cNvCxnSpPr>
          <p:nvPr/>
        </p:nvCxnSpPr>
        <p:spPr>
          <a:xfrm flipV="1">
            <a:off x="10542815" y="4702943"/>
            <a:ext cx="0" cy="9117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20CFC2F-9D47-8A12-E9E7-6C7FA84D4382}"/>
              </a:ext>
            </a:extLst>
          </p:cNvPr>
          <p:cNvCxnSpPr>
            <a:cxnSpLocks/>
          </p:cNvCxnSpPr>
          <p:nvPr/>
        </p:nvCxnSpPr>
        <p:spPr>
          <a:xfrm flipV="1">
            <a:off x="11087441" y="3975703"/>
            <a:ext cx="0" cy="6097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5696583C-70DF-86FD-9CAE-8208C55C0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679721"/>
              </p:ext>
            </p:extLst>
          </p:nvPr>
        </p:nvGraphicFramePr>
        <p:xfrm>
          <a:off x="11195874" y="5101877"/>
          <a:ext cx="248755" cy="298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5696583C-70DF-86FD-9CAE-8208C55C0F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95874" y="5101877"/>
                        <a:ext cx="248755" cy="298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711EB65F-257A-DA1F-2CCC-8C4ED4FA9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672858"/>
              </p:ext>
            </p:extLst>
          </p:nvPr>
        </p:nvGraphicFramePr>
        <p:xfrm>
          <a:off x="10591766" y="5101697"/>
          <a:ext cx="2317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711EB65F-257A-DA1F-2CCC-8C4ED4FA92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91766" y="5101697"/>
                        <a:ext cx="231775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Freeform 6">
            <a:extLst>
              <a:ext uri="{FF2B5EF4-FFF2-40B4-BE49-F238E27FC236}">
                <a16:creationId xmlns:a16="http://schemas.microsoft.com/office/drawing/2014/main" id="{CBDDB33C-6907-B266-8E57-13BFFC2A7AA1}"/>
              </a:ext>
            </a:extLst>
          </p:cNvPr>
          <p:cNvSpPr>
            <a:spLocks/>
          </p:cNvSpPr>
          <p:nvPr/>
        </p:nvSpPr>
        <p:spPr bwMode="auto">
          <a:xfrm>
            <a:off x="8194107" y="1992350"/>
            <a:ext cx="2133788" cy="2024107"/>
          </a:xfrm>
          <a:custGeom>
            <a:avLst/>
            <a:gdLst>
              <a:gd name="T0" fmla="*/ 0 w 2490"/>
              <a:gd name="T1" fmla="*/ 0 h 3330"/>
              <a:gd name="T2" fmla="*/ 0 w 2490"/>
              <a:gd name="T3" fmla="*/ 3330 h 3330"/>
              <a:gd name="T4" fmla="*/ 2490 w 2490"/>
              <a:gd name="T5" fmla="*/ 3330 h 3330"/>
              <a:gd name="T6" fmla="*/ 2490 w 2490"/>
              <a:gd name="T7" fmla="*/ 0 h 3330"/>
              <a:gd name="T8" fmla="*/ 2160 w 2490"/>
              <a:gd name="T9" fmla="*/ 0 h 3330"/>
              <a:gd name="T10" fmla="*/ 2160 w 2490"/>
              <a:gd name="T11" fmla="*/ 3080 h 3330"/>
              <a:gd name="T12" fmla="*/ 330 w 2490"/>
              <a:gd name="T13" fmla="*/ 3080 h 3330"/>
              <a:gd name="T14" fmla="*/ 330 w 2490"/>
              <a:gd name="T15" fmla="*/ 0 h 3330"/>
              <a:gd name="T16" fmla="*/ 0 w 2490"/>
              <a:gd name="T17" fmla="*/ 0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3330">
                <a:moveTo>
                  <a:pt x="0" y="0"/>
                </a:moveTo>
                <a:lnTo>
                  <a:pt x="0" y="3330"/>
                </a:lnTo>
                <a:lnTo>
                  <a:pt x="2490" y="3330"/>
                </a:lnTo>
                <a:lnTo>
                  <a:pt x="2490" y="0"/>
                </a:lnTo>
                <a:lnTo>
                  <a:pt x="2160" y="0"/>
                </a:lnTo>
                <a:lnTo>
                  <a:pt x="2160" y="3080"/>
                </a:lnTo>
                <a:lnTo>
                  <a:pt x="330" y="3080"/>
                </a:lnTo>
                <a:lnTo>
                  <a:pt x="330" y="0"/>
                </a:lnTo>
                <a:lnTo>
                  <a:pt x="0" y="0"/>
                </a:lnTo>
                <a:close/>
              </a:path>
            </a:pathLst>
          </a:custGeom>
          <a:pattFill prst="horzBrick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AEBC6ACB-735B-659C-8075-10B70CE261B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0434731" y="2132582"/>
            <a:ext cx="0" cy="504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317A2D1-ECFA-5FCA-4804-8901DE3D436C}"/>
              </a:ext>
            </a:extLst>
          </p:cNvPr>
          <p:cNvSpPr/>
          <p:nvPr/>
        </p:nvSpPr>
        <p:spPr>
          <a:xfrm>
            <a:off x="8485050" y="2434034"/>
            <a:ext cx="1546076" cy="1421923"/>
          </a:xfrm>
          <a:custGeom>
            <a:avLst/>
            <a:gdLst>
              <a:gd name="connsiteX0" fmla="*/ 0 w 1546076"/>
              <a:gd name="connsiteY0" fmla="*/ 0 h 1421923"/>
              <a:gd name="connsiteX1" fmla="*/ 1546076 w 1546076"/>
              <a:gd name="connsiteY1" fmla="*/ 526443 h 1421923"/>
              <a:gd name="connsiteX2" fmla="*/ 1546076 w 1546076"/>
              <a:gd name="connsiteY2" fmla="*/ 1421923 h 1421923"/>
              <a:gd name="connsiteX3" fmla="*/ 0 w 1546076"/>
              <a:gd name="connsiteY3" fmla="*/ 1421923 h 142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076" h="1421923">
                <a:moveTo>
                  <a:pt x="0" y="0"/>
                </a:moveTo>
                <a:lnTo>
                  <a:pt x="1546076" y="526443"/>
                </a:lnTo>
                <a:lnTo>
                  <a:pt x="1546076" y="1421923"/>
                </a:lnTo>
                <a:lnTo>
                  <a:pt x="0" y="142192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aphicFrame>
        <p:nvGraphicFramePr>
          <p:cNvPr id="73" name="Object 72">
            <a:extLst>
              <a:ext uri="{FF2B5EF4-FFF2-40B4-BE49-F238E27FC236}">
                <a16:creationId xmlns:a16="http://schemas.microsoft.com/office/drawing/2014/main" id="{44CF797F-15BB-F7D0-370E-5730AF763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76955" y="2082503"/>
          <a:ext cx="226688" cy="249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39680" progId="Equation.DSMT4">
                  <p:embed/>
                </p:oleObj>
              </mc:Choice>
              <mc:Fallback>
                <p:oleObj name="Equation" r:id="rId8" imgW="126720" imgH="139680" progId="Equation.DSMT4">
                  <p:embed/>
                  <p:pic>
                    <p:nvPicPr>
                      <p:cNvPr id="73" name="Object 72">
                        <a:extLst>
                          <a:ext uri="{FF2B5EF4-FFF2-40B4-BE49-F238E27FC236}">
                            <a16:creationId xmlns:a16="http://schemas.microsoft.com/office/drawing/2014/main" id="{44CF797F-15BB-F7D0-370E-5730AF763C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76955" y="2082503"/>
                        <a:ext cx="226688" cy="249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Oval 74">
            <a:extLst>
              <a:ext uri="{FF2B5EF4-FFF2-40B4-BE49-F238E27FC236}">
                <a16:creationId xmlns:a16="http://schemas.microsoft.com/office/drawing/2014/main" id="{40035544-95A0-F066-6A22-8CA17B98F8E1}"/>
              </a:ext>
            </a:extLst>
          </p:cNvPr>
          <p:cNvSpPr/>
          <p:nvPr/>
        </p:nvSpPr>
        <p:spPr>
          <a:xfrm>
            <a:off x="9613208" y="33656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id="{E8A1FC91-A887-4AEC-E377-D5A86B17F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337" y="3488447"/>
            <a:ext cx="205741" cy="29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kumimoji="0" lang="en-US" altLang="en-US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Text Box 4">
            <a:extLst>
              <a:ext uri="{FF2B5EF4-FFF2-40B4-BE49-F238E27FC236}">
                <a16:creationId xmlns:a16="http://schemas.microsoft.com/office/drawing/2014/main" id="{CF337CB7-47D6-1212-E80B-D3D2599E9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326" y="3488447"/>
            <a:ext cx="205741" cy="29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kumimoji="0" lang="en-US" altLang="en-US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21D0114-5843-261E-2551-436776E52FDD}"/>
              </a:ext>
            </a:extLst>
          </p:cNvPr>
          <p:cNvCxnSpPr>
            <a:cxnSpLocks/>
          </p:cNvCxnSpPr>
          <p:nvPr/>
        </p:nvCxnSpPr>
        <p:spPr>
          <a:xfrm flipV="1">
            <a:off x="8765246" y="2546059"/>
            <a:ext cx="0" cy="3229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85739A4D-A7BC-0E14-498D-21F092BE7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37919" y="1991750"/>
          <a:ext cx="5953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228600" progId="Equation.DSMT4">
                  <p:embed/>
                </p:oleObj>
              </mc:Choice>
              <mc:Fallback>
                <p:oleObj name="Equation" r:id="rId10" imgW="457200" imgH="22860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85739A4D-A7BC-0E14-498D-21F092BE7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937919" y="1991750"/>
                        <a:ext cx="595312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759B517-D837-0F13-51EF-20CDE259E072}"/>
              </a:ext>
            </a:extLst>
          </p:cNvPr>
          <p:cNvCxnSpPr>
            <a:cxnSpLocks/>
          </p:cNvCxnSpPr>
          <p:nvPr/>
        </p:nvCxnSpPr>
        <p:spPr>
          <a:xfrm flipH="1">
            <a:off x="8711684" y="2872078"/>
            <a:ext cx="95552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4E76E7E6-44F7-39AD-9DC1-D523AC27B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24284" y="2893653"/>
          <a:ext cx="11588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560" imgH="177480" progId="Equation.DSMT4">
                  <p:embed/>
                </p:oleObj>
              </mc:Choice>
              <mc:Fallback>
                <p:oleObj name="Equation" r:id="rId12" imgW="88560" imgH="17748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4E76E7E6-44F7-39AD-9DC1-D523AC27BD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24284" y="2893653"/>
                        <a:ext cx="115888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AAEFE28-E4E6-683E-4C50-78C00F5308DB}"/>
              </a:ext>
            </a:extLst>
          </p:cNvPr>
          <p:cNvSpPr/>
          <p:nvPr/>
        </p:nvSpPr>
        <p:spPr>
          <a:xfrm>
            <a:off x="8512185" y="2143387"/>
            <a:ext cx="405312" cy="570452"/>
          </a:xfrm>
          <a:custGeom>
            <a:avLst/>
            <a:gdLst>
              <a:gd name="connsiteX0" fmla="*/ 191393 w 405312"/>
              <a:gd name="connsiteY0" fmla="*/ 570452 h 570452"/>
              <a:gd name="connsiteX1" fmla="*/ 6835 w 405312"/>
              <a:gd name="connsiteY1" fmla="*/ 134224 h 570452"/>
              <a:gd name="connsiteX2" fmla="*/ 405312 w 405312"/>
              <a:gd name="connsiteY2" fmla="*/ 0 h 57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312" h="570452">
                <a:moveTo>
                  <a:pt x="191393" y="570452"/>
                </a:moveTo>
                <a:cubicBezTo>
                  <a:pt x="81287" y="399875"/>
                  <a:pt x="-28818" y="229299"/>
                  <a:pt x="6835" y="134224"/>
                </a:cubicBezTo>
                <a:cubicBezTo>
                  <a:pt x="42488" y="39149"/>
                  <a:pt x="223900" y="19574"/>
                  <a:pt x="40531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1C62FB17-5257-03AF-D77F-EF93014DFD34}"/>
              </a:ext>
            </a:extLst>
          </p:cNvPr>
          <p:cNvSpPr/>
          <p:nvPr/>
        </p:nvSpPr>
        <p:spPr>
          <a:xfrm>
            <a:off x="9316653" y="2515987"/>
            <a:ext cx="741608" cy="701344"/>
          </a:xfrm>
          <a:prstGeom prst="arc">
            <a:avLst>
              <a:gd name="adj1" fmla="val 10823289"/>
              <a:gd name="adj2" fmla="val 1217050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8" name="Object 87">
            <a:extLst>
              <a:ext uri="{FF2B5EF4-FFF2-40B4-BE49-F238E27FC236}">
                <a16:creationId xmlns:a16="http://schemas.microsoft.com/office/drawing/2014/main" id="{D084D639-518A-B1CD-D62A-00C8B9E48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75" y="2490788"/>
          <a:ext cx="1651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77480" progId="Equation.DSMT4">
                  <p:embed/>
                </p:oleObj>
              </mc:Choice>
              <mc:Fallback>
                <p:oleObj name="Equation" r:id="rId14" imgW="126720" imgH="177480" progId="Equation.DSMT4">
                  <p:embed/>
                  <p:pic>
                    <p:nvPicPr>
                      <p:cNvPr id="88" name="Object 87">
                        <a:extLst>
                          <a:ext uri="{FF2B5EF4-FFF2-40B4-BE49-F238E27FC236}">
                            <a16:creationId xmlns:a16="http://schemas.microsoft.com/office/drawing/2014/main" id="{D084D639-518A-B1CD-D62A-00C8B9E482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286875" y="2490788"/>
                        <a:ext cx="16510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7F147E6-DCE1-C78B-0832-507EE49FE8B9}"/>
              </a:ext>
            </a:extLst>
          </p:cNvPr>
          <p:cNvSpPr/>
          <p:nvPr/>
        </p:nvSpPr>
        <p:spPr>
          <a:xfrm>
            <a:off x="2161237" y="3913113"/>
            <a:ext cx="791516" cy="4827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4825E7-DBC9-6820-6604-100A2E657C88}"/>
              </a:ext>
            </a:extLst>
          </p:cNvPr>
          <p:cNvGrpSpPr/>
          <p:nvPr/>
        </p:nvGrpSpPr>
        <p:grpSpPr>
          <a:xfrm>
            <a:off x="4906615" y="2973388"/>
            <a:ext cx="2171324" cy="1486899"/>
            <a:chOff x="4467599" y="3729038"/>
            <a:chExt cx="1118221" cy="731249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A00FEC5E-E627-3205-5497-F4D9B9C4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599" y="3729038"/>
              <a:ext cx="1118221" cy="731249"/>
            </a:xfrm>
            <a:custGeom>
              <a:avLst/>
              <a:gdLst>
                <a:gd name="T0" fmla="*/ 0 w 2490"/>
                <a:gd name="T1" fmla="*/ 0 h 3330"/>
                <a:gd name="T2" fmla="*/ 0 w 2490"/>
                <a:gd name="T3" fmla="*/ 3330 h 3330"/>
                <a:gd name="T4" fmla="*/ 2490 w 2490"/>
                <a:gd name="T5" fmla="*/ 3330 h 3330"/>
                <a:gd name="T6" fmla="*/ 2490 w 2490"/>
                <a:gd name="T7" fmla="*/ 0 h 3330"/>
                <a:gd name="T8" fmla="*/ 2160 w 2490"/>
                <a:gd name="T9" fmla="*/ 0 h 3330"/>
                <a:gd name="T10" fmla="*/ 2160 w 2490"/>
                <a:gd name="T11" fmla="*/ 3080 h 3330"/>
                <a:gd name="T12" fmla="*/ 330 w 2490"/>
                <a:gd name="T13" fmla="*/ 3080 h 3330"/>
                <a:gd name="T14" fmla="*/ 330 w 2490"/>
                <a:gd name="T15" fmla="*/ 0 h 3330"/>
                <a:gd name="T16" fmla="*/ 0 w 2490"/>
                <a:gd name="T17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0" h="3330">
                  <a:moveTo>
                    <a:pt x="0" y="0"/>
                  </a:moveTo>
                  <a:lnTo>
                    <a:pt x="0" y="3330"/>
                  </a:lnTo>
                  <a:lnTo>
                    <a:pt x="2490" y="3330"/>
                  </a:lnTo>
                  <a:lnTo>
                    <a:pt x="2490" y="0"/>
                  </a:lnTo>
                  <a:lnTo>
                    <a:pt x="2160" y="0"/>
                  </a:lnTo>
                  <a:lnTo>
                    <a:pt x="2160" y="3080"/>
                  </a:lnTo>
                  <a:lnTo>
                    <a:pt x="330" y="3080"/>
                  </a:lnTo>
                  <a:lnTo>
                    <a:pt x="330" y="0"/>
                  </a:lnTo>
                  <a:lnTo>
                    <a:pt x="0" y="0"/>
                  </a:lnTo>
                  <a:close/>
                </a:path>
              </a:pathLst>
            </a:custGeom>
            <a:pattFill prst="horzBrick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C370F5-0BFF-867C-F811-2F1A971893E9}"/>
                </a:ext>
              </a:extLst>
            </p:cNvPr>
            <p:cNvSpPr/>
            <p:nvPr/>
          </p:nvSpPr>
          <p:spPr>
            <a:xfrm>
              <a:off x="4610704" y="3913113"/>
              <a:ext cx="822606" cy="482713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C72390F5-021A-5509-2E63-9A5AA4C1803E}"/>
              </a:ext>
            </a:extLst>
          </p:cNvPr>
          <p:cNvSpPr/>
          <p:nvPr/>
        </p:nvSpPr>
        <p:spPr>
          <a:xfrm>
            <a:off x="5756518" y="339476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17239057-4EAC-910C-1997-DA685F92F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560657"/>
              </p:ext>
            </p:extLst>
          </p:nvPr>
        </p:nvGraphicFramePr>
        <p:xfrm>
          <a:off x="5390132" y="3639263"/>
          <a:ext cx="3143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1200" imgH="164880" progId="Equation.DSMT4">
                  <p:embed/>
                </p:oleObj>
              </mc:Choice>
              <mc:Fallback>
                <p:oleObj name="Equation" r:id="rId16" imgW="241200" imgH="16488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17239057-4EAC-910C-1997-DA685F92F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90132" y="3639263"/>
                        <a:ext cx="314325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3">
            <a:extLst>
              <a:ext uri="{FF2B5EF4-FFF2-40B4-BE49-F238E27FC236}">
                <a16:creationId xmlns:a16="http://schemas.microsoft.com/office/drawing/2014/main" id="{9E7C4E53-8413-B9CE-F310-3D9D9BC9D71D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869663" y="3457793"/>
            <a:ext cx="0" cy="504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" name="AutoShape 3">
            <a:extLst>
              <a:ext uri="{FF2B5EF4-FFF2-40B4-BE49-F238E27FC236}">
                <a16:creationId xmlns:a16="http://schemas.microsoft.com/office/drawing/2014/main" id="{3197916A-AACE-4500-A748-B0B91A157D7F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58895" y="3457792"/>
            <a:ext cx="0" cy="83311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63943CDA-13E8-114F-93A2-A7A4CBB9A3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516746"/>
              </p:ext>
            </p:extLst>
          </p:nvPr>
        </p:nvGraphicFramePr>
        <p:xfrm>
          <a:off x="5921261" y="3555654"/>
          <a:ext cx="314325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1200" imgH="139680" progId="Equation.DSMT4">
                  <p:embed/>
                </p:oleObj>
              </mc:Choice>
              <mc:Fallback>
                <p:oleObj name="Equation" r:id="rId18" imgW="241200" imgH="13968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17239057-4EAC-910C-1997-DA685F92F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921261" y="3555654"/>
                        <a:ext cx="314325" cy="182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86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81E7CE8-6AB0-7C10-46CF-510234BCB58C}"/>
              </a:ext>
            </a:extLst>
          </p:cNvPr>
          <p:cNvSpPr/>
          <p:nvPr/>
        </p:nvSpPr>
        <p:spPr>
          <a:xfrm>
            <a:off x="8544496" y="3032459"/>
            <a:ext cx="1600404" cy="1236802"/>
          </a:xfrm>
          <a:custGeom>
            <a:avLst/>
            <a:gdLst>
              <a:gd name="connsiteX0" fmla="*/ 0 w 1546076"/>
              <a:gd name="connsiteY0" fmla="*/ 0 h 1421923"/>
              <a:gd name="connsiteX1" fmla="*/ 1546076 w 1546076"/>
              <a:gd name="connsiteY1" fmla="*/ 526443 h 1421923"/>
              <a:gd name="connsiteX2" fmla="*/ 1546076 w 1546076"/>
              <a:gd name="connsiteY2" fmla="*/ 1421923 h 1421923"/>
              <a:gd name="connsiteX3" fmla="*/ 0 w 1546076"/>
              <a:gd name="connsiteY3" fmla="*/ 1421923 h 142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076" h="1421923">
                <a:moveTo>
                  <a:pt x="0" y="0"/>
                </a:moveTo>
                <a:lnTo>
                  <a:pt x="1546076" y="526443"/>
                </a:lnTo>
                <a:lnTo>
                  <a:pt x="1546076" y="1421923"/>
                </a:lnTo>
                <a:lnTo>
                  <a:pt x="0" y="142192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EB3526C-E7FD-00AD-99CF-B8569076BC42}"/>
              </a:ext>
            </a:extLst>
          </p:cNvPr>
          <p:cNvSpPr/>
          <p:nvPr/>
        </p:nvSpPr>
        <p:spPr>
          <a:xfrm>
            <a:off x="1535503" y="2981324"/>
            <a:ext cx="3446072" cy="151756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D54CC652-1F15-72FF-E26E-9C69070A592C}"/>
              </a:ext>
            </a:extLst>
          </p:cNvPr>
          <p:cNvSpPr>
            <a:spLocks/>
          </p:cNvSpPr>
          <p:nvPr/>
        </p:nvSpPr>
        <p:spPr bwMode="auto">
          <a:xfrm>
            <a:off x="1996455" y="3729038"/>
            <a:ext cx="1118221" cy="731249"/>
          </a:xfrm>
          <a:custGeom>
            <a:avLst/>
            <a:gdLst>
              <a:gd name="T0" fmla="*/ 0 w 2490"/>
              <a:gd name="T1" fmla="*/ 0 h 3330"/>
              <a:gd name="T2" fmla="*/ 0 w 2490"/>
              <a:gd name="T3" fmla="*/ 3330 h 3330"/>
              <a:gd name="T4" fmla="*/ 2490 w 2490"/>
              <a:gd name="T5" fmla="*/ 3330 h 3330"/>
              <a:gd name="T6" fmla="*/ 2490 w 2490"/>
              <a:gd name="T7" fmla="*/ 0 h 3330"/>
              <a:gd name="T8" fmla="*/ 2160 w 2490"/>
              <a:gd name="T9" fmla="*/ 0 h 3330"/>
              <a:gd name="T10" fmla="*/ 2160 w 2490"/>
              <a:gd name="T11" fmla="*/ 3080 h 3330"/>
              <a:gd name="T12" fmla="*/ 330 w 2490"/>
              <a:gd name="T13" fmla="*/ 3080 h 3330"/>
              <a:gd name="T14" fmla="*/ 330 w 2490"/>
              <a:gd name="T15" fmla="*/ 0 h 3330"/>
              <a:gd name="T16" fmla="*/ 0 w 2490"/>
              <a:gd name="T17" fmla="*/ 0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3330">
                <a:moveTo>
                  <a:pt x="0" y="0"/>
                </a:moveTo>
                <a:lnTo>
                  <a:pt x="0" y="3330"/>
                </a:lnTo>
                <a:lnTo>
                  <a:pt x="2490" y="3330"/>
                </a:lnTo>
                <a:lnTo>
                  <a:pt x="2490" y="0"/>
                </a:lnTo>
                <a:lnTo>
                  <a:pt x="2160" y="0"/>
                </a:lnTo>
                <a:lnTo>
                  <a:pt x="2160" y="3080"/>
                </a:lnTo>
                <a:lnTo>
                  <a:pt x="330" y="3080"/>
                </a:lnTo>
                <a:lnTo>
                  <a:pt x="330" y="0"/>
                </a:lnTo>
                <a:lnTo>
                  <a:pt x="0" y="0"/>
                </a:lnTo>
                <a:close/>
              </a:path>
            </a:pathLst>
          </a:custGeom>
          <a:pattFill prst="horzBrick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7EA79355-6D78-0472-7FF7-AB159CB1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49082D46-E263-0398-F35A-B4601058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0" name="AutoShape 3">
            <a:extLst>
              <a:ext uri="{FF2B5EF4-FFF2-40B4-BE49-F238E27FC236}">
                <a16:creationId xmlns:a16="http://schemas.microsoft.com/office/drawing/2014/main" id="{323EB7B3-DDAB-52EB-2812-946CA86A373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070235" y="3743738"/>
            <a:ext cx="0" cy="504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0224AF37-BFF3-BF5C-DC1E-0A770937D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661158"/>
              </p:ext>
            </p:extLst>
          </p:nvPr>
        </p:nvGraphicFramePr>
        <p:xfrm>
          <a:off x="5039578" y="3536113"/>
          <a:ext cx="2952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28600" progId="Equation.DSMT4">
                  <p:embed/>
                </p:oleObj>
              </mc:Choice>
              <mc:Fallback>
                <p:oleObj name="Equation" r:id="rId2" imgW="164880" imgH="2286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0224AF37-BFF3-BF5C-DC1E-0A770937D8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9578" y="3536113"/>
                        <a:ext cx="295275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6">
            <a:extLst>
              <a:ext uri="{FF2B5EF4-FFF2-40B4-BE49-F238E27FC236}">
                <a16:creationId xmlns:a16="http://schemas.microsoft.com/office/drawing/2014/main" id="{A00FEC5E-E627-3205-5497-F4D9B9C44336}"/>
              </a:ext>
            </a:extLst>
          </p:cNvPr>
          <p:cNvSpPr>
            <a:spLocks/>
          </p:cNvSpPr>
          <p:nvPr/>
        </p:nvSpPr>
        <p:spPr bwMode="auto">
          <a:xfrm>
            <a:off x="8241957" y="2908928"/>
            <a:ext cx="2198307" cy="1486899"/>
          </a:xfrm>
          <a:custGeom>
            <a:avLst/>
            <a:gdLst>
              <a:gd name="T0" fmla="*/ 0 w 2490"/>
              <a:gd name="T1" fmla="*/ 0 h 3330"/>
              <a:gd name="T2" fmla="*/ 0 w 2490"/>
              <a:gd name="T3" fmla="*/ 3330 h 3330"/>
              <a:gd name="T4" fmla="*/ 2490 w 2490"/>
              <a:gd name="T5" fmla="*/ 3330 h 3330"/>
              <a:gd name="T6" fmla="*/ 2490 w 2490"/>
              <a:gd name="T7" fmla="*/ 0 h 3330"/>
              <a:gd name="T8" fmla="*/ 2160 w 2490"/>
              <a:gd name="T9" fmla="*/ 0 h 3330"/>
              <a:gd name="T10" fmla="*/ 2160 w 2490"/>
              <a:gd name="T11" fmla="*/ 3080 h 3330"/>
              <a:gd name="T12" fmla="*/ 330 w 2490"/>
              <a:gd name="T13" fmla="*/ 3080 h 3330"/>
              <a:gd name="T14" fmla="*/ 330 w 2490"/>
              <a:gd name="T15" fmla="*/ 0 h 3330"/>
              <a:gd name="T16" fmla="*/ 0 w 2490"/>
              <a:gd name="T17" fmla="*/ 0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3330">
                <a:moveTo>
                  <a:pt x="0" y="0"/>
                </a:moveTo>
                <a:lnTo>
                  <a:pt x="0" y="3330"/>
                </a:lnTo>
                <a:lnTo>
                  <a:pt x="2490" y="3330"/>
                </a:lnTo>
                <a:lnTo>
                  <a:pt x="2490" y="0"/>
                </a:lnTo>
                <a:lnTo>
                  <a:pt x="2160" y="0"/>
                </a:lnTo>
                <a:lnTo>
                  <a:pt x="2160" y="3080"/>
                </a:lnTo>
                <a:lnTo>
                  <a:pt x="330" y="3080"/>
                </a:lnTo>
                <a:lnTo>
                  <a:pt x="330" y="0"/>
                </a:lnTo>
                <a:lnTo>
                  <a:pt x="0" y="0"/>
                </a:lnTo>
                <a:close/>
              </a:path>
            </a:pathLst>
          </a:custGeom>
          <a:pattFill prst="horzBrick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72390F5-021A-5509-2E63-9A5AA4C1803E}"/>
              </a:ext>
            </a:extLst>
          </p:cNvPr>
          <p:cNvSpPr/>
          <p:nvPr/>
        </p:nvSpPr>
        <p:spPr>
          <a:xfrm>
            <a:off x="9118843" y="333030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17239057-4EAC-910C-1997-DA685F92F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357067"/>
              </p:ext>
            </p:extLst>
          </p:nvPr>
        </p:nvGraphicFramePr>
        <p:xfrm>
          <a:off x="9187030" y="3489164"/>
          <a:ext cx="3143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164880" progId="Equation.DSMT4">
                  <p:embed/>
                </p:oleObj>
              </mc:Choice>
              <mc:Fallback>
                <p:oleObj name="Equation" r:id="rId4" imgW="241200" imgH="16488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17239057-4EAC-910C-1997-DA685F92F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87030" y="3489164"/>
                        <a:ext cx="314325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3">
            <a:extLst>
              <a:ext uri="{FF2B5EF4-FFF2-40B4-BE49-F238E27FC236}">
                <a16:creationId xmlns:a16="http://schemas.microsoft.com/office/drawing/2014/main" id="{9E7C4E53-8413-B9CE-F310-3D9D9BC9D71D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8885648" y="3130367"/>
            <a:ext cx="0" cy="504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" name="AutoShape 3">
            <a:extLst>
              <a:ext uri="{FF2B5EF4-FFF2-40B4-BE49-F238E27FC236}">
                <a16:creationId xmlns:a16="http://schemas.microsoft.com/office/drawing/2014/main" id="{3197916A-AACE-4500-A748-B0B91A157D7F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9172135" y="3431927"/>
            <a:ext cx="0" cy="324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63943CDA-13E8-114F-93A2-A7A4CBB9A3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759288"/>
              </p:ext>
            </p:extLst>
          </p:nvPr>
        </p:nvGraphicFramePr>
        <p:xfrm>
          <a:off x="8633263" y="3450833"/>
          <a:ext cx="314325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139680" progId="Equation.DSMT4">
                  <p:embed/>
                </p:oleObj>
              </mc:Choice>
              <mc:Fallback>
                <p:oleObj name="Equation" r:id="rId6" imgW="241200" imgH="13968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63943CDA-13E8-114F-93A2-A7A4CBB9A3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33263" y="3450833"/>
                        <a:ext cx="314325" cy="182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DC5D18F-1731-40B6-01F4-B062ABBF91F9}"/>
              </a:ext>
            </a:extLst>
          </p:cNvPr>
          <p:cNvSpPr/>
          <p:nvPr/>
        </p:nvSpPr>
        <p:spPr>
          <a:xfrm>
            <a:off x="2162175" y="3790702"/>
            <a:ext cx="797836" cy="605124"/>
          </a:xfrm>
          <a:custGeom>
            <a:avLst/>
            <a:gdLst>
              <a:gd name="connsiteX0" fmla="*/ 0 w 1546076"/>
              <a:gd name="connsiteY0" fmla="*/ 0 h 1421923"/>
              <a:gd name="connsiteX1" fmla="*/ 1546076 w 1546076"/>
              <a:gd name="connsiteY1" fmla="*/ 526443 h 1421923"/>
              <a:gd name="connsiteX2" fmla="*/ 1546076 w 1546076"/>
              <a:gd name="connsiteY2" fmla="*/ 1421923 h 1421923"/>
              <a:gd name="connsiteX3" fmla="*/ 0 w 1546076"/>
              <a:gd name="connsiteY3" fmla="*/ 1421923 h 142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076" h="1421923">
                <a:moveTo>
                  <a:pt x="0" y="0"/>
                </a:moveTo>
                <a:lnTo>
                  <a:pt x="1546076" y="526443"/>
                </a:lnTo>
                <a:lnTo>
                  <a:pt x="1546076" y="1421923"/>
                </a:lnTo>
                <a:lnTo>
                  <a:pt x="0" y="142192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33B612-25CC-4E9D-B7B7-3AF6A0221DAB}"/>
              </a:ext>
            </a:extLst>
          </p:cNvPr>
          <p:cNvSpPr/>
          <p:nvPr/>
        </p:nvSpPr>
        <p:spPr>
          <a:xfrm>
            <a:off x="9795417" y="3995737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0B7076-65DA-CA1B-A013-E94F6A8C976E}"/>
              </a:ext>
            </a:extLst>
          </p:cNvPr>
          <p:cNvSpPr/>
          <p:nvPr/>
        </p:nvSpPr>
        <p:spPr>
          <a:xfrm>
            <a:off x="8831648" y="3995737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BA712AA-6637-ADEB-2A66-93CD5213DB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334254"/>
              </p:ext>
            </p:extLst>
          </p:nvPr>
        </p:nvGraphicFramePr>
        <p:xfrm>
          <a:off x="9579517" y="3886589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164880" progId="Equation.DSMT4">
                  <p:embed/>
                </p:oleObj>
              </mc:Choice>
              <mc:Fallback>
                <p:oleObj name="Equation" r:id="rId8" imgW="164880" imgH="16488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63943CDA-13E8-114F-93A2-A7A4CBB9A3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79517" y="3886589"/>
                        <a:ext cx="215900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72C804C-BEBD-1FBC-DB0C-3706640CB8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012171"/>
              </p:ext>
            </p:extLst>
          </p:nvPr>
        </p:nvGraphicFramePr>
        <p:xfrm>
          <a:off x="8623300" y="3892550"/>
          <a:ext cx="19843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64880" progId="Equation.DSMT4">
                  <p:embed/>
                </p:oleObj>
              </mc:Choice>
              <mc:Fallback>
                <p:oleObj name="Equation" r:id="rId10" imgW="152280" imgH="1648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5BA712AA-6637-ADEB-2A66-93CD5213DB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23300" y="3892550"/>
                        <a:ext cx="198438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3">
            <a:extLst>
              <a:ext uri="{FF2B5EF4-FFF2-40B4-BE49-F238E27FC236}">
                <a16:creationId xmlns:a16="http://schemas.microsoft.com/office/drawing/2014/main" id="{8AD4A605-7E6C-FB2F-4E84-D5FCD237AAB1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343981" y="3697163"/>
            <a:ext cx="3553" cy="95783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5F6DF6B-59E6-F798-65A2-3529EFAF24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818384"/>
              </p:ext>
            </p:extLst>
          </p:nvPr>
        </p:nvGraphicFramePr>
        <p:xfrm>
          <a:off x="9251950" y="4062275"/>
          <a:ext cx="16510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5BA712AA-6637-ADEB-2A66-93CD5213DB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51950" y="4062275"/>
                        <a:ext cx="165100" cy="182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73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491975-24E2-CF0A-BBD6-EC884D46F11B}"/>
              </a:ext>
            </a:extLst>
          </p:cNvPr>
          <p:cNvSpPr/>
          <p:nvPr/>
        </p:nvSpPr>
        <p:spPr>
          <a:xfrm>
            <a:off x="4915949" y="2361502"/>
            <a:ext cx="1944543" cy="1494456"/>
          </a:xfrm>
          <a:custGeom>
            <a:avLst/>
            <a:gdLst>
              <a:gd name="connsiteX0" fmla="*/ 0 w 1546076"/>
              <a:gd name="connsiteY0" fmla="*/ 0 h 1421923"/>
              <a:gd name="connsiteX1" fmla="*/ 1546076 w 1546076"/>
              <a:gd name="connsiteY1" fmla="*/ 526443 h 1421923"/>
              <a:gd name="connsiteX2" fmla="*/ 1546076 w 1546076"/>
              <a:gd name="connsiteY2" fmla="*/ 1421923 h 1421923"/>
              <a:gd name="connsiteX3" fmla="*/ 0 w 1546076"/>
              <a:gd name="connsiteY3" fmla="*/ 1421923 h 142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076" h="1421923">
                <a:moveTo>
                  <a:pt x="0" y="0"/>
                </a:moveTo>
                <a:lnTo>
                  <a:pt x="1546076" y="526443"/>
                </a:lnTo>
                <a:lnTo>
                  <a:pt x="1546076" y="1421923"/>
                </a:lnTo>
                <a:lnTo>
                  <a:pt x="0" y="142192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426D710-7B7F-D2C0-2C6B-EED9B1189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244976"/>
              </p:ext>
            </p:extLst>
          </p:nvPr>
        </p:nvGraphicFramePr>
        <p:xfrm>
          <a:off x="6007100" y="3082925"/>
          <a:ext cx="3143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164880" progId="Equation.DSMT4">
                  <p:embed/>
                </p:oleObj>
              </mc:Choice>
              <mc:Fallback>
                <p:oleObj name="Equation" r:id="rId2" imgW="241200" imgH="16488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711EB65F-257A-DA1F-2CCC-8C4ED4FA92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07100" y="3082925"/>
                        <a:ext cx="314325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6C8C8E5D-15A7-13C4-68B9-5DD3467BCD40}"/>
              </a:ext>
            </a:extLst>
          </p:cNvPr>
          <p:cNvSpPr/>
          <p:nvPr/>
        </p:nvSpPr>
        <p:spPr>
          <a:xfrm>
            <a:off x="5935333" y="261903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08582028-DBF9-E7ED-937A-5BCE8C1B7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8970" y="2686256"/>
            <a:ext cx="0" cy="504000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5B81F8A6-9BF7-6836-4ED3-B77D530C1C0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82341" y="2475102"/>
            <a:ext cx="11685" cy="410622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F640CB5-E412-76D4-A637-5A2D47AF6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841199"/>
              </p:ext>
            </p:extLst>
          </p:nvPr>
        </p:nvGraphicFramePr>
        <p:xfrm>
          <a:off x="5264023" y="2619039"/>
          <a:ext cx="314325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139680" progId="Equation.DSMT4">
                  <p:embed/>
                </p:oleObj>
              </mc:Choice>
              <mc:Fallback>
                <p:oleObj name="Equation" r:id="rId4" imgW="241200" imgH="1396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426D710-7B7F-D2C0-2C6B-EED9B11898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64023" y="2619039"/>
                        <a:ext cx="314325" cy="182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3">
            <a:extLst>
              <a:ext uri="{FF2B5EF4-FFF2-40B4-BE49-F238E27FC236}">
                <a16:creationId xmlns:a16="http://schemas.microsoft.com/office/drawing/2014/main" id="{ECB2AD7A-68FC-541B-DD6C-5E8B7B24EC0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554144" y="2773563"/>
            <a:ext cx="501115" cy="33227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19954B8-51D8-B5B9-5610-EE7957E36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957585"/>
              </p:ext>
            </p:extLst>
          </p:nvPr>
        </p:nvGraphicFramePr>
        <p:xfrm>
          <a:off x="5258194" y="3056003"/>
          <a:ext cx="3476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28600" progId="Equation.DSMT4">
                  <p:embed/>
                </p:oleObj>
              </mc:Choice>
              <mc:Fallback>
                <p:oleObj name="Equation" r:id="rId6" imgW="266400" imgH="2286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F640CB5-E412-76D4-A637-5A2D47AF6C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8194" y="3056003"/>
                        <a:ext cx="347662" cy="298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4A694B-B19A-0060-BF0B-5F53A7FC9BA3}"/>
              </a:ext>
            </a:extLst>
          </p:cNvPr>
          <p:cNvCxnSpPr>
            <a:cxnSpLocks/>
          </p:cNvCxnSpPr>
          <p:nvPr/>
        </p:nvCxnSpPr>
        <p:spPr>
          <a:xfrm flipH="1">
            <a:off x="6291743" y="2918218"/>
            <a:ext cx="58098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9F4882F0-0E83-D154-974A-D94F85E9F17F}"/>
              </a:ext>
            </a:extLst>
          </p:cNvPr>
          <p:cNvSpPr/>
          <p:nvPr/>
        </p:nvSpPr>
        <p:spPr>
          <a:xfrm>
            <a:off x="6371178" y="2562127"/>
            <a:ext cx="741608" cy="701344"/>
          </a:xfrm>
          <a:prstGeom prst="arc">
            <a:avLst>
              <a:gd name="adj1" fmla="val 10823289"/>
              <a:gd name="adj2" fmla="val 1217050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817AC2D-1027-0FE6-AE96-6D5939F92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742218"/>
              </p:ext>
            </p:extLst>
          </p:nvPr>
        </p:nvGraphicFramePr>
        <p:xfrm>
          <a:off x="6340103" y="2523973"/>
          <a:ext cx="1651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88" name="Object 87">
                        <a:extLst>
                          <a:ext uri="{FF2B5EF4-FFF2-40B4-BE49-F238E27FC236}">
                            <a16:creationId xmlns:a16="http://schemas.microsoft.com/office/drawing/2014/main" id="{D084D639-518A-B1CD-D62A-00C8B9E482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40103" y="2523973"/>
                        <a:ext cx="16510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6">
            <a:extLst>
              <a:ext uri="{FF2B5EF4-FFF2-40B4-BE49-F238E27FC236}">
                <a16:creationId xmlns:a16="http://schemas.microsoft.com/office/drawing/2014/main" id="{B2350473-E5C3-B65E-8C24-39BBF1961A83}"/>
              </a:ext>
            </a:extLst>
          </p:cNvPr>
          <p:cNvSpPr>
            <a:spLocks/>
          </p:cNvSpPr>
          <p:nvPr/>
        </p:nvSpPr>
        <p:spPr bwMode="auto">
          <a:xfrm>
            <a:off x="4588778" y="1992350"/>
            <a:ext cx="2568483" cy="2024107"/>
          </a:xfrm>
          <a:custGeom>
            <a:avLst/>
            <a:gdLst>
              <a:gd name="T0" fmla="*/ 0 w 2490"/>
              <a:gd name="T1" fmla="*/ 0 h 3330"/>
              <a:gd name="T2" fmla="*/ 0 w 2490"/>
              <a:gd name="T3" fmla="*/ 3330 h 3330"/>
              <a:gd name="T4" fmla="*/ 2490 w 2490"/>
              <a:gd name="T5" fmla="*/ 3330 h 3330"/>
              <a:gd name="T6" fmla="*/ 2490 w 2490"/>
              <a:gd name="T7" fmla="*/ 0 h 3330"/>
              <a:gd name="T8" fmla="*/ 2160 w 2490"/>
              <a:gd name="T9" fmla="*/ 0 h 3330"/>
              <a:gd name="T10" fmla="*/ 2160 w 2490"/>
              <a:gd name="T11" fmla="*/ 3080 h 3330"/>
              <a:gd name="T12" fmla="*/ 330 w 2490"/>
              <a:gd name="T13" fmla="*/ 3080 h 3330"/>
              <a:gd name="T14" fmla="*/ 330 w 2490"/>
              <a:gd name="T15" fmla="*/ 0 h 3330"/>
              <a:gd name="T16" fmla="*/ 0 w 2490"/>
              <a:gd name="T17" fmla="*/ 0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3330">
                <a:moveTo>
                  <a:pt x="0" y="0"/>
                </a:moveTo>
                <a:lnTo>
                  <a:pt x="0" y="3330"/>
                </a:lnTo>
                <a:lnTo>
                  <a:pt x="2490" y="3330"/>
                </a:lnTo>
                <a:lnTo>
                  <a:pt x="2490" y="0"/>
                </a:lnTo>
                <a:lnTo>
                  <a:pt x="2160" y="0"/>
                </a:lnTo>
                <a:lnTo>
                  <a:pt x="2160" y="3080"/>
                </a:lnTo>
                <a:lnTo>
                  <a:pt x="330" y="3080"/>
                </a:lnTo>
                <a:lnTo>
                  <a:pt x="330" y="0"/>
                </a:lnTo>
                <a:lnTo>
                  <a:pt x="0" y="0"/>
                </a:lnTo>
                <a:close/>
              </a:path>
            </a:pathLst>
          </a:custGeom>
          <a:pattFill prst="horzBrick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C3FC048-B65B-4162-FCB5-B4128B84CCB4}"/>
              </a:ext>
            </a:extLst>
          </p:cNvPr>
          <p:cNvSpPr/>
          <p:nvPr/>
        </p:nvSpPr>
        <p:spPr>
          <a:xfrm>
            <a:off x="5619497" y="2268367"/>
            <a:ext cx="741608" cy="701344"/>
          </a:xfrm>
          <a:prstGeom prst="arc">
            <a:avLst>
              <a:gd name="adj1" fmla="val 5432366"/>
              <a:gd name="adj2" fmla="val 717233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39B9D17-2EB9-6AE4-274E-D0E14B957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742218"/>
              </p:ext>
            </p:extLst>
          </p:nvPr>
        </p:nvGraphicFramePr>
        <p:xfrm>
          <a:off x="5754414" y="2972598"/>
          <a:ext cx="1651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817AC2D-1027-0FE6-AE96-6D5939F92B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54414" y="2972598"/>
                        <a:ext cx="16510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66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491975-24E2-CF0A-BBD6-EC884D46F11B}"/>
              </a:ext>
            </a:extLst>
          </p:cNvPr>
          <p:cNvSpPr/>
          <p:nvPr/>
        </p:nvSpPr>
        <p:spPr>
          <a:xfrm>
            <a:off x="1981802" y="2222483"/>
            <a:ext cx="1944543" cy="1494456"/>
          </a:xfrm>
          <a:custGeom>
            <a:avLst/>
            <a:gdLst>
              <a:gd name="connsiteX0" fmla="*/ 0 w 1546076"/>
              <a:gd name="connsiteY0" fmla="*/ 0 h 1421923"/>
              <a:gd name="connsiteX1" fmla="*/ 1546076 w 1546076"/>
              <a:gd name="connsiteY1" fmla="*/ 526443 h 1421923"/>
              <a:gd name="connsiteX2" fmla="*/ 1546076 w 1546076"/>
              <a:gd name="connsiteY2" fmla="*/ 1421923 h 1421923"/>
              <a:gd name="connsiteX3" fmla="*/ 0 w 1546076"/>
              <a:gd name="connsiteY3" fmla="*/ 1421923 h 142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076" h="1421923">
                <a:moveTo>
                  <a:pt x="0" y="0"/>
                </a:moveTo>
                <a:lnTo>
                  <a:pt x="1546076" y="526443"/>
                </a:lnTo>
                <a:lnTo>
                  <a:pt x="1546076" y="1421923"/>
                </a:lnTo>
                <a:lnTo>
                  <a:pt x="0" y="142192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426D710-7B7F-D2C0-2C6B-EED9B1189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778479"/>
              </p:ext>
            </p:extLst>
          </p:nvPr>
        </p:nvGraphicFramePr>
        <p:xfrm>
          <a:off x="9644092" y="2716780"/>
          <a:ext cx="3143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164880" progId="Equation.DSMT4">
                  <p:embed/>
                </p:oleObj>
              </mc:Choice>
              <mc:Fallback>
                <p:oleObj name="Equation" r:id="rId2" imgW="241200" imgH="164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426D710-7B7F-D2C0-2C6B-EED9B11898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44092" y="2716780"/>
                        <a:ext cx="314325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6C8C8E5D-15A7-13C4-68B9-5DD3467BCD40}"/>
              </a:ext>
            </a:extLst>
          </p:cNvPr>
          <p:cNvSpPr/>
          <p:nvPr/>
        </p:nvSpPr>
        <p:spPr>
          <a:xfrm>
            <a:off x="9365386" y="162655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08582028-DBF9-E7ED-937A-5BCE8C1B7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5962" y="2320111"/>
            <a:ext cx="0" cy="504000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5B81F8A6-9BF7-6836-4ED3-B77D530C1C0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9419333" y="2108957"/>
            <a:ext cx="11685" cy="410622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F640CB5-E412-76D4-A637-5A2D47AF6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981816"/>
              </p:ext>
            </p:extLst>
          </p:nvPr>
        </p:nvGraphicFramePr>
        <p:xfrm>
          <a:off x="8901015" y="2252894"/>
          <a:ext cx="314325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139680" progId="Equation.DSMT4">
                  <p:embed/>
                </p:oleObj>
              </mc:Choice>
              <mc:Fallback>
                <p:oleObj name="Equation" r:id="rId4" imgW="241200" imgH="13968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F640CB5-E412-76D4-A637-5A2D47AF6C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1015" y="2252894"/>
                        <a:ext cx="314325" cy="182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3">
            <a:extLst>
              <a:ext uri="{FF2B5EF4-FFF2-40B4-BE49-F238E27FC236}">
                <a16:creationId xmlns:a16="http://schemas.microsoft.com/office/drawing/2014/main" id="{ECB2AD7A-68FC-541B-DD6C-5E8B7B24EC0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9191136" y="2407418"/>
            <a:ext cx="501115" cy="33227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19954B8-51D8-B5B9-5610-EE7957E36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429284"/>
              </p:ext>
            </p:extLst>
          </p:nvPr>
        </p:nvGraphicFramePr>
        <p:xfrm>
          <a:off x="8895186" y="2689858"/>
          <a:ext cx="3476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28600" progId="Equation.DSMT4">
                  <p:embed/>
                </p:oleObj>
              </mc:Choice>
              <mc:Fallback>
                <p:oleObj name="Equation" r:id="rId6" imgW="26640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19954B8-51D8-B5B9-5610-EE7957E36E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95186" y="2689858"/>
                        <a:ext cx="347662" cy="298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4A694B-B19A-0060-BF0B-5F53A7FC9BA3}"/>
              </a:ext>
            </a:extLst>
          </p:cNvPr>
          <p:cNvCxnSpPr>
            <a:cxnSpLocks/>
          </p:cNvCxnSpPr>
          <p:nvPr/>
        </p:nvCxnSpPr>
        <p:spPr>
          <a:xfrm flipH="1">
            <a:off x="9928735" y="2552073"/>
            <a:ext cx="58098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9F4882F0-0E83-D154-974A-D94F85E9F17F}"/>
              </a:ext>
            </a:extLst>
          </p:cNvPr>
          <p:cNvSpPr/>
          <p:nvPr/>
        </p:nvSpPr>
        <p:spPr>
          <a:xfrm flipH="1">
            <a:off x="5523842" y="1481375"/>
            <a:ext cx="741608" cy="253176"/>
          </a:xfrm>
          <a:prstGeom prst="arc">
            <a:avLst>
              <a:gd name="adj1" fmla="val 19492839"/>
              <a:gd name="adj2" fmla="val 13752221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817AC2D-1027-0FE6-AE96-6D5939F92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95689"/>
              </p:ext>
            </p:extLst>
          </p:nvPr>
        </p:nvGraphicFramePr>
        <p:xfrm>
          <a:off x="5997575" y="1754188"/>
          <a:ext cx="275384" cy="25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39680" progId="Equation.DSMT4">
                  <p:embed/>
                </p:oleObj>
              </mc:Choice>
              <mc:Fallback>
                <p:oleObj name="Equation" r:id="rId8" imgW="152280" imgH="13968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817AC2D-1027-0FE6-AE96-6D5939F92B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7575" y="1754188"/>
                        <a:ext cx="275384" cy="25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6">
            <a:extLst>
              <a:ext uri="{FF2B5EF4-FFF2-40B4-BE49-F238E27FC236}">
                <a16:creationId xmlns:a16="http://schemas.microsoft.com/office/drawing/2014/main" id="{B2350473-E5C3-B65E-8C24-39BBF1961A83}"/>
              </a:ext>
            </a:extLst>
          </p:cNvPr>
          <p:cNvSpPr>
            <a:spLocks/>
          </p:cNvSpPr>
          <p:nvPr/>
        </p:nvSpPr>
        <p:spPr bwMode="auto">
          <a:xfrm>
            <a:off x="4588778" y="1413546"/>
            <a:ext cx="2568483" cy="2602912"/>
          </a:xfrm>
          <a:custGeom>
            <a:avLst/>
            <a:gdLst>
              <a:gd name="T0" fmla="*/ 0 w 2490"/>
              <a:gd name="T1" fmla="*/ 0 h 3330"/>
              <a:gd name="T2" fmla="*/ 0 w 2490"/>
              <a:gd name="T3" fmla="*/ 3330 h 3330"/>
              <a:gd name="T4" fmla="*/ 2490 w 2490"/>
              <a:gd name="T5" fmla="*/ 3330 h 3330"/>
              <a:gd name="T6" fmla="*/ 2490 w 2490"/>
              <a:gd name="T7" fmla="*/ 0 h 3330"/>
              <a:gd name="T8" fmla="*/ 2160 w 2490"/>
              <a:gd name="T9" fmla="*/ 0 h 3330"/>
              <a:gd name="T10" fmla="*/ 2160 w 2490"/>
              <a:gd name="T11" fmla="*/ 3080 h 3330"/>
              <a:gd name="T12" fmla="*/ 330 w 2490"/>
              <a:gd name="T13" fmla="*/ 3080 h 3330"/>
              <a:gd name="T14" fmla="*/ 330 w 2490"/>
              <a:gd name="T15" fmla="*/ 0 h 3330"/>
              <a:gd name="T16" fmla="*/ 0 w 2490"/>
              <a:gd name="T17" fmla="*/ 0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3330">
                <a:moveTo>
                  <a:pt x="0" y="0"/>
                </a:moveTo>
                <a:lnTo>
                  <a:pt x="0" y="3330"/>
                </a:lnTo>
                <a:lnTo>
                  <a:pt x="2490" y="3330"/>
                </a:lnTo>
                <a:lnTo>
                  <a:pt x="2490" y="0"/>
                </a:lnTo>
                <a:lnTo>
                  <a:pt x="2160" y="0"/>
                </a:lnTo>
                <a:lnTo>
                  <a:pt x="2160" y="3080"/>
                </a:lnTo>
                <a:lnTo>
                  <a:pt x="330" y="3080"/>
                </a:lnTo>
                <a:lnTo>
                  <a:pt x="330" y="0"/>
                </a:lnTo>
                <a:lnTo>
                  <a:pt x="0" y="0"/>
                </a:lnTo>
                <a:close/>
              </a:path>
            </a:pathLst>
          </a:custGeom>
          <a:pattFill prst="horzBrick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C3FC048-B65B-4162-FCB5-B4128B84CCB4}"/>
              </a:ext>
            </a:extLst>
          </p:cNvPr>
          <p:cNvSpPr/>
          <p:nvPr/>
        </p:nvSpPr>
        <p:spPr>
          <a:xfrm>
            <a:off x="8830717" y="3519021"/>
            <a:ext cx="741608" cy="701344"/>
          </a:xfrm>
          <a:prstGeom prst="arc">
            <a:avLst>
              <a:gd name="adj1" fmla="val 5432366"/>
              <a:gd name="adj2" fmla="val 717233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39B9D17-2EB9-6AE4-274E-D0E14B957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31170"/>
              </p:ext>
            </p:extLst>
          </p:nvPr>
        </p:nvGraphicFramePr>
        <p:xfrm>
          <a:off x="9391406" y="2606453"/>
          <a:ext cx="1651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B39B9D17-2EB9-6AE4-274E-D0E14B9574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391406" y="2606453"/>
                        <a:ext cx="16510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C72E03-101D-A4B0-3FCB-EA1BFDD952DB}"/>
              </a:ext>
            </a:extLst>
          </p:cNvPr>
          <p:cNvSpPr/>
          <p:nvPr/>
        </p:nvSpPr>
        <p:spPr>
          <a:xfrm>
            <a:off x="4922986" y="1786855"/>
            <a:ext cx="1878969" cy="2008745"/>
          </a:xfrm>
          <a:custGeom>
            <a:avLst/>
            <a:gdLst>
              <a:gd name="connsiteX0" fmla="*/ 0 w 1878969"/>
              <a:gd name="connsiteY0" fmla="*/ 0 h 2008745"/>
              <a:gd name="connsiteX1" fmla="*/ 9855 w 1878969"/>
              <a:gd name="connsiteY1" fmla="*/ 0 h 2008745"/>
              <a:gd name="connsiteX2" fmla="*/ 99291 w 1878969"/>
              <a:gd name="connsiteY2" fmla="*/ 256547 h 2008745"/>
              <a:gd name="connsiteX3" fmla="*/ 964651 w 1878969"/>
              <a:gd name="connsiteY3" fmla="*/ 1145824 h 2008745"/>
              <a:gd name="connsiteX4" fmla="*/ 1821041 w 1878969"/>
              <a:gd name="connsiteY4" fmla="*/ 136592 h 2008745"/>
              <a:gd name="connsiteX5" fmla="*/ 1867277 w 1878969"/>
              <a:gd name="connsiteY5" fmla="*/ 0 h 2008745"/>
              <a:gd name="connsiteX6" fmla="*/ 1878969 w 1878969"/>
              <a:gd name="connsiteY6" fmla="*/ 0 h 2008745"/>
              <a:gd name="connsiteX7" fmla="*/ 1878969 w 1878969"/>
              <a:gd name="connsiteY7" fmla="*/ 2008745 h 2008745"/>
              <a:gd name="connsiteX8" fmla="*/ 0 w 1878969"/>
              <a:gd name="connsiteY8" fmla="*/ 2008745 h 200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8969" h="2008745">
                <a:moveTo>
                  <a:pt x="0" y="0"/>
                </a:moveTo>
                <a:lnTo>
                  <a:pt x="9855" y="0"/>
                </a:lnTo>
                <a:lnTo>
                  <a:pt x="99291" y="256547"/>
                </a:lnTo>
                <a:cubicBezTo>
                  <a:pt x="331544" y="829424"/>
                  <a:pt x="693057" y="1146634"/>
                  <a:pt x="964651" y="1145824"/>
                </a:cubicBezTo>
                <a:cubicBezTo>
                  <a:pt x="1255645" y="1144955"/>
                  <a:pt x="1568758" y="842504"/>
                  <a:pt x="1821041" y="136592"/>
                </a:cubicBezTo>
                <a:lnTo>
                  <a:pt x="1867277" y="0"/>
                </a:lnTo>
                <a:lnTo>
                  <a:pt x="1878969" y="0"/>
                </a:lnTo>
                <a:lnTo>
                  <a:pt x="1878969" y="2008745"/>
                </a:lnTo>
                <a:lnTo>
                  <a:pt x="0" y="200874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B17DDC-DC95-A088-F2A3-138253584A43}"/>
              </a:ext>
            </a:extLst>
          </p:cNvPr>
          <p:cNvCxnSpPr>
            <a:stCxn id="19" idx="3"/>
          </p:cNvCxnSpPr>
          <p:nvPr/>
        </p:nvCxnSpPr>
        <p:spPr>
          <a:xfrm flipV="1">
            <a:off x="5887637" y="1325461"/>
            <a:ext cx="14018" cy="2520000"/>
          </a:xfrm>
          <a:prstGeom prst="line">
            <a:avLst/>
          </a:prstGeom>
          <a:ln w="19050">
            <a:solidFill>
              <a:schemeClr val="tx1"/>
            </a:solidFill>
            <a:prstDash val="dash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67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C72E03-101D-A4B0-3FCB-EA1BFDD952DB}"/>
              </a:ext>
            </a:extLst>
          </p:cNvPr>
          <p:cNvSpPr/>
          <p:nvPr/>
        </p:nvSpPr>
        <p:spPr>
          <a:xfrm>
            <a:off x="4922986" y="1786855"/>
            <a:ext cx="1878969" cy="2008745"/>
          </a:xfrm>
          <a:custGeom>
            <a:avLst/>
            <a:gdLst>
              <a:gd name="connsiteX0" fmla="*/ 0 w 1878969"/>
              <a:gd name="connsiteY0" fmla="*/ 0 h 2008745"/>
              <a:gd name="connsiteX1" fmla="*/ 9855 w 1878969"/>
              <a:gd name="connsiteY1" fmla="*/ 0 h 2008745"/>
              <a:gd name="connsiteX2" fmla="*/ 99291 w 1878969"/>
              <a:gd name="connsiteY2" fmla="*/ 256547 h 2008745"/>
              <a:gd name="connsiteX3" fmla="*/ 964651 w 1878969"/>
              <a:gd name="connsiteY3" fmla="*/ 1145824 h 2008745"/>
              <a:gd name="connsiteX4" fmla="*/ 1821041 w 1878969"/>
              <a:gd name="connsiteY4" fmla="*/ 136592 h 2008745"/>
              <a:gd name="connsiteX5" fmla="*/ 1867277 w 1878969"/>
              <a:gd name="connsiteY5" fmla="*/ 0 h 2008745"/>
              <a:gd name="connsiteX6" fmla="*/ 1878969 w 1878969"/>
              <a:gd name="connsiteY6" fmla="*/ 0 h 2008745"/>
              <a:gd name="connsiteX7" fmla="*/ 1878969 w 1878969"/>
              <a:gd name="connsiteY7" fmla="*/ 2008745 h 2008745"/>
              <a:gd name="connsiteX8" fmla="*/ 0 w 1878969"/>
              <a:gd name="connsiteY8" fmla="*/ 2008745 h 200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8969" h="2008745">
                <a:moveTo>
                  <a:pt x="0" y="0"/>
                </a:moveTo>
                <a:lnTo>
                  <a:pt x="9855" y="0"/>
                </a:lnTo>
                <a:lnTo>
                  <a:pt x="99291" y="256547"/>
                </a:lnTo>
                <a:cubicBezTo>
                  <a:pt x="331544" y="829424"/>
                  <a:pt x="693057" y="1146634"/>
                  <a:pt x="964651" y="1145824"/>
                </a:cubicBezTo>
                <a:cubicBezTo>
                  <a:pt x="1255645" y="1144955"/>
                  <a:pt x="1568758" y="842504"/>
                  <a:pt x="1821041" y="136592"/>
                </a:cubicBezTo>
                <a:lnTo>
                  <a:pt x="1867277" y="0"/>
                </a:lnTo>
                <a:lnTo>
                  <a:pt x="1878969" y="0"/>
                </a:lnTo>
                <a:lnTo>
                  <a:pt x="1878969" y="2008745"/>
                </a:lnTo>
                <a:lnTo>
                  <a:pt x="0" y="200874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491975-24E2-CF0A-BBD6-EC884D46F11B}"/>
              </a:ext>
            </a:extLst>
          </p:cNvPr>
          <p:cNvSpPr/>
          <p:nvPr/>
        </p:nvSpPr>
        <p:spPr>
          <a:xfrm>
            <a:off x="1981802" y="2222483"/>
            <a:ext cx="1944543" cy="1494456"/>
          </a:xfrm>
          <a:custGeom>
            <a:avLst/>
            <a:gdLst>
              <a:gd name="connsiteX0" fmla="*/ 0 w 1546076"/>
              <a:gd name="connsiteY0" fmla="*/ 0 h 1421923"/>
              <a:gd name="connsiteX1" fmla="*/ 1546076 w 1546076"/>
              <a:gd name="connsiteY1" fmla="*/ 526443 h 1421923"/>
              <a:gd name="connsiteX2" fmla="*/ 1546076 w 1546076"/>
              <a:gd name="connsiteY2" fmla="*/ 1421923 h 1421923"/>
              <a:gd name="connsiteX3" fmla="*/ 0 w 1546076"/>
              <a:gd name="connsiteY3" fmla="*/ 1421923 h 142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076" h="1421923">
                <a:moveTo>
                  <a:pt x="0" y="0"/>
                </a:moveTo>
                <a:lnTo>
                  <a:pt x="1546076" y="526443"/>
                </a:lnTo>
                <a:lnTo>
                  <a:pt x="1546076" y="1421923"/>
                </a:lnTo>
                <a:lnTo>
                  <a:pt x="0" y="142192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426D710-7B7F-D2C0-2C6B-EED9B1189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827004"/>
              </p:ext>
            </p:extLst>
          </p:nvPr>
        </p:nvGraphicFramePr>
        <p:xfrm>
          <a:off x="6140609" y="3056510"/>
          <a:ext cx="3143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164880" progId="Equation.DSMT4">
                  <p:embed/>
                </p:oleObj>
              </mc:Choice>
              <mc:Fallback>
                <p:oleObj name="Equation" r:id="rId2" imgW="241200" imgH="164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426D710-7B7F-D2C0-2C6B-EED9B11898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40609" y="3056510"/>
                        <a:ext cx="314325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3">
            <a:extLst>
              <a:ext uri="{FF2B5EF4-FFF2-40B4-BE49-F238E27FC236}">
                <a16:creationId xmlns:a16="http://schemas.microsoft.com/office/drawing/2014/main" id="{08582028-DBF9-E7ED-937A-5BCE8C1B7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4285" y="2504669"/>
            <a:ext cx="0" cy="720000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5B81F8A6-9BF7-6836-4ED3-B77D530C1C0C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844359" y="2157068"/>
            <a:ext cx="0" cy="648000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F640CB5-E412-76D4-A637-5A2D47AF6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235290"/>
              </p:ext>
            </p:extLst>
          </p:nvPr>
        </p:nvGraphicFramePr>
        <p:xfrm>
          <a:off x="7041525" y="2186948"/>
          <a:ext cx="6953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279360" progId="Equation.DSMT4">
                  <p:embed/>
                </p:oleObj>
              </mc:Choice>
              <mc:Fallback>
                <p:oleObj name="Equation" r:id="rId4" imgW="533160" imgH="2793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F640CB5-E412-76D4-A637-5A2D47AF6C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41525" y="2186948"/>
                        <a:ext cx="695325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3">
            <a:extLst>
              <a:ext uri="{FF2B5EF4-FFF2-40B4-BE49-F238E27FC236}">
                <a16:creationId xmlns:a16="http://schemas.microsoft.com/office/drawing/2014/main" id="{ECB2AD7A-68FC-541B-DD6C-5E8B7B24EC0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6489442" y="2552466"/>
            <a:ext cx="696392" cy="64800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19954B8-51D8-B5B9-5610-EE7957E36E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5186" y="2689858"/>
          <a:ext cx="3476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28600" progId="Equation.DSMT4">
                  <p:embed/>
                </p:oleObj>
              </mc:Choice>
              <mc:Fallback>
                <p:oleObj name="Equation" r:id="rId6" imgW="26640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19954B8-51D8-B5B9-5610-EE7957E36E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95186" y="2689858"/>
                        <a:ext cx="347662" cy="298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4A694B-B19A-0060-BF0B-5F53A7FC9BA3}"/>
              </a:ext>
            </a:extLst>
          </p:cNvPr>
          <p:cNvCxnSpPr>
            <a:cxnSpLocks/>
          </p:cNvCxnSpPr>
          <p:nvPr/>
        </p:nvCxnSpPr>
        <p:spPr>
          <a:xfrm flipH="1">
            <a:off x="9928735" y="2552073"/>
            <a:ext cx="58098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9F4882F0-0E83-D154-974A-D94F85E9F17F}"/>
              </a:ext>
            </a:extLst>
          </p:cNvPr>
          <p:cNvSpPr/>
          <p:nvPr/>
        </p:nvSpPr>
        <p:spPr>
          <a:xfrm>
            <a:off x="6194048" y="2222483"/>
            <a:ext cx="532908" cy="517168"/>
          </a:xfrm>
          <a:prstGeom prst="arc">
            <a:avLst>
              <a:gd name="adj1" fmla="val 18309507"/>
              <a:gd name="adj2" fmla="val 214472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817AC2D-1027-0FE6-AE96-6D5939F92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849456"/>
              </p:ext>
            </p:extLst>
          </p:nvPr>
        </p:nvGraphicFramePr>
        <p:xfrm>
          <a:off x="6043613" y="2154238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253800" progId="Equation.DSMT4">
                  <p:embed/>
                </p:oleObj>
              </mc:Choice>
              <mc:Fallback>
                <p:oleObj name="Equation" r:id="rId8" imgW="380880" imgH="2538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817AC2D-1027-0FE6-AE96-6D5939F92B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43613" y="2154238"/>
                        <a:ext cx="495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rc 16">
            <a:extLst>
              <a:ext uri="{FF2B5EF4-FFF2-40B4-BE49-F238E27FC236}">
                <a16:creationId xmlns:a16="http://schemas.microsoft.com/office/drawing/2014/main" id="{5C3FC048-B65B-4162-FCB5-B4128B84CCB4}"/>
              </a:ext>
            </a:extLst>
          </p:cNvPr>
          <p:cNvSpPr/>
          <p:nvPr/>
        </p:nvSpPr>
        <p:spPr>
          <a:xfrm>
            <a:off x="8830717" y="3519021"/>
            <a:ext cx="741608" cy="701344"/>
          </a:xfrm>
          <a:prstGeom prst="arc">
            <a:avLst>
              <a:gd name="adj1" fmla="val 5432366"/>
              <a:gd name="adj2" fmla="val 717233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39B9D17-2EB9-6AE4-274E-D0E14B957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78189"/>
              </p:ext>
            </p:extLst>
          </p:nvPr>
        </p:nvGraphicFramePr>
        <p:xfrm>
          <a:off x="6644406" y="2096985"/>
          <a:ext cx="1651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B39B9D17-2EB9-6AE4-274E-D0E14B9574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44406" y="2096985"/>
                        <a:ext cx="16510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B17DDC-DC95-A088-F2A3-138253584A43}"/>
              </a:ext>
            </a:extLst>
          </p:cNvPr>
          <p:cNvCxnSpPr>
            <a:stCxn id="19" idx="3"/>
          </p:cNvCxnSpPr>
          <p:nvPr/>
        </p:nvCxnSpPr>
        <p:spPr>
          <a:xfrm flipV="1">
            <a:off x="5887637" y="1325461"/>
            <a:ext cx="14018" cy="1607218"/>
          </a:xfrm>
          <a:prstGeom prst="line">
            <a:avLst/>
          </a:prstGeom>
          <a:ln w="19050"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3E1F59-F3F5-7BD1-8C30-024500FD9983}"/>
              </a:ext>
            </a:extLst>
          </p:cNvPr>
          <p:cNvCxnSpPr>
            <a:cxnSpLocks/>
          </p:cNvCxnSpPr>
          <p:nvPr/>
        </p:nvCxnSpPr>
        <p:spPr>
          <a:xfrm>
            <a:off x="4683416" y="2919376"/>
            <a:ext cx="3050524" cy="26606"/>
          </a:xfrm>
          <a:prstGeom prst="line">
            <a:avLst/>
          </a:prstGeom>
          <a:ln w="19050"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C8C8E5D-15A7-13C4-68B9-5DD3467BCD40}"/>
              </a:ext>
            </a:extLst>
          </p:cNvPr>
          <p:cNvSpPr/>
          <p:nvPr/>
        </p:nvSpPr>
        <p:spPr>
          <a:xfrm>
            <a:off x="6421458" y="2435457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FCCD2583-81E9-7BC5-4299-47C6E93D146D}"/>
              </a:ext>
            </a:extLst>
          </p:cNvPr>
          <p:cNvSpPr/>
          <p:nvPr/>
        </p:nvSpPr>
        <p:spPr>
          <a:xfrm>
            <a:off x="6190610" y="2222483"/>
            <a:ext cx="532908" cy="517168"/>
          </a:xfrm>
          <a:prstGeom prst="arc">
            <a:avLst>
              <a:gd name="adj1" fmla="val 2753327"/>
              <a:gd name="adj2" fmla="val 5131764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3E89F1E-E85D-0976-43E7-653B3E48D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78189"/>
              </p:ext>
            </p:extLst>
          </p:nvPr>
        </p:nvGraphicFramePr>
        <p:xfrm>
          <a:off x="6532947" y="2713848"/>
          <a:ext cx="1651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B39B9D17-2EB9-6AE4-274E-D0E14B9574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32947" y="2713848"/>
                        <a:ext cx="16510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10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9342</TotalTime>
  <Words>24</Words>
  <Application>Microsoft Office PowerPoint</Application>
  <PresentationFormat>Widescreen</PresentationFormat>
  <Paragraphs>27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Asheshanand Acharya</dc:creator>
  <cp:lastModifiedBy>Asheshanand Acharya</cp:lastModifiedBy>
  <cp:revision>7</cp:revision>
  <dcterms:created xsi:type="dcterms:W3CDTF">2023-09-22T12:08:37Z</dcterms:created>
  <dcterms:modified xsi:type="dcterms:W3CDTF">2023-10-16T05:10:00Z</dcterms:modified>
</cp:coreProperties>
</file>