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35" d="100"/>
          <a:sy n="135" d="100"/>
        </p:scale>
        <p:origin x="-2057" y="-7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2DBF-A612-6B4D-EF2B-E385654FD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83F0B-EEFE-B520-8F27-C9DAF097F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7432-A6F3-D7E4-8E70-7271C82E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AFFF-A3AE-91FA-90F7-F7A6D98D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313A-402F-96AB-3C8E-8A79DC38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2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872B-43CC-FFF8-2FE0-22A13A87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CD7DA-3041-19B3-9665-624B03BE2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C693-D73E-3185-2DAE-2A374CD0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CF7D7-4891-CFBB-B421-8A49050F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7323-8BA7-560F-E555-B4C92771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156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B3159-BB1D-0C21-D7C5-1A75348F8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D2E9F-E5DD-1848-A9F5-3BAB41176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15317-13A7-9338-7366-8AF81C46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FB156-E142-178F-F7FC-3D9B1D27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DBA56-D2A9-C8F1-68CF-A02A01EC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9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2E62-F20F-BD29-D8D0-6FB0090B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F2C2-EDB8-A476-E97F-07A7970C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56B80-6BFB-A0C2-8937-9EC3B466C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E0FC2-41E2-797D-8115-0C248D7B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6E75-C043-F86B-5DF3-D98549B5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9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5733-9074-FE01-5C50-F3C442D2D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E2B8-2E9A-BFC0-D32E-AD2D7477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4CED-F6D7-BD56-E319-C64A0D89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BA6B-7BC1-6C76-A156-A8520AD48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FB020-0F17-6E05-7921-2B43833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0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13E7-1807-A173-BC94-6E399C4C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F6F5-89BB-872D-6360-32E0D1909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E551A-4CA7-63B3-7E01-84F880A2C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349AA-1704-1612-72B4-B4583BCC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85E0-2FB8-9D53-227E-145131DC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645C5-F546-4B8C-2F74-0BC3C805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04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73FD-0D88-20FE-3C09-F8B97D41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1107B-3466-F70E-FC56-25AABE90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5B303-8E01-16CB-A1F0-92D7C5CDF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316F0-5272-D0B9-59B5-9585B4710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82593-6EFE-0AA3-8512-DD7E1AB6F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B4A31-79A2-BB79-85C9-0150F42C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E912B-1D95-5121-C8E6-0636B367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729BB-86B0-38BB-C0D4-59411D5C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6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42EC2-BE86-76FC-B912-6BF61795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9ED23-C6B1-899F-AA3A-57D10E12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C08BE-D8B2-BFC8-E69A-A50E7DFE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B3015-1425-9317-02E6-97EE413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41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65068-7647-EDE8-23F7-225F61C3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A760-19AE-087B-92F5-83B8F011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AC15-A734-3999-8F85-03327DCB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0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4477-04C1-7348-C1E1-74A2FAEE2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0C62-CDB0-0279-D649-F2E7121A1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1380E-4DF0-995D-0488-03AE8115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2C7FF-FC72-EB34-922E-3411F773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A708E-68C4-BD4E-BCA1-52DC0C12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6058-0A66-08FA-28AC-2830B101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5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56C4-8D13-F2E0-4CFA-2B41DA75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75E0-4B1F-01F3-D1D8-AA6259AAE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0638-0023-1330-0EA4-F92D2446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53D6E-2236-D2F6-BDB5-16B3159D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2D28A-6280-318C-1C5D-4C2B52F8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238FC-CE7D-4C7C-D1A2-3FB36C54D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83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14EBF-1AA5-31DE-ECA4-1A0834765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55CFF-6FB4-BDC3-4AF2-C6CD0B19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10D0-705D-4B21-AEB1-3B657411D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52299-DEA2-4D68-A4E7-FCE51567BF84}" type="datetimeFigureOut">
              <a:rPr lang="en-IN" smtClean="0"/>
              <a:t>30-03-2023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68CEE-74B5-16E4-4138-CE8C5E48C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9D9E-91DD-92B6-0DEE-F97AE886D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E09E0-3BAC-479B-941F-60B931E00A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20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17BC1B-617D-21B6-3414-67C3FE6D30A1}"/>
              </a:ext>
            </a:extLst>
          </p:cNvPr>
          <p:cNvSpPr/>
          <p:nvPr/>
        </p:nvSpPr>
        <p:spPr>
          <a:xfrm>
            <a:off x="1997765" y="2034609"/>
            <a:ext cx="3960744" cy="2971800"/>
          </a:xfrm>
          <a:prstGeom prst="rect">
            <a:avLst/>
          </a:prstGeom>
          <a:pattFill prst="zigZ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0917C4-1283-E1F9-F69E-FCBCA5BA40D0}"/>
              </a:ext>
            </a:extLst>
          </p:cNvPr>
          <p:cNvSpPr/>
          <p:nvPr/>
        </p:nvSpPr>
        <p:spPr>
          <a:xfrm>
            <a:off x="3401410" y="1012934"/>
            <a:ext cx="1087821" cy="1820918"/>
          </a:xfrm>
          <a:prstGeom prst="round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0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29167E-6 -4.07407E-6 L 0.00065 0.08287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875E-6 0.00208 L -1.875E-6 -0.0062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D3780F8-A245-4D03-852D-ACB67DACB24A}"/>
              </a:ext>
            </a:extLst>
          </p:cNvPr>
          <p:cNvSpPr/>
          <p:nvPr/>
        </p:nvSpPr>
        <p:spPr>
          <a:xfrm>
            <a:off x="3618353" y="2918178"/>
            <a:ext cx="3255580" cy="2656103"/>
          </a:xfrm>
          <a:custGeom>
            <a:avLst/>
            <a:gdLst>
              <a:gd name="connsiteX0" fmla="*/ 0 w 3255580"/>
              <a:gd name="connsiteY0" fmla="*/ 0 h 2735317"/>
              <a:gd name="connsiteX1" fmla="*/ 279838 w 3255580"/>
              <a:gd name="connsiteY1" fmla="*/ 0 h 2735317"/>
              <a:gd name="connsiteX2" fmla="*/ 279838 w 3255580"/>
              <a:gd name="connsiteY2" fmla="*/ 2027829 h 2735317"/>
              <a:gd name="connsiteX3" fmla="*/ 739018 w 3255580"/>
              <a:gd name="connsiteY3" fmla="*/ 2487009 h 2735317"/>
              <a:gd name="connsiteX4" fmla="*/ 2575682 w 3255580"/>
              <a:gd name="connsiteY4" fmla="*/ 2487009 h 2735317"/>
              <a:gd name="connsiteX5" fmla="*/ 3034862 w 3255580"/>
              <a:gd name="connsiteY5" fmla="*/ 2027829 h 2735317"/>
              <a:gd name="connsiteX6" fmla="*/ 3034862 w 3255580"/>
              <a:gd name="connsiteY6" fmla="*/ 0 h 2735317"/>
              <a:gd name="connsiteX7" fmla="*/ 3255580 w 3255580"/>
              <a:gd name="connsiteY7" fmla="*/ 0 h 2735317"/>
              <a:gd name="connsiteX8" fmla="*/ 3255580 w 3255580"/>
              <a:gd name="connsiteY8" fmla="*/ 2192709 h 2735317"/>
              <a:gd name="connsiteX9" fmla="*/ 2712972 w 3255580"/>
              <a:gd name="connsiteY9" fmla="*/ 2735317 h 2735317"/>
              <a:gd name="connsiteX10" fmla="*/ 542608 w 3255580"/>
              <a:gd name="connsiteY10" fmla="*/ 2735317 h 2735317"/>
              <a:gd name="connsiteX11" fmla="*/ 0 w 3255580"/>
              <a:gd name="connsiteY11" fmla="*/ 2192709 h 273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580" h="2735317">
                <a:moveTo>
                  <a:pt x="0" y="0"/>
                </a:moveTo>
                <a:lnTo>
                  <a:pt x="279838" y="0"/>
                </a:lnTo>
                <a:lnTo>
                  <a:pt x="279838" y="2027829"/>
                </a:lnTo>
                <a:cubicBezTo>
                  <a:pt x="279838" y="2281427"/>
                  <a:pt x="485420" y="2487009"/>
                  <a:pt x="739018" y="2487009"/>
                </a:cubicBezTo>
                <a:lnTo>
                  <a:pt x="2575682" y="2487009"/>
                </a:lnTo>
                <a:cubicBezTo>
                  <a:pt x="2829280" y="2487009"/>
                  <a:pt x="3034862" y="2281427"/>
                  <a:pt x="3034862" y="2027829"/>
                </a:cubicBezTo>
                <a:lnTo>
                  <a:pt x="3034862" y="0"/>
                </a:lnTo>
                <a:lnTo>
                  <a:pt x="3255580" y="0"/>
                </a:lnTo>
                <a:lnTo>
                  <a:pt x="3255580" y="2192709"/>
                </a:lnTo>
                <a:cubicBezTo>
                  <a:pt x="3255580" y="2492383"/>
                  <a:pt x="3012646" y="2735317"/>
                  <a:pt x="2712972" y="2735317"/>
                </a:cubicBezTo>
                <a:lnTo>
                  <a:pt x="542608" y="2735317"/>
                </a:lnTo>
                <a:cubicBezTo>
                  <a:pt x="242934" y="2735317"/>
                  <a:pt x="0" y="2492383"/>
                  <a:pt x="0" y="2192709"/>
                </a:cubicBezTo>
                <a:close/>
              </a:path>
            </a:pathLst>
          </a:custGeom>
          <a:pattFill prst="wave">
            <a:fgClr>
              <a:schemeClr val="tx1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F69F6-6CED-34C2-3B35-5103C935B89E}"/>
              </a:ext>
            </a:extLst>
          </p:cNvPr>
          <p:cNvSpPr/>
          <p:nvPr/>
        </p:nvSpPr>
        <p:spPr>
          <a:xfrm>
            <a:off x="3618353" y="1763760"/>
            <a:ext cx="281958" cy="1665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3F5B99-F42D-C3FA-31F2-83A804112EA7}"/>
              </a:ext>
            </a:extLst>
          </p:cNvPr>
          <p:cNvSpPr/>
          <p:nvPr/>
        </p:nvSpPr>
        <p:spPr>
          <a:xfrm>
            <a:off x="3470564" y="1652155"/>
            <a:ext cx="633845" cy="110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617EA8-8AD6-48AE-AC09-316CD9E1F846}"/>
              </a:ext>
            </a:extLst>
          </p:cNvPr>
          <p:cNvSpPr/>
          <p:nvPr/>
        </p:nvSpPr>
        <p:spPr>
          <a:xfrm>
            <a:off x="6654222" y="2285873"/>
            <a:ext cx="216889" cy="1665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C40D3-701C-CFA4-78F6-C3725EE3A36D}"/>
              </a:ext>
            </a:extLst>
          </p:cNvPr>
          <p:cNvSpPr/>
          <p:nvPr/>
        </p:nvSpPr>
        <p:spPr>
          <a:xfrm>
            <a:off x="6509255" y="1233311"/>
            <a:ext cx="633845" cy="1523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0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22222E-6 L -3.33333E-6 0.096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1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2.5E-6 -0.099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Asheshanand Acharya</dc:creator>
  <cp:lastModifiedBy>Asheshanand Acharya</cp:lastModifiedBy>
  <cp:revision>2</cp:revision>
  <dcterms:created xsi:type="dcterms:W3CDTF">2023-03-27T17:44:24Z</dcterms:created>
  <dcterms:modified xsi:type="dcterms:W3CDTF">2023-03-30T11:25:48Z</dcterms:modified>
</cp:coreProperties>
</file>