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0480-1673-8A27-A3A6-1A2B4A3A3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279DD-11D9-4C3B-4277-29C342B51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2C66E-65A2-EE91-2DDA-3733EB54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8FF-5E4A-46FA-B7B4-E6A959CB922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0EA7-3D94-30A8-7F0F-546295C1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37750-5C90-3686-2C82-FC81AB57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9988-87D2-4A73-85C9-D026CFDE6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33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5390-5498-F340-B2CF-560AFF2C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58FE1-6FD1-6378-4999-E5DB78AC7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CFA2-367A-3DBA-F431-8629EC4F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8FF-5E4A-46FA-B7B4-E6A959CB922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009EF-8F79-A5E5-F4A7-A3415856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A4029-5B3D-22B8-CE99-AEF7131E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9988-87D2-4A73-85C9-D026CFDE6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2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2BAC7B-C6DE-9356-4116-1778E83DD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D2730-6DF8-36AF-D6F7-92163CFD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567F3-1E4F-72EB-201E-AA1504F5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8FF-5E4A-46FA-B7B4-E6A959CB922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4B0D1-8FCA-C8EF-F7FC-4A69E32A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8EC8-65A2-07A5-8222-A377A6C2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9988-87D2-4A73-85C9-D026CFDE6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74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A4D1-95C2-C0CD-0C8D-9F2A9549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088D-E4C2-CDDF-E1A3-F60D8E5A9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9044-4314-0239-C6B9-DB67248C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8FF-5E4A-46FA-B7B4-E6A959CB922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6DEB7-86BE-C90B-1CD8-E62078C1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24DB-2A6B-B3AC-E592-E00FC91C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9988-87D2-4A73-85C9-D026CFDE6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07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FCF1-514F-DBF4-7C38-0B41DD2D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DFED-AD3D-65DA-C2BA-00E0119AA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3A8AE-6F1C-E3ED-CB32-E3710EDA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8FF-5E4A-46FA-B7B4-E6A959CB922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66379-29F9-2C2A-821D-BF49026D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B15D4-3360-8718-579A-11FA3D28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9988-87D2-4A73-85C9-D026CFDE6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20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57F9-3DDB-400E-3314-570B55F9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5C57-1162-8F29-56F5-E38BC794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B8BEA-8FE8-0892-EFF5-F1DC97A2D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FF3BE-349C-37E6-2A51-66C28B84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8FF-5E4A-46FA-B7B4-E6A959CB922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00180-F081-5C81-9BDC-7950120E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8E71E-4539-2B97-75C4-8AC286CE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9988-87D2-4A73-85C9-D026CFDE6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49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9DA9-C87D-F799-179F-8EB7A7AA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DB408-F9AB-0444-E0E0-A4341622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94C24-8F3A-8905-CA82-0EBCF358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863C9-8DB9-2D25-480D-C3231B6D2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45F33-2196-7769-A546-D0D072F67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414DB-C791-1960-0551-741EDEF9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8FF-5E4A-46FA-B7B4-E6A959CB922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D5AF5-4C8C-A543-6CF1-956E555D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63D49-64CC-0172-2C39-EC9F8C7C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9988-87D2-4A73-85C9-D026CFDE6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0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4A9D-1EBA-C929-7EFA-F16A8207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E11B7-8B49-933D-45A6-6D221BA2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8FF-5E4A-46FA-B7B4-E6A959CB922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B73B6-F26B-2BD6-A22A-ED6C624F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BF72B-1D72-7E22-1D4E-1E8E2FFD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9988-87D2-4A73-85C9-D026CFDE6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7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B80AD-604A-BA58-DD90-7EC09256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8FF-5E4A-46FA-B7B4-E6A959CB922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220DBF-DE6A-1250-27C2-FDD862F2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9400D-782B-A842-AE86-82DC2067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9988-87D2-4A73-85C9-D026CFDE6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5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D93D-2405-AC11-6922-833A6D6A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D2DD-8F71-F90A-D0AB-64D57094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3C532-75CE-6AD6-1389-8BA09B2AF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6A54C-BF21-19E0-5D82-D0DCC0E0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8FF-5E4A-46FA-B7B4-E6A959CB922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8751-0E7D-41CF-B0B1-5C5E130E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B25BF-2D98-BCEB-7744-85BE8FC3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9988-87D2-4A73-85C9-D026CFDE6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9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2626-BC18-1609-AE4D-F6DD2513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BDC25-F203-280F-8280-742D68A3B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FE42D-70B2-162F-1678-037D1531B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505A2-3D25-EE36-BE41-BDE64450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8FF-5E4A-46FA-B7B4-E6A959CB922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F2551-6549-09CA-5E37-4F9958E7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15CD0-BF14-1C07-7DAF-D24F7796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9988-87D2-4A73-85C9-D026CFDE6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74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42E2A-478D-299A-BF2A-A1269C26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EC757-301C-FFF4-CC74-3B1F9459E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422B1-FECF-7707-2B1D-D39AC0093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C8FF-5E4A-46FA-B7B4-E6A959CB922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0AE90-5CD5-B4EF-6084-81FC428DE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E9C70-9120-4FEB-143A-68C18EC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99988-87D2-4A73-85C9-D026CFDE6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1.wmf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2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4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9E2753-1539-A785-8D62-F6EEA0F8303B}"/>
              </a:ext>
            </a:extLst>
          </p:cNvPr>
          <p:cNvGrpSpPr/>
          <p:nvPr/>
        </p:nvGrpSpPr>
        <p:grpSpPr>
          <a:xfrm>
            <a:off x="446722" y="2504729"/>
            <a:ext cx="3117273" cy="128846"/>
            <a:chOff x="594360" y="2190404"/>
            <a:chExt cx="3117273" cy="1288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B9DBA37-6A2D-5BF7-FC6A-B5610CB7B9CB}"/>
                </a:ext>
              </a:extLst>
            </p:cNvPr>
            <p:cNvCxnSpPr/>
            <p:nvPr/>
          </p:nvCxnSpPr>
          <p:spPr>
            <a:xfrm>
              <a:off x="602673" y="2190404"/>
              <a:ext cx="30964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3658D7-6E14-9F72-4C7F-34AFE1622CEB}"/>
                </a:ext>
              </a:extLst>
            </p:cNvPr>
            <p:cNvSpPr/>
            <p:nvPr/>
          </p:nvSpPr>
          <p:spPr>
            <a:xfrm>
              <a:off x="594360" y="2202872"/>
              <a:ext cx="3117273" cy="116378"/>
            </a:xfrm>
            <a:prstGeom prst="rect">
              <a:avLst/>
            </a:prstGeom>
            <a:pattFill prst="dk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0FEE727C-4543-949A-74AA-190F47D1DB88}"/>
              </a:ext>
            </a:extLst>
          </p:cNvPr>
          <p:cNvSpPr/>
          <p:nvPr/>
        </p:nvSpPr>
        <p:spPr>
          <a:xfrm>
            <a:off x="973674" y="501538"/>
            <a:ext cx="1990724" cy="19907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CBE24-96AB-4949-0503-D24B4284CCCD}"/>
              </a:ext>
            </a:extLst>
          </p:cNvPr>
          <p:cNvSpPr/>
          <p:nvPr/>
        </p:nvSpPr>
        <p:spPr>
          <a:xfrm>
            <a:off x="1951036" y="47583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057CD3-786F-9EB4-44CE-C2CB23D91278}"/>
              </a:ext>
            </a:extLst>
          </p:cNvPr>
          <p:cNvSpPr/>
          <p:nvPr/>
        </p:nvSpPr>
        <p:spPr>
          <a:xfrm>
            <a:off x="2918102" y="14609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15582D-0352-1663-9EA5-E3DFC13B3DD7}"/>
              </a:ext>
            </a:extLst>
          </p:cNvPr>
          <p:cNvSpPr/>
          <p:nvPr/>
        </p:nvSpPr>
        <p:spPr>
          <a:xfrm>
            <a:off x="937674" y="14609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3BBD1D-EFC9-002F-82CA-7F19B5E89B62}"/>
              </a:ext>
            </a:extLst>
          </p:cNvPr>
          <p:cNvCxnSpPr>
            <a:cxnSpLocks/>
          </p:cNvCxnSpPr>
          <p:nvPr/>
        </p:nvCxnSpPr>
        <p:spPr>
          <a:xfrm>
            <a:off x="2003280" y="502064"/>
            <a:ext cx="87853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F7B1D29-7601-4DC8-8A2C-5145A40EACC8}"/>
              </a:ext>
            </a:extLst>
          </p:cNvPr>
          <p:cNvSpPr/>
          <p:nvPr/>
        </p:nvSpPr>
        <p:spPr>
          <a:xfrm>
            <a:off x="1951036" y="245070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5F0FB7-6A3A-34E9-DDED-03F31EB030E1}"/>
              </a:ext>
            </a:extLst>
          </p:cNvPr>
          <p:cNvCxnSpPr>
            <a:cxnSpLocks/>
          </p:cNvCxnSpPr>
          <p:nvPr/>
        </p:nvCxnSpPr>
        <p:spPr>
          <a:xfrm>
            <a:off x="2954102" y="1496900"/>
            <a:ext cx="87853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1C5259-6FB7-13DA-1ED4-73383C25CF89}"/>
              </a:ext>
            </a:extLst>
          </p:cNvPr>
          <p:cNvCxnSpPr>
            <a:cxnSpLocks/>
          </p:cNvCxnSpPr>
          <p:nvPr/>
        </p:nvCxnSpPr>
        <p:spPr>
          <a:xfrm>
            <a:off x="1969036" y="2466086"/>
            <a:ext cx="87853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5F43BC-906A-97AA-8485-1B902CB16ABE}"/>
              </a:ext>
            </a:extLst>
          </p:cNvPr>
          <p:cNvCxnSpPr>
            <a:cxnSpLocks/>
          </p:cNvCxnSpPr>
          <p:nvPr/>
        </p:nvCxnSpPr>
        <p:spPr>
          <a:xfrm>
            <a:off x="1009674" y="1496900"/>
            <a:ext cx="87853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4CB07D-B254-8005-4A58-B6D59EC40EB0}"/>
              </a:ext>
            </a:extLst>
          </p:cNvPr>
          <p:cNvGrpSpPr/>
          <p:nvPr/>
        </p:nvGrpSpPr>
        <p:grpSpPr>
          <a:xfrm>
            <a:off x="4685347" y="2504729"/>
            <a:ext cx="3117273" cy="128846"/>
            <a:chOff x="594360" y="2190404"/>
            <a:chExt cx="3117273" cy="12884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BF8D85-B638-D303-101C-274002BD4395}"/>
                </a:ext>
              </a:extLst>
            </p:cNvPr>
            <p:cNvCxnSpPr/>
            <p:nvPr/>
          </p:nvCxnSpPr>
          <p:spPr>
            <a:xfrm>
              <a:off x="602673" y="2190404"/>
              <a:ext cx="30964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F5985D-5CD0-E802-BE56-8D85EDA20790}"/>
                </a:ext>
              </a:extLst>
            </p:cNvPr>
            <p:cNvSpPr/>
            <p:nvPr/>
          </p:nvSpPr>
          <p:spPr>
            <a:xfrm>
              <a:off x="594360" y="2202872"/>
              <a:ext cx="3117273" cy="116378"/>
            </a:xfrm>
            <a:prstGeom prst="rect">
              <a:avLst/>
            </a:prstGeom>
            <a:pattFill prst="dk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942281E7-B4B7-BCB6-0DAD-42921B4554F3}"/>
              </a:ext>
            </a:extLst>
          </p:cNvPr>
          <p:cNvSpPr/>
          <p:nvPr/>
        </p:nvSpPr>
        <p:spPr>
          <a:xfrm>
            <a:off x="5212299" y="501538"/>
            <a:ext cx="1990724" cy="19907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0BE54D-3398-982E-1ABE-C3E75836CD31}"/>
              </a:ext>
            </a:extLst>
          </p:cNvPr>
          <p:cNvSpPr/>
          <p:nvPr/>
        </p:nvSpPr>
        <p:spPr>
          <a:xfrm>
            <a:off x="6189661" y="47583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2984D6-A753-DE0E-30FF-EC1A4A46F900}"/>
              </a:ext>
            </a:extLst>
          </p:cNvPr>
          <p:cNvSpPr/>
          <p:nvPr/>
        </p:nvSpPr>
        <p:spPr>
          <a:xfrm>
            <a:off x="7156727" y="14609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E6E7ED-D9A1-2E55-12A8-62EFF4C09D50}"/>
              </a:ext>
            </a:extLst>
          </p:cNvPr>
          <p:cNvSpPr/>
          <p:nvPr/>
        </p:nvSpPr>
        <p:spPr>
          <a:xfrm>
            <a:off x="5176299" y="14609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84666D-3EC4-DDBC-20D0-0A953EB01134}"/>
              </a:ext>
            </a:extLst>
          </p:cNvPr>
          <p:cNvCxnSpPr>
            <a:cxnSpLocks/>
          </p:cNvCxnSpPr>
          <p:nvPr/>
        </p:nvCxnSpPr>
        <p:spPr>
          <a:xfrm>
            <a:off x="6241905" y="502064"/>
            <a:ext cx="87853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94B0C0B-DABC-01F7-FB06-BF1684A0BB49}"/>
              </a:ext>
            </a:extLst>
          </p:cNvPr>
          <p:cNvSpPr/>
          <p:nvPr/>
        </p:nvSpPr>
        <p:spPr>
          <a:xfrm>
            <a:off x="6189661" y="245070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B559E-0C55-4707-60B4-1DE10F24F14D}"/>
              </a:ext>
            </a:extLst>
          </p:cNvPr>
          <p:cNvCxnSpPr>
            <a:cxnSpLocks/>
          </p:cNvCxnSpPr>
          <p:nvPr/>
        </p:nvCxnSpPr>
        <p:spPr>
          <a:xfrm>
            <a:off x="7192727" y="1496900"/>
            <a:ext cx="10296" cy="7171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828C4E-36B6-BBB3-3817-5663B4E660DE}"/>
              </a:ext>
            </a:extLst>
          </p:cNvPr>
          <p:cNvCxnSpPr>
            <a:cxnSpLocks/>
          </p:cNvCxnSpPr>
          <p:nvPr/>
        </p:nvCxnSpPr>
        <p:spPr>
          <a:xfrm flipH="1">
            <a:off x="5425200" y="2466086"/>
            <a:ext cx="782461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F73E8A-EE84-8EEE-1CBA-DBD1704E632B}"/>
              </a:ext>
            </a:extLst>
          </p:cNvPr>
          <p:cNvCxnSpPr>
            <a:cxnSpLocks/>
          </p:cNvCxnSpPr>
          <p:nvPr/>
        </p:nvCxnSpPr>
        <p:spPr>
          <a:xfrm flipV="1">
            <a:off x="5208699" y="838800"/>
            <a:ext cx="0" cy="6581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313AEB-5EA9-AFE3-B6F7-A8DBF9B29C37}"/>
              </a:ext>
            </a:extLst>
          </p:cNvPr>
          <p:cNvSpPr txBox="1"/>
          <p:nvPr/>
        </p:nvSpPr>
        <p:spPr>
          <a:xfrm>
            <a:off x="1068086" y="2752165"/>
            <a:ext cx="183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Translating body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E5D908-43C6-D554-4433-2CBF479753E1}"/>
              </a:ext>
            </a:extLst>
          </p:cNvPr>
          <p:cNvSpPr txBox="1"/>
          <p:nvPr/>
        </p:nvSpPr>
        <p:spPr>
          <a:xfrm>
            <a:off x="5354828" y="2752165"/>
            <a:ext cx="183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Rotating body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7E831F8-9169-241B-748C-AC93751D22D3}"/>
              </a:ext>
            </a:extLst>
          </p:cNvPr>
          <p:cNvGrpSpPr/>
          <p:nvPr/>
        </p:nvGrpSpPr>
        <p:grpSpPr>
          <a:xfrm>
            <a:off x="8580319" y="2504729"/>
            <a:ext cx="3117273" cy="128846"/>
            <a:chOff x="594360" y="2190404"/>
            <a:chExt cx="3117273" cy="12884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102AA46-856D-CFF2-5014-6EDD05C9A56D}"/>
                </a:ext>
              </a:extLst>
            </p:cNvPr>
            <p:cNvCxnSpPr/>
            <p:nvPr/>
          </p:nvCxnSpPr>
          <p:spPr>
            <a:xfrm>
              <a:off x="602673" y="2190404"/>
              <a:ext cx="30964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68C926-B09A-BF26-17F9-24B21FA6C461}"/>
                </a:ext>
              </a:extLst>
            </p:cNvPr>
            <p:cNvSpPr/>
            <p:nvPr/>
          </p:nvSpPr>
          <p:spPr>
            <a:xfrm>
              <a:off x="594360" y="2202872"/>
              <a:ext cx="3117273" cy="116378"/>
            </a:xfrm>
            <a:prstGeom prst="rect">
              <a:avLst/>
            </a:prstGeom>
            <a:pattFill prst="dk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4CF7A309-B43E-7BB2-F013-84F42B6AC50D}"/>
              </a:ext>
            </a:extLst>
          </p:cNvPr>
          <p:cNvSpPr/>
          <p:nvPr/>
        </p:nvSpPr>
        <p:spPr>
          <a:xfrm>
            <a:off x="9107271" y="501538"/>
            <a:ext cx="1990724" cy="19907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778DB8D-9245-D8A0-3FB0-97841DACB40A}"/>
              </a:ext>
            </a:extLst>
          </p:cNvPr>
          <p:cNvSpPr/>
          <p:nvPr/>
        </p:nvSpPr>
        <p:spPr>
          <a:xfrm>
            <a:off x="10084633" y="47583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238B4F2-D36A-29B2-D9D4-B5618A453995}"/>
              </a:ext>
            </a:extLst>
          </p:cNvPr>
          <p:cNvSpPr/>
          <p:nvPr/>
        </p:nvSpPr>
        <p:spPr>
          <a:xfrm>
            <a:off x="11051699" y="14609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CFFEEBD-3883-F793-8486-98B0142404E4}"/>
              </a:ext>
            </a:extLst>
          </p:cNvPr>
          <p:cNvSpPr/>
          <p:nvPr/>
        </p:nvSpPr>
        <p:spPr>
          <a:xfrm>
            <a:off x="9071271" y="14609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384BF7-0E67-F174-E727-36513EC370C2}"/>
              </a:ext>
            </a:extLst>
          </p:cNvPr>
          <p:cNvCxnSpPr>
            <a:cxnSpLocks/>
          </p:cNvCxnSpPr>
          <p:nvPr/>
        </p:nvCxnSpPr>
        <p:spPr>
          <a:xfrm>
            <a:off x="10136877" y="502064"/>
            <a:ext cx="87853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DD3ECCF-A6A4-34F2-E7C7-BC75A72E1988}"/>
              </a:ext>
            </a:extLst>
          </p:cNvPr>
          <p:cNvSpPr/>
          <p:nvPr/>
        </p:nvSpPr>
        <p:spPr>
          <a:xfrm>
            <a:off x="10084633" y="245070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74F5F37-7BCA-3440-579C-909FC431A0B3}"/>
              </a:ext>
            </a:extLst>
          </p:cNvPr>
          <p:cNvCxnSpPr>
            <a:cxnSpLocks/>
          </p:cNvCxnSpPr>
          <p:nvPr/>
        </p:nvCxnSpPr>
        <p:spPr>
          <a:xfrm>
            <a:off x="11087699" y="1496900"/>
            <a:ext cx="87853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6164A2-BBDB-037A-D782-25876C21DE2E}"/>
              </a:ext>
            </a:extLst>
          </p:cNvPr>
          <p:cNvCxnSpPr>
            <a:cxnSpLocks/>
          </p:cNvCxnSpPr>
          <p:nvPr/>
        </p:nvCxnSpPr>
        <p:spPr>
          <a:xfrm>
            <a:off x="10102633" y="2466086"/>
            <a:ext cx="87853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49CDD7-488B-5487-EB3B-C53B17E57683}"/>
              </a:ext>
            </a:extLst>
          </p:cNvPr>
          <p:cNvCxnSpPr>
            <a:cxnSpLocks/>
          </p:cNvCxnSpPr>
          <p:nvPr/>
        </p:nvCxnSpPr>
        <p:spPr>
          <a:xfrm>
            <a:off x="9143271" y="1496900"/>
            <a:ext cx="87853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37A5F08-57E1-5C62-E8F3-3ADE6EEC0A5B}"/>
              </a:ext>
            </a:extLst>
          </p:cNvPr>
          <p:cNvSpPr txBox="1"/>
          <p:nvPr/>
        </p:nvSpPr>
        <p:spPr>
          <a:xfrm>
            <a:off x="9201683" y="2752165"/>
            <a:ext cx="18378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in translation with rotation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FAEFB0-9C46-597A-D6DF-AA4E40866E93}"/>
              </a:ext>
            </a:extLst>
          </p:cNvPr>
          <p:cNvCxnSpPr>
            <a:cxnSpLocks/>
          </p:cNvCxnSpPr>
          <p:nvPr/>
        </p:nvCxnSpPr>
        <p:spPr>
          <a:xfrm>
            <a:off x="10136877" y="555224"/>
            <a:ext cx="87853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C1396E-9F73-CBA9-5444-A3DE2B53AE21}"/>
              </a:ext>
            </a:extLst>
          </p:cNvPr>
          <p:cNvCxnSpPr>
            <a:cxnSpLocks/>
          </p:cNvCxnSpPr>
          <p:nvPr/>
        </p:nvCxnSpPr>
        <p:spPr>
          <a:xfrm>
            <a:off x="11087699" y="1496900"/>
            <a:ext cx="10296" cy="7171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6CA937-2A61-69BC-6D4E-CCDA23821641}"/>
              </a:ext>
            </a:extLst>
          </p:cNvPr>
          <p:cNvCxnSpPr>
            <a:cxnSpLocks/>
          </p:cNvCxnSpPr>
          <p:nvPr/>
        </p:nvCxnSpPr>
        <p:spPr>
          <a:xfrm flipH="1">
            <a:off x="9320172" y="2466086"/>
            <a:ext cx="782461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AF76811-0065-79BA-2DAD-6D725CB45DAF}"/>
              </a:ext>
            </a:extLst>
          </p:cNvPr>
          <p:cNvCxnSpPr>
            <a:cxnSpLocks/>
          </p:cNvCxnSpPr>
          <p:nvPr/>
        </p:nvCxnSpPr>
        <p:spPr>
          <a:xfrm flipV="1">
            <a:off x="9103671" y="838800"/>
            <a:ext cx="0" cy="6581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B6AA09F1-6938-283F-CF75-5F5579B886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706250"/>
              </p:ext>
            </p:extLst>
          </p:nvPr>
        </p:nvGraphicFramePr>
        <p:xfrm>
          <a:off x="2728655" y="549180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177480" progId="Equation.DSMT4">
                  <p:embed/>
                </p:oleObj>
              </mc:Choice>
              <mc:Fallback>
                <p:oleObj name="Equation" r:id="rId2" imgW="152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28655" y="549180"/>
                        <a:ext cx="152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>
            <a:extLst>
              <a:ext uri="{FF2B5EF4-FFF2-40B4-BE49-F238E27FC236}">
                <a16:creationId xmlns:a16="http://schemas.microsoft.com/office/drawing/2014/main" id="{968CD806-E359-CB1F-62D8-0E78AD2A52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602684"/>
              </p:ext>
            </p:extLst>
          </p:nvPr>
        </p:nvGraphicFramePr>
        <p:xfrm>
          <a:off x="3687922" y="1213442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177480" progId="Equation.DSMT4">
                  <p:embed/>
                </p:oleObj>
              </mc:Choice>
              <mc:Fallback>
                <p:oleObj name="Equation" r:id="rId4" imgW="152280" imgH="17748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B6AA09F1-6938-283F-CF75-5F5579B886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7922" y="1213442"/>
                        <a:ext cx="152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A3A5CBBD-1E83-A9E0-AB14-76D763A870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29920"/>
              </p:ext>
            </p:extLst>
          </p:nvPr>
        </p:nvGraphicFramePr>
        <p:xfrm>
          <a:off x="2771373" y="2193646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77480" progId="Equation.DSMT4">
                  <p:embed/>
                </p:oleObj>
              </mc:Choice>
              <mc:Fallback>
                <p:oleObj name="Equation" r:id="rId6" imgW="152280" imgH="177480" progId="Equation.DSMT4">
                  <p:embed/>
                  <p:pic>
                    <p:nvPicPr>
                      <p:cNvPr id="58" name="Object 57">
                        <a:extLst>
                          <a:ext uri="{FF2B5EF4-FFF2-40B4-BE49-F238E27FC236}">
                            <a16:creationId xmlns:a16="http://schemas.microsoft.com/office/drawing/2014/main" id="{968CD806-E359-CB1F-62D8-0E78AD2A5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1373" y="2193646"/>
                        <a:ext cx="152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A1F9CE84-4283-B4A1-C28C-5357E21AD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059087"/>
              </p:ext>
            </p:extLst>
          </p:nvPr>
        </p:nvGraphicFramePr>
        <p:xfrm>
          <a:off x="1668121" y="1245366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80" imgH="177480" progId="Equation.DSMT4">
                  <p:embed/>
                </p:oleObj>
              </mc:Choice>
              <mc:Fallback>
                <p:oleObj name="Equation" r:id="rId7" imgW="152280" imgH="177480" progId="Equation.DSMT4">
                  <p:embed/>
                  <p:pic>
                    <p:nvPicPr>
                      <p:cNvPr id="59" name="Object 58">
                        <a:extLst>
                          <a:ext uri="{FF2B5EF4-FFF2-40B4-BE49-F238E27FC236}">
                            <a16:creationId xmlns:a16="http://schemas.microsoft.com/office/drawing/2014/main" id="{A3A5CBBD-1E83-A9E0-AB14-76D763A870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8121" y="1245366"/>
                        <a:ext cx="152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>
            <a:extLst>
              <a:ext uri="{FF2B5EF4-FFF2-40B4-BE49-F238E27FC236}">
                <a16:creationId xmlns:a16="http://schemas.microsoft.com/office/drawing/2014/main" id="{FC8FFABD-FD95-4EEE-D6D1-7E4D7F253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616761"/>
              </p:ext>
            </p:extLst>
          </p:nvPr>
        </p:nvGraphicFramePr>
        <p:xfrm>
          <a:off x="6988175" y="576263"/>
          <a:ext cx="254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177480" progId="Equation.DSMT4">
                  <p:embed/>
                </p:oleObj>
              </mc:Choice>
              <mc:Fallback>
                <p:oleObj name="Equation" r:id="rId8" imgW="253800" imgH="17748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A1F9CE84-4283-B4A1-C28C-5357E21AD0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88175" y="576263"/>
                        <a:ext cx="254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1F383155-DCAF-BDB5-517C-1A5D3FB089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384289"/>
              </p:ext>
            </p:extLst>
          </p:nvPr>
        </p:nvGraphicFramePr>
        <p:xfrm>
          <a:off x="7235158" y="2105279"/>
          <a:ext cx="254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177480" progId="Equation.DSMT4">
                  <p:embed/>
                </p:oleObj>
              </mc:Choice>
              <mc:Fallback>
                <p:oleObj name="Equation" r:id="rId10" imgW="253800" imgH="177480" progId="Equation.DSMT4">
                  <p:embed/>
                  <p:pic>
                    <p:nvPicPr>
                      <p:cNvPr id="61" name="Object 60">
                        <a:extLst>
                          <a:ext uri="{FF2B5EF4-FFF2-40B4-BE49-F238E27FC236}">
                            <a16:creationId xmlns:a16="http://schemas.microsoft.com/office/drawing/2014/main" id="{FC8FFABD-FD95-4EEE-D6D1-7E4D7F2530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35158" y="2105279"/>
                        <a:ext cx="254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7957867D-9D83-3AD6-B8D0-B00944A1C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113063"/>
              </p:ext>
            </p:extLst>
          </p:nvPr>
        </p:nvGraphicFramePr>
        <p:xfrm>
          <a:off x="5208699" y="2258596"/>
          <a:ext cx="254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00" imgH="177480" progId="Equation.DSMT4">
                  <p:embed/>
                </p:oleObj>
              </mc:Choice>
              <mc:Fallback>
                <p:oleObj name="Equation" r:id="rId12" imgW="253800" imgH="17748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1F383155-DCAF-BDB5-517C-1A5D3FB089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08699" y="2258596"/>
                        <a:ext cx="254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F4D9B640-5273-8B94-F3CC-CCADA12E39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113063"/>
              </p:ext>
            </p:extLst>
          </p:nvPr>
        </p:nvGraphicFramePr>
        <p:xfrm>
          <a:off x="4915547" y="661000"/>
          <a:ext cx="254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3800" imgH="177480" progId="Equation.DSMT4">
                  <p:embed/>
                </p:oleObj>
              </mc:Choice>
              <mc:Fallback>
                <p:oleObj name="Equation" r:id="rId13" imgW="253800" imgH="177480" progId="Equation.DSMT4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7957867D-9D83-3AD6-B8D0-B00944A1C1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15547" y="661000"/>
                        <a:ext cx="254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>
            <a:extLst>
              <a:ext uri="{FF2B5EF4-FFF2-40B4-BE49-F238E27FC236}">
                <a16:creationId xmlns:a16="http://schemas.microsoft.com/office/drawing/2014/main" id="{8D77537E-A7E0-7112-E304-64E43C39E9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432683"/>
              </p:ext>
            </p:extLst>
          </p:nvPr>
        </p:nvGraphicFramePr>
        <p:xfrm>
          <a:off x="10956700" y="618721"/>
          <a:ext cx="254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177480" progId="Equation.DSMT4">
                  <p:embed/>
                </p:oleObj>
              </mc:Choice>
              <mc:Fallback>
                <p:oleObj name="Equation" r:id="rId14" imgW="253800" imgH="177480" progId="Equation.DSMT4">
                  <p:embed/>
                  <p:pic>
                    <p:nvPicPr>
                      <p:cNvPr id="61" name="Object 60">
                        <a:extLst>
                          <a:ext uri="{FF2B5EF4-FFF2-40B4-BE49-F238E27FC236}">
                            <a16:creationId xmlns:a16="http://schemas.microsoft.com/office/drawing/2014/main" id="{FC8FFABD-FD95-4EEE-D6D1-7E4D7F2530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956700" y="618721"/>
                        <a:ext cx="254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>
            <a:extLst>
              <a:ext uri="{FF2B5EF4-FFF2-40B4-BE49-F238E27FC236}">
                <a16:creationId xmlns:a16="http://schemas.microsoft.com/office/drawing/2014/main" id="{7CF987AF-6DDD-1137-5DEC-1F0390DAF4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049871"/>
              </p:ext>
            </p:extLst>
          </p:nvPr>
        </p:nvGraphicFramePr>
        <p:xfrm>
          <a:off x="11164518" y="2033083"/>
          <a:ext cx="254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3800" imgH="177480" progId="Equation.DSMT4">
                  <p:embed/>
                </p:oleObj>
              </mc:Choice>
              <mc:Fallback>
                <p:oleObj name="Equation" r:id="rId15" imgW="253800" imgH="177480" progId="Equation.DSMT4">
                  <p:embed/>
                  <p:pic>
                    <p:nvPicPr>
                      <p:cNvPr id="65" name="Object 64">
                        <a:extLst>
                          <a:ext uri="{FF2B5EF4-FFF2-40B4-BE49-F238E27FC236}">
                            <a16:creationId xmlns:a16="http://schemas.microsoft.com/office/drawing/2014/main" id="{8D77537E-A7E0-7112-E304-64E43C39E9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164518" y="2033083"/>
                        <a:ext cx="254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A4AC546E-154A-B40A-CC0E-F7D149691D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452734"/>
              </p:ext>
            </p:extLst>
          </p:nvPr>
        </p:nvGraphicFramePr>
        <p:xfrm>
          <a:off x="9125324" y="2282546"/>
          <a:ext cx="254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177480" progId="Equation.DSMT4">
                  <p:embed/>
                </p:oleObj>
              </mc:Choice>
              <mc:Fallback>
                <p:oleObj name="Equation" r:id="rId16" imgW="253800" imgH="177480" progId="Equation.DSMT4">
                  <p:embed/>
                  <p:pic>
                    <p:nvPicPr>
                      <p:cNvPr id="66" name="Object 65">
                        <a:extLst>
                          <a:ext uri="{FF2B5EF4-FFF2-40B4-BE49-F238E27FC236}">
                            <a16:creationId xmlns:a16="http://schemas.microsoft.com/office/drawing/2014/main" id="{7CF987AF-6DDD-1137-5DEC-1F0390DAF4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25324" y="2282546"/>
                        <a:ext cx="254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6281581D-176D-5704-C831-A28A497C6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242502"/>
              </p:ext>
            </p:extLst>
          </p:nvPr>
        </p:nvGraphicFramePr>
        <p:xfrm>
          <a:off x="8789857" y="747569"/>
          <a:ext cx="254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3800" imgH="177480" progId="Equation.DSMT4">
                  <p:embed/>
                </p:oleObj>
              </mc:Choice>
              <mc:Fallback>
                <p:oleObj name="Equation" r:id="rId17" imgW="253800" imgH="177480" progId="Equation.DSMT4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A4AC546E-154A-B40A-CC0E-F7D149691D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89857" y="747569"/>
                        <a:ext cx="254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DFC0C9A3-2688-2499-1CA5-9966F13E27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751015"/>
              </p:ext>
            </p:extLst>
          </p:nvPr>
        </p:nvGraphicFramePr>
        <p:xfrm>
          <a:off x="10734069" y="248453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2280" imgH="177480" progId="Equation.DSMT4">
                  <p:embed/>
                </p:oleObj>
              </mc:Choice>
              <mc:Fallback>
                <p:oleObj name="Equation" r:id="rId18" imgW="152280" imgH="17748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B6AA09F1-6938-283F-CF75-5F5579B886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34069" y="248453"/>
                        <a:ext cx="152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9">
            <a:extLst>
              <a:ext uri="{FF2B5EF4-FFF2-40B4-BE49-F238E27FC236}">
                <a16:creationId xmlns:a16="http://schemas.microsoft.com/office/drawing/2014/main" id="{91453AD8-A181-2BB8-9DE8-2D247CA47E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088339"/>
              </p:ext>
            </p:extLst>
          </p:nvPr>
        </p:nvGraphicFramePr>
        <p:xfrm>
          <a:off x="11817560" y="1274148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2280" imgH="177480" progId="Equation.DSMT4">
                  <p:embed/>
                </p:oleObj>
              </mc:Choice>
              <mc:Fallback>
                <p:oleObj name="Equation" r:id="rId19" imgW="152280" imgH="17748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DFC0C9A3-2688-2499-1CA5-9966F13E27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17560" y="1274148"/>
                        <a:ext cx="152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>
            <a:extLst>
              <a:ext uri="{FF2B5EF4-FFF2-40B4-BE49-F238E27FC236}">
                <a16:creationId xmlns:a16="http://schemas.microsoft.com/office/drawing/2014/main" id="{4FFA38D2-8D42-85A6-4577-818F66A0C0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057263"/>
              </p:ext>
            </p:extLst>
          </p:nvPr>
        </p:nvGraphicFramePr>
        <p:xfrm>
          <a:off x="11001948" y="2278463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2280" imgH="177480" progId="Equation.DSMT4">
                  <p:embed/>
                </p:oleObj>
              </mc:Choice>
              <mc:Fallback>
                <p:oleObj name="Equation" r:id="rId20" imgW="152280" imgH="177480" progId="Equation.DSMT4">
                  <p:embed/>
                  <p:pic>
                    <p:nvPicPr>
                      <p:cNvPr id="70" name="Object 69">
                        <a:extLst>
                          <a:ext uri="{FF2B5EF4-FFF2-40B4-BE49-F238E27FC236}">
                            <a16:creationId xmlns:a16="http://schemas.microsoft.com/office/drawing/2014/main" id="{91453AD8-A181-2BB8-9DE8-2D247CA47E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01948" y="2278463"/>
                        <a:ext cx="152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>
            <a:extLst>
              <a:ext uri="{FF2B5EF4-FFF2-40B4-BE49-F238E27FC236}">
                <a16:creationId xmlns:a16="http://schemas.microsoft.com/office/drawing/2014/main" id="{30157FD8-4C04-BB59-7AE1-2F007955BA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155674"/>
              </p:ext>
            </p:extLst>
          </p:nvPr>
        </p:nvGraphicFramePr>
        <p:xfrm>
          <a:off x="9820520" y="1245366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2280" imgH="177480" progId="Equation.DSMT4">
                  <p:embed/>
                </p:oleObj>
              </mc:Choice>
              <mc:Fallback>
                <p:oleObj name="Equation" r:id="rId21" imgW="152280" imgH="177480" progId="Equation.DSMT4">
                  <p:embed/>
                  <p:pic>
                    <p:nvPicPr>
                      <p:cNvPr id="71" name="Object 70">
                        <a:extLst>
                          <a:ext uri="{FF2B5EF4-FFF2-40B4-BE49-F238E27FC236}">
                            <a16:creationId xmlns:a16="http://schemas.microsoft.com/office/drawing/2014/main" id="{4FFA38D2-8D42-85A6-4577-818F66A0C0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20520" y="1245366"/>
                        <a:ext cx="152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" name="Group 72">
            <a:extLst>
              <a:ext uri="{FF2B5EF4-FFF2-40B4-BE49-F238E27FC236}">
                <a16:creationId xmlns:a16="http://schemas.microsoft.com/office/drawing/2014/main" id="{C3336938-1A7A-E2C8-43E3-25EE01C0720F}"/>
              </a:ext>
            </a:extLst>
          </p:cNvPr>
          <p:cNvGrpSpPr/>
          <p:nvPr/>
        </p:nvGrpSpPr>
        <p:grpSpPr>
          <a:xfrm>
            <a:off x="4685347" y="6296413"/>
            <a:ext cx="3117273" cy="128846"/>
            <a:chOff x="594360" y="2190404"/>
            <a:chExt cx="3117273" cy="128846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C70D99A-F025-597A-34AA-95F5684E5811}"/>
                </a:ext>
              </a:extLst>
            </p:cNvPr>
            <p:cNvCxnSpPr/>
            <p:nvPr/>
          </p:nvCxnSpPr>
          <p:spPr>
            <a:xfrm>
              <a:off x="602673" y="2190404"/>
              <a:ext cx="30964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433A12C-C3A8-F7A7-3E81-B2E53C4948D9}"/>
                </a:ext>
              </a:extLst>
            </p:cNvPr>
            <p:cNvSpPr/>
            <p:nvPr/>
          </p:nvSpPr>
          <p:spPr>
            <a:xfrm>
              <a:off x="594360" y="2202872"/>
              <a:ext cx="3117273" cy="116378"/>
            </a:xfrm>
            <a:prstGeom prst="rect">
              <a:avLst/>
            </a:prstGeom>
            <a:pattFill prst="dk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09348BE0-4FFB-5B1C-9514-5C6DC45560AB}"/>
              </a:ext>
            </a:extLst>
          </p:cNvPr>
          <p:cNvSpPr/>
          <p:nvPr/>
        </p:nvSpPr>
        <p:spPr>
          <a:xfrm>
            <a:off x="5212299" y="4293222"/>
            <a:ext cx="1990724" cy="19907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A8AA2BE-A506-83B3-9E25-59A6BB334E5B}"/>
              </a:ext>
            </a:extLst>
          </p:cNvPr>
          <p:cNvSpPr/>
          <p:nvPr/>
        </p:nvSpPr>
        <p:spPr>
          <a:xfrm>
            <a:off x="6189661" y="426751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676DE83-2079-AFAB-18F3-8745211D4140}"/>
              </a:ext>
            </a:extLst>
          </p:cNvPr>
          <p:cNvSpPr/>
          <p:nvPr/>
        </p:nvSpPr>
        <p:spPr>
          <a:xfrm>
            <a:off x="7156727" y="525258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B878E97-5DD9-1C92-FF9B-1D230CE15427}"/>
              </a:ext>
            </a:extLst>
          </p:cNvPr>
          <p:cNvSpPr/>
          <p:nvPr/>
        </p:nvSpPr>
        <p:spPr>
          <a:xfrm>
            <a:off x="5176299" y="525258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A4FBE0-62DE-B7F2-1B2A-F54240C9D87F}"/>
              </a:ext>
            </a:extLst>
          </p:cNvPr>
          <p:cNvCxnSpPr>
            <a:cxnSpLocks/>
          </p:cNvCxnSpPr>
          <p:nvPr/>
        </p:nvCxnSpPr>
        <p:spPr>
          <a:xfrm>
            <a:off x="6241905" y="4293748"/>
            <a:ext cx="878537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EA03E38F-5005-6823-1ED7-7602051D0E94}"/>
              </a:ext>
            </a:extLst>
          </p:cNvPr>
          <p:cNvSpPr/>
          <p:nvPr/>
        </p:nvSpPr>
        <p:spPr>
          <a:xfrm>
            <a:off x="6189661" y="624238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42DAB11-484C-A0CD-6D64-F06E55262231}"/>
              </a:ext>
            </a:extLst>
          </p:cNvPr>
          <p:cNvCxnSpPr>
            <a:cxnSpLocks/>
          </p:cNvCxnSpPr>
          <p:nvPr/>
        </p:nvCxnSpPr>
        <p:spPr>
          <a:xfrm>
            <a:off x="7192727" y="5288584"/>
            <a:ext cx="878537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0B14BB9-94FB-11C7-8A3A-84E072DF971D}"/>
              </a:ext>
            </a:extLst>
          </p:cNvPr>
          <p:cNvCxnSpPr>
            <a:cxnSpLocks/>
          </p:cNvCxnSpPr>
          <p:nvPr/>
        </p:nvCxnSpPr>
        <p:spPr>
          <a:xfrm>
            <a:off x="6207661" y="6257770"/>
            <a:ext cx="878537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4DBD55-6DBE-0AA2-EE96-670576A332BD}"/>
              </a:ext>
            </a:extLst>
          </p:cNvPr>
          <p:cNvCxnSpPr>
            <a:cxnSpLocks/>
          </p:cNvCxnSpPr>
          <p:nvPr/>
        </p:nvCxnSpPr>
        <p:spPr>
          <a:xfrm>
            <a:off x="5248299" y="5288584"/>
            <a:ext cx="878537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45686D0-CA61-C4AF-F6E9-AD0E5EBD8A7B}"/>
              </a:ext>
            </a:extLst>
          </p:cNvPr>
          <p:cNvSpPr txBox="1"/>
          <p:nvPr/>
        </p:nvSpPr>
        <p:spPr>
          <a:xfrm>
            <a:off x="9111451" y="4843102"/>
            <a:ext cx="18378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in translation with rotation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AE6DFC3-9C2E-1FB1-3FA8-8A6B2AB44406}"/>
              </a:ext>
            </a:extLst>
          </p:cNvPr>
          <p:cNvCxnSpPr>
            <a:cxnSpLocks/>
          </p:cNvCxnSpPr>
          <p:nvPr/>
        </p:nvCxnSpPr>
        <p:spPr>
          <a:xfrm>
            <a:off x="6241905" y="4346908"/>
            <a:ext cx="878537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16628A0-4B60-491F-B44D-51B608FFDE15}"/>
              </a:ext>
            </a:extLst>
          </p:cNvPr>
          <p:cNvCxnSpPr>
            <a:cxnSpLocks/>
          </p:cNvCxnSpPr>
          <p:nvPr/>
        </p:nvCxnSpPr>
        <p:spPr>
          <a:xfrm>
            <a:off x="7192727" y="5288584"/>
            <a:ext cx="10296" cy="7171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704575E-E76D-8163-8ED2-6644D65BC8B2}"/>
              </a:ext>
            </a:extLst>
          </p:cNvPr>
          <p:cNvCxnSpPr>
            <a:cxnSpLocks/>
          </p:cNvCxnSpPr>
          <p:nvPr/>
        </p:nvCxnSpPr>
        <p:spPr>
          <a:xfrm flipH="1">
            <a:off x="5425200" y="6257770"/>
            <a:ext cx="78246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E3BFF90-D151-2DAD-5A0D-49AC5822D8B4}"/>
              </a:ext>
            </a:extLst>
          </p:cNvPr>
          <p:cNvCxnSpPr>
            <a:cxnSpLocks/>
          </p:cNvCxnSpPr>
          <p:nvPr/>
        </p:nvCxnSpPr>
        <p:spPr>
          <a:xfrm flipV="1">
            <a:off x="5208699" y="4630484"/>
            <a:ext cx="0" cy="6581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899E482-BF81-8AAA-5B2F-67D898D8AE22}"/>
              </a:ext>
            </a:extLst>
          </p:cNvPr>
          <p:cNvCxnSpPr>
            <a:cxnSpLocks/>
          </p:cNvCxnSpPr>
          <p:nvPr/>
        </p:nvCxnSpPr>
        <p:spPr>
          <a:xfrm>
            <a:off x="6189661" y="4313724"/>
            <a:ext cx="173292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7184048-0FC2-9EB5-1C6E-1D136946EE4B}"/>
              </a:ext>
            </a:extLst>
          </p:cNvPr>
          <p:cNvCxnSpPr>
            <a:cxnSpLocks/>
          </p:cNvCxnSpPr>
          <p:nvPr/>
        </p:nvCxnSpPr>
        <p:spPr>
          <a:xfrm>
            <a:off x="7192727" y="5288584"/>
            <a:ext cx="841524" cy="66748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9CD352E-D230-922D-8E04-13D71899E3F5}"/>
              </a:ext>
            </a:extLst>
          </p:cNvPr>
          <p:cNvCxnSpPr>
            <a:cxnSpLocks/>
          </p:cNvCxnSpPr>
          <p:nvPr/>
        </p:nvCxnSpPr>
        <p:spPr>
          <a:xfrm flipV="1">
            <a:off x="5211286" y="4688811"/>
            <a:ext cx="780545" cy="59977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9E38DC6-06F3-71B1-5CF9-7F4D86AF9F40}"/>
              </a:ext>
            </a:extLst>
          </p:cNvPr>
          <p:cNvSpPr txBox="1"/>
          <p:nvPr/>
        </p:nvSpPr>
        <p:spPr>
          <a:xfrm>
            <a:off x="1784217" y="534776"/>
            <a:ext cx="2511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712CE1-602C-A824-4043-44006C59DE16}"/>
              </a:ext>
            </a:extLst>
          </p:cNvPr>
          <p:cNvSpPr txBox="1"/>
          <p:nvPr/>
        </p:nvSpPr>
        <p:spPr>
          <a:xfrm>
            <a:off x="2738952" y="1460754"/>
            <a:ext cx="2511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C8AF067-60A1-9789-1EE8-7F5B4E16782D}"/>
              </a:ext>
            </a:extLst>
          </p:cNvPr>
          <p:cNvSpPr txBox="1"/>
          <p:nvPr/>
        </p:nvSpPr>
        <p:spPr>
          <a:xfrm>
            <a:off x="1877705" y="2160851"/>
            <a:ext cx="2511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F6ACE09-0417-28E4-8331-6EFEE8660B2B}"/>
              </a:ext>
            </a:extLst>
          </p:cNvPr>
          <p:cNvSpPr txBox="1"/>
          <p:nvPr/>
        </p:nvSpPr>
        <p:spPr>
          <a:xfrm>
            <a:off x="718280" y="1460754"/>
            <a:ext cx="2511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D2A82CB-828C-12C2-6105-A89EF70C901C}"/>
              </a:ext>
            </a:extLst>
          </p:cNvPr>
          <p:cNvSpPr txBox="1"/>
          <p:nvPr/>
        </p:nvSpPr>
        <p:spPr>
          <a:xfrm>
            <a:off x="5995549" y="534776"/>
            <a:ext cx="2511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45FA14B-AF7A-5B12-A6ED-D5F39F4AD317}"/>
              </a:ext>
            </a:extLst>
          </p:cNvPr>
          <p:cNvSpPr txBox="1"/>
          <p:nvPr/>
        </p:nvSpPr>
        <p:spPr>
          <a:xfrm>
            <a:off x="6950284" y="1460754"/>
            <a:ext cx="2511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E7D90C8-8703-97F0-489E-4FECE00BB8D9}"/>
              </a:ext>
            </a:extLst>
          </p:cNvPr>
          <p:cNvSpPr txBox="1"/>
          <p:nvPr/>
        </p:nvSpPr>
        <p:spPr>
          <a:xfrm>
            <a:off x="6089037" y="2160851"/>
            <a:ext cx="2511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EDDF690-B15A-9E9F-E4D6-C906194E9E92}"/>
              </a:ext>
            </a:extLst>
          </p:cNvPr>
          <p:cNvSpPr txBox="1"/>
          <p:nvPr/>
        </p:nvSpPr>
        <p:spPr>
          <a:xfrm>
            <a:off x="4929612" y="1460754"/>
            <a:ext cx="2511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109A558-3A53-CB9F-9ABA-DE305883A819}"/>
              </a:ext>
            </a:extLst>
          </p:cNvPr>
          <p:cNvSpPr txBox="1"/>
          <p:nvPr/>
        </p:nvSpPr>
        <p:spPr>
          <a:xfrm>
            <a:off x="9891596" y="534776"/>
            <a:ext cx="2511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875EDCE-4E78-0C90-9A74-F62E722A2DD2}"/>
              </a:ext>
            </a:extLst>
          </p:cNvPr>
          <p:cNvSpPr txBox="1"/>
          <p:nvPr/>
        </p:nvSpPr>
        <p:spPr>
          <a:xfrm>
            <a:off x="10846331" y="1460754"/>
            <a:ext cx="2511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9728E3E-D75A-B947-30F2-966A8E8BA6D6}"/>
              </a:ext>
            </a:extLst>
          </p:cNvPr>
          <p:cNvSpPr txBox="1"/>
          <p:nvPr/>
        </p:nvSpPr>
        <p:spPr>
          <a:xfrm>
            <a:off x="9985084" y="2160851"/>
            <a:ext cx="2511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2B57723-A33A-21B1-33B1-6EB5B013DEB9}"/>
              </a:ext>
            </a:extLst>
          </p:cNvPr>
          <p:cNvSpPr txBox="1"/>
          <p:nvPr/>
        </p:nvSpPr>
        <p:spPr>
          <a:xfrm>
            <a:off x="8825659" y="1460754"/>
            <a:ext cx="2511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DD6781C-6E07-065E-65D3-9E9A035F4293}"/>
              </a:ext>
            </a:extLst>
          </p:cNvPr>
          <p:cNvCxnSpPr/>
          <p:nvPr/>
        </p:nvCxnSpPr>
        <p:spPr>
          <a:xfrm>
            <a:off x="2999717" y="1085742"/>
            <a:ext cx="78616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8AB252E-C00E-02EC-7C1F-4455813189AA}"/>
              </a:ext>
            </a:extLst>
          </p:cNvPr>
          <p:cNvCxnSpPr>
            <a:cxnSpLocks/>
          </p:cNvCxnSpPr>
          <p:nvPr/>
        </p:nvCxnSpPr>
        <p:spPr>
          <a:xfrm rot="16200000">
            <a:off x="2829709" y="938187"/>
            <a:ext cx="78616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1BAA592-5E29-0D19-0006-74C2CE163CC6}"/>
              </a:ext>
            </a:extLst>
          </p:cNvPr>
          <p:cNvSpPr txBox="1"/>
          <p:nvPr/>
        </p:nvSpPr>
        <p:spPr>
          <a:xfrm>
            <a:off x="3602545" y="810643"/>
            <a:ext cx="251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F109454-45C2-2806-126A-395BD519B714}"/>
              </a:ext>
            </a:extLst>
          </p:cNvPr>
          <p:cNvSpPr txBox="1"/>
          <p:nvPr/>
        </p:nvSpPr>
        <p:spPr>
          <a:xfrm>
            <a:off x="3211832" y="470818"/>
            <a:ext cx="251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29A8E2E-3ABC-6F8B-4821-8BAE84570D79}"/>
              </a:ext>
            </a:extLst>
          </p:cNvPr>
          <p:cNvCxnSpPr/>
          <p:nvPr/>
        </p:nvCxnSpPr>
        <p:spPr>
          <a:xfrm>
            <a:off x="7186033" y="1085742"/>
            <a:ext cx="78616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5140BE0-49CD-2241-9F47-9AD234B6A0A4}"/>
              </a:ext>
            </a:extLst>
          </p:cNvPr>
          <p:cNvCxnSpPr>
            <a:cxnSpLocks/>
          </p:cNvCxnSpPr>
          <p:nvPr/>
        </p:nvCxnSpPr>
        <p:spPr>
          <a:xfrm rot="16200000">
            <a:off x="7016025" y="938187"/>
            <a:ext cx="78616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1B14345-6994-C666-7FDD-DC8D6D0F2EF6}"/>
              </a:ext>
            </a:extLst>
          </p:cNvPr>
          <p:cNvSpPr txBox="1"/>
          <p:nvPr/>
        </p:nvSpPr>
        <p:spPr>
          <a:xfrm>
            <a:off x="7788861" y="810643"/>
            <a:ext cx="251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E3527C1-EFA3-F8AF-B4C0-509A440F6F2A}"/>
              </a:ext>
            </a:extLst>
          </p:cNvPr>
          <p:cNvSpPr txBox="1"/>
          <p:nvPr/>
        </p:nvSpPr>
        <p:spPr>
          <a:xfrm>
            <a:off x="7398148" y="470818"/>
            <a:ext cx="251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9AB6FDC-0040-2C1F-9AC2-F752B921F282}"/>
              </a:ext>
            </a:extLst>
          </p:cNvPr>
          <p:cNvCxnSpPr/>
          <p:nvPr/>
        </p:nvCxnSpPr>
        <p:spPr>
          <a:xfrm>
            <a:off x="11129610" y="1085742"/>
            <a:ext cx="78616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41BCDF5-F383-4CD6-3875-67AAAD31ACFE}"/>
              </a:ext>
            </a:extLst>
          </p:cNvPr>
          <p:cNvCxnSpPr>
            <a:cxnSpLocks/>
          </p:cNvCxnSpPr>
          <p:nvPr/>
        </p:nvCxnSpPr>
        <p:spPr>
          <a:xfrm rot="16200000">
            <a:off x="10959602" y="938187"/>
            <a:ext cx="78616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8C1EF61-FCBB-5674-8F29-33CFEED03A07}"/>
              </a:ext>
            </a:extLst>
          </p:cNvPr>
          <p:cNvSpPr txBox="1"/>
          <p:nvPr/>
        </p:nvSpPr>
        <p:spPr>
          <a:xfrm>
            <a:off x="11732438" y="810643"/>
            <a:ext cx="251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A5CCDD-C67D-7904-1327-41A1A6DFDE9B}"/>
              </a:ext>
            </a:extLst>
          </p:cNvPr>
          <p:cNvSpPr txBox="1"/>
          <p:nvPr/>
        </p:nvSpPr>
        <p:spPr>
          <a:xfrm>
            <a:off x="11341725" y="470818"/>
            <a:ext cx="251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7">
            <a:extLst>
              <a:ext uri="{FF2B5EF4-FFF2-40B4-BE49-F238E27FC236}">
                <a16:creationId xmlns:a16="http://schemas.microsoft.com/office/drawing/2014/main" id="{CA22824E-C2D9-B53B-EE20-A9BA9764DC0C}"/>
              </a:ext>
            </a:extLst>
          </p:cNvPr>
          <p:cNvSpPr/>
          <p:nvPr/>
        </p:nvSpPr>
        <p:spPr>
          <a:xfrm>
            <a:off x="3589020" y="2207029"/>
            <a:ext cx="453043" cy="1221971"/>
          </a:xfrm>
          <a:prstGeom prst="trapezoid">
            <a:avLst>
              <a:gd name="adj" fmla="val 36927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88AFD616-C4B5-2C01-D9D4-DDE8B4B5D89C}"/>
              </a:ext>
            </a:extLst>
          </p:cNvPr>
          <p:cNvSpPr/>
          <p:nvPr/>
        </p:nvSpPr>
        <p:spPr>
          <a:xfrm rot="5400000">
            <a:off x="4628111" y="3237807"/>
            <a:ext cx="453043" cy="1221971"/>
          </a:xfrm>
          <a:prstGeom prst="trapezoid">
            <a:avLst>
              <a:gd name="adj" fmla="val 36927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1865C49A-0635-2102-1583-0A901DF45D9C}"/>
              </a:ext>
            </a:extLst>
          </p:cNvPr>
          <p:cNvSpPr/>
          <p:nvPr/>
        </p:nvSpPr>
        <p:spPr>
          <a:xfrm flipV="1">
            <a:off x="3589019" y="4268586"/>
            <a:ext cx="453043" cy="1221971"/>
          </a:xfrm>
          <a:prstGeom prst="trapezoid">
            <a:avLst>
              <a:gd name="adj" fmla="val 36927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47AE1A2A-AAD3-47E6-9128-4F24CE4302F3}"/>
              </a:ext>
            </a:extLst>
          </p:cNvPr>
          <p:cNvSpPr/>
          <p:nvPr/>
        </p:nvSpPr>
        <p:spPr>
          <a:xfrm rot="5400000" flipH="1" flipV="1">
            <a:off x="2549930" y="3237806"/>
            <a:ext cx="453043" cy="1221971"/>
          </a:xfrm>
          <a:prstGeom prst="trapezoid">
            <a:avLst>
              <a:gd name="adj" fmla="val 36927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9813C3C9-A360-8B3F-04F1-A73CB862E379}"/>
              </a:ext>
            </a:extLst>
          </p:cNvPr>
          <p:cNvSpPr/>
          <p:nvPr/>
        </p:nvSpPr>
        <p:spPr>
          <a:xfrm rot="2700000">
            <a:off x="4301836" y="2525065"/>
            <a:ext cx="453043" cy="1221971"/>
          </a:xfrm>
          <a:prstGeom prst="trapezoid">
            <a:avLst>
              <a:gd name="adj" fmla="val 36927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794A87C6-CDA3-66A9-B7A6-F0DB7284F489}"/>
              </a:ext>
            </a:extLst>
          </p:cNvPr>
          <p:cNvSpPr/>
          <p:nvPr/>
        </p:nvSpPr>
        <p:spPr>
          <a:xfrm rot="8100000">
            <a:off x="4271267" y="3957107"/>
            <a:ext cx="453043" cy="1221971"/>
          </a:xfrm>
          <a:prstGeom prst="trapezoid">
            <a:avLst>
              <a:gd name="adj" fmla="val 36927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2161AB2-C617-22CB-46FB-0688D20BF116}"/>
              </a:ext>
            </a:extLst>
          </p:cNvPr>
          <p:cNvSpPr/>
          <p:nvPr/>
        </p:nvSpPr>
        <p:spPr>
          <a:xfrm rot="18900000" flipH="1">
            <a:off x="2874273" y="2518508"/>
            <a:ext cx="453043" cy="1221971"/>
          </a:xfrm>
          <a:prstGeom prst="trapezoid">
            <a:avLst>
              <a:gd name="adj" fmla="val 36927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B5BA816A-2E0A-A922-8A59-1FF087AA5542}"/>
              </a:ext>
            </a:extLst>
          </p:cNvPr>
          <p:cNvSpPr/>
          <p:nvPr/>
        </p:nvSpPr>
        <p:spPr>
          <a:xfrm rot="13500000" flipH="1">
            <a:off x="2843704" y="3950550"/>
            <a:ext cx="453043" cy="1221971"/>
          </a:xfrm>
          <a:prstGeom prst="trapezoid">
            <a:avLst>
              <a:gd name="adj" fmla="val 36927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1283F7-9B89-18D9-8C4F-D9A3F8C214F9}"/>
              </a:ext>
            </a:extLst>
          </p:cNvPr>
          <p:cNvGrpSpPr/>
          <p:nvPr/>
        </p:nvGrpSpPr>
        <p:grpSpPr>
          <a:xfrm>
            <a:off x="1874520" y="1907771"/>
            <a:ext cx="3882044" cy="3882044"/>
            <a:chOff x="1874520" y="1907771"/>
            <a:chExt cx="3882044" cy="3882044"/>
          </a:xfrm>
        </p:grpSpPr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A91CCD60-864A-C4AE-77AC-62478B078DEA}"/>
                </a:ext>
              </a:extLst>
            </p:cNvPr>
            <p:cNvSpPr/>
            <p:nvPr/>
          </p:nvSpPr>
          <p:spPr>
            <a:xfrm>
              <a:off x="1874520" y="1907771"/>
              <a:ext cx="3882044" cy="3882044"/>
            </a:xfrm>
            <a:prstGeom prst="donut">
              <a:avLst>
                <a:gd name="adj" fmla="val 10678"/>
              </a:avLst>
            </a:prstGeom>
            <a:blipFill>
              <a:blip r:embed="rId3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" name="Circle: Hollow 6">
              <a:extLst>
                <a:ext uri="{FF2B5EF4-FFF2-40B4-BE49-F238E27FC236}">
                  <a16:creationId xmlns:a16="http://schemas.microsoft.com/office/drawing/2014/main" id="{85B7C1B4-C3F4-B7DD-F501-A8C5AD00E56A}"/>
                </a:ext>
              </a:extLst>
            </p:cNvPr>
            <p:cNvSpPr/>
            <p:nvPr/>
          </p:nvSpPr>
          <p:spPr>
            <a:xfrm>
              <a:off x="3345873" y="3379124"/>
              <a:ext cx="939338" cy="939338"/>
            </a:xfrm>
            <a:prstGeom prst="donut">
              <a:avLst>
                <a:gd name="adj" fmla="val 32779"/>
              </a:avLst>
            </a:prstGeom>
            <a:blipFill>
              <a:blip r:embed="rId3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E1918D4-13FC-7574-6DEE-47C8F6FBFBFB}"/>
              </a:ext>
            </a:extLst>
          </p:cNvPr>
          <p:cNvSpPr/>
          <p:nvPr/>
        </p:nvSpPr>
        <p:spPr>
          <a:xfrm>
            <a:off x="7181850" y="2062163"/>
            <a:ext cx="4705350" cy="136683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94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Equation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Asheshanand Acharya</dc:creator>
  <cp:lastModifiedBy>Asheshanand Acharya</cp:lastModifiedBy>
  <cp:revision>2</cp:revision>
  <dcterms:created xsi:type="dcterms:W3CDTF">2024-10-19T03:16:07Z</dcterms:created>
  <dcterms:modified xsi:type="dcterms:W3CDTF">2024-10-19T17:42:33Z</dcterms:modified>
</cp:coreProperties>
</file>