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-2102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4.e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5" Type="http://schemas.openxmlformats.org/officeDocument/2006/relationships/image" Target="../media/image3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45117D-9160-D3F4-C643-24A7A5D8B8C1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369B0-CEEC-4D27-DCBE-04161927B519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20BC2-0E89-DD2F-CF21-F0D251B45159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6E579-00EB-5597-CD94-124385F97EE1}"/>
              </a:ext>
            </a:extLst>
          </p:cNvPr>
          <p:cNvSpPr txBox="1"/>
          <p:nvPr/>
        </p:nvSpPr>
        <p:spPr>
          <a:xfrm>
            <a:off x="8774995" y="5162323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BDC01-BFA3-E02D-6875-4A663F6548E2}"/>
              </a:ext>
            </a:extLst>
          </p:cNvPr>
          <p:cNvSpPr txBox="1"/>
          <p:nvPr/>
        </p:nvSpPr>
        <p:spPr>
          <a:xfrm>
            <a:off x="2020866" y="63765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E851E-D227-10CE-7E3C-30347DCDB8AD}"/>
              </a:ext>
            </a:extLst>
          </p:cNvPr>
          <p:cNvSpPr/>
          <p:nvPr/>
        </p:nvSpPr>
        <p:spPr>
          <a:xfrm>
            <a:off x="7558142" y="402522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2CD80-86A6-D668-93FF-72416909A798}"/>
              </a:ext>
            </a:extLst>
          </p:cNvPr>
          <p:cNvCxnSpPr>
            <a:cxnSpLocks/>
          </p:cNvCxnSpPr>
          <p:nvPr/>
        </p:nvCxnSpPr>
        <p:spPr>
          <a:xfrm flipV="1">
            <a:off x="8061556" y="402522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0580B-FB11-F86D-EA01-98B4701472DE}"/>
              </a:ext>
            </a:extLst>
          </p:cNvPr>
          <p:cNvCxnSpPr>
            <a:cxnSpLocks/>
          </p:cNvCxnSpPr>
          <p:nvPr/>
        </p:nvCxnSpPr>
        <p:spPr>
          <a:xfrm>
            <a:off x="7558142" y="2740522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AA9D9-6AD9-EF46-3F3F-3E6756A7753B}"/>
              </a:ext>
            </a:extLst>
          </p:cNvPr>
          <p:cNvSpPr txBox="1"/>
          <p:nvPr/>
        </p:nvSpPr>
        <p:spPr>
          <a:xfrm>
            <a:off x="11140282" y="2733930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909CCB-3BFA-01EF-4497-D87A1A12B1A5}"/>
              </a:ext>
            </a:extLst>
          </p:cNvPr>
          <p:cNvCxnSpPr>
            <a:cxnSpLocks/>
          </p:cNvCxnSpPr>
          <p:nvPr/>
        </p:nvCxnSpPr>
        <p:spPr>
          <a:xfrm flipV="1">
            <a:off x="8061556" y="1100619"/>
            <a:ext cx="1055093" cy="16464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DD3177-65BC-55F0-9180-ED5D860B920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5A3EB-D164-BEF1-90ED-504014D94CE0}"/>
              </a:ext>
            </a:extLst>
          </p:cNvPr>
          <p:cNvCxnSpPr>
            <a:cxnSpLocks/>
          </p:cNvCxnSpPr>
          <p:nvPr/>
        </p:nvCxnSpPr>
        <p:spPr>
          <a:xfrm flipH="1">
            <a:off x="314325" y="1259481"/>
            <a:ext cx="62929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97D878-1755-2A18-2E9C-7F2AFD33CD4E}"/>
              </a:ext>
            </a:extLst>
          </p:cNvPr>
          <p:cNvSpPr txBox="1"/>
          <p:nvPr/>
        </p:nvSpPr>
        <p:spPr>
          <a:xfrm>
            <a:off x="3658194" y="936288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421A7-DEDE-9CB4-6D2A-CBA7433B7BAE}"/>
              </a:ext>
            </a:extLst>
          </p:cNvPr>
          <p:cNvSpPr txBox="1"/>
          <p:nvPr/>
        </p:nvSpPr>
        <p:spPr>
          <a:xfrm>
            <a:off x="352104" y="9240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6F857-C178-B968-07E1-148EFB789BEA}"/>
              </a:ext>
            </a:extLst>
          </p:cNvPr>
          <p:cNvSpPr txBox="1"/>
          <p:nvPr/>
        </p:nvSpPr>
        <p:spPr>
          <a:xfrm>
            <a:off x="7615405" y="360653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3F477B-2ABF-9D90-3E0F-7AC440B2A6AC}"/>
              </a:ext>
            </a:extLst>
          </p:cNvPr>
          <p:cNvCxnSpPr>
            <a:cxnSpLocks/>
          </p:cNvCxnSpPr>
          <p:nvPr/>
        </p:nvCxnSpPr>
        <p:spPr>
          <a:xfrm flipV="1">
            <a:off x="8047796" y="1843131"/>
            <a:ext cx="2844855" cy="8973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CBD56B-4803-6FD1-F486-EA2C99DAA950}"/>
              </a:ext>
            </a:extLst>
          </p:cNvPr>
          <p:cNvSpPr/>
          <p:nvPr/>
        </p:nvSpPr>
        <p:spPr>
          <a:xfrm>
            <a:off x="9093115" y="9121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914F7-794C-292F-0085-80A858A743A4}"/>
              </a:ext>
            </a:extLst>
          </p:cNvPr>
          <p:cNvSpPr/>
          <p:nvPr/>
        </p:nvSpPr>
        <p:spPr>
          <a:xfrm>
            <a:off x="10892651" y="170423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CA302-7707-5693-531B-DA17FD161D0E}"/>
              </a:ext>
            </a:extLst>
          </p:cNvPr>
          <p:cNvSpPr txBox="1"/>
          <p:nvPr/>
        </p:nvSpPr>
        <p:spPr>
          <a:xfrm>
            <a:off x="892758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793EF0-DD58-3089-E68B-5B620D1D87AE}"/>
              </a:ext>
            </a:extLst>
          </p:cNvPr>
          <p:cNvSpPr txBox="1"/>
          <p:nvPr/>
        </p:nvSpPr>
        <p:spPr>
          <a:xfrm>
            <a:off x="3042465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B6BE4-CC15-A251-DB42-6BC4D8F0E51A}"/>
              </a:ext>
            </a:extLst>
          </p:cNvPr>
          <p:cNvCxnSpPr>
            <a:cxnSpLocks/>
          </p:cNvCxnSpPr>
          <p:nvPr/>
        </p:nvCxnSpPr>
        <p:spPr>
          <a:xfrm flipH="1" flipV="1">
            <a:off x="8412954" y="637652"/>
            <a:ext cx="680161" cy="3270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459D15-F332-E588-8E88-5F3D0C35BA4D}"/>
              </a:ext>
            </a:extLst>
          </p:cNvPr>
          <p:cNvCxnSpPr>
            <a:cxnSpLocks/>
          </p:cNvCxnSpPr>
          <p:nvPr/>
        </p:nvCxnSpPr>
        <p:spPr>
          <a:xfrm flipH="1" flipV="1">
            <a:off x="9311482" y="1062519"/>
            <a:ext cx="1581169" cy="7254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B28E15E-9CF9-955C-2877-1CC34B7C9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55077"/>
              </p:ext>
            </p:extLst>
          </p:nvPr>
        </p:nvGraphicFramePr>
        <p:xfrm>
          <a:off x="10405475" y="1968895"/>
          <a:ext cx="196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53800" progId="Equation.DSMT4">
                  <p:embed/>
                </p:oleObj>
              </mc:Choice>
              <mc:Fallback>
                <p:oleObj name="Equation" r:id="rId2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05475" y="1968895"/>
                        <a:ext cx="1968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4B792E38-9C27-118D-0506-28410FADD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11524"/>
              </p:ext>
            </p:extLst>
          </p:nvPr>
        </p:nvGraphicFramePr>
        <p:xfrm>
          <a:off x="8608450" y="1269319"/>
          <a:ext cx="2127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53800" progId="Equation.DSMT4">
                  <p:embed/>
                </p:oleObj>
              </mc:Choice>
              <mc:Fallback>
                <p:oleObj name="Equation" r:id="rId4" imgW="16488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BB28E15E-9CF9-955C-2877-1CC34B7C93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08450" y="1269319"/>
                        <a:ext cx="2127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0E1E656C-B5F1-415A-EB4B-2ABCED971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99075"/>
              </p:ext>
            </p:extLst>
          </p:nvPr>
        </p:nvGraphicFramePr>
        <p:xfrm>
          <a:off x="9816307" y="968857"/>
          <a:ext cx="539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4B792E38-9C27-118D-0506-28410FADD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6307" y="968857"/>
                        <a:ext cx="5397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C4D7ADDE-A972-BF43-06D2-344DE9213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24914"/>
              </p:ext>
            </p:extLst>
          </p:nvPr>
        </p:nvGraphicFramePr>
        <p:xfrm>
          <a:off x="8686007" y="479907"/>
          <a:ext cx="3349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6007" y="479907"/>
                        <a:ext cx="33496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B7E13C7-3DD2-FD2F-3B1A-687397D67F40}"/>
              </a:ext>
            </a:extLst>
          </p:cNvPr>
          <p:cNvSpPr txBox="1"/>
          <p:nvPr/>
        </p:nvSpPr>
        <p:spPr>
          <a:xfrm>
            <a:off x="9242358" y="6194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28886-E144-6E1C-8B13-C34BE096C8BF}"/>
              </a:ext>
            </a:extLst>
          </p:cNvPr>
          <p:cNvSpPr txBox="1"/>
          <p:nvPr/>
        </p:nvSpPr>
        <p:spPr>
          <a:xfrm>
            <a:off x="11084524" y="140549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076AE-F553-02EE-9EFE-D74FCCE76317}"/>
              </a:ext>
            </a:extLst>
          </p:cNvPr>
          <p:cNvSpPr/>
          <p:nvPr/>
        </p:nvSpPr>
        <p:spPr>
          <a:xfrm>
            <a:off x="94320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D15C49-066F-CBCB-CA08-94D7E5C67751}"/>
              </a:ext>
            </a:extLst>
          </p:cNvPr>
          <p:cNvSpPr/>
          <p:nvPr/>
        </p:nvSpPr>
        <p:spPr>
          <a:xfrm>
            <a:off x="1690915" y="33236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FD01BB0-7B2D-2304-0C43-CB1D1FED6063}"/>
              </a:ext>
            </a:extLst>
          </p:cNvPr>
          <p:cNvSpPr/>
          <p:nvPr/>
        </p:nvSpPr>
        <p:spPr>
          <a:xfrm>
            <a:off x="3115322" y="403804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586686-1D2F-75ED-94EA-D912536F2AF8}"/>
              </a:ext>
            </a:extLst>
          </p:cNvPr>
          <p:cNvSpPr/>
          <p:nvPr/>
        </p:nvSpPr>
        <p:spPr>
          <a:xfrm>
            <a:off x="241047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DDE3C4-529E-34CE-7EC9-C8900E703960}"/>
              </a:ext>
            </a:extLst>
          </p:cNvPr>
          <p:cNvCxnSpPr>
            <a:cxnSpLocks/>
          </p:cNvCxnSpPr>
          <p:nvPr/>
        </p:nvCxnSpPr>
        <p:spPr>
          <a:xfrm flipH="1">
            <a:off x="666750" y="4966662"/>
            <a:ext cx="339940" cy="6318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C5D58E-A9AB-EDFA-843C-952F098E6C10}"/>
              </a:ext>
            </a:extLst>
          </p:cNvPr>
          <p:cNvCxnSpPr>
            <a:cxnSpLocks/>
          </p:cNvCxnSpPr>
          <p:nvPr/>
        </p:nvCxnSpPr>
        <p:spPr>
          <a:xfrm flipH="1">
            <a:off x="328582" y="4907390"/>
            <a:ext cx="615657" cy="21065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1A4427-E876-008A-C52C-D4BFC2DF8633}"/>
              </a:ext>
            </a:extLst>
          </p:cNvPr>
          <p:cNvCxnSpPr>
            <a:cxnSpLocks/>
          </p:cNvCxnSpPr>
          <p:nvPr/>
        </p:nvCxnSpPr>
        <p:spPr>
          <a:xfrm>
            <a:off x="1153856" y="4879619"/>
            <a:ext cx="64238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792385-1775-7452-0712-1191A9D15C52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1104900" y="3503477"/>
            <a:ext cx="616865" cy="12733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ACC312-BC99-B5BB-E246-895972A5FA82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1123006" y="4203564"/>
            <a:ext cx="1992316" cy="60157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B07F5-09E5-5512-EC45-34613580C78F}"/>
              </a:ext>
            </a:extLst>
          </p:cNvPr>
          <p:cNvCxnSpPr>
            <a:cxnSpLocks/>
          </p:cNvCxnSpPr>
          <p:nvPr/>
        </p:nvCxnSpPr>
        <p:spPr>
          <a:xfrm flipV="1">
            <a:off x="1153856" y="4864985"/>
            <a:ext cx="1256616" cy="1463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F807EFB-8844-B808-D0AC-2F1DD4B92C90}"/>
              </a:ext>
            </a:extLst>
          </p:cNvPr>
          <p:cNvSpPr txBox="1"/>
          <p:nvPr/>
        </p:nvSpPr>
        <p:spPr>
          <a:xfrm>
            <a:off x="239323" y="47411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EE04DC-115F-5287-CB7C-4685033F8A37}"/>
              </a:ext>
            </a:extLst>
          </p:cNvPr>
          <p:cNvSpPr txBox="1"/>
          <p:nvPr/>
        </p:nvSpPr>
        <p:spPr>
          <a:xfrm>
            <a:off x="726193" y="55985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733790-D357-AC11-DDEB-2E9AA7112DD9}"/>
              </a:ext>
            </a:extLst>
          </p:cNvPr>
          <p:cNvSpPr txBox="1"/>
          <p:nvPr/>
        </p:nvSpPr>
        <p:spPr>
          <a:xfrm>
            <a:off x="1661988" y="499863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682E6-A399-24B4-200A-6BC28ECC673F}"/>
              </a:ext>
            </a:extLst>
          </p:cNvPr>
          <p:cNvSpPr txBox="1"/>
          <p:nvPr/>
        </p:nvSpPr>
        <p:spPr>
          <a:xfrm>
            <a:off x="1802807" y="30032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7990EE-4697-6C23-BD5B-429E2906C4AD}"/>
              </a:ext>
            </a:extLst>
          </p:cNvPr>
          <p:cNvSpPr txBox="1"/>
          <p:nvPr/>
        </p:nvSpPr>
        <p:spPr>
          <a:xfrm>
            <a:off x="3212043" y="3696434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43E38-0CE8-2AB8-C452-E72AD1BBF27F}"/>
              </a:ext>
            </a:extLst>
          </p:cNvPr>
          <p:cNvSpPr txBox="1"/>
          <p:nvPr/>
        </p:nvSpPr>
        <p:spPr>
          <a:xfrm>
            <a:off x="2621126" y="487961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474B72-5104-3335-DC50-4AF5D36FEDB8}"/>
              </a:ext>
            </a:extLst>
          </p:cNvPr>
          <p:cNvSpPr txBox="1"/>
          <p:nvPr/>
        </p:nvSpPr>
        <p:spPr>
          <a:xfrm>
            <a:off x="829269" y="44087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DA6A7F-51E9-1515-2F0D-E95531868712}"/>
              </a:ext>
            </a:extLst>
          </p:cNvPr>
          <p:cNvCxnSpPr>
            <a:cxnSpLocks/>
          </p:cNvCxnSpPr>
          <p:nvPr/>
        </p:nvCxnSpPr>
        <p:spPr>
          <a:xfrm flipH="1" flipV="1">
            <a:off x="1040989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5BEC9-EEBE-093C-5527-EE34E6B8A15F}"/>
              </a:ext>
            </a:extLst>
          </p:cNvPr>
          <p:cNvCxnSpPr>
            <a:cxnSpLocks/>
          </p:cNvCxnSpPr>
          <p:nvPr/>
        </p:nvCxnSpPr>
        <p:spPr>
          <a:xfrm flipH="1" flipV="1">
            <a:off x="3218638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8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C3992D-AE0C-45F4-726C-AE3A00EB4A58}"/>
              </a:ext>
            </a:extLst>
          </p:cNvPr>
          <p:cNvCxnSpPr>
            <a:cxnSpLocks/>
          </p:cNvCxnSpPr>
          <p:nvPr/>
        </p:nvCxnSpPr>
        <p:spPr>
          <a:xfrm>
            <a:off x="419931" y="2285910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ACFAE8D-7DB1-068C-4406-795007407D7C}"/>
              </a:ext>
            </a:extLst>
          </p:cNvPr>
          <p:cNvSpPr/>
          <p:nvPr/>
        </p:nvSpPr>
        <p:spPr>
          <a:xfrm>
            <a:off x="943622" y="42803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C2BBE-72DD-3B42-DC0B-55B73EF8C31D}"/>
              </a:ext>
            </a:extLst>
          </p:cNvPr>
          <p:cNvCxnSpPr>
            <a:cxnSpLocks/>
          </p:cNvCxnSpPr>
          <p:nvPr/>
        </p:nvCxnSpPr>
        <p:spPr>
          <a:xfrm>
            <a:off x="1162881" y="548683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C2DE6-21A4-EEEE-C0DF-60762CAB001E}"/>
              </a:ext>
            </a:extLst>
          </p:cNvPr>
          <p:cNvSpPr txBox="1"/>
          <p:nvPr/>
        </p:nvSpPr>
        <p:spPr>
          <a:xfrm>
            <a:off x="1987528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B628-4D3A-7CA4-C1F0-12D16EDC06A6}"/>
              </a:ext>
            </a:extLst>
          </p:cNvPr>
          <p:cNvSpPr txBox="1"/>
          <p:nvPr/>
        </p:nvSpPr>
        <p:spPr>
          <a:xfrm>
            <a:off x="892758" y="60011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FFA7-3A5D-6F05-4009-97860040695E}"/>
              </a:ext>
            </a:extLst>
          </p:cNvPr>
          <p:cNvSpPr/>
          <p:nvPr/>
        </p:nvSpPr>
        <p:spPr>
          <a:xfrm flipV="1">
            <a:off x="3334581" y="51533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34357-F1AA-7350-1E4F-3097D6A3FC34}"/>
              </a:ext>
            </a:extLst>
          </p:cNvPr>
          <p:cNvSpPr txBox="1"/>
          <p:nvPr/>
        </p:nvSpPr>
        <p:spPr>
          <a:xfrm>
            <a:off x="3402937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7D972-551C-A7AB-5232-6E364D8855CA}"/>
              </a:ext>
            </a:extLst>
          </p:cNvPr>
          <p:cNvSpPr/>
          <p:nvPr/>
        </p:nvSpPr>
        <p:spPr>
          <a:xfrm>
            <a:off x="9436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D15C6-5279-7FCC-AFDE-909B63F01C8F}"/>
              </a:ext>
            </a:extLst>
          </p:cNvPr>
          <p:cNvSpPr/>
          <p:nvPr/>
        </p:nvSpPr>
        <p:spPr>
          <a:xfrm>
            <a:off x="31153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390E-F42F-8019-D34C-A13C8C6D79E9}"/>
              </a:ext>
            </a:extLst>
          </p:cNvPr>
          <p:cNvSpPr txBox="1"/>
          <p:nvPr/>
        </p:nvSpPr>
        <p:spPr>
          <a:xfrm>
            <a:off x="892758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6381F-9F60-0151-9C7B-D3F0F0523E64}"/>
              </a:ext>
            </a:extLst>
          </p:cNvPr>
          <p:cNvSpPr txBox="1"/>
          <p:nvPr/>
        </p:nvSpPr>
        <p:spPr>
          <a:xfrm>
            <a:off x="3042465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B5AD2-C841-5AE2-8DD7-D80079BC0CEC}"/>
              </a:ext>
            </a:extLst>
          </p:cNvPr>
          <p:cNvSpPr/>
          <p:nvPr/>
        </p:nvSpPr>
        <p:spPr>
          <a:xfrm flipV="1">
            <a:off x="2124906" y="223736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7D6-CF0C-6B9B-6214-39590CB849C2}"/>
              </a:ext>
            </a:extLst>
          </p:cNvPr>
          <p:cNvSpPr txBox="1"/>
          <p:nvPr/>
        </p:nvSpPr>
        <p:spPr>
          <a:xfrm>
            <a:off x="2075590" y="197839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0C286-6761-8F33-BDB3-73202720CFB4}"/>
              </a:ext>
            </a:extLst>
          </p:cNvPr>
          <p:cNvCxnSpPr>
            <a:cxnSpLocks/>
          </p:cNvCxnSpPr>
          <p:nvPr/>
        </p:nvCxnSpPr>
        <p:spPr>
          <a:xfrm>
            <a:off x="463667" y="5396288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200C8D-F942-3664-DC73-20730501E56F}"/>
              </a:ext>
            </a:extLst>
          </p:cNvPr>
          <p:cNvSpPr/>
          <p:nvPr/>
        </p:nvSpPr>
        <p:spPr>
          <a:xfrm>
            <a:off x="98735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973BC-DF1F-3809-477A-30324BCA9B37}"/>
              </a:ext>
            </a:extLst>
          </p:cNvPr>
          <p:cNvSpPr/>
          <p:nvPr/>
        </p:nvSpPr>
        <p:spPr>
          <a:xfrm>
            <a:off x="305536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701B3-CE95-19A8-31AA-CE5DD8E9A10D}"/>
              </a:ext>
            </a:extLst>
          </p:cNvPr>
          <p:cNvSpPr txBox="1"/>
          <p:nvPr/>
        </p:nvSpPr>
        <p:spPr>
          <a:xfrm>
            <a:off x="936494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95C62-2EEA-FD53-3B7E-0461BCE13359}"/>
              </a:ext>
            </a:extLst>
          </p:cNvPr>
          <p:cNvSpPr txBox="1"/>
          <p:nvPr/>
        </p:nvSpPr>
        <p:spPr>
          <a:xfrm>
            <a:off x="2982511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3171F3-34E3-AF7C-576A-4F8E4EB026E3}"/>
              </a:ext>
            </a:extLst>
          </p:cNvPr>
          <p:cNvSpPr/>
          <p:nvPr/>
        </p:nvSpPr>
        <p:spPr>
          <a:xfrm flipV="1">
            <a:off x="2073418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2E1ED-3A6B-CEF7-339B-F2E4845A5967}"/>
              </a:ext>
            </a:extLst>
          </p:cNvPr>
          <p:cNvSpPr txBox="1"/>
          <p:nvPr/>
        </p:nvSpPr>
        <p:spPr>
          <a:xfrm>
            <a:off x="2141774" y="3488571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591098-BFC1-DF34-1E90-7FFB38310CB0}"/>
              </a:ext>
            </a:extLst>
          </p:cNvPr>
          <p:cNvCxnSpPr>
            <a:cxnSpLocks/>
          </p:cNvCxnSpPr>
          <p:nvPr/>
        </p:nvCxnSpPr>
        <p:spPr>
          <a:xfrm flipV="1">
            <a:off x="2105679" y="3337497"/>
            <a:ext cx="0" cy="240254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3D9A7-00A6-6863-CBAF-905D3EB20FAC}"/>
              </a:ext>
            </a:extLst>
          </p:cNvPr>
          <p:cNvSpPr txBox="1"/>
          <p:nvPr/>
        </p:nvSpPr>
        <p:spPr>
          <a:xfrm>
            <a:off x="1511563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68C21-C0A2-3F0F-23B1-FF7C1196DB51}"/>
              </a:ext>
            </a:extLst>
          </p:cNvPr>
          <p:cNvSpPr txBox="1"/>
          <p:nvPr/>
        </p:nvSpPr>
        <p:spPr>
          <a:xfrm>
            <a:off x="2657934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892F2-84E1-3706-A1ED-BDAC38D7F7C6}"/>
              </a:ext>
            </a:extLst>
          </p:cNvPr>
          <p:cNvSpPr txBox="1"/>
          <p:nvPr/>
        </p:nvSpPr>
        <p:spPr>
          <a:xfrm>
            <a:off x="1551569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C8ED1E-DF43-9B72-E720-87A6F191451E}"/>
              </a:ext>
            </a:extLst>
          </p:cNvPr>
          <p:cNvSpPr txBox="1"/>
          <p:nvPr/>
        </p:nvSpPr>
        <p:spPr>
          <a:xfrm>
            <a:off x="2532843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B7CEA-9D84-6B4C-918A-1AF098F87C46}"/>
              </a:ext>
            </a:extLst>
          </p:cNvPr>
          <p:cNvSpPr txBox="1"/>
          <p:nvPr/>
        </p:nvSpPr>
        <p:spPr>
          <a:xfrm>
            <a:off x="2124906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2F36D3-04E2-8A66-CDCD-78914E39B17B}"/>
              </a:ext>
            </a:extLst>
          </p:cNvPr>
          <p:cNvCxnSpPr>
            <a:cxnSpLocks/>
          </p:cNvCxnSpPr>
          <p:nvPr/>
        </p:nvCxnSpPr>
        <p:spPr>
          <a:xfrm>
            <a:off x="6290441" y="5396288"/>
            <a:ext cx="282202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5BE8E53-2BC3-CA11-A4EB-C3810B77308E}"/>
              </a:ext>
            </a:extLst>
          </p:cNvPr>
          <p:cNvSpPr/>
          <p:nvPr/>
        </p:nvSpPr>
        <p:spPr>
          <a:xfrm>
            <a:off x="6544416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6CA60E-85CE-2A63-F319-C5FC34D032C0}"/>
              </a:ext>
            </a:extLst>
          </p:cNvPr>
          <p:cNvSpPr/>
          <p:nvPr/>
        </p:nvSpPr>
        <p:spPr>
          <a:xfrm>
            <a:off x="8625825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EBC6DB-389E-C26B-D6D9-5410373018B7}"/>
              </a:ext>
            </a:extLst>
          </p:cNvPr>
          <p:cNvSpPr txBox="1"/>
          <p:nvPr/>
        </p:nvSpPr>
        <p:spPr>
          <a:xfrm>
            <a:off x="6493552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8DB03-A10A-28CC-1072-D0FE2CAF4BB3}"/>
              </a:ext>
            </a:extLst>
          </p:cNvPr>
          <p:cNvSpPr txBox="1"/>
          <p:nvPr/>
        </p:nvSpPr>
        <p:spPr>
          <a:xfrm>
            <a:off x="8552968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E7918-85B3-8BFF-2220-8BFB3C287D6F}"/>
              </a:ext>
            </a:extLst>
          </p:cNvPr>
          <p:cNvCxnSpPr>
            <a:cxnSpLocks/>
          </p:cNvCxnSpPr>
          <p:nvPr/>
        </p:nvCxnSpPr>
        <p:spPr>
          <a:xfrm flipV="1">
            <a:off x="7662737" y="3229648"/>
            <a:ext cx="0" cy="251039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D7DA72-DFAA-C513-F522-2CAD03628933}"/>
              </a:ext>
            </a:extLst>
          </p:cNvPr>
          <p:cNvSpPr txBox="1"/>
          <p:nvPr/>
        </p:nvSpPr>
        <p:spPr>
          <a:xfrm>
            <a:off x="7108627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A82105-2568-13B4-5A6D-97122D373BDC}"/>
              </a:ext>
            </a:extLst>
          </p:cNvPr>
          <p:cNvSpPr txBox="1"/>
          <p:nvPr/>
        </p:nvSpPr>
        <p:spPr>
          <a:xfrm>
            <a:off x="8089901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840FB-74DF-4B7E-3108-1745D69C7170}"/>
              </a:ext>
            </a:extLst>
          </p:cNvPr>
          <p:cNvSpPr txBox="1"/>
          <p:nvPr/>
        </p:nvSpPr>
        <p:spPr>
          <a:xfrm>
            <a:off x="7681964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DCEB2-0CF2-0F93-B4E0-3B59DAC4E34F}"/>
              </a:ext>
            </a:extLst>
          </p:cNvPr>
          <p:cNvCxnSpPr>
            <a:cxnSpLocks/>
          </p:cNvCxnSpPr>
          <p:nvPr/>
        </p:nvCxnSpPr>
        <p:spPr>
          <a:xfrm flipV="1">
            <a:off x="7662737" y="2997167"/>
            <a:ext cx="394903" cy="7684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598107-AA71-FAD3-2918-7AD3413B0F3F}"/>
              </a:ext>
            </a:extLst>
          </p:cNvPr>
          <p:cNvSpPr txBox="1"/>
          <p:nvPr/>
        </p:nvSpPr>
        <p:spPr>
          <a:xfrm>
            <a:off x="7765711" y="342409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3DE398-A4F1-F241-048A-6C1549B583ED}"/>
              </a:ext>
            </a:extLst>
          </p:cNvPr>
          <p:cNvCxnSpPr>
            <a:cxnSpLocks/>
          </p:cNvCxnSpPr>
          <p:nvPr/>
        </p:nvCxnSpPr>
        <p:spPr>
          <a:xfrm flipV="1">
            <a:off x="6719819" y="3790604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6BD51F-F8C9-4079-1119-A7E8D1A9A890}"/>
              </a:ext>
            </a:extLst>
          </p:cNvPr>
          <p:cNvCxnSpPr>
            <a:cxnSpLocks/>
          </p:cNvCxnSpPr>
          <p:nvPr/>
        </p:nvCxnSpPr>
        <p:spPr>
          <a:xfrm>
            <a:off x="7690024" y="3806416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C3CBDF-0E16-EBB6-485F-71501E05738F}"/>
              </a:ext>
            </a:extLst>
          </p:cNvPr>
          <p:cNvCxnSpPr>
            <a:cxnSpLocks/>
          </p:cNvCxnSpPr>
          <p:nvPr/>
        </p:nvCxnSpPr>
        <p:spPr>
          <a:xfrm flipH="1" flipV="1">
            <a:off x="7270010" y="3029582"/>
            <a:ext cx="378244" cy="7359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3E38CA-D6EE-63F8-985B-4D80B90557E3}"/>
              </a:ext>
            </a:extLst>
          </p:cNvPr>
          <p:cNvSpPr txBox="1"/>
          <p:nvPr/>
        </p:nvSpPr>
        <p:spPr>
          <a:xfrm>
            <a:off x="3779470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94C0B3-FC27-A933-AB98-806166CC0BB0}"/>
              </a:ext>
            </a:extLst>
          </p:cNvPr>
          <p:cNvSpPr txBox="1"/>
          <p:nvPr/>
        </p:nvSpPr>
        <p:spPr>
          <a:xfrm>
            <a:off x="1802195" y="329998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ED918F-7744-C953-85A4-0A43EF4C732B}"/>
              </a:ext>
            </a:extLst>
          </p:cNvPr>
          <p:cNvCxnSpPr>
            <a:cxnSpLocks/>
          </p:cNvCxnSpPr>
          <p:nvPr/>
        </p:nvCxnSpPr>
        <p:spPr>
          <a:xfrm>
            <a:off x="7702835" y="3773882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69C901-7071-6A79-F83C-B65C720390F4}"/>
              </a:ext>
            </a:extLst>
          </p:cNvPr>
          <p:cNvCxnSpPr>
            <a:cxnSpLocks/>
          </p:cNvCxnSpPr>
          <p:nvPr/>
        </p:nvCxnSpPr>
        <p:spPr>
          <a:xfrm flipH="1">
            <a:off x="7230942" y="3778136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1E8101-E869-AD9A-D2DE-C94515F032D1}"/>
              </a:ext>
            </a:extLst>
          </p:cNvPr>
          <p:cNvCxnSpPr>
            <a:cxnSpLocks/>
          </p:cNvCxnSpPr>
          <p:nvPr/>
        </p:nvCxnSpPr>
        <p:spPr>
          <a:xfrm flipV="1">
            <a:off x="7634214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B0F84-BB5A-98C6-4FCE-66FF7CFBEFB8}"/>
              </a:ext>
            </a:extLst>
          </p:cNvPr>
          <p:cNvCxnSpPr>
            <a:cxnSpLocks/>
          </p:cNvCxnSpPr>
          <p:nvPr/>
        </p:nvCxnSpPr>
        <p:spPr>
          <a:xfrm flipV="1">
            <a:off x="7693509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E396E1-9DA4-C284-8F09-7AB2E429ECF7}"/>
              </a:ext>
            </a:extLst>
          </p:cNvPr>
          <p:cNvCxnSpPr>
            <a:cxnSpLocks/>
          </p:cNvCxnSpPr>
          <p:nvPr/>
        </p:nvCxnSpPr>
        <p:spPr>
          <a:xfrm flipV="1">
            <a:off x="7261509" y="3027909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4F9DA-8D1E-F997-9F9F-30302A44BE19}"/>
              </a:ext>
            </a:extLst>
          </p:cNvPr>
          <p:cNvCxnSpPr>
            <a:cxnSpLocks/>
          </p:cNvCxnSpPr>
          <p:nvPr/>
        </p:nvCxnSpPr>
        <p:spPr>
          <a:xfrm flipV="1">
            <a:off x="8065777" y="2997305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F8B4E8-5415-A416-923A-AB12415479D2}"/>
              </a:ext>
            </a:extLst>
          </p:cNvPr>
          <p:cNvCxnSpPr>
            <a:cxnSpLocks/>
          </p:cNvCxnSpPr>
          <p:nvPr/>
        </p:nvCxnSpPr>
        <p:spPr>
          <a:xfrm flipH="1">
            <a:off x="7684728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FF9C9-C1FA-9024-D43B-043C9C875611}"/>
              </a:ext>
            </a:extLst>
          </p:cNvPr>
          <p:cNvCxnSpPr>
            <a:cxnSpLocks/>
          </p:cNvCxnSpPr>
          <p:nvPr/>
        </p:nvCxnSpPr>
        <p:spPr>
          <a:xfrm flipH="1">
            <a:off x="7256292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DB57F0-4000-CA74-F5B6-45AD6C39219A}"/>
              </a:ext>
            </a:extLst>
          </p:cNvPr>
          <p:cNvSpPr/>
          <p:nvPr/>
        </p:nvSpPr>
        <p:spPr>
          <a:xfrm flipV="1">
            <a:off x="7630476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EB0A0D54-E19A-7127-7CA2-4DB1A6D72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28742"/>
              </p:ext>
            </p:extLst>
          </p:nvPr>
        </p:nvGraphicFramePr>
        <p:xfrm>
          <a:off x="8066050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6050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BFE9F97-B1DC-561F-4696-7676CE08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84549"/>
              </p:ext>
            </p:extLst>
          </p:nvPr>
        </p:nvGraphicFramePr>
        <p:xfrm>
          <a:off x="7105734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EB0A0D54-E19A-7127-7CA2-4DB1A6D72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734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9515F27-5786-15A6-66A1-3529E7E44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71285"/>
              </p:ext>
            </p:extLst>
          </p:nvPr>
        </p:nvGraphicFramePr>
        <p:xfrm>
          <a:off x="7916825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BFE9F97-B1DC-561F-4696-7676CE08B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6825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CF34E11D-1F06-BE1F-3AA4-67E4B24C4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811958"/>
              </p:ext>
            </p:extLst>
          </p:nvPr>
        </p:nvGraphicFramePr>
        <p:xfrm>
          <a:off x="6950777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0777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CEC829-D2C0-9902-5046-05AF788D46EB}"/>
              </a:ext>
            </a:extLst>
          </p:cNvPr>
          <p:cNvCxnSpPr>
            <a:cxnSpLocks/>
          </p:cNvCxnSpPr>
          <p:nvPr/>
        </p:nvCxnSpPr>
        <p:spPr>
          <a:xfrm flipV="1">
            <a:off x="1154276" y="3757363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48203D-DDCB-0D64-2C76-1F1643EBB8DC}"/>
              </a:ext>
            </a:extLst>
          </p:cNvPr>
          <p:cNvCxnSpPr>
            <a:cxnSpLocks/>
          </p:cNvCxnSpPr>
          <p:nvPr/>
        </p:nvCxnSpPr>
        <p:spPr>
          <a:xfrm>
            <a:off x="2124481" y="3773175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CED17964-D2C9-82AD-1A74-23B03B7C4C0D}"/>
              </a:ext>
            </a:extLst>
          </p:cNvPr>
          <p:cNvSpPr/>
          <p:nvPr/>
        </p:nvSpPr>
        <p:spPr>
          <a:xfrm>
            <a:off x="1660040" y="3274046"/>
            <a:ext cx="914400" cy="914400"/>
          </a:xfrm>
          <a:prstGeom prst="arc">
            <a:avLst>
              <a:gd name="adj1" fmla="val 5488127"/>
              <a:gd name="adj2" fmla="val 74418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8347A5B8-5854-E005-C54A-F72085173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3411"/>
              </p:ext>
            </p:extLst>
          </p:nvPr>
        </p:nvGraphicFramePr>
        <p:xfrm>
          <a:off x="1888717" y="4196087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CF34E11D-1F06-BE1F-3AA4-67E4B24C42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8717" y="4196087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951AFAD6-86F6-8BD2-F50B-B7D179AFD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75301"/>
              </p:ext>
            </p:extLst>
          </p:nvPr>
        </p:nvGraphicFramePr>
        <p:xfrm>
          <a:off x="7388709" y="2758726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177480" progId="Equation.DSMT4">
                  <p:embed/>
                </p:oleObj>
              </mc:Choice>
              <mc:Fallback>
                <p:oleObj name="Equation" r:id="rId10" imgW="53316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8709" y="2758726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Arc 76">
            <a:extLst>
              <a:ext uri="{FF2B5EF4-FFF2-40B4-BE49-F238E27FC236}">
                <a16:creationId xmlns:a16="http://schemas.microsoft.com/office/drawing/2014/main" id="{78FC0DFE-F34E-C1B4-C50E-8A81886209FF}"/>
              </a:ext>
            </a:extLst>
          </p:cNvPr>
          <p:cNvSpPr/>
          <p:nvPr/>
        </p:nvSpPr>
        <p:spPr>
          <a:xfrm>
            <a:off x="7228794" y="3312928"/>
            <a:ext cx="914400" cy="914400"/>
          </a:xfrm>
          <a:prstGeom prst="arc">
            <a:avLst>
              <a:gd name="adj1" fmla="val 14329902"/>
              <a:gd name="adj2" fmla="val 1586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99252A7-0180-8D6E-F1A1-D6F43BCAA7A2}"/>
              </a:ext>
            </a:extLst>
          </p:cNvPr>
          <p:cNvSpPr/>
          <p:nvPr/>
        </p:nvSpPr>
        <p:spPr>
          <a:xfrm>
            <a:off x="1654813" y="3307422"/>
            <a:ext cx="914400" cy="914400"/>
          </a:xfrm>
          <a:prstGeom prst="arc">
            <a:avLst>
              <a:gd name="adj1" fmla="val 3400640"/>
              <a:gd name="adj2" fmla="val 54891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4D7F6A3E-A33C-FB95-FAE8-D5BFF69AD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78400"/>
              </p:ext>
            </p:extLst>
          </p:nvPr>
        </p:nvGraphicFramePr>
        <p:xfrm>
          <a:off x="2230899" y="4194300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101" imgH="178455" progId="Equation.DSMT4">
                  <p:embed/>
                </p:oleObj>
              </mc:Choice>
              <mc:Fallback>
                <p:oleObj name="Equation" r:id="rId12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0899" y="4194300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Arc 79">
            <a:extLst>
              <a:ext uri="{FF2B5EF4-FFF2-40B4-BE49-F238E27FC236}">
                <a16:creationId xmlns:a16="http://schemas.microsoft.com/office/drawing/2014/main" id="{1FB0F698-DA5B-7D61-E837-9ECCED6EE47E}"/>
              </a:ext>
            </a:extLst>
          </p:cNvPr>
          <p:cNvSpPr/>
          <p:nvPr/>
        </p:nvSpPr>
        <p:spPr>
          <a:xfrm>
            <a:off x="7217694" y="3285078"/>
            <a:ext cx="914400" cy="914400"/>
          </a:xfrm>
          <a:prstGeom prst="arc">
            <a:avLst>
              <a:gd name="adj1" fmla="val 16050214"/>
              <a:gd name="adj2" fmla="val 17887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98DE94EB-3492-1C87-38D2-4813B0D3F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92206"/>
              </p:ext>
            </p:extLst>
          </p:nvPr>
        </p:nvGraphicFramePr>
        <p:xfrm>
          <a:off x="7437670" y="3165127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101" imgH="178455" progId="Equation.DSMT4">
                  <p:embed/>
                </p:oleObj>
              </mc:Choice>
              <mc:Fallback>
                <p:oleObj name="Equation" r:id="rId14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37670" y="3165127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50352CFD-D7B7-3656-F50E-2667F17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48891"/>
              </p:ext>
            </p:extLst>
          </p:nvPr>
        </p:nvGraphicFramePr>
        <p:xfrm>
          <a:off x="7745252" y="3127618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101" imgH="178455" progId="Equation.DSMT4">
                  <p:embed/>
                </p:oleObj>
              </mc:Choice>
              <mc:Fallback>
                <p:oleObj name="Equation" r:id="rId16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5252" y="3127618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51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497A526-43E1-6EBB-5491-5D606D7E2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99109"/>
              </p:ext>
            </p:extLst>
          </p:nvPr>
        </p:nvGraphicFramePr>
        <p:xfrm>
          <a:off x="2012415" y="162079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41200" progId="Equation.DSMT4">
                  <p:embed/>
                </p:oleObj>
              </mc:Choice>
              <mc:Fallback>
                <p:oleObj name="Equation" r:id="rId2" imgW="177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15" y="162079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17">
            <a:extLst>
              <a:ext uri="{FF2B5EF4-FFF2-40B4-BE49-F238E27FC236}">
                <a16:creationId xmlns:a16="http://schemas.microsoft.com/office/drawing/2014/main" id="{B52A7D7A-81CA-3053-2B4E-008C345C3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427" y="1084217"/>
            <a:ext cx="165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 Box 519">
            <a:extLst>
              <a:ext uri="{FF2B5EF4-FFF2-40B4-BE49-F238E27FC236}">
                <a16:creationId xmlns:a16="http://schemas.microsoft.com/office/drawing/2014/main" id="{E528ECF2-2AC5-2E26-F67C-47C284C1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82" y="1448453"/>
            <a:ext cx="9350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field 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521">
            <a:extLst>
              <a:ext uri="{FF2B5EF4-FFF2-40B4-BE49-F238E27FC236}">
                <a16:creationId xmlns:a16="http://schemas.microsoft.com/office/drawing/2014/main" id="{F6A6A4DC-C0F4-968B-8E7C-19B3E2C72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590" y="138743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8C22691-211B-EB85-EE1E-A8E77E27DB83}"/>
              </a:ext>
            </a:extLst>
          </p:cNvPr>
          <p:cNvSpPr>
            <a:spLocks/>
          </p:cNvSpPr>
          <p:nvPr/>
        </p:nvSpPr>
        <p:spPr bwMode="auto">
          <a:xfrm>
            <a:off x="1010702" y="1300117"/>
            <a:ext cx="1779588" cy="455613"/>
          </a:xfrm>
          <a:custGeom>
            <a:avLst/>
            <a:gdLst>
              <a:gd name="T0" fmla="*/ 0 w 2802"/>
              <a:gd name="T1" fmla="*/ 366 h 718"/>
              <a:gd name="T2" fmla="*/ 894 w 2802"/>
              <a:gd name="T3" fmla="*/ 66 h 718"/>
              <a:gd name="T4" fmla="*/ 2046 w 2802"/>
              <a:gd name="T5" fmla="*/ 648 h 718"/>
              <a:gd name="T6" fmla="*/ 2802 w 2802"/>
              <a:gd name="T7" fmla="*/ 426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2" h="718">
                <a:moveTo>
                  <a:pt x="0" y="366"/>
                </a:moveTo>
                <a:cubicBezTo>
                  <a:pt x="78" y="294"/>
                  <a:pt x="366" y="0"/>
                  <a:pt x="894" y="66"/>
                </a:cubicBezTo>
                <a:cubicBezTo>
                  <a:pt x="1422" y="132"/>
                  <a:pt x="1608" y="546"/>
                  <a:pt x="2046" y="648"/>
                </a:cubicBezTo>
                <a:cubicBezTo>
                  <a:pt x="2331" y="718"/>
                  <a:pt x="2633" y="574"/>
                  <a:pt x="2802" y="426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D801E3B3-BC1E-4CC7-F93B-C0E238BB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77" y="1341392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732B0824-6508-5FFB-867C-5C43F23C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02" y="157793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747D6EF-A17F-BC96-6630-33E23F3CD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7402" y="1215980"/>
            <a:ext cx="4540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C2C381D5-91AA-9A27-522D-03EDBD368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327" y="1596980"/>
            <a:ext cx="312738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B653E418-3733-4E2C-DFE3-68BAE5F8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365" y="1716042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6E3E9D92-93CA-8B6E-2A36-FAADBBE5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27" y="144458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9D7C946-9950-5C49-5595-6A1058B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9DCD992E-A096-4E2C-9A25-EB83B829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0842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AB4EB6-7AE4-3237-002C-AA8EA657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7700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2FCCAB8-0813-2C1B-568E-D7BE8F79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60685"/>
              </p:ext>
            </p:extLst>
          </p:nvPr>
        </p:nvGraphicFramePr>
        <p:xfrm>
          <a:off x="1171040" y="1103267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497A526-43E1-6EBB-5491-5D606D7E2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40" y="1103267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5">
            <a:extLst>
              <a:ext uri="{FF2B5EF4-FFF2-40B4-BE49-F238E27FC236}">
                <a16:creationId xmlns:a16="http://schemas.microsoft.com/office/drawing/2014/main" id="{F28C1C5E-9434-4CAB-4690-DCD68777D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476" y="1430291"/>
            <a:ext cx="63051" cy="36325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CA9F559D-7DEE-307F-38E3-F9C0D91D1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6701" y="1670065"/>
            <a:ext cx="52078" cy="2012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99175813-DD79-81FE-9066-275557D62F24}"/>
              </a:ext>
            </a:extLst>
          </p:cNvPr>
          <p:cNvGrpSpPr>
            <a:grpSpLocks/>
          </p:cNvGrpSpPr>
          <p:nvPr/>
        </p:nvGrpSpPr>
        <p:grpSpPr bwMode="auto">
          <a:xfrm>
            <a:off x="952713" y="2390646"/>
            <a:ext cx="1063625" cy="1063625"/>
            <a:chOff x="5491" y="10883"/>
            <a:chExt cx="2023" cy="2022"/>
          </a:xfrm>
        </p:grpSpPr>
        <p:grpSp>
          <p:nvGrpSpPr>
            <p:cNvPr id="26" name="Group 71">
              <a:extLst>
                <a:ext uri="{FF2B5EF4-FFF2-40B4-BE49-F238E27FC236}">
                  <a16:creationId xmlns:a16="http://schemas.microsoft.com/office/drawing/2014/main" id="{0A317D63-9759-4A91-F0D4-0C5E66785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" y="11894"/>
              <a:ext cx="2022" cy="0"/>
              <a:chOff x="5138" y="11788"/>
              <a:chExt cx="2022" cy="0"/>
            </a:xfrm>
          </p:grpSpPr>
          <p:sp>
            <p:nvSpPr>
              <p:cNvPr id="71" name="Line 74">
                <a:extLst>
                  <a:ext uri="{FF2B5EF4-FFF2-40B4-BE49-F238E27FC236}">
                    <a16:creationId xmlns:a16="http://schemas.microsoft.com/office/drawing/2014/main" id="{ECC888E1-D7F7-FE01-3C3D-841B0E659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Line 73">
                <a:extLst>
                  <a:ext uri="{FF2B5EF4-FFF2-40B4-BE49-F238E27FC236}">
                    <a16:creationId xmlns:a16="http://schemas.microsoft.com/office/drawing/2014/main" id="{594D891C-BB43-124A-5F8A-CD732662C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Line 72">
                <a:extLst>
                  <a:ext uri="{FF2B5EF4-FFF2-40B4-BE49-F238E27FC236}">
                    <a16:creationId xmlns:a16="http://schemas.microsoft.com/office/drawing/2014/main" id="{74EA59F6-C1EA-FFD2-04B8-D2CA3ACA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67">
              <a:extLst>
                <a:ext uri="{FF2B5EF4-FFF2-40B4-BE49-F238E27FC236}">
                  <a16:creationId xmlns:a16="http://schemas.microsoft.com/office/drawing/2014/main" id="{5AD81DC9-2069-F27A-55D3-F843556A03B8}"/>
                </a:ext>
              </a:extLst>
            </p:cNvPr>
            <p:cNvGrpSpPr>
              <a:grpSpLocks/>
            </p:cNvGrpSpPr>
            <p:nvPr/>
          </p:nvGrpSpPr>
          <p:grpSpPr bwMode="auto">
            <a:xfrm rot="-9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8" name="Line 70">
                <a:extLst>
                  <a:ext uri="{FF2B5EF4-FFF2-40B4-BE49-F238E27FC236}">
                    <a16:creationId xmlns:a16="http://schemas.microsoft.com/office/drawing/2014/main" id="{3F6CBA01-81D3-2D7F-2577-618E6CA92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B4B45B35-DFE3-A990-D0C3-A5C11D96C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Line 68">
                <a:extLst>
                  <a:ext uri="{FF2B5EF4-FFF2-40B4-BE49-F238E27FC236}">
                    <a16:creationId xmlns:a16="http://schemas.microsoft.com/office/drawing/2014/main" id="{41036E44-5E45-C93F-AD34-91922CEB5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8" name="Group 63">
              <a:extLst>
                <a:ext uri="{FF2B5EF4-FFF2-40B4-BE49-F238E27FC236}">
                  <a16:creationId xmlns:a16="http://schemas.microsoft.com/office/drawing/2014/main" id="{FA3AB1B1-3912-AD9B-3833-C78D3771D926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5" name="Line 66">
                <a:extLst>
                  <a:ext uri="{FF2B5EF4-FFF2-40B4-BE49-F238E27FC236}">
                    <a16:creationId xmlns:a16="http://schemas.microsoft.com/office/drawing/2014/main" id="{FBA1C70B-3759-3AE9-297A-DB362CAC7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Line 65">
                <a:extLst>
                  <a:ext uri="{FF2B5EF4-FFF2-40B4-BE49-F238E27FC236}">
                    <a16:creationId xmlns:a16="http://schemas.microsoft.com/office/drawing/2014/main" id="{4692A207-3C54-4F8E-18BC-ECB7BE7B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Line 64">
                <a:extLst>
                  <a:ext uri="{FF2B5EF4-FFF2-40B4-BE49-F238E27FC236}">
                    <a16:creationId xmlns:a16="http://schemas.microsoft.com/office/drawing/2014/main" id="{897552BE-2BE6-00CE-2247-F7A65B41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59">
              <a:extLst>
                <a:ext uri="{FF2B5EF4-FFF2-40B4-BE49-F238E27FC236}">
                  <a16:creationId xmlns:a16="http://schemas.microsoft.com/office/drawing/2014/main" id="{7B84DB1A-08ED-A1C2-998A-53154E6D0C39}"/>
                </a:ext>
              </a:extLst>
            </p:cNvPr>
            <p:cNvGrpSpPr>
              <a:grpSpLocks/>
            </p:cNvGrpSpPr>
            <p:nvPr/>
          </p:nvGrpSpPr>
          <p:grpSpPr bwMode="auto">
            <a:xfrm rot="-27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AED1E0B8-E211-EF45-A390-BA0343047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Line 61">
                <a:extLst>
                  <a:ext uri="{FF2B5EF4-FFF2-40B4-BE49-F238E27FC236}">
                    <a16:creationId xmlns:a16="http://schemas.microsoft.com/office/drawing/2014/main" id="{EE00B4D1-D241-2B56-44E6-85E0C9F36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7ED7FCE8-726E-E6DF-DA3B-0904779C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55">
              <a:extLst>
                <a:ext uri="{FF2B5EF4-FFF2-40B4-BE49-F238E27FC236}">
                  <a16:creationId xmlns:a16="http://schemas.microsoft.com/office/drawing/2014/main" id="{A85086A4-EB08-A4D4-81A4-16449C8B9866}"/>
                </a:ext>
              </a:extLst>
            </p:cNvPr>
            <p:cNvGrpSpPr>
              <a:grpSpLocks/>
            </p:cNvGrpSpPr>
            <p:nvPr/>
          </p:nvGrpSpPr>
          <p:grpSpPr bwMode="auto">
            <a:xfrm rot="-36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9" name="Line 58">
                <a:extLst>
                  <a:ext uri="{FF2B5EF4-FFF2-40B4-BE49-F238E27FC236}">
                    <a16:creationId xmlns:a16="http://schemas.microsoft.com/office/drawing/2014/main" id="{76B8A30B-ADB6-6DBB-3E90-C18CF737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Line 57">
                <a:extLst>
                  <a:ext uri="{FF2B5EF4-FFF2-40B4-BE49-F238E27FC236}">
                    <a16:creationId xmlns:a16="http://schemas.microsoft.com/office/drawing/2014/main" id="{3DF8AC60-1A68-66AC-D4FE-D48D210AC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Line 56">
                <a:extLst>
                  <a:ext uri="{FF2B5EF4-FFF2-40B4-BE49-F238E27FC236}">
                    <a16:creationId xmlns:a16="http://schemas.microsoft.com/office/drawing/2014/main" id="{C487C884-26D5-8DAA-5955-F78435E2F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" name="Group 51">
              <a:extLst>
                <a:ext uri="{FF2B5EF4-FFF2-40B4-BE49-F238E27FC236}">
                  <a16:creationId xmlns:a16="http://schemas.microsoft.com/office/drawing/2014/main" id="{F8ACECBE-02F6-55B6-BC9C-947FFB9B5420}"/>
                </a:ext>
              </a:extLst>
            </p:cNvPr>
            <p:cNvGrpSpPr>
              <a:grpSpLocks/>
            </p:cNvGrpSpPr>
            <p:nvPr/>
          </p:nvGrpSpPr>
          <p:grpSpPr bwMode="auto">
            <a:xfrm rot="-45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909B60B8-981B-77AE-D85E-9B63E939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Line 53">
                <a:extLst>
                  <a:ext uri="{FF2B5EF4-FFF2-40B4-BE49-F238E27FC236}">
                    <a16:creationId xmlns:a16="http://schemas.microsoft.com/office/drawing/2014/main" id="{0B67D946-4862-1F5F-31E5-3F10ACF08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Line 52">
                <a:extLst>
                  <a:ext uri="{FF2B5EF4-FFF2-40B4-BE49-F238E27FC236}">
                    <a16:creationId xmlns:a16="http://schemas.microsoft.com/office/drawing/2014/main" id="{9EB813E9-3665-EEB0-44C9-A6CCBB6CF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" name="Group 47">
              <a:extLst>
                <a:ext uri="{FF2B5EF4-FFF2-40B4-BE49-F238E27FC236}">
                  <a16:creationId xmlns:a16="http://schemas.microsoft.com/office/drawing/2014/main" id="{7BFCABA5-4426-83CC-6D80-9F585E81D42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id="{20A7A5DD-E145-DDDE-8262-DC169A78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Line 49">
                <a:extLst>
                  <a:ext uri="{FF2B5EF4-FFF2-40B4-BE49-F238E27FC236}">
                    <a16:creationId xmlns:a16="http://schemas.microsoft.com/office/drawing/2014/main" id="{70F5461E-FD69-4145-7FB8-1AC770198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Line 48">
                <a:extLst>
                  <a:ext uri="{FF2B5EF4-FFF2-40B4-BE49-F238E27FC236}">
                    <a16:creationId xmlns:a16="http://schemas.microsoft.com/office/drawing/2014/main" id="{E9D73B64-3354-B8D0-15B8-57DF71EC9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" name="Group 43">
              <a:extLst>
                <a:ext uri="{FF2B5EF4-FFF2-40B4-BE49-F238E27FC236}">
                  <a16:creationId xmlns:a16="http://schemas.microsoft.com/office/drawing/2014/main" id="{686813C5-5569-1073-C703-FFA6377B5931}"/>
                </a:ext>
              </a:extLst>
            </p:cNvPr>
            <p:cNvGrpSpPr>
              <a:grpSpLocks/>
            </p:cNvGrpSpPr>
            <p:nvPr/>
          </p:nvGrpSpPr>
          <p:grpSpPr bwMode="auto">
            <a:xfrm rot="-63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536A3866-20F4-D992-5CE7-D810DE7FE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Line 45">
                <a:extLst>
                  <a:ext uri="{FF2B5EF4-FFF2-40B4-BE49-F238E27FC236}">
                    <a16:creationId xmlns:a16="http://schemas.microsoft.com/office/drawing/2014/main" id="{8C95A605-FD75-E9FA-6D28-D7FEBB93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Line 44">
                <a:extLst>
                  <a:ext uri="{FF2B5EF4-FFF2-40B4-BE49-F238E27FC236}">
                    <a16:creationId xmlns:a16="http://schemas.microsoft.com/office/drawing/2014/main" id="{1D8F61DB-15A6-A50B-663A-7719AD697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4" name="Group 39">
              <a:extLst>
                <a:ext uri="{FF2B5EF4-FFF2-40B4-BE49-F238E27FC236}">
                  <a16:creationId xmlns:a16="http://schemas.microsoft.com/office/drawing/2014/main" id="{C2B7CC28-1897-C213-03A7-1223BB5D731C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A1A025B0-AD65-4304-D168-AB54818A3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Line 41">
                <a:extLst>
                  <a:ext uri="{FF2B5EF4-FFF2-40B4-BE49-F238E27FC236}">
                    <a16:creationId xmlns:a16="http://schemas.microsoft.com/office/drawing/2014/main" id="{4DF67506-D272-F67C-C3FC-35CC9A9DA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C05E8681-03BE-E3D8-0FF1-B5AFF85BB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F4407FD7-BB4E-5C7C-EEFC-99E0D9D01BA4}"/>
                </a:ext>
              </a:extLst>
            </p:cNvPr>
            <p:cNvGrpSpPr>
              <a:grpSpLocks/>
            </p:cNvGrpSpPr>
            <p:nvPr/>
          </p:nvGrpSpPr>
          <p:grpSpPr bwMode="auto">
            <a:xfrm rot="-81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4E29322E-448C-B3F2-0B2B-02D289A71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Line 37">
                <a:extLst>
                  <a:ext uri="{FF2B5EF4-FFF2-40B4-BE49-F238E27FC236}">
                    <a16:creationId xmlns:a16="http://schemas.microsoft.com/office/drawing/2014/main" id="{75EBB156-5C35-81F7-6AB7-6EF7F67E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Line 36">
                <a:extLst>
                  <a:ext uri="{FF2B5EF4-FFF2-40B4-BE49-F238E27FC236}">
                    <a16:creationId xmlns:a16="http://schemas.microsoft.com/office/drawing/2014/main" id="{BE2C2087-E965-E8FB-B62E-2E90E537B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" name="Group 31">
              <a:extLst>
                <a:ext uri="{FF2B5EF4-FFF2-40B4-BE49-F238E27FC236}">
                  <a16:creationId xmlns:a16="http://schemas.microsoft.com/office/drawing/2014/main" id="{87D46AA6-DCF4-8CC8-7884-FA1120BDF21B}"/>
                </a:ext>
              </a:extLst>
            </p:cNvPr>
            <p:cNvGrpSpPr>
              <a:grpSpLocks/>
            </p:cNvGrpSpPr>
            <p:nvPr/>
          </p:nvGrpSpPr>
          <p:grpSpPr bwMode="auto">
            <a:xfrm rot="-90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41" name="Line 34">
                <a:extLst>
                  <a:ext uri="{FF2B5EF4-FFF2-40B4-BE49-F238E27FC236}">
                    <a16:creationId xmlns:a16="http://schemas.microsoft.com/office/drawing/2014/main" id="{0CB4412F-22B6-6754-F150-906B74FC5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Line 33">
                <a:extLst>
                  <a:ext uri="{FF2B5EF4-FFF2-40B4-BE49-F238E27FC236}">
                    <a16:creationId xmlns:a16="http://schemas.microsoft.com/office/drawing/2014/main" id="{2B9149DE-9772-C32E-8699-2DC0AE53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C0EF2720-9391-611F-4541-0916F35A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7" name="Group 27">
              <a:extLst>
                <a:ext uri="{FF2B5EF4-FFF2-40B4-BE49-F238E27FC236}">
                  <a16:creationId xmlns:a16="http://schemas.microsoft.com/office/drawing/2014/main" id="{31972EB1-05E4-2F7C-7899-952FFBF4DA7B}"/>
                </a:ext>
              </a:extLst>
            </p:cNvPr>
            <p:cNvGrpSpPr>
              <a:grpSpLocks/>
            </p:cNvGrpSpPr>
            <p:nvPr/>
          </p:nvGrpSpPr>
          <p:grpSpPr bwMode="auto">
            <a:xfrm rot="-99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33F421C0-E287-4389-52CB-62319762D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191CE09A-FC37-A5B6-DAC2-CC776A8E1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AC18E965-6D29-C95C-0436-BCB1FF1B6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74" name="Line 125">
            <a:extLst>
              <a:ext uri="{FF2B5EF4-FFF2-40B4-BE49-F238E27FC236}">
                <a16:creationId xmlns:a16="http://schemas.microsoft.com/office/drawing/2014/main" id="{E332EA33-3DE6-1CF0-CB53-2B9BC31499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101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124">
            <a:extLst>
              <a:ext uri="{FF2B5EF4-FFF2-40B4-BE49-F238E27FC236}">
                <a16:creationId xmlns:a16="http://schemas.microsoft.com/office/drawing/2014/main" id="{AF5B7CA5-98C5-95F9-2DCA-5FDC1261C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7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Line 123">
            <a:extLst>
              <a:ext uri="{FF2B5EF4-FFF2-40B4-BE49-F238E27FC236}">
                <a16:creationId xmlns:a16="http://schemas.microsoft.com/office/drawing/2014/main" id="{1D97B09A-52C1-4E03-C590-96C6563E7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038" y="29224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Line 122">
            <a:extLst>
              <a:ext uri="{FF2B5EF4-FFF2-40B4-BE49-F238E27FC236}">
                <a16:creationId xmlns:a16="http://schemas.microsoft.com/office/drawing/2014/main" id="{EF427246-6B1A-7410-6027-648990FDE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188" y="292245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121">
            <a:extLst>
              <a:ext uri="{FF2B5EF4-FFF2-40B4-BE49-F238E27FC236}">
                <a16:creationId xmlns:a16="http://schemas.microsoft.com/office/drawing/2014/main" id="{7599FDDB-4A5B-FE1F-59B9-B6C1A924C801}"/>
              </a:ext>
            </a:extLst>
          </p:cNvPr>
          <p:cNvSpPr>
            <a:spLocks noChangeShapeType="1"/>
          </p:cNvSpPr>
          <p:nvPr/>
        </p:nvSpPr>
        <p:spPr bwMode="auto">
          <a:xfrm rot="9900000" flipH="1">
            <a:off x="360066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120">
            <a:extLst>
              <a:ext uri="{FF2B5EF4-FFF2-40B4-BE49-F238E27FC236}">
                <a16:creationId xmlns:a16="http://schemas.microsoft.com/office/drawing/2014/main" id="{ED20B027-829E-C57B-4964-D2043EF1F7BF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08631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Line 119">
            <a:extLst>
              <a:ext uri="{FF2B5EF4-FFF2-40B4-BE49-F238E27FC236}">
                <a16:creationId xmlns:a16="http://schemas.microsoft.com/office/drawing/2014/main" id="{63B37747-60DF-9EF0-ACA5-CB8393671DA2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799101" y="2863721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118">
            <a:extLst>
              <a:ext uri="{FF2B5EF4-FFF2-40B4-BE49-F238E27FC236}">
                <a16:creationId xmlns:a16="http://schemas.microsoft.com/office/drawing/2014/main" id="{2348C084-85D1-370B-A45A-8946F4189D27}"/>
              </a:ext>
            </a:extLst>
          </p:cNvPr>
          <p:cNvSpPr>
            <a:spLocks noChangeShapeType="1"/>
          </p:cNvSpPr>
          <p:nvPr/>
        </p:nvSpPr>
        <p:spPr bwMode="auto">
          <a:xfrm rot="20700000">
            <a:off x="3360951" y="297960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117">
            <a:extLst>
              <a:ext uri="{FF2B5EF4-FFF2-40B4-BE49-F238E27FC236}">
                <a16:creationId xmlns:a16="http://schemas.microsoft.com/office/drawing/2014/main" id="{DFA2DAD8-CF2E-4373-C225-7862C591B363}"/>
              </a:ext>
            </a:extLst>
          </p:cNvPr>
          <p:cNvSpPr>
            <a:spLocks noChangeShapeType="1"/>
          </p:cNvSpPr>
          <p:nvPr/>
        </p:nvSpPr>
        <p:spPr bwMode="auto">
          <a:xfrm rot="9000000" flipH="1">
            <a:off x="357526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116">
            <a:extLst>
              <a:ext uri="{FF2B5EF4-FFF2-40B4-BE49-F238E27FC236}">
                <a16:creationId xmlns:a16="http://schemas.microsoft.com/office/drawing/2014/main" id="{5906114E-D9FF-6084-A13D-99004E96BA86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113301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Line 115">
            <a:extLst>
              <a:ext uri="{FF2B5EF4-FFF2-40B4-BE49-F238E27FC236}">
                <a16:creationId xmlns:a16="http://schemas.microsoft.com/office/drawing/2014/main" id="{6300A257-9C12-0AE5-9EE2-FA1C401E9138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776876" y="2809746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114">
            <a:extLst>
              <a:ext uri="{FF2B5EF4-FFF2-40B4-BE49-F238E27FC236}">
                <a16:creationId xmlns:a16="http://schemas.microsoft.com/office/drawing/2014/main" id="{4B0C720E-6685-89C6-A4FB-7AA1C52BCB82}"/>
              </a:ext>
            </a:extLst>
          </p:cNvPr>
          <p:cNvSpPr>
            <a:spLocks noChangeShapeType="1"/>
          </p:cNvSpPr>
          <p:nvPr/>
        </p:nvSpPr>
        <p:spPr bwMode="auto">
          <a:xfrm rot="19800000">
            <a:off x="3386351" y="3035171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113">
            <a:extLst>
              <a:ext uri="{FF2B5EF4-FFF2-40B4-BE49-F238E27FC236}">
                <a16:creationId xmlns:a16="http://schemas.microsoft.com/office/drawing/2014/main" id="{52D979A2-431E-C37A-856E-83ADB72FA60B}"/>
              </a:ext>
            </a:extLst>
          </p:cNvPr>
          <p:cNvSpPr>
            <a:spLocks noChangeShapeType="1"/>
          </p:cNvSpPr>
          <p:nvPr/>
        </p:nvSpPr>
        <p:spPr bwMode="auto">
          <a:xfrm rot="8100000" flipH="1">
            <a:off x="3532400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Line 112">
            <a:extLst>
              <a:ext uri="{FF2B5EF4-FFF2-40B4-BE49-F238E27FC236}">
                <a16:creationId xmlns:a16="http://schemas.microsoft.com/office/drawing/2014/main" id="{C3C4509A-0921-9EA6-21A5-CBED850F9602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156163" y="31097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111">
            <a:extLst>
              <a:ext uri="{FF2B5EF4-FFF2-40B4-BE49-F238E27FC236}">
                <a16:creationId xmlns:a16="http://schemas.microsoft.com/office/drawing/2014/main" id="{3FA71B8F-274E-47F3-1966-56E8DF88FEEB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741950" y="276370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110">
            <a:extLst>
              <a:ext uri="{FF2B5EF4-FFF2-40B4-BE49-F238E27FC236}">
                <a16:creationId xmlns:a16="http://schemas.microsoft.com/office/drawing/2014/main" id="{978741A1-0FB7-12CF-D0B3-5B6E4886E75E}"/>
              </a:ext>
            </a:extLst>
          </p:cNvPr>
          <p:cNvSpPr>
            <a:spLocks noChangeShapeType="1"/>
          </p:cNvSpPr>
          <p:nvPr/>
        </p:nvSpPr>
        <p:spPr bwMode="auto">
          <a:xfrm rot="18900000">
            <a:off x="3421276" y="3082796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Line 109">
            <a:extLst>
              <a:ext uri="{FF2B5EF4-FFF2-40B4-BE49-F238E27FC236}">
                <a16:creationId xmlns:a16="http://schemas.microsoft.com/office/drawing/2014/main" id="{1DA8BAF4-20EF-CAD7-6FDC-C57AAE059D43}"/>
              </a:ext>
            </a:extLst>
          </p:cNvPr>
          <p:cNvSpPr>
            <a:spLocks noChangeShapeType="1"/>
          </p:cNvSpPr>
          <p:nvPr/>
        </p:nvSpPr>
        <p:spPr bwMode="auto">
          <a:xfrm rot="7200000" flipH="1">
            <a:off x="34768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Line 108">
            <a:extLst>
              <a:ext uri="{FF2B5EF4-FFF2-40B4-BE49-F238E27FC236}">
                <a16:creationId xmlns:a16="http://schemas.microsoft.com/office/drawing/2014/main" id="{EEBAF8E0-DE0E-9121-98FF-E4931CC8F4AF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2101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Line 107">
            <a:extLst>
              <a:ext uri="{FF2B5EF4-FFF2-40B4-BE49-F238E27FC236}">
                <a16:creationId xmlns:a16="http://schemas.microsoft.com/office/drawing/2014/main" id="{40C35609-9DAF-F693-F1D7-3C9BA939365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698294" y="2731165"/>
            <a:ext cx="42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Line 106">
            <a:extLst>
              <a:ext uri="{FF2B5EF4-FFF2-40B4-BE49-F238E27FC236}">
                <a16:creationId xmlns:a16="http://schemas.microsoft.com/office/drawing/2014/main" id="{1E281757-CF58-54E1-8233-48DDDDC76BBE}"/>
              </a:ext>
            </a:extLst>
          </p:cNvPr>
          <p:cNvSpPr>
            <a:spLocks noChangeShapeType="1"/>
          </p:cNvSpPr>
          <p:nvPr/>
        </p:nvSpPr>
        <p:spPr bwMode="auto">
          <a:xfrm rot="18000000">
            <a:off x="3473663" y="3116133"/>
            <a:ext cx="444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Line 105">
            <a:extLst>
              <a:ext uri="{FF2B5EF4-FFF2-40B4-BE49-F238E27FC236}">
                <a16:creationId xmlns:a16="http://schemas.microsoft.com/office/drawing/2014/main" id="{2187C3EF-CD46-B1D1-D78D-5DF2003ACAC4}"/>
              </a:ext>
            </a:extLst>
          </p:cNvPr>
          <p:cNvSpPr>
            <a:spLocks noChangeShapeType="1"/>
          </p:cNvSpPr>
          <p:nvPr/>
        </p:nvSpPr>
        <p:spPr bwMode="auto">
          <a:xfrm rot="6300000" flipH="1">
            <a:off x="3411750" y="26652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Line 104">
            <a:extLst>
              <a:ext uri="{FF2B5EF4-FFF2-40B4-BE49-F238E27FC236}">
                <a16:creationId xmlns:a16="http://schemas.microsoft.com/office/drawing/2014/main" id="{7AD57191-BC76-B9FD-C0C3-A2F82EAE3B67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273638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Line 103">
            <a:extLst>
              <a:ext uri="{FF2B5EF4-FFF2-40B4-BE49-F238E27FC236}">
                <a16:creationId xmlns:a16="http://schemas.microsoft.com/office/drawing/2014/main" id="{74027680-9642-CD52-FCFA-4F8E433605E4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641938" y="270655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Line 102">
            <a:extLst>
              <a:ext uri="{FF2B5EF4-FFF2-40B4-BE49-F238E27FC236}">
                <a16:creationId xmlns:a16="http://schemas.microsoft.com/office/drawing/2014/main" id="{5C8D2257-B221-BD84-B929-8555ADD7F350}"/>
              </a:ext>
            </a:extLst>
          </p:cNvPr>
          <p:cNvSpPr>
            <a:spLocks noChangeShapeType="1"/>
          </p:cNvSpPr>
          <p:nvPr/>
        </p:nvSpPr>
        <p:spPr bwMode="auto">
          <a:xfrm rot="17100000">
            <a:off x="3526844" y="313915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Line 101">
            <a:extLst>
              <a:ext uri="{FF2B5EF4-FFF2-40B4-BE49-F238E27FC236}">
                <a16:creationId xmlns:a16="http://schemas.microsoft.com/office/drawing/2014/main" id="{1667265A-916F-63C9-2D9C-BB0C5BC375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343488" y="26557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Line 100">
            <a:extLst>
              <a:ext uri="{FF2B5EF4-FFF2-40B4-BE49-F238E27FC236}">
                <a16:creationId xmlns:a16="http://schemas.microsoft.com/office/drawing/2014/main" id="{ED24A939-2464-38C0-F62C-9005EB3D9EC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343488" y="31891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776565A7-F0C8-BE9F-1055-E0CE6777616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585582" y="270100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BD7721F7-F2F8-5DD6-8BCF-52F3A1044B2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79232" y="3153440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Line 97">
            <a:extLst>
              <a:ext uri="{FF2B5EF4-FFF2-40B4-BE49-F238E27FC236}">
                <a16:creationId xmlns:a16="http://schemas.microsoft.com/office/drawing/2014/main" id="{E7CCB852-197E-F795-B5B2-D48DB89C25F7}"/>
              </a:ext>
            </a:extLst>
          </p:cNvPr>
          <p:cNvSpPr>
            <a:spLocks noChangeShapeType="1"/>
          </p:cNvSpPr>
          <p:nvPr/>
        </p:nvSpPr>
        <p:spPr bwMode="auto">
          <a:xfrm rot="4500000" flipH="1">
            <a:off x="3273638" y="266369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Line 96">
            <a:extLst>
              <a:ext uri="{FF2B5EF4-FFF2-40B4-BE49-F238E27FC236}">
                <a16:creationId xmlns:a16="http://schemas.microsoft.com/office/drawing/2014/main" id="{94EEB7EA-DEBE-341F-E5CE-BDD9669A498B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411750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Line 95">
            <a:extLst>
              <a:ext uri="{FF2B5EF4-FFF2-40B4-BE49-F238E27FC236}">
                <a16:creationId xmlns:a16="http://schemas.microsoft.com/office/drawing/2014/main" id="{830C919A-7FFB-A1B6-F78A-DBB6A1E4D05A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530813" y="2709734"/>
            <a:ext cx="412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" name="Line 94">
            <a:extLst>
              <a:ext uri="{FF2B5EF4-FFF2-40B4-BE49-F238E27FC236}">
                <a16:creationId xmlns:a16="http://schemas.microsoft.com/office/drawing/2014/main" id="{4FF7D413-9D88-F83C-2EA2-E3EDFB7661C1}"/>
              </a:ext>
            </a:extLst>
          </p:cNvPr>
          <p:cNvSpPr>
            <a:spLocks noChangeShapeType="1"/>
          </p:cNvSpPr>
          <p:nvPr/>
        </p:nvSpPr>
        <p:spPr bwMode="auto">
          <a:xfrm rot="15300000">
            <a:off x="3641144" y="3140740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" name="Line 93">
            <a:extLst>
              <a:ext uri="{FF2B5EF4-FFF2-40B4-BE49-F238E27FC236}">
                <a16:creationId xmlns:a16="http://schemas.microsoft.com/office/drawing/2014/main" id="{63B2BDE1-B3F1-78B7-160D-391EEC8BE714}"/>
              </a:ext>
            </a:extLst>
          </p:cNvPr>
          <p:cNvSpPr>
            <a:spLocks noChangeShapeType="1"/>
          </p:cNvSpPr>
          <p:nvPr/>
        </p:nvSpPr>
        <p:spPr bwMode="auto">
          <a:xfrm rot="3600000" flipH="1">
            <a:off x="32101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" name="Line 92">
            <a:extLst>
              <a:ext uri="{FF2B5EF4-FFF2-40B4-BE49-F238E27FC236}">
                <a16:creationId xmlns:a16="http://schemas.microsoft.com/office/drawing/2014/main" id="{48A2490B-948A-0FF3-523D-AC62E44B4D39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68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" name="Line 91">
            <a:extLst>
              <a:ext uri="{FF2B5EF4-FFF2-40B4-BE49-F238E27FC236}">
                <a16:creationId xmlns:a16="http://schemas.microsoft.com/office/drawing/2014/main" id="{3D0B6CD0-FE08-6861-5DD4-2AE24984A858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0488" y="2728783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" name="Line 90">
            <a:extLst>
              <a:ext uri="{FF2B5EF4-FFF2-40B4-BE49-F238E27FC236}">
                <a16:creationId xmlns:a16="http://schemas.microsoft.com/office/drawing/2014/main" id="{24A4D5E2-ED6F-B98D-79D0-FB419A9A7E42}"/>
              </a:ext>
            </a:extLst>
          </p:cNvPr>
          <p:cNvSpPr>
            <a:spLocks noChangeShapeType="1"/>
          </p:cNvSpPr>
          <p:nvPr/>
        </p:nvSpPr>
        <p:spPr bwMode="auto">
          <a:xfrm rot="14400000">
            <a:off x="3695913" y="311930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" name="Line 89">
            <a:extLst>
              <a:ext uri="{FF2B5EF4-FFF2-40B4-BE49-F238E27FC236}">
                <a16:creationId xmlns:a16="http://schemas.microsoft.com/office/drawing/2014/main" id="{8A096CB6-B8FF-6115-F20D-73D26CDC4E75}"/>
              </a:ext>
            </a:extLst>
          </p:cNvPr>
          <p:cNvSpPr>
            <a:spLocks noChangeShapeType="1"/>
          </p:cNvSpPr>
          <p:nvPr/>
        </p:nvSpPr>
        <p:spPr bwMode="auto">
          <a:xfrm rot="2700000" flipH="1">
            <a:off x="3154576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Line 88">
            <a:extLst>
              <a:ext uri="{FF2B5EF4-FFF2-40B4-BE49-F238E27FC236}">
                <a16:creationId xmlns:a16="http://schemas.microsoft.com/office/drawing/2014/main" id="{E3837525-1494-761E-64B4-B5CB138F3F81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530813" y="3109783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87">
            <a:extLst>
              <a:ext uri="{FF2B5EF4-FFF2-40B4-BE49-F238E27FC236}">
                <a16:creationId xmlns:a16="http://schemas.microsoft.com/office/drawing/2014/main" id="{451E793B-4BF4-9D03-CD07-3F00DC5FA665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427626" y="2765296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86">
            <a:extLst>
              <a:ext uri="{FF2B5EF4-FFF2-40B4-BE49-F238E27FC236}">
                <a16:creationId xmlns:a16="http://schemas.microsoft.com/office/drawing/2014/main" id="{A74B8207-6C32-3D89-DC9B-4D0074158613}"/>
              </a:ext>
            </a:extLst>
          </p:cNvPr>
          <p:cNvSpPr>
            <a:spLocks noChangeShapeType="1"/>
          </p:cNvSpPr>
          <p:nvPr/>
        </p:nvSpPr>
        <p:spPr bwMode="auto">
          <a:xfrm rot="13500000">
            <a:off x="3744332" y="3082002"/>
            <a:ext cx="523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85">
            <a:extLst>
              <a:ext uri="{FF2B5EF4-FFF2-40B4-BE49-F238E27FC236}">
                <a16:creationId xmlns:a16="http://schemas.microsoft.com/office/drawing/2014/main" id="{72A745C4-3301-7F81-D2DB-4B122BEC2355}"/>
              </a:ext>
            </a:extLst>
          </p:cNvPr>
          <p:cNvSpPr>
            <a:spLocks noChangeShapeType="1"/>
          </p:cNvSpPr>
          <p:nvPr/>
        </p:nvSpPr>
        <p:spPr bwMode="auto">
          <a:xfrm rot="1800000" flipH="1">
            <a:off x="311171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84">
            <a:extLst>
              <a:ext uri="{FF2B5EF4-FFF2-40B4-BE49-F238E27FC236}">
                <a16:creationId xmlns:a16="http://schemas.microsoft.com/office/drawing/2014/main" id="{283F6AD3-9FA3-B92B-5E68-8C65B6E28EED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573676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Line 83">
            <a:extLst>
              <a:ext uri="{FF2B5EF4-FFF2-40B4-BE49-F238E27FC236}">
                <a16:creationId xmlns:a16="http://schemas.microsoft.com/office/drawing/2014/main" id="{11683F64-E359-83E4-F235-0BC93EF3ED36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392701" y="2811333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Line 82">
            <a:extLst>
              <a:ext uri="{FF2B5EF4-FFF2-40B4-BE49-F238E27FC236}">
                <a16:creationId xmlns:a16="http://schemas.microsoft.com/office/drawing/2014/main" id="{CA705187-A586-FDE9-B7CF-EE8D550114DD}"/>
              </a:ext>
            </a:extLst>
          </p:cNvPr>
          <p:cNvSpPr>
            <a:spLocks noChangeShapeType="1"/>
          </p:cNvSpPr>
          <p:nvPr/>
        </p:nvSpPr>
        <p:spPr bwMode="auto">
          <a:xfrm rot="12600000">
            <a:off x="3780051" y="30367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Line 81">
            <a:extLst>
              <a:ext uri="{FF2B5EF4-FFF2-40B4-BE49-F238E27FC236}">
                <a16:creationId xmlns:a16="http://schemas.microsoft.com/office/drawing/2014/main" id="{F67CD93E-6158-0F04-0E8C-26641AB1B792}"/>
              </a:ext>
            </a:extLst>
          </p:cNvPr>
          <p:cNvSpPr>
            <a:spLocks noChangeShapeType="1"/>
          </p:cNvSpPr>
          <p:nvPr/>
        </p:nvSpPr>
        <p:spPr bwMode="auto">
          <a:xfrm rot="900000" flipH="1">
            <a:off x="308631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Line 80">
            <a:extLst>
              <a:ext uri="{FF2B5EF4-FFF2-40B4-BE49-F238E27FC236}">
                <a16:creationId xmlns:a16="http://schemas.microsoft.com/office/drawing/2014/main" id="{D21871DB-D2BD-DBC5-08CA-0F6DA6E532F4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60066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79">
            <a:extLst>
              <a:ext uri="{FF2B5EF4-FFF2-40B4-BE49-F238E27FC236}">
                <a16:creationId xmlns:a16="http://schemas.microsoft.com/office/drawing/2014/main" id="{4AF73D48-9BC4-8375-4302-5FCE0125FABE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367301" y="2865308"/>
            <a:ext cx="492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78">
            <a:extLst>
              <a:ext uri="{FF2B5EF4-FFF2-40B4-BE49-F238E27FC236}">
                <a16:creationId xmlns:a16="http://schemas.microsoft.com/office/drawing/2014/main" id="{1559BB07-587E-97FD-0991-365A04078D17}"/>
              </a:ext>
            </a:extLst>
          </p:cNvPr>
          <p:cNvSpPr>
            <a:spLocks noChangeShapeType="1"/>
          </p:cNvSpPr>
          <p:nvPr/>
        </p:nvSpPr>
        <p:spPr bwMode="auto">
          <a:xfrm rot="11700000">
            <a:off x="3802276" y="2982783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2" name="Group 75">
            <a:extLst>
              <a:ext uri="{FF2B5EF4-FFF2-40B4-BE49-F238E27FC236}">
                <a16:creationId xmlns:a16="http://schemas.microsoft.com/office/drawing/2014/main" id="{D54E775C-0040-151B-7D68-64A240C6B4A3}"/>
              </a:ext>
            </a:extLst>
          </p:cNvPr>
          <p:cNvGrpSpPr>
            <a:grpSpLocks/>
          </p:cNvGrpSpPr>
          <p:nvPr/>
        </p:nvGrpSpPr>
        <p:grpSpPr bwMode="auto">
          <a:xfrm>
            <a:off x="3565738" y="2874833"/>
            <a:ext cx="90488" cy="90488"/>
            <a:chOff x="10547" y="11840"/>
            <a:chExt cx="143" cy="143"/>
          </a:xfrm>
        </p:grpSpPr>
        <p:sp>
          <p:nvSpPr>
            <p:cNvPr id="123" name="Oval 77">
              <a:extLst>
                <a:ext uri="{FF2B5EF4-FFF2-40B4-BE49-F238E27FC236}">
                  <a16:creationId xmlns:a16="http://schemas.microsoft.com/office/drawing/2014/main" id="{82F13D87-E86C-E5C7-1FBD-28BEDBE5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AutoShape 76">
              <a:extLst>
                <a:ext uri="{FF2B5EF4-FFF2-40B4-BE49-F238E27FC236}">
                  <a16:creationId xmlns:a16="http://schemas.microsoft.com/office/drawing/2014/main" id="{E94B991A-99C6-4248-0BF5-EB08517B8C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5" name="Group 22">
            <a:extLst>
              <a:ext uri="{FF2B5EF4-FFF2-40B4-BE49-F238E27FC236}">
                <a16:creationId xmlns:a16="http://schemas.microsoft.com/office/drawing/2014/main" id="{1A91D0DE-8CEC-EF81-62E7-0D9AC843E787}"/>
              </a:ext>
            </a:extLst>
          </p:cNvPr>
          <p:cNvGrpSpPr>
            <a:grpSpLocks/>
          </p:cNvGrpSpPr>
          <p:nvPr/>
        </p:nvGrpSpPr>
        <p:grpSpPr bwMode="auto">
          <a:xfrm>
            <a:off x="1444838" y="2876421"/>
            <a:ext cx="90488" cy="90487"/>
            <a:chOff x="10956" y="11851"/>
            <a:chExt cx="143" cy="143"/>
          </a:xfrm>
        </p:grpSpPr>
        <p:sp>
          <p:nvSpPr>
            <p:cNvPr id="126" name="Oval 25">
              <a:extLst>
                <a:ext uri="{FF2B5EF4-FFF2-40B4-BE49-F238E27FC236}">
                  <a16:creationId xmlns:a16="http://schemas.microsoft.com/office/drawing/2014/main" id="{DB4920BF-920B-16D6-EA16-2DC704CD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AutoShape 24">
              <a:extLst>
                <a:ext uri="{FF2B5EF4-FFF2-40B4-BE49-F238E27FC236}">
                  <a16:creationId xmlns:a16="http://schemas.microsoft.com/office/drawing/2014/main" id="{AF5CC480-D61E-4675-2DFF-95165D321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AutoShape 23">
              <a:extLst>
                <a:ext uri="{FF2B5EF4-FFF2-40B4-BE49-F238E27FC236}">
                  <a16:creationId xmlns:a16="http://schemas.microsoft.com/office/drawing/2014/main" id="{759A4969-6F39-AACA-1345-922B085D21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2" name="Line 215">
            <a:extLst>
              <a:ext uri="{FF2B5EF4-FFF2-40B4-BE49-F238E27FC236}">
                <a16:creationId xmlns:a16="http://schemas.microsoft.com/office/drawing/2014/main" id="{6137021F-BEF7-E7CC-CF84-D474D1D01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461" y="1096082"/>
            <a:ext cx="53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Line 214">
            <a:extLst>
              <a:ext uri="{FF2B5EF4-FFF2-40B4-BE49-F238E27FC236}">
                <a16:creationId xmlns:a16="http://schemas.microsoft.com/office/drawing/2014/main" id="{9F0F4BDE-F248-1D57-7B33-FDD9146E6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686" y="1096082"/>
            <a:ext cx="128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Freeform 213">
            <a:extLst>
              <a:ext uri="{FF2B5EF4-FFF2-40B4-BE49-F238E27FC236}">
                <a16:creationId xmlns:a16="http://schemas.microsoft.com/office/drawing/2014/main" id="{BB0FFFDB-70B1-FFCF-D6D1-F1B12FE1A2D6}"/>
              </a:ext>
            </a:extLst>
          </p:cNvPr>
          <p:cNvSpPr>
            <a:spLocks/>
          </p:cNvSpPr>
          <p:nvPr/>
        </p:nvSpPr>
        <p:spPr bwMode="auto">
          <a:xfrm>
            <a:off x="4868249" y="919870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212">
            <a:extLst>
              <a:ext uri="{FF2B5EF4-FFF2-40B4-BE49-F238E27FC236}">
                <a16:creationId xmlns:a16="http://schemas.microsoft.com/office/drawing/2014/main" id="{5DA47422-ED6C-A404-18E0-7FD302EDEB4B}"/>
              </a:ext>
            </a:extLst>
          </p:cNvPr>
          <p:cNvSpPr>
            <a:spLocks/>
          </p:cNvSpPr>
          <p:nvPr/>
        </p:nvSpPr>
        <p:spPr bwMode="auto">
          <a:xfrm>
            <a:off x="4857136" y="823032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Freeform 211">
            <a:extLst>
              <a:ext uri="{FF2B5EF4-FFF2-40B4-BE49-F238E27FC236}">
                <a16:creationId xmlns:a16="http://schemas.microsoft.com/office/drawing/2014/main" id="{2737A7E2-65C2-7ED0-A005-AC0E2A6634B1}"/>
              </a:ext>
            </a:extLst>
          </p:cNvPr>
          <p:cNvSpPr>
            <a:spLocks/>
          </p:cNvSpPr>
          <p:nvPr/>
        </p:nvSpPr>
        <p:spPr bwMode="auto">
          <a:xfrm>
            <a:off x="4847611" y="673807"/>
            <a:ext cx="685800" cy="369888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79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60"/>
                  <a:pt x="750" y="0"/>
                  <a:pt x="1080" y="57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Freeform 210">
            <a:extLst>
              <a:ext uri="{FF2B5EF4-FFF2-40B4-BE49-F238E27FC236}">
                <a16:creationId xmlns:a16="http://schemas.microsoft.com/office/drawing/2014/main" id="{D992E6A9-5A41-E22B-4099-498CC887F64D}"/>
              </a:ext>
            </a:extLst>
          </p:cNvPr>
          <p:cNvSpPr>
            <a:spLocks/>
          </p:cNvSpPr>
          <p:nvPr/>
        </p:nvSpPr>
        <p:spPr bwMode="auto">
          <a:xfrm>
            <a:off x="4831736" y="559507"/>
            <a:ext cx="715963" cy="474663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4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5"/>
                  <a:pt x="930" y="0"/>
                  <a:pt x="112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38" name="Group 203">
            <a:extLst>
              <a:ext uri="{FF2B5EF4-FFF2-40B4-BE49-F238E27FC236}">
                <a16:creationId xmlns:a16="http://schemas.microsoft.com/office/drawing/2014/main" id="{C092DE9B-202B-0C58-C550-0FFE236E8977}"/>
              </a:ext>
            </a:extLst>
          </p:cNvPr>
          <p:cNvGrpSpPr>
            <a:grpSpLocks/>
          </p:cNvGrpSpPr>
          <p:nvPr/>
        </p:nvGrpSpPr>
        <p:grpSpPr bwMode="auto">
          <a:xfrm>
            <a:off x="4336436" y="584907"/>
            <a:ext cx="695325" cy="492125"/>
            <a:chOff x="8491" y="11050"/>
            <a:chExt cx="1095" cy="776"/>
          </a:xfrm>
        </p:grpSpPr>
        <p:sp>
          <p:nvSpPr>
            <p:cNvPr id="139" name="Freeform 209">
              <a:extLst>
                <a:ext uri="{FF2B5EF4-FFF2-40B4-BE49-F238E27FC236}">
                  <a16:creationId xmlns:a16="http://schemas.microsoft.com/office/drawing/2014/main" id="{1E7E2D4D-96E6-8F53-481B-99B9038FE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208">
              <a:extLst>
                <a:ext uri="{FF2B5EF4-FFF2-40B4-BE49-F238E27FC236}">
                  <a16:creationId xmlns:a16="http://schemas.microsoft.com/office/drawing/2014/main" id="{0A754489-3134-A2DC-DA7C-491AFA996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207">
              <a:extLst>
                <a:ext uri="{FF2B5EF4-FFF2-40B4-BE49-F238E27FC236}">
                  <a16:creationId xmlns:a16="http://schemas.microsoft.com/office/drawing/2014/main" id="{2CBE717B-91CA-F251-7A46-059370E7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206">
              <a:extLst>
                <a:ext uri="{FF2B5EF4-FFF2-40B4-BE49-F238E27FC236}">
                  <a16:creationId xmlns:a16="http://schemas.microsoft.com/office/drawing/2014/main" id="{8C064D2F-7560-7ED4-A4FF-B56B55BA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205">
              <a:extLst>
                <a:ext uri="{FF2B5EF4-FFF2-40B4-BE49-F238E27FC236}">
                  <a16:creationId xmlns:a16="http://schemas.microsoft.com/office/drawing/2014/main" id="{8277BD32-F591-8D3D-33A4-07179AA3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204">
              <a:extLst>
                <a:ext uri="{FF2B5EF4-FFF2-40B4-BE49-F238E27FC236}">
                  <a16:creationId xmlns:a16="http://schemas.microsoft.com/office/drawing/2014/main" id="{A9961833-4CC7-158F-582B-14239AB5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5" name="Group 196">
            <a:extLst>
              <a:ext uri="{FF2B5EF4-FFF2-40B4-BE49-F238E27FC236}">
                <a16:creationId xmlns:a16="http://schemas.microsoft.com/office/drawing/2014/main" id="{39B0FA57-10F1-4B71-03B0-D38130ED83A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336436" y="1111957"/>
            <a:ext cx="695325" cy="492125"/>
            <a:chOff x="8491" y="11050"/>
            <a:chExt cx="1095" cy="776"/>
          </a:xfrm>
        </p:grpSpPr>
        <p:sp>
          <p:nvSpPr>
            <p:cNvPr id="146" name="Freeform 202">
              <a:extLst>
                <a:ext uri="{FF2B5EF4-FFF2-40B4-BE49-F238E27FC236}">
                  <a16:creationId xmlns:a16="http://schemas.microsoft.com/office/drawing/2014/main" id="{1AAC1E86-CD93-EF17-0BC7-4B5196EFC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201">
              <a:extLst>
                <a:ext uri="{FF2B5EF4-FFF2-40B4-BE49-F238E27FC236}">
                  <a16:creationId xmlns:a16="http://schemas.microsoft.com/office/drawing/2014/main" id="{553C07C6-3043-7EC2-E479-9D0D11F32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200">
              <a:extLst>
                <a:ext uri="{FF2B5EF4-FFF2-40B4-BE49-F238E27FC236}">
                  <a16:creationId xmlns:a16="http://schemas.microsoft.com/office/drawing/2014/main" id="{63FC4268-9B96-0311-8F48-A6B35AD1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199">
              <a:extLst>
                <a:ext uri="{FF2B5EF4-FFF2-40B4-BE49-F238E27FC236}">
                  <a16:creationId xmlns:a16="http://schemas.microsoft.com/office/drawing/2014/main" id="{645386C0-495D-064D-ECE8-1ABDE8FA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96532A84-192B-21AD-8917-39C4E303F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197">
              <a:extLst>
                <a:ext uri="{FF2B5EF4-FFF2-40B4-BE49-F238E27FC236}">
                  <a16:creationId xmlns:a16="http://schemas.microsoft.com/office/drawing/2014/main" id="{DCB0C284-1833-FC49-AC35-5B545F34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2" name="Group 181">
            <a:extLst>
              <a:ext uri="{FF2B5EF4-FFF2-40B4-BE49-F238E27FC236}">
                <a16:creationId xmlns:a16="http://schemas.microsoft.com/office/drawing/2014/main" id="{C78C3212-5BFA-D8E5-E112-A2B7461D78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47674" y="586495"/>
            <a:ext cx="695325" cy="1019175"/>
            <a:chOff x="10150" y="11050"/>
            <a:chExt cx="1095" cy="1606"/>
          </a:xfrm>
        </p:grpSpPr>
        <p:grpSp>
          <p:nvGrpSpPr>
            <p:cNvPr id="153" name="Group 189">
              <a:extLst>
                <a:ext uri="{FF2B5EF4-FFF2-40B4-BE49-F238E27FC236}">
                  <a16:creationId xmlns:a16="http://schemas.microsoft.com/office/drawing/2014/main" id="{0FC0826A-4A97-AF4A-698F-D9381032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0" y="11050"/>
              <a:ext cx="1095" cy="776"/>
              <a:chOff x="8491" y="11050"/>
              <a:chExt cx="1095" cy="776"/>
            </a:xfrm>
          </p:grpSpPr>
          <p:sp>
            <p:nvSpPr>
              <p:cNvPr id="161" name="Freeform 195">
                <a:extLst>
                  <a:ext uri="{FF2B5EF4-FFF2-40B4-BE49-F238E27FC236}">
                    <a16:creationId xmlns:a16="http://schemas.microsoft.com/office/drawing/2014/main" id="{C5B4FFAF-E63B-6ACB-182D-400B1517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94">
                <a:extLst>
                  <a:ext uri="{FF2B5EF4-FFF2-40B4-BE49-F238E27FC236}">
                    <a16:creationId xmlns:a16="http://schemas.microsoft.com/office/drawing/2014/main" id="{FCC2D1BE-6444-8C4E-E456-04E1B796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93">
                <a:extLst>
                  <a:ext uri="{FF2B5EF4-FFF2-40B4-BE49-F238E27FC236}">
                    <a16:creationId xmlns:a16="http://schemas.microsoft.com/office/drawing/2014/main" id="{9282E62C-FD26-6F8D-B3B1-FF008B786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92">
                <a:extLst>
                  <a:ext uri="{FF2B5EF4-FFF2-40B4-BE49-F238E27FC236}">
                    <a16:creationId xmlns:a16="http://schemas.microsoft.com/office/drawing/2014/main" id="{D49F0262-E3E9-1E3D-9E31-C72F9422E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191">
                <a:extLst>
                  <a:ext uri="{FF2B5EF4-FFF2-40B4-BE49-F238E27FC236}">
                    <a16:creationId xmlns:a16="http://schemas.microsoft.com/office/drawing/2014/main" id="{57516DC7-1597-8546-0517-3F705339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190">
                <a:extLst>
                  <a:ext uri="{FF2B5EF4-FFF2-40B4-BE49-F238E27FC236}">
                    <a16:creationId xmlns:a16="http://schemas.microsoft.com/office/drawing/2014/main" id="{B0DA163A-2D06-9A92-530F-C8AFD61D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4" name="Group 182">
              <a:extLst>
                <a:ext uri="{FF2B5EF4-FFF2-40B4-BE49-F238E27FC236}">
                  <a16:creationId xmlns:a16="http://schemas.microsoft.com/office/drawing/2014/main" id="{7909FB18-05A3-6037-4B98-1794A2C9C8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150" y="11880"/>
              <a:ext cx="1095" cy="776"/>
              <a:chOff x="8491" y="11050"/>
              <a:chExt cx="1095" cy="776"/>
            </a:xfrm>
          </p:grpSpPr>
          <p:sp>
            <p:nvSpPr>
              <p:cNvPr id="155" name="Freeform 188">
                <a:extLst>
                  <a:ext uri="{FF2B5EF4-FFF2-40B4-BE49-F238E27FC236}">
                    <a16:creationId xmlns:a16="http://schemas.microsoft.com/office/drawing/2014/main" id="{617B5E19-D7FC-9DDE-4708-2AA526C85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187">
                <a:extLst>
                  <a:ext uri="{FF2B5EF4-FFF2-40B4-BE49-F238E27FC236}">
                    <a16:creationId xmlns:a16="http://schemas.microsoft.com/office/drawing/2014/main" id="{28D8534D-665C-7229-E130-03DB28028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186">
                <a:extLst>
                  <a:ext uri="{FF2B5EF4-FFF2-40B4-BE49-F238E27FC236}">
                    <a16:creationId xmlns:a16="http://schemas.microsoft.com/office/drawing/2014/main" id="{87D3EB37-FA1D-7D7E-BE50-A1670F2EE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185">
                <a:extLst>
                  <a:ext uri="{FF2B5EF4-FFF2-40B4-BE49-F238E27FC236}">
                    <a16:creationId xmlns:a16="http://schemas.microsoft.com/office/drawing/2014/main" id="{5AA65331-B869-A8BD-DCC4-9F4CAD17F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184">
                <a:extLst>
                  <a:ext uri="{FF2B5EF4-FFF2-40B4-BE49-F238E27FC236}">
                    <a16:creationId xmlns:a16="http://schemas.microsoft.com/office/drawing/2014/main" id="{973DA102-4410-9C11-B1F6-6C7EDF0AE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E5F2F59C-4C91-E410-44C9-817564EF6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67" name="Group 178">
            <a:extLst>
              <a:ext uri="{FF2B5EF4-FFF2-40B4-BE49-F238E27FC236}">
                <a16:creationId xmlns:a16="http://schemas.microsoft.com/office/drawing/2014/main" id="{6EF8240A-A2C1-6975-9541-0B8261A95678}"/>
              </a:ext>
            </a:extLst>
          </p:cNvPr>
          <p:cNvGrpSpPr>
            <a:grpSpLocks/>
          </p:cNvGrpSpPr>
          <p:nvPr/>
        </p:nvGrpSpPr>
        <p:grpSpPr bwMode="auto">
          <a:xfrm>
            <a:off x="4873011" y="1008770"/>
            <a:ext cx="631825" cy="173037"/>
            <a:chOff x="9336" y="11700"/>
            <a:chExt cx="996" cy="307"/>
          </a:xfrm>
        </p:grpSpPr>
        <p:sp>
          <p:nvSpPr>
            <p:cNvPr id="168" name="Freeform 180">
              <a:extLst>
                <a:ext uri="{FF2B5EF4-FFF2-40B4-BE49-F238E27FC236}">
                  <a16:creationId xmlns:a16="http://schemas.microsoft.com/office/drawing/2014/main" id="{4DFB6014-C50B-918A-C336-A6B9E06F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" y="11700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79">
              <a:extLst>
                <a:ext uri="{FF2B5EF4-FFF2-40B4-BE49-F238E27FC236}">
                  <a16:creationId xmlns:a16="http://schemas.microsoft.com/office/drawing/2014/main" id="{A84529E6-6FAA-F73E-A439-EC01060C64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36" y="11875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0" name="Freeform 177">
            <a:extLst>
              <a:ext uri="{FF2B5EF4-FFF2-40B4-BE49-F238E27FC236}">
                <a16:creationId xmlns:a16="http://schemas.microsoft.com/office/drawing/2014/main" id="{AFB2FA4B-582A-56AA-736C-160AA53DE999}"/>
              </a:ext>
            </a:extLst>
          </p:cNvPr>
          <p:cNvSpPr>
            <a:spLocks/>
          </p:cNvSpPr>
          <p:nvPr/>
        </p:nvSpPr>
        <p:spPr bwMode="auto">
          <a:xfrm flipV="1">
            <a:off x="4868249" y="1126245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Freeform 176">
            <a:extLst>
              <a:ext uri="{FF2B5EF4-FFF2-40B4-BE49-F238E27FC236}">
                <a16:creationId xmlns:a16="http://schemas.microsoft.com/office/drawing/2014/main" id="{C9A176F0-9457-10F1-E453-D185865F01E0}"/>
              </a:ext>
            </a:extLst>
          </p:cNvPr>
          <p:cNvSpPr>
            <a:spLocks/>
          </p:cNvSpPr>
          <p:nvPr/>
        </p:nvSpPr>
        <p:spPr bwMode="auto">
          <a:xfrm flipV="1">
            <a:off x="4857136" y="1137357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Freeform 175">
            <a:extLst>
              <a:ext uri="{FF2B5EF4-FFF2-40B4-BE49-F238E27FC236}">
                <a16:creationId xmlns:a16="http://schemas.microsoft.com/office/drawing/2014/main" id="{C43A6B12-42E9-DD2E-1BFD-0F0F13A5C0BC}"/>
              </a:ext>
            </a:extLst>
          </p:cNvPr>
          <p:cNvSpPr>
            <a:spLocks/>
          </p:cNvSpPr>
          <p:nvPr/>
        </p:nvSpPr>
        <p:spPr bwMode="auto">
          <a:xfrm flipV="1">
            <a:off x="4847611" y="1146882"/>
            <a:ext cx="685800" cy="368300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58"/>
                  <a:pt x="750" y="0"/>
                  <a:pt x="1080" y="58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Freeform 174">
            <a:extLst>
              <a:ext uri="{FF2B5EF4-FFF2-40B4-BE49-F238E27FC236}">
                <a16:creationId xmlns:a16="http://schemas.microsoft.com/office/drawing/2014/main" id="{5A3A1153-AEBF-5E98-6AAC-D9385ACF0AB6}"/>
              </a:ext>
            </a:extLst>
          </p:cNvPr>
          <p:cNvSpPr>
            <a:spLocks/>
          </p:cNvSpPr>
          <p:nvPr/>
        </p:nvSpPr>
        <p:spPr bwMode="auto">
          <a:xfrm flipV="1">
            <a:off x="4831736" y="1156407"/>
            <a:ext cx="715963" cy="473075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3"/>
                  <a:pt x="930" y="0"/>
                  <a:pt x="1128" y="74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CF971BC3-70E1-32FD-7822-CB8BC4A71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924" y="680157"/>
            <a:ext cx="46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92FC81DA-B085-94EC-99E4-D170D27E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336" y="78175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Line 171">
            <a:extLst>
              <a:ext uri="{FF2B5EF4-FFF2-40B4-BE49-F238E27FC236}">
                <a16:creationId xmlns:a16="http://schemas.microsoft.com/office/drawing/2014/main" id="{3C357732-4AFC-7491-06D5-FBEA1EACF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8817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Line 170">
            <a:extLst>
              <a:ext uri="{FF2B5EF4-FFF2-40B4-BE49-F238E27FC236}">
                <a16:creationId xmlns:a16="http://schemas.microsoft.com/office/drawing/2014/main" id="{AFCE2D32-1261-F16C-33AF-BE815566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9579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Line 169">
            <a:extLst>
              <a:ext uri="{FF2B5EF4-FFF2-40B4-BE49-F238E27FC236}">
                <a16:creationId xmlns:a16="http://schemas.microsoft.com/office/drawing/2014/main" id="{E5B3648A-58DD-B740-F5C0-B6C5DC55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27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Line 168">
            <a:extLst>
              <a:ext uri="{FF2B5EF4-FFF2-40B4-BE49-F238E27FC236}">
                <a16:creationId xmlns:a16="http://schemas.microsoft.com/office/drawing/2014/main" id="{6163DC6D-6C7D-D0F9-23F7-BF9EE5F7D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9608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Line 167">
            <a:extLst>
              <a:ext uri="{FF2B5EF4-FFF2-40B4-BE49-F238E27FC236}">
                <a16:creationId xmlns:a16="http://schemas.microsoft.com/office/drawing/2014/main" id="{33CD80E4-2C91-5D67-E0C7-A0012676E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1611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Line 166">
            <a:extLst>
              <a:ext uri="{FF2B5EF4-FFF2-40B4-BE49-F238E27FC236}">
                <a16:creationId xmlns:a16="http://schemas.microsoft.com/office/drawing/2014/main" id="{CBCE5364-260A-D837-1983-57E2322D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23260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Line 165">
            <a:extLst>
              <a:ext uri="{FF2B5EF4-FFF2-40B4-BE49-F238E27FC236}">
                <a16:creationId xmlns:a16="http://schemas.microsoft.com/office/drawing/2014/main" id="{E38A011B-D417-DD44-207F-C32A65860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3072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3" name="Line 164">
            <a:extLst>
              <a:ext uri="{FF2B5EF4-FFF2-40B4-BE49-F238E27FC236}">
                <a16:creationId xmlns:a16="http://schemas.microsoft.com/office/drawing/2014/main" id="{901AF9C2-2CB3-F23B-534F-F8DC3862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408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4" name="Line 163">
            <a:extLst>
              <a:ext uri="{FF2B5EF4-FFF2-40B4-BE49-F238E27FC236}">
                <a16:creationId xmlns:a16="http://schemas.microsoft.com/office/drawing/2014/main" id="{757FF918-BE75-EDE5-AB78-9C03ED917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50883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5" name="Group 149">
            <a:extLst>
              <a:ext uri="{FF2B5EF4-FFF2-40B4-BE49-F238E27FC236}">
                <a16:creationId xmlns:a16="http://schemas.microsoft.com/office/drawing/2014/main" id="{66B06653-F232-4B87-256E-7E02D07E2FD2}"/>
              </a:ext>
            </a:extLst>
          </p:cNvPr>
          <p:cNvGrpSpPr>
            <a:grpSpLocks/>
          </p:cNvGrpSpPr>
          <p:nvPr/>
        </p:nvGrpSpPr>
        <p:grpSpPr bwMode="auto">
          <a:xfrm>
            <a:off x="4538049" y="734132"/>
            <a:ext cx="339725" cy="723900"/>
            <a:chOff x="8808" y="11284"/>
            <a:chExt cx="534" cy="1141"/>
          </a:xfrm>
        </p:grpSpPr>
        <p:sp>
          <p:nvSpPr>
            <p:cNvPr id="186" name="Line 162">
              <a:extLst>
                <a:ext uri="{FF2B5EF4-FFF2-40B4-BE49-F238E27FC236}">
                  <a16:creationId xmlns:a16="http://schemas.microsoft.com/office/drawing/2014/main" id="{0D5A002B-2E01-5A6C-86BE-45529E53A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6" y="11284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Line 161">
              <a:extLst>
                <a:ext uri="{FF2B5EF4-FFF2-40B4-BE49-F238E27FC236}">
                  <a16:creationId xmlns:a16="http://schemas.microsoft.com/office/drawing/2014/main" id="{F0D0EBFB-2737-E4F2-AB77-50EA7C9C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6" y="11346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Line 160">
              <a:extLst>
                <a:ext uri="{FF2B5EF4-FFF2-40B4-BE49-F238E27FC236}">
                  <a16:creationId xmlns:a16="http://schemas.microsoft.com/office/drawing/2014/main" id="{7444A50D-F234-30DD-8EF8-C0125E25D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60" y="11429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Line 159">
              <a:extLst>
                <a:ext uri="{FF2B5EF4-FFF2-40B4-BE49-F238E27FC236}">
                  <a16:creationId xmlns:a16="http://schemas.microsoft.com/office/drawing/2014/main" id="{35F56BD9-DA79-78C3-3C4E-2C01DE2D2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64" y="11511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Line 158">
              <a:extLst>
                <a:ext uri="{FF2B5EF4-FFF2-40B4-BE49-F238E27FC236}">
                  <a16:creationId xmlns:a16="http://schemas.microsoft.com/office/drawing/2014/main" id="{6B45DF1C-552B-20D9-1031-D107586EA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80" y="11619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Line 157">
              <a:extLst>
                <a:ext uri="{FF2B5EF4-FFF2-40B4-BE49-F238E27FC236}">
                  <a16:creationId xmlns:a16="http://schemas.microsoft.com/office/drawing/2014/main" id="{96A3D585-6CCF-5AAA-4597-E3392477B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28" y="11727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Line 156">
              <a:extLst>
                <a:ext uri="{FF2B5EF4-FFF2-40B4-BE49-F238E27FC236}">
                  <a16:creationId xmlns:a16="http://schemas.microsoft.com/office/drawing/2014/main" id="{A6AA8E4F-9841-4AFF-E47E-8D3E9DBAE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8" y="11854"/>
              <a:ext cx="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Line 155">
              <a:extLst>
                <a:ext uri="{FF2B5EF4-FFF2-40B4-BE49-F238E27FC236}">
                  <a16:creationId xmlns:a16="http://schemas.microsoft.com/office/drawing/2014/main" id="{B1562D15-B345-9036-814B-5AC01CDFC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6" y="12360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Line 154">
              <a:extLst>
                <a:ext uri="{FF2B5EF4-FFF2-40B4-BE49-F238E27FC236}">
                  <a16:creationId xmlns:a16="http://schemas.microsoft.com/office/drawing/2014/main" id="{B8272C2D-DDD3-4541-C59F-ECA1C30B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6" y="12283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Line 153">
              <a:extLst>
                <a:ext uri="{FF2B5EF4-FFF2-40B4-BE49-F238E27FC236}">
                  <a16:creationId xmlns:a16="http://schemas.microsoft.com/office/drawing/2014/main" id="{7D7FAD76-B405-516B-4ED5-B1B657D83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0" y="12200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Line 152">
              <a:extLst>
                <a:ext uri="{FF2B5EF4-FFF2-40B4-BE49-F238E27FC236}">
                  <a16:creationId xmlns:a16="http://schemas.microsoft.com/office/drawing/2014/main" id="{B9EB144F-3E7D-72C0-51B4-2F4E6F76A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4" y="12118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Line 151">
              <a:extLst>
                <a:ext uri="{FF2B5EF4-FFF2-40B4-BE49-F238E27FC236}">
                  <a16:creationId xmlns:a16="http://schemas.microsoft.com/office/drawing/2014/main" id="{16B1B06D-58D9-D993-46C3-69728A6B2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0" y="12032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Line 150">
              <a:extLst>
                <a:ext uri="{FF2B5EF4-FFF2-40B4-BE49-F238E27FC236}">
                  <a16:creationId xmlns:a16="http://schemas.microsoft.com/office/drawing/2014/main" id="{66F76DE2-2111-D2AE-A98C-44ACA1E24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28" y="11951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9" name="Group 141">
            <a:extLst>
              <a:ext uri="{FF2B5EF4-FFF2-40B4-BE49-F238E27FC236}">
                <a16:creationId xmlns:a16="http://schemas.microsoft.com/office/drawing/2014/main" id="{A07213A0-DD35-D095-A6A6-A33D25304625}"/>
              </a:ext>
            </a:extLst>
          </p:cNvPr>
          <p:cNvGrpSpPr>
            <a:grpSpLocks/>
          </p:cNvGrpSpPr>
          <p:nvPr/>
        </p:nvGrpSpPr>
        <p:grpSpPr bwMode="auto">
          <a:xfrm>
            <a:off x="5500074" y="1096082"/>
            <a:ext cx="360362" cy="368300"/>
            <a:chOff x="10322" y="11854"/>
            <a:chExt cx="568" cy="581"/>
          </a:xfrm>
        </p:grpSpPr>
        <p:sp>
          <p:nvSpPr>
            <p:cNvPr id="200" name="Line 148">
              <a:extLst>
                <a:ext uri="{FF2B5EF4-FFF2-40B4-BE49-F238E27FC236}">
                  <a16:creationId xmlns:a16="http://schemas.microsoft.com/office/drawing/2014/main" id="{1D408605-9478-FF13-BD9A-3D261F0F6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05" y="11854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Line 147">
              <a:extLst>
                <a:ext uri="{FF2B5EF4-FFF2-40B4-BE49-F238E27FC236}">
                  <a16:creationId xmlns:a16="http://schemas.microsoft.com/office/drawing/2014/main" id="{C960B615-B028-7515-36C4-E1607198AC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322" y="12370"/>
              <a:ext cx="27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Line 146">
              <a:extLst>
                <a:ext uri="{FF2B5EF4-FFF2-40B4-BE49-F238E27FC236}">
                  <a16:creationId xmlns:a16="http://schemas.microsoft.com/office/drawing/2014/main" id="{03B640ED-500C-D1AA-2428-F561242A30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478" y="12301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Line 145">
              <a:extLst>
                <a:ext uri="{FF2B5EF4-FFF2-40B4-BE49-F238E27FC236}">
                  <a16:creationId xmlns:a16="http://schemas.microsoft.com/office/drawing/2014/main" id="{364AA75C-BD83-81AD-34A3-F049BCAC68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591" y="12216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Line 144">
              <a:extLst>
                <a:ext uri="{FF2B5EF4-FFF2-40B4-BE49-F238E27FC236}">
                  <a16:creationId xmlns:a16="http://schemas.microsoft.com/office/drawing/2014/main" id="{EBD0D24B-6570-8DEF-7153-BA22D77864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676" y="12150"/>
              <a:ext cx="36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Line 143">
              <a:extLst>
                <a:ext uri="{FF2B5EF4-FFF2-40B4-BE49-F238E27FC236}">
                  <a16:creationId xmlns:a16="http://schemas.microsoft.com/office/drawing/2014/main" id="{BEE3EDEB-C2AA-3E11-25BD-E0F378AD4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46" y="12054"/>
              <a:ext cx="6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Line 142">
              <a:extLst>
                <a:ext uri="{FF2B5EF4-FFF2-40B4-BE49-F238E27FC236}">
                  <a16:creationId xmlns:a16="http://schemas.microsoft.com/office/drawing/2014/main" id="{823B00BE-895D-2589-B0CA-3E9AC534D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89" y="11962"/>
              <a:ext cx="74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7" name="Line 140">
            <a:extLst>
              <a:ext uri="{FF2B5EF4-FFF2-40B4-BE49-F238E27FC236}">
                <a16:creationId xmlns:a16="http://schemas.microsoft.com/office/drawing/2014/main" id="{C4F339F5-862D-3408-6FEB-E5377FF5B6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501661" y="726195"/>
            <a:ext cx="17463" cy="4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Line 139">
            <a:extLst>
              <a:ext uri="{FF2B5EF4-FFF2-40B4-BE49-F238E27FC236}">
                <a16:creationId xmlns:a16="http://schemas.microsoft.com/office/drawing/2014/main" id="{AD414F3B-4607-D87E-1955-1A95C765DCA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01674" y="761120"/>
            <a:ext cx="1587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Line 138">
            <a:extLst>
              <a:ext uri="{FF2B5EF4-FFF2-40B4-BE49-F238E27FC236}">
                <a16:creationId xmlns:a16="http://schemas.microsoft.com/office/drawing/2014/main" id="{B09DABC9-D2A1-8AC3-8BEE-AF5DE29E943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673111" y="815095"/>
            <a:ext cx="12700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Line 137">
            <a:extLst>
              <a:ext uri="{FF2B5EF4-FFF2-40B4-BE49-F238E27FC236}">
                <a16:creationId xmlns:a16="http://schemas.microsoft.com/office/drawing/2014/main" id="{92E9FC40-AFA0-6B9D-DE93-2A28C63EBD4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7086" y="870657"/>
            <a:ext cx="22225" cy="36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Line 136">
            <a:extLst>
              <a:ext uri="{FF2B5EF4-FFF2-40B4-BE49-F238E27FC236}">
                <a16:creationId xmlns:a16="http://schemas.microsoft.com/office/drawing/2014/main" id="{A0175EC2-68A6-2016-BE25-691FF1170DB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71536" y="937332"/>
            <a:ext cx="38100" cy="31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Line 135">
            <a:extLst>
              <a:ext uri="{FF2B5EF4-FFF2-40B4-BE49-F238E27FC236}">
                <a16:creationId xmlns:a16="http://schemas.microsoft.com/office/drawing/2014/main" id="{4D4A5F27-0BA8-8915-9DCC-12F1B85C779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98524" y="1010357"/>
            <a:ext cx="47625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3" name="Group 132">
            <a:extLst>
              <a:ext uri="{FF2B5EF4-FFF2-40B4-BE49-F238E27FC236}">
                <a16:creationId xmlns:a16="http://schemas.microsoft.com/office/drawing/2014/main" id="{623AD958-8349-ACE3-960D-6BB05010917D}"/>
              </a:ext>
            </a:extLst>
          </p:cNvPr>
          <p:cNvGrpSpPr>
            <a:grpSpLocks/>
          </p:cNvGrpSpPr>
          <p:nvPr/>
        </p:nvGrpSpPr>
        <p:grpSpPr bwMode="auto">
          <a:xfrm>
            <a:off x="5509599" y="1042107"/>
            <a:ext cx="107950" cy="107950"/>
            <a:chOff x="10547" y="11840"/>
            <a:chExt cx="143" cy="143"/>
          </a:xfrm>
        </p:grpSpPr>
        <p:sp>
          <p:nvSpPr>
            <p:cNvPr id="214" name="Oval 134">
              <a:extLst>
                <a:ext uri="{FF2B5EF4-FFF2-40B4-BE49-F238E27FC236}">
                  <a16:creationId xmlns:a16="http://schemas.microsoft.com/office/drawing/2014/main" id="{B9D3448D-4731-7DD4-1D3F-2C27CD9C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AutoShape 133">
              <a:extLst>
                <a:ext uri="{FF2B5EF4-FFF2-40B4-BE49-F238E27FC236}">
                  <a16:creationId xmlns:a16="http://schemas.microsoft.com/office/drawing/2014/main" id="{F38E14C9-0AC9-CBAA-E306-790E59ED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6" name="Group 128">
            <a:extLst>
              <a:ext uri="{FF2B5EF4-FFF2-40B4-BE49-F238E27FC236}">
                <a16:creationId xmlns:a16="http://schemas.microsoft.com/office/drawing/2014/main" id="{F6CBC7F7-22D2-91E3-F2FE-5BA2DEDA9515}"/>
              </a:ext>
            </a:extLst>
          </p:cNvPr>
          <p:cNvGrpSpPr>
            <a:grpSpLocks/>
          </p:cNvGrpSpPr>
          <p:nvPr/>
        </p:nvGrpSpPr>
        <p:grpSpPr bwMode="auto">
          <a:xfrm>
            <a:off x="4763474" y="1043695"/>
            <a:ext cx="103187" cy="103187"/>
            <a:chOff x="10956" y="11851"/>
            <a:chExt cx="143" cy="143"/>
          </a:xfrm>
        </p:grpSpPr>
        <p:sp>
          <p:nvSpPr>
            <p:cNvPr id="217" name="Oval 131">
              <a:extLst>
                <a:ext uri="{FF2B5EF4-FFF2-40B4-BE49-F238E27FC236}">
                  <a16:creationId xmlns:a16="http://schemas.microsoft.com/office/drawing/2014/main" id="{BE638B10-FBAE-6406-5175-CE4A140A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AutoShape 130">
              <a:extLst>
                <a:ext uri="{FF2B5EF4-FFF2-40B4-BE49-F238E27FC236}">
                  <a16:creationId xmlns:a16="http://schemas.microsoft.com/office/drawing/2014/main" id="{054704AF-BC73-3842-DD9B-CF2E11CA5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AutoShape 129">
              <a:extLst>
                <a:ext uri="{FF2B5EF4-FFF2-40B4-BE49-F238E27FC236}">
                  <a16:creationId xmlns:a16="http://schemas.microsoft.com/office/drawing/2014/main" id="{5306B693-97F9-820C-FBFB-14986FFD22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26D63E0-6AD3-9DA8-4264-E390739A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AC22EC6-0AB8-BAF1-418E-06B7E52CD8CE}"/>
              </a:ext>
            </a:extLst>
          </p:cNvPr>
          <p:cNvGrpSpPr>
            <a:grpSpLocks/>
          </p:cNvGrpSpPr>
          <p:nvPr/>
        </p:nvGrpSpPr>
        <p:grpSpPr bwMode="auto">
          <a:xfrm>
            <a:off x="6067638" y="2038874"/>
            <a:ext cx="1057275" cy="1438275"/>
            <a:chOff x="13554" y="10710"/>
            <a:chExt cx="1664" cy="2266"/>
          </a:xfrm>
        </p:grpSpPr>
        <p:sp>
          <p:nvSpPr>
            <p:cNvPr id="224" name="Line 270">
              <a:extLst>
                <a:ext uri="{FF2B5EF4-FFF2-40B4-BE49-F238E27FC236}">
                  <a16:creationId xmlns:a16="http://schemas.microsoft.com/office/drawing/2014/main" id="{EEE94451-887C-2DFA-A602-06B2386A7D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Oval 269">
              <a:extLst>
                <a:ext uri="{FF2B5EF4-FFF2-40B4-BE49-F238E27FC236}">
                  <a16:creationId xmlns:a16="http://schemas.microsoft.com/office/drawing/2014/main" id="{E52033D7-FF7F-5BFD-365B-792109F2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268">
              <a:extLst>
                <a:ext uri="{FF2B5EF4-FFF2-40B4-BE49-F238E27FC236}">
                  <a16:creationId xmlns:a16="http://schemas.microsoft.com/office/drawing/2014/main" id="{C7065554-2795-A457-51AF-7B8F3A15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267">
              <a:extLst>
                <a:ext uri="{FF2B5EF4-FFF2-40B4-BE49-F238E27FC236}">
                  <a16:creationId xmlns:a16="http://schemas.microsoft.com/office/drawing/2014/main" id="{A5B97994-E5C7-547E-E8E8-63E5E0F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266">
              <a:extLst>
                <a:ext uri="{FF2B5EF4-FFF2-40B4-BE49-F238E27FC236}">
                  <a16:creationId xmlns:a16="http://schemas.microsoft.com/office/drawing/2014/main" id="{3FCACCAB-608F-4E82-AA46-858C44B2D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265">
              <a:extLst>
                <a:ext uri="{FF2B5EF4-FFF2-40B4-BE49-F238E27FC236}">
                  <a16:creationId xmlns:a16="http://schemas.microsoft.com/office/drawing/2014/main" id="{ABA8AB98-8797-42D8-3A64-988965B2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ED890283-55E9-BC67-F147-9423ABA7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263">
              <a:extLst>
                <a:ext uri="{FF2B5EF4-FFF2-40B4-BE49-F238E27FC236}">
                  <a16:creationId xmlns:a16="http://schemas.microsoft.com/office/drawing/2014/main" id="{9ADA1A7C-FB73-6985-6D28-ECFA208E9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262">
              <a:extLst>
                <a:ext uri="{FF2B5EF4-FFF2-40B4-BE49-F238E27FC236}">
                  <a16:creationId xmlns:a16="http://schemas.microsoft.com/office/drawing/2014/main" id="{289CEFA6-D4EC-7516-70F3-4F42DE57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261">
              <a:extLst>
                <a:ext uri="{FF2B5EF4-FFF2-40B4-BE49-F238E27FC236}">
                  <a16:creationId xmlns:a16="http://schemas.microsoft.com/office/drawing/2014/main" id="{D1F337C6-5243-072E-083B-173B53120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260">
              <a:extLst>
                <a:ext uri="{FF2B5EF4-FFF2-40B4-BE49-F238E27FC236}">
                  <a16:creationId xmlns:a16="http://schemas.microsoft.com/office/drawing/2014/main" id="{11AD841F-ACF0-658F-D7E5-D1E6855C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259">
              <a:extLst>
                <a:ext uri="{FF2B5EF4-FFF2-40B4-BE49-F238E27FC236}">
                  <a16:creationId xmlns:a16="http://schemas.microsoft.com/office/drawing/2014/main" id="{68F51EDE-B986-EAF3-34D3-7BAFC17BC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0B3DE514-E0D3-2A90-C416-4E2F4720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Line 257">
              <a:extLst>
                <a:ext uri="{FF2B5EF4-FFF2-40B4-BE49-F238E27FC236}">
                  <a16:creationId xmlns:a16="http://schemas.microsoft.com/office/drawing/2014/main" id="{1C5F3E3D-93FF-8441-8F6F-EEA44CFC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Line 256">
              <a:extLst>
                <a:ext uri="{FF2B5EF4-FFF2-40B4-BE49-F238E27FC236}">
                  <a16:creationId xmlns:a16="http://schemas.microsoft.com/office/drawing/2014/main" id="{3823B5C8-BDDD-DB70-F095-4F86E0F50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Line 255">
              <a:extLst>
                <a:ext uri="{FF2B5EF4-FFF2-40B4-BE49-F238E27FC236}">
                  <a16:creationId xmlns:a16="http://schemas.microsoft.com/office/drawing/2014/main" id="{51B62D53-F893-AA8B-8B6D-D5A6C93AB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Line 254">
              <a:extLst>
                <a:ext uri="{FF2B5EF4-FFF2-40B4-BE49-F238E27FC236}">
                  <a16:creationId xmlns:a16="http://schemas.microsoft.com/office/drawing/2014/main" id="{B4DC56EA-CC71-06F3-1675-D080F9CD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Line 253">
              <a:extLst>
                <a:ext uri="{FF2B5EF4-FFF2-40B4-BE49-F238E27FC236}">
                  <a16:creationId xmlns:a16="http://schemas.microsoft.com/office/drawing/2014/main" id="{AFF252C7-1D29-CC2A-C612-3ED81550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Line 252">
              <a:extLst>
                <a:ext uri="{FF2B5EF4-FFF2-40B4-BE49-F238E27FC236}">
                  <a16:creationId xmlns:a16="http://schemas.microsoft.com/office/drawing/2014/main" id="{A21AC6B3-AF67-566E-62A9-D2F60FFB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Line 251">
              <a:extLst>
                <a:ext uri="{FF2B5EF4-FFF2-40B4-BE49-F238E27FC236}">
                  <a16:creationId xmlns:a16="http://schemas.microsoft.com/office/drawing/2014/main" id="{6BF81712-356D-BB0F-2E7A-664461F86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Line 250">
              <a:extLst>
                <a:ext uri="{FF2B5EF4-FFF2-40B4-BE49-F238E27FC236}">
                  <a16:creationId xmlns:a16="http://schemas.microsoft.com/office/drawing/2014/main" id="{B8BC4E84-4A93-2927-22C5-0660E3D1C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Line 249">
              <a:extLst>
                <a:ext uri="{FF2B5EF4-FFF2-40B4-BE49-F238E27FC236}">
                  <a16:creationId xmlns:a16="http://schemas.microsoft.com/office/drawing/2014/main" id="{19B84D7B-29F2-F86A-2A12-F14D6DD4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Line 248">
              <a:extLst>
                <a:ext uri="{FF2B5EF4-FFF2-40B4-BE49-F238E27FC236}">
                  <a16:creationId xmlns:a16="http://schemas.microsoft.com/office/drawing/2014/main" id="{7183500F-16B3-4F88-35D3-E57CDFDE5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Line 247">
              <a:extLst>
                <a:ext uri="{FF2B5EF4-FFF2-40B4-BE49-F238E27FC236}">
                  <a16:creationId xmlns:a16="http://schemas.microsoft.com/office/drawing/2014/main" id="{885E0066-4059-ED60-1511-9C68C9C7A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C30832BE-4D59-99EE-FD48-41BDDBE9B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245">
              <a:extLst>
                <a:ext uri="{FF2B5EF4-FFF2-40B4-BE49-F238E27FC236}">
                  <a16:creationId xmlns:a16="http://schemas.microsoft.com/office/drawing/2014/main" id="{2AB192DE-F79C-B6F1-BD60-09AABE6D64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244">
              <a:extLst>
                <a:ext uri="{FF2B5EF4-FFF2-40B4-BE49-F238E27FC236}">
                  <a16:creationId xmlns:a16="http://schemas.microsoft.com/office/drawing/2014/main" id="{7D8FAF90-AD4D-D065-57DF-EC5898D70D3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243">
              <a:extLst>
                <a:ext uri="{FF2B5EF4-FFF2-40B4-BE49-F238E27FC236}">
                  <a16:creationId xmlns:a16="http://schemas.microsoft.com/office/drawing/2014/main" id="{6540539D-3D6B-DD48-5381-6CE44BEBFFD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242">
              <a:extLst>
                <a:ext uri="{FF2B5EF4-FFF2-40B4-BE49-F238E27FC236}">
                  <a16:creationId xmlns:a16="http://schemas.microsoft.com/office/drawing/2014/main" id="{03526A16-0A8A-18DC-C2B8-C6F6B3BFCC4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241">
              <a:extLst>
                <a:ext uri="{FF2B5EF4-FFF2-40B4-BE49-F238E27FC236}">
                  <a16:creationId xmlns:a16="http://schemas.microsoft.com/office/drawing/2014/main" id="{2A831005-FF47-164E-D197-F05BB927A6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240">
              <a:extLst>
                <a:ext uri="{FF2B5EF4-FFF2-40B4-BE49-F238E27FC236}">
                  <a16:creationId xmlns:a16="http://schemas.microsoft.com/office/drawing/2014/main" id="{59B0022E-9CFA-D441-F7F9-A08122ACB2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:a16="http://schemas.microsoft.com/office/drawing/2014/main" id="{7198628C-C9C5-5A44-6FED-BBE07527A8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64F79174-793E-B33F-F21F-B98ECC3795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237">
              <a:extLst>
                <a:ext uri="{FF2B5EF4-FFF2-40B4-BE49-F238E27FC236}">
                  <a16:creationId xmlns:a16="http://schemas.microsoft.com/office/drawing/2014/main" id="{8D6A3958-1F39-7AB5-F670-A7FCF96C4D9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236">
              <a:extLst>
                <a:ext uri="{FF2B5EF4-FFF2-40B4-BE49-F238E27FC236}">
                  <a16:creationId xmlns:a16="http://schemas.microsoft.com/office/drawing/2014/main" id="{A64D9E53-AB07-7571-75CA-76E6C02396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E61302CF-595D-ACE9-E1C4-397F5BBA3F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Line 234">
              <a:extLst>
                <a:ext uri="{FF2B5EF4-FFF2-40B4-BE49-F238E27FC236}">
                  <a16:creationId xmlns:a16="http://schemas.microsoft.com/office/drawing/2014/main" id="{C646A226-6944-31DF-06D3-783BDCE8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Line 233">
              <a:extLst>
                <a:ext uri="{FF2B5EF4-FFF2-40B4-BE49-F238E27FC236}">
                  <a16:creationId xmlns:a16="http://schemas.microsoft.com/office/drawing/2014/main" id="{DF5AE4D4-DCD5-8193-ACC0-9ADB2F473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Line 232">
              <a:extLst>
                <a:ext uri="{FF2B5EF4-FFF2-40B4-BE49-F238E27FC236}">
                  <a16:creationId xmlns:a16="http://schemas.microsoft.com/office/drawing/2014/main" id="{7F53F38B-5901-5C95-3FA0-F9A53C67B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Line 231">
              <a:extLst>
                <a:ext uri="{FF2B5EF4-FFF2-40B4-BE49-F238E27FC236}">
                  <a16:creationId xmlns:a16="http://schemas.microsoft.com/office/drawing/2014/main" id="{450A9470-0638-1803-C5F1-454F4B73F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Line 230">
              <a:extLst>
                <a:ext uri="{FF2B5EF4-FFF2-40B4-BE49-F238E27FC236}">
                  <a16:creationId xmlns:a16="http://schemas.microsoft.com/office/drawing/2014/main" id="{4462CF96-0677-91E7-54AD-DB16EF015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Line 229">
              <a:extLst>
                <a:ext uri="{FF2B5EF4-FFF2-40B4-BE49-F238E27FC236}">
                  <a16:creationId xmlns:a16="http://schemas.microsoft.com/office/drawing/2014/main" id="{21635395-7051-E73E-D9CC-C63D31092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Line 228">
              <a:extLst>
                <a:ext uri="{FF2B5EF4-FFF2-40B4-BE49-F238E27FC236}">
                  <a16:creationId xmlns:a16="http://schemas.microsoft.com/office/drawing/2014/main" id="{FD6EDE49-64D1-68F1-DC57-CC895025E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Line 227">
              <a:extLst>
                <a:ext uri="{FF2B5EF4-FFF2-40B4-BE49-F238E27FC236}">
                  <a16:creationId xmlns:a16="http://schemas.microsoft.com/office/drawing/2014/main" id="{80028ACE-30A7-9BD2-B78F-475CAC276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Line 226">
              <a:extLst>
                <a:ext uri="{FF2B5EF4-FFF2-40B4-BE49-F238E27FC236}">
                  <a16:creationId xmlns:a16="http://schemas.microsoft.com/office/drawing/2014/main" id="{1A4ABC67-83F3-7407-0368-791BC9992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Line 225">
              <a:extLst>
                <a:ext uri="{FF2B5EF4-FFF2-40B4-BE49-F238E27FC236}">
                  <a16:creationId xmlns:a16="http://schemas.microsoft.com/office/drawing/2014/main" id="{A15DC9FC-897E-FE91-9A09-7CF8A47D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Line 224">
              <a:extLst>
                <a:ext uri="{FF2B5EF4-FFF2-40B4-BE49-F238E27FC236}">
                  <a16:creationId xmlns:a16="http://schemas.microsoft.com/office/drawing/2014/main" id="{34C6E8EC-EEE7-451D-00ED-22D4BD669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Line 223">
              <a:extLst>
                <a:ext uri="{FF2B5EF4-FFF2-40B4-BE49-F238E27FC236}">
                  <a16:creationId xmlns:a16="http://schemas.microsoft.com/office/drawing/2014/main" id="{EF54103B-98BC-588C-5E04-D8C7CDF1F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2" name="Group 275">
            <a:extLst>
              <a:ext uri="{FF2B5EF4-FFF2-40B4-BE49-F238E27FC236}">
                <a16:creationId xmlns:a16="http://schemas.microsoft.com/office/drawing/2014/main" id="{9A26B1E3-5FF6-3795-3A59-6EE5481FAF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35751" y="2038874"/>
            <a:ext cx="1057275" cy="1438275"/>
            <a:chOff x="13554" y="10710"/>
            <a:chExt cx="1664" cy="2266"/>
          </a:xfrm>
        </p:grpSpPr>
        <p:sp>
          <p:nvSpPr>
            <p:cNvPr id="273" name="Line 323">
              <a:extLst>
                <a:ext uri="{FF2B5EF4-FFF2-40B4-BE49-F238E27FC236}">
                  <a16:creationId xmlns:a16="http://schemas.microsoft.com/office/drawing/2014/main" id="{D673B947-818F-57A2-DB93-3A7ACC6EA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Oval 322">
              <a:extLst>
                <a:ext uri="{FF2B5EF4-FFF2-40B4-BE49-F238E27FC236}">
                  <a16:creationId xmlns:a16="http://schemas.microsoft.com/office/drawing/2014/main" id="{FE7EEE3E-B238-5B53-92F0-A703EB87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321">
              <a:extLst>
                <a:ext uri="{FF2B5EF4-FFF2-40B4-BE49-F238E27FC236}">
                  <a16:creationId xmlns:a16="http://schemas.microsoft.com/office/drawing/2014/main" id="{5BD2362D-4D3E-FFBA-C2F6-DD969B9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320">
              <a:extLst>
                <a:ext uri="{FF2B5EF4-FFF2-40B4-BE49-F238E27FC236}">
                  <a16:creationId xmlns:a16="http://schemas.microsoft.com/office/drawing/2014/main" id="{32FA4409-8FD3-19B2-DAB4-47E95775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319">
              <a:extLst>
                <a:ext uri="{FF2B5EF4-FFF2-40B4-BE49-F238E27FC236}">
                  <a16:creationId xmlns:a16="http://schemas.microsoft.com/office/drawing/2014/main" id="{A9E5E641-84F1-1A6F-33F2-46D06221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318">
              <a:extLst>
                <a:ext uri="{FF2B5EF4-FFF2-40B4-BE49-F238E27FC236}">
                  <a16:creationId xmlns:a16="http://schemas.microsoft.com/office/drawing/2014/main" id="{3BE48F51-7C57-44AD-B80E-872F234E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317">
              <a:extLst>
                <a:ext uri="{FF2B5EF4-FFF2-40B4-BE49-F238E27FC236}">
                  <a16:creationId xmlns:a16="http://schemas.microsoft.com/office/drawing/2014/main" id="{34BBCC30-2219-57B8-650E-022A4013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316">
              <a:extLst>
                <a:ext uri="{FF2B5EF4-FFF2-40B4-BE49-F238E27FC236}">
                  <a16:creationId xmlns:a16="http://schemas.microsoft.com/office/drawing/2014/main" id="{94E860FE-312F-B08C-FD90-8AF88749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315">
              <a:extLst>
                <a:ext uri="{FF2B5EF4-FFF2-40B4-BE49-F238E27FC236}">
                  <a16:creationId xmlns:a16="http://schemas.microsoft.com/office/drawing/2014/main" id="{5875EA49-AE38-C910-9369-F8AE4798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314">
              <a:extLst>
                <a:ext uri="{FF2B5EF4-FFF2-40B4-BE49-F238E27FC236}">
                  <a16:creationId xmlns:a16="http://schemas.microsoft.com/office/drawing/2014/main" id="{172D5CF1-FB2F-7672-E3DD-A60646844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313">
              <a:extLst>
                <a:ext uri="{FF2B5EF4-FFF2-40B4-BE49-F238E27FC236}">
                  <a16:creationId xmlns:a16="http://schemas.microsoft.com/office/drawing/2014/main" id="{FE2A2023-74CA-4CDA-B911-24CC080A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312">
              <a:extLst>
                <a:ext uri="{FF2B5EF4-FFF2-40B4-BE49-F238E27FC236}">
                  <a16:creationId xmlns:a16="http://schemas.microsoft.com/office/drawing/2014/main" id="{45E97FDD-E3D1-D300-738F-237779C3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311">
              <a:extLst>
                <a:ext uri="{FF2B5EF4-FFF2-40B4-BE49-F238E27FC236}">
                  <a16:creationId xmlns:a16="http://schemas.microsoft.com/office/drawing/2014/main" id="{75279737-1572-BF7E-DF9A-8CB19B37A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Line 310">
              <a:extLst>
                <a:ext uri="{FF2B5EF4-FFF2-40B4-BE49-F238E27FC236}">
                  <a16:creationId xmlns:a16="http://schemas.microsoft.com/office/drawing/2014/main" id="{4BB86BCE-CB89-6EAC-9EF8-6430F0B6D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Line 309">
              <a:extLst>
                <a:ext uri="{FF2B5EF4-FFF2-40B4-BE49-F238E27FC236}">
                  <a16:creationId xmlns:a16="http://schemas.microsoft.com/office/drawing/2014/main" id="{DFD15C3A-4608-5DFE-09BB-B62611752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Line 308">
              <a:extLst>
                <a:ext uri="{FF2B5EF4-FFF2-40B4-BE49-F238E27FC236}">
                  <a16:creationId xmlns:a16="http://schemas.microsoft.com/office/drawing/2014/main" id="{2FC31E39-F779-75C8-7F2C-7172827EC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Line 307">
              <a:extLst>
                <a:ext uri="{FF2B5EF4-FFF2-40B4-BE49-F238E27FC236}">
                  <a16:creationId xmlns:a16="http://schemas.microsoft.com/office/drawing/2014/main" id="{8C6E6073-DD63-28C3-1C17-40E5EB0F7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Line 306">
              <a:extLst>
                <a:ext uri="{FF2B5EF4-FFF2-40B4-BE49-F238E27FC236}">
                  <a16:creationId xmlns:a16="http://schemas.microsoft.com/office/drawing/2014/main" id="{A9513C66-4B04-95F3-7A66-4397AFBCF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Line 305">
              <a:extLst>
                <a:ext uri="{FF2B5EF4-FFF2-40B4-BE49-F238E27FC236}">
                  <a16:creationId xmlns:a16="http://schemas.microsoft.com/office/drawing/2014/main" id="{22385603-C129-2DFD-F68A-A4FBD45AA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Line 304">
              <a:extLst>
                <a:ext uri="{FF2B5EF4-FFF2-40B4-BE49-F238E27FC236}">
                  <a16:creationId xmlns:a16="http://schemas.microsoft.com/office/drawing/2014/main" id="{097A2BB7-915F-4FBC-AF11-1027D8C39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Line 303">
              <a:extLst>
                <a:ext uri="{FF2B5EF4-FFF2-40B4-BE49-F238E27FC236}">
                  <a16:creationId xmlns:a16="http://schemas.microsoft.com/office/drawing/2014/main" id="{B608A6B7-A876-9734-CC74-30D8F1CF6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Line 302">
              <a:extLst>
                <a:ext uri="{FF2B5EF4-FFF2-40B4-BE49-F238E27FC236}">
                  <a16:creationId xmlns:a16="http://schemas.microsoft.com/office/drawing/2014/main" id="{18504139-1995-ACAD-D503-DEC6F5525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Line 301">
              <a:extLst>
                <a:ext uri="{FF2B5EF4-FFF2-40B4-BE49-F238E27FC236}">
                  <a16:creationId xmlns:a16="http://schemas.microsoft.com/office/drawing/2014/main" id="{1D1F86E1-0DD5-D1AF-3EF9-B056533D4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Line 300">
              <a:extLst>
                <a:ext uri="{FF2B5EF4-FFF2-40B4-BE49-F238E27FC236}">
                  <a16:creationId xmlns:a16="http://schemas.microsoft.com/office/drawing/2014/main" id="{46D768F8-EB38-2576-C79E-4223661C3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Line 299">
              <a:extLst>
                <a:ext uri="{FF2B5EF4-FFF2-40B4-BE49-F238E27FC236}">
                  <a16:creationId xmlns:a16="http://schemas.microsoft.com/office/drawing/2014/main" id="{51AB2F68-311E-804B-75B7-845BD1C51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298">
              <a:extLst>
                <a:ext uri="{FF2B5EF4-FFF2-40B4-BE49-F238E27FC236}">
                  <a16:creationId xmlns:a16="http://schemas.microsoft.com/office/drawing/2014/main" id="{F043FC2E-DCF6-4E74-B865-DDF8D6DF7B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97">
              <a:extLst>
                <a:ext uri="{FF2B5EF4-FFF2-40B4-BE49-F238E27FC236}">
                  <a16:creationId xmlns:a16="http://schemas.microsoft.com/office/drawing/2014/main" id="{310A60DA-F3AA-002C-CD58-08936B615A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296">
              <a:extLst>
                <a:ext uri="{FF2B5EF4-FFF2-40B4-BE49-F238E27FC236}">
                  <a16:creationId xmlns:a16="http://schemas.microsoft.com/office/drawing/2014/main" id="{B788CDE8-6B07-7F2D-B3AC-3209649BCA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295">
              <a:extLst>
                <a:ext uri="{FF2B5EF4-FFF2-40B4-BE49-F238E27FC236}">
                  <a16:creationId xmlns:a16="http://schemas.microsoft.com/office/drawing/2014/main" id="{F33E7721-F796-F450-2DC9-00C9FD84A0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294">
              <a:extLst>
                <a:ext uri="{FF2B5EF4-FFF2-40B4-BE49-F238E27FC236}">
                  <a16:creationId xmlns:a16="http://schemas.microsoft.com/office/drawing/2014/main" id="{37E1BD8B-9361-9330-0F1C-421609C254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293">
              <a:extLst>
                <a:ext uri="{FF2B5EF4-FFF2-40B4-BE49-F238E27FC236}">
                  <a16:creationId xmlns:a16="http://schemas.microsoft.com/office/drawing/2014/main" id="{E65468C1-9AA1-9AC4-37D3-7D976C606B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292">
              <a:extLst>
                <a:ext uri="{FF2B5EF4-FFF2-40B4-BE49-F238E27FC236}">
                  <a16:creationId xmlns:a16="http://schemas.microsoft.com/office/drawing/2014/main" id="{6EA8640B-0E5E-DC83-7F09-A48485B82A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0FDCFA28-47AC-7D7A-1725-2C7AA83DF5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6" name="Freeform 290">
              <a:extLst>
                <a:ext uri="{FF2B5EF4-FFF2-40B4-BE49-F238E27FC236}">
                  <a16:creationId xmlns:a16="http://schemas.microsoft.com/office/drawing/2014/main" id="{60BD7CA1-3F13-2CC1-CA80-D0C93E1BE1F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01E6284C-263F-BF57-35F1-D63DBDE276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288">
              <a:extLst>
                <a:ext uri="{FF2B5EF4-FFF2-40B4-BE49-F238E27FC236}">
                  <a16:creationId xmlns:a16="http://schemas.microsoft.com/office/drawing/2014/main" id="{E4F47700-0F68-3F5E-9FA4-D107D5B5715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Line 287">
              <a:extLst>
                <a:ext uri="{FF2B5EF4-FFF2-40B4-BE49-F238E27FC236}">
                  <a16:creationId xmlns:a16="http://schemas.microsoft.com/office/drawing/2014/main" id="{38914EB2-7A79-052D-88FA-68E84996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Line 286">
              <a:extLst>
                <a:ext uri="{FF2B5EF4-FFF2-40B4-BE49-F238E27FC236}">
                  <a16:creationId xmlns:a16="http://schemas.microsoft.com/office/drawing/2014/main" id="{F52A39D5-E906-CB75-DB0A-BA7B05CC4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Line 285">
              <a:extLst>
                <a:ext uri="{FF2B5EF4-FFF2-40B4-BE49-F238E27FC236}">
                  <a16:creationId xmlns:a16="http://schemas.microsoft.com/office/drawing/2014/main" id="{923C38E3-B232-508A-D84B-9F61F133D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Line 284">
              <a:extLst>
                <a:ext uri="{FF2B5EF4-FFF2-40B4-BE49-F238E27FC236}">
                  <a16:creationId xmlns:a16="http://schemas.microsoft.com/office/drawing/2014/main" id="{BBFAB41D-4312-40B1-7CFB-2EB27CD1E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Line 283">
              <a:extLst>
                <a:ext uri="{FF2B5EF4-FFF2-40B4-BE49-F238E27FC236}">
                  <a16:creationId xmlns:a16="http://schemas.microsoft.com/office/drawing/2014/main" id="{EE2F8D86-484A-349C-914B-B5341FDAD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Line 282">
              <a:extLst>
                <a:ext uri="{FF2B5EF4-FFF2-40B4-BE49-F238E27FC236}">
                  <a16:creationId xmlns:a16="http://schemas.microsoft.com/office/drawing/2014/main" id="{FF326CA3-85AB-E234-3765-0BB818686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Line 281">
              <a:extLst>
                <a:ext uri="{FF2B5EF4-FFF2-40B4-BE49-F238E27FC236}">
                  <a16:creationId xmlns:a16="http://schemas.microsoft.com/office/drawing/2014/main" id="{5DE67623-DB32-BB56-4120-A3B162760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Line 280">
              <a:extLst>
                <a:ext uri="{FF2B5EF4-FFF2-40B4-BE49-F238E27FC236}">
                  <a16:creationId xmlns:a16="http://schemas.microsoft.com/office/drawing/2014/main" id="{5F513159-383C-BCAE-9C26-DBC4EDE79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Line 279">
              <a:extLst>
                <a:ext uri="{FF2B5EF4-FFF2-40B4-BE49-F238E27FC236}">
                  <a16:creationId xmlns:a16="http://schemas.microsoft.com/office/drawing/2014/main" id="{332A1B0F-AAB3-91B6-5E71-34CB51B6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Line 278">
              <a:extLst>
                <a:ext uri="{FF2B5EF4-FFF2-40B4-BE49-F238E27FC236}">
                  <a16:creationId xmlns:a16="http://schemas.microsoft.com/office/drawing/2014/main" id="{70631647-079D-C0CA-0C08-417B8CFFA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Line 277">
              <a:extLst>
                <a:ext uri="{FF2B5EF4-FFF2-40B4-BE49-F238E27FC236}">
                  <a16:creationId xmlns:a16="http://schemas.microsoft.com/office/drawing/2014/main" id="{EAB08B3E-722A-6BFF-DA69-6A73426C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Line 276">
              <a:extLst>
                <a:ext uri="{FF2B5EF4-FFF2-40B4-BE49-F238E27FC236}">
                  <a16:creationId xmlns:a16="http://schemas.microsoft.com/office/drawing/2014/main" id="{AC04C565-3D74-0F04-4D2B-CD64F7DAB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1" name="Group 271">
            <a:extLst>
              <a:ext uri="{FF2B5EF4-FFF2-40B4-BE49-F238E27FC236}">
                <a16:creationId xmlns:a16="http://schemas.microsoft.com/office/drawing/2014/main" id="{A5E61BB0-278D-1662-FC66-34AC8FD29E30}"/>
              </a:ext>
            </a:extLst>
          </p:cNvPr>
          <p:cNvGrpSpPr>
            <a:grpSpLocks/>
          </p:cNvGrpSpPr>
          <p:nvPr/>
        </p:nvGrpSpPr>
        <p:grpSpPr bwMode="auto">
          <a:xfrm>
            <a:off x="5573926" y="2697687"/>
            <a:ext cx="138112" cy="138112"/>
            <a:chOff x="10956" y="11851"/>
            <a:chExt cx="143" cy="143"/>
          </a:xfrm>
        </p:grpSpPr>
        <p:sp>
          <p:nvSpPr>
            <p:cNvPr id="322" name="Oval 274">
              <a:extLst>
                <a:ext uri="{FF2B5EF4-FFF2-40B4-BE49-F238E27FC236}">
                  <a16:creationId xmlns:a16="http://schemas.microsoft.com/office/drawing/2014/main" id="{62EB01F5-050C-0047-CEB6-FA59255B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AutoShape 273">
              <a:extLst>
                <a:ext uri="{FF2B5EF4-FFF2-40B4-BE49-F238E27FC236}">
                  <a16:creationId xmlns:a16="http://schemas.microsoft.com/office/drawing/2014/main" id="{B5A4D33B-24FB-8B02-E898-39132314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AutoShape 272">
              <a:extLst>
                <a:ext uri="{FF2B5EF4-FFF2-40B4-BE49-F238E27FC236}">
                  <a16:creationId xmlns:a16="http://schemas.microsoft.com/office/drawing/2014/main" id="{578C7AE0-139B-3FF3-5880-E7BA3DDEDB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5" name="Group 218">
            <a:extLst>
              <a:ext uri="{FF2B5EF4-FFF2-40B4-BE49-F238E27FC236}">
                <a16:creationId xmlns:a16="http://schemas.microsoft.com/office/drawing/2014/main" id="{1DF8E104-DF71-C7F5-0496-2AF79F6D7823}"/>
              </a:ext>
            </a:extLst>
          </p:cNvPr>
          <p:cNvGrpSpPr>
            <a:grpSpLocks/>
          </p:cNvGrpSpPr>
          <p:nvPr/>
        </p:nvGrpSpPr>
        <p:grpSpPr bwMode="auto">
          <a:xfrm>
            <a:off x="6332751" y="2689749"/>
            <a:ext cx="138112" cy="138113"/>
            <a:chOff x="10956" y="11851"/>
            <a:chExt cx="143" cy="143"/>
          </a:xfrm>
        </p:grpSpPr>
        <p:sp>
          <p:nvSpPr>
            <p:cNvPr id="326" name="Oval 221">
              <a:extLst>
                <a:ext uri="{FF2B5EF4-FFF2-40B4-BE49-F238E27FC236}">
                  <a16:creationId xmlns:a16="http://schemas.microsoft.com/office/drawing/2014/main" id="{95E291DC-E91D-0768-92DC-F6A25B555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AutoShape 220">
              <a:extLst>
                <a:ext uri="{FF2B5EF4-FFF2-40B4-BE49-F238E27FC236}">
                  <a16:creationId xmlns:a16="http://schemas.microsoft.com/office/drawing/2014/main" id="{F887C80B-6844-6FCE-50A2-66F38550F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AutoShape 219">
              <a:extLst>
                <a:ext uri="{FF2B5EF4-FFF2-40B4-BE49-F238E27FC236}">
                  <a16:creationId xmlns:a16="http://schemas.microsoft.com/office/drawing/2014/main" id="{512BF088-DBBC-2600-5ED7-151FEEB33D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DD3905A8-4E84-FC80-1DC2-531553AA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22DCE56D-BF9D-8CB0-0196-29008E4C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1">
            <a:extLst>
              <a:ext uri="{FF2B5EF4-FFF2-40B4-BE49-F238E27FC236}">
                <a16:creationId xmlns:a16="http://schemas.microsoft.com/office/drawing/2014/main" id="{0F45C18F-C785-2C93-7EC6-D253130D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490965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2">
            <a:extLst>
              <a:ext uri="{FF2B5EF4-FFF2-40B4-BE49-F238E27FC236}">
                <a16:creationId xmlns:a16="http://schemas.microsoft.com/office/drawing/2014/main" id="{A96517A2-A0B6-480B-BD62-DD091BC0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47842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956F1332-4966-4759-22E0-6632915F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585263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D555D21C-A01E-8212-2B91-56A955A3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53208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C8469179-5403-2CC3-7425-4B7FC64F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4922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FED6F6B9-A1DF-681D-6796-A015E9752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539543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19DFD590-BB03-85E1-FE8D-63B20FD8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541289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15B5DCF7-6BCB-9E7E-0637-A0337582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53208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E9F14870-5D3E-8CB6-6236-BFF1DB50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5684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0F63591-03A4-7FBD-DA0E-8748BFAC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4927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2DF39D21-92B8-A74A-DFFA-52DEDFD6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5689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E639D2F-3C1B-5277-E746-3942F899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48255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4FBD7C1-7721-3ED0-07BA-E3E88814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51112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AE6F553-0A05-439D-D565-ACCE0389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55113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1D2CBA1-DF86-2357-1B04-91B6B437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580818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7A3EF82-C249-69F6-1786-F49F8822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58161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839A5658-BF0C-03C6-D405-25EBC5D1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55144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1A1A3813-6FB2-0787-DBA0-11F88995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510809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63B82A5-C90E-7A19-9D94-A7A4E56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482234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FF8BFF0-FD94-2FEB-82F7-6B78D69A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528430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68B1558E-6656-1003-777B-7353E57F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536844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0A99FD97-CF21-55FF-B45F-D045F49FC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89" y="4981096"/>
            <a:ext cx="461963" cy="80010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24D3160E-EE4D-10F6-F3AB-20E349D7C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89" y="4935059"/>
            <a:ext cx="233363" cy="89058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c 8">
            <a:extLst>
              <a:ext uri="{FF2B5EF4-FFF2-40B4-BE49-F238E27FC236}">
                <a16:creationId xmlns:a16="http://schemas.microsoft.com/office/drawing/2014/main" id="{B9D56FE0-5682-C030-51CB-E47AA565BCAD}"/>
              </a:ext>
            </a:extLst>
          </p:cNvPr>
          <p:cNvSpPr>
            <a:spLocks/>
          </p:cNvSpPr>
          <p:nvPr/>
        </p:nvSpPr>
        <p:spPr bwMode="auto">
          <a:xfrm>
            <a:off x="1512952" y="4922359"/>
            <a:ext cx="250825" cy="484187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 7">
            <a:extLst>
              <a:ext uri="{FF2B5EF4-FFF2-40B4-BE49-F238E27FC236}">
                <a16:creationId xmlns:a16="http://schemas.microsoft.com/office/drawing/2014/main" id="{FF3A1D2F-D214-B5AB-5C41-F33AA5D6A11E}"/>
              </a:ext>
            </a:extLst>
          </p:cNvPr>
          <p:cNvSpPr>
            <a:spLocks/>
          </p:cNvSpPr>
          <p:nvPr/>
        </p:nvSpPr>
        <p:spPr bwMode="auto">
          <a:xfrm rot="-10800000">
            <a:off x="1735202" y="5349396"/>
            <a:ext cx="250825" cy="484188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BECEEB5F-F61B-3A5B-F5B1-D98BE2501D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64" y="5104921"/>
            <a:ext cx="109538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7576C152-DA75-3F33-8DCC-9560630E06BC}"/>
              </a:ext>
            </a:extLst>
          </p:cNvPr>
          <p:cNvSpPr>
            <a:spLocks noChangeShapeType="1"/>
          </p:cNvSpPr>
          <p:nvPr/>
        </p:nvSpPr>
        <p:spPr bwMode="auto">
          <a:xfrm rot="-10800000" flipH="1" flipV="1">
            <a:off x="1766952" y="5414484"/>
            <a:ext cx="109537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E4FE49ED-7601-0FE2-3430-86072CB4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77" y="48318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D20CAADE-D0E2-A324-92B3-61B6EEB9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752" y="47810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75F35EE8-0605-3BF2-9391-C36655AD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514" y="583675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">
            <a:extLst>
              <a:ext uri="{FF2B5EF4-FFF2-40B4-BE49-F238E27FC236}">
                <a16:creationId xmlns:a16="http://schemas.microsoft.com/office/drawing/2014/main" id="{9102F4B7-C996-763A-D067-640603403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89" y="576532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56">
            <a:extLst>
              <a:ext uri="{FF2B5EF4-FFF2-40B4-BE49-F238E27FC236}">
                <a16:creationId xmlns:a16="http://schemas.microsoft.com/office/drawing/2014/main" id="{179C2CED-3FFF-2A1E-8F6D-55D48AFF2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061" y="52366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101BC050-0B0C-1A88-5CD2-156A545C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175" y="52049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D030663B-B413-3287-757D-72F7E5DA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23" y="478900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F4E57538-1259-7950-A46C-37EBDB8D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388" y="5446234"/>
            <a:ext cx="2698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9A6ECA08-7282-C3F1-22B1-C02238E2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75" y="52493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3">
            <a:extLst>
              <a:ext uri="{FF2B5EF4-FFF2-40B4-BE49-F238E27FC236}">
                <a16:creationId xmlns:a16="http://schemas.microsoft.com/office/drawing/2014/main" id="{D6D6ED88-7AC0-8884-A6FA-C599BB2F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38" y="519223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C5D0A6A9-443A-6844-8021-5A15E065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850" y="550338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67">
            <a:extLst>
              <a:ext uri="{FF2B5EF4-FFF2-40B4-BE49-F238E27FC236}">
                <a16:creationId xmlns:a16="http://schemas.microsoft.com/office/drawing/2014/main" id="{84D4B77B-B9D9-A286-B49C-3C7F5E8B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3955" y="2265507"/>
            <a:ext cx="2381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06">
            <a:extLst>
              <a:ext uri="{FF2B5EF4-FFF2-40B4-BE49-F238E27FC236}">
                <a16:creationId xmlns:a16="http://schemas.microsoft.com/office/drawing/2014/main" id="{75FEAE18-5823-D9AA-2D61-D2800619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36" y="5330347"/>
            <a:ext cx="4206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6D6A11B2-4E5B-8FC2-E907-E1229A907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46526"/>
              </p:ext>
            </p:extLst>
          </p:nvPr>
        </p:nvGraphicFramePr>
        <p:xfrm>
          <a:off x="8401843" y="5559740"/>
          <a:ext cx="342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603" imgH="317225" progId="Equation.DSMT4">
                  <p:embed/>
                </p:oleObj>
              </mc:Choice>
              <mc:Fallback>
                <p:oleObj name="Equation" r:id="rId2" imgW="342603" imgH="317225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843" y="5559740"/>
                        <a:ext cx="3429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6875AB69-45D6-DC81-2158-9B2B70F24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44391"/>
              </p:ext>
            </p:extLst>
          </p:nvPr>
        </p:nvGraphicFramePr>
        <p:xfrm>
          <a:off x="4072351" y="4726965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164957" progId="Equation.DSMT4">
                  <p:embed/>
                </p:oleObj>
              </mc:Choice>
              <mc:Fallback>
                <p:oleObj name="Equation" r:id="rId4" imgW="190335" imgH="164957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351" y="4726965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54C50B3-E00F-3492-3F8A-5958DDA4A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7618"/>
              </p:ext>
            </p:extLst>
          </p:nvPr>
        </p:nvGraphicFramePr>
        <p:xfrm>
          <a:off x="4927981" y="5485794"/>
          <a:ext cx="430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203112" progId="Equation.DSMT4">
                  <p:embed/>
                </p:oleObj>
              </mc:Choice>
              <mc:Fallback>
                <p:oleObj name="Equation" r:id="rId6" imgW="431613" imgH="203112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981" y="5485794"/>
                        <a:ext cx="4302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7938571-6857-C477-90FA-1A2466A4F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9611"/>
              </p:ext>
            </p:extLst>
          </p:nvPr>
        </p:nvGraphicFramePr>
        <p:xfrm>
          <a:off x="5462175" y="5140649"/>
          <a:ext cx="506413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780" imgH="203112" progId="Equation.DSMT4">
                  <p:embed/>
                </p:oleObj>
              </mc:Choice>
              <mc:Fallback>
                <p:oleObj name="Equation" r:id="rId8" imgW="507780" imgH="20311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175" y="5140649"/>
                        <a:ext cx="506413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CC97084E-9A38-3A79-DCC0-D0AE23E08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78522"/>
              </p:ext>
            </p:extLst>
          </p:nvPr>
        </p:nvGraphicFramePr>
        <p:xfrm>
          <a:off x="5559012" y="542216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713" imgH="203024" progId="Equation.DSMT4">
                  <p:embed/>
                </p:oleObj>
              </mc:Choice>
              <mc:Fallback>
                <p:oleObj name="Equation" r:id="rId10" imgW="215713" imgH="203024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012" y="542216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32">
            <a:extLst>
              <a:ext uri="{FF2B5EF4-FFF2-40B4-BE49-F238E27FC236}">
                <a16:creationId xmlns:a16="http://schemas.microsoft.com/office/drawing/2014/main" id="{7B7911A3-B4F4-54C4-AE35-78A53DEC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49001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103">
            <a:extLst>
              <a:ext uri="{FF2B5EF4-FFF2-40B4-BE49-F238E27FC236}">
                <a16:creationId xmlns:a16="http://schemas.microsoft.com/office/drawing/2014/main" id="{A6113C9A-7539-263C-FA91-0D4053DA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4949347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Text Box 101">
            <a:extLst>
              <a:ext uri="{FF2B5EF4-FFF2-40B4-BE49-F238E27FC236}">
                <a16:creationId xmlns:a16="http://schemas.microsoft.com/office/drawing/2014/main" id="{F0D1DFDF-F933-D36B-EE8B-A664051A2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0">
            <a:extLst>
              <a:ext uri="{FF2B5EF4-FFF2-40B4-BE49-F238E27FC236}">
                <a16:creationId xmlns:a16="http://schemas.microsoft.com/office/drawing/2014/main" id="{8269490A-CF8D-F467-BD77-6D8116D0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99">
            <a:extLst>
              <a:ext uri="{FF2B5EF4-FFF2-40B4-BE49-F238E27FC236}">
                <a16:creationId xmlns:a16="http://schemas.microsoft.com/office/drawing/2014/main" id="{01E2414D-9445-27B2-CA15-E3E7C83CD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522715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98">
            <a:extLst>
              <a:ext uri="{FF2B5EF4-FFF2-40B4-BE49-F238E27FC236}">
                <a16:creationId xmlns:a16="http://schemas.microsoft.com/office/drawing/2014/main" id="{41A5E280-1AB4-4929-897D-9F7C6096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53430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97">
            <a:extLst>
              <a:ext uri="{FF2B5EF4-FFF2-40B4-BE49-F238E27FC236}">
                <a16:creationId xmlns:a16="http://schemas.microsoft.com/office/drawing/2014/main" id="{349EEF63-89D3-6BCC-0011-0B338A28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54589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 Box 96">
            <a:extLst>
              <a:ext uri="{FF2B5EF4-FFF2-40B4-BE49-F238E27FC236}">
                <a16:creationId xmlns:a16="http://schemas.microsoft.com/office/drawing/2014/main" id="{F17606C9-023E-F3C0-5DCA-315F7701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95">
            <a:extLst>
              <a:ext uri="{FF2B5EF4-FFF2-40B4-BE49-F238E27FC236}">
                <a16:creationId xmlns:a16="http://schemas.microsoft.com/office/drawing/2014/main" id="{CA0DF497-A892-6C2C-33C4-EA855DFA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567800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94">
            <a:extLst>
              <a:ext uri="{FF2B5EF4-FFF2-40B4-BE49-F238E27FC236}">
                <a16:creationId xmlns:a16="http://schemas.microsoft.com/office/drawing/2014/main" id="{F214E66A-1928-08D9-CC96-05C4F23A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57764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93">
            <a:extLst>
              <a:ext uri="{FF2B5EF4-FFF2-40B4-BE49-F238E27FC236}">
                <a16:creationId xmlns:a16="http://schemas.microsoft.com/office/drawing/2014/main" id="{C6FD23FD-21E6-F37F-3498-6E02FE5C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582247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 Box 92">
            <a:extLst>
              <a:ext uri="{FF2B5EF4-FFF2-40B4-BE49-F238E27FC236}">
                <a16:creationId xmlns:a16="http://schemas.microsoft.com/office/drawing/2014/main" id="{8B9CE814-3A8E-E2C0-C369-15A903DC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49001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 Box 91">
            <a:extLst>
              <a:ext uri="{FF2B5EF4-FFF2-40B4-BE49-F238E27FC236}">
                <a16:creationId xmlns:a16="http://schemas.microsoft.com/office/drawing/2014/main" id="{05FECDB8-CAAF-9735-584B-969FAF1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90">
            <a:extLst>
              <a:ext uri="{FF2B5EF4-FFF2-40B4-BE49-F238E27FC236}">
                <a16:creationId xmlns:a16="http://schemas.microsoft.com/office/drawing/2014/main" id="{02AE9900-71FA-88BE-C713-436B69B8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 Box 89">
            <a:extLst>
              <a:ext uri="{FF2B5EF4-FFF2-40B4-BE49-F238E27FC236}">
                <a16:creationId xmlns:a16="http://schemas.microsoft.com/office/drawing/2014/main" id="{B15BAFDB-230B-FBCF-DD23-FC7D48ED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522715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88">
            <a:extLst>
              <a:ext uri="{FF2B5EF4-FFF2-40B4-BE49-F238E27FC236}">
                <a16:creationId xmlns:a16="http://schemas.microsoft.com/office/drawing/2014/main" id="{073D5D5D-FD36-F99B-DEB4-74446A2C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534304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87">
            <a:extLst>
              <a:ext uri="{FF2B5EF4-FFF2-40B4-BE49-F238E27FC236}">
                <a16:creationId xmlns:a16="http://schemas.microsoft.com/office/drawing/2014/main" id="{FC1514F9-C8F9-A054-D5BA-A3BB4531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54589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86">
            <a:extLst>
              <a:ext uri="{FF2B5EF4-FFF2-40B4-BE49-F238E27FC236}">
                <a16:creationId xmlns:a16="http://schemas.microsoft.com/office/drawing/2014/main" id="{D40CD37C-702E-55D6-E8C5-D4B6001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85">
            <a:extLst>
              <a:ext uri="{FF2B5EF4-FFF2-40B4-BE49-F238E27FC236}">
                <a16:creationId xmlns:a16="http://schemas.microsoft.com/office/drawing/2014/main" id="{F1CB14A2-160C-3418-FA4E-E605876D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567800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 Box 84">
            <a:extLst>
              <a:ext uri="{FF2B5EF4-FFF2-40B4-BE49-F238E27FC236}">
                <a16:creationId xmlns:a16="http://schemas.microsoft.com/office/drawing/2014/main" id="{DF57080C-672C-9E7F-5CFF-C5B64704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57764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Line 83">
            <a:extLst>
              <a:ext uri="{FF2B5EF4-FFF2-40B4-BE49-F238E27FC236}">
                <a16:creationId xmlns:a16="http://schemas.microsoft.com/office/drawing/2014/main" id="{8B115792-B951-AF10-1B4D-AF09A12F6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5387497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82">
            <a:extLst>
              <a:ext uri="{FF2B5EF4-FFF2-40B4-BE49-F238E27FC236}">
                <a16:creationId xmlns:a16="http://schemas.microsoft.com/office/drawing/2014/main" id="{25097DD4-A81A-6F3F-4274-14B399642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5387497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Text Box 81">
            <a:extLst>
              <a:ext uri="{FF2B5EF4-FFF2-40B4-BE49-F238E27FC236}">
                <a16:creationId xmlns:a16="http://schemas.microsoft.com/office/drawing/2014/main" id="{D92F4ED4-3ED1-BD55-46F4-ADE186B7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54843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3F2CF42E-BE12-7B47-7488-B7C05B7D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76384"/>
            <a:ext cx="0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73">
            <a:extLst>
              <a:ext uri="{FF2B5EF4-FFF2-40B4-BE49-F238E27FC236}">
                <a16:creationId xmlns:a16="http://schemas.microsoft.com/office/drawing/2014/main" id="{9E8A26EF-9454-4FA4-634C-724CE4512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548" y="4809647"/>
            <a:ext cx="0" cy="679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5F3CA9A7-A035-9F64-F9C1-8E4E4C29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148" y="5322409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71">
            <a:extLst>
              <a:ext uri="{FF2B5EF4-FFF2-40B4-BE49-F238E27FC236}">
                <a16:creationId xmlns:a16="http://schemas.microsoft.com/office/drawing/2014/main" id="{CFA82E0C-4883-707E-A9CF-A176B0BEB26D}"/>
              </a:ext>
            </a:extLst>
          </p:cNvPr>
          <p:cNvSpPr>
            <a:spLocks/>
          </p:cNvSpPr>
          <p:nvPr/>
        </p:nvSpPr>
        <p:spPr bwMode="auto">
          <a:xfrm>
            <a:off x="6799198" y="4928709"/>
            <a:ext cx="1527175" cy="387350"/>
          </a:xfrm>
          <a:custGeom>
            <a:avLst/>
            <a:gdLst>
              <a:gd name="T0" fmla="*/ 0 w 2404"/>
              <a:gd name="T1" fmla="*/ 559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9"/>
                </a:moveTo>
                <a:cubicBezTo>
                  <a:pt x="2074" y="552"/>
                  <a:pt x="2062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76D8661B-420B-12A9-1AD5-E0E6615C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375" y="4960459"/>
            <a:ext cx="1104900" cy="423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7CF064BD-7498-01EA-CB61-D7C266314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638" y="4960459"/>
            <a:ext cx="1036637" cy="4222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890FC587-B2E4-500B-ACC3-29C7C6EC7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87497"/>
            <a:ext cx="31115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Arc 76">
            <a:extLst>
              <a:ext uri="{FF2B5EF4-FFF2-40B4-BE49-F238E27FC236}">
                <a16:creationId xmlns:a16="http://schemas.microsoft.com/office/drawing/2014/main" id="{48B4FAD4-D008-AC68-5B35-F07886E866A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008150" y="5303359"/>
            <a:ext cx="182563" cy="82550"/>
          </a:xfrm>
          <a:custGeom>
            <a:avLst/>
            <a:gdLst>
              <a:gd name="G0" fmla="+- 0 0 0"/>
              <a:gd name="G1" fmla="+- 9799 0 0"/>
              <a:gd name="G2" fmla="+- 21600 0 0"/>
              <a:gd name="T0" fmla="*/ 19250 w 21600"/>
              <a:gd name="T1" fmla="*/ 0 h 9799"/>
              <a:gd name="T2" fmla="*/ 21600 w 21600"/>
              <a:gd name="T3" fmla="*/ 9799 h 9799"/>
              <a:gd name="T4" fmla="*/ 0 w 21600"/>
              <a:gd name="T5" fmla="*/ 9799 h 9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99" fill="none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</a:path>
              <a:path w="21600" h="9799" stroke="0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  <a:lnTo>
                  <a:pt x="0" y="97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799750BB-E477-60A8-2DCA-6E3A06194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800" y="5387497"/>
            <a:ext cx="29051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74">
            <a:extLst>
              <a:ext uri="{FF2B5EF4-FFF2-40B4-BE49-F238E27FC236}">
                <a16:creationId xmlns:a16="http://schemas.microsoft.com/office/drawing/2014/main" id="{E06C15E3-F5D9-2A05-B42B-F199BF48CD91}"/>
              </a:ext>
            </a:extLst>
          </p:cNvPr>
          <p:cNvSpPr>
            <a:spLocks noChangeShapeType="1"/>
          </p:cNvSpPr>
          <p:nvPr/>
        </p:nvSpPr>
        <p:spPr bwMode="auto">
          <a:xfrm rot="-16200000">
            <a:off x="5182775" y="5457347"/>
            <a:ext cx="14287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70">
            <a:extLst>
              <a:ext uri="{FF2B5EF4-FFF2-40B4-BE49-F238E27FC236}">
                <a16:creationId xmlns:a16="http://schemas.microsoft.com/office/drawing/2014/main" id="{F7C4F594-9C95-4CDE-DE60-125053B4A331}"/>
              </a:ext>
            </a:extLst>
          </p:cNvPr>
          <p:cNvSpPr>
            <a:spLocks/>
          </p:cNvSpPr>
          <p:nvPr/>
        </p:nvSpPr>
        <p:spPr bwMode="auto">
          <a:xfrm rot="-10800000">
            <a:off x="8327961" y="5323997"/>
            <a:ext cx="1525587" cy="388937"/>
          </a:xfrm>
          <a:custGeom>
            <a:avLst/>
            <a:gdLst>
              <a:gd name="T0" fmla="*/ 0 w 2404"/>
              <a:gd name="T1" fmla="*/ 557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7"/>
                </a:moveTo>
                <a:cubicBezTo>
                  <a:pt x="2074" y="552"/>
                  <a:pt x="2064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87A72785-8073-9929-CCA7-CC097FAD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861" y="5168422"/>
            <a:ext cx="0" cy="41433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2257D3FD-885A-FBC2-97D2-403BA65B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648" y="5046184"/>
            <a:ext cx="0" cy="415925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 Box 131">
            <a:extLst>
              <a:ext uri="{FF2B5EF4-FFF2-40B4-BE49-F238E27FC236}">
                <a16:creationId xmlns:a16="http://schemas.microsoft.com/office/drawing/2014/main" id="{5DB97F4B-943E-C5CB-8952-24584E2C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617" y="2324245"/>
            <a:ext cx="4159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32">
            <a:extLst>
              <a:ext uri="{FF2B5EF4-FFF2-40B4-BE49-F238E27FC236}">
                <a16:creationId xmlns:a16="http://schemas.microsoft.com/office/drawing/2014/main" id="{732523C1-5701-FCB7-78C7-AE097818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33" y="2583077"/>
            <a:ext cx="1555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33">
            <a:extLst>
              <a:ext uri="{FF2B5EF4-FFF2-40B4-BE49-F238E27FC236}">
                <a16:creationId xmlns:a16="http://schemas.microsoft.com/office/drawing/2014/main" id="{2C7B8F1F-72BD-A492-BBEA-4CE5C095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342" y="2492520"/>
            <a:ext cx="2000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35">
            <a:extLst>
              <a:ext uri="{FF2B5EF4-FFF2-40B4-BE49-F238E27FC236}">
                <a16:creationId xmlns:a16="http://schemas.microsoft.com/office/drawing/2014/main" id="{EE3AAA7E-BFBA-A303-53F6-0220B48E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467" y="2954482"/>
            <a:ext cx="2667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37">
            <a:extLst>
              <a:ext uri="{FF2B5EF4-FFF2-40B4-BE49-F238E27FC236}">
                <a16:creationId xmlns:a16="http://schemas.microsoft.com/office/drawing/2014/main" id="{B5C0EEDF-78D1-47C4-1CEA-6F85066DF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267" y="270365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39">
            <a:extLst>
              <a:ext uri="{FF2B5EF4-FFF2-40B4-BE49-F238E27FC236}">
                <a16:creationId xmlns:a16="http://schemas.microsoft.com/office/drawing/2014/main" id="{8FCF43A1-0489-0C75-18DF-39E01CF8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742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0">
            <a:extLst>
              <a:ext uri="{FF2B5EF4-FFF2-40B4-BE49-F238E27FC236}">
                <a16:creationId xmlns:a16="http://schemas.microsoft.com/office/drawing/2014/main" id="{A1E3C2FD-9F7B-F569-F252-CE7B551B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4690" y="2480348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Text Box 141">
            <a:extLst>
              <a:ext uri="{FF2B5EF4-FFF2-40B4-BE49-F238E27FC236}">
                <a16:creationId xmlns:a16="http://schemas.microsoft.com/office/drawing/2014/main" id="{249085C5-BDD4-6D56-BAB6-CEFA5317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897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Text Box 161">
            <a:extLst>
              <a:ext uri="{FF2B5EF4-FFF2-40B4-BE49-F238E27FC236}">
                <a16:creationId xmlns:a16="http://schemas.microsoft.com/office/drawing/2014/main" id="{F4A7C092-C90C-04C1-1B85-BCA8A307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986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6904DBA2-81DD-E58F-F506-4EB82A91F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8103"/>
              </p:ext>
            </p:extLst>
          </p:nvPr>
        </p:nvGraphicFramePr>
        <p:xfrm>
          <a:off x="10300914" y="3051161"/>
          <a:ext cx="484188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391" imgH="165028" progId="Equation.DSMT4">
                  <p:embed/>
                </p:oleObj>
              </mc:Choice>
              <mc:Fallback>
                <p:oleObj name="Equation" r:id="rId12" imgW="482391" imgH="165028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0914" y="3051161"/>
                        <a:ext cx="484188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BF709E99-928C-DBA8-D879-341C22DE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27653"/>
              </p:ext>
            </p:extLst>
          </p:nvPr>
        </p:nvGraphicFramePr>
        <p:xfrm>
          <a:off x="10833627" y="2717722"/>
          <a:ext cx="506413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780" imgH="165028" progId="Equation.DSMT4">
                  <p:embed/>
                </p:oleObj>
              </mc:Choice>
              <mc:Fallback>
                <p:oleObj name="Equation" r:id="rId14" imgW="507780" imgH="165028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627" y="2717722"/>
                        <a:ext cx="506413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4B869133-8BAB-5E4E-1D8A-08B408EB2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03644"/>
              </p:ext>
            </p:extLst>
          </p:nvPr>
        </p:nvGraphicFramePr>
        <p:xfrm>
          <a:off x="10824592" y="2940124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713" imgH="203024" progId="Equation.DSMT4">
                  <p:embed/>
                </p:oleObj>
              </mc:Choice>
              <mc:Fallback>
                <p:oleObj name="Equation" r:id="rId16" imgW="215713" imgH="203024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592" y="2940124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DBCE1658-2B4B-11BA-5587-4F4BC3D00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24249"/>
              </p:ext>
            </p:extLst>
          </p:nvPr>
        </p:nvGraphicFramePr>
        <p:xfrm>
          <a:off x="9327579" y="2298845"/>
          <a:ext cx="3048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36" imgH="164957" progId="Equation.DSMT4">
                  <p:embed/>
                </p:oleObj>
              </mc:Choice>
              <mc:Fallback>
                <p:oleObj name="Equation" r:id="rId18" imgW="304536" imgH="164957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7579" y="2298845"/>
                        <a:ext cx="3048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Line 160">
            <a:extLst>
              <a:ext uri="{FF2B5EF4-FFF2-40B4-BE49-F238E27FC236}">
                <a16:creationId xmlns:a16="http://schemas.microsoft.com/office/drawing/2014/main" id="{688AA856-CFB7-672A-33B2-E69BC1FBA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1892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7" name="Group 156">
            <a:extLst>
              <a:ext uri="{FF2B5EF4-FFF2-40B4-BE49-F238E27FC236}">
                <a16:creationId xmlns:a16="http://schemas.microsoft.com/office/drawing/2014/main" id="{5225FE8B-1D4E-53C3-DA48-6AC7CA88CEBA}"/>
              </a:ext>
            </a:extLst>
          </p:cNvPr>
          <p:cNvGrpSpPr>
            <a:grpSpLocks/>
          </p:cNvGrpSpPr>
          <p:nvPr/>
        </p:nvGrpSpPr>
        <p:grpSpPr bwMode="auto">
          <a:xfrm>
            <a:off x="9697467" y="2284557"/>
            <a:ext cx="819150" cy="1165225"/>
            <a:chOff x="8825" y="9144"/>
            <a:chExt cx="1051" cy="1493"/>
          </a:xfrm>
        </p:grpSpPr>
        <p:sp>
          <p:nvSpPr>
            <p:cNvPr id="108" name="Arc 159">
              <a:extLst>
                <a:ext uri="{FF2B5EF4-FFF2-40B4-BE49-F238E27FC236}">
                  <a16:creationId xmlns:a16="http://schemas.microsoft.com/office/drawing/2014/main" id="{EFDE2FD7-D463-DEFC-E678-5B35FF263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Line 158">
              <a:extLst>
                <a:ext uri="{FF2B5EF4-FFF2-40B4-BE49-F238E27FC236}">
                  <a16:creationId xmlns:a16="http://schemas.microsoft.com/office/drawing/2014/main" id="{693F7BD8-A5F8-BE31-A78D-4AC9180A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Line 157">
              <a:extLst>
                <a:ext uri="{FF2B5EF4-FFF2-40B4-BE49-F238E27FC236}">
                  <a16:creationId xmlns:a16="http://schemas.microsoft.com/office/drawing/2014/main" id="{AB5DD4CD-77A2-F6BB-6A83-DC21279B5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1" name="Line 155">
            <a:extLst>
              <a:ext uri="{FF2B5EF4-FFF2-40B4-BE49-F238E27FC236}">
                <a16:creationId xmlns:a16="http://schemas.microsoft.com/office/drawing/2014/main" id="{AB3910C9-E123-B861-73AB-C5E26AB01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767" y="2468707"/>
            <a:ext cx="708025" cy="3984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154">
            <a:extLst>
              <a:ext uri="{FF2B5EF4-FFF2-40B4-BE49-F238E27FC236}">
                <a16:creationId xmlns:a16="http://schemas.microsoft.com/office/drawing/2014/main" id="{8AF0A22C-E6ED-07B7-997C-95AD0414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255" y="2546495"/>
            <a:ext cx="744537" cy="320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153">
            <a:extLst>
              <a:ext uri="{FF2B5EF4-FFF2-40B4-BE49-F238E27FC236}">
                <a16:creationId xmlns:a16="http://schemas.microsoft.com/office/drawing/2014/main" id="{6C94D2CA-4F10-D5E9-AF55-3F42722CF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2385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152">
            <a:extLst>
              <a:ext uri="{FF2B5EF4-FFF2-40B4-BE49-F238E27FC236}">
                <a16:creationId xmlns:a16="http://schemas.microsoft.com/office/drawing/2014/main" id="{60687ED0-6477-F048-6948-49D43BC1B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9530" y="2513157"/>
            <a:ext cx="63500" cy="269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151">
            <a:extLst>
              <a:ext uri="{FF2B5EF4-FFF2-40B4-BE49-F238E27FC236}">
                <a16:creationId xmlns:a16="http://schemas.microsoft.com/office/drawing/2014/main" id="{D949207A-18B9-6171-BCA7-F969B67BF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155" y="242584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Freeform 150">
            <a:extLst>
              <a:ext uri="{FF2B5EF4-FFF2-40B4-BE49-F238E27FC236}">
                <a16:creationId xmlns:a16="http://schemas.microsoft.com/office/drawing/2014/main" id="{664C0639-04B3-8B09-8A60-73C83DA3202D}"/>
              </a:ext>
            </a:extLst>
          </p:cNvPr>
          <p:cNvSpPr>
            <a:spLocks/>
          </p:cNvSpPr>
          <p:nvPr/>
        </p:nvSpPr>
        <p:spPr bwMode="auto">
          <a:xfrm>
            <a:off x="9595867" y="2389332"/>
            <a:ext cx="150813" cy="84138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Arc 149">
            <a:extLst>
              <a:ext uri="{FF2B5EF4-FFF2-40B4-BE49-F238E27FC236}">
                <a16:creationId xmlns:a16="http://schemas.microsoft.com/office/drawing/2014/main" id="{25F27FD4-3FF6-4D19-4D98-B27C5175C4D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02305" y="2786207"/>
            <a:ext cx="220662" cy="79375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Arc 148">
            <a:extLst>
              <a:ext uri="{FF2B5EF4-FFF2-40B4-BE49-F238E27FC236}">
                <a16:creationId xmlns:a16="http://schemas.microsoft.com/office/drawing/2014/main" id="{9F08D60E-AAEA-C44B-C069-3C3C6E589C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297542" y="2748107"/>
            <a:ext cx="225425" cy="119063"/>
          </a:xfrm>
          <a:custGeom>
            <a:avLst/>
            <a:gdLst>
              <a:gd name="G0" fmla="+- 0 0 0"/>
              <a:gd name="G1" fmla="+- 10481 0 0"/>
              <a:gd name="G2" fmla="+- 21600 0 0"/>
              <a:gd name="T0" fmla="*/ 18887 w 19770"/>
              <a:gd name="T1" fmla="*/ 0 h 10481"/>
              <a:gd name="T2" fmla="*/ 19770 w 19770"/>
              <a:gd name="T3" fmla="*/ 1780 h 10481"/>
              <a:gd name="T4" fmla="*/ 0 w 19770"/>
              <a:gd name="T5" fmla="*/ 10481 h 10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0" h="10481" fill="none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</a:path>
              <a:path w="19770" h="10481" stroke="0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  <a:lnTo>
                  <a:pt x="0" y="1048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Freeform 147">
            <a:extLst>
              <a:ext uri="{FF2B5EF4-FFF2-40B4-BE49-F238E27FC236}">
                <a16:creationId xmlns:a16="http://schemas.microsoft.com/office/drawing/2014/main" id="{6B284C5F-6432-1707-6CA8-009068D9E80E}"/>
              </a:ext>
            </a:extLst>
          </p:cNvPr>
          <p:cNvSpPr>
            <a:spLocks/>
          </p:cNvSpPr>
          <p:nvPr/>
        </p:nvSpPr>
        <p:spPr bwMode="auto">
          <a:xfrm>
            <a:off x="10151492" y="2608407"/>
            <a:ext cx="215900" cy="138113"/>
          </a:xfrm>
          <a:custGeom>
            <a:avLst/>
            <a:gdLst>
              <a:gd name="T0" fmla="*/ 203 w 340"/>
              <a:gd name="T1" fmla="*/ 218 h 218"/>
              <a:gd name="T2" fmla="*/ 23 w 340"/>
              <a:gd name="T3" fmla="*/ 101 h 218"/>
              <a:gd name="T4" fmla="*/ 340 w 340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218">
                <a:moveTo>
                  <a:pt x="203" y="218"/>
                </a:moveTo>
                <a:cubicBezTo>
                  <a:pt x="173" y="199"/>
                  <a:pt x="0" y="137"/>
                  <a:pt x="23" y="101"/>
                </a:cubicBezTo>
                <a:cubicBezTo>
                  <a:pt x="46" y="65"/>
                  <a:pt x="274" y="21"/>
                  <a:pt x="34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146">
            <a:extLst>
              <a:ext uri="{FF2B5EF4-FFF2-40B4-BE49-F238E27FC236}">
                <a16:creationId xmlns:a16="http://schemas.microsoft.com/office/drawing/2014/main" id="{7F48B4CE-3FAF-7AA3-1C95-32512C7B8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1432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145">
            <a:extLst>
              <a:ext uri="{FF2B5EF4-FFF2-40B4-BE49-F238E27FC236}">
                <a16:creationId xmlns:a16="http://schemas.microsoft.com/office/drawing/2014/main" id="{7AA37C7A-3418-CCB0-86DD-200B831CFE3D}"/>
              </a:ext>
            </a:extLst>
          </p:cNvPr>
          <p:cNvSpPr>
            <a:spLocks noChangeShapeType="1"/>
          </p:cNvSpPr>
          <p:nvPr/>
        </p:nvSpPr>
        <p:spPr bwMode="auto">
          <a:xfrm rot="-37800000">
            <a:off x="10433273" y="2950514"/>
            <a:ext cx="16986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Arc 144">
            <a:extLst>
              <a:ext uri="{FF2B5EF4-FFF2-40B4-BE49-F238E27FC236}">
                <a16:creationId xmlns:a16="http://schemas.microsoft.com/office/drawing/2014/main" id="{01AD0683-F0D8-842C-A7F5-E5C44C0FF689}"/>
              </a:ext>
            </a:extLst>
          </p:cNvPr>
          <p:cNvSpPr>
            <a:spLocks/>
          </p:cNvSpPr>
          <p:nvPr/>
        </p:nvSpPr>
        <p:spPr bwMode="auto">
          <a:xfrm flipV="1">
            <a:off x="10511855" y="2870345"/>
            <a:ext cx="161925" cy="57150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Freeform 143">
            <a:extLst>
              <a:ext uri="{FF2B5EF4-FFF2-40B4-BE49-F238E27FC236}">
                <a16:creationId xmlns:a16="http://schemas.microsoft.com/office/drawing/2014/main" id="{69A5BDC6-3096-FF35-44A3-29A495F1DF07}"/>
              </a:ext>
            </a:extLst>
          </p:cNvPr>
          <p:cNvSpPr>
            <a:spLocks/>
          </p:cNvSpPr>
          <p:nvPr/>
        </p:nvSpPr>
        <p:spPr bwMode="auto">
          <a:xfrm>
            <a:off x="10675367" y="2771920"/>
            <a:ext cx="68263" cy="165100"/>
          </a:xfrm>
          <a:custGeom>
            <a:avLst/>
            <a:gdLst>
              <a:gd name="T0" fmla="*/ 26 w 107"/>
              <a:gd name="T1" fmla="*/ 211 h 260"/>
              <a:gd name="T2" fmla="*/ 103 w 107"/>
              <a:gd name="T3" fmla="*/ 225 h 260"/>
              <a:gd name="T4" fmla="*/ 0 w 107"/>
              <a:gd name="T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260">
                <a:moveTo>
                  <a:pt x="26" y="211"/>
                </a:moveTo>
                <a:cubicBezTo>
                  <a:pt x="66" y="235"/>
                  <a:pt x="107" y="260"/>
                  <a:pt x="103" y="225"/>
                </a:cubicBezTo>
                <a:cubicBezTo>
                  <a:pt x="99" y="190"/>
                  <a:pt x="17" y="37"/>
                  <a:pt x="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Arc 142">
            <a:extLst>
              <a:ext uri="{FF2B5EF4-FFF2-40B4-BE49-F238E27FC236}">
                <a16:creationId xmlns:a16="http://schemas.microsoft.com/office/drawing/2014/main" id="{7F69CA93-2040-B1F6-2FC1-B86E1251E595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24530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Oval 31">
            <a:extLst>
              <a:ext uri="{FF2B5EF4-FFF2-40B4-BE49-F238E27FC236}">
                <a16:creationId xmlns:a16="http://schemas.microsoft.com/office/drawing/2014/main" id="{AA8977D1-2727-41AD-6820-07ADC203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174672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 Box 132">
            <a:extLst>
              <a:ext uri="{FF2B5EF4-FFF2-40B4-BE49-F238E27FC236}">
                <a16:creationId xmlns:a16="http://schemas.microsoft.com/office/drawing/2014/main" id="{EE498B2F-09D2-6848-3F66-B1034C92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162131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 Box 29">
            <a:extLst>
              <a:ext uri="{FF2B5EF4-FFF2-40B4-BE49-F238E27FC236}">
                <a16:creationId xmlns:a16="http://schemas.microsoft.com/office/drawing/2014/main" id="{91232856-532C-E55F-3B86-C50E9B09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268970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 Box 28">
            <a:extLst>
              <a:ext uri="{FF2B5EF4-FFF2-40B4-BE49-F238E27FC236}">
                <a16:creationId xmlns:a16="http://schemas.microsoft.com/office/drawing/2014/main" id="{B471F675-19A4-697A-91E5-F2C0C4A2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21578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 Box 27">
            <a:extLst>
              <a:ext uri="{FF2B5EF4-FFF2-40B4-BE49-F238E27FC236}">
                <a16:creationId xmlns:a16="http://schemas.microsoft.com/office/drawing/2014/main" id="{C7538027-45A0-300B-1E34-CBF2B595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1759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Line 26">
            <a:extLst>
              <a:ext uri="{FF2B5EF4-FFF2-40B4-BE49-F238E27FC236}">
                <a16:creationId xmlns:a16="http://schemas.microsoft.com/office/drawing/2014/main" id="{26F8EFF2-AEC2-457E-9C04-05448937A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223250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 Box 25">
            <a:extLst>
              <a:ext uri="{FF2B5EF4-FFF2-40B4-BE49-F238E27FC236}">
                <a16:creationId xmlns:a16="http://schemas.microsoft.com/office/drawing/2014/main" id="{5A207E10-4B1C-4354-D072-CA3E97A4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22499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 Box 24">
            <a:extLst>
              <a:ext uri="{FF2B5EF4-FFF2-40B4-BE49-F238E27FC236}">
                <a16:creationId xmlns:a16="http://schemas.microsoft.com/office/drawing/2014/main" id="{69EFA112-AD81-A8E6-18D9-8DC82E62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21578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 Box 23">
            <a:extLst>
              <a:ext uri="{FF2B5EF4-FFF2-40B4-BE49-F238E27FC236}">
                <a16:creationId xmlns:a16="http://schemas.microsoft.com/office/drawing/2014/main" id="{AEC039E6-38BB-9194-6EF6-DDF46EA7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2521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Box 22">
            <a:extLst>
              <a:ext uri="{FF2B5EF4-FFF2-40B4-BE49-F238E27FC236}">
                <a16:creationId xmlns:a16="http://schemas.microsoft.com/office/drawing/2014/main" id="{FB925E9C-6AC8-7A9A-9E03-9DBDB68B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1764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 Box 21">
            <a:extLst>
              <a:ext uri="{FF2B5EF4-FFF2-40B4-BE49-F238E27FC236}">
                <a16:creationId xmlns:a16="http://schemas.microsoft.com/office/drawing/2014/main" id="{AD12309E-A066-D568-DB71-0DCE78E7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2526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 Box 20">
            <a:extLst>
              <a:ext uri="{FF2B5EF4-FFF2-40B4-BE49-F238E27FC236}">
                <a16:creationId xmlns:a16="http://schemas.microsoft.com/office/drawing/2014/main" id="{A9288967-F81C-04E1-345B-2B6A6935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16625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 Box 19">
            <a:extLst>
              <a:ext uri="{FF2B5EF4-FFF2-40B4-BE49-F238E27FC236}">
                <a16:creationId xmlns:a16="http://schemas.microsoft.com/office/drawing/2014/main" id="{7368F471-6620-1B58-BEE9-BF57EE8F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194834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 Box 18">
            <a:extLst>
              <a:ext uri="{FF2B5EF4-FFF2-40B4-BE49-F238E27FC236}">
                <a16:creationId xmlns:a16="http://schemas.microsoft.com/office/drawing/2014/main" id="{C111D611-7B73-9097-CBD0-ABFC7A65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23483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 Box 17">
            <a:extLst>
              <a:ext uri="{FF2B5EF4-FFF2-40B4-BE49-F238E27FC236}">
                <a16:creationId xmlns:a16="http://schemas.microsoft.com/office/drawing/2014/main" id="{2AFE0164-4C12-A17E-94E9-23045779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264525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 Box 16">
            <a:extLst>
              <a:ext uri="{FF2B5EF4-FFF2-40B4-BE49-F238E27FC236}">
                <a16:creationId xmlns:a16="http://schemas.microsoft.com/office/drawing/2014/main" id="{8AE0262F-E472-BFC8-EABF-3B964EA7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26531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 Box 15">
            <a:extLst>
              <a:ext uri="{FF2B5EF4-FFF2-40B4-BE49-F238E27FC236}">
                <a16:creationId xmlns:a16="http://schemas.microsoft.com/office/drawing/2014/main" id="{686030AD-948D-C01A-7CB3-903839DD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235156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 Box 14">
            <a:extLst>
              <a:ext uri="{FF2B5EF4-FFF2-40B4-BE49-F238E27FC236}">
                <a16:creationId xmlns:a16="http://schemas.microsoft.com/office/drawing/2014/main" id="{B539E34E-93BB-F2A0-4FD5-877B73E6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194516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 Box 13">
            <a:extLst>
              <a:ext uri="{FF2B5EF4-FFF2-40B4-BE49-F238E27FC236}">
                <a16:creationId xmlns:a16="http://schemas.microsoft.com/office/drawing/2014/main" id="{AFAD7EEB-A496-8FCB-D18F-DF66ED92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165941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 Box 12">
            <a:extLst>
              <a:ext uri="{FF2B5EF4-FFF2-40B4-BE49-F238E27FC236}">
                <a16:creationId xmlns:a16="http://schemas.microsoft.com/office/drawing/2014/main" id="{1E819CE4-C9F9-7684-69F7-E5915EF7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212137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1">
            <a:extLst>
              <a:ext uri="{FF2B5EF4-FFF2-40B4-BE49-F238E27FC236}">
                <a16:creationId xmlns:a16="http://schemas.microsoft.com/office/drawing/2014/main" id="{DBC7999D-74B6-49E7-AD65-AA819CBD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220551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 Box 58">
            <a:extLst>
              <a:ext uri="{FF2B5EF4-FFF2-40B4-BE49-F238E27FC236}">
                <a16:creationId xmlns:a16="http://schemas.microsoft.com/office/drawing/2014/main" id="{5A511D5B-7A89-6ACB-4C39-E49E0F672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38" y="2893655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 Box 132">
            <a:extLst>
              <a:ext uri="{FF2B5EF4-FFF2-40B4-BE49-F238E27FC236}">
                <a16:creationId xmlns:a16="http://schemas.microsoft.com/office/drawing/2014/main" id="{43DE879F-A6FF-E8AF-69A4-FD2F03BB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26074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Oval 103">
            <a:extLst>
              <a:ext uri="{FF2B5EF4-FFF2-40B4-BE49-F238E27FC236}">
                <a16:creationId xmlns:a16="http://schemas.microsoft.com/office/drawing/2014/main" id="{FD789CCD-D7EE-81D6-376E-B8736897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2656682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Text Box 101">
            <a:extLst>
              <a:ext uri="{FF2B5EF4-FFF2-40B4-BE49-F238E27FC236}">
                <a16:creationId xmlns:a16="http://schemas.microsoft.com/office/drawing/2014/main" id="{43AA47AF-CF67-07A5-DFA6-0E5BF02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100">
            <a:extLst>
              <a:ext uri="{FF2B5EF4-FFF2-40B4-BE49-F238E27FC236}">
                <a16:creationId xmlns:a16="http://schemas.microsoft.com/office/drawing/2014/main" id="{384B08E2-8BEA-CF87-52F2-73D8366A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Text Box 99">
            <a:extLst>
              <a:ext uri="{FF2B5EF4-FFF2-40B4-BE49-F238E27FC236}">
                <a16:creationId xmlns:a16="http://schemas.microsoft.com/office/drawing/2014/main" id="{82C8F308-4DEB-2203-CD26-BA55328E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293449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Text Box 98">
            <a:extLst>
              <a:ext uri="{FF2B5EF4-FFF2-40B4-BE49-F238E27FC236}">
                <a16:creationId xmlns:a16="http://schemas.microsoft.com/office/drawing/2014/main" id="{8DA72A04-3EF7-1B48-2DC3-75721565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Text Box 97">
            <a:extLst>
              <a:ext uri="{FF2B5EF4-FFF2-40B4-BE49-F238E27FC236}">
                <a16:creationId xmlns:a16="http://schemas.microsoft.com/office/drawing/2014/main" id="{46017F19-65F5-FF7F-064B-A66756C9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96">
            <a:extLst>
              <a:ext uri="{FF2B5EF4-FFF2-40B4-BE49-F238E27FC236}">
                <a16:creationId xmlns:a16="http://schemas.microsoft.com/office/drawing/2014/main" id="{E127135C-6AEF-A1CA-3899-F6416F4D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Text Box 95">
            <a:extLst>
              <a:ext uri="{FF2B5EF4-FFF2-40B4-BE49-F238E27FC236}">
                <a16:creationId xmlns:a16="http://schemas.microsoft.com/office/drawing/2014/main" id="{D0C722ED-824C-A429-3B22-14BF0C91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338534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Text Box 94">
            <a:extLst>
              <a:ext uri="{FF2B5EF4-FFF2-40B4-BE49-F238E27FC236}">
                <a16:creationId xmlns:a16="http://schemas.microsoft.com/office/drawing/2014/main" id="{30B3CFF4-0B53-6BF5-AF84-326032DC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34837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Text Box 93">
            <a:extLst>
              <a:ext uri="{FF2B5EF4-FFF2-40B4-BE49-F238E27FC236}">
                <a16:creationId xmlns:a16="http://schemas.microsoft.com/office/drawing/2014/main" id="{CA1B908D-0D1C-E6D2-1F1C-86126A55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352980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Text Box 92">
            <a:extLst>
              <a:ext uri="{FF2B5EF4-FFF2-40B4-BE49-F238E27FC236}">
                <a16:creationId xmlns:a16="http://schemas.microsoft.com/office/drawing/2014/main" id="{14FAB3D5-23D2-E4EC-C2A5-9EC50389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26074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Text Box 91">
            <a:extLst>
              <a:ext uri="{FF2B5EF4-FFF2-40B4-BE49-F238E27FC236}">
                <a16:creationId xmlns:a16="http://schemas.microsoft.com/office/drawing/2014/main" id="{3BB8F8A1-A2AB-6DE8-8A32-7E129DEE6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Text Box 90">
            <a:extLst>
              <a:ext uri="{FF2B5EF4-FFF2-40B4-BE49-F238E27FC236}">
                <a16:creationId xmlns:a16="http://schemas.microsoft.com/office/drawing/2014/main" id="{AE8FDECA-912B-70AC-A871-ECE76083C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Text Box 89">
            <a:extLst>
              <a:ext uri="{FF2B5EF4-FFF2-40B4-BE49-F238E27FC236}">
                <a16:creationId xmlns:a16="http://schemas.microsoft.com/office/drawing/2014/main" id="{DBBB4A07-5616-C90B-C767-76C19EABA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293449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88">
            <a:extLst>
              <a:ext uri="{FF2B5EF4-FFF2-40B4-BE49-F238E27FC236}">
                <a16:creationId xmlns:a16="http://schemas.microsoft.com/office/drawing/2014/main" id="{D27AE9D9-F79A-71BB-435B-DE1662AE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305038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87">
            <a:extLst>
              <a:ext uri="{FF2B5EF4-FFF2-40B4-BE49-F238E27FC236}">
                <a16:creationId xmlns:a16="http://schemas.microsoft.com/office/drawing/2014/main" id="{47E9EF50-1D37-F966-C4A1-9312A2A5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31662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86">
            <a:extLst>
              <a:ext uri="{FF2B5EF4-FFF2-40B4-BE49-F238E27FC236}">
                <a16:creationId xmlns:a16="http://schemas.microsoft.com/office/drawing/2014/main" id="{2A2CC1AA-13F8-803C-365C-DA911973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Text Box 85">
            <a:extLst>
              <a:ext uri="{FF2B5EF4-FFF2-40B4-BE49-F238E27FC236}">
                <a16:creationId xmlns:a16="http://schemas.microsoft.com/office/drawing/2014/main" id="{FF22F579-99DA-F2FB-B4B1-DA9520A3A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338534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Text Box 84">
            <a:extLst>
              <a:ext uri="{FF2B5EF4-FFF2-40B4-BE49-F238E27FC236}">
                <a16:creationId xmlns:a16="http://schemas.microsoft.com/office/drawing/2014/main" id="{D114FC01-0480-FF39-1D9C-7305FA4D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34837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Line 83">
            <a:extLst>
              <a:ext uri="{FF2B5EF4-FFF2-40B4-BE49-F238E27FC236}">
                <a16:creationId xmlns:a16="http://schemas.microsoft.com/office/drawing/2014/main" id="{956CBB5E-62F5-36BF-62D3-233372AB6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3094832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1" name="Line 82">
            <a:extLst>
              <a:ext uri="{FF2B5EF4-FFF2-40B4-BE49-F238E27FC236}">
                <a16:creationId xmlns:a16="http://schemas.microsoft.com/office/drawing/2014/main" id="{878EDAFE-FC32-2EA9-6ABD-4163B6E96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3094832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2" name="Text Box 81">
            <a:extLst>
              <a:ext uri="{FF2B5EF4-FFF2-40B4-BE49-F238E27FC236}">
                <a16:creationId xmlns:a16="http://schemas.microsoft.com/office/drawing/2014/main" id="{4FB1B2BC-689E-BCC1-8A41-3E689F88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319166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1">
            <a:extLst>
              <a:ext uri="{FF2B5EF4-FFF2-40B4-BE49-F238E27FC236}">
                <a16:creationId xmlns:a16="http://schemas.microsoft.com/office/drawing/2014/main" id="{A732F0E9-AA1D-9457-3496-82835ADD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4" y="3069709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49451-9558-91CF-B703-8565EEB8FF0D}"/>
              </a:ext>
            </a:extLst>
          </p:cNvPr>
          <p:cNvCxnSpPr>
            <a:cxnSpLocks/>
          </p:cNvCxnSpPr>
          <p:nvPr/>
        </p:nvCxnSpPr>
        <p:spPr>
          <a:xfrm>
            <a:off x="4190610" y="2904683"/>
            <a:ext cx="1126919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ACF0241-236A-6A6C-145E-9E8DCADFC9C5}"/>
              </a:ext>
            </a:extLst>
          </p:cNvPr>
          <p:cNvSpPr txBox="1"/>
          <p:nvPr/>
        </p:nvSpPr>
        <p:spPr>
          <a:xfrm>
            <a:off x="4727956" y="2793013"/>
            <a:ext cx="8052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B912B4-6181-EC52-8AE3-235045B3FF9E}"/>
              </a:ext>
            </a:extLst>
          </p:cNvPr>
          <p:cNvCxnSpPr>
            <a:cxnSpLocks/>
          </p:cNvCxnSpPr>
          <p:nvPr/>
        </p:nvCxnSpPr>
        <p:spPr>
          <a:xfrm flipH="1" flipV="1">
            <a:off x="4182650" y="2855834"/>
            <a:ext cx="8073" cy="2549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1C190BC-ED7A-C32C-40AC-3FF9B9144E96}"/>
              </a:ext>
            </a:extLst>
          </p:cNvPr>
          <p:cNvCxnSpPr>
            <a:cxnSpLocks/>
          </p:cNvCxnSpPr>
          <p:nvPr/>
        </p:nvCxnSpPr>
        <p:spPr>
          <a:xfrm flipH="1" flipV="1">
            <a:off x="5314560" y="2830240"/>
            <a:ext cx="8073" cy="25964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139">
            <a:extLst>
              <a:ext uri="{FF2B5EF4-FFF2-40B4-BE49-F238E27FC236}">
                <a16:creationId xmlns:a16="http://schemas.microsoft.com/office/drawing/2014/main" id="{63FDC3D7-E884-F348-A6A8-58F0B33ED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035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Text Box 141">
            <a:extLst>
              <a:ext uri="{FF2B5EF4-FFF2-40B4-BE49-F238E27FC236}">
                <a16:creationId xmlns:a16="http://schemas.microsoft.com/office/drawing/2014/main" id="{E933EDAF-4A73-251A-EA9E-7DA37575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190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Text Box 161">
            <a:extLst>
              <a:ext uri="{FF2B5EF4-FFF2-40B4-BE49-F238E27FC236}">
                <a16:creationId xmlns:a16="http://schemas.microsoft.com/office/drawing/2014/main" id="{61AAB15A-5849-B32E-A994-204BA042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79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Line 160">
            <a:extLst>
              <a:ext uri="{FF2B5EF4-FFF2-40B4-BE49-F238E27FC236}">
                <a16:creationId xmlns:a16="http://schemas.microsoft.com/office/drawing/2014/main" id="{E4D94FA1-C217-8A55-C2E5-C37EAE4E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185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4" name="Group 156">
            <a:extLst>
              <a:ext uri="{FF2B5EF4-FFF2-40B4-BE49-F238E27FC236}">
                <a16:creationId xmlns:a16="http://schemas.microsoft.com/office/drawing/2014/main" id="{A71E9FCE-B11D-751E-F96F-ED274FE738EE}"/>
              </a:ext>
            </a:extLst>
          </p:cNvPr>
          <p:cNvGrpSpPr>
            <a:grpSpLocks/>
          </p:cNvGrpSpPr>
          <p:nvPr/>
        </p:nvGrpSpPr>
        <p:grpSpPr bwMode="auto">
          <a:xfrm>
            <a:off x="6981760" y="2284557"/>
            <a:ext cx="819150" cy="1165225"/>
            <a:chOff x="8825" y="9144"/>
            <a:chExt cx="1051" cy="1493"/>
          </a:xfrm>
        </p:grpSpPr>
        <p:sp>
          <p:nvSpPr>
            <p:cNvPr id="225" name="Arc 159">
              <a:extLst>
                <a:ext uri="{FF2B5EF4-FFF2-40B4-BE49-F238E27FC236}">
                  <a16:creationId xmlns:a16="http://schemas.microsoft.com/office/drawing/2014/main" id="{B3A493DE-28A5-C2A2-D510-32A49CDC6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Line 158">
              <a:extLst>
                <a:ext uri="{FF2B5EF4-FFF2-40B4-BE49-F238E27FC236}">
                  <a16:creationId xmlns:a16="http://schemas.microsoft.com/office/drawing/2014/main" id="{496DD361-645F-6FBC-61D9-BEC62F22D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Line 157">
              <a:extLst>
                <a:ext uri="{FF2B5EF4-FFF2-40B4-BE49-F238E27FC236}">
                  <a16:creationId xmlns:a16="http://schemas.microsoft.com/office/drawing/2014/main" id="{6C22FE6C-F78A-7ACB-29FB-4AA973D02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41" name="Arc 142">
            <a:extLst>
              <a:ext uri="{FF2B5EF4-FFF2-40B4-BE49-F238E27FC236}">
                <a16:creationId xmlns:a16="http://schemas.microsoft.com/office/drawing/2014/main" id="{303DC856-1D7C-6DAB-BDDE-A40E9D223A3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08823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Text Box 58">
            <a:extLst>
              <a:ext uri="{FF2B5EF4-FFF2-40B4-BE49-F238E27FC236}">
                <a16:creationId xmlns:a16="http://schemas.microsoft.com/office/drawing/2014/main" id="{82F90343-60E4-C792-5487-05A2C201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363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 Box 58">
            <a:extLst>
              <a:ext uri="{FF2B5EF4-FFF2-40B4-BE49-F238E27FC236}">
                <a16:creationId xmlns:a16="http://schemas.microsoft.com/office/drawing/2014/main" id="{C2477A2A-44B2-9830-9004-2E56ECFF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645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 Box 100">
            <a:extLst>
              <a:ext uri="{FF2B5EF4-FFF2-40B4-BE49-F238E27FC236}">
                <a16:creationId xmlns:a16="http://schemas.microsoft.com/office/drawing/2014/main" id="{DF00ABC9-6B5E-4ED6-A9BE-F9765DEF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959" y="2282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Text Box 99">
            <a:extLst>
              <a:ext uri="{FF2B5EF4-FFF2-40B4-BE49-F238E27FC236}">
                <a16:creationId xmlns:a16="http://schemas.microsoft.com/office/drawing/2014/main" id="{67D52C75-E1AD-E839-AAB2-17B386A5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805" y="236393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Text Box 98">
            <a:extLst>
              <a:ext uri="{FF2B5EF4-FFF2-40B4-BE49-F238E27FC236}">
                <a16:creationId xmlns:a16="http://schemas.microsoft.com/office/drawing/2014/main" id="{7B9C508F-4280-30C5-DA9B-90A8C81F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674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Text Box 97">
            <a:extLst>
              <a:ext uri="{FF2B5EF4-FFF2-40B4-BE49-F238E27FC236}">
                <a16:creationId xmlns:a16="http://schemas.microsoft.com/office/drawing/2014/main" id="{531BEBA2-07D1-E8A7-FDBA-A24101F8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962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Text Box 99">
            <a:extLst>
              <a:ext uri="{FF2B5EF4-FFF2-40B4-BE49-F238E27FC236}">
                <a16:creationId xmlns:a16="http://schemas.microsoft.com/office/drawing/2014/main" id="{E8BD1D8A-15AC-384C-682C-2D207D092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55" y="24465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Text Box 99">
            <a:extLst>
              <a:ext uri="{FF2B5EF4-FFF2-40B4-BE49-F238E27FC236}">
                <a16:creationId xmlns:a16="http://schemas.microsoft.com/office/drawing/2014/main" id="{360A3443-1609-47CE-9005-3991700B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531" y="252921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Text Box 99">
            <a:extLst>
              <a:ext uri="{FF2B5EF4-FFF2-40B4-BE49-F238E27FC236}">
                <a16:creationId xmlns:a16="http://schemas.microsoft.com/office/drawing/2014/main" id="{3E27AEE0-CE82-5B58-A720-3B3399B1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27" y="2607557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Text Box 99">
            <a:extLst>
              <a:ext uri="{FF2B5EF4-FFF2-40B4-BE49-F238E27FC236}">
                <a16:creationId xmlns:a16="http://schemas.microsoft.com/office/drawing/2014/main" id="{65AF8297-88DD-6D25-88D2-FD483D97E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675" y="268603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Text Box 99">
            <a:extLst>
              <a:ext uri="{FF2B5EF4-FFF2-40B4-BE49-F238E27FC236}">
                <a16:creationId xmlns:a16="http://schemas.microsoft.com/office/drawing/2014/main" id="{A9D07032-BDD1-C391-7A3C-7D2B0F13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089" y="27629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Text Box 99">
            <a:extLst>
              <a:ext uri="{FF2B5EF4-FFF2-40B4-BE49-F238E27FC236}">
                <a16:creationId xmlns:a16="http://schemas.microsoft.com/office/drawing/2014/main" id="{15182243-36ED-B876-DE9A-E28EBF701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62" y="2851183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Text Box 99">
            <a:extLst>
              <a:ext uri="{FF2B5EF4-FFF2-40B4-BE49-F238E27FC236}">
                <a16:creationId xmlns:a16="http://schemas.microsoft.com/office/drawing/2014/main" id="{56299F1C-6F63-F831-40FB-BA8DC428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188" y="293704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Text Box 99">
            <a:extLst>
              <a:ext uri="{FF2B5EF4-FFF2-40B4-BE49-F238E27FC236}">
                <a16:creationId xmlns:a16="http://schemas.microsoft.com/office/drawing/2014/main" id="{00E52B37-4713-DC6E-E787-8BFA87B5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72" y="303041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Text Box 99">
            <a:extLst>
              <a:ext uri="{FF2B5EF4-FFF2-40B4-BE49-F238E27FC236}">
                <a16:creationId xmlns:a16="http://schemas.microsoft.com/office/drawing/2014/main" id="{9AD319B3-3A43-58EA-1895-2E386B6C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435" y="3118420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Text Box 99">
            <a:extLst>
              <a:ext uri="{FF2B5EF4-FFF2-40B4-BE49-F238E27FC236}">
                <a16:creationId xmlns:a16="http://schemas.microsoft.com/office/drawing/2014/main" id="{6DD7251A-BF65-99E4-8441-8A729475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779" y="3193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Text Box 99">
            <a:extLst>
              <a:ext uri="{FF2B5EF4-FFF2-40B4-BE49-F238E27FC236}">
                <a16:creationId xmlns:a16="http://schemas.microsoft.com/office/drawing/2014/main" id="{DDDD6C6B-5185-5294-839B-859E7353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269" y="3256868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Text Box 99">
            <a:extLst>
              <a:ext uri="{FF2B5EF4-FFF2-40B4-BE49-F238E27FC236}">
                <a16:creationId xmlns:a16="http://schemas.microsoft.com/office/drawing/2014/main" id="{35DB83D3-FBE4-3F1E-9E31-F315F063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18" y="331374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Text Box 58">
            <a:extLst>
              <a:ext uri="{FF2B5EF4-FFF2-40B4-BE49-F238E27FC236}">
                <a16:creationId xmlns:a16="http://schemas.microsoft.com/office/drawing/2014/main" id="{BBBEE2B0-665A-1A6E-E8E7-6ACF9E26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833" y="2663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6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8A8F9-1348-2DE9-56D8-FF69936FF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90541-2C13-C597-6E54-11A9BF004F70}"/>
              </a:ext>
            </a:extLst>
          </p:cNvPr>
          <p:cNvSpPr/>
          <p:nvPr/>
        </p:nvSpPr>
        <p:spPr>
          <a:xfrm>
            <a:off x="999400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100">
            <a:extLst>
              <a:ext uri="{FF2B5EF4-FFF2-40B4-BE49-F238E27FC236}">
                <a16:creationId xmlns:a16="http://schemas.microsoft.com/office/drawing/2014/main" id="{E5D36A62-806D-FF13-A13A-69155D06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29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A1C95F80-3EA9-825D-6DFD-171F89A6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912" y="261204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24B5B99D-63B5-3225-0C75-D2E2F46C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038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550678-2133-A1D0-E477-E526806AB8CA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1046145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B585CD-2313-F34F-F9EC-E6A04C91CE70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038050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BCF22-9AE8-8437-497F-B2503EA4C09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91929" y="2810325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EDDA5604-14F7-CCFE-C0A1-D543549C17DF}"/>
              </a:ext>
            </a:extLst>
          </p:cNvPr>
          <p:cNvSpPr/>
          <p:nvPr/>
        </p:nvSpPr>
        <p:spPr>
          <a:xfrm>
            <a:off x="2006988" y="2563368"/>
            <a:ext cx="504994" cy="504994"/>
          </a:xfrm>
          <a:prstGeom prst="arc">
            <a:avLst>
              <a:gd name="adj1" fmla="val 10883541"/>
              <a:gd name="adj2" fmla="val 14003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AF68CC29-D25F-4F5A-EFDD-691A36E0DCCD}"/>
              </a:ext>
            </a:extLst>
          </p:cNvPr>
          <p:cNvSpPr/>
          <p:nvPr/>
        </p:nvSpPr>
        <p:spPr>
          <a:xfrm>
            <a:off x="1968168" y="2507584"/>
            <a:ext cx="600190" cy="601376"/>
          </a:xfrm>
          <a:prstGeom prst="arc">
            <a:avLst>
              <a:gd name="adj1" fmla="val 8635105"/>
              <a:gd name="adj2" fmla="val 10784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0F70BB53-ABF7-3F94-F4E7-BB1BABA05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1986"/>
              </p:ext>
            </p:extLst>
          </p:nvPr>
        </p:nvGraphicFramePr>
        <p:xfrm>
          <a:off x="1831787" y="2614158"/>
          <a:ext cx="1841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68946" progId="Equation.DSMT4">
                  <p:embed/>
                </p:oleObj>
              </mc:Choice>
              <mc:Fallback>
                <p:oleObj name="Equation" r:id="rId2" imgW="184186" imgH="1689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1787" y="2614158"/>
                        <a:ext cx="184150" cy="1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>
            <a:extLst>
              <a:ext uri="{FF2B5EF4-FFF2-40B4-BE49-F238E27FC236}">
                <a16:creationId xmlns:a16="http://schemas.microsoft.com/office/drawing/2014/main" id="{FA3332CC-3BB5-C967-FE18-37707096C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2518"/>
              </p:ext>
            </p:extLst>
          </p:nvPr>
        </p:nvGraphicFramePr>
        <p:xfrm>
          <a:off x="1816100" y="28448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100" y="28448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8576CD9B-A9C6-3C7F-F9C5-19020487C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12007"/>
              </p:ext>
            </p:extLst>
          </p:nvPr>
        </p:nvGraphicFramePr>
        <p:xfrm>
          <a:off x="814388" y="2028825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388" y="2028825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152">
            <a:extLst>
              <a:ext uri="{FF2B5EF4-FFF2-40B4-BE49-F238E27FC236}">
                <a16:creationId xmlns:a16="http://schemas.microsoft.com/office/drawing/2014/main" id="{CD0A572C-A06E-AA95-0442-9B74AD06994F}"/>
              </a:ext>
            </a:extLst>
          </p:cNvPr>
          <p:cNvSpPr/>
          <p:nvPr/>
        </p:nvSpPr>
        <p:spPr>
          <a:xfrm>
            <a:off x="4404016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Text Box 100">
            <a:extLst>
              <a:ext uri="{FF2B5EF4-FFF2-40B4-BE49-F238E27FC236}">
                <a16:creationId xmlns:a16="http://schemas.microsoft.com/office/drawing/2014/main" id="{FF7A1A10-C8FC-3F08-4E3A-B15C612F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45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 Box 58">
            <a:extLst>
              <a:ext uri="{FF2B5EF4-FFF2-40B4-BE49-F238E27FC236}">
                <a16:creationId xmlns:a16="http://schemas.microsoft.com/office/drawing/2014/main" id="{195ADC97-4C20-F3A7-B8C9-78CF8679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017" y="258748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F707B15-FA52-5F6C-B224-36198277918E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 flipV="1">
            <a:off x="4450761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9A1250-F325-2581-3800-F07F28B5F007}"/>
              </a:ext>
            </a:extLst>
          </p:cNvPr>
          <p:cNvCxnSpPr>
            <a:cxnSpLocks/>
            <a:stCxn id="156" idx="3"/>
          </p:cNvCxnSpPr>
          <p:nvPr/>
        </p:nvCxnSpPr>
        <p:spPr>
          <a:xfrm flipH="1">
            <a:off x="4442666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D7054D7-608B-C77B-AEFA-7CD727AD28F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4279392" y="2810325"/>
            <a:ext cx="137126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>
            <a:extLst>
              <a:ext uri="{FF2B5EF4-FFF2-40B4-BE49-F238E27FC236}">
                <a16:creationId xmlns:a16="http://schemas.microsoft.com/office/drawing/2014/main" id="{5607B2E9-70A2-D50A-6D0A-F834DB743F08}"/>
              </a:ext>
            </a:extLst>
          </p:cNvPr>
          <p:cNvSpPr/>
          <p:nvPr/>
        </p:nvSpPr>
        <p:spPr>
          <a:xfrm>
            <a:off x="5411604" y="2563368"/>
            <a:ext cx="504994" cy="504994"/>
          </a:xfrm>
          <a:prstGeom prst="arc">
            <a:avLst>
              <a:gd name="adj1" fmla="val 10883541"/>
              <a:gd name="adj2" fmla="val 1306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180ACEA4-0F86-A664-AAE8-7474B372E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60336"/>
              </p:ext>
            </p:extLst>
          </p:nvPr>
        </p:nvGraphicFramePr>
        <p:xfrm>
          <a:off x="5235575" y="259715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151" name="Object 150">
                        <a:extLst>
                          <a:ext uri="{FF2B5EF4-FFF2-40B4-BE49-F238E27FC236}">
                            <a16:creationId xmlns:a16="http://schemas.microsoft.com/office/drawing/2014/main" id="{FA3332CC-3BB5-C967-FE18-37707096C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5575" y="259715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>
            <a:extLst>
              <a:ext uri="{FF2B5EF4-FFF2-40B4-BE49-F238E27FC236}">
                <a16:creationId xmlns:a16="http://schemas.microsoft.com/office/drawing/2014/main" id="{0A17E4D2-34B5-76A6-B66A-FC5C937A4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10978"/>
              </p:ext>
            </p:extLst>
          </p:nvPr>
        </p:nvGraphicFramePr>
        <p:xfrm>
          <a:off x="4219004" y="1410081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9004" y="1410081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Line 26">
            <a:extLst>
              <a:ext uri="{FF2B5EF4-FFF2-40B4-BE49-F238E27FC236}">
                <a16:creationId xmlns:a16="http://schemas.microsoft.com/office/drawing/2014/main" id="{419A85E3-010D-CD7C-F159-2EC27D668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972056"/>
            <a:ext cx="1258" cy="8357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Line 26">
            <a:extLst>
              <a:ext uri="{FF2B5EF4-FFF2-40B4-BE49-F238E27FC236}">
                <a16:creationId xmlns:a16="http://schemas.microsoft.com/office/drawing/2014/main" id="{987A3C44-5747-E284-CEA6-7485C53D5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817398"/>
            <a:ext cx="0" cy="1536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" name="Object 168">
            <a:extLst>
              <a:ext uri="{FF2B5EF4-FFF2-40B4-BE49-F238E27FC236}">
                <a16:creationId xmlns:a16="http://schemas.microsoft.com/office/drawing/2014/main" id="{A7DBBFE8-E953-D8A7-6592-36F67157A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97090"/>
              </p:ext>
            </p:extLst>
          </p:nvPr>
        </p:nvGraphicFramePr>
        <p:xfrm>
          <a:off x="4102288" y="23193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2288" y="23193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Object 192">
            <a:extLst>
              <a:ext uri="{FF2B5EF4-FFF2-40B4-BE49-F238E27FC236}">
                <a16:creationId xmlns:a16="http://schemas.microsoft.com/office/drawing/2014/main" id="{F0ADD8B4-CF2D-03D8-7D27-13F1662E7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95301"/>
              </p:ext>
            </p:extLst>
          </p:nvPr>
        </p:nvGraphicFramePr>
        <p:xfrm>
          <a:off x="4103142" y="181634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169" name="Object 168">
                        <a:extLst>
                          <a:ext uri="{FF2B5EF4-FFF2-40B4-BE49-F238E27FC236}">
                            <a16:creationId xmlns:a16="http://schemas.microsoft.com/office/drawing/2014/main" id="{A7DBBFE8-E953-D8A7-6592-36F67157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03142" y="181634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825462-53C5-E61D-DC8D-976B59E7B829}"/>
              </a:ext>
            </a:extLst>
          </p:cNvPr>
          <p:cNvCxnSpPr>
            <a:cxnSpLocks/>
          </p:cNvCxnSpPr>
          <p:nvPr/>
        </p:nvCxnSpPr>
        <p:spPr>
          <a:xfrm flipH="1">
            <a:off x="4242242" y="1983289"/>
            <a:ext cx="2663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037787D-F4BF-4AFA-A36A-9ADABF949D42}"/>
              </a:ext>
            </a:extLst>
          </p:cNvPr>
          <p:cNvCxnSpPr>
            <a:cxnSpLocks/>
          </p:cNvCxnSpPr>
          <p:nvPr/>
        </p:nvCxnSpPr>
        <p:spPr>
          <a:xfrm flipH="1">
            <a:off x="4263578" y="1816340"/>
            <a:ext cx="24499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Object 196">
            <a:extLst>
              <a:ext uri="{FF2B5EF4-FFF2-40B4-BE49-F238E27FC236}">
                <a16:creationId xmlns:a16="http://schemas.microsoft.com/office/drawing/2014/main" id="{B640FD2B-3E44-D8F9-9E71-4FC7FA78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1187"/>
              </p:ext>
            </p:extLst>
          </p:nvPr>
        </p:nvGraphicFramePr>
        <p:xfrm>
          <a:off x="4579230" y="1793228"/>
          <a:ext cx="279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60" imgH="177480" progId="Equation.DSMT4">
                  <p:embed/>
                </p:oleObj>
              </mc:Choice>
              <mc:Fallback>
                <p:oleObj name="Equation" r:id="rId14" imgW="279360" imgH="1774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9230" y="1793228"/>
                        <a:ext cx="279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F868FB3-BF84-2EBE-0A66-50D70AD25B74}"/>
              </a:ext>
            </a:extLst>
          </p:cNvPr>
          <p:cNvCxnSpPr>
            <a:cxnSpLocks/>
            <a:stCxn id="156" idx="3"/>
          </p:cNvCxnSpPr>
          <p:nvPr/>
        </p:nvCxnSpPr>
        <p:spPr>
          <a:xfrm flipH="1" flipV="1">
            <a:off x="4454272" y="1905240"/>
            <a:ext cx="1202892" cy="92080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ine 5">
            <a:extLst>
              <a:ext uri="{FF2B5EF4-FFF2-40B4-BE49-F238E27FC236}">
                <a16:creationId xmlns:a16="http://schemas.microsoft.com/office/drawing/2014/main" id="{C8679254-E2CB-BE48-83CD-BF0667E6F4D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58142" y="2807821"/>
            <a:ext cx="279288" cy="2007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Line 5">
            <a:extLst>
              <a:ext uri="{FF2B5EF4-FFF2-40B4-BE49-F238E27FC236}">
                <a16:creationId xmlns:a16="http://schemas.microsoft.com/office/drawing/2014/main" id="{90917830-547A-92BA-3D11-E9C7247D7C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2622" y="2813291"/>
            <a:ext cx="264807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Line 5">
            <a:extLst>
              <a:ext uri="{FF2B5EF4-FFF2-40B4-BE49-F238E27FC236}">
                <a16:creationId xmlns:a16="http://schemas.microsoft.com/office/drawing/2014/main" id="{9D03C2F4-4CB2-CECC-9EC7-9BEDF23C82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0688" y="2825623"/>
            <a:ext cx="1934" cy="20078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1">
            <a:extLst>
              <a:ext uri="{FF2B5EF4-FFF2-40B4-BE49-F238E27FC236}">
                <a16:creationId xmlns:a16="http://schemas.microsoft.com/office/drawing/2014/main" id="{EAB51F7E-C57E-E46F-E5EF-A8799EB9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654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" name="Object 210">
            <a:extLst>
              <a:ext uri="{FF2B5EF4-FFF2-40B4-BE49-F238E27FC236}">
                <a16:creationId xmlns:a16="http://schemas.microsoft.com/office/drawing/2014/main" id="{CE16EC92-921A-C7B5-01F2-8D9970E0F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0429"/>
              </p:ext>
            </p:extLst>
          </p:nvPr>
        </p:nvGraphicFramePr>
        <p:xfrm>
          <a:off x="5945118" y="2908306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15640" progId="Equation.DSMT4">
                  <p:embed/>
                </p:oleObj>
              </mc:Choice>
              <mc:Fallback>
                <p:oleObj name="Equation" r:id="rId16" imgW="228600" imgH="215640" progId="Equation.DSMT4">
                  <p:embed/>
                  <p:pic>
                    <p:nvPicPr>
                      <p:cNvPr id="164" name="Object 163">
                        <a:extLst>
                          <a:ext uri="{FF2B5EF4-FFF2-40B4-BE49-F238E27FC236}">
                            <a16:creationId xmlns:a16="http://schemas.microsoft.com/office/drawing/2014/main" id="{180ACEA4-0F86-A664-AAE8-7474B372E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5118" y="2908306"/>
                        <a:ext cx="228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>
            <a:extLst>
              <a:ext uri="{FF2B5EF4-FFF2-40B4-BE49-F238E27FC236}">
                <a16:creationId xmlns:a16="http://schemas.microsoft.com/office/drawing/2014/main" id="{05BC2594-971B-67E3-8230-6AC46D3E1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45926"/>
              </p:ext>
            </p:extLst>
          </p:nvPr>
        </p:nvGraphicFramePr>
        <p:xfrm>
          <a:off x="5889575" y="2647468"/>
          <a:ext cx="546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177480" progId="Equation.DSMT4">
                  <p:embed/>
                </p:oleObj>
              </mc:Choice>
              <mc:Fallback>
                <p:oleObj name="Equation" r:id="rId18" imgW="545760" imgH="177480" progId="Equation.DSMT4">
                  <p:embed/>
                  <p:pic>
                    <p:nvPicPr>
                      <p:cNvPr id="211" name="Object 210">
                        <a:extLst>
                          <a:ext uri="{FF2B5EF4-FFF2-40B4-BE49-F238E27FC236}">
                            <a16:creationId xmlns:a16="http://schemas.microsoft.com/office/drawing/2014/main" id="{CE16EC92-921A-C7B5-01F2-8D9970E0F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9575" y="2647468"/>
                        <a:ext cx="546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>
            <a:extLst>
              <a:ext uri="{FF2B5EF4-FFF2-40B4-BE49-F238E27FC236}">
                <a16:creationId xmlns:a16="http://schemas.microsoft.com/office/drawing/2014/main" id="{BFF3092E-0A0F-988B-8C3B-7D18294ED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67197"/>
              </p:ext>
            </p:extLst>
          </p:nvPr>
        </p:nvGraphicFramePr>
        <p:xfrm>
          <a:off x="5368925" y="3057525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177480" progId="Equation.DSMT4">
                  <p:embed/>
                </p:oleObj>
              </mc:Choice>
              <mc:Fallback>
                <p:oleObj name="Equation" r:id="rId20" imgW="533160" imgH="177480" progId="Equation.DSMT4">
                  <p:embed/>
                  <p:pic>
                    <p:nvPicPr>
                      <p:cNvPr id="212" name="Object 211">
                        <a:extLst>
                          <a:ext uri="{FF2B5EF4-FFF2-40B4-BE49-F238E27FC236}">
                            <a16:creationId xmlns:a16="http://schemas.microsoft.com/office/drawing/2014/main" id="{05BC2594-971B-67E3-8230-6AC46D3E1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68925" y="3057525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>
            <a:extLst>
              <a:ext uri="{FF2B5EF4-FFF2-40B4-BE49-F238E27FC236}">
                <a16:creationId xmlns:a16="http://schemas.microsoft.com/office/drawing/2014/main" id="{71E8DDA2-D851-D46D-4F6E-0796CB5D5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77878"/>
              </p:ext>
            </p:extLst>
          </p:nvPr>
        </p:nvGraphicFramePr>
        <p:xfrm>
          <a:off x="1422400" y="26352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2400" y="263525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D89B43-8BC5-07F6-26FD-A92D4C21EBAE}"/>
              </a:ext>
            </a:extLst>
          </p:cNvPr>
          <p:cNvGrpSpPr/>
          <p:nvPr/>
        </p:nvGrpSpPr>
        <p:grpSpPr>
          <a:xfrm>
            <a:off x="5473679" y="1290316"/>
            <a:ext cx="853978" cy="860453"/>
            <a:chOff x="5473679" y="1290316"/>
            <a:chExt cx="853978" cy="860453"/>
          </a:xfrm>
        </p:grpSpPr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C823EB4-525B-EF9D-284B-E871D0E585E0}"/>
                </a:ext>
              </a:extLst>
            </p:cNvPr>
            <p:cNvCxnSpPr/>
            <p:nvPr/>
          </p:nvCxnSpPr>
          <p:spPr>
            <a:xfrm>
              <a:off x="5473679" y="1905240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DEE4637B-4356-EA75-E20A-02247C2622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671" y="1757685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7966604-47B9-1D03-AD3C-3884169844F4}"/>
                </a:ext>
              </a:extLst>
            </p:cNvPr>
            <p:cNvSpPr txBox="1"/>
            <p:nvPr/>
          </p:nvSpPr>
          <p:spPr>
            <a:xfrm>
              <a:off x="6076507" y="1630141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F6F7259-D349-767F-156C-4CC4DB2BE0E5}"/>
                </a:ext>
              </a:extLst>
            </p:cNvPr>
            <p:cNvSpPr txBox="1"/>
            <p:nvPr/>
          </p:nvSpPr>
          <p:spPr>
            <a:xfrm>
              <a:off x="5685794" y="1290316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1" name="Object 230">
            <a:extLst>
              <a:ext uri="{FF2B5EF4-FFF2-40B4-BE49-F238E27FC236}">
                <a16:creationId xmlns:a16="http://schemas.microsoft.com/office/drawing/2014/main" id="{138FEC24-CDF7-6D9F-C7EE-9E35B33A0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93798"/>
              </p:ext>
            </p:extLst>
          </p:nvPr>
        </p:nvGraphicFramePr>
        <p:xfrm>
          <a:off x="4811713" y="23018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11713" y="23018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6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E6702B5-BB85-185A-D3B5-8E30318AE84B}"/>
              </a:ext>
            </a:extLst>
          </p:cNvPr>
          <p:cNvSpPr/>
          <p:nvPr/>
        </p:nvSpPr>
        <p:spPr>
          <a:xfrm>
            <a:off x="2033421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6A51-B91B-24FE-2E29-1BBB9CDECE44}"/>
              </a:ext>
            </a:extLst>
          </p:cNvPr>
          <p:cNvCxnSpPr>
            <a:cxnSpLocks/>
          </p:cNvCxnSpPr>
          <p:nvPr/>
        </p:nvCxnSpPr>
        <p:spPr>
          <a:xfrm flipH="1">
            <a:off x="2253241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B62AEC7-0E3C-3FF9-07E7-02B778762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58910"/>
              </p:ext>
            </p:extLst>
          </p:nvPr>
        </p:nvGraphicFramePr>
        <p:xfrm>
          <a:off x="2749705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9705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9F229-EF75-2AEB-0509-6C304A573E8A}"/>
              </a:ext>
            </a:extLst>
          </p:cNvPr>
          <p:cNvCxnSpPr>
            <a:cxnSpLocks/>
          </p:cNvCxnSpPr>
          <p:nvPr/>
        </p:nvCxnSpPr>
        <p:spPr>
          <a:xfrm flipH="1">
            <a:off x="1838580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8">
            <a:extLst>
              <a:ext uri="{FF2B5EF4-FFF2-40B4-BE49-F238E27FC236}">
                <a16:creationId xmlns:a16="http://schemas.microsoft.com/office/drawing/2014/main" id="{AC18576D-6B97-4808-37E5-FAF7BA69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350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B37C02E-AA3F-EFD3-6D1B-40C9F36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76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11BC1E6A-E52B-01EC-9106-DEA1ECB71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9524" y="2783071"/>
            <a:ext cx="123716" cy="620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C7B51E4A-AABF-718D-AB41-A6A1BC2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90" y="297656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857A70F-B1C2-BB76-9CC3-4987B94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52373"/>
              </p:ext>
            </p:extLst>
          </p:nvPr>
        </p:nvGraphicFramePr>
        <p:xfrm>
          <a:off x="2191382" y="226020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382" y="226020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55750ED-317D-FA51-1629-4F6300D77CD8}"/>
              </a:ext>
            </a:extLst>
          </p:cNvPr>
          <p:cNvSpPr/>
          <p:nvPr/>
        </p:nvSpPr>
        <p:spPr>
          <a:xfrm>
            <a:off x="5770086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4FBDFC-C15E-244D-B1B0-19B33AEE5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92512"/>
              </p:ext>
            </p:extLst>
          </p:nvPr>
        </p:nvGraphicFramePr>
        <p:xfrm>
          <a:off x="6486370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6370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18A9D-98F1-5AD7-3384-FA8DAA4393F1}"/>
              </a:ext>
            </a:extLst>
          </p:cNvPr>
          <p:cNvCxnSpPr>
            <a:cxnSpLocks/>
          </p:cNvCxnSpPr>
          <p:nvPr/>
        </p:nvCxnSpPr>
        <p:spPr>
          <a:xfrm flipH="1">
            <a:off x="5575245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F69D88-E67B-C221-F9BD-5333165BD755}"/>
              </a:ext>
            </a:extLst>
          </p:cNvPr>
          <p:cNvSpPr/>
          <p:nvPr/>
        </p:nvSpPr>
        <p:spPr>
          <a:xfrm>
            <a:off x="5870845" y="2346070"/>
            <a:ext cx="246212" cy="874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9B9C9B-66B4-F820-8E6F-CB423ECC3B89}"/>
              </a:ext>
            </a:extLst>
          </p:cNvPr>
          <p:cNvSpPr/>
          <p:nvPr/>
        </p:nvSpPr>
        <p:spPr>
          <a:xfrm>
            <a:off x="5899748" y="2434579"/>
            <a:ext cx="196252" cy="6969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E6A36936-3E13-B1B3-8E9C-CED17B54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015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1789D32-7DF4-880D-E0FF-E3D09E16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1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5DEC731-2B24-6A7C-87B8-023D62730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904" y="2783071"/>
            <a:ext cx="1" cy="34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DDF5FD7C-C5AA-C795-CE85-4303A12F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516" y="29947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A92DD90-C3F7-284C-9D86-7A644B66D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04914"/>
              </p:ext>
            </p:extLst>
          </p:nvPr>
        </p:nvGraphicFramePr>
        <p:xfrm>
          <a:off x="6263315" y="2145904"/>
          <a:ext cx="977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253800" progId="Equation.DSMT4">
                  <p:embed/>
                </p:oleObj>
              </mc:Choice>
              <mc:Fallback>
                <p:oleObj name="Equation" r:id="rId8" imgW="977760" imgH="2538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857A70F-B1C2-BB76-9CC3-4987B9494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3315" y="2145904"/>
                        <a:ext cx="977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7D9B2-A2D0-1082-7E90-ADEED5A27C97}"/>
              </a:ext>
            </a:extLst>
          </p:cNvPr>
          <p:cNvCxnSpPr>
            <a:cxnSpLocks/>
          </p:cNvCxnSpPr>
          <p:nvPr/>
        </p:nvCxnSpPr>
        <p:spPr>
          <a:xfrm flipH="1">
            <a:off x="5989906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886EE02E-4C7C-DAFD-FAEB-046A543EE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40951"/>
              </p:ext>
            </p:extLst>
          </p:nvPr>
        </p:nvGraphicFramePr>
        <p:xfrm>
          <a:off x="5899638" y="28606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A4FBDFC-C15E-244D-B1B0-19B33AEE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9638" y="28606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778C1CD-712A-4F28-6797-86604256C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15089"/>
              </p:ext>
            </p:extLst>
          </p:nvPr>
        </p:nvGraphicFramePr>
        <p:xfrm>
          <a:off x="6010963" y="3123111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886EE02E-4C7C-DAFD-FAEB-046A543EE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0963" y="3123111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26">
            <a:extLst>
              <a:ext uri="{FF2B5EF4-FFF2-40B4-BE49-F238E27FC236}">
                <a16:creationId xmlns:a16="http://schemas.microsoft.com/office/drawing/2014/main" id="{1A0B68A3-066B-4BFD-E381-E4B141BF1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571" y="3118185"/>
            <a:ext cx="0" cy="1023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150">
            <a:extLst>
              <a:ext uri="{FF2B5EF4-FFF2-40B4-BE49-F238E27FC236}">
                <a16:creationId xmlns:a16="http://schemas.microsoft.com/office/drawing/2014/main" id="{11BEC62F-491E-77FB-AE76-B0DBA85274AA}"/>
              </a:ext>
            </a:extLst>
          </p:cNvPr>
          <p:cNvSpPr>
            <a:spLocks/>
          </p:cNvSpPr>
          <p:nvPr/>
        </p:nvSpPr>
        <p:spPr bwMode="auto">
          <a:xfrm flipH="1">
            <a:off x="6010963" y="2270254"/>
            <a:ext cx="252147" cy="140672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E96C39D-5C7E-9760-5627-82EE674F2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07599"/>
              </p:ext>
            </p:extLst>
          </p:nvPr>
        </p:nvGraphicFramePr>
        <p:xfrm>
          <a:off x="7160116" y="280672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713" imgH="203024" progId="Equation.DSMT4">
                  <p:embed/>
                </p:oleObj>
              </mc:Choice>
              <mc:Fallback>
                <p:oleObj name="Equation" r:id="rId14" imgW="215713" imgH="203024" progId="Equation.DSMT4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4B869133-8BAB-5E4E-1D8A-08B408EB2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116" y="280672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53">
            <a:extLst>
              <a:ext uri="{FF2B5EF4-FFF2-40B4-BE49-F238E27FC236}">
                <a16:creationId xmlns:a16="http://schemas.microsoft.com/office/drawing/2014/main" id="{8AD84BA3-F2E6-D0BC-3BF4-14AF94D6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4016" y="2783071"/>
            <a:ext cx="293768" cy="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E7C9F-584D-0A46-608A-DEA2B66A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90EA-2E91-0E43-2AF5-F1EB835D4FF1}"/>
              </a:ext>
            </a:extLst>
          </p:cNvPr>
          <p:cNvSpPr/>
          <p:nvPr/>
        </p:nvSpPr>
        <p:spPr>
          <a:xfrm>
            <a:off x="1257300" y="1202635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7299A07-7533-F2D6-88D0-83A296C42736}"/>
              </a:ext>
            </a:extLst>
          </p:cNvPr>
          <p:cNvSpPr/>
          <p:nvPr/>
        </p:nvSpPr>
        <p:spPr>
          <a:xfrm>
            <a:off x="2221011" y="1644314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32C98A-2965-C0CE-2980-CC6CB41F0BC3}"/>
              </a:ext>
            </a:extLst>
          </p:cNvPr>
          <p:cNvCxnSpPr>
            <a:cxnSpLocks/>
          </p:cNvCxnSpPr>
          <p:nvPr/>
        </p:nvCxnSpPr>
        <p:spPr>
          <a:xfrm flipH="1">
            <a:off x="2003172" y="1831622"/>
            <a:ext cx="435228" cy="15273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0C4B8-24B2-1696-7050-ADBBFA64BB06}"/>
              </a:ext>
            </a:extLst>
          </p:cNvPr>
          <p:cNvCxnSpPr>
            <a:cxnSpLocks/>
          </p:cNvCxnSpPr>
          <p:nvPr/>
        </p:nvCxnSpPr>
        <p:spPr>
          <a:xfrm flipH="1">
            <a:off x="2258605" y="1831622"/>
            <a:ext cx="180338" cy="632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8">
            <a:extLst>
              <a:ext uri="{FF2B5EF4-FFF2-40B4-BE49-F238E27FC236}">
                <a16:creationId xmlns:a16="http://schemas.microsoft.com/office/drawing/2014/main" id="{2E120189-CEBD-4624-BB41-45903BB0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47" y="175461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8F2CE961-3159-EC7A-0CE6-5E46FC5E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26" y="1808587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93544B-8D3A-162F-4BA8-B6EB6117E00A}"/>
              </a:ext>
            </a:extLst>
          </p:cNvPr>
          <p:cNvCxnSpPr>
            <a:cxnSpLocks/>
          </p:cNvCxnSpPr>
          <p:nvPr/>
        </p:nvCxnSpPr>
        <p:spPr>
          <a:xfrm flipH="1" flipV="1">
            <a:off x="2012674" y="1984360"/>
            <a:ext cx="1098147" cy="36451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58">
            <a:extLst>
              <a:ext uri="{FF2B5EF4-FFF2-40B4-BE49-F238E27FC236}">
                <a16:creationId xmlns:a16="http://schemas.microsoft.com/office/drawing/2014/main" id="{D1629775-2DAF-68AB-47F6-7AC56139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900" y="233230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917B96CD-A88F-CC19-1BE6-518DC087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00" y="233230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F3B03CB7-31B2-B46A-8167-C05C3207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258" y="1859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D80C09-3394-2D91-18A8-4EF95C79C571}"/>
              </a:ext>
            </a:extLst>
          </p:cNvPr>
          <p:cNvSpPr/>
          <p:nvPr/>
        </p:nvSpPr>
        <p:spPr>
          <a:xfrm>
            <a:off x="3987822" y="4676222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6864A7-F789-299F-384C-118E9BBD814A}"/>
              </a:ext>
            </a:extLst>
          </p:cNvPr>
          <p:cNvSpPr/>
          <p:nvPr/>
        </p:nvSpPr>
        <p:spPr>
          <a:xfrm>
            <a:off x="4951533" y="5117901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48F78728-0381-5D8B-E091-31AE8794A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25325"/>
              </p:ext>
            </p:extLst>
          </p:nvPr>
        </p:nvGraphicFramePr>
        <p:xfrm>
          <a:off x="4951533" y="5167874"/>
          <a:ext cx="401244" cy="20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28600" progId="Equation.DSMT4">
                  <p:embed/>
                </p:oleObj>
              </mc:Choice>
              <mc:Fallback>
                <p:oleObj name="Equation" r:id="rId2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1533" y="5167874"/>
                        <a:ext cx="401244" cy="200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A112A4D6-42CA-1FE4-AD68-09456465A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11772"/>
              </p:ext>
            </p:extLst>
          </p:nvPr>
        </p:nvGraphicFramePr>
        <p:xfrm>
          <a:off x="5312682" y="5899287"/>
          <a:ext cx="4460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2682" y="5899287"/>
                        <a:ext cx="446088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8CEACD92-386F-2DAC-E3B7-834D177AA372}"/>
              </a:ext>
            </a:extLst>
          </p:cNvPr>
          <p:cNvSpPr/>
          <p:nvPr/>
        </p:nvSpPr>
        <p:spPr>
          <a:xfrm>
            <a:off x="1306734" y="3702938"/>
            <a:ext cx="1510748" cy="151074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C24A82-0EDD-68C5-3DCB-9F95C9C1B58C}"/>
              </a:ext>
            </a:extLst>
          </p:cNvPr>
          <p:cNvSpPr/>
          <p:nvPr/>
        </p:nvSpPr>
        <p:spPr>
          <a:xfrm>
            <a:off x="1534956" y="3931160"/>
            <a:ext cx="1054304" cy="10543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83E424-10D7-CC0A-370A-735792D13D46}"/>
              </a:ext>
            </a:extLst>
          </p:cNvPr>
          <p:cNvCxnSpPr>
            <a:cxnSpLocks/>
          </p:cNvCxnSpPr>
          <p:nvPr/>
        </p:nvCxnSpPr>
        <p:spPr>
          <a:xfrm flipH="1" flipV="1">
            <a:off x="2062108" y="4458312"/>
            <a:ext cx="499639" cy="16435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1403FC57-86D6-7F91-5DE1-6645B0C5F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291939"/>
              </p:ext>
            </p:extLst>
          </p:nvPr>
        </p:nvGraphicFramePr>
        <p:xfrm>
          <a:off x="2309332" y="4418253"/>
          <a:ext cx="1111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9332" y="4418253"/>
                        <a:ext cx="111125" cy="12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11">
            <a:extLst>
              <a:ext uri="{FF2B5EF4-FFF2-40B4-BE49-F238E27FC236}">
                <a16:creationId xmlns:a16="http://schemas.microsoft.com/office/drawing/2014/main" id="{DBC46411-8B61-EF3F-A00D-DEA0375C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810" y="4600445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275893D1-40B7-6BE4-C003-D051BDC4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198" y="44793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FD4A36FF-9B1D-FF94-A382-532F14CA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249" y="44420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AA4BEEDB-CAB8-B221-C9B4-44FFA314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57" y="443384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3D2A7E-36E7-7DC9-3FD0-6B54B2787909}"/>
              </a:ext>
            </a:extLst>
          </p:cNvPr>
          <p:cNvSpPr/>
          <p:nvPr/>
        </p:nvSpPr>
        <p:spPr>
          <a:xfrm>
            <a:off x="5571919" y="1781561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AAE788-39A7-CA5E-AA9C-9F79A9022FCE}"/>
              </a:ext>
            </a:extLst>
          </p:cNvPr>
          <p:cNvCxnSpPr>
            <a:cxnSpLocks/>
          </p:cNvCxnSpPr>
          <p:nvPr/>
        </p:nvCxnSpPr>
        <p:spPr>
          <a:xfrm flipV="1">
            <a:off x="6114560" y="1808587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8ED860-9215-5720-857A-A0F0543A73CD}"/>
              </a:ext>
            </a:extLst>
          </p:cNvPr>
          <p:cNvCxnSpPr>
            <a:cxnSpLocks/>
          </p:cNvCxnSpPr>
          <p:nvPr/>
        </p:nvCxnSpPr>
        <p:spPr>
          <a:xfrm>
            <a:off x="5911545" y="3224397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F4DCD1-A824-592C-549B-1B5909649299}"/>
              </a:ext>
            </a:extLst>
          </p:cNvPr>
          <p:cNvSpPr txBox="1"/>
          <p:nvPr/>
        </p:nvSpPr>
        <p:spPr>
          <a:xfrm>
            <a:off x="5521436" y="2509568"/>
            <a:ext cx="591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C9645C-257C-DAAA-77F7-A9BE7FC3A182}"/>
              </a:ext>
            </a:extLst>
          </p:cNvPr>
          <p:cNvCxnSpPr>
            <a:cxnSpLocks/>
          </p:cNvCxnSpPr>
          <p:nvPr/>
        </p:nvCxnSpPr>
        <p:spPr>
          <a:xfrm flipV="1">
            <a:off x="6112069" y="2332303"/>
            <a:ext cx="908709" cy="8954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41490A-AA02-B25E-6094-35B430608184}"/>
              </a:ext>
            </a:extLst>
          </p:cNvPr>
          <p:cNvSpPr/>
          <p:nvPr/>
        </p:nvSpPr>
        <p:spPr>
          <a:xfrm>
            <a:off x="7014899" y="2321429"/>
            <a:ext cx="1322674" cy="796304"/>
          </a:xfrm>
          <a:custGeom>
            <a:avLst/>
            <a:gdLst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674" h="796304">
                <a:moveTo>
                  <a:pt x="0" y="0"/>
                </a:moveTo>
                <a:cubicBezTo>
                  <a:pt x="467884" y="609600"/>
                  <a:pt x="831170" y="756938"/>
                  <a:pt x="1322674" y="79630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6E6A17-27B8-7243-7AB6-83C4E4123F7C}"/>
              </a:ext>
            </a:extLst>
          </p:cNvPr>
          <p:cNvCxnSpPr>
            <a:cxnSpLocks/>
          </p:cNvCxnSpPr>
          <p:nvPr/>
        </p:nvCxnSpPr>
        <p:spPr>
          <a:xfrm flipV="1">
            <a:off x="7020262" y="2316730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1C2F13C5-2F29-ADAF-74E9-E73896219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78065"/>
              </p:ext>
            </p:extLst>
          </p:nvPr>
        </p:nvGraphicFramePr>
        <p:xfrm>
          <a:off x="6807998" y="3278564"/>
          <a:ext cx="433707" cy="19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164880" progId="Equation.DSMT4">
                  <p:embed/>
                </p:oleObj>
              </mc:Choice>
              <mc:Fallback>
                <p:oleObj name="Equation" r:id="rId8" imgW="368280" imgH="164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A112A4D6-42CA-1FE4-AD68-09456465A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07998" y="3278564"/>
                        <a:ext cx="433707" cy="19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CBF3A624-D59B-B7FD-DE6F-74839877D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01400"/>
              </p:ext>
            </p:extLst>
          </p:nvPr>
        </p:nvGraphicFramePr>
        <p:xfrm>
          <a:off x="5750612" y="2203290"/>
          <a:ext cx="358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228600" progId="Equation.DSMT4">
                  <p:embed/>
                </p:oleObj>
              </mc:Choice>
              <mc:Fallback>
                <p:oleObj name="Equation" r:id="rId10" imgW="30456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1C2F13C5-2F29-ADAF-74E9-E73896219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0612" y="2203290"/>
                        <a:ext cx="35877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E2ADA7-9E19-E620-2242-119D648525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0305" y="1842107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F7340B-5DBC-2B53-B86C-5A52A6C33FCC}"/>
              </a:ext>
            </a:extLst>
          </p:cNvPr>
          <p:cNvSpPr txBox="1"/>
          <p:nvPr/>
        </p:nvSpPr>
        <p:spPr>
          <a:xfrm>
            <a:off x="7678397" y="3256575"/>
            <a:ext cx="12435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center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6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9B057C-2503-B6A4-CC84-BE5BECC9129A}"/>
              </a:ext>
            </a:extLst>
          </p:cNvPr>
          <p:cNvSpPr/>
          <p:nvPr/>
        </p:nvSpPr>
        <p:spPr>
          <a:xfrm rot="4881293">
            <a:off x="3432733" y="1969266"/>
            <a:ext cx="180468" cy="146757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46E8C2-28DC-2198-C51D-7BD8EEB1822D}"/>
              </a:ext>
            </a:extLst>
          </p:cNvPr>
          <p:cNvSpPr/>
          <p:nvPr/>
        </p:nvSpPr>
        <p:spPr>
          <a:xfrm>
            <a:off x="2362992" y="2949699"/>
            <a:ext cx="70658" cy="73567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A10CF3-4594-DEBD-D137-FC109B7D8D3C}"/>
              </a:ext>
            </a:extLst>
          </p:cNvPr>
          <p:cNvSpPr/>
          <p:nvPr/>
        </p:nvSpPr>
        <p:spPr>
          <a:xfrm>
            <a:off x="2292994" y="279723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3630-5707-AFD5-7503-10E0CB2293A3}"/>
              </a:ext>
            </a:extLst>
          </p:cNvPr>
          <p:cNvGrpSpPr/>
          <p:nvPr/>
        </p:nvGrpSpPr>
        <p:grpSpPr>
          <a:xfrm>
            <a:off x="2086194" y="3685375"/>
            <a:ext cx="624253" cy="106880"/>
            <a:chOff x="594360" y="2190404"/>
            <a:chExt cx="3117273" cy="1288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0755C5-12FD-8816-098A-58FA4660546F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59B160-775D-D164-A746-F6115412F84D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C5003B-3D15-C517-9839-721AC7EC72A8}"/>
              </a:ext>
            </a:extLst>
          </p:cNvPr>
          <p:cNvSpPr txBox="1"/>
          <p:nvPr/>
        </p:nvSpPr>
        <p:spPr>
          <a:xfrm>
            <a:off x="4154462" y="247188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6C73-969B-B901-3A47-85545B549CAC}"/>
              </a:ext>
            </a:extLst>
          </p:cNvPr>
          <p:cNvSpPr txBox="1"/>
          <p:nvPr/>
        </p:nvSpPr>
        <p:spPr>
          <a:xfrm>
            <a:off x="4173089" y="254147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F5F27-B5E8-8E8C-A186-41BA3019ED39}"/>
              </a:ext>
            </a:extLst>
          </p:cNvPr>
          <p:cNvSpPr txBox="1"/>
          <p:nvPr/>
        </p:nvSpPr>
        <p:spPr>
          <a:xfrm>
            <a:off x="4079954" y="2490845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E66D2-ED6F-C551-F2BF-AE539D24394F}"/>
              </a:ext>
            </a:extLst>
          </p:cNvPr>
          <p:cNvSpPr txBox="1"/>
          <p:nvPr/>
        </p:nvSpPr>
        <p:spPr>
          <a:xfrm>
            <a:off x="4098581" y="256043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B8A04-0CB7-2A32-6ED9-34FB301AF7F8}"/>
              </a:ext>
            </a:extLst>
          </p:cNvPr>
          <p:cNvSpPr txBox="1"/>
          <p:nvPr/>
        </p:nvSpPr>
        <p:spPr>
          <a:xfrm>
            <a:off x="2831968" y="2753680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03C29-318A-20B6-1AC1-9261CA972801}"/>
              </a:ext>
            </a:extLst>
          </p:cNvPr>
          <p:cNvSpPr txBox="1"/>
          <p:nvPr/>
        </p:nvSpPr>
        <p:spPr>
          <a:xfrm>
            <a:off x="2809373" y="2685947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04E4E-3B47-CEEB-8A71-688BB6F177DE}"/>
              </a:ext>
            </a:extLst>
          </p:cNvPr>
          <p:cNvSpPr txBox="1"/>
          <p:nvPr/>
        </p:nvSpPr>
        <p:spPr>
          <a:xfrm>
            <a:off x="2910649" y="272016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FB97A-DA77-7E2A-4431-DC7E8A782A54}"/>
              </a:ext>
            </a:extLst>
          </p:cNvPr>
          <p:cNvSpPr txBox="1"/>
          <p:nvPr/>
        </p:nvSpPr>
        <p:spPr>
          <a:xfrm>
            <a:off x="2888054" y="2652428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111AC-B7FC-BC6E-A536-D1FBBD45FFB6}"/>
              </a:ext>
            </a:extLst>
          </p:cNvPr>
          <p:cNvSpPr txBox="1"/>
          <p:nvPr/>
        </p:nvSpPr>
        <p:spPr>
          <a:xfrm>
            <a:off x="3106191" y="2869388"/>
            <a:ext cx="9376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charges on metallic rod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5AAF33-5157-9E3D-A20B-8BA30A036ACB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599E9-156D-008C-8493-91CD47DCF7EC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F1E22A-6B30-C731-0C82-2F8C8751400C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522B72-94DB-8CED-44D9-6998B0F688F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F3BFAC-9540-7F40-0EAB-406B20ABA947}"/>
              </a:ext>
            </a:extLst>
          </p:cNvPr>
          <p:cNvSpPr txBox="1"/>
          <p:nvPr/>
        </p:nvSpPr>
        <p:spPr>
          <a:xfrm>
            <a:off x="729885" y="88255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4AA47-77F4-CE6C-4931-3C0F73021DFB}"/>
              </a:ext>
            </a:extLst>
          </p:cNvPr>
          <p:cNvSpPr txBox="1"/>
          <p:nvPr/>
        </p:nvSpPr>
        <p:spPr>
          <a:xfrm>
            <a:off x="2921086" y="8825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4ED840-9BB7-550F-02EE-6D6AD48F406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40989" y="637652"/>
            <a:ext cx="7960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1E6367-AE2E-A21D-A890-5DE76BCE050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218638" y="637652"/>
            <a:ext cx="2011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1466A3-F32F-64AD-4829-B6FA7C6E2108}"/>
              </a:ext>
            </a:extLst>
          </p:cNvPr>
          <p:cNvCxnSpPr>
            <a:cxnSpLocks/>
          </p:cNvCxnSpPr>
          <p:nvPr/>
        </p:nvCxnSpPr>
        <p:spPr>
          <a:xfrm flipH="1">
            <a:off x="3218638" y="830132"/>
            <a:ext cx="34409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936280-A994-695A-2FE1-DF1B96023334}"/>
              </a:ext>
            </a:extLst>
          </p:cNvPr>
          <p:cNvCxnSpPr>
            <a:cxnSpLocks/>
          </p:cNvCxnSpPr>
          <p:nvPr/>
        </p:nvCxnSpPr>
        <p:spPr>
          <a:xfrm flipV="1">
            <a:off x="3562737" y="645472"/>
            <a:ext cx="0" cy="3755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F81AF01-93CA-AD24-5CE3-8E744368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74476"/>
              </p:ext>
            </p:extLst>
          </p:nvPr>
        </p:nvGraphicFramePr>
        <p:xfrm>
          <a:off x="3674264" y="1355750"/>
          <a:ext cx="2111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03040" progId="Equation.DSMT4">
                  <p:embed/>
                </p:oleObj>
              </mc:Choice>
              <mc:Fallback>
                <p:oleObj name="Equation" r:id="rId2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4264" y="1355750"/>
                        <a:ext cx="2111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9EA2A55-6FA3-3482-2C88-759C0E8F5725}"/>
              </a:ext>
            </a:extLst>
          </p:cNvPr>
          <p:cNvSpPr txBox="1"/>
          <p:nvPr/>
        </p:nvSpPr>
        <p:spPr>
          <a:xfrm>
            <a:off x="648697" y="1398702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C5CBAE4-F046-F67F-B87D-C851687AB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96221"/>
              </p:ext>
            </p:extLst>
          </p:nvPr>
        </p:nvGraphicFramePr>
        <p:xfrm>
          <a:off x="3262313" y="492125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F81AF01-93CA-AD24-5CE3-8E744368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2313" y="492125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C088536-112B-5721-00C3-E91C42639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99784"/>
              </p:ext>
            </p:extLst>
          </p:nvPr>
        </p:nvGraphicFramePr>
        <p:xfrm>
          <a:off x="2052831" y="546175"/>
          <a:ext cx="1619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2831" y="546175"/>
                        <a:ext cx="16192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6E7CE720-F5EF-3B95-3BF1-4F00074069C6}"/>
              </a:ext>
            </a:extLst>
          </p:cNvPr>
          <p:cNvSpPr/>
          <p:nvPr/>
        </p:nvSpPr>
        <p:spPr>
          <a:xfrm>
            <a:off x="21844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AD03D-031F-9843-7B50-82773B6FE383}"/>
              </a:ext>
            </a:extLst>
          </p:cNvPr>
          <p:cNvSpPr/>
          <p:nvPr/>
        </p:nvSpPr>
        <p:spPr>
          <a:xfrm>
            <a:off x="43561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F7ED2B-A87B-D47B-A79F-2678332E6270}"/>
              </a:ext>
            </a:extLst>
          </p:cNvPr>
          <p:cNvCxnSpPr>
            <a:cxnSpLocks/>
          </p:cNvCxnSpPr>
          <p:nvPr/>
        </p:nvCxnSpPr>
        <p:spPr>
          <a:xfrm flipV="1">
            <a:off x="2347253" y="3459850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2B8813-C3AB-5AE7-0774-84F9FA0C3459}"/>
              </a:ext>
            </a:extLst>
          </p:cNvPr>
          <p:cNvCxnSpPr>
            <a:cxnSpLocks/>
          </p:cNvCxnSpPr>
          <p:nvPr/>
        </p:nvCxnSpPr>
        <p:spPr>
          <a:xfrm flipH="1" flipV="1">
            <a:off x="2731548" y="2892654"/>
            <a:ext cx="389926" cy="40756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D26BC1-25D3-5C09-F669-95A008F7EC01}"/>
              </a:ext>
            </a:extLst>
          </p:cNvPr>
          <p:cNvSpPr txBox="1"/>
          <p:nvPr/>
        </p:nvSpPr>
        <p:spPr>
          <a:xfrm>
            <a:off x="1970700" y="4617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EDB30-8773-F6D0-D2BF-C96895F0BAD1}"/>
              </a:ext>
            </a:extLst>
          </p:cNvPr>
          <p:cNvSpPr txBox="1"/>
          <p:nvPr/>
        </p:nvSpPr>
        <p:spPr>
          <a:xfrm>
            <a:off x="4091922" y="461778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79045-B6F2-970C-DCF1-196748158868}"/>
              </a:ext>
            </a:extLst>
          </p:cNvPr>
          <p:cNvCxnSpPr>
            <a:cxnSpLocks/>
          </p:cNvCxnSpPr>
          <p:nvPr/>
        </p:nvCxnSpPr>
        <p:spPr>
          <a:xfrm flipH="1">
            <a:off x="3289921" y="3249194"/>
            <a:ext cx="390850" cy="10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3952BC-4F08-46D4-D508-966D1D0DEA96}"/>
              </a:ext>
            </a:extLst>
          </p:cNvPr>
          <p:cNvSpPr txBox="1"/>
          <p:nvPr/>
        </p:nvSpPr>
        <p:spPr>
          <a:xfrm>
            <a:off x="18895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A6376A2-4D05-3274-6FDE-7AEE6E906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92199"/>
              </p:ext>
            </p:extLst>
          </p:nvPr>
        </p:nvGraphicFramePr>
        <p:xfrm>
          <a:off x="3500575" y="3320943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DSMT4">
                  <p:embed/>
                </p:oleObj>
              </mc:Choice>
              <mc:Fallback>
                <p:oleObj name="Equation" r:id="rId8" imgW="19044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0575" y="3320943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14B2E8D-57C7-0482-9B16-D25BBE05F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03025"/>
              </p:ext>
            </p:extLst>
          </p:nvPr>
        </p:nvGraphicFramePr>
        <p:xfrm>
          <a:off x="2479228" y="3928352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53800" progId="Equation.DSMT4">
                  <p:embed/>
                </p:oleObj>
              </mc:Choice>
              <mc:Fallback>
                <p:oleObj name="Equation" r:id="rId10" imgW="203040" imgH="253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C088536-112B-5721-00C3-E91C42639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9228" y="3928352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7E37DF1C-762F-7A0B-C5D3-29E81C1657EA}"/>
              </a:ext>
            </a:extLst>
          </p:cNvPr>
          <p:cNvSpPr/>
          <p:nvPr/>
        </p:nvSpPr>
        <p:spPr>
          <a:xfrm>
            <a:off x="3082509" y="324919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A1EB64-4AB0-5948-5033-74A977C0B091}"/>
              </a:ext>
            </a:extLst>
          </p:cNvPr>
          <p:cNvSpPr txBox="1"/>
          <p:nvPr/>
        </p:nvSpPr>
        <p:spPr>
          <a:xfrm>
            <a:off x="2802518" y="32160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23398F-CCB2-17F7-8328-39611FCADEA0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3262313" y="3429000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D58DE7-8211-DFAC-3987-9F18D1C99CE3}"/>
              </a:ext>
            </a:extLst>
          </p:cNvPr>
          <p:cNvCxnSpPr>
            <a:cxnSpLocks/>
          </p:cNvCxnSpPr>
          <p:nvPr/>
        </p:nvCxnSpPr>
        <p:spPr>
          <a:xfrm flipV="1">
            <a:off x="3247807" y="2878758"/>
            <a:ext cx="237841" cy="3711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0E5CC390-7531-82AE-235C-3F46A7709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41743"/>
              </p:ext>
            </p:extLst>
          </p:nvPr>
        </p:nvGraphicFramePr>
        <p:xfrm>
          <a:off x="3842838" y="3880659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53800" progId="Equation.DSMT4">
                  <p:embed/>
                </p:oleObj>
              </mc:Choice>
              <mc:Fallback>
                <p:oleObj name="Equation" r:id="rId12" imgW="2030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42838" y="3880659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910DD800-2244-77B4-28FC-9D7D7C5E8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495"/>
              </p:ext>
            </p:extLst>
          </p:nvPr>
        </p:nvGraphicFramePr>
        <p:xfrm>
          <a:off x="2418903" y="2658352"/>
          <a:ext cx="309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253800" progId="Equation.DSMT4">
                  <p:embed/>
                </p:oleObj>
              </mc:Choice>
              <mc:Fallback>
                <p:oleObj name="Equation" r:id="rId14" imgW="24120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C118AD76-0151-0FB2-DCFC-04729E6E89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18903" y="2658352"/>
                        <a:ext cx="309562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DA149BF7-1675-E034-63BB-03AE243AB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18000"/>
              </p:ext>
            </p:extLst>
          </p:nvPr>
        </p:nvGraphicFramePr>
        <p:xfrm>
          <a:off x="3458715" y="2585327"/>
          <a:ext cx="2936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53800" progId="Equation.DSMT4">
                  <p:embed/>
                </p:oleObj>
              </mc:Choice>
              <mc:Fallback>
                <p:oleObj name="Equation" r:id="rId16" imgW="228600" imgH="2538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910DD800-2244-77B4-28FC-9D7D7C5E88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58715" y="2585327"/>
                        <a:ext cx="293688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5DA3C0-7C22-282C-34AB-8F29E1DC6556}"/>
              </a:ext>
            </a:extLst>
          </p:cNvPr>
          <p:cNvSpPr txBox="1"/>
          <p:nvPr/>
        </p:nvSpPr>
        <p:spPr>
          <a:xfrm>
            <a:off x="40612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32D344-8E40-DA5C-EE1D-5E3A92EBFECF}"/>
              </a:ext>
            </a:extLst>
          </p:cNvPr>
          <p:cNvSpPr/>
          <p:nvPr/>
        </p:nvSpPr>
        <p:spPr>
          <a:xfrm>
            <a:off x="67237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DF7619-CB11-7BB7-D855-FF1B08365AE0}"/>
              </a:ext>
            </a:extLst>
          </p:cNvPr>
          <p:cNvSpPr/>
          <p:nvPr/>
        </p:nvSpPr>
        <p:spPr>
          <a:xfrm>
            <a:off x="88954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1A3834-7119-94EF-B5EE-0AE7ACDDE20B}"/>
              </a:ext>
            </a:extLst>
          </p:cNvPr>
          <p:cNvCxnSpPr>
            <a:cxnSpLocks/>
          </p:cNvCxnSpPr>
          <p:nvPr/>
        </p:nvCxnSpPr>
        <p:spPr>
          <a:xfrm flipV="1">
            <a:off x="6886517" y="2445729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8BB9E6-DDBE-A1E7-0714-F44FD9E9AB4C}"/>
              </a:ext>
            </a:extLst>
          </p:cNvPr>
          <p:cNvSpPr txBox="1"/>
          <p:nvPr/>
        </p:nvSpPr>
        <p:spPr>
          <a:xfrm>
            <a:off x="6509964" y="360366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03923C-FE5B-004C-572F-5A311BEF3892}"/>
              </a:ext>
            </a:extLst>
          </p:cNvPr>
          <p:cNvSpPr txBox="1"/>
          <p:nvPr/>
        </p:nvSpPr>
        <p:spPr>
          <a:xfrm>
            <a:off x="9038167" y="3604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13170768-73D3-727B-E7D0-8659984F3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33605"/>
              </p:ext>
            </p:extLst>
          </p:nvPr>
        </p:nvGraphicFramePr>
        <p:xfrm>
          <a:off x="7034213" y="2930525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34213" y="2930525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88B9426-161B-2C77-3EC9-C99CE480D51F}"/>
              </a:ext>
            </a:extLst>
          </p:cNvPr>
          <p:cNvSpPr/>
          <p:nvPr/>
        </p:nvSpPr>
        <p:spPr>
          <a:xfrm>
            <a:off x="7621773" y="223507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EB912C-D1E2-8D80-CCA6-E64CCEA91B96}"/>
              </a:ext>
            </a:extLst>
          </p:cNvPr>
          <p:cNvSpPr txBox="1"/>
          <p:nvPr/>
        </p:nvSpPr>
        <p:spPr>
          <a:xfrm>
            <a:off x="7573712" y="188592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3862AD-00E9-B928-FE71-4E25707D548A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7801577" y="2414879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2B95B5F0-46CD-1D29-F7C8-EC846055C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74965"/>
              </p:ext>
            </p:extLst>
          </p:nvPr>
        </p:nvGraphicFramePr>
        <p:xfrm>
          <a:off x="8397875" y="2882900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0E5CC390-7531-82AE-235C-3F46A7709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97875" y="2882900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2D3009-5575-E127-E56A-A8956475DF81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6934355" y="3985988"/>
            <a:ext cx="19610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79503C07-6EC7-3BA8-A72A-CF0197169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93931"/>
              </p:ext>
            </p:extLst>
          </p:nvPr>
        </p:nvGraphicFramePr>
        <p:xfrm>
          <a:off x="7768639" y="3970566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B95B5F0-46CD-1D29-F7C8-EC846055C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68639" y="3970566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5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304</Words>
  <Application>Microsoft Office PowerPoint</Application>
  <PresentationFormat>Widescreen</PresentationFormat>
  <Paragraphs>274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13</cp:revision>
  <dcterms:created xsi:type="dcterms:W3CDTF">2024-10-20T18:01:51Z</dcterms:created>
  <dcterms:modified xsi:type="dcterms:W3CDTF">2024-12-02T04:40:34Z</dcterms:modified>
</cp:coreProperties>
</file>