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5" r:id="rId3"/>
    <p:sldId id="267" r:id="rId4"/>
    <p:sldId id="268" r:id="rId5"/>
    <p:sldId id="277" r:id="rId6"/>
    <p:sldId id="278" r:id="rId7"/>
    <p:sldId id="269" r:id="rId8"/>
    <p:sldId id="270" r:id="rId9"/>
    <p:sldId id="271" r:id="rId10"/>
    <p:sldId id="272" r:id="rId11"/>
    <p:sldId id="273" r:id="rId12"/>
    <p:sldId id="274" r:id="rId13"/>
    <p:sldId id="276" r:id="rId14"/>
    <p:sldId id="279" r:id="rId15"/>
    <p:sldId id="280" r:id="rId16"/>
    <p:sldId id="281" r:id="rId17"/>
    <p:sldId id="284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AA44-F469-113B-D49A-A534AA5D9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24604-009A-9E50-EFB2-06444AE2C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9C6A2-9901-C37E-861F-D57B7DE7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450A8-1608-D582-776C-B3C31F3D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5018-AD4E-CAA0-B386-E362289B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22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1972-197F-AA99-D492-524D1C8B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0D8F1-1164-8362-7CE3-64B80B265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9B18F-BCFA-9ADA-E294-6B06FC8F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4438A-8A03-1208-3210-9AEAD640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04E5F-FD7F-E7FC-DE29-F060C6E5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90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A82EF-EB88-6A3A-8F38-6BEAA1426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B062A-1BF1-BFF8-9F40-564470FA3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FA549-61C9-0F77-B907-86A8A630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EAE80-1992-3EB4-94E0-D5285A28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6EAFA-62E1-F319-4240-BDAEC29E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7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C105-4B6A-2EB1-C7E7-AEC035F7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C402-80E2-6BCF-9CF1-87615368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61AFC-216C-1C38-5F75-46024C24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59D5-4184-5059-869F-086DFA3E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4A0B1-C681-E678-D216-063A7037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7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DA06-CA79-8D8A-71BB-8A99FCE1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FE657-E8A4-B8D2-5324-A55DDA2B1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9CB2F-AF59-AF06-5662-77A69627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F164-B379-4F7F-7821-F16456B8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23F94-8054-59E8-85E9-011ECD0E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84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7C57-0324-8E99-BBB7-646C4F47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7DC3F-3D44-CF37-CC6F-FA86C152B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21F59-0C11-4277-243C-368BEE7A9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E8705-C2CB-E7F0-79AA-489E2FC9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6589D-F4D6-E497-F167-CEDB70BE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528DD-DCFE-DB15-57AF-1694767E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1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3A8C-A008-722A-A476-6F7AF7DE9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45D7C-B46E-00A6-39BC-1DFEE7C85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68594-5A1A-14D5-B54B-82DB8DE85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6CC3B-140A-7898-5576-C0BF160AF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426E5-8A25-6C10-16A8-4955671E0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E81D8-F6F0-2C49-F656-EFC6F154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76155-A298-18FE-51B5-F28A374B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F6055-1596-FAD5-13C6-C4C4756B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36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9422-767E-7707-FAE5-75ED5C11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CE789-1815-0869-BC29-3F398B70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7519C-C20D-F690-F92A-9400F2C1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85C56-FF5F-C24B-4C8C-8612B6F7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86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85460-4091-BC43-3564-F8B64EFE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F169F-0303-F3BA-D915-8B0475B9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F7B86-B2FB-7236-DCEC-8B94B85D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98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E739-FB7F-9024-EC1F-5F057C8F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E528-9340-719C-4EC2-E85CAE910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B668A-8FE9-8763-A056-C397F3B22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56567-726F-1A98-0FFD-B55005C6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2F7EA-1F5B-A752-07A6-3B88B929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A1C8B-77C3-7B02-2454-EE4708BA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62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54F5-BC32-5CFA-09CF-A560F5C6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BAA36-662E-AD7E-FB82-181FAA689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2CBA5-6A9C-EA94-7B90-58745D7ED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66324-7DDC-4B50-9F0D-72762353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E4C95-CE56-2EEC-B3C3-9EBED434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8A8C9-CABD-5F60-166D-271B485A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43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A5593-B785-2B1E-034B-875F55D1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0AA0D-C5F0-F981-96D2-84D9360CC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F2588-5F0D-4A71-FA25-F5D1C210D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F4C68-F5A0-4960-8B2C-9A2113D88DE9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0C186-4517-9CF5-8CE7-B63A23088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7C43-8E24-9155-D61F-CE2FABE94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76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55.bin"/><Relationship Id="rId3" Type="http://schemas.openxmlformats.org/officeDocument/2006/relationships/image" Target="../media/image46.wmf"/><Relationship Id="rId21" Type="http://schemas.openxmlformats.org/officeDocument/2006/relationships/image" Target="../media/image55.wmf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3.wmf"/><Relationship Id="rId2" Type="http://schemas.openxmlformats.org/officeDocument/2006/relationships/oleObject" Target="../embeddings/oleObject47.bin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23" Type="http://schemas.openxmlformats.org/officeDocument/2006/relationships/image" Target="../media/image56.w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54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53.bin"/><Relationship Id="rId22" Type="http://schemas.openxmlformats.org/officeDocument/2006/relationships/oleObject" Target="../embeddings/oleObject5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6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62.wmf"/><Relationship Id="rId3" Type="http://schemas.openxmlformats.org/officeDocument/2006/relationships/image" Target="../media/image57.emf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63.bin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6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image" Target="../media/image64.wmf"/><Relationship Id="rId7" Type="http://schemas.openxmlformats.org/officeDocument/2006/relationships/image" Target="../media/image66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6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74.bin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76.wmf"/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77.bin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5.wmf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79.w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7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image" Target="../media/image80.wmf"/><Relationship Id="rId7" Type="http://schemas.openxmlformats.org/officeDocument/2006/relationships/image" Target="../media/image81.wmf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83.wmf"/><Relationship Id="rId5" Type="http://schemas.openxmlformats.org/officeDocument/2006/relationships/image" Target="../media/image78.w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8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2.e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e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3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2.wmf"/><Relationship Id="rId2" Type="http://schemas.openxmlformats.org/officeDocument/2006/relationships/oleObject" Target="../embeddings/oleObject15.bin"/><Relationship Id="rId16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32.bin"/><Relationship Id="rId3" Type="http://schemas.openxmlformats.org/officeDocument/2006/relationships/image" Target="../media/image24.emf"/><Relationship Id="rId21" Type="http://schemas.openxmlformats.org/officeDocument/2006/relationships/image" Target="../media/image33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31.wmf"/><Relationship Id="rId25" Type="http://schemas.openxmlformats.org/officeDocument/2006/relationships/image" Target="../media/image35.wmf"/><Relationship Id="rId2" Type="http://schemas.openxmlformats.org/officeDocument/2006/relationships/oleObject" Target="../embeddings/oleObject24.bin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8.wmf"/><Relationship Id="rId24" Type="http://schemas.openxmlformats.org/officeDocument/2006/relationships/oleObject" Target="../embeddings/oleObject35.bin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23" Type="http://schemas.openxmlformats.org/officeDocument/2006/relationships/image" Target="../media/image34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0.wmf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41.bin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5.wmf"/><Relationship Id="rId5" Type="http://schemas.openxmlformats.org/officeDocument/2006/relationships/image" Target="../media/image3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345117D-9160-D3F4-C643-24A7A5D8B8C1}"/>
              </a:ext>
            </a:extLst>
          </p:cNvPr>
          <p:cNvSpPr/>
          <p:nvPr/>
        </p:nvSpPr>
        <p:spPr>
          <a:xfrm>
            <a:off x="943622" y="11595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0369B0-CEEC-4D27-DCBE-04161927B519}"/>
              </a:ext>
            </a:extLst>
          </p:cNvPr>
          <p:cNvSpPr/>
          <p:nvPr/>
        </p:nvSpPr>
        <p:spPr>
          <a:xfrm>
            <a:off x="3115322" y="11595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20BC2-0E89-DD2F-CF21-F0D251B45159}"/>
              </a:ext>
            </a:extLst>
          </p:cNvPr>
          <p:cNvCxnSpPr>
            <a:cxnSpLocks/>
          </p:cNvCxnSpPr>
          <p:nvPr/>
        </p:nvCxnSpPr>
        <p:spPr>
          <a:xfrm>
            <a:off x="1048949" y="823777"/>
            <a:ext cx="21717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F6E579-00EB-5597-CD94-124385F97EE1}"/>
              </a:ext>
            </a:extLst>
          </p:cNvPr>
          <p:cNvSpPr txBox="1"/>
          <p:nvPr/>
        </p:nvSpPr>
        <p:spPr>
          <a:xfrm>
            <a:off x="8774995" y="5162323"/>
            <a:ext cx="18273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incident 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BDC01-BFA3-E02D-6875-4A663F6548E2}"/>
              </a:ext>
            </a:extLst>
          </p:cNvPr>
          <p:cNvSpPr txBox="1"/>
          <p:nvPr/>
        </p:nvSpPr>
        <p:spPr>
          <a:xfrm>
            <a:off x="2020866" y="637652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E851E-D227-10CE-7E3C-30347DCDB8AD}"/>
              </a:ext>
            </a:extLst>
          </p:cNvPr>
          <p:cNvSpPr/>
          <p:nvPr/>
        </p:nvSpPr>
        <p:spPr>
          <a:xfrm>
            <a:off x="7558142" y="402522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42CD80-86A6-D668-93FF-72416909A798}"/>
              </a:ext>
            </a:extLst>
          </p:cNvPr>
          <p:cNvCxnSpPr>
            <a:cxnSpLocks/>
          </p:cNvCxnSpPr>
          <p:nvPr/>
        </p:nvCxnSpPr>
        <p:spPr>
          <a:xfrm flipV="1">
            <a:off x="8061556" y="402522"/>
            <a:ext cx="0" cy="28918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00580B-FB11-F86D-EA01-98B4701472DE}"/>
              </a:ext>
            </a:extLst>
          </p:cNvPr>
          <p:cNvCxnSpPr>
            <a:cxnSpLocks/>
          </p:cNvCxnSpPr>
          <p:nvPr/>
        </p:nvCxnSpPr>
        <p:spPr>
          <a:xfrm>
            <a:off x="7558142" y="2740522"/>
            <a:ext cx="4002027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F3AA9D9-6AD9-EF46-3F3F-3E6756A7753B}"/>
              </a:ext>
            </a:extLst>
          </p:cNvPr>
          <p:cNvSpPr txBox="1"/>
          <p:nvPr/>
        </p:nvSpPr>
        <p:spPr>
          <a:xfrm>
            <a:off x="11140282" y="2733930"/>
            <a:ext cx="4707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909CCB-3BFA-01EF-4497-D87A1A12B1A5}"/>
              </a:ext>
            </a:extLst>
          </p:cNvPr>
          <p:cNvCxnSpPr>
            <a:cxnSpLocks/>
          </p:cNvCxnSpPr>
          <p:nvPr/>
        </p:nvCxnSpPr>
        <p:spPr>
          <a:xfrm flipV="1">
            <a:off x="8061556" y="1100619"/>
            <a:ext cx="1055093" cy="164649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DD3177-65BC-55F0-9180-ED5D860B920B}"/>
              </a:ext>
            </a:extLst>
          </p:cNvPr>
          <p:cNvCxnSpPr>
            <a:cxnSpLocks/>
          </p:cNvCxnSpPr>
          <p:nvPr/>
        </p:nvCxnSpPr>
        <p:spPr>
          <a:xfrm>
            <a:off x="3325976" y="1267019"/>
            <a:ext cx="63642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D5A3EB-D164-BEF1-90ED-504014D94CE0}"/>
              </a:ext>
            </a:extLst>
          </p:cNvPr>
          <p:cNvCxnSpPr>
            <a:cxnSpLocks/>
          </p:cNvCxnSpPr>
          <p:nvPr/>
        </p:nvCxnSpPr>
        <p:spPr>
          <a:xfrm flipH="1">
            <a:off x="314325" y="1259481"/>
            <a:ext cx="629297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E97D878-1755-2A18-2E9C-7F2AFD33CD4E}"/>
              </a:ext>
            </a:extLst>
          </p:cNvPr>
          <p:cNvSpPr txBox="1"/>
          <p:nvPr/>
        </p:nvSpPr>
        <p:spPr>
          <a:xfrm>
            <a:off x="3658194" y="936288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A421A7-DEDE-9CB4-6D2A-CBA7433B7BAE}"/>
              </a:ext>
            </a:extLst>
          </p:cNvPr>
          <p:cNvSpPr txBox="1"/>
          <p:nvPr/>
        </p:nvSpPr>
        <p:spPr>
          <a:xfrm>
            <a:off x="352104" y="924019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56F857-C178-B968-07E1-148EFB789BEA}"/>
              </a:ext>
            </a:extLst>
          </p:cNvPr>
          <p:cNvSpPr txBox="1"/>
          <p:nvPr/>
        </p:nvSpPr>
        <p:spPr>
          <a:xfrm>
            <a:off x="7615405" y="360653"/>
            <a:ext cx="47075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3F477B-2ABF-9D90-3E0F-7AC440B2A6AC}"/>
              </a:ext>
            </a:extLst>
          </p:cNvPr>
          <p:cNvCxnSpPr>
            <a:cxnSpLocks/>
          </p:cNvCxnSpPr>
          <p:nvPr/>
        </p:nvCxnSpPr>
        <p:spPr>
          <a:xfrm flipV="1">
            <a:off x="8047796" y="1843131"/>
            <a:ext cx="2844855" cy="89739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5CBD56B-4803-6FD1-F486-EA2C99DAA950}"/>
              </a:ext>
            </a:extLst>
          </p:cNvPr>
          <p:cNvSpPr/>
          <p:nvPr/>
        </p:nvSpPr>
        <p:spPr>
          <a:xfrm>
            <a:off x="9093115" y="91217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6914F7-794C-292F-0085-80A858A743A4}"/>
              </a:ext>
            </a:extLst>
          </p:cNvPr>
          <p:cNvSpPr/>
          <p:nvPr/>
        </p:nvSpPr>
        <p:spPr>
          <a:xfrm>
            <a:off x="10892651" y="1704237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FCA302-7707-5693-531B-DA17FD161D0E}"/>
              </a:ext>
            </a:extLst>
          </p:cNvPr>
          <p:cNvSpPr txBox="1"/>
          <p:nvPr/>
        </p:nvSpPr>
        <p:spPr>
          <a:xfrm>
            <a:off x="892758" y="1331635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793EF0-DD58-3089-E68B-5B620D1D87AE}"/>
              </a:ext>
            </a:extLst>
          </p:cNvPr>
          <p:cNvSpPr txBox="1"/>
          <p:nvPr/>
        </p:nvSpPr>
        <p:spPr>
          <a:xfrm>
            <a:off x="3042465" y="1331635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8FB6BE4-CC15-A251-DB42-6BC4D8F0E51A}"/>
              </a:ext>
            </a:extLst>
          </p:cNvPr>
          <p:cNvCxnSpPr>
            <a:cxnSpLocks/>
          </p:cNvCxnSpPr>
          <p:nvPr/>
        </p:nvCxnSpPr>
        <p:spPr>
          <a:xfrm flipH="1" flipV="1">
            <a:off x="8412954" y="637652"/>
            <a:ext cx="680161" cy="3270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459D15-F332-E588-8E88-5F3D0C35BA4D}"/>
              </a:ext>
            </a:extLst>
          </p:cNvPr>
          <p:cNvCxnSpPr>
            <a:cxnSpLocks/>
          </p:cNvCxnSpPr>
          <p:nvPr/>
        </p:nvCxnSpPr>
        <p:spPr>
          <a:xfrm flipH="1" flipV="1">
            <a:off x="9311482" y="1062519"/>
            <a:ext cx="1581169" cy="7254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BB28E15E-9CF9-955C-2877-1CC34B7C93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455077"/>
              </p:ext>
            </p:extLst>
          </p:nvPr>
        </p:nvGraphicFramePr>
        <p:xfrm>
          <a:off x="10405475" y="1968895"/>
          <a:ext cx="19685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53800" progId="Equation.DSMT4">
                  <p:embed/>
                </p:oleObj>
              </mc:Choice>
              <mc:Fallback>
                <p:oleObj name="Equation" r:id="rId2" imgW="152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05475" y="1968895"/>
                        <a:ext cx="196850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4B792E38-9C27-118D-0506-28410FADD7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611524"/>
              </p:ext>
            </p:extLst>
          </p:nvPr>
        </p:nvGraphicFramePr>
        <p:xfrm>
          <a:off x="8608450" y="1269319"/>
          <a:ext cx="21272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53800" progId="Equation.DSMT4">
                  <p:embed/>
                </p:oleObj>
              </mc:Choice>
              <mc:Fallback>
                <p:oleObj name="Equation" r:id="rId4" imgW="164880" imgH="25380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BB28E15E-9CF9-955C-2877-1CC34B7C93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08450" y="1269319"/>
                        <a:ext cx="212725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0E1E656C-B5F1-415A-EB4B-2ABCED971F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899075"/>
              </p:ext>
            </p:extLst>
          </p:nvPr>
        </p:nvGraphicFramePr>
        <p:xfrm>
          <a:off x="9816307" y="968857"/>
          <a:ext cx="53975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040" imgH="253800" progId="Equation.DSMT4">
                  <p:embed/>
                </p:oleObj>
              </mc:Choice>
              <mc:Fallback>
                <p:oleObj name="Equation" r:id="rId6" imgW="419040" imgH="25380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4B792E38-9C27-118D-0506-28410FADD7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16307" y="968857"/>
                        <a:ext cx="539750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C4D7ADDE-A972-BF43-06D2-344DE9213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024914"/>
              </p:ext>
            </p:extLst>
          </p:nvPr>
        </p:nvGraphicFramePr>
        <p:xfrm>
          <a:off x="8686007" y="479907"/>
          <a:ext cx="3349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241200" progId="Equation.DSMT4">
                  <p:embed/>
                </p:oleObj>
              </mc:Choice>
              <mc:Fallback>
                <p:oleObj name="Equation" r:id="rId8" imgW="25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86007" y="479907"/>
                        <a:ext cx="334962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7B7E13C7-3DD2-FD2F-3B1A-687397D67F40}"/>
              </a:ext>
            </a:extLst>
          </p:cNvPr>
          <p:cNvSpPr txBox="1"/>
          <p:nvPr/>
        </p:nvSpPr>
        <p:spPr>
          <a:xfrm>
            <a:off x="9242358" y="619423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928886-E144-6E1C-8B13-C34BE096C8BF}"/>
              </a:ext>
            </a:extLst>
          </p:cNvPr>
          <p:cNvSpPr txBox="1"/>
          <p:nvPr/>
        </p:nvSpPr>
        <p:spPr>
          <a:xfrm>
            <a:off x="11084524" y="1405496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076AE-F553-02EE-9EFE-D74FCCE76317}"/>
              </a:ext>
            </a:extLst>
          </p:cNvPr>
          <p:cNvSpPr/>
          <p:nvPr/>
        </p:nvSpPr>
        <p:spPr>
          <a:xfrm>
            <a:off x="943202" y="4774292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0D15C49-066F-CBCB-CA08-94D7E5C67751}"/>
              </a:ext>
            </a:extLst>
          </p:cNvPr>
          <p:cNvSpPr/>
          <p:nvPr/>
        </p:nvSpPr>
        <p:spPr>
          <a:xfrm>
            <a:off x="1690915" y="332367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FD01BB0-7B2D-2304-0C43-CB1D1FED6063}"/>
              </a:ext>
            </a:extLst>
          </p:cNvPr>
          <p:cNvSpPr/>
          <p:nvPr/>
        </p:nvSpPr>
        <p:spPr>
          <a:xfrm>
            <a:off x="3115322" y="4038048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F586686-1D2F-75ED-94EA-D912536F2AF8}"/>
              </a:ext>
            </a:extLst>
          </p:cNvPr>
          <p:cNvSpPr/>
          <p:nvPr/>
        </p:nvSpPr>
        <p:spPr>
          <a:xfrm>
            <a:off x="2410472" y="4774292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FDDE3C4-529E-34CE-7EC9-C8900E703960}"/>
              </a:ext>
            </a:extLst>
          </p:cNvPr>
          <p:cNvCxnSpPr>
            <a:cxnSpLocks/>
          </p:cNvCxnSpPr>
          <p:nvPr/>
        </p:nvCxnSpPr>
        <p:spPr>
          <a:xfrm flipH="1">
            <a:off x="666750" y="4966662"/>
            <a:ext cx="339940" cy="63185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C5D58E-A9AB-EDFA-843C-952F098E6C10}"/>
              </a:ext>
            </a:extLst>
          </p:cNvPr>
          <p:cNvCxnSpPr>
            <a:cxnSpLocks/>
          </p:cNvCxnSpPr>
          <p:nvPr/>
        </p:nvCxnSpPr>
        <p:spPr>
          <a:xfrm flipH="1">
            <a:off x="328582" y="4907390"/>
            <a:ext cx="615657" cy="21065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C1A4427-E876-008A-C52C-D4BFC2DF8633}"/>
              </a:ext>
            </a:extLst>
          </p:cNvPr>
          <p:cNvCxnSpPr>
            <a:cxnSpLocks/>
          </p:cNvCxnSpPr>
          <p:nvPr/>
        </p:nvCxnSpPr>
        <p:spPr>
          <a:xfrm>
            <a:off x="1153856" y="4879619"/>
            <a:ext cx="64238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4792385-1775-7452-0712-1191A9D15C52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1104900" y="3503477"/>
            <a:ext cx="616865" cy="1273311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4ACC312-BC99-B5BB-E246-895972A5FA82}"/>
              </a:ext>
            </a:extLst>
          </p:cNvPr>
          <p:cNvCxnSpPr>
            <a:cxnSpLocks/>
            <a:stCxn id="49" idx="7"/>
          </p:cNvCxnSpPr>
          <p:nvPr/>
        </p:nvCxnSpPr>
        <p:spPr>
          <a:xfrm flipV="1">
            <a:off x="1123006" y="4203564"/>
            <a:ext cx="1992316" cy="601578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E9B07F5-09E5-5512-EC45-34613580C78F}"/>
              </a:ext>
            </a:extLst>
          </p:cNvPr>
          <p:cNvCxnSpPr>
            <a:cxnSpLocks/>
          </p:cNvCxnSpPr>
          <p:nvPr/>
        </p:nvCxnSpPr>
        <p:spPr>
          <a:xfrm flipV="1">
            <a:off x="1153856" y="4864985"/>
            <a:ext cx="1256616" cy="14634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F807EFB-8844-B808-D0AC-2F1DD4B92C90}"/>
              </a:ext>
            </a:extLst>
          </p:cNvPr>
          <p:cNvSpPr txBox="1"/>
          <p:nvPr/>
        </p:nvSpPr>
        <p:spPr>
          <a:xfrm>
            <a:off x="239323" y="4741119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6EE04DC-115F-5287-CB7C-4685033F8A37}"/>
              </a:ext>
            </a:extLst>
          </p:cNvPr>
          <p:cNvSpPr txBox="1"/>
          <p:nvPr/>
        </p:nvSpPr>
        <p:spPr>
          <a:xfrm>
            <a:off x="726193" y="5598519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B733790-D357-AC11-DDEB-2E9AA7112DD9}"/>
              </a:ext>
            </a:extLst>
          </p:cNvPr>
          <p:cNvSpPr txBox="1"/>
          <p:nvPr/>
        </p:nvSpPr>
        <p:spPr>
          <a:xfrm>
            <a:off x="1661988" y="4998632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E8682E6-A399-24B4-200A-6BC28ECC673F}"/>
              </a:ext>
            </a:extLst>
          </p:cNvPr>
          <p:cNvSpPr txBox="1"/>
          <p:nvPr/>
        </p:nvSpPr>
        <p:spPr>
          <a:xfrm>
            <a:off x="1802807" y="3003209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7990EE-4697-6C23-BD5B-429E2906C4AD}"/>
              </a:ext>
            </a:extLst>
          </p:cNvPr>
          <p:cNvSpPr txBox="1"/>
          <p:nvPr/>
        </p:nvSpPr>
        <p:spPr>
          <a:xfrm>
            <a:off x="3212043" y="3696434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F43E38-0CE8-2AB8-C452-E72AD1BBF27F}"/>
              </a:ext>
            </a:extLst>
          </p:cNvPr>
          <p:cNvSpPr txBox="1"/>
          <p:nvPr/>
        </p:nvSpPr>
        <p:spPr>
          <a:xfrm>
            <a:off x="2621126" y="4879618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474B72-5104-3335-DC50-4AF5D36FEDB8}"/>
              </a:ext>
            </a:extLst>
          </p:cNvPr>
          <p:cNvSpPr txBox="1"/>
          <p:nvPr/>
        </p:nvSpPr>
        <p:spPr>
          <a:xfrm>
            <a:off x="829269" y="4408756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CDA6A7F-51E9-1515-2F0D-E95531868712}"/>
              </a:ext>
            </a:extLst>
          </p:cNvPr>
          <p:cNvCxnSpPr>
            <a:cxnSpLocks/>
          </p:cNvCxnSpPr>
          <p:nvPr/>
        </p:nvCxnSpPr>
        <p:spPr>
          <a:xfrm flipH="1" flipV="1">
            <a:off x="1040989" y="637652"/>
            <a:ext cx="16145" cy="49789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85BEC9-EEBE-093C-5527-EE34E6B8A15F}"/>
              </a:ext>
            </a:extLst>
          </p:cNvPr>
          <p:cNvCxnSpPr>
            <a:cxnSpLocks/>
          </p:cNvCxnSpPr>
          <p:nvPr/>
        </p:nvCxnSpPr>
        <p:spPr>
          <a:xfrm flipH="1" flipV="1">
            <a:off x="3218638" y="637652"/>
            <a:ext cx="16145" cy="49789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8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E7C9F-584D-0A46-608A-DEA2B66A0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EB090EA-2E91-0E43-2AF5-F1EB835D4FF1}"/>
              </a:ext>
            </a:extLst>
          </p:cNvPr>
          <p:cNvSpPr/>
          <p:nvPr/>
        </p:nvSpPr>
        <p:spPr>
          <a:xfrm>
            <a:off x="1257300" y="1202635"/>
            <a:ext cx="1510748" cy="151074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7299A07-7533-F2D6-88D0-83A296C42736}"/>
              </a:ext>
            </a:extLst>
          </p:cNvPr>
          <p:cNvSpPr/>
          <p:nvPr/>
        </p:nvSpPr>
        <p:spPr>
          <a:xfrm>
            <a:off x="2221011" y="1644314"/>
            <a:ext cx="413886" cy="340046"/>
          </a:xfrm>
          <a:custGeom>
            <a:avLst/>
            <a:gdLst>
              <a:gd name="connsiteX0" fmla="*/ 0 w 288235"/>
              <a:gd name="connsiteY0" fmla="*/ 0 h 298207"/>
              <a:gd name="connsiteX1" fmla="*/ 288235 w 288235"/>
              <a:gd name="connsiteY1" fmla="*/ 9939 h 298207"/>
              <a:gd name="connsiteX2" fmla="*/ 288235 w 288235"/>
              <a:gd name="connsiteY2" fmla="*/ 9939 h 298207"/>
              <a:gd name="connsiteX3" fmla="*/ 149087 w 288235"/>
              <a:gd name="connsiteY3" fmla="*/ 298174 h 298207"/>
              <a:gd name="connsiteX4" fmla="*/ 0 w 288235"/>
              <a:gd name="connsiteY4" fmla="*/ 0 h 298207"/>
              <a:gd name="connsiteX0" fmla="*/ 0 w 288235"/>
              <a:gd name="connsiteY0" fmla="*/ 0 h 298207"/>
              <a:gd name="connsiteX1" fmla="*/ 288235 w 288235"/>
              <a:gd name="connsiteY1" fmla="*/ 9939 h 298207"/>
              <a:gd name="connsiteX2" fmla="*/ 149087 w 288235"/>
              <a:gd name="connsiteY2" fmla="*/ 298174 h 298207"/>
              <a:gd name="connsiteX3" fmla="*/ 0 w 288235"/>
              <a:gd name="connsiteY3" fmla="*/ 0 h 298207"/>
              <a:gd name="connsiteX0" fmla="*/ 0 w 291683"/>
              <a:gd name="connsiteY0" fmla="*/ 31998 h 330205"/>
              <a:gd name="connsiteX1" fmla="*/ 288235 w 291683"/>
              <a:gd name="connsiteY1" fmla="*/ 41937 h 330205"/>
              <a:gd name="connsiteX2" fmla="*/ 149087 w 291683"/>
              <a:gd name="connsiteY2" fmla="*/ 330172 h 330205"/>
              <a:gd name="connsiteX3" fmla="*/ 0 w 291683"/>
              <a:gd name="connsiteY3" fmla="*/ 31998 h 330205"/>
              <a:gd name="connsiteX0" fmla="*/ 2777 w 294460"/>
              <a:gd name="connsiteY0" fmla="*/ 31998 h 330190"/>
              <a:gd name="connsiteX1" fmla="*/ 291012 w 294460"/>
              <a:gd name="connsiteY1" fmla="*/ 41937 h 330190"/>
              <a:gd name="connsiteX2" fmla="*/ 151864 w 294460"/>
              <a:gd name="connsiteY2" fmla="*/ 330172 h 330190"/>
              <a:gd name="connsiteX3" fmla="*/ 2777 w 294460"/>
              <a:gd name="connsiteY3" fmla="*/ 31998 h 330190"/>
              <a:gd name="connsiteX0" fmla="*/ 375 w 302011"/>
              <a:gd name="connsiteY0" fmla="*/ 30950 h 320675"/>
              <a:gd name="connsiteX1" fmla="*/ 288610 w 302011"/>
              <a:gd name="connsiteY1" fmla="*/ 40889 h 320675"/>
              <a:gd name="connsiteX2" fmla="*/ 228484 w 302011"/>
              <a:gd name="connsiteY2" fmla="*/ 320657 h 320675"/>
              <a:gd name="connsiteX3" fmla="*/ 375 w 302011"/>
              <a:gd name="connsiteY3" fmla="*/ 30950 h 320675"/>
              <a:gd name="connsiteX0" fmla="*/ 826 w 332050"/>
              <a:gd name="connsiteY0" fmla="*/ 30950 h 320675"/>
              <a:gd name="connsiteX1" fmla="*/ 289061 w 332050"/>
              <a:gd name="connsiteY1" fmla="*/ 40889 h 320675"/>
              <a:gd name="connsiteX2" fmla="*/ 228935 w 332050"/>
              <a:gd name="connsiteY2" fmla="*/ 320657 h 320675"/>
              <a:gd name="connsiteX3" fmla="*/ 826 w 332050"/>
              <a:gd name="connsiteY3" fmla="*/ 30950 h 320675"/>
              <a:gd name="connsiteX0" fmla="*/ 826 w 369866"/>
              <a:gd name="connsiteY0" fmla="*/ 10219 h 299944"/>
              <a:gd name="connsiteX1" fmla="*/ 289061 w 369866"/>
              <a:gd name="connsiteY1" fmla="*/ 20158 h 299944"/>
              <a:gd name="connsiteX2" fmla="*/ 228935 w 369866"/>
              <a:gd name="connsiteY2" fmla="*/ 299926 h 299944"/>
              <a:gd name="connsiteX3" fmla="*/ 826 w 369866"/>
              <a:gd name="connsiteY3" fmla="*/ 10219 h 299944"/>
              <a:gd name="connsiteX0" fmla="*/ 10324 w 379364"/>
              <a:gd name="connsiteY0" fmla="*/ 50308 h 340046"/>
              <a:gd name="connsiteX1" fmla="*/ 298559 w 379364"/>
              <a:gd name="connsiteY1" fmla="*/ 60247 h 340046"/>
              <a:gd name="connsiteX2" fmla="*/ 238433 w 379364"/>
              <a:gd name="connsiteY2" fmla="*/ 340015 h 340046"/>
              <a:gd name="connsiteX3" fmla="*/ 10324 w 379364"/>
              <a:gd name="connsiteY3" fmla="*/ 50308 h 34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364" h="340046">
                <a:moveTo>
                  <a:pt x="10324" y="50308"/>
                </a:moveTo>
                <a:cubicBezTo>
                  <a:pt x="57034" y="-97920"/>
                  <a:pt x="167407" y="136140"/>
                  <a:pt x="298559" y="60247"/>
                </a:cubicBezTo>
                <a:cubicBezTo>
                  <a:pt x="429711" y="-15646"/>
                  <a:pt x="395220" y="337530"/>
                  <a:pt x="238433" y="340015"/>
                </a:cubicBezTo>
                <a:cubicBezTo>
                  <a:pt x="81646" y="342500"/>
                  <a:pt x="-36386" y="198536"/>
                  <a:pt x="10324" y="50308"/>
                </a:cubicBezTo>
                <a:close/>
              </a:path>
            </a:pathLst>
          </a:cu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32C98A-2965-C0CE-2980-CC6CB41F0BC3}"/>
              </a:ext>
            </a:extLst>
          </p:cNvPr>
          <p:cNvCxnSpPr>
            <a:cxnSpLocks/>
          </p:cNvCxnSpPr>
          <p:nvPr/>
        </p:nvCxnSpPr>
        <p:spPr>
          <a:xfrm flipH="1">
            <a:off x="2003172" y="1831622"/>
            <a:ext cx="435228" cy="152738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F0C4B8-24B2-1696-7050-ADBBFA64BB06}"/>
              </a:ext>
            </a:extLst>
          </p:cNvPr>
          <p:cNvCxnSpPr>
            <a:cxnSpLocks/>
          </p:cNvCxnSpPr>
          <p:nvPr/>
        </p:nvCxnSpPr>
        <p:spPr>
          <a:xfrm flipH="1">
            <a:off x="2258605" y="1831622"/>
            <a:ext cx="180338" cy="6328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58">
            <a:extLst>
              <a:ext uri="{FF2B5EF4-FFF2-40B4-BE49-F238E27FC236}">
                <a16:creationId xmlns:a16="http://schemas.microsoft.com/office/drawing/2014/main" id="{2E120189-CEBD-4624-BB41-45903BB0D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047" y="1754612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kumimoji="0" lang="en-US" altLang="en-US" sz="1000" b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n-US" altLang="en-US" sz="1800" b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11">
            <a:extLst>
              <a:ext uri="{FF2B5EF4-FFF2-40B4-BE49-F238E27FC236}">
                <a16:creationId xmlns:a16="http://schemas.microsoft.com/office/drawing/2014/main" id="{8F2CE961-3159-EC7A-0CE6-5E46FC5E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526" y="1808587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793544B-8D3A-162F-4BA8-B6EB6117E00A}"/>
              </a:ext>
            </a:extLst>
          </p:cNvPr>
          <p:cNvCxnSpPr>
            <a:cxnSpLocks/>
          </p:cNvCxnSpPr>
          <p:nvPr/>
        </p:nvCxnSpPr>
        <p:spPr>
          <a:xfrm flipH="1" flipV="1">
            <a:off x="2012674" y="1984360"/>
            <a:ext cx="1098147" cy="36451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58">
            <a:extLst>
              <a:ext uri="{FF2B5EF4-FFF2-40B4-BE49-F238E27FC236}">
                <a16:creationId xmlns:a16="http://schemas.microsoft.com/office/drawing/2014/main" id="{D1629775-2DAF-68AB-47F6-7AC561393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900" y="233230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kumimoji="0" lang="en-US" altLang="en-US" sz="1000" b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altLang="en-US" sz="1800" b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11">
            <a:extLst>
              <a:ext uri="{FF2B5EF4-FFF2-40B4-BE49-F238E27FC236}">
                <a16:creationId xmlns:a16="http://schemas.microsoft.com/office/drawing/2014/main" id="{917B96CD-A88F-CC19-1BE6-518DC0878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300" y="2332304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 Box 58">
            <a:extLst>
              <a:ext uri="{FF2B5EF4-FFF2-40B4-BE49-F238E27FC236}">
                <a16:creationId xmlns:a16="http://schemas.microsoft.com/office/drawing/2014/main" id="{F3B03CB7-31B2-B46A-8167-C05C3207B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258" y="185958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endParaRPr kumimoji="0" lang="en-US" altLang="en-US" sz="1800" b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6D80C09-3394-2D91-18A8-4EF95C79C571}"/>
              </a:ext>
            </a:extLst>
          </p:cNvPr>
          <p:cNvSpPr/>
          <p:nvPr/>
        </p:nvSpPr>
        <p:spPr>
          <a:xfrm>
            <a:off x="3987822" y="4676222"/>
            <a:ext cx="1510748" cy="151074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56864A7-F789-299F-384C-118E9BBD814A}"/>
              </a:ext>
            </a:extLst>
          </p:cNvPr>
          <p:cNvSpPr/>
          <p:nvPr/>
        </p:nvSpPr>
        <p:spPr>
          <a:xfrm>
            <a:off x="4951533" y="5117901"/>
            <a:ext cx="413886" cy="340046"/>
          </a:xfrm>
          <a:custGeom>
            <a:avLst/>
            <a:gdLst>
              <a:gd name="connsiteX0" fmla="*/ 0 w 288235"/>
              <a:gd name="connsiteY0" fmla="*/ 0 h 298207"/>
              <a:gd name="connsiteX1" fmla="*/ 288235 w 288235"/>
              <a:gd name="connsiteY1" fmla="*/ 9939 h 298207"/>
              <a:gd name="connsiteX2" fmla="*/ 288235 w 288235"/>
              <a:gd name="connsiteY2" fmla="*/ 9939 h 298207"/>
              <a:gd name="connsiteX3" fmla="*/ 149087 w 288235"/>
              <a:gd name="connsiteY3" fmla="*/ 298174 h 298207"/>
              <a:gd name="connsiteX4" fmla="*/ 0 w 288235"/>
              <a:gd name="connsiteY4" fmla="*/ 0 h 298207"/>
              <a:gd name="connsiteX0" fmla="*/ 0 w 288235"/>
              <a:gd name="connsiteY0" fmla="*/ 0 h 298207"/>
              <a:gd name="connsiteX1" fmla="*/ 288235 w 288235"/>
              <a:gd name="connsiteY1" fmla="*/ 9939 h 298207"/>
              <a:gd name="connsiteX2" fmla="*/ 149087 w 288235"/>
              <a:gd name="connsiteY2" fmla="*/ 298174 h 298207"/>
              <a:gd name="connsiteX3" fmla="*/ 0 w 288235"/>
              <a:gd name="connsiteY3" fmla="*/ 0 h 298207"/>
              <a:gd name="connsiteX0" fmla="*/ 0 w 291683"/>
              <a:gd name="connsiteY0" fmla="*/ 31998 h 330205"/>
              <a:gd name="connsiteX1" fmla="*/ 288235 w 291683"/>
              <a:gd name="connsiteY1" fmla="*/ 41937 h 330205"/>
              <a:gd name="connsiteX2" fmla="*/ 149087 w 291683"/>
              <a:gd name="connsiteY2" fmla="*/ 330172 h 330205"/>
              <a:gd name="connsiteX3" fmla="*/ 0 w 291683"/>
              <a:gd name="connsiteY3" fmla="*/ 31998 h 330205"/>
              <a:gd name="connsiteX0" fmla="*/ 2777 w 294460"/>
              <a:gd name="connsiteY0" fmla="*/ 31998 h 330190"/>
              <a:gd name="connsiteX1" fmla="*/ 291012 w 294460"/>
              <a:gd name="connsiteY1" fmla="*/ 41937 h 330190"/>
              <a:gd name="connsiteX2" fmla="*/ 151864 w 294460"/>
              <a:gd name="connsiteY2" fmla="*/ 330172 h 330190"/>
              <a:gd name="connsiteX3" fmla="*/ 2777 w 294460"/>
              <a:gd name="connsiteY3" fmla="*/ 31998 h 330190"/>
              <a:gd name="connsiteX0" fmla="*/ 375 w 302011"/>
              <a:gd name="connsiteY0" fmla="*/ 30950 h 320675"/>
              <a:gd name="connsiteX1" fmla="*/ 288610 w 302011"/>
              <a:gd name="connsiteY1" fmla="*/ 40889 h 320675"/>
              <a:gd name="connsiteX2" fmla="*/ 228484 w 302011"/>
              <a:gd name="connsiteY2" fmla="*/ 320657 h 320675"/>
              <a:gd name="connsiteX3" fmla="*/ 375 w 302011"/>
              <a:gd name="connsiteY3" fmla="*/ 30950 h 320675"/>
              <a:gd name="connsiteX0" fmla="*/ 826 w 332050"/>
              <a:gd name="connsiteY0" fmla="*/ 30950 h 320675"/>
              <a:gd name="connsiteX1" fmla="*/ 289061 w 332050"/>
              <a:gd name="connsiteY1" fmla="*/ 40889 h 320675"/>
              <a:gd name="connsiteX2" fmla="*/ 228935 w 332050"/>
              <a:gd name="connsiteY2" fmla="*/ 320657 h 320675"/>
              <a:gd name="connsiteX3" fmla="*/ 826 w 332050"/>
              <a:gd name="connsiteY3" fmla="*/ 30950 h 320675"/>
              <a:gd name="connsiteX0" fmla="*/ 826 w 369866"/>
              <a:gd name="connsiteY0" fmla="*/ 10219 h 299944"/>
              <a:gd name="connsiteX1" fmla="*/ 289061 w 369866"/>
              <a:gd name="connsiteY1" fmla="*/ 20158 h 299944"/>
              <a:gd name="connsiteX2" fmla="*/ 228935 w 369866"/>
              <a:gd name="connsiteY2" fmla="*/ 299926 h 299944"/>
              <a:gd name="connsiteX3" fmla="*/ 826 w 369866"/>
              <a:gd name="connsiteY3" fmla="*/ 10219 h 299944"/>
              <a:gd name="connsiteX0" fmla="*/ 10324 w 379364"/>
              <a:gd name="connsiteY0" fmla="*/ 50308 h 340046"/>
              <a:gd name="connsiteX1" fmla="*/ 298559 w 379364"/>
              <a:gd name="connsiteY1" fmla="*/ 60247 h 340046"/>
              <a:gd name="connsiteX2" fmla="*/ 238433 w 379364"/>
              <a:gd name="connsiteY2" fmla="*/ 340015 h 340046"/>
              <a:gd name="connsiteX3" fmla="*/ 10324 w 379364"/>
              <a:gd name="connsiteY3" fmla="*/ 50308 h 34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364" h="340046">
                <a:moveTo>
                  <a:pt x="10324" y="50308"/>
                </a:moveTo>
                <a:cubicBezTo>
                  <a:pt x="57034" y="-97920"/>
                  <a:pt x="167407" y="136140"/>
                  <a:pt x="298559" y="60247"/>
                </a:cubicBezTo>
                <a:cubicBezTo>
                  <a:pt x="429711" y="-15646"/>
                  <a:pt x="395220" y="337530"/>
                  <a:pt x="238433" y="340015"/>
                </a:cubicBezTo>
                <a:cubicBezTo>
                  <a:pt x="81646" y="342500"/>
                  <a:pt x="-36386" y="198536"/>
                  <a:pt x="10324" y="50308"/>
                </a:cubicBezTo>
                <a:close/>
              </a:path>
            </a:pathLst>
          </a:cu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48F78728-0381-5D8B-E091-31AE8794A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425325"/>
              </p:ext>
            </p:extLst>
          </p:nvPr>
        </p:nvGraphicFramePr>
        <p:xfrm>
          <a:off x="4951533" y="5167874"/>
          <a:ext cx="401244" cy="200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" imgH="228600" progId="Equation.DSMT4">
                  <p:embed/>
                </p:oleObj>
              </mc:Choice>
              <mc:Fallback>
                <p:oleObj name="Equation" r:id="rId2" imgW="457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51533" y="5167874"/>
                        <a:ext cx="401244" cy="200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A112A4D6-42CA-1FE4-AD68-09456465A5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011772"/>
              </p:ext>
            </p:extLst>
          </p:nvPr>
        </p:nvGraphicFramePr>
        <p:xfrm>
          <a:off x="5312682" y="5899287"/>
          <a:ext cx="446088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960" imgH="228600" progId="Equation.DSMT4">
                  <p:embed/>
                </p:oleObj>
              </mc:Choice>
              <mc:Fallback>
                <p:oleObj name="Equation" r:id="rId4" imgW="507960" imgH="22860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48F78728-0381-5D8B-E091-31AE8794A0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12682" y="5899287"/>
                        <a:ext cx="446088" cy="20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Oval 57">
            <a:extLst>
              <a:ext uri="{FF2B5EF4-FFF2-40B4-BE49-F238E27FC236}">
                <a16:creationId xmlns:a16="http://schemas.microsoft.com/office/drawing/2014/main" id="{8CEACD92-386F-2DAC-E3B7-834D177AA372}"/>
              </a:ext>
            </a:extLst>
          </p:cNvPr>
          <p:cNvSpPr/>
          <p:nvPr/>
        </p:nvSpPr>
        <p:spPr>
          <a:xfrm>
            <a:off x="1306734" y="3702938"/>
            <a:ext cx="1510748" cy="1510748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5C24A82-0EDD-68C5-3DCB-9F95C9C1B58C}"/>
              </a:ext>
            </a:extLst>
          </p:cNvPr>
          <p:cNvSpPr/>
          <p:nvPr/>
        </p:nvSpPr>
        <p:spPr>
          <a:xfrm>
            <a:off x="1534956" y="3931160"/>
            <a:ext cx="1054304" cy="105430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83E424-10D7-CC0A-370A-735792D13D46}"/>
              </a:ext>
            </a:extLst>
          </p:cNvPr>
          <p:cNvCxnSpPr>
            <a:cxnSpLocks/>
          </p:cNvCxnSpPr>
          <p:nvPr/>
        </p:nvCxnSpPr>
        <p:spPr>
          <a:xfrm flipH="1" flipV="1">
            <a:off x="2062108" y="4458312"/>
            <a:ext cx="499639" cy="164358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1403FC57-86D6-7F91-5DE1-6645B0C5FA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291939"/>
              </p:ext>
            </p:extLst>
          </p:nvPr>
        </p:nvGraphicFramePr>
        <p:xfrm>
          <a:off x="2309332" y="4418253"/>
          <a:ext cx="111125" cy="12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39680" progId="Equation.DSMT4">
                  <p:embed/>
                </p:oleObj>
              </mc:Choice>
              <mc:Fallback>
                <p:oleObj name="Equation" r:id="rId6" imgW="126720" imgH="13968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48F78728-0381-5D8B-E091-31AE8794A0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09332" y="4418253"/>
                        <a:ext cx="111125" cy="122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Oval 11">
            <a:extLst>
              <a:ext uri="{FF2B5EF4-FFF2-40B4-BE49-F238E27FC236}">
                <a16:creationId xmlns:a16="http://schemas.microsoft.com/office/drawing/2014/main" id="{DBC46411-8B61-EF3F-A00D-DEA0375C7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810" y="4600445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 Box 58">
            <a:extLst>
              <a:ext uri="{FF2B5EF4-FFF2-40B4-BE49-F238E27FC236}">
                <a16:creationId xmlns:a16="http://schemas.microsoft.com/office/drawing/2014/main" id="{275893D1-40B7-6BE4-C003-D051BDC4D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198" y="4479372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kumimoji="0" lang="en-US" altLang="en-US" sz="1800" b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 Box 58">
            <a:extLst>
              <a:ext uri="{FF2B5EF4-FFF2-40B4-BE49-F238E27FC236}">
                <a16:creationId xmlns:a16="http://schemas.microsoft.com/office/drawing/2014/main" id="{FD4A36FF-9B1D-FF94-A382-532F14CAA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249" y="4442066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endParaRPr kumimoji="0" lang="en-US" altLang="en-US" sz="1800" b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val 11">
            <a:extLst>
              <a:ext uri="{FF2B5EF4-FFF2-40B4-BE49-F238E27FC236}">
                <a16:creationId xmlns:a16="http://schemas.microsoft.com/office/drawing/2014/main" id="{AA4BEEDB-CAB8-B221-C9B4-44FFA3149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57" y="4433844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C3D2A7E-36E7-7DC9-3FD0-6B54B2787909}"/>
              </a:ext>
            </a:extLst>
          </p:cNvPr>
          <p:cNvSpPr/>
          <p:nvPr/>
        </p:nvSpPr>
        <p:spPr>
          <a:xfrm>
            <a:off x="5571919" y="1781561"/>
            <a:ext cx="3177259" cy="1844345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AAE788-39A7-CA5E-AA9C-9F79A9022FCE}"/>
              </a:ext>
            </a:extLst>
          </p:cNvPr>
          <p:cNvCxnSpPr>
            <a:cxnSpLocks/>
          </p:cNvCxnSpPr>
          <p:nvPr/>
        </p:nvCxnSpPr>
        <p:spPr>
          <a:xfrm flipV="1">
            <a:off x="6114560" y="1808587"/>
            <a:ext cx="0" cy="167018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8ED860-9215-5720-857A-A0F0543A73CD}"/>
              </a:ext>
            </a:extLst>
          </p:cNvPr>
          <p:cNvCxnSpPr>
            <a:cxnSpLocks/>
          </p:cNvCxnSpPr>
          <p:nvPr/>
        </p:nvCxnSpPr>
        <p:spPr>
          <a:xfrm>
            <a:off x="5911545" y="3224397"/>
            <a:ext cx="270945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2F4DCD1-A824-592C-549B-1B5909649299}"/>
              </a:ext>
            </a:extLst>
          </p:cNvPr>
          <p:cNvSpPr txBox="1"/>
          <p:nvPr/>
        </p:nvSpPr>
        <p:spPr>
          <a:xfrm>
            <a:off x="5521436" y="2509568"/>
            <a:ext cx="59194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field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FC9645C-257C-DAAA-77F7-A9BE7FC3A182}"/>
              </a:ext>
            </a:extLst>
          </p:cNvPr>
          <p:cNvCxnSpPr>
            <a:cxnSpLocks/>
          </p:cNvCxnSpPr>
          <p:nvPr/>
        </p:nvCxnSpPr>
        <p:spPr>
          <a:xfrm flipV="1">
            <a:off x="6112069" y="2332303"/>
            <a:ext cx="908709" cy="8954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8241490A-AA02-B25E-6094-35B430608184}"/>
              </a:ext>
            </a:extLst>
          </p:cNvPr>
          <p:cNvSpPr/>
          <p:nvPr/>
        </p:nvSpPr>
        <p:spPr>
          <a:xfrm>
            <a:off x="7014899" y="2321429"/>
            <a:ext cx="1322674" cy="796304"/>
          </a:xfrm>
          <a:custGeom>
            <a:avLst/>
            <a:gdLst>
              <a:gd name="connsiteX0" fmla="*/ 0 w 1322674"/>
              <a:gd name="connsiteY0" fmla="*/ 0 h 796304"/>
              <a:gd name="connsiteX1" fmla="*/ 1322674 w 1322674"/>
              <a:gd name="connsiteY1" fmla="*/ 796304 h 796304"/>
              <a:gd name="connsiteX0" fmla="*/ 0 w 1322674"/>
              <a:gd name="connsiteY0" fmla="*/ 0 h 796304"/>
              <a:gd name="connsiteX1" fmla="*/ 1322674 w 1322674"/>
              <a:gd name="connsiteY1" fmla="*/ 796304 h 796304"/>
              <a:gd name="connsiteX0" fmla="*/ 0 w 1322674"/>
              <a:gd name="connsiteY0" fmla="*/ 0 h 796304"/>
              <a:gd name="connsiteX1" fmla="*/ 1322674 w 1322674"/>
              <a:gd name="connsiteY1" fmla="*/ 796304 h 796304"/>
              <a:gd name="connsiteX0" fmla="*/ 0 w 1322674"/>
              <a:gd name="connsiteY0" fmla="*/ 0 h 796304"/>
              <a:gd name="connsiteX1" fmla="*/ 1322674 w 1322674"/>
              <a:gd name="connsiteY1" fmla="*/ 796304 h 796304"/>
              <a:gd name="connsiteX0" fmla="*/ 0 w 1322674"/>
              <a:gd name="connsiteY0" fmla="*/ 0 h 796304"/>
              <a:gd name="connsiteX1" fmla="*/ 1322674 w 1322674"/>
              <a:gd name="connsiteY1" fmla="*/ 796304 h 79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2674" h="796304">
                <a:moveTo>
                  <a:pt x="0" y="0"/>
                </a:moveTo>
                <a:cubicBezTo>
                  <a:pt x="467884" y="609600"/>
                  <a:pt x="831170" y="756938"/>
                  <a:pt x="1322674" y="796304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A6E6A17-27B8-7243-7AB6-83C4E4123F7C}"/>
              </a:ext>
            </a:extLst>
          </p:cNvPr>
          <p:cNvCxnSpPr>
            <a:cxnSpLocks/>
          </p:cNvCxnSpPr>
          <p:nvPr/>
        </p:nvCxnSpPr>
        <p:spPr>
          <a:xfrm flipV="1">
            <a:off x="7020262" y="2316730"/>
            <a:ext cx="0" cy="969189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Object 93">
            <a:extLst>
              <a:ext uri="{FF2B5EF4-FFF2-40B4-BE49-F238E27FC236}">
                <a16:creationId xmlns:a16="http://schemas.microsoft.com/office/drawing/2014/main" id="{1C2F13C5-2F29-ADAF-74E9-E738962199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378065"/>
              </p:ext>
            </p:extLst>
          </p:nvPr>
        </p:nvGraphicFramePr>
        <p:xfrm>
          <a:off x="6807998" y="3278564"/>
          <a:ext cx="433707" cy="196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8280" imgH="164880" progId="Equation.DSMT4">
                  <p:embed/>
                </p:oleObj>
              </mc:Choice>
              <mc:Fallback>
                <p:oleObj name="Equation" r:id="rId8" imgW="368280" imgH="16488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A112A4D6-42CA-1FE4-AD68-09456465A5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07998" y="3278564"/>
                        <a:ext cx="433707" cy="196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94">
            <a:extLst>
              <a:ext uri="{FF2B5EF4-FFF2-40B4-BE49-F238E27FC236}">
                <a16:creationId xmlns:a16="http://schemas.microsoft.com/office/drawing/2014/main" id="{CBF3A624-D59B-B7FD-DE6F-74839877DD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401400"/>
              </p:ext>
            </p:extLst>
          </p:nvPr>
        </p:nvGraphicFramePr>
        <p:xfrm>
          <a:off x="5750612" y="2203290"/>
          <a:ext cx="3587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4560" imgH="228600" progId="Equation.DSMT4">
                  <p:embed/>
                </p:oleObj>
              </mc:Choice>
              <mc:Fallback>
                <p:oleObj name="Equation" r:id="rId10" imgW="304560" imgH="228600" progId="Equation.DSMT4">
                  <p:embed/>
                  <p:pic>
                    <p:nvPicPr>
                      <p:cNvPr id="94" name="Object 93">
                        <a:extLst>
                          <a:ext uri="{FF2B5EF4-FFF2-40B4-BE49-F238E27FC236}">
                            <a16:creationId xmlns:a16="http://schemas.microsoft.com/office/drawing/2014/main" id="{1C2F13C5-2F29-ADAF-74E9-E738962199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50612" y="2203290"/>
                        <a:ext cx="358775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0E2ADA7-9E19-E620-2242-119D648525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30305" y="1842107"/>
            <a:ext cx="0" cy="969189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DF7340B-5DBC-2B53-B86C-5A52A6C33FCC}"/>
              </a:ext>
            </a:extLst>
          </p:cNvPr>
          <p:cNvSpPr txBox="1"/>
          <p:nvPr/>
        </p:nvSpPr>
        <p:spPr>
          <a:xfrm>
            <a:off x="7678397" y="3256575"/>
            <a:ext cx="124356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from center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26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9B057C-2503-B6A4-CC84-BE5BECC9129A}"/>
              </a:ext>
            </a:extLst>
          </p:cNvPr>
          <p:cNvSpPr/>
          <p:nvPr/>
        </p:nvSpPr>
        <p:spPr>
          <a:xfrm rot="4881293">
            <a:off x="3432733" y="1969266"/>
            <a:ext cx="180468" cy="146757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46E8C2-28DC-2198-C51D-7BD8EEB1822D}"/>
              </a:ext>
            </a:extLst>
          </p:cNvPr>
          <p:cNvSpPr/>
          <p:nvPr/>
        </p:nvSpPr>
        <p:spPr>
          <a:xfrm>
            <a:off x="2362992" y="2949699"/>
            <a:ext cx="70658" cy="73567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A10CF3-4594-DEBD-D137-FC109B7D8D3C}"/>
              </a:ext>
            </a:extLst>
          </p:cNvPr>
          <p:cNvSpPr/>
          <p:nvPr/>
        </p:nvSpPr>
        <p:spPr>
          <a:xfrm>
            <a:off x="2292994" y="2797234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D43630-5707-AFD5-7503-10E0CB2293A3}"/>
              </a:ext>
            </a:extLst>
          </p:cNvPr>
          <p:cNvGrpSpPr/>
          <p:nvPr/>
        </p:nvGrpSpPr>
        <p:grpSpPr>
          <a:xfrm>
            <a:off x="2086194" y="3685375"/>
            <a:ext cx="624253" cy="106880"/>
            <a:chOff x="594360" y="2190404"/>
            <a:chExt cx="3117273" cy="12884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30755C5-12FD-8816-098A-58FA4660546F}"/>
                </a:ext>
              </a:extLst>
            </p:cNvPr>
            <p:cNvCxnSpPr/>
            <p:nvPr/>
          </p:nvCxnSpPr>
          <p:spPr>
            <a:xfrm>
              <a:off x="602673" y="2190404"/>
              <a:ext cx="309649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59B160-775D-D164-A746-F6115412F84D}"/>
                </a:ext>
              </a:extLst>
            </p:cNvPr>
            <p:cNvSpPr/>
            <p:nvPr/>
          </p:nvSpPr>
          <p:spPr>
            <a:xfrm>
              <a:off x="594360" y="2202872"/>
              <a:ext cx="3117273" cy="116378"/>
            </a:xfrm>
            <a:prstGeom prst="rect">
              <a:avLst/>
            </a:prstGeom>
            <a:pattFill prst="dk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2C5003B-3D15-C517-9839-721AC7EC72A8}"/>
              </a:ext>
            </a:extLst>
          </p:cNvPr>
          <p:cNvSpPr txBox="1"/>
          <p:nvPr/>
        </p:nvSpPr>
        <p:spPr>
          <a:xfrm>
            <a:off x="4154462" y="2471883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76C73-969B-B901-3A47-85545B549CAC}"/>
              </a:ext>
            </a:extLst>
          </p:cNvPr>
          <p:cNvSpPr txBox="1"/>
          <p:nvPr/>
        </p:nvSpPr>
        <p:spPr>
          <a:xfrm>
            <a:off x="4173089" y="2541471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AF5F27-B5E8-8E8C-A186-41BA3019ED39}"/>
              </a:ext>
            </a:extLst>
          </p:cNvPr>
          <p:cNvSpPr txBox="1"/>
          <p:nvPr/>
        </p:nvSpPr>
        <p:spPr>
          <a:xfrm>
            <a:off x="4079954" y="2490845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E66D2-ED6F-C551-F2BF-AE539D24394F}"/>
              </a:ext>
            </a:extLst>
          </p:cNvPr>
          <p:cNvSpPr txBox="1"/>
          <p:nvPr/>
        </p:nvSpPr>
        <p:spPr>
          <a:xfrm>
            <a:off x="4098581" y="2560433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3B8A04-0CB7-2A32-6ED9-34FB301AF7F8}"/>
              </a:ext>
            </a:extLst>
          </p:cNvPr>
          <p:cNvSpPr txBox="1"/>
          <p:nvPr/>
        </p:nvSpPr>
        <p:spPr>
          <a:xfrm>
            <a:off x="2831968" y="2753680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sz="105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503C29-318A-20B6-1AC1-9261CA972801}"/>
              </a:ext>
            </a:extLst>
          </p:cNvPr>
          <p:cNvSpPr txBox="1"/>
          <p:nvPr/>
        </p:nvSpPr>
        <p:spPr>
          <a:xfrm>
            <a:off x="2809373" y="2685947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sz="105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04E4E-3B47-CEEB-8A71-688BB6F177DE}"/>
              </a:ext>
            </a:extLst>
          </p:cNvPr>
          <p:cNvSpPr txBox="1"/>
          <p:nvPr/>
        </p:nvSpPr>
        <p:spPr>
          <a:xfrm>
            <a:off x="2910649" y="2720161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sz="105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4FB97A-DA77-7E2A-4431-DC7E8A782A54}"/>
              </a:ext>
            </a:extLst>
          </p:cNvPr>
          <p:cNvSpPr txBox="1"/>
          <p:nvPr/>
        </p:nvSpPr>
        <p:spPr>
          <a:xfrm>
            <a:off x="2888054" y="2652428"/>
            <a:ext cx="1408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sz="105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2111AC-B7FC-BC6E-A536-D1FBBD45FFB6}"/>
              </a:ext>
            </a:extLst>
          </p:cNvPr>
          <p:cNvSpPr txBox="1"/>
          <p:nvPr/>
        </p:nvSpPr>
        <p:spPr>
          <a:xfrm>
            <a:off x="3106191" y="2869388"/>
            <a:ext cx="93765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Induced charges on metallic rod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779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5AAF33-5157-9E3D-A20B-8BA30A036ACB}"/>
              </a:ext>
            </a:extLst>
          </p:cNvPr>
          <p:cNvSpPr/>
          <p:nvPr/>
        </p:nvSpPr>
        <p:spPr>
          <a:xfrm>
            <a:off x="943622" y="11595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4599E9-156D-008C-8493-91CD47DCF7EC}"/>
              </a:ext>
            </a:extLst>
          </p:cNvPr>
          <p:cNvSpPr/>
          <p:nvPr/>
        </p:nvSpPr>
        <p:spPr>
          <a:xfrm>
            <a:off x="3115322" y="11595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F1E22A-6B30-C731-0C82-2F8C8751400C}"/>
              </a:ext>
            </a:extLst>
          </p:cNvPr>
          <p:cNvCxnSpPr>
            <a:cxnSpLocks/>
          </p:cNvCxnSpPr>
          <p:nvPr/>
        </p:nvCxnSpPr>
        <p:spPr>
          <a:xfrm>
            <a:off x="1048949" y="823777"/>
            <a:ext cx="21717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522B72-94DB-8CED-44D9-6998B0F688FB}"/>
              </a:ext>
            </a:extLst>
          </p:cNvPr>
          <p:cNvCxnSpPr>
            <a:cxnSpLocks/>
          </p:cNvCxnSpPr>
          <p:nvPr/>
        </p:nvCxnSpPr>
        <p:spPr>
          <a:xfrm>
            <a:off x="3325976" y="1267019"/>
            <a:ext cx="63642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F3BFAC-9540-7F40-0EAB-406B20ABA947}"/>
              </a:ext>
            </a:extLst>
          </p:cNvPr>
          <p:cNvSpPr txBox="1"/>
          <p:nvPr/>
        </p:nvSpPr>
        <p:spPr>
          <a:xfrm>
            <a:off x="729885" y="882555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34AA47-77F4-CE6C-4931-3C0F73021DFB}"/>
              </a:ext>
            </a:extLst>
          </p:cNvPr>
          <p:cNvSpPr txBox="1"/>
          <p:nvPr/>
        </p:nvSpPr>
        <p:spPr>
          <a:xfrm>
            <a:off x="2921086" y="882556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4ED840-9BB7-550F-02EE-6D6AD48F406D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040989" y="637652"/>
            <a:ext cx="7960" cy="52190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1E6367-AE2E-A21D-A890-5DE76BCE0507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218638" y="637652"/>
            <a:ext cx="2011" cy="52190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1466A3-F32F-64AD-4829-B6FA7C6E2108}"/>
              </a:ext>
            </a:extLst>
          </p:cNvPr>
          <p:cNvCxnSpPr>
            <a:cxnSpLocks/>
          </p:cNvCxnSpPr>
          <p:nvPr/>
        </p:nvCxnSpPr>
        <p:spPr>
          <a:xfrm flipH="1">
            <a:off x="3218638" y="830132"/>
            <a:ext cx="344099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936280-A994-695A-2FE1-DF1B96023334}"/>
              </a:ext>
            </a:extLst>
          </p:cNvPr>
          <p:cNvCxnSpPr>
            <a:cxnSpLocks/>
          </p:cNvCxnSpPr>
          <p:nvPr/>
        </p:nvCxnSpPr>
        <p:spPr>
          <a:xfrm flipV="1">
            <a:off x="3562737" y="645472"/>
            <a:ext cx="0" cy="37558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6F81AF01-93CA-AD24-5CE3-8E744368B5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474476"/>
              </p:ext>
            </p:extLst>
          </p:nvPr>
        </p:nvGraphicFramePr>
        <p:xfrm>
          <a:off x="3674264" y="1355750"/>
          <a:ext cx="21113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203040" progId="Equation.DSMT4">
                  <p:embed/>
                </p:oleObj>
              </mc:Choice>
              <mc:Fallback>
                <p:oleObj name="Equation" r:id="rId2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74264" y="1355750"/>
                        <a:ext cx="211137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9EA2A55-6FA3-3482-2C88-759C0E8F5725}"/>
              </a:ext>
            </a:extLst>
          </p:cNvPr>
          <p:cNvSpPr txBox="1"/>
          <p:nvPr/>
        </p:nvSpPr>
        <p:spPr>
          <a:xfrm>
            <a:off x="648697" y="1398702"/>
            <a:ext cx="80050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CC5CBAE4-F046-F67F-B87D-C851687AB2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096221"/>
              </p:ext>
            </p:extLst>
          </p:nvPr>
        </p:nvGraphicFramePr>
        <p:xfrm>
          <a:off x="3262313" y="492125"/>
          <a:ext cx="242887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215640" progId="Equation.DSMT4">
                  <p:embed/>
                </p:oleObj>
              </mc:Choice>
              <mc:Fallback>
                <p:oleObj name="Equation" r:id="rId4" imgW="190440" imgH="21564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6F81AF01-93CA-AD24-5CE3-8E744368B5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62313" y="492125"/>
                        <a:ext cx="242887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9C088536-112B-5721-00C3-E91C42639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599784"/>
              </p:ext>
            </p:extLst>
          </p:nvPr>
        </p:nvGraphicFramePr>
        <p:xfrm>
          <a:off x="2052831" y="546175"/>
          <a:ext cx="1619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215640" progId="Equation.DSMT4">
                  <p:embed/>
                </p:oleObj>
              </mc:Choice>
              <mc:Fallback>
                <p:oleObj name="Equation" r:id="rId6" imgW="126720" imgH="21564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CC5CBAE4-F046-F67F-B87D-C851687AB2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2831" y="546175"/>
                        <a:ext cx="161925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Oval 28">
            <a:extLst>
              <a:ext uri="{FF2B5EF4-FFF2-40B4-BE49-F238E27FC236}">
                <a16:creationId xmlns:a16="http://schemas.microsoft.com/office/drawing/2014/main" id="{6E7CE720-F5EF-3B95-3BF1-4F00074069C6}"/>
              </a:ext>
            </a:extLst>
          </p:cNvPr>
          <p:cNvSpPr/>
          <p:nvPr/>
        </p:nvSpPr>
        <p:spPr>
          <a:xfrm>
            <a:off x="2184437" y="4894782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DAD03D-031F-9843-7B50-82773B6FE383}"/>
              </a:ext>
            </a:extLst>
          </p:cNvPr>
          <p:cNvSpPr/>
          <p:nvPr/>
        </p:nvSpPr>
        <p:spPr>
          <a:xfrm>
            <a:off x="4356137" y="4894782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F7ED2B-A87B-D47B-A79F-2678332E6270}"/>
              </a:ext>
            </a:extLst>
          </p:cNvPr>
          <p:cNvCxnSpPr>
            <a:cxnSpLocks/>
          </p:cNvCxnSpPr>
          <p:nvPr/>
        </p:nvCxnSpPr>
        <p:spPr>
          <a:xfrm flipV="1">
            <a:off x="2347253" y="3459850"/>
            <a:ext cx="779852" cy="14349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72B8813-C3AB-5AE7-0774-84F9FA0C3459}"/>
              </a:ext>
            </a:extLst>
          </p:cNvPr>
          <p:cNvCxnSpPr>
            <a:cxnSpLocks/>
          </p:cNvCxnSpPr>
          <p:nvPr/>
        </p:nvCxnSpPr>
        <p:spPr>
          <a:xfrm flipH="1" flipV="1">
            <a:off x="2731548" y="2892654"/>
            <a:ext cx="389926" cy="40756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0D26BC1-25D3-5C09-F669-95A008F7EC01}"/>
              </a:ext>
            </a:extLst>
          </p:cNvPr>
          <p:cNvSpPr txBox="1"/>
          <p:nvPr/>
        </p:nvSpPr>
        <p:spPr>
          <a:xfrm>
            <a:off x="1970700" y="4617782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4EDB30-8773-F6D0-D2BF-C96895F0BAD1}"/>
              </a:ext>
            </a:extLst>
          </p:cNvPr>
          <p:cNvSpPr txBox="1"/>
          <p:nvPr/>
        </p:nvSpPr>
        <p:spPr>
          <a:xfrm>
            <a:off x="4091922" y="461778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079045-B6F2-970C-DCF1-196748158868}"/>
              </a:ext>
            </a:extLst>
          </p:cNvPr>
          <p:cNvCxnSpPr>
            <a:cxnSpLocks/>
          </p:cNvCxnSpPr>
          <p:nvPr/>
        </p:nvCxnSpPr>
        <p:spPr>
          <a:xfrm flipH="1">
            <a:off x="3289921" y="3249194"/>
            <a:ext cx="390850" cy="10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D3952BC-4F08-46D4-D508-966D1D0DEA96}"/>
              </a:ext>
            </a:extLst>
          </p:cNvPr>
          <p:cNvSpPr txBox="1"/>
          <p:nvPr/>
        </p:nvSpPr>
        <p:spPr>
          <a:xfrm>
            <a:off x="1889512" y="5133929"/>
            <a:ext cx="80050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7A6376A2-4D05-3274-6FDE-7AEE6E9062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292199"/>
              </p:ext>
            </p:extLst>
          </p:nvPr>
        </p:nvGraphicFramePr>
        <p:xfrm>
          <a:off x="3500575" y="3320943"/>
          <a:ext cx="242887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40" imgH="215640" progId="Equation.DSMT4">
                  <p:embed/>
                </p:oleObj>
              </mc:Choice>
              <mc:Fallback>
                <p:oleObj name="Equation" r:id="rId8" imgW="190440" imgH="21564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CC5CBAE4-F046-F67F-B87D-C851687AB2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00575" y="3320943"/>
                        <a:ext cx="242887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014B2E8D-57C7-0482-9B16-D25BBE05F5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303025"/>
              </p:ext>
            </p:extLst>
          </p:nvPr>
        </p:nvGraphicFramePr>
        <p:xfrm>
          <a:off x="2479228" y="3928352"/>
          <a:ext cx="2603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3040" imgH="253800" progId="Equation.DSMT4">
                  <p:embed/>
                </p:oleObj>
              </mc:Choice>
              <mc:Fallback>
                <p:oleObj name="Equation" r:id="rId10" imgW="203040" imgH="25380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9C088536-112B-5721-00C3-E91C42639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79228" y="3928352"/>
                        <a:ext cx="2603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7E37DF1C-762F-7A0B-C5D3-29E81C1657EA}"/>
              </a:ext>
            </a:extLst>
          </p:cNvPr>
          <p:cNvSpPr/>
          <p:nvPr/>
        </p:nvSpPr>
        <p:spPr>
          <a:xfrm>
            <a:off x="3082509" y="3249196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A1EB64-4AB0-5948-5033-74A977C0B091}"/>
              </a:ext>
            </a:extLst>
          </p:cNvPr>
          <p:cNvSpPr txBox="1"/>
          <p:nvPr/>
        </p:nvSpPr>
        <p:spPr>
          <a:xfrm>
            <a:off x="2802518" y="3216023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23398F-CCB2-17F7-8328-39611FCADEA0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3262313" y="3429000"/>
            <a:ext cx="1161050" cy="146578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CD58DE7-8211-DFAC-3987-9F18D1C99CE3}"/>
              </a:ext>
            </a:extLst>
          </p:cNvPr>
          <p:cNvCxnSpPr>
            <a:cxnSpLocks/>
          </p:cNvCxnSpPr>
          <p:nvPr/>
        </p:nvCxnSpPr>
        <p:spPr>
          <a:xfrm flipV="1">
            <a:off x="3247807" y="2878758"/>
            <a:ext cx="237841" cy="3711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0E5CC390-7531-82AE-235C-3F46A77098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941743"/>
              </p:ext>
            </p:extLst>
          </p:nvPr>
        </p:nvGraphicFramePr>
        <p:xfrm>
          <a:off x="3842838" y="3880659"/>
          <a:ext cx="2603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3040" imgH="253800" progId="Equation.DSMT4">
                  <p:embed/>
                </p:oleObj>
              </mc:Choice>
              <mc:Fallback>
                <p:oleObj name="Equation" r:id="rId12" imgW="203040" imgH="25380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014B2E8D-57C7-0482-9B16-D25BBE05F5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42838" y="3880659"/>
                        <a:ext cx="2603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910DD800-2244-77B4-28FC-9D7D7C5E88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2495"/>
              </p:ext>
            </p:extLst>
          </p:nvPr>
        </p:nvGraphicFramePr>
        <p:xfrm>
          <a:off x="2418903" y="2658352"/>
          <a:ext cx="30956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1200" imgH="253800" progId="Equation.DSMT4">
                  <p:embed/>
                </p:oleObj>
              </mc:Choice>
              <mc:Fallback>
                <p:oleObj name="Equation" r:id="rId14" imgW="241200" imgH="25380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C118AD76-0151-0FB2-DCFC-04729E6E89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18903" y="2658352"/>
                        <a:ext cx="309562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DA149BF7-1675-E034-63BB-03AE243ABA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918000"/>
              </p:ext>
            </p:extLst>
          </p:nvPr>
        </p:nvGraphicFramePr>
        <p:xfrm>
          <a:off x="3458715" y="2585327"/>
          <a:ext cx="293688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8600" imgH="253800" progId="Equation.DSMT4">
                  <p:embed/>
                </p:oleObj>
              </mc:Choice>
              <mc:Fallback>
                <p:oleObj name="Equation" r:id="rId16" imgW="228600" imgH="253800" progId="Equation.DSMT4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910DD800-2244-77B4-28FC-9D7D7C5E88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58715" y="2585327"/>
                        <a:ext cx="293688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E5DA3C0-7C22-282C-34AB-8F29E1DC6556}"/>
              </a:ext>
            </a:extLst>
          </p:cNvPr>
          <p:cNvSpPr txBox="1"/>
          <p:nvPr/>
        </p:nvSpPr>
        <p:spPr>
          <a:xfrm>
            <a:off x="4061212" y="5133929"/>
            <a:ext cx="80050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B32D344-8E40-DA5C-EE1D-5E3A92EBFECF}"/>
              </a:ext>
            </a:extLst>
          </p:cNvPr>
          <p:cNvSpPr/>
          <p:nvPr/>
        </p:nvSpPr>
        <p:spPr>
          <a:xfrm>
            <a:off x="6723701" y="388066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0DF7619-CB11-7BB7-D855-FF1B08365AE0}"/>
              </a:ext>
            </a:extLst>
          </p:cNvPr>
          <p:cNvSpPr/>
          <p:nvPr/>
        </p:nvSpPr>
        <p:spPr>
          <a:xfrm>
            <a:off x="8895401" y="388066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81A3834-7119-94EF-B5EE-0AE7ACDDE20B}"/>
              </a:ext>
            </a:extLst>
          </p:cNvPr>
          <p:cNvCxnSpPr>
            <a:cxnSpLocks/>
          </p:cNvCxnSpPr>
          <p:nvPr/>
        </p:nvCxnSpPr>
        <p:spPr>
          <a:xfrm flipV="1">
            <a:off x="6886517" y="2445729"/>
            <a:ext cx="779852" cy="14349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18BB9E6-DDBE-A1E7-0714-F44FD9E9AB4C}"/>
              </a:ext>
            </a:extLst>
          </p:cNvPr>
          <p:cNvSpPr txBox="1"/>
          <p:nvPr/>
        </p:nvSpPr>
        <p:spPr>
          <a:xfrm>
            <a:off x="6509964" y="360366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03923C-FE5B-004C-572F-5A311BEF3892}"/>
              </a:ext>
            </a:extLst>
          </p:cNvPr>
          <p:cNvSpPr txBox="1"/>
          <p:nvPr/>
        </p:nvSpPr>
        <p:spPr>
          <a:xfrm>
            <a:off x="9038167" y="3604782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13170768-73D3-727B-E7D0-8659984F32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133605"/>
              </p:ext>
            </p:extLst>
          </p:nvPr>
        </p:nvGraphicFramePr>
        <p:xfrm>
          <a:off x="7034213" y="2930525"/>
          <a:ext cx="228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014B2E8D-57C7-0482-9B16-D25BBE05F5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034213" y="2930525"/>
                        <a:ext cx="22860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Oval 68">
            <a:extLst>
              <a:ext uri="{FF2B5EF4-FFF2-40B4-BE49-F238E27FC236}">
                <a16:creationId xmlns:a16="http://schemas.microsoft.com/office/drawing/2014/main" id="{388B9426-161B-2C77-3EC9-C99CE480D51F}"/>
              </a:ext>
            </a:extLst>
          </p:cNvPr>
          <p:cNvSpPr/>
          <p:nvPr/>
        </p:nvSpPr>
        <p:spPr>
          <a:xfrm>
            <a:off x="7621773" y="223507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EB912C-D1E2-8D80-CCA6-E64CCEA91B96}"/>
              </a:ext>
            </a:extLst>
          </p:cNvPr>
          <p:cNvSpPr txBox="1"/>
          <p:nvPr/>
        </p:nvSpPr>
        <p:spPr>
          <a:xfrm>
            <a:off x="7573712" y="188592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3862AD-00E9-B928-FE71-4E25707D548A}"/>
              </a:ext>
            </a:extLst>
          </p:cNvPr>
          <p:cNvCxnSpPr>
            <a:cxnSpLocks/>
            <a:endCxn id="69" idx="5"/>
          </p:cNvCxnSpPr>
          <p:nvPr/>
        </p:nvCxnSpPr>
        <p:spPr>
          <a:xfrm flipH="1" flipV="1">
            <a:off x="7801577" y="2414879"/>
            <a:ext cx="1161050" cy="146578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Object 71">
            <a:extLst>
              <a:ext uri="{FF2B5EF4-FFF2-40B4-BE49-F238E27FC236}">
                <a16:creationId xmlns:a16="http://schemas.microsoft.com/office/drawing/2014/main" id="{2B95B5F0-46CD-1D29-F7C8-EC846055C6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874965"/>
              </p:ext>
            </p:extLst>
          </p:nvPr>
        </p:nvGraphicFramePr>
        <p:xfrm>
          <a:off x="8397875" y="2882900"/>
          <a:ext cx="228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28600" progId="Equation.DSMT4">
                  <p:embed/>
                </p:oleObj>
              </mc:Choice>
              <mc:Fallback>
                <p:oleObj name="Equation" r:id="rId20" imgW="177480" imgH="228600" progId="Equation.DSMT4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0E5CC390-7531-82AE-235C-3F46A77098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397875" y="2882900"/>
                        <a:ext cx="22860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2D3009-5575-E127-E56A-A8956475DF81}"/>
              </a:ext>
            </a:extLst>
          </p:cNvPr>
          <p:cNvCxnSpPr>
            <a:cxnSpLocks/>
            <a:stCxn id="60" idx="6"/>
            <a:endCxn id="61" idx="2"/>
          </p:cNvCxnSpPr>
          <p:nvPr/>
        </p:nvCxnSpPr>
        <p:spPr>
          <a:xfrm>
            <a:off x="6934355" y="3985988"/>
            <a:ext cx="196104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Object 76">
            <a:extLst>
              <a:ext uri="{FF2B5EF4-FFF2-40B4-BE49-F238E27FC236}">
                <a16:creationId xmlns:a16="http://schemas.microsoft.com/office/drawing/2014/main" id="{79503C07-6EC7-3BA8-A72A-CF01971691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293931"/>
              </p:ext>
            </p:extLst>
          </p:nvPr>
        </p:nvGraphicFramePr>
        <p:xfrm>
          <a:off x="7768639" y="3970566"/>
          <a:ext cx="228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28600" progId="Equation.DSMT4">
                  <p:embed/>
                </p:oleObj>
              </mc:Choice>
              <mc:Fallback>
                <p:oleObj name="Equation" r:id="rId22" imgW="177480" imgH="228600" progId="Equation.DSMT4">
                  <p:embed/>
                  <p:pic>
                    <p:nvPicPr>
                      <p:cNvPr id="72" name="Object 71">
                        <a:extLst>
                          <a:ext uri="{FF2B5EF4-FFF2-40B4-BE49-F238E27FC236}">
                            <a16:creationId xmlns:a16="http://schemas.microsoft.com/office/drawing/2014/main" id="{2B95B5F0-46CD-1D29-F7C8-EC846055C6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768639" y="3970566"/>
                        <a:ext cx="22860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054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FEAD0FE-D4F5-7D96-3157-BD66E82B8159}"/>
              </a:ext>
            </a:extLst>
          </p:cNvPr>
          <p:cNvSpPr/>
          <p:nvPr/>
        </p:nvSpPr>
        <p:spPr>
          <a:xfrm>
            <a:off x="2184504" y="2789942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A066E3-F1A5-D875-BB63-25BA899783CB}"/>
              </a:ext>
            </a:extLst>
          </p:cNvPr>
          <p:cNvSpPr/>
          <p:nvPr/>
        </p:nvSpPr>
        <p:spPr>
          <a:xfrm>
            <a:off x="2138459" y="1648746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BA1E22-1B39-5B8B-052C-1473E8A7961F}"/>
              </a:ext>
            </a:extLst>
          </p:cNvPr>
          <p:cNvCxnSpPr>
            <a:cxnSpLocks/>
          </p:cNvCxnSpPr>
          <p:nvPr/>
        </p:nvCxnSpPr>
        <p:spPr>
          <a:xfrm flipV="1">
            <a:off x="2363000" y="1371060"/>
            <a:ext cx="779852" cy="14349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0F8B28-F2CB-C041-22F4-24DAF12E46F4}"/>
              </a:ext>
            </a:extLst>
          </p:cNvPr>
          <p:cNvSpPr txBox="1"/>
          <p:nvPr/>
        </p:nvSpPr>
        <p:spPr>
          <a:xfrm>
            <a:off x="1970767" y="2512942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C9862-E70F-15A7-97A8-C5B78BAD892C}"/>
              </a:ext>
            </a:extLst>
          </p:cNvPr>
          <p:cNvSpPr txBox="1"/>
          <p:nvPr/>
        </p:nvSpPr>
        <p:spPr>
          <a:xfrm>
            <a:off x="2281225" y="1372867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BFB5F85-AACA-D1CA-45A7-EBD89BA88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324811"/>
              </p:ext>
            </p:extLst>
          </p:nvPr>
        </p:nvGraphicFramePr>
        <p:xfrm>
          <a:off x="983658" y="5013553"/>
          <a:ext cx="228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480" imgH="228600" progId="Equation.DSMT4">
                  <p:embed/>
                </p:oleObj>
              </mc:Choice>
              <mc:Fallback>
                <p:oleObj name="Equation" r:id="rId2" imgW="177480" imgH="228600" progId="Equation.DSMT4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13170768-73D3-727B-E7D0-8659984F32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3658" y="5013553"/>
                        <a:ext cx="22860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75A0A7E2-AA88-C2C5-B6A9-CAA8D74D3795}"/>
              </a:ext>
            </a:extLst>
          </p:cNvPr>
          <p:cNvSpPr/>
          <p:nvPr/>
        </p:nvSpPr>
        <p:spPr>
          <a:xfrm>
            <a:off x="3082576" y="1144356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77936-D02B-8056-2148-F9D696238FEF}"/>
              </a:ext>
            </a:extLst>
          </p:cNvPr>
          <p:cNvSpPr txBox="1"/>
          <p:nvPr/>
        </p:nvSpPr>
        <p:spPr>
          <a:xfrm>
            <a:off x="3034515" y="795202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91A5DD3-79EE-B128-9DBC-2E15D6811A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124741"/>
              </p:ext>
            </p:extLst>
          </p:nvPr>
        </p:nvGraphicFramePr>
        <p:xfrm>
          <a:off x="2347320" y="4965928"/>
          <a:ext cx="228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480" imgH="228600" progId="Equation.DSMT4">
                  <p:embed/>
                </p:oleObj>
              </mc:Choice>
              <mc:Fallback>
                <p:oleObj name="Equation" r:id="rId4" imgW="177480" imgH="228600" progId="Equation.DSMT4">
                  <p:embed/>
                  <p:pic>
                    <p:nvPicPr>
                      <p:cNvPr id="72" name="Object 71">
                        <a:extLst>
                          <a:ext uri="{FF2B5EF4-FFF2-40B4-BE49-F238E27FC236}">
                            <a16:creationId xmlns:a16="http://schemas.microsoft.com/office/drawing/2014/main" id="{2B95B5F0-46CD-1D29-F7C8-EC846055C6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47320" y="4965928"/>
                        <a:ext cx="22860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EF16BD-0E08-B3F3-C522-5B4C623DC71D}"/>
              </a:ext>
            </a:extLst>
          </p:cNvPr>
          <p:cNvCxnSpPr>
            <a:cxnSpLocks/>
            <a:endCxn id="5" idx="4"/>
          </p:cNvCxnSpPr>
          <p:nvPr/>
        </p:nvCxnSpPr>
        <p:spPr>
          <a:xfrm flipH="1" flipV="1">
            <a:off x="2243786" y="1859400"/>
            <a:ext cx="46045" cy="9144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BA407760-8985-94FA-877F-73F880718C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153112"/>
              </p:ext>
            </p:extLst>
          </p:nvPr>
        </p:nvGraphicFramePr>
        <p:xfrm>
          <a:off x="1665489" y="5013552"/>
          <a:ext cx="228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228600" progId="Equation.DSMT4">
                  <p:embed/>
                </p:oleObj>
              </mc:Choice>
              <mc:Fallback>
                <p:oleObj name="Equation" r:id="rId6" imgW="177480" imgH="228600" progId="Equation.DSMT4">
                  <p:embed/>
                  <p:pic>
                    <p:nvPicPr>
                      <p:cNvPr id="77" name="Object 76">
                        <a:extLst>
                          <a:ext uri="{FF2B5EF4-FFF2-40B4-BE49-F238E27FC236}">
                            <a16:creationId xmlns:a16="http://schemas.microsoft.com/office/drawing/2014/main" id="{79503C07-6EC7-3BA8-A72A-CF01971691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65489" y="5013552"/>
                        <a:ext cx="22860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E7093D8D-1FB6-CBAC-3DCB-020312EFAE1E}"/>
              </a:ext>
            </a:extLst>
          </p:cNvPr>
          <p:cNvSpPr/>
          <p:nvPr/>
        </p:nvSpPr>
        <p:spPr>
          <a:xfrm>
            <a:off x="4560226" y="172822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DD8414-F6DD-D43C-3CB4-72C6618988B7}"/>
              </a:ext>
            </a:extLst>
          </p:cNvPr>
          <p:cNvSpPr txBox="1"/>
          <p:nvPr/>
        </p:nvSpPr>
        <p:spPr>
          <a:xfrm>
            <a:off x="4702992" y="1452346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EEBD6A-D70F-75A0-0399-6C9A64EC9E64}"/>
              </a:ext>
            </a:extLst>
          </p:cNvPr>
          <p:cNvSpPr/>
          <p:nvPr/>
        </p:nvSpPr>
        <p:spPr>
          <a:xfrm>
            <a:off x="4597189" y="2695126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DA4833-70C6-F08E-EE02-0FDA8D2FCCF0}"/>
              </a:ext>
            </a:extLst>
          </p:cNvPr>
          <p:cNvSpPr txBox="1"/>
          <p:nvPr/>
        </p:nvSpPr>
        <p:spPr>
          <a:xfrm>
            <a:off x="4739955" y="2419247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A7D55B3-9C43-C16A-B024-F0234E7FE40E}"/>
              </a:ext>
            </a:extLst>
          </p:cNvPr>
          <p:cNvSpPr/>
          <p:nvPr/>
        </p:nvSpPr>
        <p:spPr>
          <a:xfrm>
            <a:off x="3406530" y="39391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46EB14-D40E-A6BF-0265-57668EB59A52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395158" y="1916026"/>
            <a:ext cx="2165068" cy="9792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3C412E-224F-F11D-5CF0-A299B5A44F6F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395158" y="2787379"/>
            <a:ext cx="2222711" cy="10789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F60F586-8DDA-7566-54DE-DC7F0379C677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364308" y="2969746"/>
            <a:ext cx="1731684" cy="7401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FB4F17-ABB0-F97F-FF0B-E34507306D6A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289831" y="3000596"/>
            <a:ext cx="1113186" cy="102396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6C929C-CC50-B70B-B16D-DC20D82C99DC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364308" y="2969746"/>
            <a:ext cx="2083047" cy="37445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6E1ADB4-2D78-B585-33B0-B06B9481CFE5}"/>
              </a:ext>
            </a:extLst>
          </p:cNvPr>
          <p:cNvSpPr txBox="1"/>
          <p:nvPr/>
        </p:nvSpPr>
        <p:spPr>
          <a:xfrm>
            <a:off x="3617184" y="4011309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D78B64F-6BA7-E3B8-2B5A-F1B7BAD9537D}"/>
              </a:ext>
            </a:extLst>
          </p:cNvPr>
          <p:cNvSpPr/>
          <p:nvPr/>
        </p:nvSpPr>
        <p:spPr>
          <a:xfrm>
            <a:off x="3679215" y="2924996"/>
            <a:ext cx="1045615" cy="1094894"/>
          </a:xfrm>
          <a:custGeom>
            <a:avLst/>
            <a:gdLst>
              <a:gd name="connsiteX0" fmla="*/ 746282 w 746282"/>
              <a:gd name="connsiteY0" fmla="*/ 0 h 1123523"/>
              <a:gd name="connsiteX1" fmla="*/ 0 w 746282"/>
              <a:gd name="connsiteY1" fmla="*/ 1123523 h 1123523"/>
              <a:gd name="connsiteX2" fmla="*/ 0 w 746282"/>
              <a:gd name="connsiteY2" fmla="*/ 1123523 h 1123523"/>
              <a:gd name="connsiteX0" fmla="*/ 746282 w 746282"/>
              <a:gd name="connsiteY0" fmla="*/ 0 h 1123523"/>
              <a:gd name="connsiteX1" fmla="*/ 0 w 746282"/>
              <a:gd name="connsiteY1" fmla="*/ 1123523 h 1123523"/>
              <a:gd name="connsiteX2" fmla="*/ 635570 w 746282"/>
              <a:gd name="connsiteY2" fmla="*/ 746282 h 1123523"/>
              <a:gd name="connsiteX0" fmla="*/ 746282 w 746282"/>
              <a:gd name="connsiteY0" fmla="*/ 0 h 1837001"/>
              <a:gd name="connsiteX1" fmla="*/ 0 w 746282"/>
              <a:gd name="connsiteY1" fmla="*/ 1123523 h 1837001"/>
              <a:gd name="connsiteX2" fmla="*/ 434648 w 746282"/>
              <a:gd name="connsiteY2" fmla="*/ 1837001 h 1837001"/>
              <a:gd name="connsiteX0" fmla="*/ 746282 w 746282"/>
              <a:gd name="connsiteY0" fmla="*/ 0 h 1123523"/>
              <a:gd name="connsiteX1" fmla="*/ 0 w 746282"/>
              <a:gd name="connsiteY1" fmla="*/ 1123523 h 1123523"/>
              <a:gd name="connsiteX0" fmla="*/ 746282 w 746282"/>
              <a:gd name="connsiteY0" fmla="*/ 0 h 1123569"/>
              <a:gd name="connsiteX1" fmla="*/ 0 w 746282"/>
              <a:gd name="connsiteY1" fmla="*/ 1123523 h 1123569"/>
              <a:gd name="connsiteX0" fmla="*/ 1008711 w 1008711"/>
              <a:gd name="connsiteY0" fmla="*/ 0 h 959563"/>
              <a:gd name="connsiteX1" fmla="*/ 0 w 1008711"/>
              <a:gd name="connsiteY1" fmla="*/ 959505 h 959563"/>
              <a:gd name="connsiteX0" fmla="*/ 1045615 w 1045615"/>
              <a:gd name="connsiteY0" fmla="*/ 0 h 1094867"/>
              <a:gd name="connsiteX1" fmla="*/ 0 w 1045615"/>
              <a:gd name="connsiteY1" fmla="*/ 1094820 h 1094867"/>
              <a:gd name="connsiteX0" fmla="*/ 1045615 w 1045615"/>
              <a:gd name="connsiteY0" fmla="*/ 0 h 1094894"/>
              <a:gd name="connsiteX1" fmla="*/ 0 w 1045615"/>
              <a:gd name="connsiteY1" fmla="*/ 1094820 h 109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5615" h="1094894">
                <a:moveTo>
                  <a:pt x="1045615" y="0"/>
                </a:moveTo>
                <a:cubicBezTo>
                  <a:pt x="858361" y="636936"/>
                  <a:pt x="646505" y="1101654"/>
                  <a:pt x="0" y="1094820"/>
                </a:cubicBezTo>
              </a:path>
            </a:pathLst>
          </a:custGeom>
          <a:noFill/>
          <a:ln w="381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949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3FA511E-1B82-A4C6-C06A-B021036110B8}"/>
              </a:ext>
            </a:extLst>
          </p:cNvPr>
          <p:cNvSpPr/>
          <p:nvPr/>
        </p:nvSpPr>
        <p:spPr>
          <a:xfrm>
            <a:off x="705497" y="3501810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96AD5A-3D56-5DDE-FDE3-7BC342D42FE2}"/>
              </a:ext>
            </a:extLst>
          </p:cNvPr>
          <p:cNvSpPr/>
          <p:nvPr/>
        </p:nvSpPr>
        <p:spPr>
          <a:xfrm>
            <a:off x="2877197" y="3501810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E24F5D-DD50-F9A2-8CFF-D0397A212119}"/>
              </a:ext>
            </a:extLst>
          </p:cNvPr>
          <p:cNvCxnSpPr>
            <a:cxnSpLocks/>
          </p:cNvCxnSpPr>
          <p:nvPr/>
        </p:nvCxnSpPr>
        <p:spPr>
          <a:xfrm>
            <a:off x="810824" y="3166032"/>
            <a:ext cx="21717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C5017D-0476-0874-27D7-F46514942BD0}"/>
              </a:ext>
            </a:extLst>
          </p:cNvPr>
          <p:cNvSpPr txBox="1"/>
          <p:nvPr/>
        </p:nvSpPr>
        <p:spPr>
          <a:xfrm>
            <a:off x="514077" y="3673890"/>
            <a:ext cx="368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4D8FBB-03C5-BD9F-4BC5-38F7DEFA60E3}"/>
              </a:ext>
            </a:extLst>
          </p:cNvPr>
          <p:cNvSpPr txBox="1"/>
          <p:nvPr/>
        </p:nvSpPr>
        <p:spPr>
          <a:xfrm>
            <a:off x="2693295" y="3673890"/>
            <a:ext cx="4499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7363F-145C-90B8-A3FC-CCB22EEFC393}"/>
              </a:ext>
            </a:extLst>
          </p:cNvPr>
          <p:cNvCxnSpPr>
            <a:cxnSpLocks/>
          </p:cNvCxnSpPr>
          <p:nvPr/>
        </p:nvCxnSpPr>
        <p:spPr>
          <a:xfrm flipH="1" flipV="1">
            <a:off x="802864" y="2979907"/>
            <a:ext cx="16145" cy="49789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DFE5B0-13B0-B6C3-F285-A662C27D643F}"/>
              </a:ext>
            </a:extLst>
          </p:cNvPr>
          <p:cNvCxnSpPr>
            <a:cxnSpLocks/>
          </p:cNvCxnSpPr>
          <p:nvPr/>
        </p:nvCxnSpPr>
        <p:spPr>
          <a:xfrm flipH="1" flipV="1">
            <a:off x="2980513" y="2979907"/>
            <a:ext cx="16145" cy="49789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AF9B6F7-F2EC-891A-9E58-3C250C4079B0}"/>
              </a:ext>
            </a:extLst>
          </p:cNvPr>
          <p:cNvSpPr/>
          <p:nvPr/>
        </p:nvSpPr>
        <p:spPr>
          <a:xfrm>
            <a:off x="752202" y="503006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1438EB-42D6-5D5E-64A4-1FA707F647A6}"/>
              </a:ext>
            </a:extLst>
          </p:cNvPr>
          <p:cNvSpPr/>
          <p:nvPr/>
        </p:nvSpPr>
        <p:spPr>
          <a:xfrm>
            <a:off x="946092" y="4631113"/>
            <a:ext cx="1483822" cy="432277"/>
          </a:xfrm>
          <a:custGeom>
            <a:avLst/>
            <a:gdLst>
              <a:gd name="connsiteX0" fmla="*/ 0 w 1483822"/>
              <a:gd name="connsiteY0" fmla="*/ 419808 h 432277"/>
              <a:gd name="connsiteX1" fmla="*/ 864524 w 1483822"/>
              <a:gd name="connsiteY1" fmla="*/ 15 h 432277"/>
              <a:gd name="connsiteX2" fmla="*/ 1483822 w 1483822"/>
              <a:gd name="connsiteY2" fmla="*/ 432277 h 43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3822" h="432277">
                <a:moveTo>
                  <a:pt x="0" y="419808"/>
                </a:moveTo>
                <a:cubicBezTo>
                  <a:pt x="308610" y="208872"/>
                  <a:pt x="617220" y="-2063"/>
                  <a:pt x="864524" y="15"/>
                </a:cubicBezTo>
                <a:cubicBezTo>
                  <a:pt x="1111828" y="2093"/>
                  <a:pt x="1297825" y="217185"/>
                  <a:pt x="1483822" y="43227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DD9660-4E0E-CC47-54DD-163DE32789AE}"/>
              </a:ext>
            </a:extLst>
          </p:cNvPr>
          <p:cNvSpPr txBox="1"/>
          <p:nvPr/>
        </p:nvSpPr>
        <p:spPr>
          <a:xfrm>
            <a:off x="1576621" y="4631113"/>
            <a:ext cx="3561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+q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E14267-0C72-ED88-2369-17DB69FACA12}"/>
              </a:ext>
            </a:extLst>
          </p:cNvPr>
          <p:cNvSpPr txBox="1"/>
          <p:nvPr/>
        </p:nvSpPr>
        <p:spPr>
          <a:xfrm>
            <a:off x="155862" y="5249366"/>
            <a:ext cx="140333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 particle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DE40E238-DBF3-746F-185C-86ABD0CB82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640340"/>
              </p:ext>
            </p:extLst>
          </p:nvPr>
        </p:nvGraphicFramePr>
        <p:xfrm>
          <a:off x="1788724" y="2776416"/>
          <a:ext cx="215900" cy="406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031" imgH="260822" progId="Equation.DSMT4">
                  <p:embed/>
                </p:oleObj>
              </mc:Choice>
              <mc:Fallback>
                <p:oleObj name="Equation" r:id="rId2" imgW="138031" imgH="26082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88724" y="2776416"/>
                        <a:ext cx="215900" cy="4069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5623A6C4-C4E3-5125-08EC-3236FBDA8D82}"/>
              </a:ext>
            </a:extLst>
          </p:cNvPr>
          <p:cNvSpPr/>
          <p:nvPr/>
        </p:nvSpPr>
        <p:spPr>
          <a:xfrm>
            <a:off x="415994" y="409103"/>
            <a:ext cx="3177259" cy="1844345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729350-6424-31A3-8488-39C911848B2F}"/>
              </a:ext>
            </a:extLst>
          </p:cNvPr>
          <p:cNvCxnSpPr>
            <a:cxnSpLocks/>
          </p:cNvCxnSpPr>
          <p:nvPr/>
        </p:nvCxnSpPr>
        <p:spPr>
          <a:xfrm flipV="1">
            <a:off x="956144" y="1606647"/>
            <a:ext cx="1807969" cy="24864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38C8A60-6B80-8BEB-3CB1-AE1BE516B6E6}"/>
              </a:ext>
            </a:extLst>
          </p:cNvPr>
          <p:cNvSpPr txBox="1"/>
          <p:nvPr/>
        </p:nvSpPr>
        <p:spPr>
          <a:xfrm>
            <a:off x="3367362" y="1886793"/>
            <a:ext cx="150684" cy="184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588990-BC5B-45BE-C292-A65777323A63}"/>
              </a:ext>
            </a:extLst>
          </p:cNvPr>
          <p:cNvSpPr/>
          <p:nvPr/>
        </p:nvSpPr>
        <p:spPr>
          <a:xfrm>
            <a:off x="2764113" y="1537876"/>
            <a:ext cx="119384" cy="11938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D0E997E-A05F-3DCE-9F23-37AB0508E781}"/>
              </a:ext>
            </a:extLst>
          </p:cNvPr>
          <p:cNvSpPr/>
          <p:nvPr/>
        </p:nvSpPr>
        <p:spPr>
          <a:xfrm>
            <a:off x="2704421" y="621171"/>
            <a:ext cx="119384" cy="11938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2F13FB6-4F4A-4399-4A60-6B3A32784C46}"/>
              </a:ext>
            </a:extLst>
          </p:cNvPr>
          <p:cNvSpPr/>
          <p:nvPr/>
        </p:nvSpPr>
        <p:spPr>
          <a:xfrm>
            <a:off x="1652452" y="704379"/>
            <a:ext cx="119384" cy="11938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728FEC-976C-893E-2EEA-274306F0441B}"/>
              </a:ext>
            </a:extLst>
          </p:cNvPr>
          <p:cNvCxnSpPr>
            <a:cxnSpLocks/>
          </p:cNvCxnSpPr>
          <p:nvPr/>
        </p:nvCxnSpPr>
        <p:spPr>
          <a:xfrm flipV="1">
            <a:off x="956144" y="731655"/>
            <a:ext cx="1791900" cy="111474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6E246D-432D-436A-7448-454291F44062}"/>
              </a:ext>
            </a:extLst>
          </p:cNvPr>
          <p:cNvCxnSpPr>
            <a:cxnSpLocks/>
          </p:cNvCxnSpPr>
          <p:nvPr/>
        </p:nvCxnSpPr>
        <p:spPr>
          <a:xfrm flipV="1">
            <a:off x="951107" y="805224"/>
            <a:ext cx="724518" cy="104117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A2BFA6-C7D0-28BD-DA8F-807536DCD493}"/>
              </a:ext>
            </a:extLst>
          </p:cNvPr>
          <p:cNvCxnSpPr>
            <a:cxnSpLocks/>
          </p:cNvCxnSpPr>
          <p:nvPr/>
        </p:nvCxnSpPr>
        <p:spPr>
          <a:xfrm flipV="1">
            <a:off x="958635" y="436129"/>
            <a:ext cx="0" cy="167018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D10ACD-2674-037B-A8FC-D3DB3360855F}"/>
              </a:ext>
            </a:extLst>
          </p:cNvPr>
          <p:cNvCxnSpPr>
            <a:cxnSpLocks/>
          </p:cNvCxnSpPr>
          <p:nvPr/>
        </p:nvCxnSpPr>
        <p:spPr>
          <a:xfrm>
            <a:off x="755620" y="1851939"/>
            <a:ext cx="270945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76BA7253-30E2-D18D-5F4B-BB06FD41D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505262"/>
              </p:ext>
            </p:extLst>
          </p:nvPr>
        </p:nvGraphicFramePr>
        <p:xfrm>
          <a:off x="2037819" y="1312990"/>
          <a:ext cx="23812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241200" progId="Equation.DSMT4">
                  <p:embed/>
                </p:oleObj>
              </mc:Choice>
              <mc:Fallback>
                <p:oleObj name="Equation" r:id="rId4" imgW="152280" imgH="24120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DE40E238-DBF3-746F-185C-86ABD0CB82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7819" y="1312990"/>
                        <a:ext cx="238125" cy="376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01674A4C-38B1-D324-C9A2-77B53B2DAF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939566"/>
              </p:ext>
            </p:extLst>
          </p:nvPr>
        </p:nvGraphicFramePr>
        <p:xfrm>
          <a:off x="1945675" y="747159"/>
          <a:ext cx="2587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53800" progId="Equation.DSMT4">
                  <p:embed/>
                </p:oleObj>
              </mc:Choice>
              <mc:Fallback>
                <p:oleObj name="Equation" r:id="rId6" imgW="164880" imgH="25380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76BA7253-30E2-D18D-5F4B-BB06FD41D5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45675" y="747159"/>
                        <a:ext cx="258763" cy="396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E140FA6B-E943-4A10-29B4-0015EBB33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332116"/>
              </p:ext>
            </p:extLst>
          </p:nvPr>
        </p:nvGraphicFramePr>
        <p:xfrm>
          <a:off x="1102000" y="794480"/>
          <a:ext cx="2587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53800" progId="Equation.DSMT4">
                  <p:embed/>
                </p:oleObj>
              </mc:Choice>
              <mc:Fallback>
                <p:oleObj name="Equation" r:id="rId8" imgW="164880" imgH="253800" progId="Equation.DSMT4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01674A4C-38B1-D324-C9A2-77B53B2DAF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02000" y="794480"/>
                        <a:ext cx="258763" cy="396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BDFE744B-DD9E-6F3C-4B13-93759A1E01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453829"/>
              </p:ext>
            </p:extLst>
          </p:nvPr>
        </p:nvGraphicFramePr>
        <p:xfrm>
          <a:off x="2865677" y="1313385"/>
          <a:ext cx="2381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228600" progId="Equation.DSMT4">
                  <p:embed/>
                </p:oleObj>
              </mc:Choice>
              <mc:Fallback>
                <p:oleObj name="Equation" r:id="rId10" imgW="152280" imgH="22860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76BA7253-30E2-D18D-5F4B-BB06FD41D5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65677" y="1313385"/>
                        <a:ext cx="238125" cy="357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099DBE6A-FFAF-AAFF-3977-8EE18B2F3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338144"/>
              </p:ext>
            </p:extLst>
          </p:nvPr>
        </p:nvGraphicFramePr>
        <p:xfrm>
          <a:off x="2770463" y="384905"/>
          <a:ext cx="2571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4880" imgH="228600" progId="Equation.DSMT4">
                  <p:embed/>
                </p:oleObj>
              </mc:Choice>
              <mc:Fallback>
                <p:oleObj name="Equation" r:id="rId12" imgW="164880" imgH="228600" progId="Equation.DSMT4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BDFE744B-DD9E-6F3C-4B13-93759A1E01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70463" y="384905"/>
                        <a:ext cx="257175" cy="357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AB343AF1-0DB1-6C34-CC6F-40F0F6EBD0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885665"/>
              </p:ext>
            </p:extLst>
          </p:nvPr>
        </p:nvGraphicFramePr>
        <p:xfrm>
          <a:off x="1717950" y="402367"/>
          <a:ext cx="25876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80" imgH="228600" progId="Equation.DSMT4">
                  <p:embed/>
                </p:oleObj>
              </mc:Choice>
              <mc:Fallback>
                <p:oleObj name="Equation" r:id="rId14" imgW="164880" imgH="228600" progId="Equation.DSMT4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099DBE6A-FFAF-AAFF-3977-8EE18B2F31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717950" y="402367"/>
                        <a:ext cx="258763" cy="357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228EDD7B-BA03-5D73-F376-F3FD22186BE5}"/>
              </a:ext>
            </a:extLst>
          </p:cNvPr>
          <p:cNvSpPr txBox="1"/>
          <p:nvPr/>
        </p:nvSpPr>
        <p:spPr>
          <a:xfrm>
            <a:off x="717244" y="488629"/>
            <a:ext cx="150684" cy="184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2FAF436-702A-35BA-9A5E-FC120E4193D0}"/>
              </a:ext>
            </a:extLst>
          </p:cNvPr>
          <p:cNvSpPr/>
          <p:nvPr/>
        </p:nvSpPr>
        <p:spPr>
          <a:xfrm>
            <a:off x="4390573" y="70437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5846727-0772-D59C-97AE-16ED10CEBFF7}"/>
              </a:ext>
            </a:extLst>
          </p:cNvPr>
          <p:cNvSpPr/>
          <p:nvPr/>
        </p:nvSpPr>
        <p:spPr>
          <a:xfrm>
            <a:off x="6562273" y="70437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D8EE8A-3E67-0F54-C55A-B6EA26130F13}"/>
              </a:ext>
            </a:extLst>
          </p:cNvPr>
          <p:cNvSpPr txBox="1"/>
          <p:nvPr/>
        </p:nvSpPr>
        <p:spPr>
          <a:xfrm>
            <a:off x="4199153" y="876459"/>
            <a:ext cx="4020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2CD8B8-2C9E-0751-6C5B-FC28210F3D99}"/>
              </a:ext>
            </a:extLst>
          </p:cNvPr>
          <p:cNvSpPr txBox="1"/>
          <p:nvPr/>
        </p:nvSpPr>
        <p:spPr>
          <a:xfrm>
            <a:off x="6378371" y="876459"/>
            <a:ext cx="4880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E3180C3-D6FC-FCC8-C1D3-3658193C17A5}"/>
              </a:ext>
            </a:extLst>
          </p:cNvPr>
          <p:cNvSpPr/>
          <p:nvPr/>
        </p:nvSpPr>
        <p:spPr>
          <a:xfrm>
            <a:off x="6505123" y="2004897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05B105-93F4-748C-69AD-BC84867C229E}"/>
              </a:ext>
            </a:extLst>
          </p:cNvPr>
          <p:cNvSpPr/>
          <p:nvPr/>
        </p:nvSpPr>
        <p:spPr>
          <a:xfrm>
            <a:off x="7352848" y="1506818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1CDC01-D8D6-63E9-7614-FA0775C9BD84}"/>
              </a:ext>
            </a:extLst>
          </p:cNvPr>
          <p:cNvSpPr txBox="1"/>
          <p:nvPr/>
        </p:nvSpPr>
        <p:spPr>
          <a:xfrm>
            <a:off x="6313703" y="2176977"/>
            <a:ext cx="4020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2E820DB-F3C4-3097-F8F3-6390AB114779}"/>
              </a:ext>
            </a:extLst>
          </p:cNvPr>
          <p:cNvSpPr txBox="1"/>
          <p:nvPr/>
        </p:nvSpPr>
        <p:spPr>
          <a:xfrm>
            <a:off x="7168946" y="1678898"/>
            <a:ext cx="4880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ADCC7EA-8BD7-059A-39FD-7D7681768731}"/>
              </a:ext>
            </a:extLst>
          </p:cNvPr>
          <p:cNvSpPr/>
          <p:nvPr/>
        </p:nvSpPr>
        <p:spPr>
          <a:xfrm>
            <a:off x="4179919" y="2289440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70C31E5-EA9E-750E-199D-72527709FEF6}"/>
              </a:ext>
            </a:extLst>
          </p:cNvPr>
          <p:cNvSpPr/>
          <p:nvPr/>
        </p:nvSpPr>
        <p:spPr>
          <a:xfrm>
            <a:off x="5394845" y="157357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7E4E4B-CFB9-2475-2796-238EC54D0A1B}"/>
              </a:ext>
            </a:extLst>
          </p:cNvPr>
          <p:cNvSpPr txBox="1"/>
          <p:nvPr/>
        </p:nvSpPr>
        <p:spPr>
          <a:xfrm>
            <a:off x="3988499" y="2461520"/>
            <a:ext cx="4020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C959C9-F0F9-D8E9-04DC-D27B251830AB}"/>
              </a:ext>
            </a:extLst>
          </p:cNvPr>
          <p:cNvSpPr txBox="1"/>
          <p:nvPr/>
        </p:nvSpPr>
        <p:spPr>
          <a:xfrm>
            <a:off x="5210943" y="1745651"/>
            <a:ext cx="4880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8EF3CBA-9FE4-3E00-5392-400E7A7B3BAC}"/>
              </a:ext>
            </a:extLst>
          </p:cNvPr>
          <p:cNvSpPr/>
          <p:nvPr/>
        </p:nvSpPr>
        <p:spPr>
          <a:xfrm>
            <a:off x="4390573" y="3805624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C0ED887-2506-71DE-A358-78A19C1B798F}"/>
              </a:ext>
            </a:extLst>
          </p:cNvPr>
          <p:cNvSpPr/>
          <p:nvPr/>
        </p:nvSpPr>
        <p:spPr>
          <a:xfrm>
            <a:off x="6562273" y="3805624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DED3B4-48F0-2B7C-4502-64FC97C18D58}"/>
              </a:ext>
            </a:extLst>
          </p:cNvPr>
          <p:cNvSpPr txBox="1"/>
          <p:nvPr/>
        </p:nvSpPr>
        <p:spPr>
          <a:xfrm>
            <a:off x="4199153" y="3977704"/>
            <a:ext cx="4020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65E2EA-649D-62E1-24B0-823B9AA3E697}"/>
              </a:ext>
            </a:extLst>
          </p:cNvPr>
          <p:cNvSpPr txBox="1"/>
          <p:nvPr/>
        </p:nvSpPr>
        <p:spPr>
          <a:xfrm>
            <a:off x="6378371" y="3977704"/>
            <a:ext cx="4880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4001A19-8CEB-2669-6358-6658A534534E}"/>
              </a:ext>
            </a:extLst>
          </p:cNvPr>
          <p:cNvSpPr/>
          <p:nvPr/>
        </p:nvSpPr>
        <p:spPr>
          <a:xfrm>
            <a:off x="6505123" y="5106142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B89267A-2E88-70D7-25FC-E38B05E5195B}"/>
              </a:ext>
            </a:extLst>
          </p:cNvPr>
          <p:cNvSpPr/>
          <p:nvPr/>
        </p:nvSpPr>
        <p:spPr>
          <a:xfrm>
            <a:off x="7352848" y="460806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66CC6FC-582A-04D6-F862-724573442C3B}"/>
              </a:ext>
            </a:extLst>
          </p:cNvPr>
          <p:cNvSpPr txBox="1"/>
          <p:nvPr/>
        </p:nvSpPr>
        <p:spPr>
          <a:xfrm>
            <a:off x="6313703" y="5278222"/>
            <a:ext cx="4020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2DCD96-D6F5-84CE-7E92-86F0A2CD70DB}"/>
              </a:ext>
            </a:extLst>
          </p:cNvPr>
          <p:cNvSpPr txBox="1"/>
          <p:nvPr/>
        </p:nvSpPr>
        <p:spPr>
          <a:xfrm>
            <a:off x="7168946" y="4780143"/>
            <a:ext cx="4880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2C0A999-E337-40B3-83F8-2ABF03575CF3}"/>
              </a:ext>
            </a:extLst>
          </p:cNvPr>
          <p:cNvSpPr/>
          <p:nvPr/>
        </p:nvSpPr>
        <p:spPr>
          <a:xfrm>
            <a:off x="4179919" y="539068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DC8FBAD-04BC-7AD0-716A-94904F14E6E3}"/>
              </a:ext>
            </a:extLst>
          </p:cNvPr>
          <p:cNvSpPr/>
          <p:nvPr/>
        </p:nvSpPr>
        <p:spPr>
          <a:xfrm>
            <a:off x="5394845" y="4674816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0F26FA-BD55-A7F0-9751-D68BF7943435}"/>
              </a:ext>
            </a:extLst>
          </p:cNvPr>
          <p:cNvSpPr txBox="1"/>
          <p:nvPr/>
        </p:nvSpPr>
        <p:spPr>
          <a:xfrm>
            <a:off x="3988499" y="5562765"/>
            <a:ext cx="4020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2C260D-CB0B-44D8-78EE-55A396D5D834}"/>
              </a:ext>
            </a:extLst>
          </p:cNvPr>
          <p:cNvSpPr txBox="1"/>
          <p:nvPr/>
        </p:nvSpPr>
        <p:spPr>
          <a:xfrm>
            <a:off x="5210943" y="4846896"/>
            <a:ext cx="4880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71274CF-8FA0-2D9F-936F-3E1F8ED59BFB}"/>
              </a:ext>
            </a:extLst>
          </p:cNvPr>
          <p:cNvSpPr/>
          <p:nvPr/>
        </p:nvSpPr>
        <p:spPr>
          <a:xfrm>
            <a:off x="4056552" y="3557791"/>
            <a:ext cx="2990850" cy="923925"/>
          </a:xfrm>
          <a:prstGeom prst="ellipse">
            <a:avLst/>
          </a:prstGeom>
          <a:noFill/>
          <a:ln w="952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6FFC42-9870-9CA6-BE76-341C5D707A5A}"/>
              </a:ext>
            </a:extLst>
          </p:cNvPr>
          <p:cNvSpPr/>
          <p:nvPr/>
        </p:nvSpPr>
        <p:spPr>
          <a:xfrm rot="19766069">
            <a:off x="3746327" y="4816259"/>
            <a:ext cx="2241882" cy="923925"/>
          </a:xfrm>
          <a:prstGeom prst="ellipse">
            <a:avLst/>
          </a:prstGeom>
          <a:noFill/>
          <a:ln w="952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DB3EF45-649D-903A-3720-10E64ADE4EE5}"/>
              </a:ext>
            </a:extLst>
          </p:cNvPr>
          <p:cNvSpPr/>
          <p:nvPr/>
        </p:nvSpPr>
        <p:spPr>
          <a:xfrm rot="19766069">
            <a:off x="5835003" y="4689614"/>
            <a:ext cx="2241882" cy="923925"/>
          </a:xfrm>
          <a:prstGeom prst="ellipse">
            <a:avLst/>
          </a:prstGeom>
          <a:noFill/>
          <a:ln w="952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E6D3B5A-7A62-8801-9100-1721BCDA7604}"/>
              </a:ext>
            </a:extLst>
          </p:cNvPr>
          <p:cNvSpPr/>
          <p:nvPr/>
        </p:nvSpPr>
        <p:spPr>
          <a:xfrm>
            <a:off x="8745607" y="409103"/>
            <a:ext cx="3177259" cy="1844345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63900D-DAA3-40DF-F448-928A1B8E50D3}"/>
              </a:ext>
            </a:extLst>
          </p:cNvPr>
          <p:cNvSpPr txBox="1"/>
          <p:nvPr/>
        </p:nvSpPr>
        <p:spPr>
          <a:xfrm>
            <a:off x="11696975" y="1886793"/>
            <a:ext cx="150684" cy="184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91A732-EB78-AA91-2952-C52E61894DF3}"/>
              </a:ext>
            </a:extLst>
          </p:cNvPr>
          <p:cNvCxnSpPr>
            <a:cxnSpLocks/>
          </p:cNvCxnSpPr>
          <p:nvPr/>
        </p:nvCxnSpPr>
        <p:spPr>
          <a:xfrm flipV="1">
            <a:off x="10421723" y="436129"/>
            <a:ext cx="0" cy="167018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329D93B-B6ED-72A6-0434-9EF3EE261AD4}"/>
              </a:ext>
            </a:extLst>
          </p:cNvPr>
          <p:cNvCxnSpPr>
            <a:cxnSpLocks/>
          </p:cNvCxnSpPr>
          <p:nvPr/>
        </p:nvCxnSpPr>
        <p:spPr>
          <a:xfrm>
            <a:off x="9085233" y="1851939"/>
            <a:ext cx="270945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5F80036-8065-C1AC-0F70-2377D63AE476}"/>
              </a:ext>
            </a:extLst>
          </p:cNvPr>
          <p:cNvSpPr txBox="1"/>
          <p:nvPr/>
        </p:nvSpPr>
        <p:spPr>
          <a:xfrm>
            <a:off x="10180332" y="488629"/>
            <a:ext cx="150684" cy="184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DB3DE23-B3A4-9443-AAB4-98DC9B13D10B}"/>
              </a:ext>
            </a:extLst>
          </p:cNvPr>
          <p:cNvSpPr/>
          <p:nvPr/>
        </p:nvSpPr>
        <p:spPr>
          <a:xfrm>
            <a:off x="10316396" y="919867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BC2A789-9BA7-061B-7F4D-B141476F2457}"/>
              </a:ext>
            </a:extLst>
          </p:cNvPr>
          <p:cNvSpPr/>
          <p:nvPr/>
        </p:nvSpPr>
        <p:spPr>
          <a:xfrm>
            <a:off x="9570718" y="175536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7738086-75DD-D982-517A-19A9D4E1F5C9}"/>
              </a:ext>
            </a:extLst>
          </p:cNvPr>
          <p:cNvSpPr/>
          <p:nvPr/>
        </p:nvSpPr>
        <p:spPr>
          <a:xfrm>
            <a:off x="11035989" y="175536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9B025E-F48A-13F5-5CEE-98107C2391D5}"/>
              </a:ext>
            </a:extLst>
          </p:cNvPr>
          <p:cNvSpPr txBox="1"/>
          <p:nvPr/>
        </p:nvSpPr>
        <p:spPr>
          <a:xfrm>
            <a:off x="9264223" y="1518760"/>
            <a:ext cx="368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1C34836-C47D-DA3A-2E0E-6DF9C694075D}"/>
              </a:ext>
            </a:extLst>
          </p:cNvPr>
          <p:cNvSpPr txBox="1"/>
          <p:nvPr/>
        </p:nvSpPr>
        <p:spPr>
          <a:xfrm>
            <a:off x="11103387" y="1506549"/>
            <a:ext cx="368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14122B-90A9-B1B2-D4F6-1F2F5EAC8821}"/>
              </a:ext>
            </a:extLst>
          </p:cNvPr>
          <p:cNvSpPr txBox="1"/>
          <p:nvPr/>
        </p:nvSpPr>
        <p:spPr>
          <a:xfrm>
            <a:off x="10421723" y="658081"/>
            <a:ext cx="4499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9122800-A22E-53BA-0F3A-017EC779C147}"/>
              </a:ext>
            </a:extLst>
          </p:cNvPr>
          <p:cNvSpPr txBox="1"/>
          <p:nvPr/>
        </p:nvSpPr>
        <p:spPr>
          <a:xfrm>
            <a:off x="10878408" y="1962286"/>
            <a:ext cx="5277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BF30F8C-0964-D2F7-DD13-F0D470A52C10}"/>
              </a:ext>
            </a:extLst>
          </p:cNvPr>
          <p:cNvSpPr txBox="1"/>
          <p:nvPr/>
        </p:nvSpPr>
        <p:spPr>
          <a:xfrm>
            <a:off x="9213941" y="1980035"/>
            <a:ext cx="62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DFFD0A5-F42D-A398-3179-FBA1AD3E807B}"/>
              </a:ext>
            </a:extLst>
          </p:cNvPr>
          <p:cNvSpPr txBox="1"/>
          <p:nvPr/>
        </p:nvSpPr>
        <p:spPr>
          <a:xfrm>
            <a:off x="10538200" y="1009019"/>
            <a:ext cx="6291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B92292-7EBA-DEFB-115E-DDB9D1963FA2}"/>
              </a:ext>
            </a:extLst>
          </p:cNvPr>
          <p:cNvSpPr/>
          <p:nvPr/>
        </p:nvSpPr>
        <p:spPr>
          <a:xfrm>
            <a:off x="8745607" y="2998965"/>
            <a:ext cx="3177259" cy="1844345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DC3551-E4BE-1919-13E4-6D95E667360B}"/>
              </a:ext>
            </a:extLst>
          </p:cNvPr>
          <p:cNvSpPr txBox="1"/>
          <p:nvPr/>
        </p:nvSpPr>
        <p:spPr>
          <a:xfrm>
            <a:off x="11696975" y="4476655"/>
            <a:ext cx="150684" cy="184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308888-15E0-2EDB-958C-0EB51CF08B78}"/>
              </a:ext>
            </a:extLst>
          </p:cNvPr>
          <p:cNvCxnSpPr>
            <a:cxnSpLocks/>
          </p:cNvCxnSpPr>
          <p:nvPr/>
        </p:nvCxnSpPr>
        <p:spPr>
          <a:xfrm flipV="1">
            <a:off x="10421723" y="3025991"/>
            <a:ext cx="0" cy="167018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9A183D-8F00-1817-CF71-B8B6BC46D2F6}"/>
              </a:ext>
            </a:extLst>
          </p:cNvPr>
          <p:cNvCxnSpPr>
            <a:cxnSpLocks/>
          </p:cNvCxnSpPr>
          <p:nvPr/>
        </p:nvCxnSpPr>
        <p:spPr>
          <a:xfrm>
            <a:off x="9085233" y="4441801"/>
            <a:ext cx="270945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6FA228-4D4B-5093-DFB4-97ADDE93D2CE}"/>
              </a:ext>
            </a:extLst>
          </p:cNvPr>
          <p:cNvSpPr txBox="1"/>
          <p:nvPr/>
        </p:nvSpPr>
        <p:spPr>
          <a:xfrm>
            <a:off x="10180332" y="3078491"/>
            <a:ext cx="150684" cy="184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35B48D1-2169-5FC3-B005-5925806D72E2}"/>
              </a:ext>
            </a:extLst>
          </p:cNvPr>
          <p:cNvSpPr/>
          <p:nvPr/>
        </p:nvSpPr>
        <p:spPr>
          <a:xfrm>
            <a:off x="10395366" y="350972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9DD7F7-6432-3788-922B-CF9377EC9062}"/>
              </a:ext>
            </a:extLst>
          </p:cNvPr>
          <p:cNvSpPr/>
          <p:nvPr/>
        </p:nvSpPr>
        <p:spPr>
          <a:xfrm>
            <a:off x="9570718" y="434523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73FB5FE-9993-00A6-2359-87278F9D115B}"/>
              </a:ext>
            </a:extLst>
          </p:cNvPr>
          <p:cNvSpPr/>
          <p:nvPr/>
        </p:nvSpPr>
        <p:spPr>
          <a:xfrm>
            <a:off x="11035989" y="434523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26618B-7C92-019E-E3AE-979B718D4F7C}"/>
              </a:ext>
            </a:extLst>
          </p:cNvPr>
          <p:cNvSpPr txBox="1"/>
          <p:nvPr/>
        </p:nvSpPr>
        <p:spPr>
          <a:xfrm>
            <a:off x="9264223" y="4108622"/>
            <a:ext cx="368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E3E9C5-0A56-A1D0-3118-DEE0B1729EBF}"/>
              </a:ext>
            </a:extLst>
          </p:cNvPr>
          <p:cNvSpPr txBox="1"/>
          <p:nvPr/>
        </p:nvSpPr>
        <p:spPr>
          <a:xfrm>
            <a:off x="11103387" y="4096411"/>
            <a:ext cx="368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F6CD79-A3AE-FA0B-0E0A-9103C2EE4684}"/>
              </a:ext>
            </a:extLst>
          </p:cNvPr>
          <p:cNvSpPr txBox="1"/>
          <p:nvPr/>
        </p:nvSpPr>
        <p:spPr>
          <a:xfrm>
            <a:off x="10421723" y="3247943"/>
            <a:ext cx="4499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6C9CF2F-0077-43D4-4E38-AAEF3FD8CF6E}"/>
              </a:ext>
            </a:extLst>
          </p:cNvPr>
          <p:cNvSpPr txBox="1"/>
          <p:nvPr/>
        </p:nvSpPr>
        <p:spPr>
          <a:xfrm>
            <a:off x="9884803" y="3247943"/>
            <a:ext cx="4499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3842DC7-DDC3-8CB8-2C73-6B65FD8E8CC7}"/>
              </a:ext>
            </a:extLst>
          </p:cNvPr>
          <p:cNvSpPr/>
          <p:nvPr/>
        </p:nvSpPr>
        <p:spPr>
          <a:xfrm>
            <a:off x="10230783" y="350972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6D1F0D-A001-3651-80C4-D773D08FD440}"/>
              </a:ext>
            </a:extLst>
          </p:cNvPr>
          <p:cNvSpPr/>
          <p:nvPr/>
        </p:nvSpPr>
        <p:spPr>
          <a:xfrm rot="18522447">
            <a:off x="9262044" y="3845774"/>
            <a:ext cx="1502247" cy="354099"/>
          </a:xfrm>
          <a:prstGeom prst="ellipse">
            <a:avLst/>
          </a:prstGeom>
          <a:noFill/>
          <a:ln w="952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0818BAE-1B80-B720-F5D6-6B48B2B83CA2}"/>
              </a:ext>
            </a:extLst>
          </p:cNvPr>
          <p:cNvSpPr/>
          <p:nvPr/>
        </p:nvSpPr>
        <p:spPr>
          <a:xfrm rot="3077553" flipH="1">
            <a:off x="10067095" y="3852946"/>
            <a:ext cx="1502247" cy="354099"/>
          </a:xfrm>
          <a:prstGeom prst="ellipse">
            <a:avLst/>
          </a:prstGeom>
          <a:noFill/>
          <a:ln w="952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970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541195-7E88-1AA5-273E-166649A797F3}"/>
              </a:ext>
            </a:extLst>
          </p:cNvPr>
          <p:cNvSpPr/>
          <p:nvPr/>
        </p:nvSpPr>
        <p:spPr>
          <a:xfrm>
            <a:off x="392215" y="4098118"/>
            <a:ext cx="3830371" cy="2352212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E94BDC-66C7-5CBB-A6C9-04DBA7AA4E22}"/>
              </a:ext>
            </a:extLst>
          </p:cNvPr>
          <p:cNvCxnSpPr>
            <a:cxnSpLocks/>
          </p:cNvCxnSpPr>
          <p:nvPr/>
        </p:nvCxnSpPr>
        <p:spPr>
          <a:xfrm>
            <a:off x="534641" y="6226015"/>
            <a:ext cx="361635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0928C9-08C4-40D7-6A7E-F64AB3B6529D}"/>
              </a:ext>
            </a:extLst>
          </p:cNvPr>
          <p:cNvCxnSpPr>
            <a:cxnSpLocks/>
          </p:cNvCxnSpPr>
          <p:nvPr/>
        </p:nvCxnSpPr>
        <p:spPr>
          <a:xfrm flipV="1">
            <a:off x="2279333" y="4197765"/>
            <a:ext cx="0" cy="220953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A9F6BDD-713C-847C-E409-1C402230590E}"/>
              </a:ext>
            </a:extLst>
          </p:cNvPr>
          <p:cNvSpPr/>
          <p:nvPr/>
        </p:nvSpPr>
        <p:spPr>
          <a:xfrm>
            <a:off x="612519" y="4559140"/>
            <a:ext cx="3333642" cy="1666875"/>
          </a:xfrm>
          <a:custGeom>
            <a:avLst/>
            <a:gdLst>
              <a:gd name="connsiteX0" fmla="*/ 1667660 w 3333642"/>
              <a:gd name="connsiteY0" fmla="*/ 80936 h 1666875"/>
              <a:gd name="connsiteX1" fmla="*/ 83232 w 3333642"/>
              <a:gd name="connsiteY1" fmla="*/ 1643402 h 1666875"/>
              <a:gd name="connsiteX2" fmla="*/ 1666814 w 3333642"/>
              <a:gd name="connsiteY2" fmla="*/ 1656938 h 1666875"/>
              <a:gd name="connsiteX3" fmla="*/ 3250409 w 3333642"/>
              <a:gd name="connsiteY3" fmla="*/ 1645103 h 1666875"/>
              <a:gd name="connsiteX4" fmla="*/ 1667660 w 3333642"/>
              <a:gd name="connsiteY4" fmla="*/ 80936 h 1666875"/>
              <a:gd name="connsiteX5" fmla="*/ 1667709 w 3333642"/>
              <a:gd name="connsiteY5" fmla="*/ 0 h 1666875"/>
              <a:gd name="connsiteX6" fmla="*/ 3333642 w 3333642"/>
              <a:gd name="connsiteY6" fmla="*/ 1654418 h 1666875"/>
              <a:gd name="connsiteX7" fmla="*/ 1666814 w 3333642"/>
              <a:gd name="connsiteY7" fmla="*/ 1666875 h 1666875"/>
              <a:gd name="connsiteX8" fmla="*/ 0 w 3333642"/>
              <a:gd name="connsiteY8" fmla="*/ 1652628 h 1666875"/>
              <a:gd name="connsiteX9" fmla="*/ 1667709 w 3333642"/>
              <a:gd name="connsiteY9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3642" h="1666875">
                <a:moveTo>
                  <a:pt x="1667660" y="80936"/>
                </a:moveTo>
                <a:cubicBezTo>
                  <a:pt x="798017" y="80473"/>
                  <a:pt x="90701" y="777985"/>
                  <a:pt x="83232" y="1643402"/>
                </a:cubicBezTo>
                <a:lnTo>
                  <a:pt x="1666814" y="1656938"/>
                </a:lnTo>
                <a:lnTo>
                  <a:pt x="3250409" y="1645103"/>
                </a:lnTo>
                <a:cubicBezTo>
                  <a:pt x="3243879" y="779672"/>
                  <a:pt x="2537310" y="81398"/>
                  <a:pt x="1667660" y="80936"/>
                </a:cubicBezTo>
                <a:close/>
                <a:moveTo>
                  <a:pt x="1667709" y="0"/>
                </a:moveTo>
                <a:cubicBezTo>
                  <a:pt x="2583089" y="492"/>
                  <a:pt x="3326802" y="739064"/>
                  <a:pt x="3333642" y="1654418"/>
                </a:cubicBezTo>
                <a:lnTo>
                  <a:pt x="1666814" y="1666875"/>
                </a:lnTo>
                <a:lnTo>
                  <a:pt x="0" y="1652628"/>
                </a:lnTo>
                <a:cubicBezTo>
                  <a:pt x="7824" y="737282"/>
                  <a:pt x="752330" y="-491"/>
                  <a:pt x="16677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391FDC-56A3-1061-E346-B6311DAD7272}"/>
              </a:ext>
            </a:extLst>
          </p:cNvPr>
          <p:cNvCxnSpPr>
            <a:cxnSpLocks/>
          </p:cNvCxnSpPr>
          <p:nvPr/>
        </p:nvCxnSpPr>
        <p:spPr>
          <a:xfrm flipV="1">
            <a:off x="2264755" y="5392577"/>
            <a:ext cx="1339718" cy="83343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B3F65B7C-D84D-492F-91FC-0B6F5239A4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229859"/>
              </p:ext>
            </p:extLst>
          </p:nvPr>
        </p:nvGraphicFramePr>
        <p:xfrm>
          <a:off x="2901633" y="5424805"/>
          <a:ext cx="239712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164880" progId="Equation.DSMT4">
                  <p:embed/>
                </p:oleObj>
              </mc:Choice>
              <mc:Fallback>
                <p:oleObj name="Equation" r:id="rId2" imgW="152280" imgH="164880" progId="Equation.DSMT4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01674A4C-38B1-D324-C9A2-77B53B2DAF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01633" y="5424805"/>
                        <a:ext cx="239712" cy="257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Oval 26">
            <a:extLst>
              <a:ext uri="{FF2B5EF4-FFF2-40B4-BE49-F238E27FC236}">
                <a16:creationId xmlns:a16="http://schemas.microsoft.com/office/drawing/2014/main" id="{9883BA15-6347-654F-1360-43645EACF3AF}"/>
              </a:ext>
            </a:extLst>
          </p:cNvPr>
          <p:cNvSpPr/>
          <p:nvPr/>
        </p:nvSpPr>
        <p:spPr>
          <a:xfrm>
            <a:off x="2159428" y="6120688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5E0D68-2E40-592D-2CE2-1FB733240AE3}"/>
              </a:ext>
            </a:extLst>
          </p:cNvPr>
          <p:cNvSpPr txBox="1"/>
          <p:nvPr/>
        </p:nvSpPr>
        <p:spPr>
          <a:xfrm>
            <a:off x="1852933" y="5884079"/>
            <a:ext cx="368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43974A-8C70-CCB7-B7D6-C800B94C0777}"/>
              </a:ext>
            </a:extLst>
          </p:cNvPr>
          <p:cNvSpPr txBox="1"/>
          <p:nvPr/>
        </p:nvSpPr>
        <p:spPr>
          <a:xfrm>
            <a:off x="2871770" y="4414563"/>
            <a:ext cx="368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AED156-13AA-B577-137A-1F8778490F2C}"/>
              </a:ext>
            </a:extLst>
          </p:cNvPr>
          <p:cNvSpPr txBox="1"/>
          <p:nvPr/>
        </p:nvSpPr>
        <p:spPr>
          <a:xfrm>
            <a:off x="2211693" y="4501026"/>
            <a:ext cx="1311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922F46-8E77-3F9F-966C-F7F022BEB13B}"/>
              </a:ext>
            </a:extLst>
          </p:cNvPr>
          <p:cNvGrpSpPr/>
          <p:nvPr/>
        </p:nvGrpSpPr>
        <p:grpSpPr>
          <a:xfrm>
            <a:off x="591852" y="4543421"/>
            <a:ext cx="1405244" cy="1626455"/>
            <a:chOff x="1860582" y="1903091"/>
            <a:chExt cx="1405244" cy="162645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3B911B-4485-5A91-0E05-F9A1C8CAC3E3}"/>
                </a:ext>
              </a:extLst>
            </p:cNvPr>
            <p:cNvSpPr txBox="1"/>
            <p:nvPr/>
          </p:nvSpPr>
          <p:spPr>
            <a:xfrm>
              <a:off x="3134701" y="1903091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74AF80-278D-2765-F610-648B84F2A0D8}"/>
                </a:ext>
              </a:extLst>
            </p:cNvPr>
            <p:cNvSpPr txBox="1"/>
            <p:nvPr/>
          </p:nvSpPr>
          <p:spPr>
            <a:xfrm>
              <a:off x="2810474" y="2014584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0D807E-8E04-AE7F-1F42-D00D28CCEC61}"/>
                </a:ext>
              </a:extLst>
            </p:cNvPr>
            <p:cNvSpPr txBox="1"/>
            <p:nvPr/>
          </p:nvSpPr>
          <p:spPr>
            <a:xfrm>
              <a:off x="2577477" y="2142921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9DD77C9-7AA3-4788-E244-B1B9622C64AC}"/>
                </a:ext>
              </a:extLst>
            </p:cNvPr>
            <p:cNvSpPr txBox="1"/>
            <p:nvPr/>
          </p:nvSpPr>
          <p:spPr>
            <a:xfrm>
              <a:off x="2346872" y="2333421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2226D3-189B-8775-E0B1-5964C4562D32}"/>
                </a:ext>
              </a:extLst>
            </p:cNvPr>
            <p:cNvSpPr txBox="1"/>
            <p:nvPr/>
          </p:nvSpPr>
          <p:spPr>
            <a:xfrm>
              <a:off x="2181425" y="2521416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1FB0A02-2F8E-0B22-EB05-C72FB1483DE7}"/>
                </a:ext>
              </a:extLst>
            </p:cNvPr>
            <p:cNvSpPr txBox="1"/>
            <p:nvPr/>
          </p:nvSpPr>
          <p:spPr>
            <a:xfrm>
              <a:off x="2016993" y="2786110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635F6C8-FDD7-A7A7-63B9-01EB17B37F9D}"/>
                </a:ext>
              </a:extLst>
            </p:cNvPr>
            <p:cNvSpPr txBox="1"/>
            <p:nvPr/>
          </p:nvSpPr>
          <p:spPr>
            <a:xfrm>
              <a:off x="1912719" y="3072863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92A919-E98A-1755-D3F5-E968546660F7}"/>
                </a:ext>
              </a:extLst>
            </p:cNvPr>
            <p:cNvSpPr txBox="1"/>
            <p:nvPr/>
          </p:nvSpPr>
          <p:spPr>
            <a:xfrm>
              <a:off x="1860582" y="3375658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43051C5-A23F-1E64-4A44-D1C035A37188}"/>
              </a:ext>
            </a:extLst>
          </p:cNvPr>
          <p:cNvGrpSpPr/>
          <p:nvPr/>
        </p:nvGrpSpPr>
        <p:grpSpPr>
          <a:xfrm flipH="1">
            <a:off x="2555495" y="4546896"/>
            <a:ext cx="1405244" cy="1626455"/>
            <a:chOff x="1860582" y="1903091"/>
            <a:chExt cx="1405244" cy="162645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9DC2556-1C4A-6272-CC6A-915ECBAB0AC2}"/>
                </a:ext>
              </a:extLst>
            </p:cNvPr>
            <p:cNvSpPr txBox="1"/>
            <p:nvPr/>
          </p:nvSpPr>
          <p:spPr>
            <a:xfrm>
              <a:off x="3134701" y="1903091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C1179F6-D829-5B79-F735-B2177F200F65}"/>
                </a:ext>
              </a:extLst>
            </p:cNvPr>
            <p:cNvSpPr txBox="1"/>
            <p:nvPr/>
          </p:nvSpPr>
          <p:spPr>
            <a:xfrm>
              <a:off x="2810474" y="2014584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401410-FACB-12F5-DACF-FE08D4089132}"/>
                </a:ext>
              </a:extLst>
            </p:cNvPr>
            <p:cNvSpPr txBox="1"/>
            <p:nvPr/>
          </p:nvSpPr>
          <p:spPr>
            <a:xfrm>
              <a:off x="2577477" y="2142921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610FA75-5C9E-C390-B5CD-CFBE983FE434}"/>
                </a:ext>
              </a:extLst>
            </p:cNvPr>
            <p:cNvSpPr txBox="1"/>
            <p:nvPr/>
          </p:nvSpPr>
          <p:spPr>
            <a:xfrm>
              <a:off x="2346872" y="2333421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890699D-69FB-43BD-97CA-6FCF127E8D39}"/>
                </a:ext>
              </a:extLst>
            </p:cNvPr>
            <p:cNvSpPr txBox="1"/>
            <p:nvPr/>
          </p:nvSpPr>
          <p:spPr>
            <a:xfrm>
              <a:off x="2181425" y="2521416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2BF767-1A8D-2F89-1D93-ECC73F1C2FC0}"/>
                </a:ext>
              </a:extLst>
            </p:cNvPr>
            <p:cNvSpPr txBox="1"/>
            <p:nvPr/>
          </p:nvSpPr>
          <p:spPr>
            <a:xfrm>
              <a:off x="2016993" y="2786110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33BED5-F0A4-F4DF-5DA0-B5EAC5788FD2}"/>
                </a:ext>
              </a:extLst>
            </p:cNvPr>
            <p:cNvSpPr txBox="1"/>
            <p:nvPr/>
          </p:nvSpPr>
          <p:spPr>
            <a:xfrm>
              <a:off x="1912719" y="3072863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BB314EC-DDEB-4158-0C77-7F02F19E8175}"/>
                </a:ext>
              </a:extLst>
            </p:cNvPr>
            <p:cNvSpPr txBox="1"/>
            <p:nvPr/>
          </p:nvSpPr>
          <p:spPr>
            <a:xfrm>
              <a:off x="1860582" y="3375658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A3E6AEA5-A052-A45B-BC49-D18DF7879D82}"/>
              </a:ext>
            </a:extLst>
          </p:cNvPr>
          <p:cNvSpPr/>
          <p:nvPr/>
        </p:nvSpPr>
        <p:spPr>
          <a:xfrm>
            <a:off x="6503241" y="407670"/>
            <a:ext cx="4945803" cy="843748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0D4F69-5992-3428-8CD3-E346D504594C}"/>
              </a:ext>
            </a:extLst>
          </p:cNvPr>
          <p:cNvSpPr txBox="1"/>
          <p:nvPr/>
        </p:nvSpPr>
        <p:spPr>
          <a:xfrm>
            <a:off x="11016854" y="507118"/>
            <a:ext cx="1506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45A50B-1705-086A-0912-08BCCBDA45DE}"/>
              </a:ext>
            </a:extLst>
          </p:cNvPr>
          <p:cNvCxnSpPr>
            <a:cxnSpLocks/>
          </p:cNvCxnSpPr>
          <p:nvPr/>
        </p:nvCxnSpPr>
        <p:spPr>
          <a:xfrm>
            <a:off x="6901674" y="849909"/>
            <a:ext cx="429262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DF52182-66B2-F3E3-EAF4-77014562C9E4}"/>
              </a:ext>
            </a:extLst>
          </p:cNvPr>
          <p:cNvSpPr/>
          <p:nvPr/>
        </p:nvSpPr>
        <p:spPr>
          <a:xfrm>
            <a:off x="7387159" y="75333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FDA95C-C7A5-41C0-FB09-C71F7CCC7A95}"/>
              </a:ext>
            </a:extLst>
          </p:cNvPr>
          <p:cNvSpPr txBox="1"/>
          <p:nvPr/>
        </p:nvSpPr>
        <p:spPr>
          <a:xfrm>
            <a:off x="7080664" y="516730"/>
            <a:ext cx="368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107C47-5D84-2539-D404-431A5CB3FFFB}"/>
              </a:ext>
            </a:extLst>
          </p:cNvPr>
          <p:cNvSpPr txBox="1"/>
          <p:nvPr/>
        </p:nvSpPr>
        <p:spPr>
          <a:xfrm>
            <a:off x="7030382" y="978005"/>
            <a:ext cx="62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90517E9-B493-E702-75AF-844C6B2A9204}"/>
              </a:ext>
            </a:extLst>
          </p:cNvPr>
          <p:cNvSpPr/>
          <p:nvPr/>
        </p:nvSpPr>
        <p:spPr>
          <a:xfrm>
            <a:off x="8503491" y="753339"/>
            <a:ext cx="2285387" cy="17344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C8639B-D9E4-B859-A2C2-C099B3C0D731}"/>
              </a:ext>
            </a:extLst>
          </p:cNvPr>
          <p:cNvSpPr txBox="1"/>
          <p:nvPr/>
        </p:nvSpPr>
        <p:spPr>
          <a:xfrm>
            <a:off x="9461973" y="445049"/>
            <a:ext cx="368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DB7ACE-FE08-DF3B-7B4C-14C90AF48A4D}"/>
              </a:ext>
            </a:extLst>
          </p:cNvPr>
          <p:cNvSpPr txBox="1"/>
          <p:nvPr/>
        </p:nvSpPr>
        <p:spPr>
          <a:xfrm>
            <a:off x="8188772" y="978005"/>
            <a:ext cx="62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444CCA-EC0E-8F5F-DFE1-EC722970D66A}"/>
              </a:ext>
            </a:extLst>
          </p:cNvPr>
          <p:cNvSpPr txBox="1"/>
          <p:nvPr/>
        </p:nvSpPr>
        <p:spPr>
          <a:xfrm>
            <a:off x="10189417" y="978005"/>
            <a:ext cx="9732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C30B945-4C90-2938-2E71-0C9BE3D517EF}"/>
              </a:ext>
            </a:extLst>
          </p:cNvPr>
          <p:cNvSpPr/>
          <p:nvPr/>
        </p:nvSpPr>
        <p:spPr>
          <a:xfrm>
            <a:off x="6901674" y="4098118"/>
            <a:ext cx="3830371" cy="2352212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2E7B87C-1F48-A320-B826-87F25DE18721}"/>
              </a:ext>
            </a:extLst>
          </p:cNvPr>
          <p:cNvCxnSpPr>
            <a:cxnSpLocks/>
          </p:cNvCxnSpPr>
          <p:nvPr/>
        </p:nvCxnSpPr>
        <p:spPr>
          <a:xfrm>
            <a:off x="7044100" y="6226015"/>
            <a:ext cx="361635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665974C-B5F5-0000-1739-4DC38BA3FF0A}"/>
              </a:ext>
            </a:extLst>
          </p:cNvPr>
          <p:cNvCxnSpPr>
            <a:cxnSpLocks/>
          </p:cNvCxnSpPr>
          <p:nvPr/>
        </p:nvCxnSpPr>
        <p:spPr>
          <a:xfrm flipV="1">
            <a:off x="8788792" y="4197765"/>
            <a:ext cx="0" cy="220953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454160D-25C8-A288-CCCB-30256BFDED35}"/>
              </a:ext>
            </a:extLst>
          </p:cNvPr>
          <p:cNvSpPr/>
          <p:nvPr/>
        </p:nvSpPr>
        <p:spPr>
          <a:xfrm>
            <a:off x="7121978" y="4559140"/>
            <a:ext cx="3333642" cy="1666875"/>
          </a:xfrm>
          <a:custGeom>
            <a:avLst/>
            <a:gdLst>
              <a:gd name="connsiteX0" fmla="*/ 1667660 w 3333642"/>
              <a:gd name="connsiteY0" fmla="*/ 80936 h 1666875"/>
              <a:gd name="connsiteX1" fmla="*/ 83232 w 3333642"/>
              <a:gd name="connsiteY1" fmla="*/ 1643402 h 1666875"/>
              <a:gd name="connsiteX2" fmla="*/ 1666814 w 3333642"/>
              <a:gd name="connsiteY2" fmla="*/ 1656938 h 1666875"/>
              <a:gd name="connsiteX3" fmla="*/ 3250409 w 3333642"/>
              <a:gd name="connsiteY3" fmla="*/ 1645103 h 1666875"/>
              <a:gd name="connsiteX4" fmla="*/ 1667660 w 3333642"/>
              <a:gd name="connsiteY4" fmla="*/ 80936 h 1666875"/>
              <a:gd name="connsiteX5" fmla="*/ 1667709 w 3333642"/>
              <a:gd name="connsiteY5" fmla="*/ 0 h 1666875"/>
              <a:gd name="connsiteX6" fmla="*/ 3333642 w 3333642"/>
              <a:gd name="connsiteY6" fmla="*/ 1654418 h 1666875"/>
              <a:gd name="connsiteX7" fmla="*/ 1666814 w 3333642"/>
              <a:gd name="connsiteY7" fmla="*/ 1666875 h 1666875"/>
              <a:gd name="connsiteX8" fmla="*/ 0 w 3333642"/>
              <a:gd name="connsiteY8" fmla="*/ 1652628 h 1666875"/>
              <a:gd name="connsiteX9" fmla="*/ 1667709 w 3333642"/>
              <a:gd name="connsiteY9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3642" h="1666875">
                <a:moveTo>
                  <a:pt x="1667660" y="80936"/>
                </a:moveTo>
                <a:cubicBezTo>
                  <a:pt x="798017" y="80473"/>
                  <a:pt x="90701" y="777985"/>
                  <a:pt x="83232" y="1643402"/>
                </a:cubicBezTo>
                <a:lnTo>
                  <a:pt x="1666814" y="1656938"/>
                </a:lnTo>
                <a:lnTo>
                  <a:pt x="3250409" y="1645103"/>
                </a:lnTo>
                <a:cubicBezTo>
                  <a:pt x="3243879" y="779672"/>
                  <a:pt x="2537310" y="81398"/>
                  <a:pt x="1667660" y="80936"/>
                </a:cubicBezTo>
                <a:close/>
                <a:moveTo>
                  <a:pt x="1667709" y="0"/>
                </a:moveTo>
                <a:cubicBezTo>
                  <a:pt x="2583089" y="492"/>
                  <a:pt x="3326802" y="739064"/>
                  <a:pt x="3333642" y="1654418"/>
                </a:cubicBezTo>
                <a:lnTo>
                  <a:pt x="1666814" y="1666875"/>
                </a:lnTo>
                <a:lnTo>
                  <a:pt x="0" y="1652628"/>
                </a:lnTo>
                <a:cubicBezTo>
                  <a:pt x="7824" y="737282"/>
                  <a:pt x="752330" y="-491"/>
                  <a:pt x="16677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BF865C-4188-EF3B-C927-70012D12758A}"/>
              </a:ext>
            </a:extLst>
          </p:cNvPr>
          <p:cNvCxnSpPr>
            <a:cxnSpLocks/>
          </p:cNvCxnSpPr>
          <p:nvPr/>
        </p:nvCxnSpPr>
        <p:spPr>
          <a:xfrm flipV="1">
            <a:off x="8774214" y="5343117"/>
            <a:ext cx="1435870" cy="88289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Object 74">
            <a:extLst>
              <a:ext uri="{FF2B5EF4-FFF2-40B4-BE49-F238E27FC236}">
                <a16:creationId xmlns:a16="http://schemas.microsoft.com/office/drawing/2014/main" id="{B17A69A2-81C4-8A34-7AD0-B5915B9F83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015610"/>
              </p:ext>
            </p:extLst>
          </p:nvPr>
        </p:nvGraphicFramePr>
        <p:xfrm>
          <a:off x="10122545" y="4997999"/>
          <a:ext cx="4984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160" imgH="177480" progId="Equation.DSMT4">
                  <p:embed/>
                </p:oleObj>
              </mc:Choice>
              <mc:Fallback>
                <p:oleObj name="Equation" r:id="rId4" imgW="317160" imgH="17748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B3F65B7C-D84D-492F-91FC-0B6F5239A4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22545" y="4997999"/>
                        <a:ext cx="498475" cy="276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0C8FE324-F077-B5D1-1A9E-53A36DB8AAC5}"/>
              </a:ext>
            </a:extLst>
          </p:cNvPr>
          <p:cNvSpPr txBox="1"/>
          <p:nvPr/>
        </p:nvSpPr>
        <p:spPr>
          <a:xfrm>
            <a:off x="8362392" y="5884079"/>
            <a:ext cx="368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3C84D4-7CBD-0D72-5D6E-6C0C3E5BB30B}"/>
              </a:ext>
            </a:extLst>
          </p:cNvPr>
          <p:cNvSpPr txBox="1"/>
          <p:nvPr/>
        </p:nvSpPr>
        <p:spPr>
          <a:xfrm>
            <a:off x="9381229" y="4414563"/>
            <a:ext cx="368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D6D1B6-8358-3AA9-E8D1-2DC6DCA6A62B}"/>
              </a:ext>
            </a:extLst>
          </p:cNvPr>
          <p:cNvSpPr txBox="1"/>
          <p:nvPr/>
        </p:nvSpPr>
        <p:spPr>
          <a:xfrm>
            <a:off x="8721152" y="4501026"/>
            <a:ext cx="1311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87776AE-E94B-D32B-5BD0-2808FE54EA91}"/>
              </a:ext>
            </a:extLst>
          </p:cNvPr>
          <p:cNvGrpSpPr/>
          <p:nvPr/>
        </p:nvGrpSpPr>
        <p:grpSpPr>
          <a:xfrm>
            <a:off x="7101311" y="4543421"/>
            <a:ext cx="1405244" cy="1626455"/>
            <a:chOff x="1860582" y="1903091"/>
            <a:chExt cx="1405244" cy="162645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E18949F-1166-3BB0-5308-CB367A2B0839}"/>
                </a:ext>
              </a:extLst>
            </p:cNvPr>
            <p:cNvSpPr txBox="1"/>
            <p:nvPr/>
          </p:nvSpPr>
          <p:spPr>
            <a:xfrm>
              <a:off x="3134701" y="1903091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4484451-5398-5129-0F04-A17306CB1359}"/>
                </a:ext>
              </a:extLst>
            </p:cNvPr>
            <p:cNvSpPr txBox="1"/>
            <p:nvPr/>
          </p:nvSpPr>
          <p:spPr>
            <a:xfrm>
              <a:off x="2810474" y="2014584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2FC3CF0-7B74-190D-4313-B6F365CD5CD2}"/>
                </a:ext>
              </a:extLst>
            </p:cNvPr>
            <p:cNvSpPr txBox="1"/>
            <p:nvPr/>
          </p:nvSpPr>
          <p:spPr>
            <a:xfrm>
              <a:off x="2577477" y="2142921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B9CD4F7-C2B5-49BC-5F64-7C06F0D5527B}"/>
                </a:ext>
              </a:extLst>
            </p:cNvPr>
            <p:cNvSpPr txBox="1"/>
            <p:nvPr/>
          </p:nvSpPr>
          <p:spPr>
            <a:xfrm>
              <a:off x="2346872" y="2333421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7094A2F-E366-F3EA-897B-52BFA9C28608}"/>
                </a:ext>
              </a:extLst>
            </p:cNvPr>
            <p:cNvSpPr txBox="1"/>
            <p:nvPr/>
          </p:nvSpPr>
          <p:spPr>
            <a:xfrm>
              <a:off x="2181425" y="2521416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321DAC6-B5CA-3897-2CB5-BD8CC2EDCBC5}"/>
                </a:ext>
              </a:extLst>
            </p:cNvPr>
            <p:cNvSpPr txBox="1"/>
            <p:nvPr/>
          </p:nvSpPr>
          <p:spPr>
            <a:xfrm>
              <a:off x="2016993" y="2786110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D577E9B-67AA-3721-40AF-88AE09183B27}"/>
                </a:ext>
              </a:extLst>
            </p:cNvPr>
            <p:cNvSpPr txBox="1"/>
            <p:nvPr/>
          </p:nvSpPr>
          <p:spPr>
            <a:xfrm>
              <a:off x="1912719" y="3072863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B707E26-F3BF-0D1E-59C6-D798ABDFC491}"/>
                </a:ext>
              </a:extLst>
            </p:cNvPr>
            <p:cNvSpPr txBox="1"/>
            <p:nvPr/>
          </p:nvSpPr>
          <p:spPr>
            <a:xfrm>
              <a:off x="1860582" y="3375658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894E745-3357-8A44-A71B-EE53D2671EEF}"/>
              </a:ext>
            </a:extLst>
          </p:cNvPr>
          <p:cNvGrpSpPr/>
          <p:nvPr/>
        </p:nvGrpSpPr>
        <p:grpSpPr>
          <a:xfrm flipH="1">
            <a:off x="9064954" y="4546896"/>
            <a:ext cx="1405244" cy="1626455"/>
            <a:chOff x="1860582" y="1903091"/>
            <a:chExt cx="1405244" cy="162645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487C73E-1854-758F-746D-4502DEDECAE4}"/>
                </a:ext>
              </a:extLst>
            </p:cNvPr>
            <p:cNvSpPr txBox="1"/>
            <p:nvPr/>
          </p:nvSpPr>
          <p:spPr>
            <a:xfrm>
              <a:off x="3134701" y="1903091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8498208-CD11-514A-25C5-C51D154ED8E0}"/>
                </a:ext>
              </a:extLst>
            </p:cNvPr>
            <p:cNvSpPr txBox="1"/>
            <p:nvPr/>
          </p:nvSpPr>
          <p:spPr>
            <a:xfrm>
              <a:off x="2810474" y="2014584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BB1B840-D684-2F15-68A1-3349162DED42}"/>
                </a:ext>
              </a:extLst>
            </p:cNvPr>
            <p:cNvSpPr txBox="1"/>
            <p:nvPr/>
          </p:nvSpPr>
          <p:spPr>
            <a:xfrm>
              <a:off x="2577477" y="2142921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C4C1565-5B1C-4EF0-A01C-84D58B90EAF1}"/>
                </a:ext>
              </a:extLst>
            </p:cNvPr>
            <p:cNvSpPr txBox="1"/>
            <p:nvPr/>
          </p:nvSpPr>
          <p:spPr>
            <a:xfrm>
              <a:off x="2346872" y="2333421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ACC68FB-139A-E591-800C-C3120164A6A9}"/>
                </a:ext>
              </a:extLst>
            </p:cNvPr>
            <p:cNvSpPr txBox="1"/>
            <p:nvPr/>
          </p:nvSpPr>
          <p:spPr>
            <a:xfrm>
              <a:off x="2181425" y="2521416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13C35C8-6220-017D-F873-2675115BAA80}"/>
                </a:ext>
              </a:extLst>
            </p:cNvPr>
            <p:cNvSpPr txBox="1"/>
            <p:nvPr/>
          </p:nvSpPr>
          <p:spPr>
            <a:xfrm>
              <a:off x="2016993" y="2786110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99224A8-8A9A-F6DA-3427-EB8A732841AC}"/>
                </a:ext>
              </a:extLst>
            </p:cNvPr>
            <p:cNvSpPr txBox="1"/>
            <p:nvPr/>
          </p:nvSpPr>
          <p:spPr>
            <a:xfrm>
              <a:off x="1912719" y="3072863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51EDE77-91BA-6F59-D959-0356ABF3FBF7}"/>
                </a:ext>
              </a:extLst>
            </p:cNvPr>
            <p:cNvSpPr txBox="1"/>
            <p:nvPr/>
          </p:nvSpPr>
          <p:spPr>
            <a:xfrm>
              <a:off x="1860582" y="3375658"/>
              <a:ext cx="1311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sz="1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87EA1E4F-0DDE-581C-E78A-8FB4DAD9CAAF}"/>
              </a:ext>
            </a:extLst>
          </p:cNvPr>
          <p:cNvSpPr/>
          <p:nvPr/>
        </p:nvSpPr>
        <p:spPr>
          <a:xfrm>
            <a:off x="577541" y="615472"/>
            <a:ext cx="4945803" cy="1011076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A87B998-3B1C-785A-9D75-1817C6A9ECF2}"/>
              </a:ext>
            </a:extLst>
          </p:cNvPr>
          <p:cNvSpPr txBox="1"/>
          <p:nvPr/>
        </p:nvSpPr>
        <p:spPr>
          <a:xfrm>
            <a:off x="5091154" y="882248"/>
            <a:ext cx="1506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09C1D22-5CD8-31CB-D04B-B99E5EB75778}"/>
              </a:ext>
            </a:extLst>
          </p:cNvPr>
          <p:cNvCxnSpPr>
            <a:cxnSpLocks/>
          </p:cNvCxnSpPr>
          <p:nvPr/>
        </p:nvCxnSpPr>
        <p:spPr>
          <a:xfrm>
            <a:off x="975974" y="1225039"/>
            <a:ext cx="429262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2199DAC-3C8E-A6B1-76F0-E514D00B3ABA}"/>
              </a:ext>
            </a:extLst>
          </p:cNvPr>
          <p:cNvSpPr/>
          <p:nvPr/>
        </p:nvSpPr>
        <p:spPr>
          <a:xfrm>
            <a:off x="1461459" y="112846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968354F-07DC-E2B0-D025-5A23F6AE021F}"/>
              </a:ext>
            </a:extLst>
          </p:cNvPr>
          <p:cNvSpPr txBox="1"/>
          <p:nvPr/>
        </p:nvSpPr>
        <p:spPr>
          <a:xfrm>
            <a:off x="1056034" y="1305950"/>
            <a:ext cx="4673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-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AD0A1A7-226A-3AE2-6AF9-95C526D31D02}"/>
              </a:ext>
            </a:extLst>
          </p:cNvPr>
          <p:cNvSpPr/>
          <p:nvPr/>
        </p:nvSpPr>
        <p:spPr>
          <a:xfrm>
            <a:off x="2577791" y="1128469"/>
            <a:ext cx="2285387" cy="17344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0727282-E5E8-AB58-5B86-09A4520ED71F}"/>
              </a:ext>
            </a:extLst>
          </p:cNvPr>
          <p:cNvSpPr txBox="1"/>
          <p:nvPr/>
        </p:nvSpPr>
        <p:spPr>
          <a:xfrm>
            <a:off x="3533235" y="1331947"/>
            <a:ext cx="4498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1FCBA4C-F80F-DFB7-10E7-0D0662658AF7}"/>
              </a:ext>
            </a:extLst>
          </p:cNvPr>
          <p:cNvSpPr txBox="1"/>
          <p:nvPr/>
        </p:nvSpPr>
        <p:spPr>
          <a:xfrm>
            <a:off x="2263072" y="1353135"/>
            <a:ext cx="6294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9A1A176-DCD8-0D72-69A4-FD622A3D7289}"/>
              </a:ext>
            </a:extLst>
          </p:cNvPr>
          <p:cNvSpPr txBox="1"/>
          <p:nvPr/>
        </p:nvSpPr>
        <p:spPr>
          <a:xfrm>
            <a:off x="4263717" y="1353135"/>
            <a:ext cx="9732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42EB300-AC17-0CFB-C07D-54D783361051}"/>
              </a:ext>
            </a:extLst>
          </p:cNvPr>
          <p:cNvCxnSpPr>
            <a:cxnSpLocks/>
          </p:cNvCxnSpPr>
          <p:nvPr/>
        </p:nvCxnSpPr>
        <p:spPr>
          <a:xfrm>
            <a:off x="1541744" y="1007114"/>
            <a:ext cx="199149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8256EBA-53AD-FE9A-D78E-627F1C3CD6E8}"/>
              </a:ext>
            </a:extLst>
          </p:cNvPr>
          <p:cNvCxnSpPr>
            <a:cxnSpLocks/>
          </p:cNvCxnSpPr>
          <p:nvPr/>
        </p:nvCxnSpPr>
        <p:spPr>
          <a:xfrm>
            <a:off x="3498945" y="1007114"/>
            <a:ext cx="31118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95A35FF-58AE-64A3-9B85-78B998FFFEFC}"/>
              </a:ext>
            </a:extLst>
          </p:cNvPr>
          <p:cNvCxnSpPr/>
          <p:nvPr/>
        </p:nvCxnSpPr>
        <p:spPr>
          <a:xfrm>
            <a:off x="3498945" y="1007114"/>
            <a:ext cx="0" cy="3248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6F6C483-4264-C0CC-8CA6-E8F68D51B318}"/>
              </a:ext>
            </a:extLst>
          </p:cNvPr>
          <p:cNvCxnSpPr/>
          <p:nvPr/>
        </p:nvCxnSpPr>
        <p:spPr>
          <a:xfrm>
            <a:off x="3804328" y="1007114"/>
            <a:ext cx="0" cy="3248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F68D603-8724-3ED0-28F3-F0CC23612870}"/>
              </a:ext>
            </a:extLst>
          </p:cNvPr>
          <p:cNvSpPr/>
          <p:nvPr/>
        </p:nvSpPr>
        <p:spPr>
          <a:xfrm>
            <a:off x="3504824" y="1132838"/>
            <a:ext cx="292599" cy="15003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4305024-ED61-521C-435F-6A247FA459B0}"/>
              </a:ext>
            </a:extLst>
          </p:cNvPr>
          <p:cNvCxnSpPr>
            <a:cxnSpLocks/>
          </p:cNvCxnSpPr>
          <p:nvPr/>
        </p:nvCxnSpPr>
        <p:spPr>
          <a:xfrm flipV="1">
            <a:off x="8786580" y="5189229"/>
            <a:ext cx="1305318" cy="10149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rc 120">
            <a:extLst>
              <a:ext uri="{FF2B5EF4-FFF2-40B4-BE49-F238E27FC236}">
                <a16:creationId xmlns:a16="http://schemas.microsoft.com/office/drawing/2014/main" id="{032FA42F-0CB4-C892-5FAD-BE0D971DD730}"/>
              </a:ext>
            </a:extLst>
          </p:cNvPr>
          <p:cNvSpPr/>
          <p:nvPr/>
        </p:nvSpPr>
        <p:spPr>
          <a:xfrm>
            <a:off x="8298963" y="5779713"/>
            <a:ext cx="914400" cy="914400"/>
          </a:xfrm>
          <a:prstGeom prst="arc">
            <a:avLst>
              <a:gd name="adj1" fmla="val 19684291"/>
              <a:gd name="adj2" fmla="val 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Arc 121">
            <a:extLst>
              <a:ext uri="{FF2B5EF4-FFF2-40B4-BE49-F238E27FC236}">
                <a16:creationId xmlns:a16="http://schemas.microsoft.com/office/drawing/2014/main" id="{BF0D8078-669B-871B-7C84-E5B47D2283B3}"/>
              </a:ext>
            </a:extLst>
          </p:cNvPr>
          <p:cNvSpPr/>
          <p:nvPr/>
        </p:nvSpPr>
        <p:spPr>
          <a:xfrm>
            <a:off x="8401357" y="5756769"/>
            <a:ext cx="914400" cy="914400"/>
          </a:xfrm>
          <a:prstGeom prst="arc">
            <a:avLst>
              <a:gd name="adj1" fmla="val 18940388"/>
              <a:gd name="adj2" fmla="val 19416943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23" name="Object 122">
            <a:extLst>
              <a:ext uri="{FF2B5EF4-FFF2-40B4-BE49-F238E27FC236}">
                <a16:creationId xmlns:a16="http://schemas.microsoft.com/office/drawing/2014/main" id="{536EBB57-511D-C2EA-B362-D6C517096E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412959"/>
              </p:ext>
            </p:extLst>
          </p:nvPr>
        </p:nvGraphicFramePr>
        <p:xfrm>
          <a:off x="9218613" y="5930900"/>
          <a:ext cx="200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77480" progId="Equation.DSMT4">
                  <p:embed/>
                </p:oleObj>
              </mc:Choice>
              <mc:Fallback>
                <p:oleObj name="Equation" r:id="rId6" imgW="126720" imgH="177480" progId="Equation.DSMT4">
                  <p:embed/>
                  <p:pic>
                    <p:nvPicPr>
                      <p:cNvPr id="75" name="Object 74">
                        <a:extLst>
                          <a:ext uri="{FF2B5EF4-FFF2-40B4-BE49-F238E27FC236}">
                            <a16:creationId xmlns:a16="http://schemas.microsoft.com/office/drawing/2014/main" id="{B17A69A2-81C4-8A34-7AD0-B5915B9F83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8613" y="5930900"/>
                        <a:ext cx="200025" cy="276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ct 123">
            <a:extLst>
              <a:ext uri="{FF2B5EF4-FFF2-40B4-BE49-F238E27FC236}">
                <a16:creationId xmlns:a16="http://schemas.microsoft.com/office/drawing/2014/main" id="{B419D7AB-8CA7-C74F-F1A6-721D3323CD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902469"/>
              </p:ext>
            </p:extLst>
          </p:nvPr>
        </p:nvGraphicFramePr>
        <p:xfrm>
          <a:off x="8899525" y="5641975"/>
          <a:ext cx="36036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8600" imgH="177480" progId="Equation.DSMT4">
                  <p:embed/>
                </p:oleObj>
              </mc:Choice>
              <mc:Fallback>
                <p:oleObj name="Equation" r:id="rId8" imgW="228600" imgH="177480" progId="Equation.DSMT4">
                  <p:embed/>
                  <p:pic>
                    <p:nvPicPr>
                      <p:cNvPr id="123" name="Object 122">
                        <a:extLst>
                          <a:ext uri="{FF2B5EF4-FFF2-40B4-BE49-F238E27FC236}">
                            <a16:creationId xmlns:a16="http://schemas.microsoft.com/office/drawing/2014/main" id="{536EBB57-511D-C2EA-B362-D6C517096E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99525" y="5641975"/>
                        <a:ext cx="360363" cy="276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Rectangle 124">
            <a:extLst>
              <a:ext uri="{FF2B5EF4-FFF2-40B4-BE49-F238E27FC236}">
                <a16:creationId xmlns:a16="http://schemas.microsoft.com/office/drawing/2014/main" id="{E091802E-D666-BF12-8FEA-C9BA0162CDB8}"/>
              </a:ext>
            </a:extLst>
          </p:cNvPr>
          <p:cNvSpPr/>
          <p:nvPr/>
        </p:nvSpPr>
        <p:spPr>
          <a:xfrm rot="3306839">
            <a:off x="10042291" y="5245857"/>
            <a:ext cx="158257" cy="810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B7B65B2-FC1A-44D3-F145-41F630788D33}"/>
              </a:ext>
            </a:extLst>
          </p:cNvPr>
          <p:cNvSpPr txBox="1"/>
          <p:nvPr/>
        </p:nvSpPr>
        <p:spPr>
          <a:xfrm>
            <a:off x="2403764" y="726099"/>
            <a:ext cx="1870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E9E9C1-6A16-EB19-8296-39FC4CA47B27}"/>
              </a:ext>
            </a:extLst>
          </p:cNvPr>
          <p:cNvSpPr txBox="1"/>
          <p:nvPr/>
        </p:nvSpPr>
        <p:spPr>
          <a:xfrm>
            <a:off x="3472505" y="726099"/>
            <a:ext cx="2466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endParaRPr lang="en-I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DB1C863-9197-C05E-3297-905396446AB0}"/>
              </a:ext>
            </a:extLst>
          </p:cNvPr>
          <p:cNvSpPr/>
          <p:nvPr/>
        </p:nvSpPr>
        <p:spPr>
          <a:xfrm>
            <a:off x="8668887" y="6120688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F3C310D-832D-3803-45BF-C93ACBACD66B}"/>
              </a:ext>
            </a:extLst>
          </p:cNvPr>
          <p:cNvSpPr txBox="1"/>
          <p:nvPr/>
        </p:nvSpPr>
        <p:spPr>
          <a:xfrm>
            <a:off x="4007762" y="5957998"/>
            <a:ext cx="1506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BC808DF-8796-39BB-20A4-FC09D39FA142}"/>
              </a:ext>
            </a:extLst>
          </p:cNvPr>
          <p:cNvSpPr txBox="1"/>
          <p:nvPr/>
        </p:nvSpPr>
        <p:spPr>
          <a:xfrm>
            <a:off x="2046018" y="4122309"/>
            <a:ext cx="1506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AAD6D9B-A454-0512-27DB-19AB6E3EDEF9}"/>
              </a:ext>
            </a:extLst>
          </p:cNvPr>
          <p:cNvSpPr txBox="1"/>
          <p:nvPr/>
        </p:nvSpPr>
        <p:spPr>
          <a:xfrm>
            <a:off x="10519049" y="5957998"/>
            <a:ext cx="1506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B010334-11B3-F7D8-BDC7-7C5FEACD64C2}"/>
              </a:ext>
            </a:extLst>
          </p:cNvPr>
          <p:cNvSpPr txBox="1"/>
          <p:nvPr/>
        </p:nvSpPr>
        <p:spPr>
          <a:xfrm>
            <a:off x="8557305" y="4122309"/>
            <a:ext cx="1506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00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46930D9-B16D-0C93-9D2F-1C3D9C3C22F8}"/>
              </a:ext>
            </a:extLst>
          </p:cNvPr>
          <p:cNvGrpSpPr/>
          <p:nvPr/>
        </p:nvGrpSpPr>
        <p:grpSpPr>
          <a:xfrm>
            <a:off x="743263" y="545273"/>
            <a:ext cx="2886741" cy="1793262"/>
            <a:chOff x="1775469" y="539663"/>
            <a:chExt cx="1991491" cy="179326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D2DE3D2-C30C-D5A3-1FB9-643389C739FB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539663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C3D2064-2FC8-137A-5071-322A2977F795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909387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A484C75-47EA-BD93-8DB4-5481817C1F3D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1262708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055CB2-D893-979D-3C1C-3263B2DB277E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1609880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2235C-C0A9-3007-59AD-E9F74FBC27A0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1979604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9EA5622-1185-FD81-E93E-A46D0AF15B57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2332925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F7C194-1967-8E14-468B-0D027E13BF00}"/>
              </a:ext>
            </a:extLst>
          </p:cNvPr>
          <p:cNvGrpSpPr/>
          <p:nvPr/>
        </p:nvGrpSpPr>
        <p:grpSpPr>
          <a:xfrm>
            <a:off x="1166841" y="1053947"/>
            <a:ext cx="1757884" cy="830916"/>
            <a:chOff x="4470696" y="2627010"/>
            <a:chExt cx="1757884" cy="83091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A01E944-E6DD-941A-F4C0-272FC18E1E28}"/>
                </a:ext>
              </a:extLst>
            </p:cNvPr>
            <p:cNvSpPr/>
            <p:nvPr/>
          </p:nvSpPr>
          <p:spPr>
            <a:xfrm rot="19624305">
              <a:off x="4470696" y="2916624"/>
              <a:ext cx="1757884" cy="254992"/>
            </a:xfrm>
            <a:prstGeom prst="ellipse">
              <a:avLst/>
            </a:prstGeom>
            <a:solidFill>
              <a:schemeClr val="bg1"/>
            </a:solidFill>
            <a:ln w="9525"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1EBFC9-04EE-66B6-2CE3-EE788F4E72CB}"/>
                </a:ext>
              </a:extLst>
            </p:cNvPr>
            <p:cNvSpPr/>
            <p:nvPr/>
          </p:nvSpPr>
          <p:spPr>
            <a:xfrm rot="19624305">
              <a:off x="4754597" y="3320859"/>
              <a:ext cx="123813" cy="13706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0" bIns="0" rtlCol="0" anchor="ctr"/>
            <a:lstStyle/>
            <a:p>
              <a:pPr algn="ctr"/>
              <a:r>
                <a:rPr lang="en-US" sz="2800" b="1" baseline="30000" dirty="0">
                  <a:solidFill>
                    <a:schemeClr val="tx1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-</a:t>
              </a:r>
              <a:endParaRPr lang="en-IN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3D711C6-B67B-5CB4-CE2D-DD9E39937CFD}"/>
                </a:ext>
              </a:extLst>
            </p:cNvPr>
            <p:cNvSpPr/>
            <p:nvPr/>
          </p:nvSpPr>
          <p:spPr>
            <a:xfrm rot="19624305">
              <a:off x="5825967" y="2627010"/>
              <a:ext cx="123813" cy="13706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0" bIns="0" rtlCol="0" anchor="ctr"/>
            <a:lstStyle/>
            <a:p>
              <a:pPr algn="ctr"/>
              <a:r>
                <a:rPr lang="en-US" sz="2800" b="1" baseline="30000" dirty="0">
                  <a:solidFill>
                    <a:schemeClr val="tx1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570C95-02EB-2B77-7896-2518E7F87137}"/>
              </a:ext>
            </a:extLst>
          </p:cNvPr>
          <p:cNvCxnSpPr>
            <a:cxnSpLocks/>
          </p:cNvCxnSpPr>
          <p:nvPr/>
        </p:nvCxnSpPr>
        <p:spPr>
          <a:xfrm>
            <a:off x="2631077" y="1122466"/>
            <a:ext cx="70369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B40120-A986-B368-D6C2-CC26274D80CA}"/>
              </a:ext>
            </a:extLst>
          </p:cNvPr>
          <p:cNvCxnSpPr>
            <a:cxnSpLocks/>
          </p:cNvCxnSpPr>
          <p:nvPr/>
        </p:nvCxnSpPr>
        <p:spPr>
          <a:xfrm flipH="1">
            <a:off x="743263" y="1807241"/>
            <a:ext cx="70369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10A4ED27-3383-4F12-C7CC-B7ACA8AFF9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228464"/>
              </p:ext>
            </p:extLst>
          </p:nvPr>
        </p:nvGraphicFramePr>
        <p:xfrm>
          <a:off x="2891675" y="767741"/>
          <a:ext cx="404253" cy="29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" imgH="266400" progId="Equation.DSMT4">
                  <p:embed/>
                </p:oleObj>
              </mc:Choice>
              <mc:Fallback>
                <p:oleObj name="Equation" r:id="rId2" imgW="3682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91675" y="767741"/>
                        <a:ext cx="404253" cy="29451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A6D9F230-7D15-29CF-3FBA-AB62A2B73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067591"/>
              </p:ext>
            </p:extLst>
          </p:nvPr>
        </p:nvGraphicFramePr>
        <p:xfrm>
          <a:off x="747382" y="1423248"/>
          <a:ext cx="50165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266400" progId="Equation.DSMT4">
                  <p:embed/>
                </p:oleObj>
              </mc:Choice>
              <mc:Fallback>
                <p:oleObj name="Equation" r:id="rId4" imgW="457200" imgH="26640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10A4ED27-3383-4F12-C7CC-B7ACA8AFF9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7382" y="1423248"/>
                        <a:ext cx="501650" cy="295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4AAC3A64-B555-1FAC-0452-F50CFA8787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974301"/>
              </p:ext>
            </p:extLst>
          </p:nvPr>
        </p:nvGraphicFramePr>
        <p:xfrm>
          <a:off x="879685" y="606941"/>
          <a:ext cx="168275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03040" progId="Equation.DSMT4">
                  <p:embed/>
                </p:oleObj>
              </mc:Choice>
              <mc:Fallback>
                <p:oleObj name="Equation" r:id="rId6" imgW="152280" imgH="20304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10A4ED27-3383-4F12-C7CC-B7ACA8AFF9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9685" y="606941"/>
                        <a:ext cx="168275" cy="223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258BD0FA-9147-C197-3192-4552F40138B3}"/>
              </a:ext>
            </a:extLst>
          </p:cNvPr>
          <p:cNvGrpSpPr/>
          <p:nvPr/>
        </p:nvGrpSpPr>
        <p:grpSpPr>
          <a:xfrm>
            <a:off x="5401253" y="545273"/>
            <a:ext cx="3269383" cy="1793262"/>
            <a:chOff x="1775469" y="539663"/>
            <a:chExt cx="1991491" cy="179326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9F7C3B-5179-44B5-06E2-D3D0D5FD8232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539663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992D725-858B-2513-0DDE-C5999879446F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909387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A9972B7-5C7D-7239-C41C-1221107E49E0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1262708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A3CB0A8-6926-378E-9030-EDEF68AF38FC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1609880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9DF16F3-D825-34F0-3A3E-ADD76096643A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1979604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593F3A2-7976-25CD-FC06-578250A361D4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2332925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42573F-5C9F-542C-306E-B795C5A275AE}"/>
              </a:ext>
            </a:extLst>
          </p:cNvPr>
          <p:cNvGrpSpPr/>
          <p:nvPr/>
        </p:nvGrpSpPr>
        <p:grpSpPr>
          <a:xfrm rot="1948768">
            <a:off x="6207473" y="1028033"/>
            <a:ext cx="1757884" cy="830916"/>
            <a:chOff x="4470696" y="2627010"/>
            <a:chExt cx="1757884" cy="83091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7298ED2-532D-4B2F-2833-54689F8322B6}"/>
                </a:ext>
              </a:extLst>
            </p:cNvPr>
            <p:cNvSpPr/>
            <p:nvPr/>
          </p:nvSpPr>
          <p:spPr>
            <a:xfrm rot="19624305">
              <a:off x="4470696" y="2916624"/>
              <a:ext cx="1757884" cy="254992"/>
            </a:xfrm>
            <a:prstGeom prst="ellipse">
              <a:avLst/>
            </a:prstGeom>
            <a:solidFill>
              <a:schemeClr val="bg1"/>
            </a:solidFill>
            <a:ln w="9525"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0AC8443-2446-671D-F6CF-859486F19BE3}"/>
                </a:ext>
              </a:extLst>
            </p:cNvPr>
            <p:cNvSpPr/>
            <p:nvPr/>
          </p:nvSpPr>
          <p:spPr>
            <a:xfrm rot="19624305">
              <a:off x="4754597" y="3320859"/>
              <a:ext cx="123813" cy="13706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0" bIns="0" rtlCol="0" anchor="ctr"/>
            <a:lstStyle/>
            <a:p>
              <a:pPr algn="ctr"/>
              <a:r>
                <a:rPr lang="en-US" sz="2800" b="1" baseline="30000" dirty="0">
                  <a:solidFill>
                    <a:schemeClr val="tx1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-</a:t>
              </a:r>
              <a:endParaRPr lang="en-IN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4D4FFFE-5FE9-D98E-94FA-258D9668A8A2}"/>
                </a:ext>
              </a:extLst>
            </p:cNvPr>
            <p:cNvSpPr/>
            <p:nvPr/>
          </p:nvSpPr>
          <p:spPr>
            <a:xfrm rot="19624305">
              <a:off x="5825967" y="2627010"/>
              <a:ext cx="123813" cy="13706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0" bIns="0" rtlCol="0" anchor="ctr"/>
            <a:lstStyle/>
            <a:p>
              <a:pPr algn="ctr"/>
              <a:r>
                <a:rPr lang="en-US" sz="2800" b="1" baseline="30000" dirty="0">
                  <a:solidFill>
                    <a:schemeClr val="tx1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83234E-2C78-115A-F530-5F03899FBC06}"/>
              </a:ext>
            </a:extLst>
          </p:cNvPr>
          <p:cNvCxnSpPr>
            <a:cxnSpLocks/>
          </p:cNvCxnSpPr>
          <p:nvPr/>
        </p:nvCxnSpPr>
        <p:spPr>
          <a:xfrm>
            <a:off x="7789201" y="1434354"/>
            <a:ext cx="70369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7976881-9D61-D325-1891-C0642170C0AD}"/>
              </a:ext>
            </a:extLst>
          </p:cNvPr>
          <p:cNvCxnSpPr>
            <a:cxnSpLocks/>
          </p:cNvCxnSpPr>
          <p:nvPr/>
        </p:nvCxnSpPr>
        <p:spPr>
          <a:xfrm flipH="1">
            <a:off x="5684237" y="1445460"/>
            <a:ext cx="70369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7ECCAD72-DA43-81C5-DCF4-C33EF4A109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842734"/>
              </p:ext>
            </p:extLst>
          </p:nvPr>
        </p:nvGraphicFramePr>
        <p:xfrm>
          <a:off x="7789201" y="1635367"/>
          <a:ext cx="7080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640" imgH="279360" progId="Equation.DSMT4">
                  <p:embed/>
                </p:oleObj>
              </mc:Choice>
              <mc:Fallback>
                <p:oleObj name="Equation" r:id="rId8" imgW="647640" imgH="27936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10A4ED27-3383-4F12-C7CC-B7ACA8AFF9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89201" y="1635367"/>
                        <a:ext cx="708025" cy="307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CB3A3C39-8AAA-4398-4347-487F8D447F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214097"/>
              </p:ext>
            </p:extLst>
          </p:nvPr>
        </p:nvGraphicFramePr>
        <p:xfrm>
          <a:off x="5819775" y="1666875"/>
          <a:ext cx="62706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71320" imgH="266400" progId="Equation.DSMT4">
                  <p:embed/>
                </p:oleObj>
              </mc:Choice>
              <mc:Fallback>
                <p:oleObj name="Equation" r:id="rId10" imgW="571320" imgH="26640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A6D9F230-7D15-29CF-3FBA-AB62A2B736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19775" y="1666875"/>
                        <a:ext cx="627063" cy="295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4DA33830-41D7-0BC9-FB12-8C10C05BE8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362383"/>
              </p:ext>
            </p:extLst>
          </p:nvPr>
        </p:nvGraphicFramePr>
        <p:xfrm>
          <a:off x="6881813" y="565150"/>
          <a:ext cx="4064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68280" imgH="266400" progId="Equation.DSMT4">
                  <p:embed/>
                </p:oleObj>
              </mc:Choice>
              <mc:Fallback>
                <p:oleObj name="Equation" r:id="rId12" imgW="368280" imgH="26640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4AAC3A64-B555-1FAC-0452-F50CFA8787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81813" y="565150"/>
                        <a:ext cx="406400" cy="2936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B12B0299-1D65-F5CB-DE0C-E35F36FF9521}"/>
              </a:ext>
            </a:extLst>
          </p:cNvPr>
          <p:cNvSpPr txBox="1"/>
          <p:nvPr/>
        </p:nvSpPr>
        <p:spPr>
          <a:xfrm>
            <a:off x="7983412" y="2066844"/>
            <a:ext cx="1506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51B424-83D6-49F2-2E77-ABFC30405B2B}"/>
              </a:ext>
            </a:extLst>
          </p:cNvPr>
          <p:cNvCxnSpPr>
            <a:cxnSpLocks/>
          </p:cNvCxnSpPr>
          <p:nvPr/>
        </p:nvCxnSpPr>
        <p:spPr>
          <a:xfrm>
            <a:off x="5478996" y="2187661"/>
            <a:ext cx="239953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15DF52C-D55F-313B-59EC-1FEE37F86639}"/>
              </a:ext>
            </a:extLst>
          </p:cNvPr>
          <p:cNvCxnSpPr>
            <a:cxnSpLocks/>
          </p:cNvCxnSpPr>
          <p:nvPr/>
        </p:nvCxnSpPr>
        <p:spPr>
          <a:xfrm flipV="1">
            <a:off x="5575754" y="288758"/>
            <a:ext cx="0" cy="197739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312217-05FD-3AE3-0E69-4CAC2678D34D}"/>
              </a:ext>
            </a:extLst>
          </p:cNvPr>
          <p:cNvSpPr txBox="1"/>
          <p:nvPr/>
        </p:nvSpPr>
        <p:spPr>
          <a:xfrm>
            <a:off x="5662638" y="242843"/>
            <a:ext cx="1506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58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F926DDE-7494-2B0B-D719-A948A8B254EE}"/>
              </a:ext>
            </a:extLst>
          </p:cNvPr>
          <p:cNvGrpSpPr/>
          <p:nvPr/>
        </p:nvGrpSpPr>
        <p:grpSpPr>
          <a:xfrm>
            <a:off x="9245269" y="870375"/>
            <a:ext cx="1558637" cy="2547062"/>
            <a:chOff x="1775469" y="539663"/>
            <a:chExt cx="1991491" cy="179326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7B4B499-357E-BD88-A51F-3FEF52985AA0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539663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7E7C51D-ABC3-7AA1-3349-35E4C288A833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909387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96D4179-2EA3-D562-AC81-5A882C9E3DB4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1262708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4134BD0-0045-60AF-ED7F-9E50B17184E6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1609880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990324F-89CD-D196-94F2-07122F887F8A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1979604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B2624A-B1EA-4F51-8E87-86C36BFA590C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2332925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DF8C3F4-1946-2B24-A5AA-20AD4D0783FE}"/>
              </a:ext>
            </a:extLst>
          </p:cNvPr>
          <p:cNvGrpSpPr/>
          <p:nvPr/>
        </p:nvGrpSpPr>
        <p:grpSpPr>
          <a:xfrm>
            <a:off x="7930341" y="870375"/>
            <a:ext cx="1558637" cy="2547062"/>
            <a:chOff x="1775469" y="539663"/>
            <a:chExt cx="1991491" cy="179326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1EB71CC-89CB-1D68-8D14-96714559D855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539663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99D5B6F-0817-B559-52A9-97B5FBF41A39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909387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7447AC4-A036-7D6E-546E-3BB77624B0C6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1262708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C6D47C-49FC-E904-378B-1A95F74AE359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1609880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79AADD-40AF-F03B-F84B-3E962F62AD50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1979604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CBC9D7-923D-71B2-3A9D-8CBF6638C456}"/>
                </a:ext>
              </a:extLst>
            </p:cNvPr>
            <p:cNvCxnSpPr>
              <a:cxnSpLocks/>
            </p:cNvCxnSpPr>
            <p:nvPr/>
          </p:nvCxnSpPr>
          <p:spPr>
            <a:xfrm>
              <a:off x="1775469" y="2332925"/>
              <a:ext cx="199149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9EBCAA-1FFD-EF6D-00AB-20E63B1BF88A}"/>
              </a:ext>
            </a:extLst>
          </p:cNvPr>
          <p:cNvGrpSpPr/>
          <p:nvPr/>
        </p:nvGrpSpPr>
        <p:grpSpPr>
          <a:xfrm>
            <a:off x="8860270" y="1390612"/>
            <a:ext cx="1757884" cy="830916"/>
            <a:chOff x="4470696" y="2627010"/>
            <a:chExt cx="1757884" cy="83091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75B088-4F95-0A84-F8CC-D17A96AD3BCD}"/>
                </a:ext>
              </a:extLst>
            </p:cNvPr>
            <p:cNvSpPr/>
            <p:nvPr/>
          </p:nvSpPr>
          <p:spPr>
            <a:xfrm rot="19624305">
              <a:off x="4470696" y="2916624"/>
              <a:ext cx="1757884" cy="254992"/>
            </a:xfrm>
            <a:prstGeom prst="ellipse">
              <a:avLst/>
            </a:prstGeom>
            <a:solidFill>
              <a:schemeClr val="bg1"/>
            </a:solidFill>
            <a:ln w="9525"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E8A2D29-094F-70C5-0568-0BFD68F6A4FE}"/>
                </a:ext>
              </a:extLst>
            </p:cNvPr>
            <p:cNvSpPr/>
            <p:nvPr/>
          </p:nvSpPr>
          <p:spPr>
            <a:xfrm rot="19624305">
              <a:off x="4754597" y="3320859"/>
              <a:ext cx="123813" cy="13706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0" bIns="0" rtlCol="0" anchor="ctr"/>
            <a:lstStyle/>
            <a:p>
              <a:pPr algn="ctr"/>
              <a:r>
                <a:rPr lang="en-US" sz="2800" b="1" baseline="30000" dirty="0">
                  <a:solidFill>
                    <a:schemeClr val="tx1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-</a:t>
              </a:r>
              <a:endParaRPr lang="en-IN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BC59A06-EEA4-9430-F4A7-9BC3A6A9C295}"/>
                </a:ext>
              </a:extLst>
            </p:cNvPr>
            <p:cNvSpPr/>
            <p:nvPr/>
          </p:nvSpPr>
          <p:spPr>
            <a:xfrm rot="19624305">
              <a:off x="5825967" y="2627010"/>
              <a:ext cx="123813" cy="13706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0" bIns="0" rtlCol="0" anchor="ctr"/>
            <a:lstStyle/>
            <a:p>
              <a:pPr algn="ctr"/>
              <a:r>
                <a:rPr lang="en-US" sz="2800" b="1" baseline="30000" dirty="0">
                  <a:solidFill>
                    <a:schemeClr val="tx1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1BDD49-123D-C8A8-D2D9-59AAC4583F86}"/>
              </a:ext>
            </a:extLst>
          </p:cNvPr>
          <p:cNvCxnSpPr>
            <a:cxnSpLocks/>
          </p:cNvCxnSpPr>
          <p:nvPr/>
        </p:nvCxnSpPr>
        <p:spPr>
          <a:xfrm>
            <a:off x="10324506" y="1459131"/>
            <a:ext cx="70369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958FD0-3C61-5F79-A7EA-A366B45D2C2A}"/>
              </a:ext>
            </a:extLst>
          </p:cNvPr>
          <p:cNvCxnSpPr>
            <a:cxnSpLocks/>
          </p:cNvCxnSpPr>
          <p:nvPr/>
        </p:nvCxnSpPr>
        <p:spPr>
          <a:xfrm flipH="1">
            <a:off x="8436692" y="2143906"/>
            <a:ext cx="70369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4E4C20A5-9F19-DB30-817F-ACC21F5FBD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914459"/>
              </p:ext>
            </p:extLst>
          </p:nvPr>
        </p:nvGraphicFramePr>
        <p:xfrm>
          <a:off x="10546260" y="1071312"/>
          <a:ext cx="404253" cy="29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" imgH="266400" progId="Equation.DSMT4">
                  <p:embed/>
                </p:oleObj>
              </mc:Choice>
              <mc:Fallback>
                <p:oleObj name="Equation" r:id="rId2" imgW="368280" imgH="26640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10A4ED27-3383-4F12-C7CC-B7ACA8AFF9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46260" y="1071312"/>
                        <a:ext cx="404253" cy="29451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EA4B9A93-6574-1DE7-BEB9-A8968093CF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985182"/>
              </p:ext>
            </p:extLst>
          </p:nvPr>
        </p:nvGraphicFramePr>
        <p:xfrm>
          <a:off x="8440811" y="1759913"/>
          <a:ext cx="50165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266400" progId="Equation.DSMT4">
                  <p:embed/>
                </p:oleObj>
              </mc:Choice>
              <mc:Fallback>
                <p:oleObj name="Equation" r:id="rId4" imgW="457200" imgH="26640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A6D9F230-7D15-29CF-3FBA-AB62A2B736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40811" y="1759913"/>
                        <a:ext cx="501650" cy="295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29838F02-F397-9974-EFF3-EA01B27EEF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857595"/>
              </p:ext>
            </p:extLst>
          </p:nvPr>
        </p:nvGraphicFramePr>
        <p:xfrm>
          <a:off x="9056249" y="1160319"/>
          <a:ext cx="168275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03040" progId="Equation.DSMT4">
                  <p:embed/>
                </p:oleObj>
              </mc:Choice>
              <mc:Fallback>
                <p:oleObj name="Equation" r:id="rId6" imgW="152280" imgH="20304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4AAC3A64-B555-1FAC-0452-F50CFA8787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56249" y="1160319"/>
                        <a:ext cx="168275" cy="223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EF799F3-0586-2177-0218-B9FC1D2ECC41}"/>
              </a:ext>
            </a:extLst>
          </p:cNvPr>
          <p:cNvSpPr txBox="1"/>
          <p:nvPr/>
        </p:nvSpPr>
        <p:spPr>
          <a:xfrm>
            <a:off x="10748292" y="2940763"/>
            <a:ext cx="1506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FE5A4E-04C7-FB5A-D6AE-6BE93653AE19}"/>
              </a:ext>
            </a:extLst>
          </p:cNvPr>
          <p:cNvCxnSpPr>
            <a:cxnSpLocks/>
          </p:cNvCxnSpPr>
          <p:nvPr/>
        </p:nvCxnSpPr>
        <p:spPr>
          <a:xfrm>
            <a:off x="8243876" y="3061580"/>
            <a:ext cx="239953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F6C19B2-929A-F83E-911A-AC1553176A0E}"/>
              </a:ext>
            </a:extLst>
          </p:cNvPr>
          <p:cNvCxnSpPr>
            <a:cxnSpLocks/>
          </p:cNvCxnSpPr>
          <p:nvPr/>
        </p:nvCxnSpPr>
        <p:spPr>
          <a:xfrm flipV="1">
            <a:off x="8340634" y="1162677"/>
            <a:ext cx="0" cy="197739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F6E321D-1A7B-FEEC-E44D-3538CE9EC1A8}"/>
              </a:ext>
            </a:extLst>
          </p:cNvPr>
          <p:cNvSpPr txBox="1"/>
          <p:nvPr/>
        </p:nvSpPr>
        <p:spPr>
          <a:xfrm>
            <a:off x="8440774" y="1063688"/>
            <a:ext cx="1506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977D72-3FC4-9FA6-1A2D-937759074BF2}"/>
              </a:ext>
            </a:extLst>
          </p:cNvPr>
          <p:cNvCxnSpPr>
            <a:cxnSpLocks/>
          </p:cNvCxnSpPr>
          <p:nvPr/>
        </p:nvCxnSpPr>
        <p:spPr>
          <a:xfrm flipV="1">
            <a:off x="8340634" y="2206253"/>
            <a:ext cx="845341" cy="85532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F4EA62-0559-45BC-E54B-A7B749927FC5}"/>
              </a:ext>
            </a:extLst>
          </p:cNvPr>
          <p:cNvCxnSpPr>
            <a:cxnSpLocks/>
          </p:cNvCxnSpPr>
          <p:nvPr/>
        </p:nvCxnSpPr>
        <p:spPr>
          <a:xfrm flipV="1">
            <a:off x="9263118" y="1518929"/>
            <a:ext cx="921845" cy="58805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3B004146-287C-C846-BD1A-7A998090BC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463515"/>
              </p:ext>
            </p:extLst>
          </p:nvPr>
        </p:nvGraphicFramePr>
        <p:xfrm>
          <a:off x="8528752" y="2488342"/>
          <a:ext cx="125412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120" imgH="203040" progId="Equation.DSMT4">
                  <p:embed/>
                </p:oleObj>
              </mc:Choice>
              <mc:Fallback>
                <p:oleObj name="Equation" r:id="rId8" imgW="114120" imgH="20304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29838F02-F397-9974-EFF3-EA01B27EEF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528752" y="2488342"/>
                        <a:ext cx="125412" cy="223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2A0DC25A-1571-9652-5044-59E1CB279D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852200"/>
              </p:ext>
            </p:extLst>
          </p:nvPr>
        </p:nvGraphicFramePr>
        <p:xfrm>
          <a:off x="9443643" y="1558289"/>
          <a:ext cx="236538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5640" imgH="203040" progId="Equation.DSMT4">
                  <p:embed/>
                </p:oleObj>
              </mc:Choice>
              <mc:Fallback>
                <p:oleObj name="Equation" r:id="rId10" imgW="215640" imgH="203040" progId="Equation.DSMT4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3B004146-287C-C846-BD1A-7A998090BC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443643" y="1558289"/>
                        <a:ext cx="236538" cy="223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" name="Group 71">
            <a:extLst>
              <a:ext uri="{FF2B5EF4-FFF2-40B4-BE49-F238E27FC236}">
                <a16:creationId xmlns:a16="http://schemas.microsoft.com/office/drawing/2014/main" id="{1B9B356E-6A9F-5F5E-10EE-99FCB36CC9B9}"/>
              </a:ext>
            </a:extLst>
          </p:cNvPr>
          <p:cNvGrpSpPr/>
          <p:nvPr/>
        </p:nvGrpSpPr>
        <p:grpSpPr>
          <a:xfrm>
            <a:off x="1530693" y="1365823"/>
            <a:ext cx="2873565" cy="2547062"/>
            <a:chOff x="1656980" y="870375"/>
            <a:chExt cx="2873565" cy="254706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934DECA-50B0-BFA4-13DD-3A4840E63B75}"/>
                </a:ext>
              </a:extLst>
            </p:cNvPr>
            <p:cNvGrpSpPr/>
            <p:nvPr/>
          </p:nvGrpSpPr>
          <p:grpSpPr>
            <a:xfrm>
              <a:off x="2971908" y="870375"/>
              <a:ext cx="1558637" cy="2547062"/>
              <a:chOff x="1775469" y="539663"/>
              <a:chExt cx="1991491" cy="1793262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A16AEB2-4EC5-DCBD-2A58-4097209F08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469" y="539663"/>
                <a:ext cx="1991491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D2DA52A-12A1-377F-ED9F-B4D9DD9E90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469" y="909387"/>
                <a:ext cx="1991491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2519382-2703-6797-BC4F-040789CCED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469" y="1262708"/>
                <a:ext cx="1991491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7BADE0C-9AB1-EEE8-F649-42A1703155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469" y="1609880"/>
                <a:ext cx="1991491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A647D4E-2790-3DB7-9975-7A9553C155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469" y="1979604"/>
                <a:ext cx="1991491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5E2F102-F12B-E21B-2D54-D73781F95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469" y="2332925"/>
                <a:ext cx="1991491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ADBF9E-C225-016F-18F1-BE0D00D5368D}"/>
                </a:ext>
              </a:extLst>
            </p:cNvPr>
            <p:cNvGrpSpPr/>
            <p:nvPr/>
          </p:nvGrpSpPr>
          <p:grpSpPr>
            <a:xfrm>
              <a:off x="1656980" y="870375"/>
              <a:ext cx="1558637" cy="2547062"/>
              <a:chOff x="1775469" y="539663"/>
              <a:chExt cx="1991491" cy="1793262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2EF77C9-6624-0D49-E610-8A22D6DC22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469" y="539663"/>
                <a:ext cx="1991491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F097B0F-1313-B5A7-DBF9-800FADF43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469" y="909387"/>
                <a:ext cx="1991491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4BB9FAA-3209-36C4-14C0-A9C956BDA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469" y="1262708"/>
                <a:ext cx="1991491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A10F062-EAEB-EE0C-0715-91389D680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469" y="1609880"/>
                <a:ext cx="1991491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65EF0C9-6234-65BC-A5C6-C2E476833E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469" y="1979604"/>
                <a:ext cx="1991491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51EE87C-57AD-80CC-8587-9FA4154B7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469" y="2332925"/>
                <a:ext cx="1991491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8B5E085-CF91-3DF8-6D3A-C4354AA566F3}"/>
              </a:ext>
            </a:extLst>
          </p:cNvPr>
          <p:cNvGrpSpPr/>
          <p:nvPr/>
        </p:nvGrpSpPr>
        <p:grpSpPr>
          <a:xfrm>
            <a:off x="1942322" y="2270053"/>
            <a:ext cx="1757884" cy="830916"/>
            <a:chOff x="4470696" y="2627010"/>
            <a:chExt cx="1757884" cy="83091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C0F02E3-6954-07EB-C7CC-93DC4BC08160}"/>
                </a:ext>
              </a:extLst>
            </p:cNvPr>
            <p:cNvSpPr/>
            <p:nvPr/>
          </p:nvSpPr>
          <p:spPr>
            <a:xfrm rot="19624305">
              <a:off x="4470696" y="2916624"/>
              <a:ext cx="1757884" cy="254992"/>
            </a:xfrm>
            <a:prstGeom prst="ellipse">
              <a:avLst/>
            </a:prstGeom>
            <a:solidFill>
              <a:schemeClr val="bg1"/>
            </a:solidFill>
            <a:ln w="9525"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9368358-9425-1663-7254-542A3D8C130F}"/>
                </a:ext>
              </a:extLst>
            </p:cNvPr>
            <p:cNvSpPr/>
            <p:nvPr/>
          </p:nvSpPr>
          <p:spPr>
            <a:xfrm rot="19624305">
              <a:off x="4754597" y="3320859"/>
              <a:ext cx="123813" cy="13706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0" bIns="0" rtlCol="0" anchor="ctr"/>
            <a:lstStyle/>
            <a:p>
              <a:pPr algn="ctr"/>
              <a:r>
                <a:rPr lang="en-US" sz="2800" b="1" baseline="30000" dirty="0">
                  <a:solidFill>
                    <a:schemeClr val="tx1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-</a:t>
              </a:r>
              <a:endParaRPr lang="en-IN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898A64A-7009-3CCB-EB6E-19FB1CB8B445}"/>
                </a:ext>
              </a:extLst>
            </p:cNvPr>
            <p:cNvSpPr/>
            <p:nvPr/>
          </p:nvSpPr>
          <p:spPr>
            <a:xfrm rot="19624305">
              <a:off x="5825967" y="2627010"/>
              <a:ext cx="123813" cy="13706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0" bIns="0" rtlCol="0" anchor="ctr"/>
            <a:lstStyle/>
            <a:p>
              <a:pPr algn="ctr"/>
              <a:r>
                <a:rPr lang="en-US" sz="2800" b="1" baseline="30000" dirty="0">
                  <a:solidFill>
                    <a:schemeClr val="tx1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7FFA4FA-66E5-E482-E847-D54AAD9A21A2}"/>
              </a:ext>
            </a:extLst>
          </p:cNvPr>
          <p:cNvCxnSpPr>
            <a:cxnSpLocks/>
          </p:cNvCxnSpPr>
          <p:nvPr/>
        </p:nvCxnSpPr>
        <p:spPr>
          <a:xfrm>
            <a:off x="3406558" y="2338572"/>
            <a:ext cx="70369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9AD18D6-D204-C35F-9FA3-2E9912956CFE}"/>
              </a:ext>
            </a:extLst>
          </p:cNvPr>
          <p:cNvCxnSpPr>
            <a:cxnSpLocks/>
          </p:cNvCxnSpPr>
          <p:nvPr/>
        </p:nvCxnSpPr>
        <p:spPr>
          <a:xfrm flipH="1">
            <a:off x="1518744" y="3023347"/>
            <a:ext cx="70369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Object 60">
            <a:extLst>
              <a:ext uri="{FF2B5EF4-FFF2-40B4-BE49-F238E27FC236}">
                <a16:creationId xmlns:a16="http://schemas.microsoft.com/office/drawing/2014/main" id="{F7AE64E9-79CA-A884-5841-342D4B2DA9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721583"/>
              </p:ext>
            </p:extLst>
          </p:nvPr>
        </p:nvGraphicFramePr>
        <p:xfrm>
          <a:off x="3628312" y="1950753"/>
          <a:ext cx="404253" cy="29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" imgH="266400" progId="Equation.DSMT4">
                  <p:embed/>
                </p:oleObj>
              </mc:Choice>
              <mc:Fallback>
                <p:oleObj name="Equation" r:id="rId2" imgW="368280" imgH="2664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4E4C20A5-9F19-DB30-817F-ACC21F5FBD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28312" y="1950753"/>
                        <a:ext cx="404253" cy="29451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9A35461A-602F-CAB0-2D37-1C3318C9D1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060695"/>
              </p:ext>
            </p:extLst>
          </p:nvPr>
        </p:nvGraphicFramePr>
        <p:xfrm>
          <a:off x="1522863" y="2639354"/>
          <a:ext cx="50165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266400" progId="Equation.DSMT4">
                  <p:embed/>
                </p:oleObj>
              </mc:Choice>
              <mc:Fallback>
                <p:oleObj name="Equation" r:id="rId4" imgW="457200" imgH="26640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EA4B9A93-6574-1DE7-BEB9-A8968093CF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2863" y="2639354"/>
                        <a:ext cx="501650" cy="295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id="{9FB73FAC-95D5-1505-55C3-AD9F8620A5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38060"/>
              </p:ext>
            </p:extLst>
          </p:nvPr>
        </p:nvGraphicFramePr>
        <p:xfrm>
          <a:off x="2054164" y="1956049"/>
          <a:ext cx="168275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03040" progId="Equation.DSMT4">
                  <p:embed/>
                </p:oleObj>
              </mc:Choice>
              <mc:Fallback>
                <p:oleObj name="Equation" r:id="rId6" imgW="152280" imgH="20304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29838F02-F397-9974-EFF3-EA01B27EEF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4164" y="1956049"/>
                        <a:ext cx="168275" cy="223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Oval 72">
            <a:extLst>
              <a:ext uri="{FF2B5EF4-FFF2-40B4-BE49-F238E27FC236}">
                <a16:creationId xmlns:a16="http://schemas.microsoft.com/office/drawing/2014/main" id="{AC9EEE71-CE6F-56AA-8035-CFD29DF1DF7C}"/>
              </a:ext>
            </a:extLst>
          </p:cNvPr>
          <p:cNvSpPr/>
          <p:nvPr/>
        </p:nvSpPr>
        <p:spPr>
          <a:xfrm flipV="1">
            <a:off x="2771387" y="2618811"/>
            <a:ext cx="99754" cy="997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EBF69113-A461-EEF8-9DB0-C2243EA800ED}"/>
              </a:ext>
            </a:extLst>
          </p:cNvPr>
          <p:cNvSpPr/>
          <p:nvPr/>
        </p:nvSpPr>
        <p:spPr>
          <a:xfrm>
            <a:off x="2584539" y="2424656"/>
            <a:ext cx="494608" cy="494608"/>
          </a:xfrm>
          <a:prstGeom prst="arc">
            <a:avLst>
              <a:gd name="adj1" fmla="val 16200000"/>
              <a:gd name="adj2" fmla="val 1007429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5" name="Object 74">
            <a:extLst>
              <a:ext uri="{FF2B5EF4-FFF2-40B4-BE49-F238E27FC236}">
                <a16:creationId xmlns:a16="http://schemas.microsoft.com/office/drawing/2014/main" id="{3555749B-2E4E-F718-8419-E473340E7D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412881"/>
              </p:ext>
            </p:extLst>
          </p:nvPr>
        </p:nvGraphicFramePr>
        <p:xfrm>
          <a:off x="3103564" y="2643186"/>
          <a:ext cx="1397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20" imgH="215640" progId="Equation.DSMT4">
                  <p:embed/>
                </p:oleObj>
              </mc:Choice>
              <mc:Fallback>
                <p:oleObj name="Equation" r:id="rId12" imgW="126720" imgH="215640" progId="Equation.DSMT4">
                  <p:embed/>
                  <p:pic>
                    <p:nvPicPr>
                      <p:cNvPr id="61" name="Object 60">
                        <a:extLst>
                          <a:ext uri="{FF2B5EF4-FFF2-40B4-BE49-F238E27FC236}">
                            <a16:creationId xmlns:a16="http://schemas.microsoft.com/office/drawing/2014/main" id="{F7AE64E9-79CA-A884-5841-342D4B2DA9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03564" y="2643186"/>
                        <a:ext cx="139700" cy="238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611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EE8D14-F0DB-5889-22B1-790250396B64}"/>
              </a:ext>
            </a:extLst>
          </p:cNvPr>
          <p:cNvSpPr/>
          <p:nvPr/>
        </p:nvSpPr>
        <p:spPr>
          <a:xfrm>
            <a:off x="289965" y="1089188"/>
            <a:ext cx="5950516" cy="3682837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82B28-46A0-0259-E91F-ADD2D69EB9DF}"/>
              </a:ext>
            </a:extLst>
          </p:cNvPr>
          <p:cNvSpPr txBox="1"/>
          <p:nvPr/>
        </p:nvSpPr>
        <p:spPr>
          <a:xfrm>
            <a:off x="5686926" y="4137660"/>
            <a:ext cx="1506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879452-F2FC-ADAB-F4AC-0BFE06299E3C}"/>
              </a:ext>
            </a:extLst>
          </p:cNvPr>
          <p:cNvCxnSpPr>
            <a:cxnSpLocks/>
          </p:cNvCxnSpPr>
          <p:nvPr/>
        </p:nvCxnSpPr>
        <p:spPr>
          <a:xfrm flipV="1">
            <a:off x="1038645" y="1503045"/>
            <a:ext cx="0" cy="306895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0D0D56-83A7-9CC6-4A34-15BE575013B6}"/>
              </a:ext>
            </a:extLst>
          </p:cNvPr>
          <p:cNvCxnSpPr>
            <a:cxnSpLocks/>
          </p:cNvCxnSpPr>
          <p:nvPr/>
        </p:nvCxnSpPr>
        <p:spPr>
          <a:xfrm>
            <a:off x="611505" y="4137660"/>
            <a:ext cx="512635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EFD5E7-D7B1-9735-1A8D-C6B60F40E735}"/>
              </a:ext>
            </a:extLst>
          </p:cNvPr>
          <p:cNvSpPr txBox="1"/>
          <p:nvPr/>
        </p:nvSpPr>
        <p:spPr>
          <a:xfrm>
            <a:off x="749733" y="1364545"/>
            <a:ext cx="1506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07C1219-F0D5-1427-B237-6BAD02DC0ECC}"/>
              </a:ext>
            </a:extLst>
          </p:cNvPr>
          <p:cNvSpPr/>
          <p:nvPr/>
        </p:nvSpPr>
        <p:spPr>
          <a:xfrm>
            <a:off x="788232" y="3998214"/>
            <a:ext cx="610430" cy="278892"/>
          </a:xfrm>
          <a:prstGeom prst="rightArrow">
            <a:avLst>
              <a:gd name="adj1" fmla="val 45902"/>
              <a:gd name="adj2" fmla="val 86885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975AE4-D864-6E11-B790-784AF8C69F85}"/>
              </a:ext>
            </a:extLst>
          </p:cNvPr>
          <p:cNvGrpSpPr/>
          <p:nvPr/>
        </p:nvGrpSpPr>
        <p:grpSpPr>
          <a:xfrm rot="1948768">
            <a:off x="8642386" y="3056721"/>
            <a:ext cx="1757884" cy="830916"/>
            <a:chOff x="4470696" y="2627010"/>
            <a:chExt cx="1757884" cy="83091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85FCD54-F7B8-E909-766D-55077D2540EF}"/>
                </a:ext>
              </a:extLst>
            </p:cNvPr>
            <p:cNvSpPr/>
            <p:nvPr/>
          </p:nvSpPr>
          <p:spPr>
            <a:xfrm rot="19624305">
              <a:off x="4470696" y="2916624"/>
              <a:ext cx="1757884" cy="254992"/>
            </a:xfrm>
            <a:prstGeom prst="ellipse">
              <a:avLst/>
            </a:prstGeom>
            <a:solidFill>
              <a:schemeClr val="bg1"/>
            </a:solidFill>
            <a:ln w="9525"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E80264-1290-3767-373B-5B8A18707845}"/>
                </a:ext>
              </a:extLst>
            </p:cNvPr>
            <p:cNvSpPr/>
            <p:nvPr/>
          </p:nvSpPr>
          <p:spPr>
            <a:xfrm rot="19624305">
              <a:off x="4754597" y="3320859"/>
              <a:ext cx="123813" cy="13706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0" bIns="0" rtlCol="0" anchor="ctr"/>
            <a:lstStyle/>
            <a:p>
              <a:pPr algn="ctr"/>
              <a:r>
                <a:rPr lang="en-US" sz="2800" b="1" baseline="30000" dirty="0">
                  <a:solidFill>
                    <a:schemeClr val="tx1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-</a:t>
              </a:r>
              <a:endParaRPr lang="en-IN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BBA698-1632-633F-FC16-C20FE2225FBD}"/>
                </a:ext>
              </a:extLst>
            </p:cNvPr>
            <p:cNvSpPr/>
            <p:nvPr/>
          </p:nvSpPr>
          <p:spPr>
            <a:xfrm rot="19624305">
              <a:off x="5825967" y="2627010"/>
              <a:ext cx="123813" cy="13706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0" bIns="0" rtlCol="0" anchor="ctr"/>
            <a:lstStyle/>
            <a:p>
              <a:pPr algn="ctr"/>
              <a:r>
                <a:rPr lang="en-US" sz="2800" b="1" baseline="30000" dirty="0">
                  <a:solidFill>
                    <a:schemeClr val="tx1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+</a:t>
              </a:r>
              <a:endParaRPr lang="en-IN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3B67B6-8D39-F757-C096-BD545EC99478}"/>
              </a:ext>
            </a:extLst>
          </p:cNvPr>
          <p:cNvCxnSpPr>
            <a:cxnSpLocks/>
          </p:cNvCxnSpPr>
          <p:nvPr/>
        </p:nvCxnSpPr>
        <p:spPr>
          <a:xfrm flipV="1">
            <a:off x="1057275" y="1977390"/>
            <a:ext cx="2868930" cy="217741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AA8E32FC-179A-A17C-D9A9-FD00CA8161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201639"/>
              </p:ext>
            </p:extLst>
          </p:nvPr>
        </p:nvGraphicFramePr>
        <p:xfrm>
          <a:off x="2381885" y="2786331"/>
          <a:ext cx="212725" cy="238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126720" progId="Equation.DSMT4">
                  <p:embed/>
                </p:oleObj>
              </mc:Choice>
              <mc:Fallback>
                <p:oleObj name="Equation" r:id="rId2" imgW="1141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81885" y="2786331"/>
                        <a:ext cx="212725" cy="238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50B1BC67-63B0-C487-EC4D-39AEE44018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678236"/>
              </p:ext>
            </p:extLst>
          </p:nvPr>
        </p:nvGraphicFramePr>
        <p:xfrm>
          <a:off x="1581785" y="3757613"/>
          <a:ext cx="23653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77480" progId="Equation.DSMT4">
                  <p:embed/>
                </p:oleObj>
              </mc:Choice>
              <mc:Fallback>
                <p:oleObj name="Equation" r:id="rId4" imgW="126720" imgH="17748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AA8E32FC-179A-A17C-D9A9-FD00CA8161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1785" y="3757613"/>
                        <a:ext cx="236538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rc 22">
            <a:extLst>
              <a:ext uri="{FF2B5EF4-FFF2-40B4-BE49-F238E27FC236}">
                <a16:creationId xmlns:a16="http://schemas.microsoft.com/office/drawing/2014/main" id="{DEE07E84-F2A7-D21B-420B-CA464046CDB0}"/>
              </a:ext>
            </a:extLst>
          </p:cNvPr>
          <p:cNvSpPr/>
          <p:nvPr/>
        </p:nvSpPr>
        <p:spPr>
          <a:xfrm>
            <a:off x="594360" y="3657600"/>
            <a:ext cx="914400" cy="914400"/>
          </a:xfrm>
          <a:prstGeom prst="arc">
            <a:avLst>
              <a:gd name="adj1" fmla="val 19684291"/>
              <a:gd name="adj2" fmla="val 149373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0CF19C-AE2E-D5CD-06DA-9B47003E5642}"/>
              </a:ext>
            </a:extLst>
          </p:cNvPr>
          <p:cNvSpPr/>
          <p:nvPr/>
        </p:nvSpPr>
        <p:spPr>
          <a:xfrm flipV="1">
            <a:off x="3926205" y="1911691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EC9575-A140-F12E-90CC-4ECA1A1E10F0}"/>
              </a:ext>
            </a:extLst>
          </p:cNvPr>
          <p:cNvSpPr txBox="1"/>
          <p:nvPr/>
        </p:nvSpPr>
        <p:spPr>
          <a:xfrm>
            <a:off x="3994561" y="1652720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2FF67D27-8696-20A7-B9D6-BD718E9AB7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489023"/>
              </p:ext>
            </p:extLst>
          </p:nvPr>
        </p:nvGraphicFramePr>
        <p:xfrm>
          <a:off x="657547" y="3632855"/>
          <a:ext cx="28416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41200" progId="Equation.DSMT4">
                  <p:embed/>
                </p:oleObj>
              </mc:Choice>
              <mc:Fallback>
                <p:oleObj name="Equation" r:id="rId6" imgW="152280" imgH="24120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AA8E32FC-179A-A17C-D9A9-FD00CA8161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7547" y="3632855"/>
                        <a:ext cx="284162" cy="45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730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AF519-F551-ABB5-03FC-859487E37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D2031E-0D69-92FA-B1BC-5F49041A4ED2}"/>
              </a:ext>
            </a:extLst>
          </p:cNvPr>
          <p:cNvSpPr/>
          <p:nvPr/>
        </p:nvSpPr>
        <p:spPr>
          <a:xfrm>
            <a:off x="2006353" y="1075871"/>
            <a:ext cx="6347013" cy="3682837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3E779-C4B4-E14B-AC08-FCF4F0CF2F7C}"/>
              </a:ext>
            </a:extLst>
          </p:cNvPr>
          <p:cNvSpPr txBox="1"/>
          <p:nvPr/>
        </p:nvSpPr>
        <p:spPr>
          <a:xfrm>
            <a:off x="7799811" y="4124343"/>
            <a:ext cx="1506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3DD617-2C1B-540D-4234-2CA1669A6FD8}"/>
              </a:ext>
            </a:extLst>
          </p:cNvPr>
          <p:cNvCxnSpPr>
            <a:cxnSpLocks/>
          </p:cNvCxnSpPr>
          <p:nvPr/>
        </p:nvCxnSpPr>
        <p:spPr>
          <a:xfrm flipV="1">
            <a:off x="3151530" y="1489728"/>
            <a:ext cx="0" cy="306895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BF2470-4579-6001-469E-15EE7F05566A}"/>
              </a:ext>
            </a:extLst>
          </p:cNvPr>
          <p:cNvCxnSpPr>
            <a:cxnSpLocks/>
          </p:cNvCxnSpPr>
          <p:nvPr/>
        </p:nvCxnSpPr>
        <p:spPr>
          <a:xfrm>
            <a:off x="2095130" y="4124343"/>
            <a:ext cx="575561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17E998-6EEC-D444-EE58-BB8D98761465}"/>
              </a:ext>
            </a:extLst>
          </p:cNvPr>
          <p:cNvSpPr txBox="1"/>
          <p:nvPr/>
        </p:nvSpPr>
        <p:spPr>
          <a:xfrm>
            <a:off x="2862618" y="1351228"/>
            <a:ext cx="1506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624EE-A005-5470-D3FC-2E7DD757209F}"/>
              </a:ext>
            </a:extLst>
          </p:cNvPr>
          <p:cNvSpPr/>
          <p:nvPr/>
        </p:nvSpPr>
        <p:spPr>
          <a:xfrm rot="21573073">
            <a:off x="2500925" y="4067892"/>
            <a:ext cx="123813" cy="137067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0C4134-D051-55D5-FC36-02A2B5D5745F}"/>
              </a:ext>
            </a:extLst>
          </p:cNvPr>
          <p:cNvCxnSpPr>
            <a:cxnSpLocks/>
          </p:cNvCxnSpPr>
          <p:nvPr/>
        </p:nvCxnSpPr>
        <p:spPr>
          <a:xfrm flipV="1">
            <a:off x="3170160" y="1964073"/>
            <a:ext cx="2868930" cy="217741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983FCBCA-4C4E-9004-F848-D94F11E7A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052557"/>
              </p:ext>
            </p:extLst>
          </p:nvPr>
        </p:nvGraphicFramePr>
        <p:xfrm>
          <a:off x="4565496" y="3344200"/>
          <a:ext cx="12287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240" imgH="177480" progId="Equation.DSMT4">
                  <p:embed/>
                </p:oleObj>
              </mc:Choice>
              <mc:Fallback>
                <p:oleObj name="Equation" r:id="rId2" imgW="660240" imgH="17748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AA8E32FC-179A-A17C-D9A9-FD00CA8161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65496" y="3344200"/>
                        <a:ext cx="12287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8FD6C596-C80A-3A33-A712-DF27EE14C9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119571"/>
              </p:ext>
            </p:extLst>
          </p:nvPr>
        </p:nvGraphicFramePr>
        <p:xfrm>
          <a:off x="3410982" y="3873903"/>
          <a:ext cx="209000" cy="29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77480" progId="Equation.DSMT4">
                  <p:embed/>
                </p:oleObj>
              </mc:Choice>
              <mc:Fallback>
                <p:oleObj name="Equation" r:id="rId4" imgW="126720" imgH="17748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50B1BC67-63B0-C487-EC4D-39AEE44018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0982" y="3873903"/>
                        <a:ext cx="209000" cy="294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rc 22">
            <a:extLst>
              <a:ext uri="{FF2B5EF4-FFF2-40B4-BE49-F238E27FC236}">
                <a16:creationId xmlns:a16="http://schemas.microsoft.com/office/drawing/2014/main" id="{A9A1187B-30AA-37A8-5C25-692969A401EE}"/>
              </a:ext>
            </a:extLst>
          </p:cNvPr>
          <p:cNvSpPr/>
          <p:nvPr/>
        </p:nvSpPr>
        <p:spPr>
          <a:xfrm>
            <a:off x="3030533" y="3915589"/>
            <a:ext cx="404540" cy="404540"/>
          </a:xfrm>
          <a:prstGeom prst="arc">
            <a:avLst>
              <a:gd name="adj1" fmla="val 19484013"/>
              <a:gd name="adj2" fmla="val 149373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6F5A083-3FF1-9A58-4307-4FD34D95A599}"/>
              </a:ext>
            </a:extLst>
          </p:cNvPr>
          <p:cNvSpPr/>
          <p:nvPr/>
        </p:nvSpPr>
        <p:spPr>
          <a:xfrm flipV="1">
            <a:off x="6039090" y="1898374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C1367-C176-45B5-CEF8-53A96AC2EC0F}"/>
              </a:ext>
            </a:extLst>
          </p:cNvPr>
          <p:cNvSpPr txBox="1"/>
          <p:nvPr/>
        </p:nvSpPr>
        <p:spPr>
          <a:xfrm>
            <a:off x="6107446" y="1639403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80BC601C-1D5A-C390-14B5-8B601C3CD3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334167"/>
              </p:ext>
            </p:extLst>
          </p:nvPr>
        </p:nvGraphicFramePr>
        <p:xfrm>
          <a:off x="2808284" y="3882056"/>
          <a:ext cx="236537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39680" progId="Equation.DSMT4">
                  <p:embed/>
                </p:oleObj>
              </mc:Choice>
              <mc:Fallback>
                <p:oleObj name="Equation" r:id="rId6" imgW="126720" imgH="13968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2FF67D27-8696-20A7-B9D6-BD718E9AB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08284" y="3882056"/>
                        <a:ext cx="236537" cy="26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3466551-8A78-4398-AEDA-CE53123171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760123"/>
              </p:ext>
            </p:extLst>
          </p:nvPr>
        </p:nvGraphicFramePr>
        <p:xfrm>
          <a:off x="3339183" y="4137902"/>
          <a:ext cx="236537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39680" progId="Equation.DSMT4">
                  <p:embed/>
                </p:oleObj>
              </mc:Choice>
              <mc:Fallback>
                <p:oleObj name="Equation" r:id="rId6" imgW="126720" imgH="13968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80BC601C-1D5A-C390-14B5-8B601C3CD3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39183" y="4137902"/>
                        <a:ext cx="236537" cy="26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2DB356-E1F9-898A-AA5C-162E001861A1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842080" y="1955304"/>
            <a:ext cx="2206778" cy="2132322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306324-B55C-41EF-2755-D66276C540B7}"/>
              </a:ext>
            </a:extLst>
          </p:cNvPr>
          <p:cNvCxnSpPr>
            <a:cxnSpLocks/>
          </p:cNvCxnSpPr>
          <p:nvPr/>
        </p:nvCxnSpPr>
        <p:spPr>
          <a:xfrm flipV="1">
            <a:off x="2615505" y="1944582"/>
            <a:ext cx="3366655" cy="2119128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31B41F-C365-455C-E203-9AA54FDBEA31}"/>
              </a:ext>
            </a:extLst>
          </p:cNvPr>
          <p:cNvCxnSpPr>
            <a:cxnSpLocks/>
          </p:cNvCxnSpPr>
          <p:nvPr/>
        </p:nvCxnSpPr>
        <p:spPr>
          <a:xfrm flipH="1" flipV="1">
            <a:off x="3595890" y="3780621"/>
            <a:ext cx="188572" cy="286788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10F9DFF3-25C4-EC83-E182-17D3F4D993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450178"/>
              </p:ext>
            </p:extLst>
          </p:nvPr>
        </p:nvGraphicFramePr>
        <p:xfrm>
          <a:off x="5069720" y="5211741"/>
          <a:ext cx="575211" cy="2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240" imgH="177480" progId="Equation.DSMT4">
                  <p:embed/>
                </p:oleObj>
              </mc:Choice>
              <mc:Fallback>
                <p:oleObj name="Equation" r:id="rId8" imgW="444240" imgH="17748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983FCBCA-4C4E-9004-F848-D94F11E7AB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69720" y="5211741"/>
                        <a:ext cx="575211" cy="231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5FDB8EB9-F186-84D5-9C6D-C953F8B111BA}"/>
              </a:ext>
            </a:extLst>
          </p:cNvPr>
          <p:cNvSpPr txBox="1"/>
          <p:nvPr/>
        </p:nvSpPr>
        <p:spPr>
          <a:xfrm>
            <a:off x="6421756" y="5305092"/>
            <a:ext cx="7203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lang="en-IN" i="1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EE06B0-AA8A-3B4B-4C4D-A21CDF5A453E}"/>
              </a:ext>
            </a:extLst>
          </p:cNvPr>
          <p:cNvSpPr txBox="1"/>
          <p:nvPr/>
        </p:nvSpPr>
        <p:spPr>
          <a:xfrm rot="19272583">
            <a:off x="3000371" y="3702548"/>
            <a:ext cx="7203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sz="1600" i="1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lang="en-IN" sz="1600" i="1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DBA4E4-A1BD-18D3-6101-4F0DA3FC87FB}"/>
              </a:ext>
            </a:extLst>
          </p:cNvPr>
          <p:cNvCxnSpPr>
            <a:cxnSpLocks/>
          </p:cNvCxnSpPr>
          <p:nvPr/>
        </p:nvCxnSpPr>
        <p:spPr>
          <a:xfrm flipH="1" flipV="1">
            <a:off x="2591975" y="4181278"/>
            <a:ext cx="140680" cy="213952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B7ADD47-5A61-E14C-B3B8-9DD2E8414D32}"/>
              </a:ext>
            </a:extLst>
          </p:cNvPr>
          <p:cNvCxnSpPr>
            <a:cxnSpLocks/>
          </p:cNvCxnSpPr>
          <p:nvPr/>
        </p:nvCxnSpPr>
        <p:spPr>
          <a:xfrm flipV="1">
            <a:off x="2571081" y="4133654"/>
            <a:ext cx="595232" cy="38491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B800EBC-AFC4-6FC4-601E-04D329CAFC81}"/>
              </a:ext>
            </a:extLst>
          </p:cNvPr>
          <p:cNvSpPr txBox="1"/>
          <p:nvPr/>
        </p:nvSpPr>
        <p:spPr>
          <a:xfrm rot="19465135">
            <a:off x="2536251" y="4355693"/>
            <a:ext cx="72032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sz="1600" i="1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lang="en-IN" sz="1600" i="1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E69598D7-AF4F-D22C-BC82-0C00CA8F08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785701"/>
              </p:ext>
            </p:extLst>
          </p:nvPr>
        </p:nvGraphicFramePr>
        <p:xfrm>
          <a:off x="3626113" y="2372285"/>
          <a:ext cx="12287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60240" imgH="177480" progId="Equation.DSMT4">
                  <p:embed/>
                </p:oleObj>
              </mc:Choice>
              <mc:Fallback>
                <p:oleObj name="Equation" r:id="rId10" imgW="660240" imgH="17748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983FCBCA-4C4E-9004-F848-D94F11E7AB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26113" y="2372285"/>
                        <a:ext cx="122872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5387FA02-AE62-EF95-4A39-2BC594C9CD2A}"/>
              </a:ext>
            </a:extLst>
          </p:cNvPr>
          <p:cNvSpPr/>
          <p:nvPr/>
        </p:nvSpPr>
        <p:spPr>
          <a:xfrm rot="21573073">
            <a:off x="3777311" y="4057895"/>
            <a:ext cx="123813" cy="137067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86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67470254-2B8B-61B9-FB5D-768E2E7FC470}"/>
              </a:ext>
            </a:extLst>
          </p:cNvPr>
          <p:cNvSpPr/>
          <p:nvPr/>
        </p:nvSpPr>
        <p:spPr>
          <a:xfrm>
            <a:off x="2618509" y="2398222"/>
            <a:ext cx="3308466" cy="2552007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016691-BA99-F622-37C0-0FB0ECA46533}"/>
              </a:ext>
            </a:extLst>
          </p:cNvPr>
          <p:cNvCxnSpPr>
            <a:cxnSpLocks/>
          </p:cNvCxnSpPr>
          <p:nvPr/>
        </p:nvCxnSpPr>
        <p:spPr>
          <a:xfrm>
            <a:off x="3258589" y="2398222"/>
            <a:ext cx="0" cy="1916084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72A36F-25B4-D750-23A9-D084353D1128}"/>
              </a:ext>
            </a:extLst>
          </p:cNvPr>
          <p:cNvCxnSpPr>
            <a:cxnSpLocks/>
          </p:cNvCxnSpPr>
          <p:nvPr/>
        </p:nvCxnSpPr>
        <p:spPr>
          <a:xfrm flipH="1">
            <a:off x="3258589" y="4314306"/>
            <a:ext cx="2668386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71040E-0650-6275-EACD-0D7DA39457B8}"/>
              </a:ext>
            </a:extLst>
          </p:cNvPr>
          <p:cNvCxnSpPr>
            <a:cxnSpLocks/>
          </p:cNvCxnSpPr>
          <p:nvPr/>
        </p:nvCxnSpPr>
        <p:spPr>
          <a:xfrm flipV="1">
            <a:off x="2618509" y="4314306"/>
            <a:ext cx="640080" cy="635923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D01493F-0D1A-D8CA-A012-89CAD64B7C7E}"/>
              </a:ext>
            </a:extLst>
          </p:cNvPr>
          <p:cNvSpPr/>
          <p:nvPr/>
        </p:nvSpPr>
        <p:spPr>
          <a:xfrm flipV="1">
            <a:off x="4241573" y="2657193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03B33D-8AA3-D9DB-D195-574D5FAE06FA}"/>
              </a:ext>
            </a:extLst>
          </p:cNvPr>
          <p:cNvSpPr txBox="1"/>
          <p:nvPr/>
        </p:nvSpPr>
        <p:spPr>
          <a:xfrm>
            <a:off x="4192257" y="2398222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87032F-FCA1-9F73-ED0E-94C0A03436B6}"/>
              </a:ext>
            </a:extLst>
          </p:cNvPr>
          <p:cNvSpPr/>
          <p:nvPr/>
        </p:nvSpPr>
        <p:spPr>
          <a:xfrm flipV="1">
            <a:off x="2943351" y="4545260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6AA1D-D064-63A9-04A3-F44C748BA048}"/>
              </a:ext>
            </a:extLst>
          </p:cNvPr>
          <p:cNvSpPr txBox="1"/>
          <p:nvPr/>
        </p:nvSpPr>
        <p:spPr>
          <a:xfrm>
            <a:off x="2782184" y="4286289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317C2D-A084-9A08-C2B9-DD37AC96519C}"/>
              </a:ext>
            </a:extLst>
          </p:cNvPr>
          <p:cNvSpPr/>
          <p:nvPr/>
        </p:nvSpPr>
        <p:spPr>
          <a:xfrm flipV="1">
            <a:off x="5634494" y="4545260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891E74-E06C-C54C-F2CB-0F1641C6DACB}"/>
              </a:ext>
            </a:extLst>
          </p:cNvPr>
          <p:cNvSpPr txBox="1"/>
          <p:nvPr/>
        </p:nvSpPr>
        <p:spPr>
          <a:xfrm>
            <a:off x="5757333" y="4440109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75EA4F-B05B-3E27-0833-29BF4169DD0A}"/>
              </a:ext>
            </a:extLst>
          </p:cNvPr>
          <p:cNvCxnSpPr>
            <a:cxnSpLocks/>
          </p:cNvCxnSpPr>
          <p:nvPr/>
        </p:nvCxnSpPr>
        <p:spPr>
          <a:xfrm flipH="1">
            <a:off x="3000022" y="2709333"/>
            <a:ext cx="1261534" cy="1840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CDF0E4-248B-BFCC-66C9-366E8EE600C9}"/>
              </a:ext>
            </a:extLst>
          </p:cNvPr>
          <p:cNvCxnSpPr>
            <a:cxnSpLocks/>
          </p:cNvCxnSpPr>
          <p:nvPr/>
        </p:nvCxnSpPr>
        <p:spPr>
          <a:xfrm flipH="1">
            <a:off x="2997200" y="4574822"/>
            <a:ext cx="26500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C9F145-D864-AD44-355E-736C1E1E8094}"/>
              </a:ext>
            </a:extLst>
          </p:cNvPr>
          <p:cNvCxnSpPr>
            <a:cxnSpLocks/>
          </p:cNvCxnSpPr>
          <p:nvPr/>
        </p:nvCxnSpPr>
        <p:spPr>
          <a:xfrm>
            <a:off x="4266854" y="2695025"/>
            <a:ext cx="1377590" cy="1851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73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C3992D-AE0C-45F4-726C-AE3A00EB4A58}"/>
              </a:ext>
            </a:extLst>
          </p:cNvPr>
          <p:cNvCxnSpPr>
            <a:cxnSpLocks/>
          </p:cNvCxnSpPr>
          <p:nvPr/>
        </p:nvCxnSpPr>
        <p:spPr>
          <a:xfrm>
            <a:off x="419931" y="2285910"/>
            <a:ext cx="352341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ACFAE8D-7DB1-068C-4406-795007407D7C}"/>
              </a:ext>
            </a:extLst>
          </p:cNvPr>
          <p:cNvSpPr/>
          <p:nvPr/>
        </p:nvSpPr>
        <p:spPr>
          <a:xfrm>
            <a:off x="943622" y="42803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8C2BBE-72DD-3B42-DC0B-55B73EF8C31D}"/>
              </a:ext>
            </a:extLst>
          </p:cNvPr>
          <p:cNvCxnSpPr>
            <a:cxnSpLocks/>
          </p:cNvCxnSpPr>
          <p:nvPr/>
        </p:nvCxnSpPr>
        <p:spPr>
          <a:xfrm>
            <a:off x="1162881" y="548683"/>
            <a:ext cx="21717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4C2DE6-21A4-EEEE-C0DF-60762CAB001E}"/>
              </a:ext>
            </a:extLst>
          </p:cNvPr>
          <p:cNvSpPr txBox="1"/>
          <p:nvPr/>
        </p:nvSpPr>
        <p:spPr>
          <a:xfrm>
            <a:off x="1987528" y="256363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CB628-4D3A-7CA4-C1F0-12D16EDC06A6}"/>
              </a:ext>
            </a:extLst>
          </p:cNvPr>
          <p:cNvSpPr txBox="1"/>
          <p:nvPr/>
        </p:nvSpPr>
        <p:spPr>
          <a:xfrm>
            <a:off x="892758" y="600115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21FFA7-3A5D-6F05-4009-97860040695E}"/>
              </a:ext>
            </a:extLst>
          </p:cNvPr>
          <p:cNvSpPr/>
          <p:nvPr/>
        </p:nvSpPr>
        <p:spPr>
          <a:xfrm flipV="1">
            <a:off x="3334581" y="515334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A34357-F1AA-7350-1E4F-3097D6A3FC34}"/>
              </a:ext>
            </a:extLst>
          </p:cNvPr>
          <p:cNvSpPr txBox="1"/>
          <p:nvPr/>
        </p:nvSpPr>
        <p:spPr>
          <a:xfrm>
            <a:off x="3402937" y="256363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97D972-551C-A7AB-5232-6E364D8855CA}"/>
              </a:ext>
            </a:extLst>
          </p:cNvPr>
          <p:cNvSpPr/>
          <p:nvPr/>
        </p:nvSpPr>
        <p:spPr>
          <a:xfrm>
            <a:off x="943622" y="218058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4D15C6-5279-7FCC-AFDE-909B63F01C8F}"/>
              </a:ext>
            </a:extLst>
          </p:cNvPr>
          <p:cNvSpPr/>
          <p:nvPr/>
        </p:nvSpPr>
        <p:spPr>
          <a:xfrm>
            <a:off x="3115322" y="218058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78390E-F42F-8019-D34C-A13C8C6D79E9}"/>
              </a:ext>
            </a:extLst>
          </p:cNvPr>
          <p:cNvSpPr txBox="1"/>
          <p:nvPr/>
        </p:nvSpPr>
        <p:spPr>
          <a:xfrm>
            <a:off x="892758" y="2352663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6381F-9F60-0151-9C7B-D3F0F0523E64}"/>
              </a:ext>
            </a:extLst>
          </p:cNvPr>
          <p:cNvSpPr txBox="1"/>
          <p:nvPr/>
        </p:nvSpPr>
        <p:spPr>
          <a:xfrm>
            <a:off x="3042465" y="2352663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4B5AD2-C841-5AE2-8DD7-D80079BC0CEC}"/>
              </a:ext>
            </a:extLst>
          </p:cNvPr>
          <p:cNvSpPr/>
          <p:nvPr/>
        </p:nvSpPr>
        <p:spPr>
          <a:xfrm flipV="1">
            <a:off x="2124906" y="2237364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FC77D6-CF0C-6B9B-6214-39590CB849C2}"/>
              </a:ext>
            </a:extLst>
          </p:cNvPr>
          <p:cNvSpPr txBox="1"/>
          <p:nvPr/>
        </p:nvSpPr>
        <p:spPr>
          <a:xfrm>
            <a:off x="2075590" y="1978393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00C286-6761-8F33-BDB3-73202720CFB4}"/>
              </a:ext>
            </a:extLst>
          </p:cNvPr>
          <p:cNvCxnSpPr>
            <a:cxnSpLocks/>
          </p:cNvCxnSpPr>
          <p:nvPr/>
        </p:nvCxnSpPr>
        <p:spPr>
          <a:xfrm>
            <a:off x="463667" y="5396288"/>
            <a:ext cx="352341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1200C8D-F942-3664-DC73-20730501E56F}"/>
              </a:ext>
            </a:extLst>
          </p:cNvPr>
          <p:cNvSpPr/>
          <p:nvPr/>
        </p:nvSpPr>
        <p:spPr>
          <a:xfrm>
            <a:off x="987358" y="529096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1973BC-DF1F-3809-477A-30324BCA9B37}"/>
              </a:ext>
            </a:extLst>
          </p:cNvPr>
          <p:cNvSpPr/>
          <p:nvPr/>
        </p:nvSpPr>
        <p:spPr>
          <a:xfrm>
            <a:off x="3055368" y="529096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4701B3-CE95-19A8-31AA-CE5DD8E9A10D}"/>
              </a:ext>
            </a:extLst>
          </p:cNvPr>
          <p:cNvSpPr txBox="1"/>
          <p:nvPr/>
        </p:nvSpPr>
        <p:spPr>
          <a:xfrm>
            <a:off x="936494" y="546304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895C62-2EEA-FD53-3B7E-0461BCE13359}"/>
              </a:ext>
            </a:extLst>
          </p:cNvPr>
          <p:cNvSpPr txBox="1"/>
          <p:nvPr/>
        </p:nvSpPr>
        <p:spPr>
          <a:xfrm>
            <a:off x="2982511" y="546304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3171F3-34E3-AF7C-576A-4F8E4EB026E3}"/>
              </a:ext>
            </a:extLst>
          </p:cNvPr>
          <p:cNvSpPr/>
          <p:nvPr/>
        </p:nvSpPr>
        <p:spPr>
          <a:xfrm flipV="1">
            <a:off x="2073418" y="3747542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12E1ED-3A6B-CEF7-339B-F2E4845A5967}"/>
              </a:ext>
            </a:extLst>
          </p:cNvPr>
          <p:cNvSpPr txBox="1"/>
          <p:nvPr/>
        </p:nvSpPr>
        <p:spPr>
          <a:xfrm>
            <a:off x="2141774" y="3488571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591098-BFC1-DF34-1E90-7FFB38310CB0}"/>
              </a:ext>
            </a:extLst>
          </p:cNvPr>
          <p:cNvCxnSpPr>
            <a:cxnSpLocks/>
          </p:cNvCxnSpPr>
          <p:nvPr/>
        </p:nvCxnSpPr>
        <p:spPr>
          <a:xfrm flipV="1">
            <a:off x="2105679" y="3337497"/>
            <a:ext cx="0" cy="240254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4B3D9A7-00A6-6863-CBAF-905D3EB20FAC}"/>
              </a:ext>
            </a:extLst>
          </p:cNvPr>
          <p:cNvSpPr txBox="1"/>
          <p:nvPr/>
        </p:nvSpPr>
        <p:spPr>
          <a:xfrm>
            <a:off x="1511563" y="1985134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668C21-C0A2-3F0F-23B1-FF7C1196DB51}"/>
              </a:ext>
            </a:extLst>
          </p:cNvPr>
          <p:cNvSpPr txBox="1"/>
          <p:nvPr/>
        </p:nvSpPr>
        <p:spPr>
          <a:xfrm>
            <a:off x="2657934" y="1985134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A892F2-84E1-3706-A1ED-BDAC38D7F7C6}"/>
              </a:ext>
            </a:extLst>
          </p:cNvPr>
          <p:cNvSpPr txBox="1"/>
          <p:nvPr/>
        </p:nvSpPr>
        <p:spPr>
          <a:xfrm>
            <a:off x="1551569" y="5095512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C8ED1E-DF43-9B72-E720-87A6F191451E}"/>
              </a:ext>
            </a:extLst>
          </p:cNvPr>
          <p:cNvSpPr txBox="1"/>
          <p:nvPr/>
        </p:nvSpPr>
        <p:spPr>
          <a:xfrm>
            <a:off x="2532843" y="5095512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DB7CEA-9D84-6B4C-918A-1AF098F87C46}"/>
              </a:ext>
            </a:extLst>
          </p:cNvPr>
          <p:cNvSpPr txBox="1"/>
          <p:nvPr/>
        </p:nvSpPr>
        <p:spPr>
          <a:xfrm>
            <a:off x="2124906" y="4328264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52F36D3-04E2-8A66-CDCD-78914E39B17B}"/>
              </a:ext>
            </a:extLst>
          </p:cNvPr>
          <p:cNvCxnSpPr>
            <a:cxnSpLocks/>
          </p:cNvCxnSpPr>
          <p:nvPr/>
        </p:nvCxnSpPr>
        <p:spPr>
          <a:xfrm>
            <a:off x="6290441" y="5396288"/>
            <a:ext cx="282202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5BE8E53-2BC3-CA11-A4EB-C3810B77308E}"/>
              </a:ext>
            </a:extLst>
          </p:cNvPr>
          <p:cNvSpPr/>
          <p:nvPr/>
        </p:nvSpPr>
        <p:spPr>
          <a:xfrm>
            <a:off x="6544416" y="529096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6CA60E-85CE-2A63-F319-C5FC34D032C0}"/>
              </a:ext>
            </a:extLst>
          </p:cNvPr>
          <p:cNvSpPr/>
          <p:nvPr/>
        </p:nvSpPr>
        <p:spPr>
          <a:xfrm>
            <a:off x="8625825" y="529096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r>
              <a:rPr lang="en-US" sz="2800" b="1" baseline="300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EBC6DB-389E-C26B-D6D9-5410373018B7}"/>
              </a:ext>
            </a:extLst>
          </p:cNvPr>
          <p:cNvSpPr txBox="1"/>
          <p:nvPr/>
        </p:nvSpPr>
        <p:spPr>
          <a:xfrm>
            <a:off x="6493552" y="546304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A8DB03-A10A-28CC-1072-D0FE2CAF4BB3}"/>
              </a:ext>
            </a:extLst>
          </p:cNvPr>
          <p:cNvSpPr txBox="1"/>
          <p:nvPr/>
        </p:nvSpPr>
        <p:spPr>
          <a:xfrm>
            <a:off x="8552968" y="546304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AE7918-85B3-8BFF-2220-8BFB3C287D6F}"/>
              </a:ext>
            </a:extLst>
          </p:cNvPr>
          <p:cNvCxnSpPr>
            <a:cxnSpLocks/>
          </p:cNvCxnSpPr>
          <p:nvPr/>
        </p:nvCxnSpPr>
        <p:spPr>
          <a:xfrm flipV="1">
            <a:off x="7662737" y="3229648"/>
            <a:ext cx="0" cy="2510392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5D7DA72-DFAA-C513-F522-2CAD03628933}"/>
              </a:ext>
            </a:extLst>
          </p:cNvPr>
          <p:cNvSpPr txBox="1"/>
          <p:nvPr/>
        </p:nvSpPr>
        <p:spPr>
          <a:xfrm>
            <a:off x="7108627" y="5095512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A82105-2568-13B4-5A6D-97122D373BDC}"/>
              </a:ext>
            </a:extLst>
          </p:cNvPr>
          <p:cNvSpPr txBox="1"/>
          <p:nvPr/>
        </p:nvSpPr>
        <p:spPr>
          <a:xfrm>
            <a:off x="8089901" y="5095512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3840FB-74DF-4B7E-3108-1745D69C7170}"/>
              </a:ext>
            </a:extLst>
          </p:cNvPr>
          <p:cNvSpPr txBox="1"/>
          <p:nvPr/>
        </p:nvSpPr>
        <p:spPr>
          <a:xfrm>
            <a:off x="7681964" y="4328264"/>
            <a:ext cx="227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6DCEB2-0CF2-0F93-B4E0-3B59DAC4E34F}"/>
              </a:ext>
            </a:extLst>
          </p:cNvPr>
          <p:cNvCxnSpPr>
            <a:cxnSpLocks/>
          </p:cNvCxnSpPr>
          <p:nvPr/>
        </p:nvCxnSpPr>
        <p:spPr>
          <a:xfrm flipV="1">
            <a:off x="7662737" y="2997167"/>
            <a:ext cx="394903" cy="76840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A598107-AA71-FAD3-2918-7AD3413B0F3F}"/>
              </a:ext>
            </a:extLst>
          </p:cNvPr>
          <p:cNvSpPr txBox="1"/>
          <p:nvPr/>
        </p:nvSpPr>
        <p:spPr>
          <a:xfrm>
            <a:off x="7765711" y="342409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73DE398-A4F1-F241-048A-6C1549B583ED}"/>
              </a:ext>
            </a:extLst>
          </p:cNvPr>
          <p:cNvCxnSpPr>
            <a:cxnSpLocks/>
          </p:cNvCxnSpPr>
          <p:nvPr/>
        </p:nvCxnSpPr>
        <p:spPr>
          <a:xfrm flipV="1">
            <a:off x="6719819" y="3790604"/>
            <a:ext cx="936203" cy="150035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6BD51F-F8C9-4079-1119-A7E8D1A9A890}"/>
              </a:ext>
            </a:extLst>
          </p:cNvPr>
          <p:cNvCxnSpPr>
            <a:cxnSpLocks/>
          </p:cNvCxnSpPr>
          <p:nvPr/>
        </p:nvCxnSpPr>
        <p:spPr>
          <a:xfrm>
            <a:off x="7690024" y="3806416"/>
            <a:ext cx="936203" cy="150035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C3CBDF-0E16-EBB6-485F-71501E05738F}"/>
              </a:ext>
            </a:extLst>
          </p:cNvPr>
          <p:cNvCxnSpPr>
            <a:cxnSpLocks/>
          </p:cNvCxnSpPr>
          <p:nvPr/>
        </p:nvCxnSpPr>
        <p:spPr>
          <a:xfrm flipH="1" flipV="1">
            <a:off x="7270010" y="3029582"/>
            <a:ext cx="378244" cy="73598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3E38CA-D6EE-63F8-985B-4D80B90557E3}"/>
              </a:ext>
            </a:extLst>
          </p:cNvPr>
          <p:cNvSpPr txBox="1"/>
          <p:nvPr/>
        </p:nvSpPr>
        <p:spPr>
          <a:xfrm>
            <a:off x="3779470" y="5463041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94C0B3-FC27-A933-AB98-806166CC0BB0}"/>
              </a:ext>
            </a:extLst>
          </p:cNvPr>
          <p:cNvSpPr txBox="1"/>
          <p:nvPr/>
        </p:nvSpPr>
        <p:spPr>
          <a:xfrm>
            <a:off x="1802195" y="3299988"/>
            <a:ext cx="2278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CED918F-7744-C953-85A4-0A43EF4C732B}"/>
              </a:ext>
            </a:extLst>
          </p:cNvPr>
          <p:cNvCxnSpPr>
            <a:cxnSpLocks/>
          </p:cNvCxnSpPr>
          <p:nvPr/>
        </p:nvCxnSpPr>
        <p:spPr>
          <a:xfrm>
            <a:off x="7702835" y="3773882"/>
            <a:ext cx="38706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69C901-7071-6A79-F83C-B65C720390F4}"/>
              </a:ext>
            </a:extLst>
          </p:cNvPr>
          <p:cNvCxnSpPr>
            <a:cxnSpLocks/>
          </p:cNvCxnSpPr>
          <p:nvPr/>
        </p:nvCxnSpPr>
        <p:spPr>
          <a:xfrm flipH="1">
            <a:off x="7230942" y="3778136"/>
            <a:ext cx="38706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1E8101-E869-AD9A-D2DE-C94515F032D1}"/>
              </a:ext>
            </a:extLst>
          </p:cNvPr>
          <p:cNvCxnSpPr>
            <a:cxnSpLocks/>
          </p:cNvCxnSpPr>
          <p:nvPr/>
        </p:nvCxnSpPr>
        <p:spPr>
          <a:xfrm flipV="1">
            <a:off x="7634214" y="2975557"/>
            <a:ext cx="0" cy="78417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87B0F84-BB5A-98C6-4FCE-66FF7CFBEFB8}"/>
              </a:ext>
            </a:extLst>
          </p:cNvPr>
          <p:cNvCxnSpPr>
            <a:cxnSpLocks/>
          </p:cNvCxnSpPr>
          <p:nvPr/>
        </p:nvCxnSpPr>
        <p:spPr>
          <a:xfrm flipV="1">
            <a:off x="7693509" y="2975557"/>
            <a:ext cx="0" cy="78417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E396E1-9DA4-C284-8F09-7AB2E429ECF7}"/>
              </a:ext>
            </a:extLst>
          </p:cNvPr>
          <p:cNvCxnSpPr>
            <a:cxnSpLocks/>
          </p:cNvCxnSpPr>
          <p:nvPr/>
        </p:nvCxnSpPr>
        <p:spPr>
          <a:xfrm flipV="1">
            <a:off x="7261509" y="3027909"/>
            <a:ext cx="5670" cy="73182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94F9DA-8D1E-F997-9F9F-30302A44BE19}"/>
              </a:ext>
            </a:extLst>
          </p:cNvPr>
          <p:cNvCxnSpPr>
            <a:cxnSpLocks/>
          </p:cNvCxnSpPr>
          <p:nvPr/>
        </p:nvCxnSpPr>
        <p:spPr>
          <a:xfrm flipV="1">
            <a:off x="8065777" y="2997305"/>
            <a:ext cx="5670" cy="73182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F8B4E8-5415-A416-923A-AB12415479D2}"/>
              </a:ext>
            </a:extLst>
          </p:cNvPr>
          <p:cNvCxnSpPr>
            <a:cxnSpLocks/>
          </p:cNvCxnSpPr>
          <p:nvPr/>
        </p:nvCxnSpPr>
        <p:spPr>
          <a:xfrm flipH="1">
            <a:off x="7684728" y="2993648"/>
            <a:ext cx="39911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14FF9C9-C1FA-9024-D43B-043C9C875611}"/>
              </a:ext>
            </a:extLst>
          </p:cNvPr>
          <p:cNvCxnSpPr>
            <a:cxnSpLocks/>
          </p:cNvCxnSpPr>
          <p:nvPr/>
        </p:nvCxnSpPr>
        <p:spPr>
          <a:xfrm flipH="1">
            <a:off x="7256292" y="2993648"/>
            <a:ext cx="39911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FDB57F0-4000-CA74-F5B6-45AD6C39219A}"/>
              </a:ext>
            </a:extLst>
          </p:cNvPr>
          <p:cNvSpPr/>
          <p:nvPr/>
        </p:nvSpPr>
        <p:spPr>
          <a:xfrm flipV="1">
            <a:off x="7630476" y="3747542"/>
            <a:ext cx="66698" cy="66698"/>
          </a:xfrm>
          <a:prstGeom prst="ellipse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ctr"/>
          <a:lstStyle/>
          <a:p>
            <a:pPr algn="ctr"/>
            <a:endParaRPr lang="en-IN" b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graphicFrame>
        <p:nvGraphicFramePr>
          <p:cNvPr id="66" name="Object 65">
            <a:extLst>
              <a:ext uri="{FF2B5EF4-FFF2-40B4-BE49-F238E27FC236}">
                <a16:creationId xmlns:a16="http://schemas.microsoft.com/office/drawing/2014/main" id="{EB0A0D54-E19A-7127-7CA2-4DB1A6D722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928742"/>
              </p:ext>
            </p:extLst>
          </p:nvPr>
        </p:nvGraphicFramePr>
        <p:xfrm>
          <a:off x="8066050" y="2864759"/>
          <a:ext cx="1841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86" imgH="199426" progId="Equation.DSMT4">
                  <p:embed/>
                </p:oleObj>
              </mc:Choice>
              <mc:Fallback>
                <p:oleObj name="Equation" r:id="rId2" imgW="184186" imgH="19942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66050" y="2864759"/>
                        <a:ext cx="18415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id="{5BFE9F97-B1DC-561F-4696-7676CE08B1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284549"/>
              </p:ext>
            </p:extLst>
          </p:nvPr>
        </p:nvGraphicFramePr>
        <p:xfrm>
          <a:off x="7105734" y="2864759"/>
          <a:ext cx="1841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86" imgH="199426" progId="Equation.DSMT4">
                  <p:embed/>
                </p:oleObj>
              </mc:Choice>
              <mc:Fallback>
                <p:oleObj name="Equation" r:id="rId2" imgW="184186" imgH="199426" progId="Equation.DSMT4">
                  <p:embed/>
                  <p:pic>
                    <p:nvPicPr>
                      <p:cNvPr id="66" name="Object 65">
                        <a:extLst>
                          <a:ext uri="{FF2B5EF4-FFF2-40B4-BE49-F238E27FC236}">
                            <a16:creationId xmlns:a16="http://schemas.microsoft.com/office/drawing/2014/main" id="{EB0A0D54-E19A-7127-7CA2-4DB1A6D722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05734" y="2864759"/>
                        <a:ext cx="18415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49515F27-5786-15A6-66A1-3529E7E44B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971285"/>
              </p:ext>
            </p:extLst>
          </p:nvPr>
        </p:nvGraphicFramePr>
        <p:xfrm>
          <a:off x="7916825" y="3806416"/>
          <a:ext cx="482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177480" progId="Equation.DSMT4">
                  <p:embed/>
                </p:oleObj>
              </mc:Choice>
              <mc:Fallback>
                <p:oleObj name="Equation" r:id="rId4" imgW="482400" imgH="177480" progId="Equation.DSMT4">
                  <p:embed/>
                  <p:pic>
                    <p:nvPicPr>
                      <p:cNvPr id="67" name="Object 66">
                        <a:extLst>
                          <a:ext uri="{FF2B5EF4-FFF2-40B4-BE49-F238E27FC236}">
                            <a16:creationId xmlns:a16="http://schemas.microsoft.com/office/drawing/2014/main" id="{5BFE9F97-B1DC-561F-4696-7676CE08B1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16825" y="3806416"/>
                        <a:ext cx="4826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>
            <a:extLst>
              <a:ext uri="{FF2B5EF4-FFF2-40B4-BE49-F238E27FC236}">
                <a16:creationId xmlns:a16="http://schemas.microsoft.com/office/drawing/2014/main" id="{CF34E11D-1F06-BE1F-3AA4-67E4B24C42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811958"/>
              </p:ext>
            </p:extLst>
          </p:nvPr>
        </p:nvGraphicFramePr>
        <p:xfrm>
          <a:off x="6950777" y="3806416"/>
          <a:ext cx="482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400" imgH="177480" progId="Equation.DSMT4">
                  <p:embed/>
                </p:oleObj>
              </mc:Choice>
              <mc:Fallback>
                <p:oleObj name="Equation" r:id="rId6" imgW="482400" imgH="177480" progId="Equation.DSMT4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49515F27-5786-15A6-66A1-3529E7E44B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0777" y="3806416"/>
                        <a:ext cx="4826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FCEC829-D2C0-9902-5046-05AF788D46EB}"/>
              </a:ext>
            </a:extLst>
          </p:cNvPr>
          <p:cNvCxnSpPr>
            <a:cxnSpLocks/>
          </p:cNvCxnSpPr>
          <p:nvPr/>
        </p:nvCxnSpPr>
        <p:spPr>
          <a:xfrm flipV="1">
            <a:off x="1154276" y="3757363"/>
            <a:ext cx="936203" cy="150035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F48203D-DDCB-0D64-2C76-1F1643EBB8DC}"/>
              </a:ext>
            </a:extLst>
          </p:cNvPr>
          <p:cNvCxnSpPr>
            <a:cxnSpLocks/>
          </p:cNvCxnSpPr>
          <p:nvPr/>
        </p:nvCxnSpPr>
        <p:spPr>
          <a:xfrm>
            <a:off x="2124481" y="3773175"/>
            <a:ext cx="936203" cy="150035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c 72">
            <a:extLst>
              <a:ext uri="{FF2B5EF4-FFF2-40B4-BE49-F238E27FC236}">
                <a16:creationId xmlns:a16="http://schemas.microsoft.com/office/drawing/2014/main" id="{CED17964-D2C9-82AD-1A74-23B03B7C4C0D}"/>
              </a:ext>
            </a:extLst>
          </p:cNvPr>
          <p:cNvSpPr/>
          <p:nvPr/>
        </p:nvSpPr>
        <p:spPr>
          <a:xfrm>
            <a:off x="1660040" y="3274046"/>
            <a:ext cx="914400" cy="914400"/>
          </a:xfrm>
          <a:prstGeom prst="arc">
            <a:avLst>
              <a:gd name="adj1" fmla="val 5488127"/>
              <a:gd name="adj2" fmla="val 74418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4" name="Object 73">
            <a:extLst>
              <a:ext uri="{FF2B5EF4-FFF2-40B4-BE49-F238E27FC236}">
                <a16:creationId xmlns:a16="http://schemas.microsoft.com/office/drawing/2014/main" id="{8347A5B8-5854-E005-C54A-F72085173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73411"/>
              </p:ext>
            </p:extLst>
          </p:nvPr>
        </p:nvGraphicFramePr>
        <p:xfrm>
          <a:off x="1888717" y="4196087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69" name="Object 68">
                        <a:extLst>
                          <a:ext uri="{FF2B5EF4-FFF2-40B4-BE49-F238E27FC236}">
                            <a16:creationId xmlns:a16="http://schemas.microsoft.com/office/drawing/2014/main" id="{CF34E11D-1F06-BE1F-3AA4-67E4B24C42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88717" y="4196087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5">
            <a:extLst>
              <a:ext uri="{FF2B5EF4-FFF2-40B4-BE49-F238E27FC236}">
                <a16:creationId xmlns:a16="http://schemas.microsoft.com/office/drawing/2014/main" id="{951AFAD6-86F6-8BD2-F50B-B7D179AFDF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875301"/>
              </p:ext>
            </p:extLst>
          </p:nvPr>
        </p:nvGraphicFramePr>
        <p:xfrm>
          <a:off x="7388709" y="2758726"/>
          <a:ext cx="533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33160" imgH="177480" progId="Equation.DSMT4">
                  <p:embed/>
                </p:oleObj>
              </mc:Choice>
              <mc:Fallback>
                <p:oleObj name="Equation" r:id="rId10" imgW="533160" imgH="177480" progId="Equation.DSMT4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49515F27-5786-15A6-66A1-3529E7E44B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88709" y="2758726"/>
                        <a:ext cx="533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Arc 76">
            <a:extLst>
              <a:ext uri="{FF2B5EF4-FFF2-40B4-BE49-F238E27FC236}">
                <a16:creationId xmlns:a16="http://schemas.microsoft.com/office/drawing/2014/main" id="{78FC0DFE-F34E-C1B4-C50E-8A81886209FF}"/>
              </a:ext>
            </a:extLst>
          </p:cNvPr>
          <p:cNvSpPr/>
          <p:nvPr/>
        </p:nvSpPr>
        <p:spPr>
          <a:xfrm>
            <a:off x="7228794" y="3312928"/>
            <a:ext cx="914400" cy="914400"/>
          </a:xfrm>
          <a:prstGeom prst="arc">
            <a:avLst>
              <a:gd name="adj1" fmla="val 14329902"/>
              <a:gd name="adj2" fmla="val 158658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599252A7-0180-8D6E-F1A1-D6F43BCAA7A2}"/>
              </a:ext>
            </a:extLst>
          </p:cNvPr>
          <p:cNvSpPr/>
          <p:nvPr/>
        </p:nvSpPr>
        <p:spPr>
          <a:xfrm>
            <a:off x="1654813" y="3307422"/>
            <a:ext cx="914400" cy="914400"/>
          </a:xfrm>
          <a:prstGeom prst="arc">
            <a:avLst>
              <a:gd name="adj1" fmla="val 3400640"/>
              <a:gd name="adj2" fmla="val 548916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9" name="Object 78">
            <a:extLst>
              <a:ext uri="{FF2B5EF4-FFF2-40B4-BE49-F238E27FC236}">
                <a16:creationId xmlns:a16="http://schemas.microsoft.com/office/drawing/2014/main" id="{4D7F6A3E-A33C-FB95-FAE8-D5BFF69ADF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678400"/>
              </p:ext>
            </p:extLst>
          </p:nvPr>
        </p:nvGraphicFramePr>
        <p:xfrm>
          <a:off x="2230899" y="4194300"/>
          <a:ext cx="128587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8101" imgH="178455" progId="Equation.DSMT4">
                  <p:embed/>
                </p:oleObj>
              </mc:Choice>
              <mc:Fallback>
                <p:oleObj name="Equation" r:id="rId12" imgW="128101" imgH="17845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30899" y="4194300"/>
                        <a:ext cx="128587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Arc 79">
            <a:extLst>
              <a:ext uri="{FF2B5EF4-FFF2-40B4-BE49-F238E27FC236}">
                <a16:creationId xmlns:a16="http://schemas.microsoft.com/office/drawing/2014/main" id="{1FB0F698-DA5B-7D61-E837-9ECCED6EE47E}"/>
              </a:ext>
            </a:extLst>
          </p:cNvPr>
          <p:cNvSpPr/>
          <p:nvPr/>
        </p:nvSpPr>
        <p:spPr>
          <a:xfrm>
            <a:off x="7217694" y="3285078"/>
            <a:ext cx="914400" cy="914400"/>
          </a:xfrm>
          <a:prstGeom prst="arc">
            <a:avLst>
              <a:gd name="adj1" fmla="val 16050214"/>
              <a:gd name="adj2" fmla="val 178878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1" name="Object 80">
            <a:extLst>
              <a:ext uri="{FF2B5EF4-FFF2-40B4-BE49-F238E27FC236}">
                <a16:creationId xmlns:a16="http://schemas.microsoft.com/office/drawing/2014/main" id="{98DE94EB-3492-1C87-38D2-4813B0D3F9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192206"/>
              </p:ext>
            </p:extLst>
          </p:nvPr>
        </p:nvGraphicFramePr>
        <p:xfrm>
          <a:off x="7437670" y="3165127"/>
          <a:ext cx="128587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8101" imgH="178455" progId="Equation.DSMT4">
                  <p:embed/>
                </p:oleObj>
              </mc:Choice>
              <mc:Fallback>
                <p:oleObj name="Equation" r:id="rId14" imgW="128101" imgH="17845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437670" y="3165127"/>
                        <a:ext cx="128587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1">
            <a:extLst>
              <a:ext uri="{FF2B5EF4-FFF2-40B4-BE49-F238E27FC236}">
                <a16:creationId xmlns:a16="http://schemas.microsoft.com/office/drawing/2014/main" id="{50352CFD-D7B7-3656-F50E-2667F176DC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248891"/>
              </p:ext>
            </p:extLst>
          </p:nvPr>
        </p:nvGraphicFramePr>
        <p:xfrm>
          <a:off x="7745252" y="3127618"/>
          <a:ext cx="128587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8101" imgH="178455" progId="Equation.DSMT4">
                  <p:embed/>
                </p:oleObj>
              </mc:Choice>
              <mc:Fallback>
                <p:oleObj name="Equation" r:id="rId16" imgW="128101" imgH="17845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745252" y="3127618"/>
                        <a:ext cx="128587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051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497A526-43E1-6EBB-5491-5D606D7E23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099109"/>
              </p:ext>
            </p:extLst>
          </p:nvPr>
        </p:nvGraphicFramePr>
        <p:xfrm>
          <a:off x="2012415" y="1620792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480" imgH="241200" progId="Equation.DSMT4">
                  <p:embed/>
                </p:oleObj>
              </mc:Choice>
              <mc:Fallback>
                <p:oleObj name="Equation" r:id="rId2" imgW="17748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415" y="1620792"/>
                        <a:ext cx="1778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17">
            <a:extLst>
              <a:ext uri="{FF2B5EF4-FFF2-40B4-BE49-F238E27FC236}">
                <a16:creationId xmlns:a16="http://schemas.microsoft.com/office/drawing/2014/main" id="{B52A7D7A-81CA-3053-2B4E-008C345C3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427" y="1084217"/>
            <a:ext cx="165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Text Box 519">
            <a:extLst>
              <a:ext uri="{FF2B5EF4-FFF2-40B4-BE49-F238E27FC236}">
                <a16:creationId xmlns:a16="http://schemas.microsoft.com/office/drawing/2014/main" id="{E528ECF2-2AC5-2E26-F67C-47C284C15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9682" y="1448453"/>
            <a:ext cx="935038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Electric field line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521">
            <a:extLst>
              <a:ext uri="{FF2B5EF4-FFF2-40B4-BE49-F238E27FC236}">
                <a16:creationId xmlns:a16="http://schemas.microsoft.com/office/drawing/2014/main" id="{F6A6A4DC-C0F4-968B-8E7C-19B3E2C72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590" y="1387430"/>
            <a:ext cx="123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D8C22691-211B-EB85-EE1E-A8E77E27DB83}"/>
              </a:ext>
            </a:extLst>
          </p:cNvPr>
          <p:cNvSpPr>
            <a:spLocks/>
          </p:cNvSpPr>
          <p:nvPr/>
        </p:nvSpPr>
        <p:spPr bwMode="auto">
          <a:xfrm>
            <a:off x="1010702" y="1300117"/>
            <a:ext cx="1779588" cy="455613"/>
          </a:xfrm>
          <a:custGeom>
            <a:avLst/>
            <a:gdLst>
              <a:gd name="T0" fmla="*/ 0 w 2802"/>
              <a:gd name="T1" fmla="*/ 366 h 718"/>
              <a:gd name="T2" fmla="*/ 894 w 2802"/>
              <a:gd name="T3" fmla="*/ 66 h 718"/>
              <a:gd name="T4" fmla="*/ 2046 w 2802"/>
              <a:gd name="T5" fmla="*/ 648 h 718"/>
              <a:gd name="T6" fmla="*/ 2802 w 2802"/>
              <a:gd name="T7" fmla="*/ 426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02" h="718">
                <a:moveTo>
                  <a:pt x="0" y="366"/>
                </a:moveTo>
                <a:cubicBezTo>
                  <a:pt x="78" y="294"/>
                  <a:pt x="366" y="0"/>
                  <a:pt x="894" y="66"/>
                </a:cubicBezTo>
                <a:cubicBezTo>
                  <a:pt x="1422" y="132"/>
                  <a:pt x="1608" y="546"/>
                  <a:pt x="2046" y="648"/>
                </a:cubicBezTo>
                <a:cubicBezTo>
                  <a:pt x="2331" y="718"/>
                  <a:pt x="2633" y="574"/>
                  <a:pt x="2802" y="426"/>
                </a:cubicBez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D801E3B3-BC1E-4CC7-F93B-C0E238BB7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177" y="1341392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Oval 6">
            <a:extLst>
              <a:ext uri="{FF2B5EF4-FFF2-40B4-BE49-F238E27FC236}">
                <a16:creationId xmlns:a16="http://schemas.microsoft.com/office/drawing/2014/main" id="{732B0824-6508-5FFB-867C-5C43F23C3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102" y="1577930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F747D6EF-A17F-BC96-6630-33E23F3CD7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77402" y="1215980"/>
            <a:ext cx="454025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Line 4">
            <a:extLst>
              <a:ext uri="{FF2B5EF4-FFF2-40B4-BE49-F238E27FC236}">
                <a16:creationId xmlns:a16="http://schemas.microsoft.com/office/drawing/2014/main" id="{C2C381D5-91AA-9A27-522D-03EDBD368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4327" y="1596980"/>
            <a:ext cx="312738" cy="212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B653E418-3733-4E2C-DFE3-68BAE5F81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365" y="1716042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6" name="Text Box 1">
            <a:extLst>
              <a:ext uri="{FF2B5EF4-FFF2-40B4-BE49-F238E27FC236}">
                <a16:creationId xmlns:a16="http://schemas.microsoft.com/office/drawing/2014/main" id="{6E3E9D92-93CA-8B6E-2A36-FAADBBE5A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627" y="1444580"/>
            <a:ext cx="123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99D7C946-9950-5C49-5595-6A1058B27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9DCD992E-A096-4E2C-9A25-EB83B8299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002" y="108421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AB4EB6-7AE4-3237-002C-AA8EA657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002" y="1770017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82FCCAB8-0813-2C1B-568E-D7BE8F7996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060685"/>
              </p:ext>
            </p:extLst>
          </p:nvPr>
        </p:nvGraphicFramePr>
        <p:xfrm>
          <a:off x="1171040" y="1103267"/>
          <a:ext cx="165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41200" progId="Equation.DSMT4">
                  <p:embed/>
                </p:oleObj>
              </mc:Choice>
              <mc:Fallback>
                <p:oleObj name="Equation" r:id="rId4" imgW="164880" imgH="2412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497A526-43E1-6EBB-5491-5D606D7E23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040" y="1103267"/>
                        <a:ext cx="1651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5">
            <a:extLst>
              <a:ext uri="{FF2B5EF4-FFF2-40B4-BE49-F238E27FC236}">
                <a16:creationId xmlns:a16="http://schemas.microsoft.com/office/drawing/2014/main" id="{F28C1C5E-9434-4CAB-4690-DCD68777D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3476" y="1430291"/>
            <a:ext cx="63051" cy="36325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Line 5">
            <a:extLst>
              <a:ext uri="{FF2B5EF4-FFF2-40B4-BE49-F238E27FC236}">
                <a16:creationId xmlns:a16="http://schemas.microsoft.com/office/drawing/2014/main" id="{CA9F559D-7DEE-307F-38E3-F9C0D91D1D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6701" y="1670065"/>
            <a:ext cx="52078" cy="20122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5" name="Group 26">
            <a:extLst>
              <a:ext uri="{FF2B5EF4-FFF2-40B4-BE49-F238E27FC236}">
                <a16:creationId xmlns:a16="http://schemas.microsoft.com/office/drawing/2014/main" id="{99175813-DD79-81FE-9066-275557D62F24}"/>
              </a:ext>
            </a:extLst>
          </p:cNvPr>
          <p:cNvGrpSpPr>
            <a:grpSpLocks/>
          </p:cNvGrpSpPr>
          <p:nvPr/>
        </p:nvGrpSpPr>
        <p:grpSpPr bwMode="auto">
          <a:xfrm>
            <a:off x="952713" y="2390646"/>
            <a:ext cx="1063625" cy="1063625"/>
            <a:chOff x="5491" y="10883"/>
            <a:chExt cx="2023" cy="2022"/>
          </a:xfrm>
        </p:grpSpPr>
        <p:grpSp>
          <p:nvGrpSpPr>
            <p:cNvPr id="26" name="Group 71">
              <a:extLst>
                <a:ext uri="{FF2B5EF4-FFF2-40B4-BE49-F238E27FC236}">
                  <a16:creationId xmlns:a16="http://schemas.microsoft.com/office/drawing/2014/main" id="{0A317D63-9759-4A91-F0D4-0C5E66785A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" y="11894"/>
              <a:ext cx="2022" cy="0"/>
              <a:chOff x="5138" y="11788"/>
              <a:chExt cx="2022" cy="0"/>
            </a:xfrm>
          </p:grpSpPr>
          <p:sp>
            <p:nvSpPr>
              <p:cNvPr id="71" name="Line 74">
                <a:extLst>
                  <a:ext uri="{FF2B5EF4-FFF2-40B4-BE49-F238E27FC236}">
                    <a16:creationId xmlns:a16="http://schemas.microsoft.com/office/drawing/2014/main" id="{ECC888E1-D7F7-FE01-3C3D-841B0E659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Line 73">
                <a:extLst>
                  <a:ext uri="{FF2B5EF4-FFF2-40B4-BE49-F238E27FC236}">
                    <a16:creationId xmlns:a16="http://schemas.microsoft.com/office/drawing/2014/main" id="{594D891C-BB43-124A-5F8A-CD732662C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Line 72">
                <a:extLst>
                  <a:ext uri="{FF2B5EF4-FFF2-40B4-BE49-F238E27FC236}">
                    <a16:creationId xmlns:a16="http://schemas.microsoft.com/office/drawing/2014/main" id="{74EA59F6-C1EA-FFD2-04B8-D2CA3ACA1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7" name="Group 67">
              <a:extLst>
                <a:ext uri="{FF2B5EF4-FFF2-40B4-BE49-F238E27FC236}">
                  <a16:creationId xmlns:a16="http://schemas.microsoft.com/office/drawing/2014/main" id="{5AD81DC9-2069-F27A-55D3-F843556A03B8}"/>
                </a:ext>
              </a:extLst>
            </p:cNvPr>
            <p:cNvGrpSpPr>
              <a:grpSpLocks/>
            </p:cNvGrpSpPr>
            <p:nvPr/>
          </p:nvGrpSpPr>
          <p:grpSpPr bwMode="auto">
            <a:xfrm rot="-900000">
              <a:off x="5492" y="11895"/>
              <a:ext cx="2022" cy="0"/>
              <a:chOff x="5138" y="11788"/>
              <a:chExt cx="2022" cy="0"/>
            </a:xfrm>
          </p:grpSpPr>
          <p:sp>
            <p:nvSpPr>
              <p:cNvPr id="68" name="Line 70">
                <a:extLst>
                  <a:ext uri="{FF2B5EF4-FFF2-40B4-BE49-F238E27FC236}">
                    <a16:creationId xmlns:a16="http://schemas.microsoft.com/office/drawing/2014/main" id="{3F6CBA01-81D3-2D7F-2577-618E6CA92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Line 69">
                <a:extLst>
                  <a:ext uri="{FF2B5EF4-FFF2-40B4-BE49-F238E27FC236}">
                    <a16:creationId xmlns:a16="http://schemas.microsoft.com/office/drawing/2014/main" id="{B4B45B35-DFE3-A990-D0C3-A5C11D96C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Line 68">
                <a:extLst>
                  <a:ext uri="{FF2B5EF4-FFF2-40B4-BE49-F238E27FC236}">
                    <a16:creationId xmlns:a16="http://schemas.microsoft.com/office/drawing/2014/main" id="{41036E44-5E45-C93F-AD34-91922CEB5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8" name="Group 63">
              <a:extLst>
                <a:ext uri="{FF2B5EF4-FFF2-40B4-BE49-F238E27FC236}">
                  <a16:creationId xmlns:a16="http://schemas.microsoft.com/office/drawing/2014/main" id="{FA3AB1B1-3912-AD9B-3833-C78D3771D926}"/>
                </a:ext>
              </a:extLst>
            </p:cNvPr>
            <p:cNvGrpSpPr>
              <a:grpSpLocks/>
            </p:cNvGrpSpPr>
            <p:nvPr/>
          </p:nvGrpSpPr>
          <p:grpSpPr bwMode="auto">
            <a:xfrm rot="-1800000">
              <a:off x="5492" y="11895"/>
              <a:ext cx="2022" cy="0"/>
              <a:chOff x="5138" y="11788"/>
              <a:chExt cx="2022" cy="0"/>
            </a:xfrm>
          </p:grpSpPr>
          <p:sp>
            <p:nvSpPr>
              <p:cNvPr id="65" name="Line 66">
                <a:extLst>
                  <a:ext uri="{FF2B5EF4-FFF2-40B4-BE49-F238E27FC236}">
                    <a16:creationId xmlns:a16="http://schemas.microsoft.com/office/drawing/2014/main" id="{FBA1C70B-3759-3AE9-297A-DB362CAC79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Line 65">
                <a:extLst>
                  <a:ext uri="{FF2B5EF4-FFF2-40B4-BE49-F238E27FC236}">
                    <a16:creationId xmlns:a16="http://schemas.microsoft.com/office/drawing/2014/main" id="{4692A207-3C54-4F8E-18BC-ECB7BE7BB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Line 64">
                <a:extLst>
                  <a:ext uri="{FF2B5EF4-FFF2-40B4-BE49-F238E27FC236}">
                    <a16:creationId xmlns:a16="http://schemas.microsoft.com/office/drawing/2014/main" id="{897552BE-2BE6-00CE-2247-F7A65B41D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9" name="Group 59">
              <a:extLst>
                <a:ext uri="{FF2B5EF4-FFF2-40B4-BE49-F238E27FC236}">
                  <a16:creationId xmlns:a16="http://schemas.microsoft.com/office/drawing/2014/main" id="{7B84DB1A-08ED-A1C2-998A-53154E6D0C39}"/>
                </a:ext>
              </a:extLst>
            </p:cNvPr>
            <p:cNvGrpSpPr>
              <a:grpSpLocks/>
            </p:cNvGrpSpPr>
            <p:nvPr/>
          </p:nvGrpSpPr>
          <p:grpSpPr bwMode="auto">
            <a:xfrm rot="-2700000">
              <a:off x="5492" y="11895"/>
              <a:ext cx="2022" cy="0"/>
              <a:chOff x="5138" y="11788"/>
              <a:chExt cx="2022" cy="0"/>
            </a:xfrm>
          </p:grpSpPr>
          <p:sp>
            <p:nvSpPr>
              <p:cNvPr id="62" name="Line 62">
                <a:extLst>
                  <a:ext uri="{FF2B5EF4-FFF2-40B4-BE49-F238E27FC236}">
                    <a16:creationId xmlns:a16="http://schemas.microsoft.com/office/drawing/2014/main" id="{AED1E0B8-E211-EF45-A390-BA03430472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Line 61">
                <a:extLst>
                  <a:ext uri="{FF2B5EF4-FFF2-40B4-BE49-F238E27FC236}">
                    <a16:creationId xmlns:a16="http://schemas.microsoft.com/office/drawing/2014/main" id="{EE00B4D1-D241-2B56-44E6-85E0C9F36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Line 60">
                <a:extLst>
                  <a:ext uri="{FF2B5EF4-FFF2-40B4-BE49-F238E27FC236}">
                    <a16:creationId xmlns:a16="http://schemas.microsoft.com/office/drawing/2014/main" id="{7ED7FCE8-726E-E6DF-DA3B-0904779C3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0" name="Group 55">
              <a:extLst>
                <a:ext uri="{FF2B5EF4-FFF2-40B4-BE49-F238E27FC236}">
                  <a16:creationId xmlns:a16="http://schemas.microsoft.com/office/drawing/2014/main" id="{A85086A4-EB08-A4D4-81A4-16449C8B9866}"/>
                </a:ext>
              </a:extLst>
            </p:cNvPr>
            <p:cNvGrpSpPr>
              <a:grpSpLocks/>
            </p:cNvGrpSpPr>
            <p:nvPr/>
          </p:nvGrpSpPr>
          <p:grpSpPr bwMode="auto">
            <a:xfrm rot="-3600000">
              <a:off x="5492" y="11894"/>
              <a:ext cx="2022" cy="0"/>
              <a:chOff x="5138" y="11788"/>
              <a:chExt cx="2022" cy="0"/>
            </a:xfrm>
          </p:grpSpPr>
          <p:sp>
            <p:nvSpPr>
              <p:cNvPr id="59" name="Line 58">
                <a:extLst>
                  <a:ext uri="{FF2B5EF4-FFF2-40B4-BE49-F238E27FC236}">
                    <a16:creationId xmlns:a16="http://schemas.microsoft.com/office/drawing/2014/main" id="{76B8A30B-ADB6-6DBB-3E90-C18CF7375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Line 57">
                <a:extLst>
                  <a:ext uri="{FF2B5EF4-FFF2-40B4-BE49-F238E27FC236}">
                    <a16:creationId xmlns:a16="http://schemas.microsoft.com/office/drawing/2014/main" id="{3DF8AC60-1A68-66AC-D4FE-D48D210AC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Line 56">
                <a:extLst>
                  <a:ext uri="{FF2B5EF4-FFF2-40B4-BE49-F238E27FC236}">
                    <a16:creationId xmlns:a16="http://schemas.microsoft.com/office/drawing/2014/main" id="{C487C884-26D5-8DAA-5955-F78435E2F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1" name="Group 51">
              <a:extLst>
                <a:ext uri="{FF2B5EF4-FFF2-40B4-BE49-F238E27FC236}">
                  <a16:creationId xmlns:a16="http://schemas.microsoft.com/office/drawing/2014/main" id="{F8ACECBE-02F6-55B6-BC9C-947FFB9B5420}"/>
                </a:ext>
              </a:extLst>
            </p:cNvPr>
            <p:cNvGrpSpPr>
              <a:grpSpLocks/>
            </p:cNvGrpSpPr>
            <p:nvPr/>
          </p:nvGrpSpPr>
          <p:grpSpPr bwMode="auto">
            <a:xfrm rot="-4500000">
              <a:off x="5492" y="11894"/>
              <a:ext cx="2022" cy="0"/>
              <a:chOff x="5138" y="11788"/>
              <a:chExt cx="2022" cy="0"/>
            </a:xfrm>
          </p:grpSpPr>
          <p:sp>
            <p:nvSpPr>
              <p:cNvPr id="56" name="Line 54">
                <a:extLst>
                  <a:ext uri="{FF2B5EF4-FFF2-40B4-BE49-F238E27FC236}">
                    <a16:creationId xmlns:a16="http://schemas.microsoft.com/office/drawing/2014/main" id="{909B60B8-981B-77AE-D85E-9B63E9395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Line 53">
                <a:extLst>
                  <a:ext uri="{FF2B5EF4-FFF2-40B4-BE49-F238E27FC236}">
                    <a16:creationId xmlns:a16="http://schemas.microsoft.com/office/drawing/2014/main" id="{0B67D946-4862-1F5F-31E5-3F10ACF086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Line 52">
                <a:extLst>
                  <a:ext uri="{FF2B5EF4-FFF2-40B4-BE49-F238E27FC236}">
                    <a16:creationId xmlns:a16="http://schemas.microsoft.com/office/drawing/2014/main" id="{9EB813E9-3665-EEB0-44C9-A6CCBB6CF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2" name="Group 47">
              <a:extLst>
                <a:ext uri="{FF2B5EF4-FFF2-40B4-BE49-F238E27FC236}">
                  <a16:creationId xmlns:a16="http://schemas.microsoft.com/office/drawing/2014/main" id="{7BFCABA5-4426-83CC-6D80-9F585E81D428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5492" y="11894"/>
              <a:ext cx="2022" cy="0"/>
              <a:chOff x="5138" y="11788"/>
              <a:chExt cx="2022" cy="0"/>
            </a:xfrm>
          </p:grpSpPr>
          <p:sp>
            <p:nvSpPr>
              <p:cNvPr id="53" name="Line 50">
                <a:extLst>
                  <a:ext uri="{FF2B5EF4-FFF2-40B4-BE49-F238E27FC236}">
                    <a16:creationId xmlns:a16="http://schemas.microsoft.com/office/drawing/2014/main" id="{20A7A5DD-E145-DDDE-8262-DC169A78F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Line 49">
                <a:extLst>
                  <a:ext uri="{FF2B5EF4-FFF2-40B4-BE49-F238E27FC236}">
                    <a16:creationId xmlns:a16="http://schemas.microsoft.com/office/drawing/2014/main" id="{70F5461E-FD69-4145-7FB8-1AC770198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Line 48">
                <a:extLst>
                  <a:ext uri="{FF2B5EF4-FFF2-40B4-BE49-F238E27FC236}">
                    <a16:creationId xmlns:a16="http://schemas.microsoft.com/office/drawing/2014/main" id="{E9D73B64-3354-B8D0-15B8-57DF71EC9D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3" name="Group 43">
              <a:extLst>
                <a:ext uri="{FF2B5EF4-FFF2-40B4-BE49-F238E27FC236}">
                  <a16:creationId xmlns:a16="http://schemas.microsoft.com/office/drawing/2014/main" id="{686813C5-5569-1073-C703-FFA6377B5931}"/>
                </a:ext>
              </a:extLst>
            </p:cNvPr>
            <p:cNvGrpSpPr>
              <a:grpSpLocks/>
            </p:cNvGrpSpPr>
            <p:nvPr/>
          </p:nvGrpSpPr>
          <p:grpSpPr bwMode="auto">
            <a:xfrm rot="-6300000">
              <a:off x="5493" y="11894"/>
              <a:ext cx="2022" cy="0"/>
              <a:chOff x="5138" y="11788"/>
              <a:chExt cx="2022" cy="0"/>
            </a:xfrm>
          </p:grpSpPr>
          <p:sp>
            <p:nvSpPr>
              <p:cNvPr id="50" name="Line 46">
                <a:extLst>
                  <a:ext uri="{FF2B5EF4-FFF2-40B4-BE49-F238E27FC236}">
                    <a16:creationId xmlns:a16="http://schemas.microsoft.com/office/drawing/2014/main" id="{536A3866-20F4-D992-5CE7-D810DE7FE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Line 45">
                <a:extLst>
                  <a:ext uri="{FF2B5EF4-FFF2-40B4-BE49-F238E27FC236}">
                    <a16:creationId xmlns:a16="http://schemas.microsoft.com/office/drawing/2014/main" id="{8C95A605-FD75-E9FA-6D28-D7FEBB93E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Line 44">
                <a:extLst>
                  <a:ext uri="{FF2B5EF4-FFF2-40B4-BE49-F238E27FC236}">
                    <a16:creationId xmlns:a16="http://schemas.microsoft.com/office/drawing/2014/main" id="{1D8F61DB-15A6-A50B-663A-7719AD697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4" name="Group 39">
              <a:extLst>
                <a:ext uri="{FF2B5EF4-FFF2-40B4-BE49-F238E27FC236}">
                  <a16:creationId xmlns:a16="http://schemas.microsoft.com/office/drawing/2014/main" id="{C2B7CC28-1897-C213-03A7-1223BB5D731C}"/>
                </a:ext>
              </a:extLst>
            </p:cNvPr>
            <p:cNvGrpSpPr>
              <a:grpSpLocks/>
            </p:cNvGrpSpPr>
            <p:nvPr/>
          </p:nvGrpSpPr>
          <p:grpSpPr bwMode="auto">
            <a:xfrm rot="-7200000">
              <a:off x="5493" y="11894"/>
              <a:ext cx="2022" cy="0"/>
              <a:chOff x="5138" y="11788"/>
              <a:chExt cx="2022" cy="0"/>
            </a:xfrm>
          </p:grpSpPr>
          <p:sp>
            <p:nvSpPr>
              <p:cNvPr id="47" name="Line 42">
                <a:extLst>
                  <a:ext uri="{FF2B5EF4-FFF2-40B4-BE49-F238E27FC236}">
                    <a16:creationId xmlns:a16="http://schemas.microsoft.com/office/drawing/2014/main" id="{A1A025B0-AD65-4304-D168-AB54818A3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Line 41">
                <a:extLst>
                  <a:ext uri="{FF2B5EF4-FFF2-40B4-BE49-F238E27FC236}">
                    <a16:creationId xmlns:a16="http://schemas.microsoft.com/office/drawing/2014/main" id="{4DF67506-D272-F67C-C3FC-35CC9A9DA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Line 40">
                <a:extLst>
                  <a:ext uri="{FF2B5EF4-FFF2-40B4-BE49-F238E27FC236}">
                    <a16:creationId xmlns:a16="http://schemas.microsoft.com/office/drawing/2014/main" id="{C05E8681-03BE-E3D8-0FF1-B5AFF85BB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5" name="Group 35">
              <a:extLst>
                <a:ext uri="{FF2B5EF4-FFF2-40B4-BE49-F238E27FC236}">
                  <a16:creationId xmlns:a16="http://schemas.microsoft.com/office/drawing/2014/main" id="{F4407FD7-BB4E-5C7C-EEFC-99E0D9D01BA4}"/>
                </a:ext>
              </a:extLst>
            </p:cNvPr>
            <p:cNvGrpSpPr>
              <a:grpSpLocks/>
            </p:cNvGrpSpPr>
            <p:nvPr/>
          </p:nvGrpSpPr>
          <p:grpSpPr bwMode="auto">
            <a:xfrm rot="-8100000">
              <a:off x="5493" y="11894"/>
              <a:ext cx="2022" cy="0"/>
              <a:chOff x="5138" y="11788"/>
              <a:chExt cx="2022" cy="0"/>
            </a:xfrm>
          </p:grpSpPr>
          <p:sp>
            <p:nvSpPr>
              <p:cNvPr id="44" name="Line 38">
                <a:extLst>
                  <a:ext uri="{FF2B5EF4-FFF2-40B4-BE49-F238E27FC236}">
                    <a16:creationId xmlns:a16="http://schemas.microsoft.com/office/drawing/2014/main" id="{4E29322E-448C-B3F2-0B2B-02D289A71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Line 37">
                <a:extLst>
                  <a:ext uri="{FF2B5EF4-FFF2-40B4-BE49-F238E27FC236}">
                    <a16:creationId xmlns:a16="http://schemas.microsoft.com/office/drawing/2014/main" id="{75EBB156-5C35-81F7-6AB7-6EF7F67EB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Line 36">
                <a:extLst>
                  <a:ext uri="{FF2B5EF4-FFF2-40B4-BE49-F238E27FC236}">
                    <a16:creationId xmlns:a16="http://schemas.microsoft.com/office/drawing/2014/main" id="{BE2C2087-E965-E8FB-B62E-2E90E537B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6" name="Group 31">
              <a:extLst>
                <a:ext uri="{FF2B5EF4-FFF2-40B4-BE49-F238E27FC236}">
                  <a16:creationId xmlns:a16="http://schemas.microsoft.com/office/drawing/2014/main" id="{87D46AA6-DCF4-8CC8-7884-FA1120BDF21B}"/>
                </a:ext>
              </a:extLst>
            </p:cNvPr>
            <p:cNvGrpSpPr>
              <a:grpSpLocks/>
            </p:cNvGrpSpPr>
            <p:nvPr/>
          </p:nvGrpSpPr>
          <p:grpSpPr bwMode="auto">
            <a:xfrm rot="-9000000">
              <a:off x="5492" y="11894"/>
              <a:ext cx="2022" cy="0"/>
              <a:chOff x="5138" y="11788"/>
              <a:chExt cx="2022" cy="0"/>
            </a:xfrm>
          </p:grpSpPr>
          <p:sp>
            <p:nvSpPr>
              <p:cNvPr id="41" name="Line 34">
                <a:extLst>
                  <a:ext uri="{FF2B5EF4-FFF2-40B4-BE49-F238E27FC236}">
                    <a16:creationId xmlns:a16="http://schemas.microsoft.com/office/drawing/2014/main" id="{0CB4412F-22B6-6754-F150-906B74FC5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Line 33">
                <a:extLst>
                  <a:ext uri="{FF2B5EF4-FFF2-40B4-BE49-F238E27FC236}">
                    <a16:creationId xmlns:a16="http://schemas.microsoft.com/office/drawing/2014/main" id="{2B9149DE-9772-C32E-8699-2DC0AE532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Line 32">
                <a:extLst>
                  <a:ext uri="{FF2B5EF4-FFF2-40B4-BE49-F238E27FC236}">
                    <a16:creationId xmlns:a16="http://schemas.microsoft.com/office/drawing/2014/main" id="{C0EF2720-9391-611F-4541-0916F35A77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7" name="Group 27">
              <a:extLst>
                <a:ext uri="{FF2B5EF4-FFF2-40B4-BE49-F238E27FC236}">
                  <a16:creationId xmlns:a16="http://schemas.microsoft.com/office/drawing/2014/main" id="{31972EB1-05E4-2F7C-7899-952FFBF4DA7B}"/>
                </a:ext>
              </a:extLst>
            </p:cNvPr>
            <p:cNvGrpSpPr>
              <a:grpSpLocks/>
            </p:cNvGrpSpPr>
            <p:nvPr/>
          </p:nvGrpSpPr>
          <p:grpSpPr bwMode="auto">
            <a:xfrm rot="-9900000">
              <a:off x="5492" y="11894"/>
              <a:ext cx="2022" cy="0"/>
              <a:chOff x="5138" y="11788"/>
              <a:chExt cx="2022" cy="0"/>
            </a:xfrm>
          </p:grpSpPr>
          <p:sp>
            <p:nvSpPr>
              <p:cNvPr id="38" name="Line 30">
                <a:extLst>
                  <a:ext uri="{FF2B5EF4-FFF2-40B4-BE49-F238E27FC236}">
                    <a16:creationId xmlns:a16="http://schemas.microsoft.com/office/drawing/2014/main" id="{33F421C0-E287-4389-52CB-62319762D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Line 29">
                <a:extLst>
                  <a:ext uri="{FF2B5EF4-FFF2-40B4-BE49-F238E27FC236}">
                    <a16:creationId xmlns:a16="http://schemas.microsoft.com/office/drawing/2014/main" id="{191CE09A-FC37-A5B6-DAC2-CC776A8E1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6152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Line 28">
                <a:extLst>
                  <a:ext uri="{FF2B5EF4-FFF2-40B4-BE49-F238E27FC236}">
                    <a16:creationId xmlns:a16="http://schemas.microsoft.com/office/drawing/2014/main" id="{AC18E965-6D29-C95C-0436-BCB1FF1B63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8" y="11788"/>
                <a:ext cx="1008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74" name="Line 125">
            <a:extLst>
              <a:ext uri="{FF2B5EF4-FFF2-40B4-BE49-F238E27FC236}">
                <a16:creationId xmlns:a16="http://schemas.microsoft.com/office/drawing/2014/main" id="{E332EA33-3DE6-1CF0-CB53-2B9BC314995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610188" y="292245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5" name="Line 124">
            <a:extLst>
              <a:ext uri="{FF2B5EF4-FFF2-40B4-BE49-F238E27FC236}">
                <a16:creationId xmlns:a16="http://schemas.microsoft.com/office/drawing/2014/main" id="{AF5B7CA5-98C5-95F9-2DCA-5FDC1261C6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6788" y="292245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6" name="Line 123">
            <a:extLst>
              <a:ext uri="{FF2B5EF4-FFF2-40B4-BE49-F238E27FC236}">
                <a16:creationId xmlns:a16="http://schemas.microsoft.com/office/drawing/2014/main" id="{1D97B09A-52C1-4E03-C590-96C6563E7C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07038" y="2922458"/>
            <a:ext cx="5397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Line 122">
            <a:extLst>
              <a:ext uri="{FF2B5EF4-FFF2-40B4-BE49-F238E27FC236}">
                <a16:creationId xmlns:a16="http://schemas.microsoft.com/office/drawing/2014/main" id="{EF427246-6B1A-7410-6027-648990FDE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6188" y="2922458"/>
            <a:ext cx="508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Line 121">
            <a:extLst>
              <a:ext uri="{FF2B5EF4-FFF2-40B4-BE49-F238E27FC236}">
                <a16:creationId xmlns:a16="http://schemas.microsoft.com/office/drawing/2014/main" id="{7599FDDB-4A5B-FE1F-59B9-B6C1A924C801}"/>
              </a:ext>
            </a:extLst>
          </p:cNvPr>
          <p:cNvSpPr>
            <a:spLocks noChangeShapeType="1"/>
          </p:cNvSpPr>
          <p:nvPr/>
        </p:nvSpPr>
        <p:spPr bwMode="auto">
          <a:xfrm rot="9900000" flipH="1">
            <a:off x="3600663" y="285260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9" name="Line 120">
            <a:extLst>
              <a:ext uri="{FF2B5EF4-FFF2-40B4-BE49-F238E27FC236}">
                <a16:creationId xmlns:a16="http://schemas.microsoft.com/office/drawing/2014/main" id="{ED20B027-829E-C57B-4964-D2043EF1F7BF}"/>
              </a:ext>
            </a:extLst>
          </p:cNvPr>
          <p:cNvSpPr>
            <a:spLocks noChangeShapeType="1"/>
          </p:cNvSpPr>
          <p:nvPr/>
        </p:nvSpPr>
        <p:spPr bwMode="auto">
          <a:xfrm rot="20700000" flipH="1">
            <a:off x="3086313" y="2990721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0" name="Line 119">
            <a:extLst>
              <a:ext uri="{FF2B5EF4-FFF2-40B4-BE49-F238E27FC236}">
                <a16:creationId xmlns:a16="http://schemas.microsoft.com/office/drawing/2014/main" id="{63B37747-60DF-9EF0-ACA5-CB8393671DA2}"/>
              </a:ext>
            </a:extLst>
          </p:cNvPr>
          <p:cNvSpPr>
            <a:spLocks noChangeShapeType="1"/>
          </p:cNvSpPr>
          <p:nvPr/>
        </p:nvSpPr>
        <p:spPr bwMode="auto">
          <a:xfrm rot="20700000" flipH="1">
            <a:off x="3799101" y="2863721"/>
            <a:ext cx="476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1" name="Line 118">
            <a:extLst>
              <a:ext uri="{FF2B5EF4-FFF2-40B4-BE49-F238E27FC236}">
                <a16:creationId xmlns:a16="http://schemas.microsoft.com/office/drawing/2014/main" id="{2348C084-85D1-370B-A45A-8946F4189D27}"/>
              </a:ext>
            </a:extLst>
          </p:cNvPr>
          <p:cNvSpPr>
            <a:spLocks noChangeShapeType="1"/>
          </p:cNvSpPr>
          <p:nvPr/>
        </p:nvSpPr>
        <p:spPr bwMode="auto">
          <a:xfrm rot="20700000">
            <a:off x="3360951" y="2979608"/>
            <a:ext cx="5397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" name="Line 117">
            <a:extLst>
              <a:ext uri="{FF2B5EF4-FFF2-40B4-BE49-F238E27FC236}">
                <a16:creationId xmlns:a16="http://schemas.microsoft.com/office/drawing/2014/main" id="{DFA2DAD8-CF2E-4373-C225-7862C591B363}"/>
              </a:ext>
            </a:extLst>
          </p:cNvPr>
          <p:cNvSpPr>
            <a:spLocks noChangeShapeType="1"/>
          </p:cNvSpPr>
          <p:nvPr/>
        </p:nvSpPr>
        <p:spPr bwMode="auto">
          <a:xfrm rot="9000000" flipH="1">
            <a:off x="3575263" y="278910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3" name="Line 116">
            <a:extLst>
              <a:ext uri="{FF2B5EF4-FFF2-40B4-BE49-F238E27FC236}">
                <a16:creationId xmlns:a16="http://schemas.microsoft.com/office/drawing/2014/main" id="{5906114E-D9FF-6084-A13D-99004E96BA86}"/>
              </a:ext>
            </a:extLst>
          </p:cNvPr>
          <p:cNvSpPr>
            <a:spLocks noChangeShapeType="1"/>
          </p:cNvSpPr>
          <p:nvPr/>
        </p:nvSpPr>
        <p:spPr bwMode="auto">
          <a:xfrm rot="19800000" flipH="1">
            <a:off x="3113301" y="305580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4" name="Line 115">
            <a:extLst>
              <a:ext uri="{FF2B5EF4-FFF2-40B4-BE49-F238E27FC236}">
                <a16:creationId xmlns:a16="http://schemas.microsoft.com/office/drawing/2014/main" id="{6300A257-9C12-0AE5-9EE2-FA1C401E9138}"/>
              </a:ext>
            </a:extLst>
          </p:cNvPr>
          <p:cNvSpPr>
            <a:spLocks noChangeShapeType="1"/>
          </p:cNvSpPr>
          <p:nvPr/>
        </p:nvSpPr>
        <p:spPr bwMode="auto">
          <a:xfrm rot="19800000" flipH="1">
            <a:off x="3776876" y="2809746"/>
            <a:ext cx="508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5" name="Line 114">
            <a:extLst>
              <a:ext uri="{FF2B5EF4-FFF2-40B4-BE49-F238E27FC236}">
                <a16:creationId xmlns:a16="http://schemas.microsoft.com/office/drawing/2014/main" id="{4B0C720E-6685-89C6-A4FB-7AA1C52BCB82}"/>
              </a:ext>
            </a:extLst>
          </p:cNvPr>
          <p:cNvSpPr>
            <a:spLocks noChangeShapeType="1"/>
          </p:cNvSpPr>
          <p:nvPr/>
        </p:nvSpPr>
        <p:spPr bwMode="auto">
          <a:xfrm rot="19800000">
            <a:off x="3386351" y="3035171"/>
            <a:ext cx="508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6" name="Line 113">
            <a:extLst>
              <a:ext uri="{FF2B5EF4-FFF2-40B4-BE49-F238E27FC236}">
                <a16:creationId xmlns:a16="http://schemas.microsoft.com/office/drawing/2014/main" id="{52D979A2-431E-C37A-856E-83ADB72FA60B}"/>
              </a:ext>
            </a:extLst>
          </p:cNvPr>
          <p:cNvSpPr>
            <a:spLocks noChangeShapeType="1"/>
          </p:cNvSpPr>
          <p:nvPr/>
        </p:nvSpPr>
        <p:spPr bwMode="auto">
          <a:xfrm rot="8100000" flipH="1">
            <a:off x="3532400" y="2733546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7" name="Line 112">
            <a:extLst>
              <a:ext uri="{FF2B5EF4-FFF2-40B4-BE49-F238E27FC236}">
                <a16:creationId xmlns:a16="http://schemas.microsoft.com/office/drawing/2014/main" id="{C3C4509A-0921-9EA6-21A5-CBED850F9602}"/>
              </a:ext>
            </a:extLst>
          </p:cNvPr>
          <p:cNvSpPr>
            <a:spLocks noChangeShapeType="1"/>
          </p:cNvSpPr>
          <p:nvPr/>
        </p:nvSpPr>
        <p:spPr bwMode="auto">
          <a:xfrm rot="18900000" flipH="1">
            <a:off x="3156163" y="3109784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8" name="Line 111">
            <a:extLst>
              <a:ext uri="{FF2B5EF4-FFF2-40B4-BE49-F238E27FC236}">
                <a16:creationId xmlns:a16="http://schemas.microsoft.com/office/drawing/2014/main" id="{3FA71B8F-274E-47F3-1966-56E8DF88FEEB}"/>
              </a:ext>
            </a:extLst>
          </p:cNvPr>
          <p:cNvSpPr>
            <a:spLocks noChangeShapeType="1"/>
          </p:cNvSpPr>
          <p:nvPr/>
        </p:nvSpPr>
        <p:spPr bwMode="auto">
          <a:xfrm rot="18900000" flipH="1">
            <a:off x="3741950" y="2763709"/>
            <a:ext cx="476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9" name="Line 110">
            <a:extLst>
              <a:ext uri="{FF2B5EF4-FFF2-40B4-BE49-F238E27FC236}">
                <a16:creationId xmlns:a16="http://schemas.microsoft.com/office/drawing/2014/main" id="{978741A1-0FB7-12CF-D0B3-5B6E4886E75E}"/>
              </a:ext>
            </a:extLst>
          </p:cNvPr>
          <p:cNvSpPr>
            <a:spLocks noChangeShapeType="1"/>
          </p:cNvSpPr>
          <p:nvPr/>
        </p:nvSpPr>
        <p:spPr bwMode="auto">
          <a:xfrm rot="18900000">
            <a:off x="3421276" y="3082796"/>
            <a:ext cx="5238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0" name="Line 109">
            <a:extLst>
              <a:ext uri="{FF2B5EF4-FFF2-40B4-BE49-F238E27FC236}">
                <a16:creationId xmlns:a16="http://schemas.microsoft.com/office/drawing/2014/main" id="{1DA8BAF4-20EF-CAD7-6FDC-C57AAE059D43}"/>
              </a:ext>
            </a:extLst>
          </p:cNvPr>
          <p:cNvSpPr>
            <a:spLocks noChangeShapeType="1"/>
          </p:cNvSpPr>
          <p:nvPr/>
        </p:nvSpPr>
        <p:spPr bwMode="auto">
          <a:xfrm rot="7200000" flipH="1">
            <a:off x="3476838" y="2690684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1" name="Line 108">
            <a:extLst>
              <a:ext uri="{FF2B5EF4-FFF2-40B4-BE49-F238E27FC236}">
                <a16:creationId xmlns:a16="http://schemas.microsoft.com/office/drawing/2014/main" id="{EEBAF8E0-DE0E-9121-98FF-E4931CC8F4AF}"/>
              </a:ext>
            </a:extLst>
          </p:cNvPr>
          <p:cNvSpPr>
            <a:spLocks noChangeShapeType="1"/>
          </p:cNvSpPr>
          <p:nvPr/>
        </p:nvSpPr>
        <p:spPr bwMode="auto">
          <a:xfrm rot="18000000" flipH="1">
            <a:off x="3210138" y="3152646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Line 107">
            <a:extLst>
              <a:ext uri="{FF2B5EF4-FFF2-40B4-BE49-F238E27FC236}">
                <a16:creationId xmlns:a16="http://schemas.microsoft.com/office/drawing/2014/main" id="{40C35609-9DAF-F693-F1D7-3C9BA9393656}"/>
              </a:ext>
            </a:extLst>
          </p:cNvPr>
          <p:cNvSpPr>
            <a:spLocks noChangeShapeType="1"/>
          </p:cNvSpPr>
          <p:nvPr/>
        </p:nvSpPr>
        <p:spPr bwMode="auto">
          <a:xfrm rot="18000000" flipH="1">
            <a:off x="3698294" y="2731165"/>
            <a:ext cx="428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Line 106">
            <a:extLst>
              <a:ext uri="{FF2B5EF4-FFF2-40B4-BE49-F238E27FC236}">
                <a16:creationId xmlns:a16="http://schemas.microsoft.com/office/drawing/2014/main" id="{1E281757-CF58-54E1-8233-48DDDDC76BBE}"/>
              </a:ext>
            </a:extLst>
          </p:cNvPr>
          <p:cNvSpPr>
            <a:spLocks noChangeShapeType="1"/>
          </p:cNvSpPr>
          <p:nvPr/>
        </p:nvSpPr>
        <p:spPr bwMode="auto">
          <a:xfrm rot="18000000">
            <a:off x="3473663" y="3116133"/>
            <a:ext cx="4445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Line 105">
            <a:extLst>
              <a:ext uri="{FF2B5EF4-FFF2-40B4-BE49-F238E27FC236}">
                <a16:creationId xmlns:a16="http://schemas.microsoft.com/office/drawing/2014/main" id="{2187C3EF-CD46-B1D1-D78D-5DF2003ACAC4}"/>
              </a:ext>
            </a:extLst>
          </p:cNvPr>
          <p:cNvSpPr>
            <a:spLocks noChangeShapeType="1"/>
          </p:cNvSpPr>
          <p:nvPr/>
        </p:nvSpPr>
        <p:spPr bwMode="auto">
          <a:xfrm rot="6300000" flipH="1">
            <a:off x="3411750" y="2665284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Line 104">
            <a:extLst>
              <a:ext uri="{FF2B5EF4-FFF2-40B4-BE49-F238E27FC236}">
                <a16:creationId xmlns:a16="http://schemas.microsoft.com/office/drawing/2014/main" id="{7AD57191-BC76-B9FD-C0C3-A2F82EAE3B67}"/>
              </a:ext>
            </a:extLst>
          </p:cNvPr>
          <p:cNvSpPr>
            <a:spLocks noChangeShapeType="1"/>
          </p:cNvSpPr>
          <p:nvPr/>
        </p:nvSpPr>
        <p:spPr bwMode="auto">
          <a:xfrm rot="17100000" flipH="1">
            <a:off x="3273638" y="3179634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Line 103">
            <a:extLst>
              <a:ext uri="{FF2B5EF4-FFF2-40B4-BE49-F238E27FC236}">
                <a16:creationId xmlns:a16="http://schemas.microsoft.com/office/drawing/2014/main" id="{74027680-9642-CD52-FCFA-4F8E433605E4}"/>
              </a:ext>
            </a:extLst>
          </p:cNvPr>
          <p:cNvSpPr>
            <a:spLocks noChangeShapeType="1"/>
          </p:cNvSpPr>
          <p:nvPr/>
        </p:nvSpPr>
        <p:spPr bwMode="auto">
          <a:xfrm rot="17100000" flipH="1">
            <a:off x="3641938" y="2706559"/>
            <a:ext cx="476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Line 102">
            <a:extLst>
              <a:ext uri="{FF2B5EF4-FFF2-40B4-BE49-F238E27FC236}">
                <a16:creationId xmlns:a16="http://schemas.microsoft.com/office/drawing/2014/main" id="{5C8D2257-B221-BD84-B929-8555ADD7F350}"/>
              </a:ext>
            </a:extLst>
          </p:cNvPr>
          <p:cNvSpPr>
            <a:spLocks noChangeShapeType="1"/>
          </p:cNvSpPr>
          <p:nvPr/>
        </p:nvSpPr>
        <p:spPr bwMode="auto">
          <a:xfrm rot="17100000">
            <a:off x="3526844" y="3139152"/>
            <a:ext cx="46038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Line 101">
            <a:extLst>
              <a:ext uri="{FF2B5EF4-FFF2-40B4-BE49-F238E27FC236}">
                <a16:creationId xmlns:a16="http://schemas.microsoft.com/office/drawing/2014/main" id="{1667265A-916F-63C9-2D9C-BB0C5BC37543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343488" y="2655759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Line 100">
            <a:extLst>
              <a:ext uri="{FF2B5EF4-FFF2-40B4-BE49-F238E27FC236}">
                <a16:creationId xmlns:a16="http://schemas.microsoft.com/office/drawing/2014/main" id="{ED24A939-2464-38C0-F62C-9005EB3D9EC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343488" y="3189159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Line 99">
            <a:extLst>
              <a:ext uri="{FF2B5EF4-FFF2-40B4-BE49-F238E27FC236}">
                <a16:creationId xmlns:a16="http://schemas.microsoft.com/office/drawing/2014/main" id="{776565A7-F0C8-BE9F-1055-E0CE6777616B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585582" y="2701002"/>
            <a:ext cx="46038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Line 98">
            <a:extLst>
              <a:ext uri="{FF2B5EF4-FFF2-40B4-BE49-F238E27FC236}">
                <a16:creationId xmlns:a16="http://schemas.microsoft.com/office/drawing/2014/main" id="{BD7721F7-F2F8-5DD6-8BCF-52F3A1044B2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579232" y="3153440"/>
            <a:ext cx="5873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Line 97">
            <a:extLst>
              <a:ext uri="{FF2B5EF4-FFF2-40B4-BE49-F238E27FC236}">
                <a16:creationId xmlns:a16="http://schemas.microsoft.com/office/drawing/2014/main" id="{E7CCB852-197E-F795-B5B2-D48DB89C25F7}"/>
              </a:ext>
            </a:extLst>
          </p:cNvPr>
          <p:cNvSpPr>
            <a:spLocks noChangeShapeType="1"/>
          </p:cNvSpPr>
          <p:nvPr/>
        </p:nvSpPr>
        <p:spPr bwMode="auto">
          <a:xfrm rot="4500000" flipH="1">
            <a:off x="3273638" y="2663696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Line 96">
            <a:extLst>
              <a:ext uri="{FF2B5EF4-FFF2-40B4-BE49-F238E27FC236}">
                <a16:creationId xmlns:a16="http://schemas.microsoft.com/office/drawing/2014/main" id="{94EEB7EA-DEBE-341F-E5CE-BDD9669A498B}"/>
              </a:ext>
            </a:extLst>
          </p:cNvPr>
          <p:cNvSpPr>
            <a:spLocks noChangeShapeType="1"/>
          </p:cNvSpPr>
          <p:nvPr/>
        </p:nvSpPr>
        <p:spPr bwMode="auto">
          <a:xfrm rot="15300000" flipH="1">
            <a:off x="3411750" y="3179634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Line 95">
            <a:extLst>
              <a:ext uri="{FF2B5EF4-FFF2-40B4-BE49-F238E27FC236}">
                <a16:creationId xmlns:a16="http://schemas.microsoft.com/office/drawing/2014/main" id="{830C919A-7FFB-A1B6-F78A-DBB6A1E4D05A}"/>
              </a:ext>
            </a:extLst>
          </p:cNvPr>
          <p:cNvSpPr>
            <a:spLocks noChangeShapeType="1"/>
          </p:cNvSpPr>
          <p:nvPr/>
        </p:nvSpPr>
        <p:spPr bwMode="auto">
          <a:xfrm rot="15300000" flipH="1">
            <a:off x="3530813" y="2709734"/>
            <a:ext cx="4127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5" name="Line 94">
            <a:extLst>
              <a:ext uri="{FF2B5EF4-FFF2-40B4-BE49-F238E27FC236}">
                <a16:creationId xmlns:a16="http://schemas.microsoft.com/office/drawing/2014/main" id="{4FF7D413-9D88-F83C-2EA2-E3EDFB7661C1}"/>
              </a:ext>
            </a:extLst>
          </p:cNvPr>
          <p:cNvSpPr>
            <a:spLocks noChangeShapeType="1"/>
          </p:cNvSpPr>
          <p:nvPr/>
        </p:nvSpPr>
        <p:spPr bwMode="auto">
          <a:xfrm rot="15300000">
            <a:off x="3641144" y="3140740"/>
            <a:ext cx="5238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6" name="Line 93">
            <a:extLst>
              <a:ext uri="{FF2B5EF4-FFF2-40B4-BE49-F238E27FC236}">
                <a16:creationId xmlns:a16="http://schemas.microsoft.com/office/drawing/2014/main" id="{63B2BDE1-B3F1-78B7-160D-391EEC8BE714}"/>
              </a:ext>
            </a:extLst>
          </p:cNvPr>
          <p:cNvSpPr>
            <a:spLocks noChangeShapeType="1"/>
          </p:cNvSpPr>
          <p:nvPr/>
        </p:nvSpPr>
        <p:spPr bwMode="auto">
          <a:xfrm rot="3600000" flipH="1">
            <a:off x="3210138" y="2690684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7" name="Line 92">
            <a:extLst>
              <a:ext uri="{FF2B5EF4-FFF2-40B4-BE49-F238E27FC236}">
                <a16:creationId xmlns:a16="http://schemas.microsoft.com/office/drawing/2014/main" id="{48A2490B-948A-0FF3-523D-AC62E44B4D39}"/>
              </a:ext>
            </a:extLst>
          </p:cNvPr>
          <p:cNvSpPr>
            <a:spLocks noChangeShapeType="1"/>
          </p:cNvSpPr>
          <p:nvPr/>
        </p:nvSpPr>
        <p:spPr bwMode="auto">
          <a:xfrm rot="14400000" flipH="1">
            <a:off x="3476838" y="3152646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8" name="Line 91">
            <a:extLst>
              <a:ext uri="{FF2B5EF4-FFF2-40B4-BE49-F238E27FC236}">
                <a16:creationId xmlns:a16="http://schemas.microsoft.com/office/drawing/2014/main" id="{3D0B6CD0-FE08-6861-5DD4-2AE24984A858}"/>
              </a:ext>
            </a:extLst>
          </p:cNvPr>
          <p:cNvSpPr>
            <a:spLocks noChangeShapeType="1"/>
          </p:cNvSpPr>
          <p:nvPr/>
        </p:nvSpPr>
        <p:spPr bwMode="auto">
          <a:xfrm rot="14400000" flipH="1">
            <a:off x="3470488" y="2728783"/>
            <a:ext cx="508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9" name="Line 90">
            <a:extLst>
              <a:ext uri="{FF2B5EF4-FFF2-40B4-BE49-F238E27FC236}">
                <a16:creationId xmlns:a16="http://schemas.microsoft.com/office/drawing/2014/main" id="{24A4D5E2-ED6F-B98D-79D0-FB419A9A7E42}"/>
              </a:ext>
            </a:extLst>
          </p:cNvPr>
          <p:cNvSpPr>
            <a:spLocks noChangeShapeType="1"/>
          </p:cNvSpPr>
          <p:nvPr/>
        </p:nvSpPr>
        <p:spPr bwMode="auto">
          <a:xfrm rot="14400000">
            <a:off x="3695913" y="3119308"/>
            <a:ext cx="508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0" name="Line 89">
            <a:extLst>
              <a:ext uri="{FF2B5EF4-FFF2-40B4-BE49-F238E27FC236}">
                <a16:creationId xmlns:a16="http://schemas.microsoft.com/office/drawing/2014/main" id="{8A096CB6-B8FF-6115-F20D-73D26CDC4E75}"/>
              </a:ext>
            </a:extLst>
          </p:cNvPr>
          <p:cNvSpPr>
            <a:spLocks noChangeShapeType="1"/>
          </p:cNvSpPr>
          <p:nvPr/>
        </p:nvSpPr>
        <p:spPr bwMode="auto">
          <a:xfrm rot="2700000" flipH="1">
            <a:off x="3154576" y="2733546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1" name="Line 88">
            <a:extLst>
              <a:ext uri="{FF2B5EF4-FFF2-40B4-BE49-F238E27FC236}">
                <a16:creationId xmlns:a16="http://schemas.microsoft.com/office/drawing/2014/main" id="{E3837525-1494-761E-64B4-B5CB138F3F81}"/>
              </a:ext>
            </a:extLst>
          </p:cNvPr>
          <p:cNvSpPr>
            <a:spLocks noChangeShapeType="1"/>
          </p:cNvSpPr>
          <p:nvPr/>
        </p:nvSpPr>
        <p:spPr bwMode="auto">
          <a:xfrm rot="13500000" flipH="1">
            <a:off x="3530813" y="3109783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2" name="Line 87">
            <a:extLst>
              <a:ext uri="{FF2B5EF4-FFF2-40B4-BE49-F238E27FC236}">
                <a16:creationId xmlns:a16="http://schemas.microsoft.com/office/drawing/2014/main" id="{451E793B-4BF4-9D03-CD07-3F00DC5FA665}"/>
              </a:ext>
            </a:extLst>
          </p:cNvPr>
          <p:cNvSpPr>
            <a:spLocks noChangeShapeType="1"/>
          </p:cNvSpPr>
          <p:nvPr/>
        </p:nvSpPr>
        <p:spPr bwMode="auto">
          <a:xfrm rot="13500000" flipH="1">
            <a:off x="3427626" y="2765296"/>
            <a:ext cx="476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3" name="Line 86">
            <a:extLst>
              <a:ext uri="{FF2B5EF4-FFF2-40B4-BE49-F238E27FC236}">
                <a16:creationId xmlns:a16="http://schemas.microsoft.com/office/drawing/2014/main" id="{A74B8207-6C32-3D89-DC9B-4D0074158613}"/>
              </a:ext>
            </a:extLst>
          </p:cNvPr>
          <p:cNvSpPr>
            <a:spLocks noChangeShapeType="1"/>
          </p:cNvSpPr>
          <p:nvPr/>
        </p:nvSpPr>
        <p:spPr bwMode="auto">
          <a:xfrm rot="13500000">
            <a:off x="3744332" y="3082002"/>
            <a:ext cx="52388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4" name="Line 85">
            <a:extLst>
              <a:ext uri="{FF2B5EF4-FFF2-40B4-BE49-F238E27FC236}">
                <a16:creationId xmlns:a16="http://schemas.microsoft.com/office/drawing/2014/main" id="{72A745C4-3301-7F81-D2DB-4B122BEC2355}"/>
              </a:ext>
            </a:extLst>
          </p:cNvPr>
          <p:cNvSpPr>
            <a:spLocks noChangeShapeType="1"/>
          </p:cNvSpPr>
          <p:nvPr/>
        </p:nvSpPr>
        <p:spPr bwMode="auto">
          <a:xfrm rot="1800000" flipH="1">
            <a:off x="3111713" y="278910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5" name="Line 84">
            <a:extLst>
              <a:ext uri="{FF2B5EF4-FFF2-40B4-BE49-F238E27FC236}">
                <a16:creationId xmlns:a16="http://schemas.microsoft.com/office/drawing/2014/main" id="{283F6AD3-9FA3-B92B-5E68-8C65B6E28EED}"/>
              </a:ext>
            </a:extLst>
          </p:cNvPr>
          <p:cNvSpPr>
            <a:spLocks noChangeShapeType="1"/>
          </p:cNvSpPr>
          <p:nvPr/>
        </p:nvSpPr>
        <p:spPr bwMode="auto">
          <a:xfrm rot="12600000" flipH="1">
            <a:off x="3573676" y="305580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6" name="Line 83">
            <a:extLst>
              <a:ext uri="{FF2B5EF4-FFF2-40B4-BE49-F238E27FC236}">
                <a16:creationId xmlns:a16="http://schemas.microsoft.com/office/drawing/2014/main" id="{11683F64-E359-83E4-F235-0BC93EF3ED36}"/>
              </a:ext>
            </a:extLst>
          </p:cNvPr>
          <p:cNvSpPr>
            <a:spLocks noChangeShapeType="1"/>
          </p:cNvSpPr>
          <p:nvPr/>
        </p:nvSpPr>
        <p:spPr bwMode="auto">
          <a:xfrm rot="12600000" flipH="1">
            <a:off x="3392701" y="2811333"/>
            <a:ext cx="476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7" name="Line 82">
            <a:extLst>
              <a:ext uri="{FF2B5EF4-FFF2-40B4-BE49-F238E27FC236}">
                <a16:creationId xmlns:a16="http://schemas.microsoft.com/office/drawing/2014/main" id="{CA705187-A586-FDE9-B7CF-EE8D550114DD}"/>
              </a:ext>
            </a:extLst>
          </p:cNvPr>
          <p:cNvSpPr>
            <a:spLocks noChangeShapeType="1"/>
          </p:cNvSpPr>
          <p:nvPr/>
        </p:nvSpPr>
        <p:spPr bwMode="auto">
          <a:xfrm rot="12600000">
            <a:off x="3780051" y="3036758"/>
            <a:ext cx="5397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Line 81">
            <a:extLst>
              <a:ext uri="{FF2B5EF4-FFF2-40B4-BE49-F238E27FC236}">
                <a16:creationId xmlns:a16="http://schemas.microsoft.com/office/drawing/2014/main" id="{F67CD93E-6158-0F04-0E8C-26641AB1B792}"/>
              </a:ext>
            </a:extLst>
          </p:cNvPr>
          <p:cNvSpPr>
            <a:spLocks noChangeShapeType="1"/>
          </p:cNvSpPr>
          <p:nvPr/>
        </p:nvSpPr>
        <p:spPr bwMode="auto">
          <a:xfrm rot="900000" flipH="1">
            <a:off x="3086313" y="2852608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Line 80">
            <a:extLst>
              <a:ext uri="{FF2B5EF4-FFF2-40B4-BE49-F238E27FC236}">
                <a16:creationId xmlns:a16="http://schemas.microsoft.com/office/drawing/2014/main" id="{D21871DB-D2BD-DBC5-08CA-0F6DA6E532F4}"/>
              </a:ext>
            </a:extLst>
          </p:cNvPr>
          <p:cNvSpPr>
            <a:spLocks noChangeShapeType="1"/>
          </p:cNvSpPr>
          <p:nvPr/>
        </p:nvSpPr>
        <p:spPr bwMode="auto">
          <a:xfrm rot="11700000" flipH="1">
            <a:off x="3600663" y="2990721"/>
            <a:ext cx="53022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Line 79">
            <a:extLst>
              <a:ext uri="{FF2B5EF4-FFF2-40B4-BE49-F238E27FC236}">
                <a16:creationId xmlns:a16="http://schemas.microsoft.com/office/drawing/2014/main" id="{4AF73D48-9BC4-8375-4302-5FCE0125FABE}"/>
              </a:ext>
            </a:extLst>
          </p:cNvPr>
          <p:cNvSpPr>
            <a:spLocks noChangeShapeType="1"/>
          </p:cNvSpPr>
          <p:nvPr/>
        </p:nvSpPr>
        <p:spPr bwMode="auto">
          <a:xfrm rot="11700000" flipH="1">
            <a:off x="3367301" y="2865308"/>
            <a:ext cx="492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Line 78">
            <a:extLst>
              <a:ext uri="{FF2B5EF4-FFF2-40B4-BE49-F238E27FC236}">
                <a16:creationId xmlns:a16="http://schemas.microsoft.com/office/drawing/2014/main" id="{1559BB07-587E-97FD-0991-365A04078D17}"/>
              </a:ext>
            </a:extLst>
          </p:cNvPr>
          <p:cNvSpPr>
            <a:spLocks noChangeShapeType="1"/>
          </p:cNvSpPr>
          <p:nvPr/>
        </p:nvSpPr>
        <p:spPr bwMode="auto">
          <a:xfrm rot="11700000">
            <a:off x="3802276" y="2982783"/>
            <a:ext cx="5873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22" name="Group 75">
            <a:extLst>
              <a:ext uri="{FF2B5EF4-FFF2-40B4-BE49-F238E27FC236}">
                <a16:creationId xmlns:a16="http://schemas.microsoft.com/office/drawing/2014/main" id="{D54E775C-0040-151B-7D68-64A240C6B4A3}"/>
              </a:ext>
            </a:extLst>
          </p:cNvPr>
          <p:cNvGrpSpPr>
            <a:grpSpLocks/>
          </p:cNvGrpSpPr>
          <p:nvPr/>
        </p:nvGrpSpPr>
        <p:grpSpPr bwMode="auto">
          <a:xfrm>
            <a:off x="3565738" y="2874833"/>
            <a:ext cx="90488" cy="90488"/>
            <a:chOff x="10547" y="11840"/>
            <a:chExt cx="143" cy="143"/>
          </a:xfrm>
        </p:grpSpPr>
        <p:sp>
          <p:nvSpPr>
            <p:cNvPr id="123" name="Oval 77">
              <a:extLst>
                <a:ext uri="{FF2B5EF4-FFF2-40B4-BE49-F238E27FC236}">
                  <a16:creationId xmlns:a16="http://schemas.microsoft.com/office/drawing/2014/main" id="{82F13D87-E86C-E5C7-1FBD-28BEDBE5A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7" y="11840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4" name="AutoShape 76">
              <a:extLst>
                <a:ext uri="{FF2B5EF4-FFF2-40B4-BE49-F238E27FC236}">
                  <a16:creationId xmlns:a16="http://schemas.microsoft.com/office/drawing/2014/main" id="{E94B991A-99C6-4248-0BF5-EB08517B8C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0620" y="11873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25" name="Group 22">
            <a:extLst>
              <a:ext uri="{FF2B5EF4-FFF2-40B4-BE49-F238E27FC236}">
                <a16:creationId xmlns:a16="http://schemas.microsoft.com/office/drawing/2014/main" id="{1A91D0DE-8CEC-EF81-62E7-0D9AC843E787}"/>
              </a:ext>
            </a:extLst>
          </p:cNvPr>
          <p:cNvGrpSpPr>
            <a:grpSpLocks/>
          </p:cNvGrpSpPr>
          <p:nvPr/>
        </p:nvGrpSpPr>
        <p:grpSpPr bwMode="auto">
          <a:xfrm>
            <a:off x="1444838" y="2876421"/>
            <a:ext cx="90488" cy="90487"/>
            <a:chOff x="10956" y="11851"/>
            <a:chExt cx="143" cy="143"/>
          </a:xfrm>
        </p:grpSpPr>
        <p:sp>
          <p:nvSpPr>
            <p:cNvPr id="126" name="Oval 25">
              <a:extLst>
                <a:ext uri="{FF2B5EF4-FFF2-40B4-BE49-F238E27FC236}">
                  <a16:creationId xmlns:a16="http://schemas.microsoft.com/office/drawing/2014/main" id="{DB4920BF-920B-16D6-EA16-2DC704CDE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6" y="11851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7" name="AutoShape 24">
              <a:extLst>
                <a:ext uri="{FF2B5EF4-FFF2-40B4-BE49-F238E27FC236}">
                  <a16:creationId xmlns:a16="http://schemas.microsoft.com/office/drawing/2014/main" id="{AF5CC480-D61E-4675-2DFF-95165D321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28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8" name="AutoShape 23">
              <a:extLst>
                <a:ext uri="{FF2B5EF4-FFF2-40B4-BE49-F238E27FC236}">
                  <a16:creationId xmlns:a16="http://schemas.microsoft.com/office/drawing/2014/main" id="{759A4969-6F39-AACA-1345-922B085D21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029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32" name="Line 215">
            <a:extLst>
              <a:ext uri="{FF2B5EF4-FFF2-40B4-BE49-F238E27FC236}">
                <a16:creationId xmlns:a16="http://schemas.microsoft.com/office/drawing/2014/main" id="{6137021F-BEF7-E7CC-CF84-D474D1D014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2461" y="1096082"/>
            <a:ext cx="530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3" name="Line 214">
            <a:extLst>
              <a:ext uri="{FF2B5EF4-FFF2-40B4-BE49-F238E27FC236}">
                <a16:creationId xmlns:a16="http://schemas.microsoft.com/office/drawing/2014/main" id="{9F0F4BDE-F248-1D57-7B33-FDD9146E6A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2686" y="1096082"/>
            <a:ext cx="1282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4" name="Freeform 213">
            <a:extLst>
              <a:ext uri="{FF2B5EF4-FFF2-40B4-BE49-F238E27FC236}">
                <a16:creationId xmlns:a16="http://schemas.microsoft.com/office/drawing/2014/main" id="{BB0FFFDB-70B1-FFCF-D6D1-F1B12FE1A2D6}"/>
              </a:ext>
            </a:extLst>
          </p:cNvPr>
          <p:cNvSpPr>
            <a:spLocks/>
          </p:cNvSpPr>
          <p:nvPr/>
        </p:nvSpPr>
        <p:spPr bwMode="auto">
          <a:xfrm>
            <a:off x="4868249" y="919870"/>
            <a:ext cx="644525" cy="144462"/>
          </a:xfrm>
          <a:custGeom>
            <a:avLst/>
            <a:gdLst>
              <a:gd name="T0" fmla="*/ 0 w 1015"/>
              <a:gd name="T1" fmla="*/ 227 h 227"/>
              <a:gd name="T2" fmla="*/ 1015 w 1015"/>
              <a:gd name="T3" fmla="*/ 225 h 2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15" h="227">
                <a:moveTo>
                  <a:pt x="0" y="227"/>
                </a:moveTo>
                <a:cubicBezTo>
                  <a:pt x="390" y="7"/>
                  <a:pt x="613" y="0"/>
                  <a:pt x="1015" y="22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5" name="Freeform 212">
            <a:extLst>
              <a:ext uri="{FF2B5EF4-FFF2-40B4-BE49-F238E27FC236}">
                <a16:creationId xmlns:a16="http://schemas.microsoft.com/office/drawing/2014/main" id="{5DA47422-ED6C-A404-18E0-7FD302EDEB4B}"/>
              </a:ext>
            </a:extLst>
          </p:cNvPr>
          <p:cNvSpPr>
            <a:spLocks/>
          </p:cNvSpPr>
          <p:nvPr/>
        </p:nvSpPr>
        <p:spPr bwMode="auto">
          <a:xfrm>
            <a:off x="4857136" y="823032"/>
            <a:ext cx="668338" cy="230188"/>
          </a:xfrm>
          <a:custGeom>
            <a:avLst/>
            <a:gdLst>
              <a:gd name="T0" fmla="*/ 0 w 1051"/>
              <a:gd name="T1" fmla="*/ 364 h 364"/>
              <a:gd name="T2" fmla="*/ 1051 w 1051"/>
              <a:gd name="T3" fmla="*/ 361 h 3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51" h="364">
                <a:moveTo>
                  <a:pt x="0" y="364"/>
                </a:moveTo>
                <a:cubicBezTo>
                  <a:pt x="364" y="0"/>
                  <a:pt x="684" y="5"/>
                  <a:pt x="1051" y="36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6" name="Freeform 211">
            <a:extLst>
              <a:ext uri="{FF2B5EF4-FFF2-40B4-BE49-F238E27FC236}">
                <a16:creationId xmlns:a16="http://schemas.microsoft.com/office/drawing/2014/main" id="{2737A7E2-65C2-7ED0-A005-AC0E2A6634B1}"/>
              </a:ext>
            </a:extLst>
          </p:cNvPr>
          <p:cNvSpPr>
            <a:spLocks/>
          </p:cNvSpPr>
          <p:nvPr/>
        </p:nvSpPr>
        <p:spPr bwMode="auto">
          <a:xfrm>
            <a:off x="4847611" y="673807"/>
            <a:ext cx="685800" cy="369888"/>
          </a:xfrm>
          <a:custGeom>
            <a:avLst/>
            <a:gdLst>
              <a:gd name="T0" fmla="*/ 0 w 1080"/>
              <a:gd name="T1" fmla="*/ 581 h 581"/>
              <a:gd name="T2" fmla="*/ 1080 w 1080"/>
              <a:gd name="T3" fmla="*/ 579 h 58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80" h="581">
                <a:moveTo>
                  <a:pt x="0" y="581"/>
                </a:moveTo>
                <a:cubicBezTo>
                  <a:pt x="300" y="60"/>
                  <a:pt x="750" y="0"/>
                  <a:pt x="1080" y="579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7" name="Freeform 210">
            <a:extLst>
              <a:ext uri="{FF2B5EF4-FFF2-40B4-BE49-F238E27FC236}">
                <a16:creationId xmlns:a16="http://schemas.microsoft.com/office/drawing/2014/main" id="{D992E6A9-5A41-E22B-4099-498CC887F64D}"/>
              </a:ext>
            </a:extLst>
          </p:cNvPr>
          <p:cNvSpPr>
            <a:spLocks/>
          </p:cNvSpPr>
          <p:nvPr/>
        </p:nvSpPr>
        <p:spPr bwMode="auto">
          <a:xfrm>
            <a:off x="4831736" y="559507"/>
            <a:ext cx="715963" cy="474663"/>
          </a:xfrm>
          <a:custGeom>
            <a:avLst/>
            <a:gdLst>
              <a:gd name="T0" fmla="*/ 0 w 1128"/>
              <a:gd name="T1" fmla="*/ 746 h 746"/>
              <a:gd name="T2" fmla="*/ 1128 w 1128"/>
              <a:gd name="T3" fmla="*/ 744 h 7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28" h="746">
                <a:moveTo>
                  <a:pt x="0" y="746"/>
                </a:moveTo>
                <a:cubicBezTo>
                  <a:pt x="198" y="5"/>
                  <a:pt x="930" y="0"/>
                  <a:pt x="1128" y="7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38" name="Group 203">
            <a:extLst>
              <a:ext uri="{FF2B5EF4-FFF2-40B4-BE49-F238E27FC236}">
                <a16:creationId xmlns:a16="http://schemas.microsoft.com/office/drawing/2014/main" id="{C092DE9B-202B-0C58-C550-0FFE236E8977}"/>
              </a:ext>
            </a:extLst>
          </p:cNvPr>
          <p:cNvGrpSpPr>
            <a:grpSpLocks/>
          </p:cNvGrpSpPr>
          <p:nvPr/>
        </p:nvGrpSpPr>
        <p:grpSpPr bwMode="auto">
          <a:xfrm>
            <a:off x="4336436" y="584907"/>
            <a:ext cx="695325" cy="492125"/>
            <a:chOff x="8491" y="11050"/>
            <a:chExt cx="1095" cy="776"/>
          </a:xfrm>
        </p:grpSpPr>
        <p:sp>
          <p:nvSpPr>
            <p:cNvPr id="139" name="Freeform 209">
              <a:extLst>
                <a:ext uri="{FF2B5EF4-FFF2-40B4-BE49-F238E27FC236}">
                  <a16:creationId xmlns:a16="http://schemas.microsoft.com/office/drawing/2014/main" id="{1E7E2D4D-96E6-8F53-481B-99B9038FE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3" y="11062"/>
              <a:ext cx="343" cy="697"/>
            </a:xfrm>
            <a:custGeom>
              <a:avLst/>
              <a:gdLst>
                <a:gd name="T0" fmla="*/ 0 w 343"/>
                <a:gd name="T1" fmla="*/ 697 h 697"/>
                <a:gd name="T2" fmla="*/ 343 w 343"/>
                <a:gd name="T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3" h="697">
                  <a:moveTo>
                    <a:pt x="0" y="697"/>
                  </a:moveTo>
                  <a:cubicBezTo>
                    <a:pt x="2" y="139"/>
                    <a:pt x="287" y="21"/>
                    <a:pt x="343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0" name="Freeform 208">
              <a:extLst>
                <a:ext uri="{FF2B5EF4-FFF2-40B4-BE49-F238E27FC236}">
                  <a16:creationId xmlns:a16="http://schemas.microsoft.com/office/drawing/2014/main" id="{0A754489-3134-A2DC-DA7C-491AFA996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" y="11050"/>
              <a:ext cx="135" cy="709"/>
            </a:xfrm>
            <a:custGeom>
              <a:avLst/>
              <a:gdLst>
                <a:gd name="T0" fmla="*/ 85 w 135"/>
                <a:gd name="T1" fmla="*/ 709 h 709"/>
                <a:gd name="T2" fmla="*/ 135 w 135"/>
                <a:gd name="T3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" h="709">
                  <a:moveTo>
                    <a:pt x="85" y="709"/>
                  </a:moveTo>
                  <a:cubicBezTo>
                    <a:pt x="0" y="396"/>
                    <a:pt x="87" y="60"/>
                    <a:pt x="135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1" name="Freeform 207">
              <a:extLst>
                <a:ext uri="{FF2B5EF4-FFF2-40B4-BE49-F238E27FC236}">
                  <a16:creationId xmlns:a16="http://schemas.microsoft.com/office/drawing/2014/main" id="{2CBE717B-91CA-F251-7A46-059370E7C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4" y="11098"/>
              <a:ext cx="185" cy="674"/>
            </a:xfrm>
            <a:custGeom>
              <a:avLst/>
              <a:gdLst>
                <a:gd name="T0" fmla="*/ 185 w 185"/>
                <a:gd name="T1" fmla="*/ 674 h 674"/>
                <a:gd name="T2" fmla="*/ 34 w 185"/>
                <a:gd name="T3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674">
                  <a:moveTo>
                    <a:pt x="185" y="674"/>
                  </a:moveTo>
                  <a:cubicBezTo>
                    <a:pt x="0" y="357"/>
                    <a:pt x="17" y="124"/>
                    <a:pt x="3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2" name="Freeform 206">
              <a:extLst>
                <a:ext uri="{FF2B5EF4-FFF2-40B4-BE49-F238E27FC236}">
                  <a16:creationId xmlns:a16="http://schemas.microsoft.com/office/drawing/2014/main" id="{8C064D2F-7560-7ED4-A4FF-B56B55BAB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9" y="11182"/>
              <a:ext cx="336" cy="604"/>
            </a:xfrm>
            <a:custGeom>
              <a:avLst/>
              <a:gdLst>
                <a:gd name="T0" fmla="*/ 336 w 336"/>
                <a:gd name="T1" fmla="*/ 604 h 604"/>
                <a:gd name="T2" fmla="*/ 0 w 336"/>
                <a:gd name="T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6" h="604">
                  <a:moveTo>
                    <a:pt x="336" y="604"/>
                  </a:moveTo>
                  <a:cubicBezTo>
                    <a:pt x="120" y="386"/>
                    <a:pt x="36" y="168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3" name="Freeform 205">
              <a:extLst>
                <a:ext uri="{FF2B5EF4-FFF2-40B4-BE49-F238E27FC236}">
                  <a16:creationId xmlns:a16="http://schemas.microsoft.com/office/drawing/2014/main" id="{8277BD32-F591-8D3D-33A4-07179AA3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2" y="11347"/>
              <a:ext cx="521" cy="458"/>
            </a:xfrm>
            <a:custGeom>
              <a:avLst/>
              <a:gdLst>
                <a:gd name="T0" fmla="*/ 521 w 521"/>
                <a:gd name="T1" fmla="*/ 458 h 458"/>
                <a:gd name="T2" fmla="*/ 0 w 521"/>
                <a:gd name="T3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1" h="458">
                  <a:moveTo>
                    <a:pt x="521" y="458"/>
                  </a:moveTo>
                  <a:cubicBezTo>
                    <a:pt x="202" y="283"/>
                    <a:pt x="120" y="173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4" name="Freeform 204">
              <a:extLst>
                <a:ext uri="{FF2B5EF4-FFF2-40B4-BE49-F238E27FC236}">
                  <a16:creationId xmlns:a16="http://schemas.microsoft.com/office/drawing/2014/main" id="{A9961833-4CC7-158F-582B-14239AB5D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" y="11554"/>
              <a:ext cx="663" cy="272"/>
            </a:xfrm>
            <a:custGeom>
              <a:avLst/>
              <a:gdLst>
                <a:gd name="T0" fmla="*/ 663 w 663"/>
                <a:gd name="T1" fmla="*/ 272 h 272"/>
                <a:gd name="T2" fmla="*/ 0 w 663"/>
                <a:gd name="T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3" h="272">
                  <a:moveTo>
                    <a:pt x="663" y="272"/>
                  </a:moveTo>
                  <a:cubicBezTo>
                    <a:pt x="339" y="187"/>
                    <a:pt x="219" y="139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45" name="Group 196">
            <a:extLst>
              <a:ext uri="{FF2B5EF4-FFF2-40B4-BE49-F238E27FC236}">
                <a16:creationId xmlns:a16="http://schemas.microsoft.com/office/drawing/2014/main" id="{39B0FA57-10F1-4B71-03B0-D38130ED83A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336436" y="1111957"/>
            <a:ext cx="695325" cy="492125"/>
            <a:chOff x="8491" y="11050"/>
            <a:chExt cx="1095" cy="776"/>
          </a:xfrm>
        </p:grpSpPr>
        <p:sp>
          <p:nvSpPr>
            <p:cNvPr id="146" name="Freeform 202">
              <a:extLst>
                <a:ext uri="{FF2B5EF4-FFF2-40B4-BE49-F238E27FC236}">
                  <a16:creationId xmlns:a16="http://schemas.microsoft.com/office/drawing/2014/main" id="{1AAC1E86-CD93-EF17-0BC7-4B5196EFC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3" y="11062"/>
              <a:ext cx="343" cy="697"/>
            </a:xfrm>
            <a:custGeom>
              <a:avLst/>
              <a:gdLst>
                <a:gd name="T0" fmla="*/ 0 w 343"/>
                <a:gd name="T1" fmla="*/ 697 h 697"/>
                <a:gd name="T2" fmla="*/ 343 w 343"/>
                <a:gd name="T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3" h="697">
                  <a:moveTo>
                    <a:pt x="0" y="697"/>
                  </a:moveTo>
                  <a:cubicBezTo>
                    <a:pt x="2" y="139"/>
                    <a:pt x="287" y="21"/>
                    <a:pt x="343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7" name="Freeform 201">
              <a:extLst>
                <a:ext uri="{FF2B5EF4-FFF2-40B4-BE49-F238E27FC236}">
                  <a16:creationId xmlns:a16="http://schemas.microsoft.com/office/drawing/2014/main" id="{553C07C6-3043-7EC2-E479-9D0D11F32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4" y="11050"/>
              <a:ext cx="135" cy="709"/>
            </a:xfrm>
            <a:custGeom>
              <a:avLst/>
              <a:gdLst>
                <a:gd name="T0" fmla="*/ 85 w 135"/>
                <a:gd name="T1" fmla="*/ 709 h 709"/>
                <a:gd name="T2" fmla="*/ 135 w 135"/>
                <a:gd name="T3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5" h="709">
                  <a:moveTo>
                    <a:pt x="85" y="709"/>
                  </a:moveTo>
                  <a:cubicBezTo>
                    <a:pt x="0" y="396"/>
                    <a:pt x="87" y="60"/>
                    <a:pt x="135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8" name="Freeform 200">
              <a:extLst>
                <a:ext uri="{FF2B5EF4-FFF2-40B4-BE49-F238E27FC236}">
                  <a16:creationId xmlns:a16="http://schemas.microsoft.com/office/drawing/2014/main" id="{63FC4268-9B96-0311-8F48-A6B35AD1D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4" y="11098"/>
              <a:ext cx="185" cy="674"/>
            </a:xfrm>
            <a:custGeom>
              <a:avLst/>
              <a:gdLst>
                <a:gd name="T0" fmla="*/ 185 w 185"/>
                <a:gd name="T1" fmla="*/ 674 h 674"/>
                <a:gd name="T2" fmla="*/ 34 w 185"/>
                <a:gd name="T3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674">
                  <a:moveTo>
                    <a:pt x="185" y="674"/>
                  </a:moveTo>
                  <a:cubicBezTo>
                    <a:pt x="0" y="357"/>
                    <a:pt x="17" y="124"/>
                    <a:pt x="3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9" name="Freeform 199">
              <a:extLst>
                <a:ext uri="{FF2B5EF4-FFF2-40B4-BE49-F238E27FC236}">
                  <a16:creationId xmlns:a16="http://schemas.microsoft.com/office/drawing/2014/main" id="{645386C0-495D-064D-ECE8-1ABDE8FAF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9" y="11182"/>
              <a:ext cx="336" cy="604"/>
            </a:xfrm>
            <a:custGeom>
              <a:avLst/>
              <a:gdLst>
                <a:gd name="T0" fmla="*/ 336 w 336"/>
                <a:gd name="T1" fmla="*/ 604 h 604"/>
                <a:gd name="T2" fmla="*/ 0 w 336"/>
                <a:gd name="T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6" h="604">
                  <a:moveTo>
                    <a:pt x="336" y="604"/>
                  </a:moveTo>
                  <a:cubicBezTo>
                    <a:pt x="120" y="386"/>
                    <a:pt x="36" y="168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96532A84-192B-21AD-8917-39C4E303F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2" y="11347"/>
              <a:ext cx="521" cy="458"/>
            </a:xfrm>
            <a:custGeom>
              <a:avLst/>
              <a:gdLst>
                <a:gd name="T0" fmla="*/ 521 w 521"/>
                <a:gd name="T1" fmla="*/ 458 h 458"/>
                <a:gd name="T2" fmla="*/ 0 w 521"/>
                <a:gd name="T3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1" h="458">
                  <a:moveTo>
                    <a:pt x="521" y="458"/>
                  </a:moveTo>
                  <a:cubicBezTo>
                    <a:pt x="202" y="283"/>
                    <a:pt x="120" y="173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1" name="Freeform 197">
              <a:extLst>
                <a:ext uri="{FF2B5EF4-FFF2-40B4-BE49-F238E27FC236}">
                  <a16:creationId xmlns:a16="http://schemas.microsoft.com/office/drawing/2014/main" id="{DCB0C284-1833-FC49-AC35-5B545F34F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" y="11554"/>
              <a:ext cx="663" cy="272"/>
            </a:xfrm>
            <a:custGeom>
              <a:avLst/>
              <a:gdLst>
                <a:gd name="T0" fmla="*/ 663 w 663"/>
                <a:gd name="T1" fmla="*/ 272 h 272"/>
                <a:gd name="T2" fmla="*/ 0 w 663"/>
                <a:gd name="T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3" h="272">
                  <a:moveTo>
                    <a:pt x="663" y="272"/>
                  </a:moveTo>
                  <a:cubicBezTo>
                    <a:pt x="339" y="187"/>
                    <a:pt x="219" y="139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52" name="Group 181">
            <a:extLst>
              <a:ext uri="{FF2B5EF4-FFF2-40B4-BE49-F238E27FC236}">
                <a16:creationId xmlns:a16="http://schemas.microsoft.com/office/drawing/2014/main" id="{C78C3212-5BFA-D8E5-E112-A2B7461D78E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47674" y="586495"/>
            <a:ext cx="695325" cy="1019175"/>
            <a:chOff x="10150" y="11050"/>
            <a:chExt cx="1095" cy="1606"/>
          </a:xfrm>
        </p:grpSpPr>
        <p:grpSp>
          <p:nvGrpSpPr>
            <p:cNvPr id="153" name="Group 189">
              <a:extLst>
                <a:ext uri="{FF2B5EF4-FFF2-40B4-BE49-F238E27FC236}">
                  <a16:creationId xmlns:a16="http://schemas.microsoft.com/office/drawing/2014/main" id="{0FC0826A-4A97-AF4A-698F-D9381032E1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50" y="11050"/>
              <a:ext cx="1095" cy="776"/>
              <a:chOff x="8491" y="11050"/>
              <a:chExt cx="1095" cy="776"/>
            </a:xfrm>
          </p:grpSpPr>
          <p:sp>
            <p:nvSpPr>
              <p:cNvPr id="161" name="Freeform 195">
                <a:extLst>
                  <a:ext uri="{FF2B5EF4-FFF2-40B4-BE49-F238E27FC236}">
                    <a16:creationId xmlns:a16="http://schemas.microsoft.com/office/drawing/2014/main" id="{C5B4FFAF-E63B-6ACB-182D-400B1517A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3" y="11062"/>
                <a:ext cx="343" cy="697"/>
              </a:xfrm>
              <a:custGeom>
                <a:avLst/>
                <a:gdLst>
                  <a:gd name="T0" fmla="*/ 0 w 343"/>
                  <a:gd name="T1" fmla="*/ 697 h 697"/>
                  <a:gd name="T2" fmla="*/ 343 w 343"/>
                  <a:gd name="T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3" h="697">
                    <a:moveTo>
                      <a:pt x="0" y="697"/>
                    </a:moveTo>
                    <a:cubicBezTo>
                      <a:pt x="2" y="139"/>
                      <a:pt x="287" y="21"/>
                      <a:pt x="343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Freeform 194">
                <a:extLst>
                  <a:ext uri="{FF2B5EF4-FFF2-40B4-BE49-F238E27FC236}">
                    <a16:creationId xmlns:a16="http://schemas.microsoft.com/office/drawing/2014/main" id="{FCC2D1BE-6444-8C4E-E456-04E1B796D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4" y="11050"/>
                <a:ext cx="135" cy="709"/>
              </a:xfrm>
              <a:custGeom>
                <a:avLst/>
                <a:gdLst>
                  <a:gd name="T0" fmla="*/ 85 w 135"/>
                  <a:gd name="T1" fmla="*/ 709 h 709"/>
                  <a:gd name="T2" fmla="*/ 135 w 135"/>
                  <a:gd name="T3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5" h="709">
                    <a:moveTo>
                      <a:pt x="85" y="709"/>
                    </a:moveTo>
                    <a:cubicBezTo>
                      <a:pt x="0" y="396"/>
                      <a:pt x="87" y="60"/>
                      <a:pt x="135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Freeform 193">
                <a:extLst>
                  <a:ext uri="{FF2B5EF4-FFF2-40B4-BE49-F238E27FC236}">
                    <a16:creationId xmlns:a16="http://schemas.microsoft.com/office/drawing/2014/main" id="{9282E62C-FD26-6F8D-B3B1-FF008B786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14" y="11098"/>
                <a:ext cx="185" cy="674"/>
              </a:xfrm>
              <a:custGeom>
                <a:avLst/>
                <a:gdLst>
                  <a:gd name="T0" fmla="*/ 185 w 185"/>
                  <a:gd name="T1" fmla="*/ 674 h 674"/>
                  <a:gd name="T2" fmla="*/ 34 w 185"/>
                  <a:gd name="T3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5" h="674">
                    <a:moveTo>
                      <a:pt x="185" y="674"/>
                    </a:moveTo>
                    <a:cubicBezTo>
                      <a:pt x="0" y="357"/>
                      <a:pt x="17" y="124"/>
                      <a:pt x="3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Freeform 192">
                <a:extLst>
                  <a:ext uri="{FF2B5EF4-FFF2-40B4-BE49-F238E27FC236}">
                    <a16:creationId xmlns:a16="http://schemas.microsoft.com/office/drawing/2014/main" id="{D49F0262-E3E9-1E3D-9E31-C72F9422E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9" y="11182"/>
                <a:ext cx="336" cy="604"/>
              </a:xfrm>
              <a:custGeom>
                <a:avLst/>
                <a:gdLst>
                  <a:gd name="T0" fmla="*/ 336 w 336"/>
                  <a:gd name="T1" fmla="*/ 604 h 604"/>
                  <a:gd name="T2" fmla="*/ 0 w 336"/>
                  <a:gd name="T3" fmla="*/ 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36" h="604">
                    <a:moveTo>
                      <a:pt x="336" y="604"/>
                    </a:moveTo>
                    <a:cubicBezTo>
                      <a:pt x="120" y="386"/>
                      <a:pt x="36" y="16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Freeform 191">
                <a:extLst>
                  <a:ext uri="{FF2B5EF4-FFF2-40B4-BE49-F238E27FC236}">
                    <a16:creationId xmlns:a16="http://schemas.microsoft.com/office/drawing/2014/main" id="{57516DC7-1597-8546-0517-3F7053394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2" y="11347"/>
                <a:ext cx="521" cy="458"/>
              </a:xfrm>
              <a:custGeom>
                <a:avLst/>
                <a:gdLst>
                  <a:gd name="T0" fmla="*/ 521 w 521"/>
                  <a:gd name="T1" fmla="*/ 458 h 458"/>
                  <a:gd name="T2" fmla="*/ 0 w 521"/>
                  <a:gd name="T3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21" h="458">
                    <a:moveTo>
                      <a:pt x="521" y="458"/>
                    </a:moveTo>
                    <a:cubicBezTo>
                      <a:pt x="202" y="283"/>
                      <a:pt x="120" y="173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Freeform 190">
                <a:extLst>
                  <a:ext uri="{FF2B5EF4-FFF2-40B4-BE49-F238E27FC236}">
                    <a16:creationId xmlns:a16="http://schemas.microsoft.com/office/drawing/2014/main" id="{B0DA163A-2D06-9A92-530F-C8AFD61DDC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1" y="11554"/>
                <a:ext cx="663" cy="272"/>
              </a:xfrm>
              <a:custGeom>
                <a:avLst/>
                <a:gdLst>
                  <a:gd name="T0" fmla="*/ 663 w 663"/>
                  <a:gd name="T1" fmla="*/ 272 h 272"/>
                  <a:gd name="T2" fmla="*/ 0 w 663"/>
                  <a:gd name="T3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3" h="272">
                    <a:moveTo>
                      <a:pt x="663" y="272"/>
                    </a:moveTo>
                    <a:cubicBezTo>
                      <a:pt x="339" y="187"/>
                      <a:pt x="219" y="139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4" name="Group 182">
              <a:extLst>
                <a:ext uri="{FF2B5EF4-FFF2-40B4-BE49-F238E27FC236}">
                  <a16:creationId xmlns:a16="http://schemas.microsoft.com/office/drawing/2014/main" id="{7909FB18-05A3-6037-4B98-1794A2C9C8E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0150" y="11880"/>
              <a:ext cx="1095" cy="776"/>
              <a:chOff x="8491" y="11050"/>
              <a:chExt cx="1095" cy="776"/>
            </a:xfrm>
          </p:grpSpPr>
          <p:sp>
            <p:nvSpPr>
              <p:cNvPr id="155" name="Freeform 188">
                <a:extLst>
                  <a:ext uri="{FF2B5EF4-FFF2-40B4-BE49-F238E27FC236}">
                    <a16:creationId xmlns:a16="http://schemas.microsoft.com/office/drawing/2014/main" id="{617B5E19-D7FC-9DDE-4708-2AA526C85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3" y="11062"/>
                <a:ext cx="343" cy="697"/>
              </a:xfrm>
              <a:custGeom>
                <a:avLst/>
                <a:gdLst>
                  <a:gd name="T0" fmla="*/ 0 w 343"/>
                  <a:gd name="T1" fmla="*/ 697 h 697"/>
                  <a:gd name="T2" fmla="*/ 343 w 343"/>
                  <a:gd name="T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3" h="697">
                    <a:moveTo>
                      <a:pt x="0" y="697"/>
                    </a:moveTo>
                    <a:cubicBezTo>
                      <a:pt x="2" y="139"/>
                      <a:pt x="287" y="21"/>
                      <a:pt x="343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Freeform 187">
                <a:extLst>
                  <a:ext uri="{FF2B5EF4-FFF2-40B4-BE49-F238E27FC236}">
                    <a16:creationId xmlns:a16="http://schemas.microsoft.com/office/drawing/2014/main" id="{28D8534D-665C-7229-E130-03DB280281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4" y="11050"/>
                <a:ext cx="135" cy="709"/>
              </a:xfrm>
              <a:custGeom>
                <a:avLst/>
                <a:gdLst>
                  <a:gd name="T0" fmla="*/ 85 w 135"/>
                  <a:gd name="T1" fmla="*/ 709 h 709"/>
                  <a:gd name="T2" fmla="*/ 135 w 135"/>
                  <a:gd name="T3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5" h="709">
                    <a:moveTo>
                      <a:pt x="85" y="709"/>
                    </a:moveTo>
                    <a:cubicBezTo>
                      <a:pt x="0" y="396"/>
                      <a:pt x="87" y="60"/>
                      <a:pt x="135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Freeform 186">
                <a:extLst>
                  <a:ext uri="{FF2B5EF4-FFF2-40B4-BE49-F238E27FC236}">
                    <a16:creationId xmlns:a16="http://schemas.microsoft.com/office/drawing/2014/main" id="{87D3EB37-FA1D-7D7E-BE50-A1670F2EE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14" y="11098"/>
                <a:ext cx="185" cy="674"/>
              </a:xfrm>
              <a:custGeom>
                <a:avLst/>
                <a:gdLst>
                  <a:gd name="T0" fmla="*/ 185 w 185"/>
                  <a:gd name="T1" fmla="*/ 674 h 674"/>
                  <a:gd name="T2" fmla="*/ 34 w 185"/>
                  <a:gd name="T3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5" h="674">
                    <a:moveTo>
                      <a:pt x="185" y="674"/>
                    </a:moveTo>
                    <a:cubicBezTo>
                      <a:pt x="0" y="357"/>
                      <a:pt x="17" y="124"/>
                      <a:pt x="3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Freeform 185">
                <a:extLst>
                  <a:ext uri="{FF2B5EF4-FFF2-40B4-BE49-F238E27FC236}">
                    <a16:creationId xmlns:a16="http://schemas.microsoft.com/office/drawing/2014/main" id="{5AA65331-B869-A8BD-DCC4-9F4CAD17F7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9" y="11182"/>
                <a:ext cx="336" cy="604"/>
              </a:xfrm>
              <a:custGeom>
                <a:avLst/>
                <a:gdLst>
                  <a:gd name="T0" fmla="*/ 336 w 336"/>
                  <a:gd name="T1" fmla="*/ 604 h 604"/>
                  <a:gd name="T2" fmla="*/ 0 w 336"/>
                  <a:gd name="T3" fmla="*/ 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36" h="604">
                    <a:moveTo>
                      <a:pt x="336" y="604"/>
                    </a:moveTo>
                    <a:cubicBezTo>
                      <a:pt x="120" y="386"/>
                      <a:pt x="36" y="16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Freeform 184">
                <a:extLst>
                  <a:ext uri="{FF2B5EF4-FFF2-40B4-BE49-F238E27FC236}">
                    <a16:creationId xmlns:a16="http://schemas.microsoft.com/office/drawing/2014/main" id="{973DA102-4410-9C11-B1F6-6C7EDF0AE3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2" y="11347"/>
                <a:ext cx="521" cy="458"/>
              </a:xfrm>
              <a:custGeom>
                <a:avLst/>
                <a:gdLst>
                  <a:gd name="T0" fmla="*/ 521 w 521"/>
                  <a:gd name="T1" fmla="*/ 458 h 458"/>
                  <a:gd name="T2" fmla="*/ 0 w 521"/>
                  <a:gd name="T3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21" h="458">
                    <a:moveTo>
                      <a:pt x="521" y="458"/>
                    </a:moveTo>
                    <a:cubicBezTo>
                      <a:pt x="202" y="283"/>
                      <a:pt x="120" y="173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Freeform 183">
                <a:extLst>
                  <a:ext uri="{FF2B5EF4-FFF2-40B4-BE49-F238E27FC236}">
                    <a16:creationId xmlns:a16="http://schemas.microsoft.com/office/drawing/2014/main" id="{E5F2F59C-4C91-E410-44C9-817564EF67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1" y="11554"/>
                <a:ext cx="663" cy="272"/>
              </a:xfrm>
              <a:custGeom>
                <a:avLst/>
                <a:gdLst>
                  <a:gd name="T0" fmla="*/ 663 w 663"/>
                  <a:gd name="T1" fmla="*/ 272 h 272"/>
                  <a:gd name="T2" fmla="*/ 0 w 663"/>
                  <a:gd name="T3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3" h="272">
                    <a:moveTo>
                      <a:pt x="663" y="272"/>
                    </a:moveTo>
                    <a:cubicBezTo>
                      <a:pt x="339" y="187"/>
                      <a:pt x="219" y="139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67" name="Group 178">
            <a:extLst>
              <a:ext uri="{FF2B5EF4-FFF2-40B4-BE49-F238E27FC236}">
                <a16:creationId xmlns:a16="http://schemas.microsoft.com/office/drawing/2014/main" id="{6EF8240A-A2C1-6975-9541-0B8261A95678}"/>
              </a:ext>
            </a:extLst>
          </p:cNvPr>
          <p:cNvGrpSpPr>
            <a:grpSpLocks/>
          </p:cNvGrpSpPr>
          <p:nvPr/>
        </p:nvGrpSpPr>
        <p:grpSpPr bwMode="auto">
          <a:xfrm>
            <a:off x="4873011" y="1008770"/>
            <a:ext cx="631825" cy="173037"/>
            <a:chOff x="9336" y="11700"/>
            <a:chExt cx="996" cy="307"/>
          </a:xfrm>
        </p:grpSpPr>
        <p:sp>
          <p:nvSpPr>
            <p:cNvPr id="168" name="Freeform 180">
              <a:extLst>
                <a:ext uri="{FF2B5EF4-FFF2-40B4-BE49-F238E27FC236}">
                  <a16:creationId xmlns:a16="http://schemas.microsoft.com/office/drawing/2014/main" id="{4DFB6014-C50B-918A-C336-A6B9E06FA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6" y="11700"/>
              <a:ext cx="996" cy="132"/>
            </a:xfrm>
            <a:custGeom>
              <a:avLst/>
              <a:gdLst>
                <a:gd name="T0" fmla="*/ 0 w 996"/>
                <a:gd name="T1" fmla="*/ 132 h 132"/>
                <a:gd name="T2" fmla="*/ 996 w 996"/>
                <a:gd name="T3" fmla="*/ 13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96" h="132">
                  <a:moveTo>
                    <a:pt x="0" y="132"/>
                  </a:moveTo>
                  <a:cubicBezTo>
                    <a:pt x="497" y="0"/>
                    <a:pt x="506" y="2"/>
                    <a:pt x="996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Freeform 179">
              <a:extLst>
                <a:ext uri="{FF2B5EF4-FFF2-40B4-BE49-F238E27FC236}">
                  <a16:creationId xmlns:a16="http://schemas.microsoft.com/office/drawing/2014/main" id="{A84529E6-6FAA-F73E-A439-EC01060C64E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336" y="11875"/>
              <a:ext cx="996" cy="132"/>
            </a:xfrm>
            <a:custGeom>
              <a:avLst/>
              <a:gdLst>
                <a:gd name="T0" fmla="*/ 0 w 996"/>
                <a:gd name="T1" fmla="*/ 132 h 132"/>
                <a:gd name="T2" fmla="*/ 996 w 996"/>
                <a:gd name="T3" fmla="*/ 13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96" h="132">
                  <a:moveTo>
                    <a:pt x="0" y="132"/>
                  </a:moveTo>
                  <a:cubicBezTo>
                    <a:pt x="497" y="0"/>
                    <a:pt x="506" y="2"/>
                    <a:pt x="996" y="1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70" name="Freeform 177">
            <a:extLst>
              <a:ext uri="{FF2B5EF4-FFF2-40B4-BE49-F238E27FC236}">
                <a16:creationId xmlns:a16="http://schemas.microsoft.com/office/drawing/2014/main" id="{AFB2FA4B-582A-56AA-736C-160AA53DE999}"/>
              </a:ext>
            </a:extLst>
          </p:cNvPr>
          <p:cNvSpPr>
            <a:spLocks/>
          </p:cNvSpPr>
          <p:nvPr/>
        </p:nvSpPr>
        <p:spPr bwMode="auto">
          <a:xfrm flipV="1">
            <a:off x="4868249" y="1126245"/>
            <a:ext cx="644525" cy="144462"/>
          </a:xfrm>
          <a:custGeom>
            <a:avLst/>
            <a:gdLst>
              <a:gd name="T0" fmla="*/ 0 w 1015"/>
              <a:gd name="T1" fmla="*/ 227 h 227"/>
              <a:gd name="T2" fmla="*/ 1015 w 1015"/>
              <a:gd name="T3" fmla="*/ 225 h 2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15" h="227">
                <a:moveTo>
                  <a:pt x="0" y="227"/>
                </a:moveTo>
                <a:cubicBezTo>
                  <a:pt x="390" y="7"/>
                  <a:pt x="613" y="0"/>
                  <a:pt x="1015" y="22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Freeform 176">
            <a:extLst>
              <a:ext uri="{FF2B5EF4-FFF2-40B4-BE49-F238E27FC236}">
                <a16:creationId xmlns:a16="http://schemas.microsoft.com/office/drawing/2014/main" id="{C9A176F0-9457-10F1-E453-D185865F01E0}"/>
              </a:ext>
            </a:extLst>
          </p:cNvPr>
          <p:cNvSpPr>
            <a:spLocks/>
          </p:cNvSpPr>
          <p:nvPr/>
        </p:nvSpPr>
        <p:spPr bwMode="auto">
          <a:xfrm flipV="1">
            <a:off x="4857136" y="1137357"/>
            <a:ext cx="668338" cy="230188"/>
          </a:xfrm>
          <a:custGeom>
            <a:avLst/>
            <a:gdLst>
              <a:gd name="T0" fmla="*/ 0 w 1051"/>
              <a:gd name="T1" fmla="*/ 364 h 364"/>
              <a:gd name="T2" fmla="*/ 1051 w 1051"/>
              <a:gd name="T3" fmla="*/ 361 h 3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51" h="364">
                <a:moveTo>
                  <a:pt x="0" y="364"/>
                </a:moveTo>
                <a:cubicBezTo>
                  <a:pt x="364" y="0"/>
                  <a:pt x="684" y="5"/>
                  <a:pt x="1051" y="36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Freeform 175">
            <a:extLst>
              <a:ext uri="{FF2B5EF4-FFF2-40B4-BE49-F238E27FC236}">
                <a16:creationId xmlns:a16="http://schemas.microsoft.com/office/drawing/2014/main" id="{C43A6B12-42E9-DD2E-1BFD-0F0F13A5C0BC}"/>
              </a:ext>
            </a:extLst>
          </p:cNvPr>
          <p:cNvSpPr>
            <a:spLocks/>
          </p:cNvSpPr>
          <p:nvPr/>
        </p:nvSpPr>
        <p:spPr bwMode="auto">
          <a:xfrm flipV="1">
            <a:off x="4847611" y="1146882"/>
            <a:ext cx="685800" cy="368300"/>
          </a:xfrm>
          <a:custGeom>
            <a:avLst/>
            <a:gdLst>
              <a:gd name="T0" fmla="*/ 0 w 1080"/>
              <a:gd name="T1" fmla="*/ 581 h 581"/>
              <a:gd name="T2" fmla="*/ 1080 w 1080"/>
              <a:gd name="T3" fmla="*/ 581 h 58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80" h="581">
                <a:moveTo>
                  <a:pt x="0" y="581"/>
                </a:moveTo>
                <a:cubicBezTo>
                  <a:pt x="300" y="58"/>
                  <a:pt x="750" y="0"/>
                  <a:pt x="1080" y="581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Freeform 174">
            <a:extLst>
              <a:ext uri="{FF2B5EF4-FFF2-40B4-BE49-F238E27FC236}">
                <a16:creationId xmlns:a16="http://schemas.microsoft.com/office/drawing/2014/main" id="{5A3A1153-AEBF-5E98-6AAC-D9385ACF0AB6}"/>
              </a:ext>
            </a:extLst>
          </p:cNvPr>
          <p:cNvSpPr>
            <a:spLocks/>
          </p:cNvSpPr>
          <p:nvPr/>
        </p:nvSpPr>
        <p:spPr bwMode="auto">
          <a:xfrm flipV="1">
            <a:off x="4831736" y="1156407"/>
            <a:ext cx="715963" cy="473075"/>
          </a:xfrm>
          <a:custGeom>
            <a:avLst/>
            <a:gdLst>
              <a:gd name="T0" fmla="*/ 0 w 1128"/>
              <a:gd name="T1" fmla="*/ 746 h 746"/>
              <a:gd name="T2" fmla="*/ 1128 w 1128"/>
              <a:gd name="T3" fmla="*/ 746 h 7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28" h="746">
                <a:moveTo>
                  <a:pt x="0" y="746"/>
                </a:moveTo>
                <a:cubicBezTo>
                  <a:pt x="198" y="3"/>
                  <a:pt x="930" y="0"/>
                  <a:pt x="1128" y="746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Line 173">
            <a:extLst>
              <a:ext uri="{FF2B5EF4-FFF2-40B4-BE49-F238E27FC236}">
                <a16:creationId xmlns:a16="http://schemas.microsoft.com/office/drawing/2014/main" id="{CF971BC3-70E1-32FD-7822-CB8BC4A71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8924" y="680157"/>
            <a:ext cx="460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Line 172">
            <a:extLst>
              <a:ext uri="{FF2B5EF4-FFF2-40B4-BE49-F238E27FC236}">
                <a16:creationId xmlns:a16="http://schemas.microsoft.com/office/drawing/2014/main" id="{92FC81DA-B085-94EC-99E4-D170D27E6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7336" y="781757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Line 171">
            <a:extLst>
              <a:ext uri="{FF2B5EF4-FFF2-40B4-BE49-F238E27FC236}">
                <a16:creationId xmlns:a16="http://schemas.microsoft.com/office/drawing/2014/main" id="{3C357732-4AFC-7491-06D5-FBEA1EACF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881770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Line 170">
            <a:extLst>
              <a:ext uri="{FF2B5EF4-FFF2-40B4-BE49-F238E27FC236}">
                <a16:creationId xmlns:a16="http://schemas.microsoft.com/office/drawing/2014/main" id="{AFCE2D32-1261-F16C-33AF-BE8155663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957970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Line 169">
            <a:extLst>
              <a:ext uri="{FF2B5EF4-FFF2-40B4-BE49-F238E27FC236}">
                <a16:creationId xmlns:a16="http://schemas.microsoft.com/office/drawing/2014/main" id="{E5B3648A-58DD-B740-F5C0-B6C5DC554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027820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Line 168">
            <a:extLst>
              <a:ext uri="{FF2B5EF4-FFF2-40B4-BE49-F238E27FC236}">
                <a16:creationId xmlns:a16="http://schemas.microsoft.com/office/drawing/2014/main" id="{6163DC6D-6C7D-D0F9-23F7-BF9EE5F7D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096082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Line 167">
            <a:extLst>
              <a:ext uri="{FF2B5EF4-FFF2-40B4-BE49-F238E27FC236}">
                <a16:creationId xmlns:a16="http://schemas.microsoft.com/office/drawing/2014/main" id="{33CD80E4-2C91-5D67-E0C7-A0012676E9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161170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Line 166">
            <a:extLst>
              <a:ext uri="{FF2B5EF4-FFF2-40B4-BE49-F238E27FC236}">
                <a16:creationId xmlns:a16="http://schemas.microsoft.com/office/drawing/2014/main" id="{CBCE5364-260A-D837-1983-57E2322D8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232607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Line 165">
            <a:extLst>
              <a:ext uri="{FF2B5EF4-FFF2-40B4-BE49-F238E27FC236}">
                <a16:creationId xmlns:a16="http://schemas.microsoft.com/office/drawing/2014/main" id="{E38A011B-D417-DD44-207F-C32A658603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307220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3" name="Line 164">
            <a:extLst>
              <a:ext uri="{FF2B5EF4-FFF2-40B4-BE49-F238E27FC236}">
                <a16:creationId xmlns:a16="http://schemas.microsoft.com/office/drawing/2014/main" id="{901AF9C2-2CB3-F23B-534F-F8DC38622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408820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4" name="Line 163">
            <a:extLst>
              <a:ext uri="{FF2B5EF4-FFF2-40B4-BE49-F238E27FC236}">
                <a16:creationId xmlns:a16="http://schemas.microsoft.com/office/drawing/2014/main" id="{757FF918-BE75-EDE5-AB78-9C03ED917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749" y="1508832"/>
            <a:ext cx="47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5" name="Group 149">
            <a:extLst>
              <a:ext uri="{FF2B5EF4-FFF2-40B4-BE49-F238E27FC236}">
                <a16:creationId xmlns:a16="http://schemas.microsoft.com/office/drawing/2014/main" id="{66B06653-F232-4B87-256E-7E02D07E2FD2}"/>
              </a:ext>
            </a:extLst>
          </p:cNvPr>
          <p:cNvGrpSpPr>
            <a:grpSpLocks/>
          </p:cNvGrpSpPr>
          <p:nvPr/>
        </p:nvGrpSpPr>
        <p:grpSpPr bwMode="auto">
          <a:xfrm>
            <a:off x="4538049" y="734132"/>
            <a:ext cx="339725" cy="723900"/>
            <a:chOff x="8808" y="11284"/>
            <a:chExt cx="534" cy="1141"/>
          </a:xfrm>
        </p:grpSpPr>
        <p:sp>
          <p:nvSpPr>
            <p:cNvPr id="186" name="Line 162">
              <a:extLst>
                <a:ext uri="{FF2B5EF4-FFF2-40B4-BE49-F238E27FC236}">
                  <a16:creationId xmlns:a16="http://schemas.microsoft.com/office/drawing/2014/main" id="{0D5A002B-2E01-5A6C-86BE-45529E53A2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16" y="11284"/>
              <a:ext cx="26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7" name="Line 161">
              <a:extLst>
                <a:ext uri="{FF2B5EF4-FFF2-40B4-BE49-F238E27FC236}">
                  <a16:creationId xmlns:a16="http://schemas.microsoft.com/office/drawing/2014/main" id="{F0D0EBFB-2737-E4F2-AB77-50EA7C9C0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86" y="11346"/>
              <a:ext cx="4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8" name="Line 160">
              <a:extLst>
                <a:ext uri="{FF2B5EF4-FFF2-40B4-BE49-F238E27FC236}">
                  <a16:creationId xmlns:a16="http://schemas.microsoft.com/office/drawing/2014/main" id="{7444A50D-F234-30DD-8EF8-C0125E25D1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060" y="11429"/>
              <a:ext cx="20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9" name="Line 159">
              <a:extLst>
                <a:ext uri="{FF2B5EF4-FFF2-40B4-BE49-F238E27FC236}">
                  <a16:creationId xmlns:a16="http://schemas.microsoft.com/office/drawing/2014/main" id="{35F56BD9-DA79-78C3-3C4E-2C01DE2D2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964" y="11511"/>
              <a:ext cx="49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0" name="Line 158">
              <a:extLst>
                <a:ext uri="{FF2B5EF4-FFF2-40B4-BE49-F238E27FC236}">
                  <a16:creationId xmlns:a16="http://schemas.microsoft.com/office/drawing/2014/main" id="{6B45DF1C-552B-20D9-1031-D107586EA7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80" y="11619"/>
              <a:ext cx="71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1" name="Line 157">
              <a:extLst>
                <a:ext uri="{FF2B5EF4-FFF2-40B4-BE49-F238E27FC236}">
                  <a16:creationId xmlns:a16="http://schemas.microsoft.com/office/drawing/2014/main" id="{96A3D585-6CCF-5AAA-4597-E3392477BE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28" y="11727"/>
              <a:ext cx="86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2" name="Line 156">
              <a:extLst>
                <a:ext uri="{FF2B5EF4-FFF2-40B4-BE49-F238E27FC236}">
                  <a16:creationId xmlns:a16="http://schemas.microsoft.com/office/drawing/2014/main" id="{A6AA8E4F-9841-4AFF-E47E-8D3E9DBAE0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08" y="11854"/>
              <a:ext cx="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3" name="Line 155">
              <a:extLst>
                <a:ext uri="{FF2B5EF4-FFF2-40B4-BE49-F238E27FC236}">
                  <a16:creationId xmlns:a16="http://schemas.microsoft.com/office/drawing/2014/main" id="{B1562D15-B345-9036-814B-5AC01CDFC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16" y="12360"/>
              <a:ext cx="26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4" name="Line 154">
              <a:extLst>
                <a:ext uri="{FF2B5EF4-FFF2-40B4-BE49-F238E27FC236}">
                  <a16:creationId xmlns:a16="http://schemas.microsoft.com/office/drawing/2014/main" id="{B8272C2D-DDD3-4541-C59F-ECA1C30B4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86" y="12283"/>
              <a:ext cx="4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5" name="Line 153">
              <a:extLst>
                <a:ext uri="{FF2B5EF4-FFF2-40B4-BE49-F238E27FC236}">
                  <a16:creationId xmlns:a16="http://schemas.microsoft.com/office/drawing/2014/main" id="{7D7FAD76-B405-516B-4ED5-B1B657D83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60" y="12200"/>
              <a:ext cx="20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6" name="Line 152">
              <a:extLst>
                <a:ext uri="{FF2B5EF4-FFF2-40B4-BE49-F238E27FC236}">
                  <a16:creationId xmlns:a16="http://schemas.microsoft.com/office/drawing/2014/main" id="{B9EB144F-3E7D-72C0-51B4-2F4E6F76A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4" y="12118"/>
              <a:ext cx="49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7" name="Line 151">
              <a:extLst>
                <a:ext uri="{FF2B5EF4-FFF2-40B4-BE49-F238E27FC236}">
                  <a16:creationId xmlns:a16="http://schemas.microsoft.com/office/drawing/2014/main" id="{16B1B06D-58D9-D993-46C3-69728A6B22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80" y="12032"/>
              <a:ext cx="71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8" name="Line 150">
              <a:extLst>
                <a:ext uri="{FF2B5EF4-FFF2-40B4-BE49-F238E27FC236}">
                  <a16:creationId xmlns:a16="http://schemas.microsoft.com/office/drawing/2014/main" id="{66F76DE2-2111-D2AE-A98C-44ACA1E240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28" y="11951"/>
              <a:ext cx="86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99" name="Group 141">
            <a:extLst>
              <a:ext uri="{FF2B5EF4-FFF2-40B4-BE49-F238E27FC236}">
                <a16:creationId xmlns:a16="http://schemas.microsoft.com/office/drawing/2014/main" id="{A07213A0-DD35-D095-A6A6-A33D25304625}"/>
              </a:ext>
            </a:extLst>
          </p:cNvPr>
          <p:cNvGrpSpPr>
            <a:grpSpLocks/>
          </p:cNvGrpSpPr>
          <p:nvPr/>
        </p:nvGrpSpPr>
        <p:grpSpPr bwMode="auto">
          <a:xfrm>
            <a:off x="5500074" y="1096082"/>
            <a:ext cx="360362" cy="368300"/>
            <a:chOff x="10322" y="11854"/>
            <a:chExt cx="568" cy="581"/>
          </a:xfrm>
        </p:grpSpPr>
        <p:sp>
          <p:nvSpPr>
            <p:cNvPr id="200" name="Line 148">
              <a:extLst>
                <a:ext uri="{FF2B5EF4-FFF2-40B4-BE49-F238E27FC236}">
                  <a16:creationId xmlns:a16="http://schemas.microsoft.com/office/drawing/2014/main" id="{1D408605-9478-FF13-BD9A-3D261F0F62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805" y="11854"/>
              <a:ext cx="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1" name="Line 147">
              <a:extLst>
                <a:ext uri="{FF2B5EF4-FFF2-40B4-BE49-F238E27FC236}">
                  <a16:creationId xmlns:a16="http://schemas.microsoft.com/office/drawing/2014/main" id="{C960B615-B028-7515-36C4-E1607198AC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0322" y="12370"/>
              <a:ext cx="27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2" name="Line 146">
              <a:extLst>
                <a:ext uri="{FF2B5EF4-FFF2-40B4-BE49-F238E27FC236}">
                  <a16:creationId xmlns:a16="http://schemas.microsoft.com/office/drawing/2014/main" id="{03B640ED-500C-D1AA-2428-F561242A30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0478" y="12301"/>
              <a:ext cx="4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3" name="Line 145">
              <a:extLst>
                <a:ext uri="{FF2B5EF4-FFF2-40B4-BE49-F238E27FC236}">
                  <a16:creationId xmlns:a16="http://schemas.microsoft.com/office/drawing/2014/main" id="{364AA75C-BD83-81AD-34A3-F049BCAC680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10591" y="12216"/>
              <a:ext cx="20" cy="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4" name="Line 144">
              <a:extLst>
                <a:ext uri="{FF2B5EF4-FFF2-40B4-BE49-F238E27FC236}">
                  <a16:creationId xmlns:a16="http://schemas.microsoft.com/office/drawing/2014/main" id="{EBD0D24B-6570-8DEF-7153-BA22D77864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10676" y="12150"/>
              <a:ext cx="36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5" name="Line 143">
              <a:extLst>
                <a:ext uri="{FF2B5EF4-FFF2-40B4-BE49-F238E27FC236}">
                  <a16:creationId xmlns:a16="http://schemas.microsoft.com/office/drawing/2014/main" id="{BEE3EDEB-C2AA-3E11-25BD-E0F378AD40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10746" y="12054"/>
              <a:ext cx="6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6" name="Line 142">
              <a:extLst>
                <a:ext uri="{FF2B5EF4-FFF2-40B4-BE49-F238E27FC236}">
                  <a16:creationId xmlns:a16="http://schemas.microsoft.com/office/drawing/2014/main" id="{823B00BE-895D-2589-B0CA-3E9AC534D4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10789" y="11962"/>
              <a:ext cx="74" cy="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07" name="Line 140">
            <a:extLst>
              <a:ext uri="{FF2B5EF4-FFF2-40B4-BE49-F238E27FC236}">
                <a16:creationId xmlns:a16="http://schemas.microsoft.com/office/drawing/2014/main" id="{C4F339F5-862D-3408-6FEB-E5377FF5B65A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501661" y="726195"/>
            <a:ext cx="17463" cy="41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Line 139">
            <a:extLst>
              <a:ext uri="{FF2B5EF4-FFF2-40B4-BE49-F238E27FC236}">
                <a16:creationId xmlns:a16="http://schemas.microsoft.com/office/drawing/2014/main" id="{AD414F3B-4607-D87E-1955-1A95C765DCA5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601674" y="761120"/>
            <a:ext cx="1587" cy="5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Line 138">
            <a:extLst>
              <a:ext uri="{FF2B5EF4-FFF2-40B4-BE49-F238E27FC236}">
                <a16:creationId xmlns:a16="http://schemas.microsoft.com/office/drawing/2014/main" id="{B09DABC9-D2A1-8AC3-8BEE-AF5DE29E943A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673111" y="815095"/>
            <a:ext cx="12700" cy="5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Line 137">
            <a:extLst>
              <a:ext uri="{FF2B5EF4-FFF2-40B4-BE49-F238E27FC236}">
                <a16:creationId xmlns:a16="http://schemas.microsoft.com/office/drawing/2014/main" id="{92E9FC40-AFA0-6B9D-DE93-2A28C63EBD49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727086" y="870657"/>
            <a:ext cx="22225" cy="36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Line 136">
            <a:extLst>
              <a:ext uri="{FF2B5EF4-FFF2-40B4-BE49-F238E27FC236}">
                <a16:creationId xmlns:a16="http://schemas.microsoft.com/office/drawing/2014/main" id="{A0175EC2-68A6-2016-BE25-691FF1170DB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771536" y="937332"/>
            <a:ext cx="38100" cy="31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Line 135">
            <a:extLst>
              <a:ext uri="{FF2B5EF4-FFF2-40B4-BE49-F238E27FC236}">
                <a16:creationId xmlns:a16="http://schemas.microsoft.com/office/drawing/2014/main" id="{4D4A5F27-0BA8-8915-9DCC-12F1B85C7797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798524" y="1010357"/>
            <a:ext cx="47625" cy="15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13" name="Group 132">
            <a:extLst>
              <a:ext uri="{FF2B5EF4-FFF2-40B4-BE49-F238E27FC236}">
                <a16:creationId xmlns:a16="http://schemas.microsoft.com/office/drawing/2014/main" id="{623AD958-8349-ACE3-960D-6BB05010917D}"/>
              </a:ext>
            </a:extLst>
          </p:cNvPr>
          <p:cNvGrpSpPr>
            <a:grpSpLocks/>
          </p:cNvGrpSpPr>
          <p:nvPr/>
        </p:nvGrpSpPr>
        <p:grpSpPr bwMode="auto">
          <a:xfrm>
            <a:off x="5509599" y="1042107"/>
            <a:ext cx="107950" cy="107950"/>
            <a:chOff x="10547" y="11840"/>
            <a:chExt cx="143" cy="143"/>
          </a:xfrm>
        </p:grpSpPr>
        <p:sp>
          <p:nvSpPr>
            <p:cNvPr id="214" name="Oval 134">
              <a:extLst>
                <a:ext uri="{FF2B5EF4-FFF2-40B4-BE49-F238E27FC236}">
                  <a16:creationId xmlns:a16="http://schemas.microsoft.com/office/drawing/2014/main" id="{B9D3448D-4731-7DD4-1D3F-2C27CD9C7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7" y="11840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5" name="AutoShape 133">
              <a:extLst>
                <a:ext uri="{FF2B5EF4-FFF2-40B4-BE49-F238E27FC236}">
                  <a16:creationId xmlns:a16="http://schemas.microsoft.com/office/drawing/2014/main" id="{F38E14C9-0AC9-CBAA-E306-790E59ED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0620" y="11873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16" name="Group 128">
            <a:extLst>
              <a:ext uri="{FF2B5EF4-FFF2-40B4-BE49-F238E27FC236}">
                <a16:creationId xmlns:a16="http://schemas.microsoft.com/office/drawing/2014/main" id="{F6CBC7F7-22D2-91E3-F2FE-5BA2DEDA9515}"/>
              </a:ext>
            </a:extLst>
          </p:cNvPr>
          <p:cNvGrpSpPr>
            <a:grpSpLocks/>
          </p:cNvGrpSpPr>
          <p:nvPr/>
        </p:nvGrpSpPr>
        <p:grpSpPr bwMode="auto">
          <a:xfrm>
            <a:off x="4763474" y="1043695"/>
            <a:ext cx="103187" cy="103187"/>
            <a:chOff x="10956" y="11851"/>
            <a:chExt cx="143" cy="143"/>
          </a:xfrm>
        </p:grpSpPr>
        <p:sp>
          <p:nvSpPr>
            <p:cNvPr id="217" name="Oval 131">
              <a:extLst>
                <a:ext uri="{FF2B5EF4-FFF2-40B4-BE49-F238E27FC236}">
                  <a16:creationId xmlns:a16="http://schemas.microsoft.com/office/drawing/2014/main" id="{BE638B10-FBAE-6406-5175-CE4A140A7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6" y="11851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8" name="AutoShape 130">
              <a:extLst>
                <a:ext uri="{FF2B5EF4-FFF2-40B4-BE49-F238E27FC236}">
                  <a16:creationId xmlns:a16="http://schemas.microsoft.com/office/drawing/2014/main" id="{054704AF-BC73-3842-DD9B-CF2E11CA5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28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9" name="AutoShape 129">
              <a:extLst>
                <a:ext uri="{FF2B5EF4-FFF2-40B4-BE49-F238E27FC236}">
                  <a16:creationId xmlns:a16="http://schemas.microsoft.com/office/drawing/2014/main" id="{5306B693-97F9-820C-FBFB-14986FFD22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029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20" name="Rectangle 216">
            <a:extLst>
              <a:ext uri="{FF2B5EF4-FFF2-40B4-BE49-F238E27FC236}">
                <a16:creationId xmlns:a16="http://schemas.microsoft.com/office/drawing/2014/main" id="{126D63E0-6AD3-9DA8-4264-E390739AE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761" y="927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2AC22EC6-0AB8-BAF1-418E-06B7E52CD8CE}"/>
              </a:ext>
            </a:extLst>
          </p:cNvPr>
          <p:cNvGrpSpPr>
            <a:grpSpLocks/>
          </p:cNvGrpSpPr>
          <p:nvPr/>
        </p:nvGrpSpPr>
        <p:grpSpPr bwMode="auto">
          <a:xfrm>
            <a:off x="6067638" y="2038874"/>
            <a:ext cx="1057275" cy="1438275"/>
            <a:chOff x="13554" y="10710"/>
            <a:chExt cx="1664" cy="2266"/>
          </a:xfrm>
        </p:grpSpPr>
        <p:sp>
          <p:nvSpPr>
            <p:cNvPr id="224" name="Line 270">
              <a:extLst>
                <a:ext uri="{FF2B5EF4-FFF2-40B4-BE49-F238E27FC236}">
                  <a16:creationId xmlns:a16="http://schemas.microsoft.com/office/drawing/2014/main" id="{EEE94451-887C-2DFA-A602-06B2386A7D2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4088" y="11842"/>
              <a:ext cx="113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" name="Oval 269">
              <a:extLst>
                <a:ext uri="{FF2B5EF4-FFF2-40B4-BE49-F238E27FC236}">
                  <a16:creationId xmlns:a16="http://schemas.microsoft.com/office/drawing/2014/main" id="{E52033D7-FF7F-5BFD-365B-792109F21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5" y="11752"/>
              <a:ext cx="181" cy="1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6" name="Freeform 268">
              <a:extLst>
                <a:ext uri="{FF2B5EF4-FFF2-40B4-BE49-F238E27FC236}">
                  <a16:creationId xmlns:a16="http://schemas.microsoft.com/office/drawing/2014/main" id="{C7065554-2795-A457-51AF-7B8F3A15B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7" y="11676"/>
              <a:ext cx="996" cy="141"/>
            </a:xfrm>
            <a:custGeom>
              <a:avLst/>
              <a:gdLst>
                <a:gd name="T0" fmla="*/ 0 w 1650"/>
                <a:gd name="T1" fmla="*/ 234 h 234"/>
                <a:gd name="T2" fmla="*/ 1650 w 1650"/>
                <a:gd name="T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0" h="234">
                  <a:moveTo>
                    <a:pt x="0" y="234"/>
                  </a:moveTo>
                  <a:cubicBezTo>
                    <a:pt x="888" y="0"/>
                    <a:pt x="1224" y="24"/>
                    <a:pt x="165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7" name="Freeform 267">
              <a:extLst>
                <a:ext uri="{FF2B5EF4-FFF2-40B4-BE49-F238E27FC236}">
                  <a16:creationId xmlns:a16="http://schemas.microsoft.com/office/drawing/2014/main" id="{A5B97994-E5C7-547E-E8E8-63E5E0F9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" y="11474"/>
              <a:ext cx="964" cy="322"/>
            </a:xfrm>
            <a:custGeom>
              <a:avLst/>
              <a:gdLst>
                <a:gd name="T0" fmla="*/ 0 w 1596"/>
                <a:gd name="T1" fmla="*/ 534 h 534"/>
                <a:gd name="T2" fmla="*/ 1596 w 1596"/>
                <a:gd name="T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96" h="534">
                  <a:moveTo>
                    <a:pt x="0" y="534"/>
                  </a:moveTo>
                  <a:cubicBezTo>
                    <a:pt x="810" y="54"/>
                    <a:pt x="1170" y="24"/>
                    <a:pt x="15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8" name="Freeform 266">
              <a:extLst>
                <a:ext uri="{FF2B5EF4-FFF2-40B4-BE49-F238E27FC236}">
                  <a16:creationId xmlns:a16="http://schemas.microsoft.com/office/drawing/2014/main" id="{3FCACCAB-608F-4E82-AA46-858C44B2D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2" y="11300"/>
              <a:ext cx="898" cy="474"/>
            </a:xfrm>
            <a:custGeom>
              <a:avLst/>
              <a:gdLst>
                <a:gd name="T0" fmla="*/ 0 w 1488"/>
                <a:gd name="T1" fmla="*/ 786 h 786"/>
                <a:gd name="T2" fmla="*/ 1488 w 1488"/>
                <a:gd name="T3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8" h="786">
                  <a:moveTo>
                    <a:pt x="0" y="786"/>
                  </a:moveTo>
                  <a:cubicBezTo>
                    <a:pt x="690" y="84"/>
                    <a:pt x="1038" y="84"/>
                    <a:pt x="148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9" name="Freeform 265">
              <a:extLst>
                <a:ext uri="{FF2B5EF4-FFF2-40B4-BE49-F238E27FC236}">
                  <a16:creationId xmlns:a16="http://schemas.microsoft.com/office/drawing/2014/main" id="{ABA8AB98-8797-42D8-3A64-988965B20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7" y="11148"/>
              <a:ext cx="753" cy="612"/>
            </a:xfrm>
            <a:custGeom>
              <a:avLst/>
              <a:gdLst>
                <a:gd name="T0" fmla="*/ 0 w 1248"/>
                <a:gd name="T1" fmla="*/ 1014 h 1014"/>
                <a:gd name="T2" fmla="*/ 1248 w 1248"/>
                <a:gd name="T3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48" h="1014">
                  <a:moveTo>
                    <a:pt x="0" y="1014"/>
                  </a:moveTo>
                  <a:cubicBezTo>
                    <a:pt x="486" y="126"/>
                    <a:pt x="1026" y="66"/>
                    <a:pt x="12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0" name="Freeform 264">
              <a:extLst>
                <a:ext uri="{FF2B5EF4-FFF2-40B4-BE49-F238E27FC236}">
                  <a16:creationId xmlns:a16="http://schemas.microsoft.com/office/drawing/2014/main" id="{ED890283-55E9-BC67-F147-9423ABA72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2" y="11014"/>
              <a:ext cx="572" cy="738"/>
            </a:xfrm>
            <a:custGeom>
              <a:avLst/>
              <a:gdLst>
                <a:gd name="T0" fmla="*/ 0 w 948"/>
                <a:gd name="T1" fmla="*/ 1224 h 1224"/>
                <a:gd name="T2" fmla="*/ 948 w 948"/>
                <a:gd name="T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8" h="1224">
                  <a:moveTo>
                    <a:pt x="0" y="1224"/>
                  </a:moveTo>
                  <a:cubicBezTo>
                    <a:pt x="240" y="348"/>
                    <a:pt x="672" y="162"/>
                    <a:pt x="9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1" name="Freeform 263">
              <a:extLst>
                <a:ext uri="{FF2B5EF4-FFF2-40B4-BE49-F238E27FC236}">
                  <a16:creationId xmlns:a16="http://schemas.microsoft.com/office/drawing/2014/main" id="{9ADA1A7C-FB73-6985-6D28-ECFA208E9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6" y="10916"/>
              <a:ext cx="428" cy="836"/>
            </a:xfrm>
            <a:custGeom>
              <a:avLst/>
              <a:gdLst>
                <a:gd name="T0" fmla="*/ 0 w 708"/>
                <a:gd name="T1" fmla="*/ 1386 h 1386"/>
                <a:gd name="T2" fmla="*/ 708 w 708"/>
                <a:gd name="T3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8" h="1386">
                  <a:moveTo>
                    <a:pt x="0" y="1386"/>
                  </a:moveTo>
                  <a:cubicBezTo>
                    <a:pt x="0" y="564"/>
                    <a:pt x="432" y="216"/>
                    <a:pt x="7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2" name="Freeform 262">
              <a:extLst>
                <a:ext uri="{FF2B5EF4-FFF2-40B4-BE49-F238E27FC236}">
                  <a16:creationId xmlns:a16="http://schemas.microsoft.com/office/drawing/2014/main" id="{289CEFA6-D4EC-7516-70F3-4F42DE57A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0" y="10837"/>
              <a:ext cx="337" cy="915"/>
            </a:xfrm>
            <a:custGeom>
              <a:avLst/>
              <a:gdLst>
                <a:gd name="T0" fmla="*/ 156 w 558"/>
                <a:gd name="T1" fmla="*/ 1518 h 1518"/>
                <a:gd name="T2" fmla="*/ 558 w 558"/>
                <a:gd name="T3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8" h="1518">
                  <a:moveTo>
                    <a:pt x="156" y="1518"/>
                  </a:moveTo>
                  <a:cubicBezTo>
                    <a:pt x="0" y="936"/>
                    <a:pt x="180" y="426"/>
                    <a:pt x="55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3" name="Freeform 261">
              <a:extLst>
                <a:ext uri="{FF2B5EF4-FFF2-40B4-BE49-F238E27FC236}">
                  <a16:creationId xmlns:a16="http://schemas.microsoft.com/office/drawing/2014/main" id="{D1F337C6-5243-072E-083B-173B53120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1" y="10779"/>
              <a:ext cx="235" cy="977"/>
            </a:xfrm>
            <a:custGeom>
              <a:avLst/>
              <a:gdLst>
                <a:gd name="T0" fmla="*/ 306 w 390"/>
                <a:gd name="T1" fmla="*/ 1620 h 1620"/>
                <a:gd name="T2" fmla="*/ 390 w 390"/>
                <a:gd name="T3" fmla="*/ 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0" h="1620">
                  <a:moveTo>
                    <a:pt x="306" y="1620"/>
                  </a:moveTo>
                  <a:cubicBezTo>
                    <a:pt x="0" y="1074"/>
                    <a:pt x="270" y="288"/>
                    <a:pt x="39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4" name="Freeform 260">
              <a:extLst>
                <a:ext uri="{FF2B5EF4-FFF2-40B4-BE49-F238E27FC236}">
                  <a16:creationId xmlns:a16="http://schemas.microsoft.com/office/drawing/2014/main" id="{11AD841F-ACF0-658F-D7E5-D1E6855CC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0" y="10735"/>
              <a:ext cx="214" cy="1035"/>
            </a:xfrm>
            <a:custGeom>
              <a:avLst/>
              <a:gdLst>
                <a:gd name="T0" fmla="*/ 354 w 354"/>
                <a:gd name="T1" fmla="*/ 1716 h 1716"/>
                <a:gd name="T2" fmla="*/ 144 w 354"/>
                <a:gd name="T3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4" h="1716">
                  <a:moveTo>
                    <a:pt x="354" y="1716"/>
                  </a:moveTo>
                  <a:cubicBezTo>
                    <a:pt x="12" y="1380"/>
                    <a:pt x="0" y="708"/>
                    <a:pt x="14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5" name="Freeform 259">
              <a:extLst>
                <a:ext uri="{FF2B5EF4-FFF2-40B4-BE49-F238E27FC236}">
                  <a16:creationId xmlns:a16="http://schemas.microsoft.com/office/drawing/2014/main" id="{68F51EDE-B986-EAF3-34D3-7BAFC17BC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8" y="10714"/>
              <a:ext cx="311" cy="1075"/>
            </a:xfrm>
            <a:custGeom>
              <a:avLst/>
              <a:gdLst>
                <a:gd name="T0" fmla="*/ 516 w 516"/>
                <a:gd name="T1" fmla="*/ 1782 h 1782"/>
                <a:gd name="T2" fmla="*/ 54 w 516"/>
                <a:gd name="T3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6" h="1782">
                  <a:moveTo>
                    <a:pt x="516" y="1782"/>
                  </a:moveTo>
                  <a:cubicBezTo>
                    <a:pt x="6" y="1494"/>
                    <a:pt x="0" y="738"/>
                    <a:pt x="5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6" name="Freeform 258">
              <a:extLst>
                <a:ext uri="{FF2B5EF4-FFF2-40B4-BE49-F238E27FC236}">
                  <a16:creationId xmlns:a16="http://schemas.microsoft.com/office/drawing/2014/main" id="{0B3DE514-E0D3-2A90-C416-4E2F4720D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4" y="10710"/>
              <a:ext cx="435" cy="1104"/>
            </a:xfrm>
            <a:custGeom>
              <a:avLst/>
              <a:gdLst>
                <a:gd name="T0" fmla="*/ 720 w 720"/>
                <a:gd name="T1" fmla="*/ 1830 h 1830"/>
                <a:gd name="T2" fmla="*/ 18 w 720"/>
                <a:gd name="T3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830">
                  <a:moveTo>
                    <a:pt x="720" y="1830"/>
                  </a:moveTo>
                  <a:cubicBezTo>
                    <a:pt x="132" y="1674"/>
                    <a:pt x="0" y="822"/>
                    <a:pt x="1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7" name="Line 257">
              <a:extLst>
                <a:ext uri="{FF2B5EF4-FFF2-40B4-BE49-F238E27FC236}">
                  <a16:creationId xmlns:a16="http://schemas.microsoft.com/office/drawing/2014/main" id="{1C5F3E3D-93FF-8441-8F6F-EEA44CFCD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4" y="11842"/>
              <a:ext cx="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8" name="Line 256">
              <a:extLst>
                <a:ext uri="{FF2B5EF4-FFF2-40B4-BE49-F238E27FC236}">
                  <a16:creationId xmlns:a16="http://schemas.microsoft.com/office/drawing/2014/main" id="{3823B5C8-BDDD-DB70-F095-4F86E0F50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29" y="11698"/>
              <a:ext cx="80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9" name="Line 255">
              <a:extLst>
                <a:ext uri="{FF2B5EF4-FFF2-40B4-BE49-F238E27FC236}">
                  <a16:creationId xmlns:a16="http://schemas.microsoft.com/office/drawing/2014/main" id="{51B62D53-F893-AA8B-8B6D-D5A6C93AB1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76" y="11530"/>
              <a:ext cx="73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0" name="Line 254">
              <a:extLst>
                <a:ext uri="{FF2B5EF4-FFF2-40B4-BE49-F238E27FC236}">
                  <a16:creationId xmlns:a16="http://schemas.microsoft.com/office/drawing/2014/main" id="{B4DC56EA-CC71-06F3-1675-D080F9CD1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00" y="11393"/>
              <a:ext cx="70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1" name="Line 253">
              <a:extLst>
                <a:ext uri="{FF2B5EF4-FFF2-40B4-BE49-F238E27FC236}">
                  <a16:creationId xmlns:a16="http://schemas.microsoft.com/office/drawing/2014/main" id="{AFF252C7-1D29-CC2A-C612-3ED8155032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09" y="11274"/>
              <a:ext cx="55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2" name="Line 252">
              <a:extLst>
                <a:ext uri="{FF2B5EF4-FFF2-40B4-BE49-F238E27FC236}">
                  <a16:creationId xmlns:a16="http://schemas.microsoft.com/office/drawing/2014/main" id="{A21AC6B3-AF67-566E-62A9-D2F60FFBEC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5" y="11161"/>
              <a:ext cx="60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3" name="Line 251">
              <a:extLst>
                <a:ext uri="{FF2B5EF4-FFF2-40B4-BE49-F238E27FC236}">
                  <a16:creationId xmlns:a16="http://schemas.microsoft.com/office/drawing/2014/main" id="{6BF81712-356D-BB0F-2E7A-664461F86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1" y="11080"/>
              <a:ext cx="50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4" name="Line 250">
              <a:extLst>
                <a:ext uri="{FF2B5EF4-FFF2-40B4-BE49-F238E27FC236}">
                  <a16:creationId xmlns:a16="http://schemas.microsoft.com/office/drawing/2014/main" id="{B8BC4E84-4A93-2927-22C5-0660E3D1C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3" y="11004"/>
              <a:ext cx="35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5" name="Line 249">
              <a:extLst>
                <a:ext uri="{FF2B5EF4-FFF2-40B4-BE49-F238E27FC236}">
                  <a16:creationId xmlns:a16="http://schemas.microsoft.com/office/drawing/2014/main" id="{19B84D7B-29F2-F86A-2A12-F14D6DD41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06" y="10949"/>
              <a:ext cx="20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6" name="Line 248">
              <a:extLst>
                <a:ext uri="{FF2B5EF4-FFF2-40B4-BE49-F238E27FC236}">
                  <a16:creationId xmlns:a16="http://schemas.microsoft.com/office/drawing/2014/main" id="{7183500F-16B3-4F88-35D3-E57CDFDE55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48" y="10903"/>
              <a:ext cx="13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7" name="Line 247">
              <a:extLst>
                <a:ext uri="{FF2B5EF4-FFF2-40B4-BE49-F238E27FC236}">
                  <a16:creationId xmlns:a16="http://schemas.microsoft.com/office/drawing/2014/main" id="{885E0066-4059-ED60-1511-9C68C9C7A1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08" y="10874"/>
              <a:ext cx="6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8" name="Line 246">
              <a:extLst>
                <a:ext uri="{FF2B5EF4-FFF2-40B4-BE49-F238E27FC236}">
                  <a16:creationId xmlns:a16="http://schemas.microsoft.com/office/drawing/2014/main" id="{C30832BE-4D59-99EE-FD48-41BDDBE9B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64" y="10862"/>
              <a:ext cx="4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9" name="Freeform 245">
              <a:extLst>
                <a:ext uri="{FF2B5EF4-FFF2-40B4-BE49-F238E27FC236}">
                  <a16:creationId xmlns:a16="http://schemas.microsoft.com/office/drawing/2014/main" id="{2AB192DE-F79C-B6F1-BD60-09AABE6D640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77" y="11869"/>
              <a:ext cx="996" cy="141"/>
            </a:xfrm>
            <a:custGeom>
              <a:avLst/>
              <a:gdLst>
                <a:gd name="T0" fmla="*/ 0 w 1650"/>
                <a:gd name="T1" fmla="*/ 234 h 234"/>
                <a:gd name="T2" fmla="*/ 1650 w 1650"/>
                <a:gd name="T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0" h="234">
                  <a:moveTo>
                    <a:pt x="0" y="234"/>
                  </a:moveTo>
                  <a:cubicBezTo>
                    <a:pt x="888" y="0"/>
                    <a:pt x="1224" y="24"/>
                    <a:pt x="165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0" name="Freeform 244">
              <a:extLst>
                <a:ext uri="{FF2B5EF4-FFF2-40B4-BE49-F238E27FC236}">
                  <a16:creationId xmlns:a16="http://schemas.microsoft.com/office/drawing/2014/main" id="{7D8FAF90-AD4D-D065-57DF-EC5898D70D3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73" y="11890"/>
              <a:ext cx="964" cy="322"/>
            </a:xfrm>
            <a:custGeom>
              <a:avLst/>
              <a:gdLst>
                <a:gd name="T0" fmla="*/ 0 w 1596"/>
                <a:gd name="T1" fmla="*/ 534 h 534"/>
                <a:gd name="T2" fmla="*/ 1596 w 1596"/>
                <a:gd name="T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96" h="534">
                  <a:moveTo>
                    <a:pt x="0" y="534"/>
                  </a:moveTo>
                  <a:cubicBezTo>
                    <a:pt x="810" y="54"/>
                    <a:pt x="1170" y="24"/>
                    <a:pt x="15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1" name="Freeform 243">
              <a:extLst>
                <a:ext uri="{FF2B5EF4-FFF2-40B4-BE49-F238E27FC236}">
                  <a16:creationId xmlns:a16="http://schemas.microsoft.com/office/drawing/2014/main" id="{6540539D-3D6B-DD48-5381-6CE44BEBFFD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52" y="11912"/>
              <a:ext cx="898" cy="474"/>
            </a:xfrm>
            <a:custGeom>
              <a:avLst/>
              <a:gdLst>
                <a:gd name="T0" fmla="*/ 0 w 1488"/>
                <a:gd name="T1" fmla="*/ 786 h 786"/>
                <a:gd name="T2" fmla="*/ 1488 w 1488"/>
                <a:gd name="T3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8" h="786">
                  <a:moveTo>
                    <a:pt x="0" y="786"/>
                  </a:moveTo>
                  <a:cubicBezTo>
                    <a:pt x="690" y="84"/>
                    <a:pt x="1038" y="84"/>
                    <a:pt x="148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2" name="Freeform 242">
              <a:extLst>
                <a:ext uri="{FF2B5EF4-FFF2-40B4-BE49-F238E27FC236}">
                  <a16:creationId xmlns:a16="http://schemas.microsoft.com/office/drawing/2014/main" id="{03526A16-0A8A-18DC-C2B8-C6F6B3BFCC4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37" y="11926"/>
              <a:ext cx="753" cy="612"/>
            </a:xfrm>
            <a:custGeom>
              <a:avLst/>
              <a:gdLst>
                <a:gd name="T0" fmla="*/ 0 w 1248"/>
                <a:gd name="T1" fmla="*/ 1014 h 1014"/>
                <a:gd name="T2" fmla="*/ 1248 w 1248"/>
                <a:gd name="T3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48" h="1014">
                  <a:moveTo>
                    <a:pt x="0" y="1014"/>
                  </a:moveTo>
                  <a:cubicBezTo>
                    <a:pt x="486" y="126"/>
                    <a:pt x="1026" y="66"/>
                    <a:pt x="12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3" name="Freeform 241">
              <a:extLst>
                <a:ext uri="{FF2B5EF4-FFF2-40B4-BE49-F238E27FC236}">
                  <a16:creationId xmlns:a16="http://schemas.microsoft.com/office/drawing/2014/main" id="{2A831005-FF47-164E-D197-F05BB927A6C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12" y="11934"/>
              <a:ext cx="572" cy="738"/>
            </a:xfrm>
            <a:custGeom>
              <a:avLst/>
              <a:gdLst>
                <a:gd name="T0" fmla="*/ 0 w 948"/>
                <a:gd name="T1" fmla="*/ 1224 h 1224"/>
                <a:gd name="T2" fmla="*/ 948 w 948"/>
                <a:gd name="T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8" h="1224">
                  <a:moveTo>
                    <a:pt x="0" y="1224"/>
                  </a:moveTo>
                  <a:cubicBezTo>
                    <a:pt x="240" y="348"/>
                    <a:pt x="672" y="162"/>
                    <a:pt x="9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4" name="Freeform 240">
              <a:extLst>
                <a:ext uri="{FF2B5EF4-FFF2-40B4-BE49-F238E27FC236}">
                  <a16:creationId xmlns:a16="http://schemas.microsoft.com/office/drawing/2014/main" id="{59B0022E-9CFA-D441-F7F9-A08122ACB25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086" y="11934"/>
              <a:ext cx="428" cy="836"/>
            </a:xfrm>
            <a:custGeom>
              <a:avLst/>
              <a:gdLst>
                <a:gd name="T0" fmla="*/ 0 w 708"/>
                <a:gd name="T1" fmla="*/ 1386 h 1386"/>
                <a:gd name="T2" fmla="*/ 708 w 708"/>
                <a:gd name="T3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8" h="1386">
                  <a:moveTo>
                    <a:pt x="0" y="1386"/>
                  </a:moveTo>
                  <a:cubicBezTo>
                    <a:pt x="0" y="564"/>
                    <a:pt x="432" y="216"/>
                    <a:pt x="7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5" name="Freeform 239">
              <a:extLst>
                <a:ext uri="{FF2B5EF4-FFF2-40B4-BE49-F238E27FC236}">
                  <a16:creationId xmlns:a16="http://schemas.microsoft.com/office/drawing/2014/main" id="{7198628C-C9C5-5A44-6FED-BBE07527A8D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970" y="11934"/>
              <a:ext cx="337" cy="915"/>
            </a:xfrm>
            <a:custGeom>
              <a:avLst/>
              <a:gdLst>
                <a:gd name="T0" fmla="*/ 156 w 558"/>
                <a:gd name="T1" fmla="*/ 1518 h 1518"/>
                <a:gd name="T2" fmla="*/ 558 w 558"/>
                <a:gd name="T3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8" h="1518">
                  <a:moveTo>
                    <a:pt x="156" y="1518"/>
                  </a:moveTo>
                  <a:cubicBezTo>
                    <a:pt x="0" y="936"/>
                    <a:pt x="180" y="426"/>
                    <a:pt x="55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6" name="Freeform 238">
              <a:extLst>
                <a:ext uri="{FF2B5EF4-FFF2-40B4-BE49-F238E27FC236}">
                  <a16:creationId xmlns:a16="http://schemas.microsoft.com/office/drawing/2014/main" id="{64F79174-793E-B33F-F21F-B98ECC37958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851" y="11930"/>
              <a:ext cx="235" cy="977"/>
            </a:xfrm>
            <a:custGeom>
              <a:avLst/>
              <a:gdLst>
                <a:gd name="T0" fmla="*/ 306 w 390"/>
                <a:gd name="T1" fmla="*/ 1620 h 1620"/>
                <a:gd name="T2" fmla="*/ 390 w 390"/>
                <a:gd name="T3" fmla="*/ 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0" h="1620">
                  <a:moveTo>
                    <a:pt x="306" y="1620"/>
                  </a:moveTo>
                  <a:cubicBezTo>
                    <a:pt x="0" y="1074"/>
                    <a:pt x="270" y="288"/>
                    <a:pt x="39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7" name="Freeform 237">
              <a:extLst>
                <a:ext uri="{FF2B5EF4-FFF2-40B4-BE49-F238E27FC236}">
                  <a16:creationId xmlns:a16="http://schemas.microsoft.com/office/drawing/2014/main" id="{8D6A3958-1F39-7AB5-F670-A7FCF96C4D9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800" y="11916"/>
              <a:ext cx="214" cy="1035"/>
            </a:xfrm>
            <a:custGeom>
              <a:avLst/>
              <a:gdLst>
                <a:gd name="T0" fmla="*/ 354 w 354"/>
                <a:gd name="T1" fmla="*/ 1716 h 1716"/>
                <a:gd name="T2" fmla="*/ 144 w 354"/>
                <a:gd name="T3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4" h="1716">
                  <a:moveTo>
                    <a:pt x="354" y="1716"/>
                  </a:moveTo>
                  <a:cubicBezTo>
                    <a:pt x="12" y="1380"/>
                    <a:pt x="0" y="708"/>
                    <a:pt x="14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8" name="Freeform 236">
              <a:extLst>
                <a:ext uri="{FF2B5EF4-FFF2-40B4-BE49-F238E27FC236}">
                  <a16:creationId xmlns:a16="http://schemas.microsoft.com/office/drawing/2014/main" id="{A64D9E53-AB07-7571-75CA-76E6C023965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688" y="11897"/>
              <a:ext cx="311" cy="1075"/>
            </a:xfrm>
            <a:custGeom>
              <a:avLst/>
              <a:gdLst>
                <a:gd name="T0" fmla="*/ 516 w 516"/>
                <a:gd name="T1" fmla="*/ 1782 h 1782"/>
                <a:gd name="T2" fmla="*/ 54 w 516"/>
                <a:gd name="T3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6" h="1782">
                  <a:moveTo>
                    <a:pt x="516" y="1782"/>
                  </a:moveTo>
                  <a:cubicBezTo>
                    <a:pt x="6" y="1494"/>
                    <a:pt x="0" y="738"/>
                    <a:pt x="5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9" name="Freeform 235">
              <a:extLst>
                <a:ext uri="{FF2B5EF4-FFF2-40B4-BE49-F238E27FC236}">
                  <a16:creationId xmlns:a16="http://schemas.microsoft.com/office/drawing/2014/main" id="{E61302CF-595D-ACE9-E1C4-397F5BBA3FC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554" y="11872"/>
              <a:ext cx="435" cy="1104"/>
            </a:xfrm>
            <a:custGeom>
              <a:avLst/>
              <a:gdLst>
                <a:gd name="T0" fmla="*/ 720 w 720"/>
                <a:gd name="T1" fmla="*/ 1830 h 1830"/>
                <a:gd name="T2" fmla="*/ 18 w 720"/>
                <a:gd name="T3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830">
                  <a:moveTo>
                    <a:pt x="720" y="1830"/>
                  </a:moveTo>
                  <a:cubicBezTo>
                    <a:pt x="132" y="1674"/>
                    <a:pt x="0" y="822"/>
                    <a:pt x="1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0" name="Line 234">
              <a:extLst>
                <a:ext uri="{FF2B5EF4-FFF2-40B4-BE49-F238E27FC236}">
                  <a16:creationId xmlns:a16="http://schemas.microsoft.com/office/drawing/2014/main" id="{C646A226-6944-31DF-06D3-783BDCE80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744" y="11844"/>
              <a:ext cx="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1" name="Line 233">
              <a:extLst>
                <a:ext uri="{FF2B5EF4-FFF2-40B4-BE49-F238E27FC236}">
                  <a16:creationId xmlns:a16="http://schemas.microsoft.com/office/drawing/2014/main" id="{DF5AE4D4-DCD5-8193-ACC0-9ADB2F473E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729" y="11981"/>
              <a:ext cx="80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2" name="Line 232">
              <a:extLst>
                <a:ext uri="{FF2B5EF4-FFF2-40B4-BE49-F238E27FC236}">
                  <a16:creationId xmlns:a16="http://schemas.microsoft.com/office/drawing/2014/main" id="{7F53F38B-5901-5C95-3FA0-F9A53C67B5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676" y="12135"/>
              <a:ext cx="73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3" name="Line 231">
              <a:extLst>
                <a:ext uri="{FF2B5EF4-FFF2-40B4-BE49-F238E27FC236}">
                  <a16:creationId xmlns:a16="http://schemas.microsoft.com/office/drawing/2014/main" id="{450A9470-0638-1803-C5F1-454F4B73F0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600" y="12262"/>
              <a:ext cx="70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4" name="Line 230">
              <a:extLst>
                <a:ext uri="{FF2B5EF4-FFF2-40B4-BE49-F238E27FC236}">
                  <a16:creationId xmlns:a16="http://schemas.microsoft.com/office/drawing/2014/main" id="{4462CF96-0677-91E7-54AD-DB16EF015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509" y="12373"/>
              <a:ext cx="55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5" name="Line 229">
              <a:extLst>
                <a:ext uri="{FF2B5EF4-FFF2-40B4-BE49-F238E27FC236}">
                  <a16:creationId xmlns:a16="http://schemas.microsoft.com/office/drawing/2014/main" id="{21635395-7051-E73E-D9CC-C63D31092B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395" y="12469"/>
              <a:ext cx="60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6" name="Line 228">
              <a:extLst>
                <a:ext uri="{FF2B5EF4-FFF2-40B4-BE49-F238E27FC236}">
                  <a16:creationId xmlns:a16="http://schemas.microsoft.com/office/drawing/2014/main" id="{FD6EDE49-64D1-68F1-DC57-CC895025EC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281" y="12547"/>
              <a:ext cx="50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7" name="Line 227">
              <a:extLst>
                <a:ext uri="{FF2B5EF4-FFF2-40B4-BE49-F238E27FC236}">
                  <a16:creationId xmlns:a16="http://schemas.microsoft.com/office/drawing/2014/main" id="{80028ACE-30A7-9BD2-B78F-475CAC2763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143" y="12618"/>
              <a:ext cx="35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8" name="Line 226">
              <a:extLst>
                <a:ext uri="{FF2B5EF4-FFF2-40B4-BE49-F238E27FC236}">
                  <a16:creationId xmlns:a16="http://schemas.microsoft.com/office/drawing/2014/main" id="{1A4ABC67-83F3-7407-0368-791BC99926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006" y="12673"/>
              <a:ext cx="20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9" name="Line 225">
              <a:extLst>
                <a:ext uri="{FF2B5EF4-FFF2-40B4-BE49-F238E27FC236}">
                  <a16:creationId xmlns:a16="http://schemas.microsoft.com/office/drawing/2014/main" id="{A15DC9FC-897E-FE91-9A09-7CF8A47D38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48" y="12714"/>
              <a:ext cx="13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0" name="Line 224">
              <a:extLst>
                <a:ext uri="{FF2B5EF4-FFF2-40B4-BE49-F238E27FC236}">
                  <a16:creationId xmlns:a16="http://schemas.microsoft.com/office/drawing/2014/main" id="{34C6E8EC-EEE7-451D-00ED-22D4BD669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708" y="12738"/>
              <a:ext cx="6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1" name="Line 223">
              <a:extLst>
                <a:ext uri="{FF2B5EF4-FFF2-40B4-BE49-F238E27FC236}">
                  <a16:creationId xmlns:a16="http://schemas.microsoft.com/office/drawing/2014/main" id="{EF54103B-98BC-588C-5E04-D8C7CDF1F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64" y="12750"/>
              <a:ext cx="4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72" name="Group 275">
            <a:extLst>
              <a:ext uri="{FF2B5EF4-FFF2-40B4-BE49-F238E27FC236}">
                <a16:creationId xmlns:a16="http://schemas.microsoft.com/office/drawing/2014/main" id="{9A26B1E3-5FF6-3795-3A59-6EE5481FAFF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935751" y="2038874"/>
            <a:ext cx="1057275" cy="1438275"/>
            <a:chOff x="13554" y="10710"/>
            <a:chExt cx="1664" cy="2266"/>
          </a:xfrm>
        </p:grpSpPr>
        <p:sp>
          <p:nvSpPr>
            <p:cNvPr id="273" name="Line 323">
              <a:extLst>
                <a:ext uri="{FF2B5EF4-FFF2-40B4-BE49-F238E27FC236}">
                  <a16:creationId xmlns:a16="http://schemas.microsoft.com/office/drawing/2014/main" id="{D673B947-818F-57A2-DB93-3A7ACC6EAA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4088" y="11842"/>
              <a:ext cx="113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4" name="Oval 322">
              <a:extLst>
                <a:ext uri="{FF2B5EF4-FFF2-40B4-BE49-F238E27FC236}">
                  <a16:creationId xmlns:a16="http://schemas.microsoft.com/office/drawing/2014/main" id="{FE7EEE3E-B238-5B53-92F0-A703EB873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5" y="11752"/>
              <a:ext cx="181" cy="1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5" name="Freeform 321">
              <a:extLst>
                <a:ext uri="{FF2B5EF4-FFF2-40B4-BE49-F238E27FC236}">
                  <a16:creationId xmlns:a16="http://schemas.microsoft.com/office/drawing/2014/main" id="{5BD2362D-4D3E-FFBA-C2F6-DD969B9C1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7" y="11676"/>
              <a:ext cx="996" cy="141"/>
            </a:xfrm>
            <a:custGeom>
              <a:avLst/>
              <a:gdLst>
                <a:gd name="T0" fmla="*/ 0 w 1650"/>
                <a:gd name="T1" fmla="*/ 234 h 234"/>
                <a:gd name="T2" fmla="*/ 1650 w 1650"/>
                <a:gd name="T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0" h="234">
                  <a:moveTo>
                    <a:pt x="0" y="234"/>
                  </a:moveTo>
                  <a:cubicBezTo>
                    <a:pt x="888" y="0"/>
                    <a:pt x="1224" y="24"/>
                    <a:pt x="165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6" name="Freeform 320">
              <a:extLst>
                <a:ext uri="{FF2B5EF4-FFF2-40B4-BE49-F238E27FC236}">
                  <a16:creationId xmlns:a16="http://schemas.microsoft.com/office/drawing/2014/main" id="{32FA4409-8FD3-19B2-DAB4-47E957755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" y="11474"/>
              <a:ext cx="964" cy="322"/>
            </a:xfrm>
            <a:custGeom>
              <a:avLst/>
              <a:gdLst>
                <a:gd name="T0" fmla="*/ 0 w 1596"/>
                <a:gd name="T1" fmla="*/ 534 h 534"/>
                <a:gd name="T2" fmla="*/ 1596 w 1596"/>
                <a:gd name="T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96" h="534">
                  <a:moveTo>
                    <a:pt x="0" y="534"/>
                  </a:moveTo>
                  <a:cubicBezTo>
                    <a:pt x="810" y="54"/>
                    <a:pt x="1170" y="24"/>
                    <a:pt x="15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7" name="Freeform 319">
              <a:extLst>
                <a:ext uri="{FF2B5EF4-FFF2-40B4-BE49-F238E27FC236}">
                  <a16:creationId xmlns:a16="http://schemas.microsoft.com/office/drawing/2014/main" id="{A9E5E641-84F1-1A6F-33F2-46D06221C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2" y="11300"/>
              <a:ext cx="898" cy="474"/>
            </a:xfrm>
            <a:custGeom>
              <a:avLst/>
              <a:gdLst>
                <a:gd name="T0" fmla="*/ 0 w 1488"/>
                <a:gd name="T1" fmla="*/ 786 h 786"/>
                <a:gd name="T2" fmla="*/ 1488 w 1488"/>
                <a:gd name="T3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8" h="786">
                  <a:moveTo>
                    <a:pt x="0" y="786"/>
                  </a:moveTo>
                  <a:cubicBezTo>
                    <a:pt x="690" y="84"/>
                    <a:pt x="1038" y="84"/>
                    <a:pt x="148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8" name="Freeform 318">
              <a:extLst>
                <a:ext uri="{FF2B5EF4-FFF2-40B4-BE49-F238E27FC236}">
                  <a16:creationId xmlns:a16="http://schemas.microsoft.com/office/drawing/2014/main" id="{3BE48F51-7C57-44AD-B80E-872F234EE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7" y="11148"/>
              <a:ext cx="753" cy="612"/>
            </a:xfrm>
            <a:custGeom>
              <a:avLst/>
              <a:gdLst>
                <a:gd name="T0" fmla="*/ 0 w 1248"/>
                <a:gd name="T1" fmla="*/ 1014 h 1014"/>
                <a:gd name="T2" fmla="*/ 1248 w 1248"/>
                <a:gd name="T3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48" h="1014">
                  <a:moveTo>
                    <a:pt x="0" y="1014"/>
                  </a:moveTo>
                  <a:cubicBezTo>
                    <a:pt x="486" y="126"/>
                    <a:pt x="1026" y="66"/>
                    <a:pt x="12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9" name="Freeform 317">
              <a:extLst>
                <a:ext uri="{FF2B5EF4-FFF2-40B4-BE49-F238E27FC236}">
                  <a16:creationId xmlns:a16="http://schemas.microsoft.com/office/drawing/2014/main" id="{34BBCC30-2219-57B8-650E-022A40134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12" y="11014"/>
              <a:ext cx="572" cy="738"/>
            </a:xfrm>
            <a:custGeom>
              <a:avLst/>
              <a:gdLst>
                <a:gd name="T0" fmla="*/ 0 w 948"/>
                <a:gd name="T1" fmla="*/ 1224 h 1224"/>
                <a:gd name="T2" fmla="*/ 948 w 948"/>
                <a:gd name="T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8" h="1224">
                  <a:moveTo>
                    <a:pt x="0" y="1224"/>
                  </a:moveTo>
                  <a:cubicBezTo>
                    <a:pt x="240" y="348"/>
                    <a:pt x="672" y="162"/>
                    <a:pt x="9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0" name="Freeform 316">
              <a:extLst>
                <a:ext uri="{FF2B5EF4-FFF2-40B4-BE49-F238E27FC236}">
                  <a16:creationId xmlns:a16="http://schemas.microsoft.com/office/drawing/2014/main" id="{94E860FE-312F-B08C-FD90-8AF88749B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6" y="10916"/>
              <a:ext cx="428" cy="836"/>
            </a:xfrm>
            <a:custGeom>
              <a:avLst/>
              <a:gdLst>
                <a:gd name="T0" fmla="*/ 0 w 708"/>
                <a:gd name="T1" fmla="*/ 1386 h 1386"/>
                <a:gd name="T2" fmla="*/ 708 w 708"/>
                <a:gd name="T3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8" h="1386">
                  <a:moveTo>
                    <a:pt x="0" y="1386"/>
                  </a:moveTo>
                  <a:cubicBezTo>
                    <a:pt x="0" y="564"/>
                    <a:pt x="432" y="216"/>
                    <a:pt x="7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1" name="Freeform 315">
              <a:extLst>
                <a:ext uri="{FF2B5EF4-FFF2-40B4-BE49-F238E27FC236}">
                  <a16:creationId xmlns:a16="http://schemas.microsoft.com/office/drawing/2014/main" id="{5875EA49-AE38-C910-9369-F8AE4798D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0" y="10837"/>
              <a:ext cx="337" cy="915"/>
            </a:xfrm>
            <a:custGeom>
              <a:avLst/>
              <a:gdLst>
                <a:gd name="T0" fmla="*/ 156 w 558"/>
                <a:gd name="T1" fmla="*/ 1518 h 1518"/>
                <a:gd name="T2" fmla="*/ 558 w 558"/>
                <a:gd name="T3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8" h="1518">
                  <a:moveTo>
                    <a:pt x="156" y="1518"/>
                  </a:moveTo>
                  <a:cubicBezTo>
                    <a:pt x="0" y="936"/>
                    <a:pt x="180" y="426"/>
                    <a:pt x="55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2" name="Freeform 314">
              <a:extLst>
                <a:ext uri="{FF2B5EF4-FFF2-40B4-BE49-F238E27FC236}">
                  <a16:creationId xmlns:a16="http://schemas.microsoft.com/office/drawing/2014/main" id="{172D5CF1-FB2F-7672-E3DD-A60646844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1" y="10779"/>
              <a:ext cx="235" cy="977"/>
            </a:xfrm>
            <a:custGeom>
              <a:avLst/>
              <a:gdLst>
                <a:gd name="T0" fmla="*/ 306 w 390"/>
                <a:gd name="T1" fmla="*/ 1620 h 1620"/>
                <a:gd name="T2" fmla="*/ 390 w 390"/>
                <a:gd name="T3" fmla="*/ 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0" h="1620">
                  <a:moveTo>
                    <a:pt x="306" y="1620"/>
                  </a:moveTo>
                  <a:cubicBezTo>
                    <a:pt x="0" y="1074"/>
                    <a:pt x="270" y="288"/>
                    <a:pt x="39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3" name="Freeform 313">
              <a:extLst>
                <a:ext uri="{FF2B5EF4-FFF2-40B4-BE49-F238E27FC236}">
                  <a16:creationId xmlns:a16="http://schemas.microsoft.com/office/drawing/2014/main" id="{FE2A2023-74CA-4CDA-B911-24CC080A8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0" y="10735"/>
              <a:ext cx="214" cy="1035"/>
            </a:xfrm>
            <a:custGeom>
              <a:avLst/>
              <a:gdLst>
                <a:gd name="T0" fmla="*/ 354 w 354"/>
                <a:gd name="T1" fmla="*/ 1716 h 1716"/>
                <a:gd name="T2" fmla="*/ 144 w 354"/>
                <a:gd name="T3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4" h="1716">
                  <a:moveTo>
                    <a:pt x="354" y="1716"/>
                  </a:moveTo>
                  <a:cubicBezTo>
                    <a:pt x="12" y="1380"/>
                    <a:pt x="0" y="708"/>
                    <a:pt x="14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4" name="Freeform 312">
              <a:extLst>
                <a:ext uri="{FF2B5EF4-FFF2-40B4-BE49-F238E27FC236}">
                  <a16:creationId xmlns:a16="http://schemas.microsoft.com/office/drawing/2014/main" id="{45E97FDD-E3D1-D300-738F-237779C3A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8" y="10714"/>
              <a:ext cx="311" cy="1075"/>
            </a:xfrm>
            <a:custGeom>
              <a:avLst/>
              <a:gdLst>
                <a:gd name="T0" fmla="*/ 516 w 516"/>
                <a:gd name="T1" fmla="*/ 1782 h 1782"/>
                <a:gd name="T2" fmla="*/ 54 w 516"/>
                <a:gd name="T3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6" h="1782">
                  <a:moveTo>
                    <a:pt x="516" y="1782"/>
                  </a:moveTo>
                  <a:cubicBezTo>
                    <a:pt x="6" y="1494"/>
                    <a:pt x="0" y="738"/>
                    <a:pt x="5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5" name="Freeform 311">
              <a:extLst>
                <a:ext uri="{FF2B5EF4-FFF2-40B4-BE49-F238E27FC236}">
                  <a16:creationId xmlns:a16="http://schemas.microsoft.com/office/drawing/2014/main" id="{75279737-1572-BF7E-DF9A-8CB19B37A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4" y="10710"/>
              <a:ext cx="435" cy="1104"/>
            </a:xfrm>
            <a:custGeom>
              <a:avLst/>
              <a:gdLst>
                <a:gd name="T0" fmla="*/ 720 w 720"/>
                <a:gd name="T1" fmla="*/ 1830 h 1830"/>
                <a:gd name="T2" fmla="*/ 18 w 720"/>
                <a:gd name="T3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830">
                  <a:moveTo>
                    <a:pt x="720" y="1830"/>
                  </a:moveTo>
                  <a:cubicBezTo>
                    <a:pt x="132" y="1674"/>
                    <a:pt x="0" y="822"/>
                    <a:pt x="1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6" name="Line 310">
              <a:extLst>
                <a:ext uri="{FF2B5EF4-FFF2-40B4-BE49-F238E27FC236}">
                  <a16:creationId xmlns:a16="http://schemas.microsoft.com/office/drawing/2014/main" id="{4BB86BCE-CB89-6EAC-9EF8-6430F0B6D9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4" y="11842"/>
              <a:ext cx="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7" name="Line 309">
              <a:extLst>
                <a:ext uri="{FF2B5EF4-FFF2-40B4-BE49-F238E27FC236}">
                  <a16:creationId xmlns:a16="http://schemas.microsoft.com/office/drawing/2014/main" id="{DFD15C3A-4608-5DFE-09BB-B62611752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29" y="11698"/>
              <a:ext cx="80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8" name="Line 308">
              <a:extLst>
                <a:ext uri="{FF2B5EF4-FFF2-40B4-BE49-F238E27FC236}">
                  <a16:creationId xmlns:a16="http://schemas.microsoft.com/office/drawing/2014/main" id="{2FC31E39-F779-75C8-7F2C-7172827ECB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76" y="11530"/>
              <a:ext cx="73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9" name="Line 307">
              <a:extLst>
                <a:ext uri="{FF2B5EF4-FFF2-40B4-BE49-F238E27FC236}">
                  <a16:creationId xmlns:a16="http://schemas.microsoft.com/office/drawing/2014/main" id="{8C6E6073-DD63-28C3-1C17-40E5EB0F7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00" y="11393"/>
              <a:ext cx="70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0" name="Line 306">
              <a:extLst>
                <a:ext uri="{FF2B5EF4-FFF2-40B4-BE49-F238E27FC236}">
                  <a16:creationId xmlns:a16="http://schemas.microsoft.com/office/drawing/2014/main" id="{A9513C66-4B04-95F3-7A66-4397AFBCF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09" y="11274"/>
              <a:ext cx="55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1" name="Line 305">
              <a:extLst>
                <a:ext uri="{FF2B5EF4-FFF2-40B4-BE49-F238E27FC236}">
                  <a16:creationId xmlns:a16="http://schemas.microsoft.com/office/drawing/2014/main" id="{22385603-C129-2DFD-F68A-A4FBD45AA1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95" y="11161"/>
              <a:ext cx="60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2" name="Line 304">
              <a:extLst>
                <a:ext uri="{FF2B5EF4-FFF2-40B4-BE49-F238E27FC236}">
                  <a16:creationId xmlns:a16="http://schemas.microsoft.com/office/drawing/2014/main" id="{097A2BB7-915F-4FBC-AF11-1027D8C39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1" y="11080"/>
              <a:ext cx="50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3" name="Line 303">
              <a:extLst>
                <a:ext uri="{FF2B5EF4-FFF2-40B4-BE49-F238E27FC236}">
                  <a16:creationId xmlns:a16="http://schemas.microsoft.com/office/drawing/2014/main" id="{B608A6B7-A876-9734-CC74-30D8F1CF6C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3" y="11004"/>
              <a:ext cx="35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4" name="Line 302">
              <a:extLst>
                <a:ext uri="{FF2B5EF4-FFF2-40B4-BE49-F238E27FC236}">
                  <a16:creationId xmlns:a16="http://schemas.microsoft.com/office/drawing/2014/main" id="{18504139-1995-ACAD-D503-DEC6F5525C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06" y="10949"/>
              <a:ext cx="20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5" name="Line 301">
              <a:extLst>
                <a:ext uri="{FF2B5EF4-FFF2-40B4-BE49-F238E27FC236}">
                  <a16:creationId xmlns:a16="http://schemas.microsoft.com/office/drawing/2014/main" id="{1D1F86E1-0DD5-D1AF-3EF9-B056533D4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48" y="10903"/>
              <a:ext cx="13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6" name="Line 300">
              <a:extLst>
                <a:ext uri="{FF2B5EF4-FFF2-40B4-BE49-F238E27FC236}">
                  <a16:creationId xmlns:a16="http://schemas.microsoft.com/office/drawing/2014/main" id="{46D768F8-EB38-2576-C79E-4223661C3E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08" y="10874"/>
              <a:ext cx="6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7" name="Line 299">
              <a:extLst>
                <a:ext uri="{FF2B5EF4-FFF2-40B4-BE49-F238E27FC236}">
                  <a16:creationId xmlns:a16="http://schemas.microsoft.com/office/drawing/2014/main" id="{51AB2F68-311E-804B-75B7-845BD1C51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64" y="10862"/>
              <a:ext cx="4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8" name="Freeform 298">
              <a:extLst>
                <a:ext uri="{FF2B5EF4-FFF2-40B4-BE49-F238E27FC236}">
                  <a16:creationId xmlns:a16="http://schemas.microsoft.com/office/drawing/2014/main" id="{F043FC2E-DCF6-4E74-B865-DDF8D6DF7B9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77" y="11869"/>
              <a:ext cx="996" cy="141"/>
            </a:xfrm>
            <a:custGeom>
              <a:avLst/>
              <a:gdLst>
                <a:gd name="T0" fmla="*/ 0 w 1650"/>
                <a:gd name="T1" fmla="*/ 234 h 234"/>
                <a:gd name="T2" fmla="*/ 1650 w 1650"/>
                <a:gd name="T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0" h="234">
                  <a:moveTo>
                    <a:pt x="0" y="234"/>
                  </a:moveTo>
                  <a:cubicBezTo>
                    <a:pt x="888" y="0"/>
                    <a:pt x="1224" y="24"/>
                    <a:pt x="165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9" name="Freeform 297">
              <a:extLst>
                <a:ext uri="{FF2B5EF4-FFF2-40B4-BE49-F238E27FC236}">
                  <a16:creationId xmlns:a16="http://schemas.microsoft.com/office/drawing/2014/main" id="{310A60DA-F3AA-002C-CD58-08936B615A5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73" y="11890"/>
              <a:ext cx="964" cy="322"/>
            </a:xfrm>
            <a:custGeom>
              <a:avLst/>
              <a:gdLst>
                <a:gd name="T0" fmla="*/ 0 w 1596"/>
                <a:gd name="T1" fmla="*/ 534 h 534"/>
                <a:gd name="T2" fmla="*/ 1596 w 1596"/>
                <a:gd name="T3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96" h="534">
                  <a:moveTo>
                    <a:pt x="0" y="534"/>
                  </a:moveTo>
                  <a:cubicBezTo>
                    <a:pt x="810" y="54"/>
                    <a:pt x="1170" y="24"/>
                    <a:pt x="15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0" name="Freeform 296">
              <a:extLst>
                <a:ext uri="{FF2B5EF4-FFF2-40B4-BE49-F238E27FC236}">
                  <a16:creationId xmlns:a16="http://schemas.microsoft.com/office/drawing/2014/main" id="{B788CDE8-6B07-7F2D-B3AC-3209649BCA5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52" y="11912"/>
              <a:ext cx="898" cy="474"/>
            </a:xfrm>
            <a:custGeom>
              <a:avLst/>
              <a:gdLst>
                <a:gd name="T0" fmla="*/ 0 w 1488"/>
                <a:gd name="T1" fmla="*/ 786 h 786"/>
                <a:gd name="T2" fmla="*/ 1488 w 1488"/>
                <a:gd name="T3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8" h="786">
                  <a:moveTo>
                    <a:pt x="0" y="786"/>
                  </a:moveTo>
                  <a:cubicBezTo>
                    <a:pt x="690" y="84"/>
                    <a:pt x="1038" y="84"/>
                    <a:pt x="148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1" name="Freeform 295">
              <a:extLst>
                <a:ext uri="{FF2B5EF4-FFF2-40B4-BE49-F238E27FC236}">
                  <a16:creationId xmlns:a16="http://schemas.microsoft.com/office/drawing/2014/main" id="{F33E7721-F796-F450-2DC9-00C9FD84A0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37" y="11926"/>
              <a:ext cx="753" cy="612"/>
            </a:xfrm>
            <a:custGeom>
              <a:avLst/>
              <a:gdLst>
                <a:gd name="T0" fmla="*/ 0 w 1248"/>
                <a:gd name="T1" fmla="*/ 1014 h 1014"/>
                <a:gd name="T2" fmla="*/ 1248 w 1248"/>
                <a:gd name="T3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48" h="1014">
                  <a:moveTo>
                    <a:pt x="0" y="1014"/>
                  </a:moveTo>
                  <a:cubicBezTo>
                    <a:pt x="486" y="126"/>
                    <a:pt x="1026" y="66"/>
                    <a:pt x="12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2" name="Freeform 294">
              <a:extLst>
                <a:ext uri="{FF2B5EF4-FFF2-40B4-BE49-F238E27FC236}">
                  <a16:creationId xmlns:a16="http://schemas.microsoft.com/office/drawing/2014/main" id="{37E1BD8B-9361-9330-0F1C-421609C2544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112" y="11934"/>
              <a:ext cx="572" cy="738"/>
            </a:xfrm>
            <a:custGeom>
              <a:avLst/>
              <a:gdLst>
                <a:gd name="T0" fmla="*/ 0 w 948"/>
                <a:gd name="T1" fmla="*/ 1224 h 1224"/>
                <a:gd name="T2" fmla="*/ 948 w 948"/>
                <a:gd name="T3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8" h="1224">
                  <a:moveTo>
                    <a:pt x="0" y="1224"/>
                  </a:moveTo>
                  <a:cubicBezTo>
                    <a:pt x="240" y="348"/>
                    <a:pt x="672" y="162"/>
                    <a:pt x="94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3" name="Freeform 293">
              <a:extLst>
                <a:ext uri="{FF2B5EF4-FFF2-40B4-BE49-F238E27FC236}">
                  <a16:creationId xmlns:a16="http://schemas.microsoft.com/office/drawing/2014/main" id="{E65468C1-9AA1-9AC4-37D3-7D976C606BC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086" y="11934"/>
              <a:ext cx="428" cy="836"/>
            </a:xfrm>
            <a:custGeom>
              <a:avLst/>
              <a:gdLst>
                <a:gd name="T0" fmla="*/ 0 w 708"/>
                <a:gd name="T1" fmla="*/ 1386 h 1386"/>
                <a:gd name="T2" fmla="*/ 708 w 708"/>
                <a:gd name="T3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8" h="1386">
                  <a:moveTo>
                    <a:pt x="0" y="1386"/>
                  </a:moveTo>
                  <a:cubicBezTo>
                    <a:pt x="0" y="564"/>
                    <a:pt x="432" y="216"/>
                    <a:pt x="7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4" name="Freeform 292">
              <a:extLst>
                <a:ext uri="{FF2B5EF4-FFF2-40B4-BE49-F238E27FC236}">
                  <a16:creationId xmlns:a16="http://schemas.microsoft.com/office/drawing/2014/main" id="{6EA8640B-0E5E-DC83-7F09-A48485B82A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970" y="11934"/>
              <a:ext cx="337" cy="915"/>
            </a:xfrm>
            <a:custGeom>
              <a:avLst/>
              <a:gdLst>
                <a:gd name="T0" fmla="*/ 156 w 558"/>
                <a:gd name="T1" fmla="*/ 1518 h 1518"/>
                <a:gd name="T2" fmla="*/ 558 w 558"/>
                <a:gd name="T3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8" h="1518">
                  <a:moveTo>
                    <a:pt x="156" y="1518"/>
                  </a:moveTo>
                  <a:cubicBezTo>
                    <a:pt x="0" y="936"/>
                    <a:pt x="180" y="426"/>
                    <a:pt x="55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5" name="Freeform 291">
              <a:extLst>
                <a:ext uri="{FF2B5EF4-FFF2-40B4-BE49-F238E27FC236}">
                  <a16:creationId xmlns:a16="http://schemas.microsoft.com/office/drawing/2014/main" id="{0FDCFA28-47AC-7D7A-1725-2C7AA83DF53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851" y="11930"/>
              <a:ext cx="235" cy="977"/>
            </a:xfrm>
            <a:custGeom>
              <a:avLst/>
              <a:gdLst>
                <a:gd name="T0" fmla="*/ 306 w 390"/>
                <a:gd name="T1" fmla="*/ 1620 h 1620"/>
                <a:gd name="T2" fmla="*/ 390 w 390"/>
                <a:gd name="T3" fmla="*/ 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0" h="1620">
                  <a:moveTo>
                    <a:pt x="306" y="1620"/>
                  </a:moveTo>
                  <a:cubicBezTo>
                    <a:pt x="0" y="1074"/>
                    <a:pt x="270" y="288"/>
                    <a:pt x="39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6" name="Freeform 290">
              <a:extLst>
                <a:ext uri="{FF2B5EF4-FFF2-40B4-BE49-F238E27FC236}">
                  <a16:creationId xmlns:a16="http://schemas.microsoft.com/office/drawing/2014/main" id="{60BD7CA1-3F13-2CC1-CA80-D0C93E1BE1F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800" y="11916"/>
              <a:ext cx="214" cy="1035"/>
            </a:xfrm>
            <a:custGeom>
              <a:avLst/>
              <a:gdLst>
                <a:gd name="T0" fmla="*/ 354 w 354"/>
                <a:gd name="T1" fmla="*/ 1716 h 1716"/>
                <a:gd name="T2" fmla="*/ 144 w 354"/>
                <a:gd name="T3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4" h="1716">
                  <a:moveTo>
                    <a:pt x="354" y="1716"/>
                  </a:moveTo>
                  <a:cubicBezTo>
                    <a:pt x="12" y="1380"/>
                    <a:pt x="0" y="708"/>
                    <a:pt x="14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7" name="Freeform 289">
              <a:extLst>
                <a:ext uri="{FF2B5EF4-FFF2-40B4-BE49-F238E27FC236}">
                  <a16:creationId xmlns:a16="http://schemas.microsoft.com/office/drawing/2014/main" id="{01E6284C-263F-BF57-35F1-D63DBDE276E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688" y="11897"/>
              <a:ext cx="311" cy="1075"/>
            </a:xfrm>
            <a:custGeom>
              <a:avLst/>
              <a:gdLst>
                <a:gd name="T0" fmla="*/ 516 w 516"/>
                <a:gd name="T1" fmla="*/ 1782 h 1782"/>
                <a:gd name="T2" fmla="*/ 54 w 516"/>
                <a:gd name="T3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6" h="1782">
                  <a:moveTo>
                    <a:pt x="516" y="1782"/>
                  </a:moveTo>
                  <a:cubicBezTo>
                    <a:pt x="6" y="1494"/>
                    <a:pt x="0" y="738"/>
                    <a:pt x="5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8" name="Freeform 288">
              <a:extLst>
                <a:ext uri="{FF2B5EF4-FFF2-40B4-BE49-F238E27FC236}">
                  <a16:creationId xmlns:a16="http://schemas.microsoft.com/office/drawing/2014/main" id="{E4F47700-0F68-3F5E-9FA4-D107D5B5715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554" y="11872"/>
              <a:ext cx="435" cy="1104"/>
            </a:xfrm>
            <a:custGeom>
              <a:avLst/>
              <a:gdLst>
                <a:gd name="T0" fmla="*/ 720 w 720"/>
                <a:gd name="T1" fmla="*/ 1830 h 1830"/>
                <a:gd name="T2" fmla="*/ 18 w 720"/>
                <a:gd name="T3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830">
                  <a:moveTo>
                    <a:pt x="720" y="1830"/>
                  </a:moveTo>
                  <a:cubicBezTo>
                    <a:pt x="132" y="1674"/>
                    <a:pt x="0" y="822"/>
                    <a:pt x="1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9" name="Line 287">
              <a:extLst>
                <a:ext uri="{FF2B5EF4-FFF2-40B4-BE49-F238E27FC236}">
                  <a16:creationId xmlns:a16="http://schemas.microsoft.com/office/drawing/2014/main" id="{38914EB2-7A79-052D-88FA-68E8499661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744" y="11844"/>
              <a:ext cx="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0" name="Line 286">
              <a:extLst>
                <a:ext uri="{FF2B5EF4-FFF2-40B4-BE49-F238E27FC236}">
                  <a16:creationId xmlns:a16="http://schemas.microsoft.com/office/drawing/2014/main" id="{F52A39D5-E906-CB75-DB0A-BA7B05CC4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729" y="11981"/>
              <a:ext cx="80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1" name="Line 285">
              <a:extLst>
                <a:ext uri="{FF2B5EF4-FFF2-40B4-BE49-F238E27FC236}">
                  <a16:creationId xmlns:a16="http://schemas.microsoft.com/office/drawing/2014/main" id="{923C38E3-B232-508A-D84B-9F61F133D5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676" y="12135"/>
              <a:ext cx="73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2" name="Line 284">
              <a:extLst>
                <a:ext uri="{FF2B5EF4-FFF2-40B4-BE49-F238E27FC236}">
                  <a16:creationId xmlns:a16="http://schemas.microsoft.com/office/drawing/2014/main" id="{BBFAB41D-4312-40B1-7CFB-2EB27CD1E2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600" y="12262"/>
              <a:ext cx="70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3" name="Line 283">
              <a:extLst>
                <a:ext uri="{FF2B5EF4-FFF2-40B4-BE49-F238E27FC236}">
                  <a16:creationId xmlns:a16="http://schemas.microsoft.com/office/drawing/2014/main" id="{EE2F8D86-484A-349C-914B-B5341FDAD6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509" y="12373"/>
              <a:ext cx="55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4" name="Line 282">
              <a:extLst>
                <a:ext uri="{FF2B5EF4-FFF2-40B4-BE49-F238E27FC236}">
                  <a16:creationId xmlns:a16="http://schemas.microsoft.com/office/drawing/2014/main" id="{FF326CA3-85AB-E234-3765-0BB818686A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395" y="12469"/>
              <a:ext cx="60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5" name="Line 281">
              <a:extLst>
                <a:ext uri="{FF2B5EF4-FFF2-40B4-BE49-F238E27FC236}">
                  <a16:creationId xmlns:a16="http://schemas.microsoft.com/office/drawing/2014/main" id="{5DE67623-DB32-BB56-4120-A3B162760A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281" y="12547"/>
              <a:ext cx="50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6" name="Line 280">
              <a:extLst>
                <a:ext uri="{FF2B5EF4-FFF2-40B4-BE49-F238E27FC236}">
                  <a16:creationId xmlns:a16="http://schemas.microsoft.com/office/drawing/2014/main" id="{5F513159-383C-BCAE-9C26-DBC4EDE79E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143" y="12618"/>
              <a:ext cx="35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7" name="Line 279">
              <a:extLst>
                <a:ext uri="{FF2B5EF4-FFF2-40B4-BE49-F238E27FC236}">
                  <a16:creationId xmlns:a16="http://schemas.microsoft.com/office/drawing/2014/main" id="{332A1B0F-AAB3-91B6-5E71-34CB51B66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006" y="12673"/>
              <a:ext cx="20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8" name="Line 278">
              <a:extLst>
                <a:ext uri="{FF2B5EF4-FFF2-40B4-BE49-F238E27FC236}">
                  <a16:creationId xmlns:a16="http://schemas.microsoft.com/office/drawing/2014/main" id="{70631647-079D-C0CA-0C08-417B8CFFA1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48" y="12714"/>
              <a:ext cx="13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9" name="Line 277">
              <a:extLst>
                <a:ext uri="{FF2B5EF4-FFF2-40B4-BE49-F238E27FC236}">
                  <a16:creationId xmlns:a16="http://schemas.microsoft.com/office/drawing/2014/main" id="{EAB08B3E-722A-6BFF-DA69-6A73426C5C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708" y="12738"/>
              <a:ext cx="6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0" name="Line 276">
              <a:extLst>
                <a:ext uri="{FF2B5EF4-FFF2-40B4-BE49-F238E27FC236}">
                  <a16:creationId xmlns:a16="http://schemas.microsoft.com/office/drawing/2014/main" id="{AC04C565-3D74-0F04-4D2B-CD64F7DABE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64" y="12750"/>
              <a:ext cx="4" cy="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21" name="Group 271">
            <a:extLst>
              <a:ext uri="{FF2B5EF4-FFF2-40B4-BE49-F238E27FC236}">
                <a16:creationId xmlns:a16="http://schemas.microsoft.com/office/drawing/2014/main" id="{A5E61BB0-278D-1662-FC66-34AC8FD29E30}"/>
              </a:ext>
            </a:extLst>
          </p:cNvPr>
          <p:cNvGrpSpPr>
            <a:grpSpLocks/>
          </p:cNvGrpSpPr>
          <p:nvPr/>
        </p:nvGrpSpPr>
        <p:grpSpPr bwMode="auto">
          <a:xfrm>
            <a:off x="5573926" y="2697687"/>
            <a:ext cx="138112" cy="138112"/>
            <a:chOff x="10956" y="11851"/>
            <a:chExt cx="143" cy="143"/>
          </a:xfrm>
        </p:grpSpPr>
        <p:sp>
          <p:nvSpPr>
            <p:cNvPr id="322" name="Oval 274">
              <a:extLst>
                <a:ext uri="{FF2B5EF4-FFF2-40B4-BE49-F238E27FC236}">
                  <a16:creationId xmlns:a16="http://schemas.microsoft.com/office/drawing/2014/main" id="{62EB01F5-050C-0047-CEB6-FA59255BF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6" y="11851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3" name="AutoShape 273">
              <a:extLst>
                <a:ext uri="{FF2B5EF4-FFF2-40B4-BE49-F238E27FC236}">
                  <a16:creationId xmlns:a16="http://schemas.microsoft.com/office/drawing/2014/main" id="{B5A4D33B-24FB-8B02-E898-391323143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28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4" name="AutoShape 272">
              <a:extLst>
                <a:ext uri="{FF2B5EF4-FFF2-40B4-BE49-F238E27FC236}">
                  <a16:creationId xmlns:a16="http://schemas.microsoft.com/office/drawing/2014/main" id="{578C7AE0-139B-3FF3-5880-E7BA3DDEDB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029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25" name="Group 218">
            <a:extLst>
              <a:ext uri="{FF2B5EF4-FFF2-40B4-BE49-F238E27FC236}">
                <a16:creationId xmlns:a16="http://schemas.microsoft.com/office/drawing/2014/main" id="{1DF8E104-DF71-C7F5-0496-2AF79F6D7823}"/>
              </a:ext>
            </a:extLst>
          </p:cNvPr>
          <p:cNvGrpSpPr>
            <a:grpSpLocks/>
          </p:cNvGrpSpPr>
          <p:nvPr/>
        </p:nvGrpSpPr>
        <p:grpSpPr bwMode="auto">
          <a:xfrm>
            <a:off x="6332751" y="2689749"/>
            <a:ext cx="138112" cy="138113"/>
            <a:chOff x="10956" y="11851"/>
            <a:chExt cx="143" cy="143"/>
          </a:xfrm>
        </p:grpSpPr>
        <p:sp>
          <p:nvSpPr>
            <p:cNvPr id="326" name="Oval 221">
              <a:extLst>
                <a:ext uri="{FF2B5EF4-FFF2-40B4-BE49-F238E27FC236}">
                  <a16:creationId xmlns:a16="http://schemas.microsoft.com/office/drawing/2014/main" id="{95E291DC-E91D-0768-92DC-F6A25B555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6" y="11851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7" name="AutoShape 220">
              <a:extLst>
                <a:ext uri="{FF2B5EF4-FFF2-40B4-BE49-F238E27FC236}">
                  <a16:creationId xmlns:a16="http://schemas.microsoft.com/office/drawing/2014/main" id="{F887C80B-6844-6FCE-50A2-66F38550F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28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8" name="AutoShape 219">
              <a:extLst>
                <a:ext uri="{FF2B5EF4-FFF2-40B4-BE49-F238E27FC236}">
                  <a16:creationId xmlns:a16="http://schemas.microsoft.com/office/drawing/2014/main" id="{512BF088-DBBC-2600-5ED7-151FEEB33D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029" y="11884"/>
              <a:ext cx="0" cy="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29" name="Rectangle 324">
            <a:extLst>
              <a:ext uri="{FF2B5EF4-FFF2-40B4-BE49-F238E27FC236}">
                <a16:creationId xmlns:a16="http://schemas.microsoft.com/office/drawing/2014/main" id="{DD3905A8-4E84-FC80-1DC2-531553AA4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813" y="15721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30" name="Rectangle 325">
            <a:extLst>
              <a:ext uri="{FF2B5EF4-FFF2-40B4-BE49-F238E27FC236}">
                <a16:creationId xmlns:a16="http://schemas.microsoft.com/office/drawing/2014/main" id="{22DCE56D-BF9D-8CB0-0196-29008E4C0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813" y="20293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202B4-8F37-0CEB-952A-97D06AA4D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FD73FED5-5CF6-69FD-32B3-87A2C29CB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20" name="Rectangle 216">
            <a:extLst>
              <a:ext uri="{FF2B5EF4-FFF2-40B4-BE49-F238E27FC236}">
                <a16:creationId xmlns:a16="http://schemas.microsoft.com/office/drawing/2014/main" id="{B0478274-2C84-DE77-D248-5CD0805CF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761" y="927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7F5802-FD8E-CBFC-9D63-3BC044BDE6A0}"/>
              </a:ext>
            </a:extLst>
          </p:cNvPr>
          <p:cNvGrpSpPr/>
          <p:nvPr/>
        </p:nvGrpSpPr>
        <p:grpSpPr>
          <a:xfrm>
            <a:off x="1189282" y="1391101"/>
            <a:ext cx="6264595" cy="4064962"/>
            <a:chOff x="2738651" y="1990725"/>
            <a:chExt cx="2189162" cy="1438275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F240156B-A759-033D-5260-40BA5AA737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0538" y="1990725"/>
              <a:ext cx="1057275" cy="1438275"/>
              <a:chOff x="13554" y="10710"/>
              <a:chExt cx="1664" cy="2266"/>
            </a:xfrm>
          </p:grpSpPr>
          <p:sp>
            <p:nvSpPr>
              <p:cNvPr id="224" name="Line 270">
                <a:extLst>
                  <a:ext uri="{FF2B5EF4-FFF2-40B4-BE49-F238E27FC236}">
                    <a16:creationId xmlns:a16="http://schemas.microsoft.com/office/drawing/2014/main" id="{CE5CE5C0-D669-31D3-16C1-F0C2E4EA4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14088" y="11842"/>
                <a:ext cx="113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Oval 269">
                <a:extLst>
                  <a:ext uri="{FF2B5EF4-FFF2-40B4-BE49-F238E27FC236}">
                    <a16:creationId xmlns:a16="http://schemas.microsoft.com/office/drawing/2014/main" id="{5790C3F6-638A-0459-978D-5B5B1EFC8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95" y="11752"/>
                <a:ext cx="181" cy="1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Freeform 268">
                <a:extLst>
                  <a:ext uri="{FF2B5EF4-FFF2-40B4-BE49-F238E27FC236}">
                    <a16:creationId xmlns:a16="http://schemas.microsoft.com/office/drawing/2014/main" id="{19F7A628-525C-F659-02AF-5A1E4EB6A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" y="11676"/>
                <a:ext cx="996" cy="141"/>
              </a:xfrm>
              <a:custGeom>
                <a:avLst/>
                <a:gdLst>
                  <a:gd name="T0" fmla="*/ 0 w 1650"/>
                  <a:gd name="T1" fmla="*/ 234 h 234"/>
                  <a:gd name="T2" fmla="*/ 1650 w 1650"/>
                  <a:gd name="T3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50" h="234">
                    <a:moveTo>
                      <a:pt x="0" y="234"/>
                    </a:moveTo>
                    <a:cubicBezTo>
                      <a:pt x="888" y="0"/>
                      <a:pt x="1224" y="24"/>
                      <a:pt x="165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Freeform 267">
                <a:extLst>
                  <a:ext uri="{FF2B5EF4-FFF2-40B4-BE49-F238E27FC236}">
                    <a16:creationId xmlns:a16="http://schemas.microsoft.com/office/drawing/2014/main" id="{7BBE94AB-47FF-C217-1ED0-53E1D1E1C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3" y="11474"/>
                <a:ext cx="964" cy="322"/>
              </a:xfrm>
              <a:custGeom>
                <a:avLst/>
                <a:gdLst>
                  <a:gd name="T0" fmla="*/ 0 w 1596"/>
                  <a:gd name="T1" fmla="*/ 534 h 534"/>
                  <a:gd name="T2" fmla="*/ 1596 w 1596"/>
                  <a:gd name="T3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96" h="534">
                    <a:moveTo>
                      <a:pt x="0" y="534"/>
                    </a:moveTo>
                    <a:cubicBezTo>
                      <a:pt x="810" y="54"/>
                      <a:pt x="1170" y="24"/>
                      <a:pt x="1596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Freeform 266">
                <a:extLst>
                  <a:ext uri="{FF2B5EF4-FFF2-40B4-BE49-F238E27FC236}">
                    <a16:creationId xmlns:a16="http://schemas.microsoft.com/office/drawing/2014/main" id="{710D52DC-6D8D-A872-C5FA-67681747D7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52" y="11300"/>
                <a:ext cx="898" cy="474"/>
              </a:xfrm>
              <a:custGeom>
                <a:avLst/>
                <a:gdLst>
                  <a:gd name="T0" fmla="*/ 0 w 1488"/>
                  <a:gd name="T1" fmla="*/ 786 h 786"/>
                  <a:gd name="T2" fmla="*/ 1488 w 1488"/>
                  <a:gd name="T3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88" h="786">
                    <a:moveTo>
                      <a:pt x="0" y="786"/>
                    </a:moveTo>
                    <a:cubicBezTo>
                      <a:pt x="690" y="84"/>
                      <a:pt x="1038" y="84"/>
                      <a:pt x="148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Freeform 265">
                <a:extLst>
                  <a:ext uri="{FF2B5EF4-FFF2-40B4-BE49-F238E27FC236}">
                    <a16:creationId xmlns:a16="http://schemas.microsoft.com/office/drawing/2014/main" id="{C402966F-F904-6337-9512-843B6A896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37" y="11148"/>
                <a:ext cx="753" cy="612"/>
              </a:xfrm>
              <a:custGeom>
                <a:avLst/>
                <a:gdLst>
                  <a:gd name="T0" fmla="*/ 0 w 1248"/>
                  <a:gd name="T1" fmla="*/ 1014 h 1014"/>
                  <a:gd name="T2" fmla="*/ 1248 w 1248"/>
                  <a:gd name="T3" fmla="*/ 0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48" h="1014">
                    <a:moveTo>
                      <a:pt x="0" y="1014"/>
                    </a:moveTo>
                    <a:cubicBezTo>
                      <a:pt x="486" y="126"/>
                      <a:pt x="1026" y="66"/>
                      <a:pt x="124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Freeform 264">
                <a:extLst>
                  <a:ext uri="{FF2B5EF4-FFF2-40B4-BE49-F238E27FC236}">
                    <a16:creationId xmlns:a16="http://schemas.microsoft.com/office/drawing/2014/main" id="{BC4B0403-9642-9476-A062-4B1689691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12" y="11014"/>
                <a:ext cx="572" cy="738"/>
              </a:xfrm>
              <a:custGeom>
                <a:avLst/>
                <a:gdLst>
                  <a:gd name="T0" fmla="*/ 0 w 948"/>
                  <a:gd name="T1" fmla="*/ 1224 h 1224"/>
                  <a:gd name="T2" fmla="*/ 948 w 948"/>
                  <a:gd name="T3" fmla="*/ 0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48" h="1224">
                    <a:moveTo>
                      <a:pt x="0" y="1224"/>
                    </a:moveTo>
                    <a:cubicBezTo>
                      <a:pt x="240" y="348"/>
                      <a:pt x="672" y="162"/>
                      <a:pt x="94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Freeform 263">
                <a:extLst>
                  <a:ext uri="{FF2B5EF4-FFF2-40B4-BE49-F238E27FC236}">
                    <a16:creationId xmlns:a16="http://schemas.microsoft.com/office/drawing/2014/main" id="{0E8F344D-5BC1-7625-9084-834F68781B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6" y="10916"/>
                <a:ext cx="428" cy="836"/>
              </a:xfrm>
              <a:custGeom>
                <a:avLst/>
                <a:gdLst>
                  <a:gd name="T0" fmla="*/ 0 w 708"/>
                  <a:gd name="T1" fmla="*/ 1386 h 1386"/>
                  <a:gd name="T2" fmla="*/ 708 w 708"/>
                  <a:gd name="T3" fmla="*/ 0 h 1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08" h="1386">
                    <a:moveTo>
                      <a:pt x="0" y="1386"/>
                    </a:moveTo>
                    <a:cubicBezTo>
                      <a:pt x="0" y="564"/>
                      <a:pt x="432" y="216"/>
                      <a:pt x="70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Freeform 262">
                <a:extLst>
                  <a:ext uri="{FF2B5EF4-FFF2-40B4-BE49-F238E27FC236}">
                    <a16:creationId xmlns:a16="http://schemas.microsoft.com/office/drawing/2014/main" id="{FE220357-6B6B-FB87-3E9C-123091FEE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70" y="10837"/>
                <a:ext cx="337" cy="915"/>
              </a:xfrm>
              <a:custGeom>
                <a:avLst/>
                <a:gdLst>
                  <a:gd name="T0" fmla="*/ 156 w 558"/>
                  <a:gd name="T1" fmla="*/ 1518 h 1518"/>
                  <a:gd name="T2" fmla="*/ 558 w 558"/>
                  <a:gd name="T3" fmla="*/ 0 h 1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58" h="1518">
                    <a:moveTo>
                      <a:pt x="156" y="1518"/>
                    </a:moveTo>
                    <a:cubicBezTo>
                      <a:pt x="0" y="936"/>
                      <a:pt x="180" y="426"/>
                      <a:pt x="55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Freeform 261">
                <a:extLst>
                  <a:ext uri="{FF2B5EF4-FFF2-40B4-BE49-F238E27FC236}">
                    <a16:creationId xmlns:a16="http://schemas.microsoft.com/office/drawing/2014/main" id="{65CB29B4-03E5-68E0-1857-BCC8DCE26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51" y="10779"/>
                <a:ext cx="235" cy="977"/>
              </a:xfrm>
              <a:custGeom>
                <a:avLst/>
                <a:gdLst>
                  <a:gd name="T0" fmla="*/ 306 w 390"/>
                  <a:gd name="T1" fmla="*/ 1620 h 1620"/>
                  <a:gd name="T2" fmla="*/ 390 w 390"/>
                  <a:gd name="T3" fmla="*/ 0 h 1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0" h="1620">
                    <a:moveTo>
                      <a:pt x="306" y="1620"/>
                    </a:moveTo>
                    <a:cubicBezTo>
                      <a:pt x="0" y="1074"/>
                      <a:pt x="270" y="288"/>
                      <a:pt x="39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Freeform 260">
                <a:extLst>
                  <a:ext uri="{FF2B5EF4-FFF2-40B4-BE49-F238E27FC236}">
                    <a16:creationId xmlns:a16="http://schemas.microsoft.com/office/drawing/2014/main" id="{62AD8D14-FE6B-85A0-5AC5-F7C0A1207C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00" y="10735"/>
                <a:ext cx="214" cy="1035"/>
              </a:xfrm>
              <a:custGeom>
                <a:avLst/>
                <a:gdLst>
                  <a:gd name="T0" fmla="*/ 354 w 354"/>
                  <a:gd name="T1" fmla="*/ 1716 h 1716"/>
                  <a:gd name="T2" fmla="*/ 144 w 354"/>
                  <a:gd name="T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54" h="1716">
                    <a:moveTo>
                      <a:pt x="354" y="1716"/>
                    </a:moveTo>
                    <a:cubicBezTo>
                      <a:pt x="12" y="1380"/>
                      <a:pt x="0" y="708"/>
                      <a:pt x="14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Freeform 259">
                <a:extLst>
                  <a:ext uri="{FF2B5EF4-FFF2-40B4-BE49-F238E27FC236}">
                    <a16:creationId xmlns:a16="http://schemas.microsoft.com/office/drawing/2014/main" id="{4FCA148C-CB3C-1085-450F-5D547ED7E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88" y="10714"/>
                <a:ext cx="311" cy="1075"/>
              </a:xfrm>
              <a:custGeom>
                <a:avLst/>
                <a:gdLst>
                  <a:gd name="T0" fmla="*/ 516 w 516"/>
                  <a:gd name="T1" fmla="*/ 1782 h 1782"/>
                  <a:gd name="T2" fmla="*/ 54 w 516"/>
                  <a:gd name="T3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6" h="1782">
                    <a:moveTo>
                      <a:pt x="516" y="1782"/>
                    </a:moveTo>
                    <a:cubicBezTo>
                      <a:pt x="6" y="1494"/>
                      <a:pt x="0" y="738"/>
                      <a:pt x="5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Freeform 258">
                <a:extLst>
                  <a:ext uri="{FF2B5EF4-FFF2-40B4-BE49-F238E27FC236}">
                    <a16:creationId xmlns:a16="http://schemas.microsoft.com/office/drawing/2014/main" id="{BD8D5C65-3156-29FD-201E-AC3337546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54" y="10710"/>
                <a:ext cx="435" cy="1104"/>
              </a:xfrm>
              <a:custGeom>
                <a:avLst/>
                <a:gdLst>
                  <a:gd name="T0" fmla="*/ 720 w 720"/>
                  <a:gd name="T1" fmla="*/ 1830 h 1830"/>
                  <a:gd name="T2" fmla="*/ 18 w 720"/>
                  <a:gd name="T3" fmla="*/ 0 h 1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20" h="1830">
                    <a:moveTo>
                      <a:pt x="720" y="1830"/>
                    </a:moveTo>
                    <a:cubicBezTo>
                      <a:pt x="132" y="1674"/>
                      <a:pt x="0" y="822"/>
                      <a:pt x="1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Line 257">
                <a:extLst>
                  <a:ext uri="{FF2B5EF4-FFF2-40B4-BE49-F238E27FC236}">
                    <a16:creationId xmlns:a16="http://schemas.microsoft.com/office/drawing/2014/main" id="{77615CCF-7112-5C31-B4A1-E9B504135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744" y="11842"/>
                <a:ext cx="7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Line 256">
                <a:extLst>
                  <a:ext uri="{FF2B5EF4-FFF2-40B4-BE49-F238E27FC236}">
                    <a16:creationId xmlns:a16="http://schemas.microsoft.com/office/drawing/2014/main" id="{0DE4AB6C-A2D9-94D6-F515-1A424400EA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729" y="11698"/>
                <a:ext cx="80" cy="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Line 255">
                <a:extLst>
                  <a:ext uri="{FF2B5EF4-FFF2-40B4-BE49-F238E27FC236}">
                    <a16:creationId xmlns:a16="http://schemas.microsoft.com/office/drawing/2014/main" id="{6B54F2F4-C28B-2431-A141-246E774F12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676" y="11530"/>
                <a:ext cx="73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Line 254">
                <a:extLst>
                  <a:ext uri="{FF2B5EF4-FFF2-40B4-BE49-F238E27FC236}">
                    <a16:creationId xmlns:a16="http://schemas.microsoft.com/office/drawing/2014/main" id="{47B2B635-4EFF-A281-3790-85C0B1449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600" y="11393"/>
                <a:ext cx="70" cy="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Line 253">
                <a:extLst>
                  <a:ext uri="{FF2B5EF4-FFF2-40B4-BE49-F238E27FC236}">
                    <a16:creationId xmlns:a16="http://schemas.microsoft.com/office/drawing/2014/main" id="{ACFE505F-1D2D-EEE0-037B-E20C2D5A0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509" y="11274"/>
                <a:ext cx="55" cy="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Line 252">
                <a:extLst>
                  <a:ext uri="{FF2B5EF4-FFF2-40B4-BE49-F238E27FC236}">
                    <a16:creationId xmlns:a16="http://schemas.microsoft.com/office/drawing/2014/main" id="{777ED2D4-21BF-B035-662F-EC03B0B5F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395" y="11161"/>
                <a:ext cx="60" cy="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Line 251">
                <a:extLst>
                  <a:ext uri="{FF2B5EF4-FFF2-40B4-BE49-F238E27FC236}">
                    <a16:creationId xmlns:a16="http://schemas.microsoft.com/office/drawing/2014/main" id="{73054C7F-AA22-0F94-E8C8-91ABB15BB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281" y="11080"/>
                <a:ext cx="50" cy="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Line 250">
                <a:extLst>
                  <a:ext uri="{FF2B5EF4-FFF2-40B4-BE49-F238E27FC236}">
                    <a16:creationId xmlns:a16="http://schemas.microsoft.com/office/drawing/2014/main" id="{3E8354A0-84B4-E3B9-9F1C-0E7B3E6AE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43" y="11004"/>
                <a:ext cx="35" cy="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Line 249">
                <a:extLst>
                  <a:ext uri="{FF2B5EF4-FFF2-40B4-BE49-F238E27FC236}">
                    <a16:creationId xmlns:a16="http://schemas.microsoft.com/office/drawing/2014/main" id="{82A88CC4-A7D2-AA8F-AB7D-1283F29AC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006" y="10949"/>
                <a:ext cx="20" cy="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Line 248">
                <a:extLst>
                  <a:ext uri="{FF2B5EF4-FFF2-40B4-BE49-F238E27FC236}">
                    <a16:creationId xmlns:a16="http://schemas.microsoft.com/office/drawing/2014/main" id="{64F6B67F-813A-A3F0-2D31-23C7A6F287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848" y="10903"/>
                <a:ext cx="13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Line 247">
                <a:extLst>
                  <a:ext uri="{FF2B5EF4-FFF2-40B4-BE49-F238E27FC236}">
                    <a16:creationId xmlns:a16="http://schemas.microsoft.com/office/drawing/2014/main" id="{42459688-2F93-B8C0-B229-71E27F5858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708" y="10874"/>
                <a:ext cx="6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Line 246">
                <a:extLst>
                  <a:ext uri="{FF2B5EF4-FFF2-40B4-BE49-F238E27FC236}">
                    <a16:creationId xmlns:a16="http://schemas.microsoft.com/office/drawing/2014/main" id="{49E50739-033C-0A45-0C4A-E598079AD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64" y="10862"/>
                <a:ext cx="4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Freeform 245">
                <a:extLst>
                  <a:ext uri="{FF2B5EF4-FFF2-40B4-BE49-F238E27FC236}">
                    <a16:creationId xmlns:a16="http://schemas.microsoft.com/office/drawing/2014/main" id="{F3B57BF3-D6E5-F470-6822-84284A105B7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177" y="11869"/>
                <a:ext cx="996" cy="141"/>
              </a:xfrm>
              <a:custGeom>
                <a:avLst/>
                <a:gdLst>
                  <a:gd name="T0" fmla="*/ 0 w 1650"/>
                  <a:gd name="T1" fmla="*/ 234 h 234"/>
                  <a:gd name="T2" fmla="*/ 1650 w 1650"/>
                  <a:gd name="T3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50" h="234">
                    <a:moveTo>
                      <a:pt x="0" y="234"/>
                    </a:moveTo>
                    <a:cubicBezTo>
                      <a:pt x="888" y="0"/>
                      <a:pt x="1224" y="24"/>
                      <a:pt x="165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Freeform 244">
                <a:extLst>
                  <a:ext uri="{FF2B5EF4-FFF2-40B4-BE49-F238E27FC236}">
                    <a16:creationId xmlns:a16="http://schemas.microsoft.com/office/drawing/2014/main" id="{882A4923-22D4-4096-8E2D-F76053747E8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173" y="11890"/>
                <a:ext cx="964" cy="322"/>
              </a:xfrm>
              <a:custGeom>
                <a:avLst/>
                <a:gdLst>
                  <a:gd name="T0" fmla="*/ 0 w 1596"/>
                  <a:gd name="T1" fmla="*/ 534 h 534"/>
                  <a:gd name="T2" fmla="*/ 1596 w 1596"/>
                  <a:gd name="T3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96" h="534">
                    <a:moveTo>
                      <a:pt x="0" y="534"/>
                    </a:moveTo>
                    <a:cubicBezTo>
                      <a:pt x="810" y="54"/>
                      <a:pt x="1170" y="24"/>
                      <a:pt x="1596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Freeform 243">
                <a:extLst>
                  <a:ext uri="{FF2B5EF4-FFF2-40B4-BE49-F238E27FC236}">
                    <a16:creationId xmlns:a16="http://schemas.microsoft.com/office/drawing/2014/main" id="{27298108-F915-125D-137F-D08D17BB3A2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152" y="11912"/>
                <a:ext cx="898" cy="474"/>
              </a:xfrm>
              <a:custGeom>
                <a:avLst/>
                <a:gdLst>
                  <a:gd name="T0" fmla="*/ 0 w 1488"/>
                  <a:gd name="T1" fmla="*/ 786 h 786"/>
                  <a:gd name="T2" fmla="*/ 1488 w 1488"/>
                  <a:gd name="T3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88" h="786">
                    <a:moveTo>
                      <a:pt x="0" y="786"/>
                    </a:moveTo>
                    <a:cubicBezTo>
                      <a:pt x="690" y="84"/>
                      <a:pt x="1038" y="84"/>
                      <a:pt x="148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Freeform 242">
                <a:extLst>
                  <a:ext uri="{FF2B5EF4-FFF2-40B4-BE49-F238E27FC236}">
                    <a16:creationId xmlns:a16="http://schemas.microsoft.com/office/drawing/2014/main" id="{7C87468C-081F-9A54-8FED-AE6DCCF9A11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137" y="11926"/>
                <a:ext cx="753" cy="612"/>
              </a:xfrm>
              <a:custGeom>
                <a:avLst/>
                <a:gdLst>
                  <a:gd name="T0" fmla="*/ 0 w 1248"/>
                  <a:gd name="T1" fmla="*/ 1014 h 1014"/>
                  <a:gd name="T2" fmla="*/ 1248 w 1248"/>
                  <a:gd name="T3" fmla="*/ 0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48" h="1014">
                    <a:moveTo>
                      <a:pt x="0" y="1014"/>
                    </a:moveTo>
                    <a:cubicBezTo>
                      <a:pt x="486" y="126"/>
                      <a:pt x="1026" y="66"/>
                      <a:pt x="124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Freeform 241">
                <a:extLst>
                  <a:ext uri="{FF2B5EF4-FFF2-40B4-BE49-F238E27FC236}">
                    <a16:creationId xmlns:a16="http://schemas.microsoft.com/office/drawing/2014/main" id="{33B59A3B-A126-14D4-8B54-07E1F6296BB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112" y="11934"/>
                <a:ext cx="572" cy="738"/>
              </a:xfrm>
              <a:custGeom>
                <a:avLst/>
                <a:gdLst>
                  <a:gd name="T0" fmla="*/ 0 w 948"/>
                  <a:gd name="T1" fmla="*/ 1224 h 1224"/>
                  <a:gd name="T2" fmla="*/ 948 w 948"/>
                  <a:gd name="T3" fmla="*/ 0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48" h="1224">
                    <a:moveTo>
                      <a:pt x="0" y="1224"/>
                    </a:moveTo>
                    <a:cubicBezTo>
                      <a:pt x="240" y="348"/>
                      <a:pt x="672" y="162"/>
                      <a:pt x="94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Freeform 240">
                <a:extLst>
                  <a:ext uri="{FF2B5EF4-FFF2-40B4-BE49-F238E27FC236}">
                    <a16:creationId xmlns:a16="http://schemas.microsoft.com/office/drawing/2014/main" id="{7E98D9F6-175C-0650-B772-1D53BD8C5FC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086" y="11934"/>
                <a:ext cx="428" cy="836"/>
              </a:xfrm>
              <a:custGeom>
                <a:avLst/>
                <a:gdLst>
                  <a:gd name="T0" fmla="*/ 0 w 708"/>
                  <a:gd name="T1" fmla="*/ 1386 h 1386"/>
                  <a:gd name="T2" fmla="*/ 708 w 708"/>
                  <a:gd name="T3" fmla="*/ 0 h 1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08" h="1386">
                    <a:moveTo>
                      <a:pt x="0" y="1386"/>
                    </a:moveTo>
                    <a:cubicBezTo>
                      <a:pt x="0" y="564"/>
                      <a:pt x="432" y="216"/>
                      <a:pt x="70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Freeform 239">
                <a:extLst>
                  <a:ext uri="{FF2B5EF4-FFF2-40B4-BE49-F238E27FC236}">
                    <a16:creationId xmlns:a16="http://schemas.microsoft.com/office/drawing/2014/main" id="{39CC1538-DF2C-A094-49AF-C0DF1670F53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3970" y="11934"/>
                <a:ext cx="337" cy="915"/>
              </a:xfrm>
              <a:custGeom>
                <a:avLst/>
                <a:gdLst>
                  <a:gd name="T0" fmla="*/ 156 w 558"/>
                  <a:gd name="T1" fmla="*/ 1518 h 1518"/>
                  <a:gd name="T2" fmla="*/ 558 w 558"/>
                  <a:gd name="T3" fmla="*/ 0 h 1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58" h="1518">
                    <a:moveTo>
                      <a:pt x="156" y="1518"/>
                    </a:moveTo>
                    <a:cubicBezTo>
                      <a:pt x="0" y="936"/>
                      <a:pt x="180" y="426"/>
                      <a:pt x="55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Freeform 238">
                <a:extLst>
                  <a:ext uri="{FF2B5EF4-FFF2-40B4-BE49-F238E27FC236}">
                    <a16:creationId xmlns:a16="http://schemas.microsoft.com/office/drawing/2014/main" id="{C55961A6-52AB-5664-E2A3-FBC4D665E35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3851" y="11930"/>
                <a:ext cx="235" cy="977"/>
              </a:xfrm>
              <a:custGeom>
                <a:avLst/>
                <a:gdLst>
                  <a:gd name="T0" fmla="*/ 306 w 390"/>
                  <a:gd name="T1" fmla="*/ 1620 h 1620"/>
                  <a:gd name="T2" fmla="*/ 390 w 390"/>
                  <a:gd name="T3" fmla="*/ 0 h 1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0" h="1620">
                    <a:moveTo>
                      <a:pt x="306" y="1620"/>
                    </a:moveTo>
                    <a:cubicBezTo>
                      <a:pt x="0" y="1074"/>
                      <a:pt x="270" y="288"/>
                      <a:pt x="39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Freeform 237">
                <a:extLst>
                  <a:ext uri="{FF2B5EF4-FFF2-40B4-BE49-F238E27FC236}">
                    <a16:creationId xmlns:a16="http://schemas.microsoft.com/office/drawing/2014/main" id="{807B9047-82E5-3388-CF69-C096AD32F99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3800" y="11916"/>
                <a:ext cx="214" cy="1035"/>
              </a:xfrm>
              <a:custGeom>
                <a:avLst/>
                <a:gdLst>
                  <a:gd name="T0" fmla="*/ 354 w 354"/>
                  <a:gd name="T1" fmla="*/ 1716 h 1716"/>
                  <a:gd name="T2" fmla="*/ 144 w 354"/>
                  <a:gd name="T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54" h="1716">
                    <a:moveTo>
                      <a:pt x="354" y="1716"/>
                    </a:moveTo>
                    <a:cubicBezTo>
                      <a:pt x="12" y="1380"/>
                      <a:pt x="0" y="708"/>
                      <a:pt x="14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Freeform 236">
                <a:extLst>
                  <a:ext uri="{FF2B5EF4-FFF2-40B4-BE49-F238E27FC236}">
                    <a16:creationId xmlns:a16="http://schemas.microsoft.com/office/drawing/2014/main" id="{A6DD4253-9FA0-C6CB-9C97-AA685CF6312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3688" y="11897"/>
                <a:ext cx="311" cy="1075"/>
              </a:xfrm>
              <a:custGeom>
                <a:avLst/>
                <a:gdLst>
                  <a:gd name="T0" fmla="*/ 516 w 516"/>
                  <a:gd name="T1" fmla="*/ 1782 h 1782"/>
                  <a:gd name="T2" fmla="*/ 54 w 516"/>
                  <a:gd name="T3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6" h="1782">
                    <a:moveTo>
                      <a:pt x="516" y="1782"/>
                    </a:moveTo>
                    <a:cubicBezTo>
                      <a:pt x="6" y="1494"/>
                      <a:pt x="0" y="738"/>
                      <a:pt x="5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Freeform 235">
                <a:extLst>
                  <a:ext uri="{FF2B5EF4-FFF2-40B4-BE49-F238E27FC236}">
                    <a16:creationId xmlns:a16="http://schemas.microsoft.com/office/drawing/2014/main" id="{E86B4CB1-C194-0BC4-E05C-0EEBBC6C8D4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3554" y="11872"/>
                <a:ext cx="435" cy="1104"/>
              </a:xfrm>
              <a:custGeom>
                <a:avLst/>
                <a:gdLst>
                  <a:gd name="T0" fmla="*/ 720 w 720"/>
                  <a:gd name="T1" fmla="*/ 1830 h 1830"/>
                  <a:gd name="T2" fmla="*/ 18 w 720"/>
                  <a:gd name="T3" fmla="*/ 0 h 1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20" h="1830">
                    <a:moveTo>
                      <a:pt x="720" y="1830"/>
                    </a:moveTo>
                    <a:cubicBezTo>
                      <a:pt x="132" y="1674"/>
                      <a:pt x="0" y="822"/>
                      <a:pt x="1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Line 234">
                <a:extLst>
                  <a:ext uri="{FF2B5EF4-FFF2-40B4-BE49-F238E27FC236}">
                    <a16:creationId xmlns:a16="http://schemas.microsoft.com/office/drawing/2014/main" id="{BFA3A2CB-2DA0-50B8-0F8A-199DE37D2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744" y="11844"/>
                <a:ext cx="7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Line 233">
                <a:extLst>
                  <a:ext uri="{FF2B5EF4-FFF2-40B4-BE49-F238E27FC236}">
                    <a16:creationId xmlns:a16="http://schemas.microsoft.com/office/drawing/2014/main" id="{06F17A18-506F-FA93-15B7-D827BE1D1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729" y="11981"/>
                <a:ext cx="80" cy="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Line 232">
                <a:extLst>
                  <a:ext uri="{FF2B5EF4-FFF2-40B4-BE49-F238E27FC236}">
                    <a16:creationId xmlns:a16="http://schemas.microsoft.com/office/drawing/2014/main" id="{CDB697A7-51A2-A917-1D0B-E3305E069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676" y="12135"/>
                <a:ext cx="73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Line 231">
                <a:extLst>
                  <a:ext uri="{FF2B5EF4-FFF2-40B4-BE49-F238E27FC236}">
                    <a16:creationId xmlns:a16="http://schemas.microsoft.com/office/drawing/2014/main" id="{4E5F2025-4D7F-BA93-89FF-E327041521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600" y="12262"/>
                <a:ext cx="70" cy="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Line 230">
                <a:extLst>
                  <a:ext uri="{FF2B5EF4-FFF2-40B4-BE49-F238E27FC236}">
                    <a16:creationId xmlns:a16="http://schemas.microsoft.com/office/drawing/2014/main" id="{51995ABC-79C2-EC0F-3CD3-4AA7B7930D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509" y="12373"/>
                <a:ext cx="55" cy="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Line 229">
                <a:extLst>
                  <a:ext uri="{FF2B5EF4-FFF2-40B4-BE49-F238E27FC236}">
                    <a16:creationId xmlns:a16="http://schemas.microsoft.com/office/drawing/2014/main" id="{229ADF99-CC92-71F0-E00F-126FC0034C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395" y="12469"/>
                <a:ext cx="60" cy="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Line 228">
                <a:extLst>
                  <a:ext uri="{FF2B5EF4-FFF2-40B4-BE49-F238E27FC236}">
                    <a16:creationId xmlns:a16="http://schemas.microsoft.com/office/drawing/2014/main" id="{C4487B7B-F7A2-BEBB-6607-EE0FF76CE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281" y="12547"/>
                <a:ext cx="50" cy="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Line 227">
                <a:extLst>
                  <a:ext uri="{FF2B5EF4-FFF2-40B4-BE49-F238E27FC236}">
                    <a16:creationId xmlns:a16="http://schemas.microsoft.com/office/drawing/2014/main" id="{E282765C-3629-CC67-4C5B-3E84CB338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143" y="12618"/>
                <a:ext cx="35" cy="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Line 226">
                <a:extLst>
                  <a:ext uri="{FF2B5EF4-FFF2-40B4-BE49-F238E27FC236}">
                    <a16:creationId xmlns:a16="http://schemas.microsoft.com/office/drawing/2014/main" id="{BE9B13BD-E868-86A9-DE2E-D2FC278F1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006" y="12673"/>
                <a:ext cx="20" cy="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Line 225">
                <a:extLst>
                  <a:ext uri="{FF2B5EF4-FFF2-40B4-BE49-F238E27FC236}">
                    <a16:creationId xmlns:a16="http://schemas.microsoft.com/office/drawing/2014/main" id="{1C0403F9-564B-DB0B-A013-D7443FDD4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848" y="12714"/>
                <a:ext cx="13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Line 224">
                <a:extLst>
                  <a:ext uri="{FF2B5EF4-FFF2-40B4-BE49-F238E27FC236}">
                    <a16:creationId xmlns:a16="http://schemas.microsoft.com/office/drawing/2014/main" id="{D34B768A-9B9B-E9A5-CF5F-D1D8C62E8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708" y="12738"/>
                <a:ext cx="6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Line 223">
                <a:extLst>
                  <a:ext uri="{FF2B5EF4-FFF2-40B4-BE49-F238E27FC236}">
                    <a16:creationId xmlns:a16="http://schemas.microsoft.com/office/drawing/2014/main" id="{1E381F9A-8814-908F-81D3-106A870E1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564" y="12750"/>
                <a:ext cx="4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72" name="Group 275">
              <a:extLst>
                <a:ext uri="{FF2B5EF4-FFF2-40B4-BE49-F238E27FC236}">
                  <a16:creationId xmlns:a16="http://schemas.microsoft.com/office/drawing/2014/main" id="{44BC6D3F-D6BE-18CA-1BF0-B7B6184B2C4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738651" y="1990725"/>
              <a:ext cx="1057275" cy="1438275"/>
              <a:chOff x="13554" y="10710"/>
              <a:chExt cx="1664" cy="2266"/>
            </a:xfrm>
          </p:grpSpPr>
          <p:sp>
            <p:nvSpPr>
              <p:cNvPr id="273" name="Line 323">
                <a:extLst>
                  <a:ext uri="{FF2B5EF4-FFF2-40B4-BE49-F238E27FC236}">
                    <a16:creationId xmlns:a16="http://schemas.microsoft.com/office/drawing/2014/main" id="{39AC6970-D98B-947A-3470-8709A0B29E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14088" y="11842"/>
                <a:ext cx="1130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Oval 322">
                <a:extLst>
                  <a:ext uri="{FF2B5EF4-FFF2-40B4-BE49-F238E27FC236}">
                    <a16:creationId xmlns:a16="http://schemas.microsoft.com/office/drawing/2014/main" id="{05EB4D1E-7E92-C777-53F0-9F6812AC4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95" y="11752"/>
                <a:ext cx="181" cy="1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Freeform 321">
                <a:extLst>
                  <a:ext uri="{FF2B5EF4-FFF2-40B4-BE49-F238E27FC236}">
                    <a16:creationId xmlns:a16="http://schemas.microsoft.com/office/drawing/2014/main" id="{91B43559-9212-37C7-DBD3-69096FFD7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" y="11676"/>
                <a:ext cx="996" cy="141"/>
              </a:xfrm>
              <a:custGeom>
                <a:avLst/>
                <a:gdLst>
                  <a:gd name="T0" fmla="*/ 0 w 1650"/>
                  <a:gd name="T1" fmla="*/ 234 h 234"/>
                  <a:gd name="T2" fmla="*/ 1650 w 1650"/>
                  <a:gd name="T3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50" h="234">
                    <a:moveTo>
                      <a:pt x="0" y="234"/>
                    </a:moveTo>
                    <a:cubicBezTo>
                      <a:pt x="888" y="0"/>
                      <a:pt x="1224" y="24"/>
                      <a:pt x="165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Freeform 320">
                <a:extLst>
                  <a:ext uri="{FF2B5EF4-FFF2-40B4-BE49-F238E27FC236}">
                    <a16:creationId xmlns:a16="http://schemas.microsoft.com/office/drawing/2014/main" id="{4ED8FA0D-4A0C-C805-C1A2-0D9CBA12A4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3" y="11474"/>
                <a:ext cx="964" cy="322"/>
              </a:xfrm>
              <a:custGeom>
                <a:avLst/>
                <a:gdLst>
                  <a:gd name="T0" fmla="*/ 0 w 1596"/>
                  <a:gd name="T1" fmla="*/ 534 h 534"/>
                  <a:gd name="T2" fmla="*/ 1596 w 1596"/>
                  <a:gd name="T3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96" h="534">
                    <a:moveTo>
                      <a:pt x="0" y="534"/>
                    </a:moveTo>
                    <a:cubicBezTo>
                      <a:pt x="810" y="54"/>
                      <a:pt x="1170" y="24"/>
                      <a:pt x="1596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Freeform 319">
                <a:extLst>
                  <a:ext uri="{FF2B5EF4-FFF2-40B4-BE49-F238E27FC236}">
                    <a16:creationId xmlns:a16="http://schemas.microsoft.com/office/drawing/2014/main" id="{19C15E72-F40C-A40E-CEA2-191BB9A21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52" y="11300"/>
                <a:ext cx="898" cy="474"/>
              </a:xfrm>
              <a:custGeom>
                <a:avLst/>
                <a:gdLst>
                  <a:gd name="T0" fmla="*/ 0 w 1488"/>
                  <a:gd name="T1" fmla="*/ 786 h 786"/>
                  <a:gd name="T2" fmla="*/ 1488 w 1488"/>
                  <a:gd name="T3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88" h="786">
                    <a:moveTo>
                      <a:pt x="0" y="786"/>
                    </a:moveTo>
                    <a:cubicBezTo>
                      <a:pt x="690" y="84"/>
                      <a:pt x="1038" y="84"/>
                      <a:pt x="148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Freeform 318">
                <a:extLst>
                  <a:ext uri="{FF2B5EF4-FFF2-40B4-BE49-F238E27FC236}">
                    <a16:creationId xmlns:a16="http://schemas.microsoft.com/office/drawing/2014/main" id="{6BA10BEB-CB18-190F-D4F9-D25362EDE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37" y="11148"/>
                <a:ext cx="753" cy="612"/>
              </a:xfrm>
              <a:custGeom>
                <a:avLst/>
                <a:gdLst>
                  <a:gd name="T0" fmla="*/ 0 w 1248"/>
                  <a:gd name="T1" fmla="*/ 1014 h 1014"/>
                  <a:gd name="T2" fmla="*/ 1248 w 1248"/>
                  <a:gd name="T3" fmla="*/ 0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48" h="1014">
                    <a:moveTo>
                      <a:pt x="0" y="1014"/>
                    </a:moveTo>
                    <a:cubicBezTo>
                      <a:pt x="486" y="126"/>
                      <a:pt x="1026" y="66"/>
                      <a:pt x="124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Freeform 317">
                <a:extLst>
                  <a:ext uri="{FF2B5EF4-FFF2-40B4-BE49-F238E27FC236}">
                    <a16:creationId xmlns:a16="http://schemas.microsoft.com/office/drawing/2014/main" id="{F0F579CE-8B17-39EA-E908-5C1D9B348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12" y="11014"/>
                <a:ext cx="572" cy="738"/>
              </a:xfrm>
              <a:custGeom>
                <a:avLst/>
                <a:gdLst>
                  <a:gd name="T0" fmla="*/ 0 w 948"/>
                  <a:gd name="T1" fmla="*/ 1224 h 1224"/>
                  <a:gd name="T2" fmla="*/ 948 w 948"/>
                  <a:gd name="T3" fmla="*/ 0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48" h="1224">
                    <a:moveTo>
                      <a:pt x="0" y="1224"/>
                    </a:moveTo>
                    <a:cubicBezTo>
                      <a:pt x="240" y="348"/>
                      <a:pt x="672" y="162"/>
                      <a:pt x="94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Freeform 316">
                <a:extLst>
                  <a:ext uri="{FF2B5EF4-FFF2-40B4-BE49-F238E27FC236}">
                    <a16:creationId xmlns:a16="http://schemas.microsoft.com/office/drawing/2014/main" id="{C64A2B37-C832-290D-321B-CB4C50FFC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6" y="10916"/>
                <a:ext cx="428" cy="836"/>
              </a:xfrm>
              <a:custGeom>
                <a:avLst/>
                <a:gdLst>
                  <a:gd name="T0" fmla="*/ 0 w 708"/>
                  <a:gd name="T1" fmla="*/ 1386 h 1386"/>
                  <a:gd name="T2" fmla="*/ 708 w 708"/>
                  <a:gd name="T3" fmla="*/ 0 h 1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08" h="1386">
                    <a:moveTo>
                      <a:pt x="0" y="1386"/>
                    </a:moveTo>
                    <a:cubicBezTo>
                      <a:pt x="0" y="564"/>
                      <a:pt x="432" y="216"/>
                      <a:pt x="70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Freeform 315">
                <a:extLst>
                  <a:ext uri="{FF2B5EF4-FFF2-40B4-BE49-F238E27FC236}">
                    <a16:creationId xmlns:a16="http://schemas.microsoft.com/office/drawing/2014/main" id="{990C3D1F-661A-193B-8998-1984D0297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70" y="10837"/>
                <a:ext cx="337" cy="915"/>
              </a:xfrm>
              <a:custGeom>
                <a:avLst/>
                <a:gdLst>
                  <a:gd name="T0" fmla="*/ 156 w 558"/>
                  <a:gd name="T1" fmla="*/ 1518 h 1518"/>
                  <a:gd name="T2" fmla="*/ 558 w 558"/>
                  <a:gd name="T3" fmla="*/ 0 h 1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58" h="1518">
                    <a:moveTo>
                      <a:pt x="156" y="1518"/>
                    </a:moveTo>
                    <a:cubicBezTo>
                      <a:pt x="0" y="936"/>
                      <a:pt x="180" y="426"/>
                      <a:pt x="55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Freeform 314">
                <a:extLst>
                  <a:ext uri="{FF2B5EF4-FFF2-40B4-BE49-F238E27FC236}">
                    <a16:creationId xmlns:a16="http://schemas.microsoft.com/office/drawing/2014/main" id="{36374476-3D74-D4C3-5F11-70BABDDF6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51" y="10779"/>
                <a:ext cx="235" cy="977"/>
              </a:xfrm>
              <a:custGeom>
                <a:avLst/>
                <a:gdLst>
                  <a:gd name="T0" fmla="*/ 306 w 390"/>
                  <a:gd name="T1" fmla="*/ 1620 h 1620"/>
                  <a:gd name="T2" fmla="*/ 390 w 390"/>
                  <a:gd name="T3" fmla="*/ 0 h 1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0" h="1620">
                    <a:moveTo>
                      <a:pt x="306" y="1620"/>
                    </a:moveTo>
                    <a:cubicBezTo>
                      <a:pt x="0" y="1074"/>
                      <a:pt x="270" y="288"/>
                      <a:pt x="39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Freeform 313">
                <a:extLst>
                  <a:ext uri="{FF2B5EF4-FFF2-40B4-BE49-F238E27FC236}">
                    <a16:creationId xmlns:a16="http://schemas.microsoft.com/office/drawing/2014/main" id="{95AC3BFA-E0F2-8EE0-4CAD-8ACFD62773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00" y="10735"/>
                <a:ext cx="214" cy="1035"/>
              </a:xfrm>
              <a:custGeom>
                <a:avLst/>
                <a:gdLst>
                  <a:gd name="T0" fmla="*/ 354 w 354"/>
                  <a:gd name="T1" fmla="*/ 1716 h 1716"/>
                  <a:gd name="T2" fmla="*/ 144 w 354"/>
                  <a:gd name="T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54" h="1716">
                    <a:moveTo>
                      <a:pt x="354" y="1716"/>
                    </a:moveTo>
                    <a:cubicBezTo>
                      <a:pt x="12" y="1380"/>
                      <a:pt x="0" y="708"/>
                      <a:pt x="14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Freeform 312">
                <a:extLst>
                  <a:ext uri="{FF2B5EF4-FFF2-40B4-BE49-F238E27FC236}">
                    <a16:creationId xmlns:a16="http://schemas.microsoft.com/office/drawing/2014/main" id="{C60F01EE-AD97-37F8-13CB-ECE1FD8BF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88" y="10714"/>
                <a:ext cx="311" cy="1075"/>
              </a:xfrm>
              <a:custGeom>
                <a:avLst/>
                <a:gdLst>
                  <a:gd name="T0" fmla="*/ 516 w 516"/>
                  <a:gd name="T1" fmla="*/ 1782 h 1782"/>
                  <a:gd name="T2" fmla="*/ 54 w 516"/>
                  <a:gd name="T3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6" h="1782">
                    <a:moveTo>
                      <a:pt x="516" y="1782"/>
                    </a:moveTo>
                    <a:cubicBezTo>
                      <a:pt x="6" y="1494"/>
                      <a:pt x="0" y="738"/>
                      <a:pt x="5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Freeform 311">
                <a:extLst>
                  <a:ext uri="{FF2B5EF4-FFF2-40B4-BE49-F238E27FC236}">
                    <a16:creationId xmlns:a16="http://schemas.microsoft.com/office/drawing/2014/main" id="{8934FF57-1C0C-E40A-1645-7AFFCE7EA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54" y="10710"/>
                <a:ext cx="435" cy="1104"/>
              </a:xfrm>
              <a:custGeom>
                <a:avLst/>
                <a:gdLst>
                  <a:gd name="T0" fmla="*/ 720 w 720"/>
                  <a:gd name="T1" fmla="*/ 1830 h 1830"/>
                  <a:gd name="T2" fmla="*/ 18 w 720"/>
                  <a:gd name="T3" fmla="*/ 0 h 1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20" h="1830">
                    <a:moveTo>
                      <a:pt x="720" y="1830"/>
                    </a:moveTo>
                    <a:cubicBezTo>
                      <a:pt x="132" y="1674"/>
                      <a:pt x="0" y="822"/>
                      <a:pt x="1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Line 310">
                <a:extLst>
                  <a:ext uri="{FF2B5EF4-FFF2-40B4-BE49-F238E27FC236}">
                    <a16:creationId xmlns:a16="http://schemas.microsoft.com/office/drawing/2014/main" id="{C7A801A0-767F-D9E9-E45E-3AE717A11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744" y="11842"/>
                <a:ext cx="7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Line 309">
                <a:extLst>
                  <a:ext uri="{FF2B5EF4-FFF2-40B4-BE49-F238E27FC236}">
                    <a16:creationId xmlns:a16="http://schemas.microsoft.com/office/drawing/2014/main" id="{3069C3E1-EC92-05D6-A3E5-81A07ED1AC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729" y="11698"/>
                <a:ext cx="80" cy="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Line 308">
                <a:extLst>
                  <a:ext uri="{FF2B5EF4-FFF2-40B4-BE49-F238E27FC236}">
                    <a16:creationId xmlns:a16="http://schemas.microsoft.com/office/drawing/2014/main" id="{049BA30A-4B71-52AD-F8F9-4BF7A52DE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676" y="11530"/>
                <a:ext cx="73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Line 307">
                <a:extLst>
                  <a:ext uri="{FF2B5EF4-FFF2-40B4-BE49-F238E27FC236}">
                    <a16:creationId xmlns:a16="http://schemas.microsoft.com/office/drawing/2014/main" id="{F7E8BE0B-D206-5AE4-389C-F08BB8C68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600" y="11393"/>
                <a:ext cx="70" cy="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Line 306">
                <a:extLst>
                  <a:ext uri="{FF2B5EF4-FFF2-40B4-BE49-F238E27FC236}">
                    <a16:creationId xmlns:a16="http://schemas.microsoft.com/office/drawing/2014/main" id="{D8A91529-0A6C-5A32-3D67-E2B21AE8E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509" y="11274"/>
                <a:ext cx="55" cy="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Line 305">
                <a:extLst>
                  <a:ext uri="{FF2B5EF4-FFF2-40B4-BE49-F238E27FC236}">
                    <a16:creationId xmlns:a16="http://schemas.microsoft.com/office/drawing/2014/main" id="{7925B9E0-B758-D70F-4EFA-2363FDCC2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395" y="11161"/>
                <a:ext cx="60" cy="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Line 304">
                <a:extLst>
                  <a:ext uri="{FF2B5EF4-FFF2-40B4-BE49-F238E27FC236}">
                    <a16:creationId xmlns:a16="http://schemas.microsoft.com/office/drawing/2014/main" id="{0CFDB59C-ECE5-8C7A-7949-6D31126F6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281" y="11080"/>
                <a:ext cx="50" cy="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Line 303">
                <a:extLst>
                  <a:ext uri="{FF2B5EF4-FFF2-40B4-BE49-F238E27FC236}">
                    <a16:creationId xmlns:a16="http://schemas.microsoft.com/office/drawing/2014/main" id="{15713047-C7B5-C5C5-FCF8-1F335BAF06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43" y="11004"/>
                <a:ext cx="35" cy="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Line 302">
                <a:extLst>
                  <a:ext uri="{FF2B5EF4-FFF2-40B4-BE49-F238E27FC236}">
                    <a16:creationId xmlns:a16="http://schemas.microsoft.com/office/drawing/2014/main" id="{25A015EF-4BF4-2B28-B6B5-81620430C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006" y="10949"/>
                <a:ext cx="20" cy="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Line 301">
                <a:extLst>
                  <a:ext uri="{FF2B5EF4-FFF2-40B4-BE49-F238E27FC236}">
                    <a16:creationId xmlns:a16="http://schemas.microsoft.com/office/drawing/2014/main" id="{EECE0D5A-5B20-E3B7-14F9-9170D2801D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848" y="10903"/>
                <a:ext cx="13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Line 300">
                <a:extLst>
                  <a:ext uri="{FF2B5EF4-FFF2-40B4-BE49-F238E27FC236}">
                    <a16:creationId xmlns:a16="http://schemas.microsoft.com/office/drawing/2014/main" id="{D68874F7-1321-1288-1BCE-46AF680CD3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708" y="10874"/>
                <a:ext cx="6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Line 299">
                <a:extLst>
                  <a:ext uri="{FF2B5EF4-FFF2-40B4-BE49-F238E27FC236}">
                    <a16:creationId xmlns:a16="http://schemas.microsoft.com/office/drawing/2014/main" id="{F46D6EA3-8959-33B8-D41D-E6DD7C650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64" y="10862"/>
                <a:ext cx="4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Freeform 298">
                <a:extLst>
                  <a:ext uri="{FF2B5EF4-FFF2-40B4-BE49-F238E27FC236}">
                    <a16:creationId xmlns:a16="http://schemas.microsoft.com/office/drawing/2014/main" id="{C7C69D47-4738-DC94-534D-178700DF37D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177" y="11869"/>
                <a:ext cx="996" cy="141"/>
              </a:xfrm>
              <a:custGeom>
                <a:avLst/>
                <a:gdLst>
                  <a:gd name="T0" fmla="*/ 0 w 1650"/>
                  <a:gd name="T1" fmla="*/ 234 h 234"/>
                  <a:gd name="T2" fmla="*/ 1650 w 1650"/>
                  <a:gd name="T3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50" h="234">
                    <a:moveTo>
                      <a:pt x="0" y="234"/>
                    </a:moveTo>
                    <a:cubicBezTo>
                      <a:pt x="888" y="0"/>
                      <a:pt x="1224" y="24"/>
                      <a:pt x="165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Freeform 297">
                <a:extLst>
                  <a:ext uri="{FF2B5EF4-FFF2-40B4-BE49-F238E27FC236}">
                    <a16:creationId xmlns:a16="http://schemas.microsoft.com/office/drawing/2014/main" id="{282D43B9-7114-D1E6-4C76-559D2008EEC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173" y="11890"/>
                <a:ext cx="964" cy="322"/>
              </a:xfrm>
              <a:custGeom>
                <a:avLst/>
                <a:gdLst>
                  <a:gd name="T0" fmla="*/ 0 w 1596"/>
                  <a:gd name="T1" fmla="*/ 534 h 534"/>
                  <a:gd name="T2" fmla="*/ 1596 w 1596"/>
                  <a:gd name="T3" fmla="*/ 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96" h="534">
                    <a:moveTo>
                      <a:pt x="0" y="534"/>
                    </a:moveTo>
                    <a:cubicBezTo>
                      <a:pt x="810" y="54"/>
                      <a:pt x="1170" y="24"/>
                      <a:pt x="1596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Freeform 296">
                <a:extLst>
                  <a:ext uri="{FF2B5EF4-FFF2-40B4-BE49-F238E27FC236}">
                    <a16:creationId xmlns:a16="http://schemas.microsoft.com/office/drawing/2014/main" id="{2E7FF1CA-3EF8-79E9-AD20-80747DB66C7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152" y="11912"/>
                <a:ext cx="898" cy="474"/>
              </a:xfrm>
              <a:custGeom>
                <a:avLst/>
                <a:gdLst>
                  <a:gd name="T0" fmla="*/ 0 w 1488"/>
                  <a:gd name="T1" fmla="*/ 786 h 786"/>
                  <a:gd name="T2" fmla="*/ 1488 w 1488"/>
                  <a:gd name="T3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88" h="786">
                    <a:moveTo>
                      <a:pt x="0" y="786"/>
                    </a:moveTo>
                    <a:cubicBezTo>
                      <a:pt x="690" y="84"/>
                      <a:pt x="1038" y="84"/>
                      <a:pt x="148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Freeform 295">
                <a:extLst>
                  <a:ext uri="{FF2B5EF4-FFF2-40B4-BE49-F238E27FC236}">
                    <a16:creationId xmlns:a16="http://schemas.microsoft.com/office/drawing/2014/main" id="{5FDC5311-A415-4C03-DAEE-0FE75DA7CE1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137" y="11926"/>
                <a:ext cx="753" cy="612"/>
              </a:xfrm>
              <a:custGeom>
                <a:avLst/>
                <a:gdLst>
                  <a:gd name="T0" fmla="*/ 0 w 1248"/>
                  <a:gd name="T1" fmla="*/ 1014 h 1014"/>
                  <a:gd name="T2" fmla="*/ 1248 w 1248"/>
                  <a:gd name="T3" fmla="*/ 0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48" h="1014">
                    <a:moveTo>
                      <a:pt x="0" y="1014"/>
                    </a:moveTo>
                    <a:cubicBezTo>
                      <a:pt x="486" y="126"/>
                      <a:pt x="1026" y="66"/>
                      <a:pt x="124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Freeform 294">
                <a:extLst>
                  <a:ext uri="{FF2B5EF4-FFF2-40B4-BE49-F238E27FC236}">
                    <a16:creationId xmlns:a16="http://schemas.microsoft.com/office/drawing/2014/main" id="{6D926E08-00D8-0F51-FE30-4F7D1BA9BC3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112" y="11934"/>
                <a:ext cx="572" cy="738"/>
              </a:xfrm>
              <a:custGeom>
                <a:avLst/>
                <a:gdLst>
                  <a:gd name="T0" fmla="*/ 0 w 948"/>
                  <a:gd name="T1" fmla="*/ 1224 h 1224"/>
                  <a:gd name="T2" fmla="*/ 948 w 948"/>
                  <a:gd name="T3" fmla="*/ 0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48" h="1224">
                    <a:moveTo>
                      <a:pt x="0" y="1224"/>
                    </a:moveTo>
                    <a:cubicBezTo>
                      <a:pt x="240" y="348"/>
                      <a:pt x="672" y="162"/>
                      <a:pt x="94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Freeform 293">
                <a:extLst>
                  <a:ext uri="{FF2B5EF4-FFF2-40B4-BE49-F238E27FC236}">
                    <a16:creationId xmlns:a16="http://schemas.microsoft.com/office/drawing/2014/main" id="{AB4023C4-CB4B-C928-4AC4-CF1F352346F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086" y="11934"/>
                <a:ext cx="428" cy="836"/>
              </a:xfrm>
              <a:custGeom>
                <a:avLst/>
                <a:gdLst>
                  <a:gd name="T0" fmla="*/ 0 w 708"/>
                  <a:gd name="T1" fmla="*/ 1386 h 1386"/>
                  <a:gd name="T2" fmla="*/ 708 w 708"/>
                  <a:gd name="T3" fmla="*/ 0 h 1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08" h="1386">
                    <a:moveTo>
                      <a:pt x="0" y="1386"/>
                    </a:moveTo>
                    <a:cubicBezTo>
                      <a:pt x="0" y="564"/>
                      <a:pt x="432" y="216"/>
                      <a:pt x="70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Freeform 292">
                <a:extLst>
                  <a:ext uri="{FF2B5EF4-FFF2-40B4-BE49-F238E27FC236}">
                    <a16:creationId xmlns:a16="http://schemas.microsoft.com/office/drawing/2014/main" id="{5BB7237F-51F3-4DAA-D765-D7000345EE3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3970" y="11934"/>
                <a:ext cx="337" cy="915"/>
              </a:xfrm>
              <a:custGeom>
                <a:avLst/>
                <a:gdLst>
                  <a:gd name="T0" fmla="*/ 156 w 558"/>
                  <a:gd name="T1" fmla="*/ 1518 h 1518"/>
                  <a:gd name="T2" fmla="*/ 558 w 558"/>
                  <a:gd name="T3" fmla="*/ 0 h 1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58" h="1518">
                    <a:moveTo>
                      <a:pt x="156" y="1518"/>
                    </a:moveTo>
                    <a:cubicBezTo>
                      <a:pt x="0" y="936"/>
                      <a:pt x="180" y="426"/>
                      <a:pt x="55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Freeform 291">
                <a:extLst>
                  <a:ext uri="{FF2B5EF4-FFF2-40B4-BE49-F238E27FC236}">
                    <a16:creationId xmlns:a16="http://schemas.microsoft.com/office/drawing/2014/main" id="{D75160D9-CFE2-4ADB-B2E1-EFB0EBED5C9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3851" y="11930"/>
                <a:ext cx="235" cy="977"/>
              </a:xfrm>
              <a:custGeom>
                <a:avLst/>
                <a:gdLst>
                  <a:gd name="T0" fmla="*/ 306 w 390"/>
                  <a:gd name="T1" fmla="*/ 1620 h 1620"/>
                  <a:gd name="T2" fmla="*/ 390 w 390"/>
                  <a:gd name="T3" fmla="*/ 0 h 1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0" h="1620">
                    <a:moveTo>
                      <a:pt x="306" y="1620"/>
                    </a:moveTo>
                    <a:cubicBezTo>
                      <a:pt x="0" y="1074"/>
                      <a:pt x="270" y="288"/>
                      <a:pt x="39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Freeform 290">
                <a:extLst>
                  <a:ext uri="{FF2B5EF4-FFF2-40B4-BE49-F238E27FC236}">
                    <a16:creationId xmlns:a16="http://schemas.microsoft.com/office/drawing/2014/main" id="{1BF5AA7D-4C78-BD93-C683-3F2B48CE462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3800" y="11916"/>
                <a:ext cx="214" cy="1035"/>
              </a:xfrm>
              <a:custGeom>
                <a:avLst/>
                <a:gdLst>
                  <a:gd name="T0" fmla="*/ 354 w 354"/>
                  <a:gd name="T1" fmla="*/ 1716 h 1716"/>
                  <a:gd name="T2" fmla="*/ 144 w 354"/>
                  <a:gd name="T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54" h="1716">
                    <a:moveTo>
                      <a:pt x="354" y="1716"/>
                    </a:moveTo>
                    <a:cubicBezTo>
                      <a:pt x="12" y="1380"/>
                      <a:pt x="0" y="708"/>
                      <a:pt x="14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Freeform 289">
                <a:extLst>
                  <a:ext uri="{FF2B5EF4-FFF2-40B4-BE49-F238E27FC236}">
                    <a16:creationId xmlns:a16="http://schemas.microsoft.com/office/drawing/2014/main" id="{11305442-01A8-B87C-A2F1-701FE2CC0AC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3688" y="11897"/>
                <a:ext cx="311" cy="1075"/>
              </a:xfrm>
              <a:custGeom>
                <a:avLst/>
                <a:gdLst>
                  <a:gd name="T0" fmla="*/ 516 w 516"/>
                  <a:gd name="T1" fmla="*/ 1782 h 1782"/>
                  <a:gd name="T2" fmla="*/ 54 w 516"/>
                  <a:gd name="T3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6" h="1782">
                    <a:moveTo>
                      <a:pt x="516" y="1782"/>
                    </a:moveTo>
                    <a:cubicBezTo>
                      <a:pt x="6" y="1494"/>
                      <a:pt x="0" y="738"/>
                      <a:pt x="54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Freeform 288">
                <a:extLst>
                  <a:ext uri="{FF2B5EF4-FFF2-40B4-BE49-F238E27FC236}">
                    <a16:creationId xmlns:a16="http://schemas.microsoft.com/office/drawing/2014/main" id="{A593A133-BE7C-A5F3-A40A-EFFF9332A9D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3554" y="11872"/>
                <a:ext cx="435" cy="1104"/>
              </a:xfrm>
              <a:custGeom>
                <a:avLst/>
                <a:gdLst>
                  <a:gd name="T0" fmla="*/ 720 w 720"/>
                  <a:gd name="T1" fmla="*/ 1830 h 1830"/>
                  <a:gd name="T2" fmla="*/ 18 w 720"/>
                  <a:gd name="T3" fmla="*/ 0 h 1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20" h="1830">
                    <a:moveTo>
                      <a:pt x="720" y="1830"/>
                    </a:moveTo>
                    <a:cubicBezTo>
                      <a:pt x="132" y="1674"/>
                      <a:pt x="0" y="822"/>
                      <a:pt x="1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Line 287">
                <a:extLst>
                  <a:ext uri="{FF2B5EF4-FFF2-40B4-BE49-F238E27FC236}">
                    <a16:creationId xmlns:a16="http://schemas.microsoft.com/office/drawing/2014/main" id="{109FEB91-CCA8-05B9-9D0A-11C31B89D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744" y="11844"/>
                <a:ext cx="7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Line 286">
                <a:extLst>
                  <a:ext uri="{FF2B5EF4-FFF2-40B4-BE49-F238E27FC236}">
                    <a16:creationId xmlns:a16="http://schemas.microsoft.com/office/drawing/2014/main" id="{11CC295C-2E3F-AFC8-6D1E-5784FE19B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729" y="11981"/>
                <a:ext cx="80" cy="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Line 285">
                <a:extLst>
                  <a:ext uri="{FF2B5EF4-FFF2-40B4-BE49-F238E27FC236}">
                    <a16:creationId xmlns:a16="http://schemas.microsoft.com/office/drawing/2014/main" id="{959D9590-53BA-18BC-B495-98C7DD069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676" y="12135"/>
                <a:ext cx="73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Line 284">
                <a:extLst>
                  <a:ext uri="{FF2B5EF4-FFF2-40B4-BE49-F238E27FC236}">
                    <a16:creationId xmlns:a16="http://schemas.microsoft.com/office/drawing/2014/main" id="{74453EF3-3ACE-4783-F4C7-F693C6F7DE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600" y="12262"/>
                <a:ext cx="70" cy="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Line 283">
                <a:extLst>
                  <a:ext uri="{FF2B5EF4-FFF2-40B4-BE49-F238E27FC236}">
                    <a16:creationId xmlns:a16="http://schemas.microsoft.com/office/drawing/2014/main" id="{9560DEAA-F51F-BE62-064F-893E5CF4F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509" y="12373"/>
                <a:ext cx="55" cy="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Line 282">
                <a:extLst>
                  <a:ext uri="{FF2B5EF4-FFF2-40B4-BE49-F238E27FC236}">
                    <a16:creationId xmlns:a16="http://schemas.microsoft.com/office/drawing/2014/main" id="{87F44193-658E-B757-AA94-4273FFAD9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395" y="12469"/>
                <a:ext cx="60" cy="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Line 281">
                <a:extLst>
                  <a:ext uri="{FF2B5EF4-FFF2-40B4-BE49-F238E27FC236}">
                    <a16:creationId xmlns:a16="http://schemas.microsoft.com/office/drawing/2014/main" id="{18D98A01-0A83-7407-FEC6-07E300F30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281" y="12547"/>
                <a:ext cx="50" cy="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Line 280">
                <a:extLst>
                  <a:ext uri="{FF2B5EF4-FFF2-40B4-BE49-F238E27FC236}">
                    <a16:creationId xmlns:a16="http://schemas.microsoft.com/office/drawing/2014/main" id="{C6211245-30A7-D786-D0F5-CEFEC572B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143" y="12618"/>
                <a:ext cx="35" cy="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Line 279">
                <a:extLst>
                  <a:ext uri="{FF2B5EF4-FFF2-40B4-BE49-F238E27FC236}">
                    <a16:creationId xmlns:a16="http://schemas.microsoft.com/office/drawing/2014/main" id="{93975039-FB02-4AD2-8E97-170DB3A57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006" y="12673"/>
                <a:ext cx="20" cy="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Line 278">
                <a:extLst>
                  <a:ext uri="{FF2B5EF4-FFF2-40B4-BE49-F238E27FC236}">
                    <a16:creationId xmlns:a16="http://schemas.microsoft.com/office/drawing/2014/main" id="{C3681880-AFAC-01BF-D9F6-9A4F85FA1D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848" y="12714"/>
                <a:ext cx="13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Line 277">
                <a:extLst>
                  <a:ext uri="{FF2B5EF4-FFF2-40B4-BE49-F238E27FC236}">
                    <a16:creationId xmlns:a16="http://schemas.microsoft.com/office/drawing/2014/main" id="{E43EF923-40CD-F08A-D0A0-A8D3C8869A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708" y="12738"/>
                <a:ext cx="6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Line 276">
                <a:extLst>
                  <a:ext uri="{FF2B5EF4-FFF2-40B4-BE49-F238E27FC236}">
                    <a16:creationId xmlns:a16="http://schemas.microsoft.com/office/drawing/2014/main" id="{2A898E8E-E715-1543-11EA-926534261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564" y="12750"/>
                <a:ext cx="4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21" name="Group 271">
              <a:extLst>
                <a:ext uri="{FF2B5EF4-FFF2-40B4-BE49-F238E27FC236}">
                  <a16:creationId xmlns:a16="http://schemas.microsoft.com/office/drawing/2014/main" id="{702CD1CF-6649-EF70-2D97-7C615A4459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2622" y="2647606"/>
              <a:ext cx="138112" cy="138112"/>
              <a:chOff x="10962" y="11849"/>
              <a:chExt cx="143" cy="143"/>
            </a:xfrm>
          </p:grpSpPr>
          <p:sp>
            <p:nvSpPr>
              <p:cNvPr id="322" name="Oval 274">
                <a:extLst>
                  <a:ext uri="{FF2B5EF4-FFF2-40B4-BE49-F238E27FC236}">
                    <a16:creationId xmlns:a16="http://schemas.microsoft.com/office/drawing/2014/main" id="{D6BB541D-6D75-DD17-B024-7CFDAD2EA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2" y="11849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AutoShape 273">
                <a:extLst>
                  <a:ext uri="{FF2B5EF4-FFF2-40B4-BE49-F238E27FC236}">
                    <a16:creationId xmlns:a16="http://schemas.microsoft.com/office/drawing/2014/main" id="{907A19F9-7E9F-E5B3-859F-EC2E22146B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28" y="11884"/>
                <a:ext cx="0" cy="7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AutoShape 272">
                <a:extLst>
                  <a:ext uri="{FF2B5EF4-FFF2-40B4-BE49-F238E27FC236}">
                    <a16:creationId xmlns:a16="http://schemas.microsoft.com/office/drawing/2014/main" id="{34E4BEE3-6D0D-0516-2C4D-0247D30D2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1029" y="11880"/>
                <a:ext cx="0" cy="7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25" name="Group 218">
              <a:extLst>
                <a:ext uri="{FF2B5EF4-FFF2-40B4-BE49-F238E27FC236}">
                  <a16:creationId xmlns:a16="http://schemas.microsoft.com/office/drawing/2014/main" id="{630DF775-A93B-39BA-D51F-A43E28835B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5651" y="2641600"/>
              <a:ext cx="138112" cy="138113"/>
              <a:chOff x="10956" y="11851"/>
              <a:chExt cx="143" cy="143"/>
            </a:xfrm>
          </p:grpSpPr>
          <p:sp>
            <p:nvSpPr>
              <p:cNvPr id="326" name="Oval 221">
                <a:extLst>
                  <a:ext uri="{FF2B5EF4-FFF2-40B4-BE49-F238E27FC236}">
                    <a16:creationId xmlns:a16="http://schemas.microsoft.com/office/drawing/2014/main" id="{9E0F82B0-0A02-B254-DD1B-84F91B81A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6" y="11851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AutoShape 220">
                <a:extLst>
                  <a:ext uri="{FF2B5EF4-FFF2-40B4-BE49-F238E27FC236}">
                    <a16:creationId xmlns:a16="http://schemas.microsoft.com/office/drawing/2014/main" id="{D30746B2-1F21-2BE7-DFF6-5A530904D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28" y="11884"/>
                <a:ext cx="0" cy="7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AutoShape 219">
                <a:extLst>
                  <a:ext uri="{FF2B5EF4-FFF2-40B4-BE49-F238E27FC236}">
                    <a16:creationId xmlns:a16="http://schemas.microsoft.com/office/drawing/2014/main" id="{418E50F2-F39D-17B7-37D9-B4F4861B47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1029" y="11884"/>
                <a:ext cx="0" cy="7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29" name="Rectangle 324">
            <a:extLst>
              <a:ext uri="{FF2B5EF4-FFF2-40B4-BE49-F238E27FC236}">
                <a16:creationId xmlns:a16="http://schemas.microsoft.com/office/drawing/2014/main" id="{1919E01F-9CDD-84D1-972B-220F665D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813" y="15721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30" name="Rectangle 325">
            <a:extLst>
              <a:ext uri="{FF2B5EF4-FFF2-40B4-BE49-F238E27FC236}">
                <a16:creationId xmlns:a16="http://schemas.microsoft.com/office/drawing/2014/main" id="{9A2E84B7-0A05-4376-AB6E-D60E7282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813" y="20293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181565-BD67-7E30-5818-E5956A4FC1CD}"/>
              </a:ext>
            </a:extLst>
          </p:cNvPr>
          <p:cNvSpPr/>
          <p:nvPr/>
        </p:nvSpPr>
        <p:spPr>
          <a:xfrm>
            <a:off x="2513267" y="2561712"/>
            <a:ext cx="1734576" cy="173457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DE5499-F16A-398A-5B79-7DC89D4764AB}"/>
              </a:ext>
            </a:extLst>
          </p:cNvPr>
          <p:cNvSpPr/>
          <p:nvPr/>
        </p:nvSpPr>
        <p:spPr>
          <a:xfrm>
            <a:off x="4361424" y="2561712"/>
            <a:ext cx="1734576" cy="173457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28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AE75D-8B98-515B-4373-7B85D6B3A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97BB8ED6-4AE5-C90C-CFA9-7CAF19B52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1405565-A7BB-4269-ECD7-C2044A8B35A9}"/>
              </a:ext>
            </a:extLst>
          </p:cNvPr>
          <p:cNvGrpSpPr/>
          <p:nvPr/>
        </p:nvGrpSpPr>
        <p:grpSpPr>
          <a:xfrm>
            <a:off x="1160304" y="1356369"/>
            <a:ext cx="7023575" cy="4145262"/>
            <a:chOff x="1650878" y="1920374"/>
            <a:chExt cx="1812925" cy="1069975"/>
          </a:xfrm>
        </p:grpSpPr>
        <p:sp>
          <p:nvSpPr>
            <p:cNvPr id="132" name="Line 215">
              <a:extLst>
                <a:ext uri="{FF2B5EF4-FFF2-40B4-BE49-F238E27FC236}">
                  <a16:creationId xmlns:a16="http://schemas.microsoft.com/office/drawing/2014/main" id="{08934082-0597-8187-EAF7-90B70FA3FD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0878" y="2456949"/>
              <a:ext cx="5302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3" name="Line 214">
              <a:extLst>
                <a:ext uri="{FF2B5EF4-FFF2-40B4-BE49-F238E27FC236}">
                  <a16:creationId xmlns:a16="http://schemas.microsoft.com/office/drawing/2014/main" id="{67B22170-221C-9832-0A5A-416581F74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1103" y="2456949"/>
              <a:ext cx="1282700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4" name="Freeform 213">
              <a:extLst>
                <a:ext uri="{FF2B5EF4-FFF2-40B4-BE49-F238E27FC236}">
                  <a16:creationId xmlns:a16="http://schemas.microsoft.com/office/drawing/2014/main" id="{75415B21-6622-8B36-DFCB-58E5B0D65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6666" y="2280737"/>
              <a:ext cx="644525" cy="144462"/>
            </a:xfrm>
            <a:custGeom>
              <a:avLst/>
              <a:gdLst>
                <a:gd name="T0" fmla="*/ 0 w 1015"/>
                <a:gd name="T1" fmla="*/ 227 h 227"/>
                <a:gd name="T2" fmla="*/ 1015 w 1015"/>
                <a:gd name="T3" fmla="*/ 22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15" h="227">
                  <a:moveTo>
                    <a:pt x="0" y="227"/>
                  </a:moveTo>
                  <a:cubicBezTo>
                    <a:pt x="390" y="7"/>
                    <a:pt x="613" y="0"/>
                    <a:pt x="1015" y="225"/>
                  </a:cubicBezTo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5" name="Freeform 212">
              <a:extLst>
                <a:ext uri="{FF2B5EF4-FFF2-40B4-BE49-F238E27FC236}">
                  <a16:creationId xmlns:a16="http://schemas.microsoft.com/office/drawing/2014/main" id="{A0D3B2C3-068B-0798-D794-A7AC1D23E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5553" y="2183899"/>
              <a:ext cx="668338" cy="230188"/>
            </a:xfrm>
            <a:custGeom>
              <a:avLst/>
              <a:gdLst>
                <a:gd name="T0" fmla="*/ 0 w 1051"/>
                <a:gd name="T1" fmla="*/ 364 h 364"/>
                <a:gd name="T2" fmla="*/ 1051 w 1051"/>
                <a:gd name="T3" fmla="*/ 36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1" h="364">
                  <a:moveTo>
                    <a:pt x="0" y="364"/>
                  </a:moveTo>
                  <a:cubicBezTo>
                    <a:pt x="364" y="0"/>
                    <a:pt x="684" y="5"/>
                    <a:pt x="1051" y="361"/>
                  </a:cubicBezTo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6" name="Freeform 211">
              <a:extLst>
                <a:ext uri="{FF2B5EF4-FFF2-40B4-BE49-F238E27FC236}">
                  <a16:creationId xmlns:a16="http://schemas.microsoft.com/office/drawing/2014/main" id="{A1CB4FAB-7D25-D9FB-793F-416BBEE3C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6028" y="2034674"/>
              <a:ext cx="685800" cy="369888"/>
            </a:xfrm>
            <a:custGeom>
              <a:avLst/>
              <a:gdLst>
                <a:gd name="T0" fmla="*/ 0 w 1080"/>
                <a:gd name="T1" fmla="*/ 581 h 581"/>
                <a:gd name="T2" fmla="*/ 1080 w 1080"/>
                <a:gd name="T3" fmla="*/ 579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80" h="581">
                  <a:moveTo>
                    <a:pt x="0" y="581"/>
                  </a:moveTo>
                  <a:cubicBezTo>
                    <a:pt x="300" y="60"/>
                    <a:pt x="750" y="0"/>
                    <a:pt x="1080" y="579"/>
                  </a:cubicBezTo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7" name="Freeform 210">
              <a:extLst>
                <a:ext uri="{FF2B5EF4-FFF2-40B4-BE49-F238E27FC236}">
                  <a16:creationId xmlns:a16="http://schemas.microsoft.com/office/drawing/2014/main" id="{19BE54B8-3E57-1928-27AA-462780219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153" y="1920374"/>
              <a:ext cx="715963" cy="474663"/>
            </a:xfrm>
            <a:custGeom>
              <a:avLst/>
              <a:gdLst>
                <a:gd name="T0" fmla="*/ 0 w 1128"/>
                <a:gd name="T1" fmla="*/ 746 h 746"/>
                <a:gd name="T2" fmla="*/ 1128 w 1128"/>
                <a:gd name="T3" fmla="*/ 744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28" h="746">
                  <a:moveTo>
                    <a:pt x="0" y="746"/>
                  </a:moveTo>
                  <a:cubicBezTo>
                    <a:pt x="198" y="5"/>
                    <a:pt x="930" y="0"/>
                    <a:pt x="1128" y="744"/>
                  </a:cubicBezTo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38" name="Group 203">
              <a:extLst>
                <a:ext uri="{FF2B5EF4-FFF2-40B4-BE49-F238E27FC236}">
                  <a16:creationId xmlns:a16="http://schemas.microsoft.com/office/drawing/2014/main" id="{C766F529-7899-56C8-4F5C-7A776B0C07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4853" y="1945774"/>
              <a:ext cx="695325" cy="492125"/>
              <a:chOff x="8491" y="11050"/>
              <a:chExt cx="1095" cy="776"/>
            </a:xfrm>
          </p:grpSpPr>
          <p:sp>
            <p:nvSpPr>
              <p:cNvPr id="139" name="Freeform 209">
                <a:extLst>
                  <a:ext uri="{FF2B5EF4-FFF2-40B4-BE49-F238E27FC236}">
                    <a16:creationId xmlns:a16="http://schemas.microsoft.com/office/drawing/2014/main" id="{83D2E14B-B2EF-069B-BB90-541D5B24CA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3" y="11062"/>
                <a:ext cx="343" cy="697"/>
              </a:xfrm>
              <a:custGeom>
                <a:avLst/>
                <a:gdLst>
                  <a:gd name="T0" fmla="*/ 0 w 343"/>
                  <a:gd name="T1" fmla="*/ 697 h 697"/>
                  <a:gd name="T2" fmla="*/ 343 w 343"/>
                  <a:gd name="T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3" h="697">
                    <a:moveTo>
                      <a:pt x="0" y="697"/>
                    </a:moveTo>
                    <a:cubicBezTo>
                      <a:pt x="2" y="139"/>
                      <a:pt x="287" y="21"/>
                      <a:pt x="343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Freeform 208">
                <a:extLst>
                  <a:ext uri="{FF2B5EF4-FFF2-40B4-BE49-F238E27FC236}">
                    <a16:creationId xmlns:a16="http://schemas.microsoft.com/office/drawing/2014/main" id="{735A8B5A-E2F3-5DA1-9CE6-B95DEAF5E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4" y="11050"/>
                <a:ext cx="135" cy="709"/>
              </a:xfrm>
              <a:custGeom>
                <a:avLst/>
                <a:gdLst>
                  <a:gd name="T0" fmla="*/ 85 w 135"/>
                  <a:gd name="T1" fmla="*/ 709 h 709"/>
                  <a:gd name="T2" fmla="*/ 135 w 135"/>
                  <a:gd name="T3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5" h="709">
                    <a:moveTo>
                      <a:pt x="85" y="709"/>
                    </a:moveTo>
                    <a:cubicBezTo>
                      <a:pt x="0" y="396"/>
                      <a:pt x="87" y="60"/>
                      <a:pt x="135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Freeform 207">
                <a:extLst>
                  <a:ext uri="{FF2B5EF4-FFF2-40B4-BE49-F238E27FC236}">
                    <a16:creationId xmlns:a16="http://schemas.microsoft.com/office/drawing/2014/main" id="{AF6A4B73-DCB3-E13A-015D-70036203F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14" y="11098"/>
                <a:ext cx="185" cy="674"/>
              </a:xfrm>
              <a:custGeom>
                <a:avLst/>
                <a:gdLst>
                  <a:gd name="T0" fmla="*/ 185 w 185"/>
                  <a:gd name="T1" fmla="*/ 674 h 674"/>
                  <a:gd name="T2" fmla="*/ 34 w 185"/>
                  <a:gd name="T3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5" h="674">
                    <a:moveTo>
                      <a:pt x="185" y="674"/>
                    </a:moveTo>
                    <a:cubicBezTo>
                      <a:pt x="0" y="357"/>
                      <a:pt x="17" y="124"/>
                      <a:pt x="34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Freeform 206">
                <a:extLst>
                  <a:ext uri="{FF2B5EF4-FFF2-40B4-BE49-F238E27FC236}">
                    <a16:creationId xmlns:a16="http://schemas.microsoft.com/office/drawing/2014/main" id="{D12A51B6-80C1-896E-1664-6B49179298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9" y="11182"/>
                <a:ext cx="336" cy="604"/>
              </a:xfrm>
              <a:custGeom>
                <a:avLst/>
                <a:gdLst>
                  <a:gd name="T0" fmla="*/ 336 w 336"/>
                  <a:gd name="T1" fmla="*/ 604 h 604"/>
                  <a:gd name="T2" fmla="*/ 0 w 336"/>
                  <a:gd name="T3" fmla="*/ 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36" h="604">
                    <a:moveTo>
                      <a:pt x="336" y="604"/>
                    </a:moveTo>
                    <a:cubicBezTo>
                      <a:pt x="120" y="386"/>
                      <a:pt x="36" y="168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Freeform 205">
                <a:extLst>
                  <a:ext uri="{FF2B5EF4-FFF2-40B4-BE49-F238E27FC236}">
                    <a16:creationId xmlns:a16="http://schemas.microsoft.com/office/drawing/2014/main" id="{7E0E237B-3263-80B2-E345-A26611DB1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2" y="11347"/>
                <a:ext cx="521" cy="458"/>
              </a:xfrm>
              <a:custGeom>
                <a:avLst/>
                <a:gdLst>
                  <a:gd name="T0" fmla="*/ 521 w 521"/>
                  <a:gd name="T1" fmla="*/ 458 h 458"/>
                  <a:gd name="T2" fmla="*/ 0 w 521"/>
                  <a:gd name="T3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21" h="458">
                    <a:moveTo>
                      <a:pt x="521" y="458"/>
                    </a:moveTo>
                    <a:cubicBezTo>
                      <a:pt x="202" y="283"/>
                      <a:pt x="120" y="173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Freeform 204">
                <a:extLst>
                  <a:ext uri="{FF2B5EF4-FFF2-40B4-BE49-F238E27FC236}">
                    <a16:creationId xmlns:a16="http://schemas.microsoft.com/office/drawing/2014/main" id="{2D7377A6-180F-85F8-66FB-93DA8D6D8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1" y="11554"/>
                <a:ext cx="663" cy="272"/>
              </a:xfrm>
              <a:custGeom>
                <a:avLst/>
                <a:gdLst>
                  <a:gd name="T0" fmla="*/ 663 w 663"/>
                  <a:gd name="T1" fmla="*/ 272 h 272"/>
                  <a:gd name="T2" fmla="*/ 0 w 663"/>
                  <a:gd name="T3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3" h="272">
                    <a:moveTo>
                      <a:pt x="663" y="272"/>
                    </a:moveTo>
                    <a:cubicBezTo>
                      <a:pt x="339" y="187"/>
                      <a:pt x="219" y="139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5" name="Group 196">
              <a:extLst>
                <a:ext uri="{FF2B5EF4-FFF2-40B4-BE49-F238E27FC236}">
                  <a16:creationId xmlns:a16="http://schemas.microsoft.com/office/drawing/2014/main" id="{8D024780-2E78-4C42-ACB6-EB15EB74A7F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704853" y="2472824"/>
              <a:ext cx="695325" cy="492125"/>
              <a:chOff x="8491" y="11050"/>
              <a:chExt cx="1095" cy="776"/>
            </a:xfrm>
          </p:grpSpPr>
          <p:sp>
            <p:nvSpPr>
              <p:cNvPr id="146" name="Freeform 202">
                <a:extLst>
                  <a:ext uri="{FF2B5EF4-FFF2-40B4-BE49-F238E27FC236}">
                    <a16:creationId xmlns:a16="http://schemas.microsoft.com/office/drawing/2014/main" id="{5156FFC9-0E33-116E-7164-57E0F12E3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3" y="11062"/>
                <a:ext cx="343" cy="697"/>
              </a:xfrm>
              <a:custGeom>
                <a:avLst/>
                <a:gdLst>
                  <a:gd name="T0" fmla="*/ 0 w 343"/>
                  <a:gd name="T1" fmla="*/ 697 h 697"/>
                  <a:gd name="T2" fmla="*/ 343 w 343"/>
                  <a:gd name="T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3" h="697">
                    <a:moveTo>
                      <a:pt x="0" y="697"/>
                    </a:moveTo>
                    <a:cubicBezTo>
                      <a:pt x="2" y="139"/>
                      <a:pt x="287" y="21"/>
                      <a:pt x="343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Freeform 201">
                <a:extLst>
                  <a:ext uri="{FF2B5EF4-FFF2-40B4-BE49-F238E27FC236}">
                    <a16:creationId xmlns:a16="http://schemas.microsoft.com/office/drawing/2014/main" id="{7A4C7F80-FF4B-1F0F-1A3F-C79DD525E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4" y="11050"/>
                <a:ext cx="135" cy="709"/>
              </a:xfrm>
              <a:custGeom>
                <a:avLst/>
                <a:gdLst>
                  <a:gd name="T0" fmla="*/ 85 w 135"/>
                  <a:gd name="T1" fmla="*/ 709 h 709"/>
                  <a:gd name="T2" fmla="*/ 135 w 135"/>
                  <a:gd name="T3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5" h="709">
                    <a:moveTo>
                      <a:pt x="85" y="709"/>
                    </a:moveTo>
                    <a:cubicBezTo>
                      <a:pt x="0" y="396"/>
                      <a:pt x="87" y="60"/>
                      <a:pt x="135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Freeform 200">
                <a:extLst>
                  <a:ext uri="{FF2B5EF4-FFF2-40B4-BE49-F238E27FC236}">
                    <a16:creationId xmlns:a16="http://schemas.microsoft.com/office/drawing/2014/main" id="{F6441897-C6D7-65DD-C146-296997CC0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14" y="11098"/>
                <a:ext cx="185" cy="674"/>
              </a:xfrm>
              <a:custGeom>
                <a:avLst/>
                <a:gdLst>
                  <a:gd name="T0" fmla="*/ 185 w 185"/>
                  <a:gd name="T1" fmla="*/ 674 h 674"/>
                  <a:gd name="T2" fmla="*/ 34 w 185"/>
                  <a:gd name="T3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5" h="674">
                    <a:moveTo>
                      <a:pt x="185" y="674"/>
                    </a:moveTo>
                    <a:cubicBezTo>
                      <a:pt x="0" y="357"/>
                      <a:pt x="17" y="124"/>
                      <a:pt x="34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Freeform 199">
                <a:extLst>
                  <a:ext uri="{FF2B5EF4-FFF2-40B4-BE49-F238E27FC236}">
                    <a16:creationId xmlns:a16="http://schemas.microsoft.com/office/drawing/2014/main" id="{6458ED05-EFFE-0761-7507-10F84DDD7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9" y="11182"/>
                <a:ext cx="336" cy="604"/>
              </a:xfrm>
              <a:custGeom>
                <a:avLst/>
                <a:gdLst>
                  <a:gd name="T0" fmla="*/ 336 w 336"/>
                  <a:gd name="T1" fmla="*/ 604 h 604"/>
                  <a:gd name="T2" fmla="*/ 0 w 336"/>
                  <a:gd name="T3" fmla="*/ 0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36" h="604">
                    <a:moveTo>
                      <a:pt x="336" y="604"/>
                    </a:moveTo>
                    <a:cubicBezTo>
                      <a:pt x="120" y="386"/>
                      <a:pt x="36" y="168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Freeform 198">
                <a:extLst>
                  <a:ext uri="{FF2B5EF4-FFF2-40B4-BE49-F238E27FC236}">
                    <a16:creationId xmlns:a16="http://schemas.microsoft.com/office/drawing/2014/main" id="{C8433D86-5F45-D676-8058-E66770189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2" y="11347"/>
                <a:ext cx="521" cy="458"/>
              </a:xfrm>
              <a:custGeom>
                <a:avLst/>
                <a:gdLst>
                  <a:gd name="T0" fmla="*/ 521 w 521"/>
                  <a:gd name="T1" fmla="*/ 458 h 458"/>
                  <a:gd name="T2" fmla="*/ 0 w 521"/>
                  <a:gd name="T3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21" h="458">
                    <a:moveTo>
                      <a:pt x="521" y="458"/>
                    </a:moveTo>
                    <a:cubicBezTo>
                      <a:pt x="202" y="283"/>
                      <a:pt x="120" y="173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Freeform 197">
                <a:extLst>
                  <a:ext uri="{FF2B5EF4-FFF2-40B4-BE49-F238E27FC236}">
                    <a16:creationId xmlns:a16="http://schemas.microsoft.com/office/drawing/2014/main" id="{30BC38C7-7C2A-5F0B-7814-19C7A009C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1" y="11554"/>
                <a:ext cx="663" cy="272"/>
              </a:xfrm>
              <a:custGeom>
                <a:avLst/>
                <a:gdLst>
                  <a:gd name="T0" fmla="*/ 663 w 663"/>
                  <a:gd name="T1" fmla="*/ 272 h 272"/>
                  <a:gd name="T2" fmla="*/ 0 w 663"/>
                  <a:gd name="T3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63" h="272">
                    <a:moveTo>
                      <a:pt x="663" y="272"/>
                    </a:moveTo>
                    <a:cubicBezTo>
                      <a:pt x="339" y="187"/>
                      <a:pt x="219" y="139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2" name="Group 181">
              <a:extLst>
                <a:ext uri="{FF2B5EF4-FFF2-40B4-BE49-F238E27FC236}">
                  <a16:creationId xmlns:a16="http://schemas.microsoft.com/office/drawing/2014/main" id="{548672F6-A457-D048-4367-7D48C3F54F1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716091" y="1947362"/>
              <a:ext cx="695325" cy="1019175"/>
              <a:chOff x="10150" y="11050"/>
              <a:chExt cx="1095" cy="1606"/>
            </a:xfrm>
          </p:grpSpPr>
          <p:grpSp>
            <p:nvGrpSpPr>
              <p:cNvPr id="153" name="Group 189">
                <a:extLst>
                  <a:ext uri="{FF2B5EF4-FFF2-40B4-BE49-F238E27FC236}">
                    <a16:creationId xmlns:a16="http://schemas.microsoft.com/office/drawing/2014/main" id="{1D6D37F2-95D4-1600-DA3D-4CF4A2926A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50" y="11050"/>
                <a:ext cx="1095" cy="776"/>
                <a:chOff x="8491" y="11050"/>
                <a:chExt cx="1095" cy="776"/>
              </a:xfrm>
            </p:grpSpPr>
            <p:sp>
              <p:nvSpPr>
                <p:cNvPr id="161" name="Freeform 195">
                  <a:extLst>
                    <a:ext uri="{FF2B5EF4-FFF2-40B4-BE49-F238E27FC236}">
                      <a16:creationId xmlns:a16="http://schemas.microsoft.com/office/drawing/2014/main" id="{8256F702-BAA9-16E3-B006-59471A1109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43" y="11062"/>
                  <a:ext cx="343" cy="697"/>
                </a:xfrm>
                <a:custGeom>
                  <a:avLst/>
                  <a:gdLst>
                    <a:gd name="T0" fmla="*/ 0 w 343"/>
                    <a:gd name="T1" fmla="*/ 697 h 697"/>
                    <a:gd name="T2" fmla="*/ 343 w 343"/>
                    <a:gd name="T3" fmla="*/ 0 h 6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43" h="697">
                      <a:moveTo>
                        <a:pt x="0" y="697"/>
                      </a:moveTo>
                      <a:cubicBezTo>
                        <a:pt x="2" y="139"/>
                        <a:pt x="287" y="21"/>
                        <a:pt x="343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62" name="Freeform 194">
                  <a:extLst>
                    <a:ext uri="{FF2B5EF4-FFF2-40B4-BE49-F238E27FC236}">
                      <a16:creationId xmlns:a16="http://schemas.microsoft.com/office/drawing/2014/main" id="{49CD1EAB-12A9-5A86-AFDA-2C682B8D73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34" y="11050"/>
                  <a:ext cx="135" cy="709"/>
                </a:xfrm>
                <a:custGeom>
                  <a:avLst/>
                  <a:gdLst>
                    <a:gd name="T0" fmla="*/ 85 w 135"/>
                    <a:gd name="T1" fmla="*/ 709 h 709"/>
                    <a:gd name="T2" fmla="*/ 135 w 135"/>
                    <a:gd name="T3" fmla="*/ 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5" h="709">
                      <a:moveTo>
                        <a:pt x="85" y="709"/>
                      </a:moveTo>
                      <a:cubicBezTo>
                        <a:pt x="0" y="396"/>
                        <a:pt x="87" y="60"/>
                        <a:pt x="135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63" name="Freeform 193">
                  <a:extLst>
                    <a:ext uri="{FF2B5EF4-FFF2-40B4-BE49-F238E27FC236}">
                      <a16:creationId xmlns:a16="http://schemas.microsoft.com/office/drawing/2014/main" id="{5B9D256D-61E7-AB20-27ED-1BFB92A6B5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14" y="11098"/>
                  <a:ext cx="185" cy="674"/>
                </a:xfrm>
                <a:custGeom>
                  <a:avLst/>
                  <a:gdLst>
                    <a:gd name="T0" fmla="*/ 185 w 185"/>
                    <a:gd name="T1" fmla="*/ 674 h 674"/>
                    <a:gd name="T2" fmla="*/ 34 w 185"/>
                    <a:gd name="T3" fmla="*/ 0 h 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85" h="674">
                      <a:moveTo>
                        <a:pt x="185" y="674"/>
                      </a:moveTo>
                      <a:cubicBezTo>
                        <a:pt x="0" y="357"/>
                        <a:pt x="17" y="124"/>
                        <a:pt x="34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64" name="Freeform 192">
                  <a:extLst>
                    <a:ext uri="{FF2B5EF4-FFF2-40B4-BE49-F238E27FC236}">
                      <a16:creationId xmlns:a16="http://schemas.microsoft.com/office/drawing/2014/main" id="{D8BB7E2F-62B8-D592-7105-2C6D5645CD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9" y="11182"/>
                  <a:ext cx="336" cy="604"/>
                </a:xfrm>
                <a:custGeom>
                  <a:avLst/>
                  <a:gdLst>
                    <a:gd name="T0" fmla="*/ 336 w 336"/>
                    <a:gd name="T1" fmla="*/ 604 h 604"/>
                    <a:gd name="T2" fmla="*/ 0 w 336"/>
                    <a:gd name="T3" fmla="*/ 0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36" h="604">
                      <a:moveTo>
                        <a:pt x="336" y="604"/>
                      </a:moveTo>
                      <a:cubicBezTo>
                        <a:pt x="120" y="386"/>
                        <a:pt x="36" y="168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65" name="Freeform 191">
                  <a:extLst>
                    <a:ext uri="{FF2B5EF4-FFF2-40B4-BE49-F238E27FC236}">
                      <a16:creationId xmlns:a16="http://schemas.microsoft.com/office/drawing/2014/main" id="{24044FAB-3C70-061F-7035-22C8838476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42" y="11347"/>
                  <a:ext cx="521" cy="458"/>
                </a:xfrm>
                <a:custGeom>
                  <a:avLst/>
                  <a:gdLst>
                    <a:gd name="T0" fmla="*/ 521 w 521"/>
                    <a:gd name="T1" fmla="*/ 458 h 458"/>
                    <a:gd name="T2" fmla="*/ 0 w 521"/>
                    <a:gd name="T3" fmla="*/ 0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21" h="458">
                      <a:moveTo>
                        <a:pt x="521" y="458"/>
                      </a:moveTo>
                      <a:cubicBezTo>
                        <a:pt x="202" y="283"/>
                        <a:pt x="120" y="173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66" name="Freeform 190">
                  <a:extLst>
                    <a:ext uri="{FF2B5EF4-FFF2-40B4-BE49-F238E27FC236}">
                      <a16:creationId xmlns:a16="http://schemas.microsoft.com/office/drawing/2014/main" id="{A3E16EA2-0FFA-A46C-B227-5D0C9AC7FF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1" y="11554"/>
                  <a:ext cx="663" cy="272"/>
                </a:xfrm>
                <a:custGeom>
                  <a:avLst/>
                  <a:gdLst>
                    <a:gd name="T0" fmla="*/ 663 w 663"/>
                    <a:gd name="T1" fmla="*/ 272 h 272"/>
                    <a:gd name="T2" fmla="*/ 0 w 663"/>
                    <a:gd name="T3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63" h="272">
                      <a:moveTo>
                        <a:pt x="663" y="272"/>
                      </a:moveTo>
                      <a:cubicBezTo>
                        <a:pt x="339" y="187"/>
                        <a:pt x="219" y="139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154" name="Group 182">
                <a:extLst>
                  <a:ext uri="{FF2B5EF4-FFF2-40B4-BE49-F238E27FC236}">
                    <a16:creationId xmlns:a16="http://schemas.microsoft.com/office/drawing/2014/main" id="{13D7BA03-DCEA-1888-3F7F-708AF9388A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0150" y="11880"/>
                <a:ext cx="1095" cy="776"/>
                <a:chOff x="8491" y="11050"/>
                <a:chExt cx="1095" cy="776"/>
              </a:xfrm>
            </p:grpSpPr>
            <p:sp>
              <p:nvSpPr>
                <p:cNvPr id="155" name="Freeform 188">
                  <a:extLst>
                    <a:ext uri="{FF2B5EF4-FFF2-40B4-BE49-F238E27FC236}">
                      <a16:creationId xmlns:a16="http://schemas.microsoft.com/office/drawing/2014/main" id="{EB4B046F-A69C-721E-2B42-353C5ED03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43" y="11062"/>
                  <a:ext cx="343" cy="697"/>
                </a:xfrm>
                <a:custGeom>
                  <a:avLst/>
                  <a:gdLst>
                    <a:gd name="T0" fmla="*/ 0 w 343"/>
                    <a:gd name="T1" fmla="*/ 697 h 697"/>
                    <a:gd name="T2" fmla="*/ 343 w 343"/>
                    <a:gd name="T3" fmla="*/ 0 h 6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43" h="697">
                      <a:moveTo>
                        <a:pt x="0" y="697"/>
                      </a:moveTo>
                      <a:cubicBezTo>
                        <a:pt x="2" y="139"/>
                        <a:pt x="287" y="21"/>
                        <a:pt x="343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56" name="Freeform 187">
                  <a:extLst>
                    <a:ext uri="{FF2B5EF4-FFF2-40B4-BE49-F238E27FC236}">
                      <a16:creationId xmlns:a16="http://schemas.microsoft.com/office/drawing/2014/main" id="{CEDB4B1B-A2DA-7B07-D311-A16881561F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34" y="11050"/>
                  <a:ext cx="135" cy="709"/>
                </a:xfrm>
                <a:custGeom>
                  <a:avLst/>
                  <a:gdLst>
                    <a:gd name="T0" fmla="*/ 85 w 135"/>
                    <a:gd name="T1" fmla="*/ 709 h 709"/>
                    <a:gd name="T2" fmla="*/ 135 w 135"/>
                    <a:gd name="T3" fmla="*/ 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5" h="709">
                      <a:moveTo>
                        <a:pt x="85" y="709"/>
                      </a:moveTo>
                      <a:cubicBezTo>
                        <a:pt x="0" y="396"/>
                        <a:pt x="87" y="60"/>
                        <a:pt x="135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57" name="Freeform 186">
                  <a:extLst>
                    <a:ext uri="{FF2B5EF4-FFF2-40B4-BE49-F238E27FC236}">
                      <a16:creationId xmlns:a16="http://schemas.microsoft.com/office/drawing/2014/main" id="{5FB639CB-86B0-F594-A568-AD741C962E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14" y="11098"/>
                  <a:ext cx="185" cy="674"/>
                </a:xfrm>
                <a:custGeom>
                  <a:avLst/>
                  <a:gdLst>
                    <a:gd name="T0" fmla="*/ 185 w 185"/>
                    <a:gd name="T1" fmla="*/ 674 h 674"/>
                    <a:gd name="T2" fmla="*/ 34 w 185"/>
                    <a:gd name="T3" fmla="*/ 0 h 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85" h="674">
                      <a:moveTo>
                        <a:pt x="185" y="674"/>
                      </a:moveTo>
                      <a:cubicBezTo>
                        <a:pt x="0" y="357"/>
                        <a:pt x="17" y="124"/>
                        <a:pt x="34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58" name="Freeform 185">
                  <a:extLst>
                    <a:ext uri="{FF2B5EF4-FFF2-40B4-BE49-F238E27FC236}">
                      <a16:creationId xmlns:a16="http://schemas.microsoft.com/office/drawing/2014/main" id="{086B1F96-F8E8-B74B-98EB-075A783ABC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9" y="11182"/>
                  <a:ext cx="336" cy="604"/>
                </a:xfrm>
                <a:custGeom>
                  <a:avLst/>
                  <a:gdLst>
                    <a:gd name="T0" fmla="*/ 336 w 336"/>
                    <a:gd name="T1" fmla="*/ 604 h 604"/>
                    <a:gd name="T2" fmla="*/ 0 w 336"/>
                    <a:gd name="T3" fmla="*/ 0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36" h="604">
                      <a:moveTo>
                        <a:pt x="336" y="604"/>
                      </a:moveTo>
                      <a:cubicBezTo>
                        <a:pt x="120" y="386"/>
                        <a:pt x="36" y="168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59" name="Freeform 184">
                  <a:extLst>
                    <a:ext uri="{FF2B5EF4-FFF2-40B4-BE49-F238E27FC236}">
                      <a16:creationId xmlns:a16="http://schemas.microsoft.com/office/drawing/2014/main" id="{91D51E5B-F7A8-9949-4E44-84891847AA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42" y="11347"/>
                  <a:ext cx="521" cy="458"/>
                </a:xfrm>
                <a:custGeom>
                  <a:avLst/>
                  <a:gdLst>
                    <a:gd name="T0" fmla="*/ 521 w 521"/>
                    <a:gd name="T1" fmla="*/ 458 h 458"/>
                    <a:gd name="T2" fmla="*/ 0 w 521"/>
                    <a:gd name="T3" fmla="*/ 0 h 4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21" h="458">
                      <a:moveTo>
                        <a:pt x="521" y="458"/>
                      </a:moveTo>
                      <a:cubicBezTo>
                        <a:pt x="202" y="283"/>
                        <a:pt x="120" y="173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60" name="Freeform 183">
                  <a:extLst>
                    <a:ext uri="{FF2B5EF4-FFF2-40B4-BE49-F238E27FC236}">
                      <a16:creationId xmlns:a16="http://schemas.microsoft.com/office/drawing/2014/main" id="{3240CE8E-56E1-0EC8-58C5-420C3C26E6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1" y="11554"/>
                  <a:ext cx="663" cy="272"/>
                </a:xfrm>
                <a:custGeom>
                  <a:avLst/>
                  <a:gdLst>
                    <a:gd name="T0" fmla="*/ 663 w 663"/>
                    <a:gd name="T1" fmla="*/ 272 h 272"/>
                    <a:gd name="T2" fmla="*/ 0 w 663"/>
                    <a:gd name="T3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63" h="272">
                      <a:moveTo>
                        <a:pt x="663" y="272"/>
                      </a:moveTo>
                      <a:cubicBezTo>
                        <a:pt x="339" y="187"/>
                        <a:pt x="219" y="139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167" name="Group 178">
              <a:extLst>
                <a:ext uri="{FF2B5EF4-FFF2-40B4-BE49-F238E27FC236}">
                  <a16:creationId xmlns:a16="http://schemas.microsoft.com/office/drawing/2014/main" id="{65BB4BF2-4597-5A23-7872-19EF1A54E5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1428" y="2369637"/>
              <a:ext cx="631825" cy="173037"/>
              <a:chOff x="9336" y="11700"/>
              <a:chExt cx="996" cy="307"/>
            </a:xfrm>
          </p:grpSpPr>
          <p:sp>
            <p:nvSpPr>
              <p:cNvPr id="168" name="Freeform 180">
                <a:extLst>
                  <a:ext uri="{FF2B5EF4-FFF2-40B4-BE49-F238E27FC236}">
                    <a16:creationId xmlns:a16="http://schemas.microsoft.com/office/drawing/2014/main" id="{DB6F7492-4C34-9F92-3668-696E002A2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36" y="11700"/>
                <a:ext cx="996" cy="132"/>
              </a:xfrm>
              <a:custGeom>
                <a:avLst/>
                <a:gdLst>
                  <a:gd name="T0" fmla="*/ 0 w 996"/>
                  <a:gd name="T1" fmla="*/ 132 h 132"/>
                  <a:gd name="T2" fmla="*/ 996 w 996"/>
                  <a:gd name="T3" fmla="*/ 13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96" h="132">
                    <a:moveTo>
                      <a:pt x="0" y="132"/>
                    </a:moveTo>
                    <a:cubicBezTo>
                      <a:pt x="497" y="0"/>
                      <a:pt x="506" y="2"/>
                      <a:pt x="996" y="13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Freeform 179">
                <a:extLst>
                  <a:ext uri="{FF2B5EF4-FFF2-40B4-BE49-F238E27FC236}">
                    <a16:creationId xmlns:a16="http://schemas.microsoft.com/office/drawing/2014/main" id="{965DD004-96D2-F907-6CF9-7B8A6E88993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36" y="11875"/>
                <a:ext cx="996" cy="132"/>
              </a:xfrm>
              <a:custGeom>
                <a:avLst/>
                <a:gdLst>
                  <a:gd name="T0" fmla="*/ 0 w 996"/>
                  <a:gd name="T1" fmla="*/ 132 h 132"/>
                  <a:gd name="T2" fmla="*/ 996 w 996"/>
                  <a:gd name="T3" fmla="*/ 13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96" h="132">
                    <a:moveTo>
                      <a:pt x="0" y="132"/>
                    </a:moveTo>
                    <a:cubicBezTo>
                      <a:pt x="497" y="0"/>
                      <a:pt x="506" y="2"/>
                      <a:pt x="996" y="13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70" name="Freeform 177">
              <a:extLst>
                <a:ext uri="{FF2B5EF4-FFF2-40B4-BE49-F238E27FC236}">
                  <a16:creationId xmlns:a16="http://schemas.microsoft.com/office/drawing/2014/main" id="{8D6B7636-CE24-6AA9-B286-A5B9BCD42F6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36666" y="2487112"/>
              <a:ext cx="644525" cy="144462"/>
            </a:xfrm>
            <a:custGeom>
              <a:avLst/>
              <a:gdLst>
                <a:gd name="T0" fmla="*/ 0 w 1015"/>
                <a:gd name="T1" fmla="*/ 227 h 227"/>
                <a:gd name="T2" fmla="*/ 1015 w 1015"/>
                <a:gd name="T3" fmla="*/ 22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15" h="227">
                  <a:moveTo>
                    <a:pt x="0" y="227"/>
                  </a:moveTo>
                  <a:cubicBezTo>
                    <a:pt x="390" y="7"/>
                    <a:pt x="613" y="0"/>
                    <a:pt x="1015" y="225"/>
                  </a:cubicBezTo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176">
              <a:extLst>
                <a:ext uri="{FF2B5EF4-FFF2-40B4-BE49-F238E27FC236}">
                  <a16:creationId xmlns:a16="http://schemas.microsoft.com/office/drawing/2014/main" id="{87AA388E-8C72-268A-5A3B-5B44E69D2DD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25553" y="2498224"/>
              <a:ext cx="668338" cy="230188"/>
            </a:xfrm>
            <a:custGeom>
              <a:avLst/>
              <a:gdLst>
                <a:gd name="T0" fmla="*/ 0 w 1051"/>
                <a:gd name="T1" fmla="*/ 364 h 364"/>
                <a:gd name="T2" fmla="*/ 1051 w 1051"/>
                <a:gd name="T3" fmla="*/ 36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1" h="364">
                  <a:moveTo>
                    <a:pt x="0" y="364"/>
                  </a:moveTo>
                  <a:cubicBezTo>
                    <a:pt x="364" y="0"/>
                    <a:pt x="684" y="5"/>
                    <a:pt x="1051" y="361"/>
                  </a:cubicBezTo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2" name="Freeform 175">
              <a:extLst>
                <a:ext uri="{FF2B5EF4-FFF2-40B4-BE49-F238E27FC236}">
                  <a16:creationId xmlns:a16="http://schemas.microsoft.com/office/drawing/2014/main" id="{A5CBE585-0CF8-C277-4728-4970FA7E611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16028" y="2507749"/>
              <a:ext cx="685800" cy="368300"/>
            </a:xfrm>
            <a:custGeom>
              <a:avLst/>
              <a:gdLst>
                <a:gd name="T0" fmla="*/ 0 w 1080"/>
                <a:gd name="T1" fmla="*/ 581 h 581"/>
                <a:gd name="T2" fmla="*/ 1080 w 1080"/>
                <a:gd name="T3" fmla="*/ 581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80" h="581">
                  <a:moveTo>
                    <a:pt x="0" y="581"/>
                  </a:moveTo>
                  <a:cubicBezTo>
                    <a:pt x="300" y="58"/>
                    <a:pt x="750" y="0"/>
                    <a:pt x="1080" y="581"/>
                  </a:cubicBezTo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3" name="Freeform 174">
              <a:extLst>
                <a:ext uri="{FF2B5EF4-FFF2-40B4-BE49-F238E27FC236}">
                  <a16:creationId xmlns:a16="http://schemas.microsoft.com/office/drawing/2014/main" id="{E78B5804-01A0-EECC-31DC-3DB8A712E1C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00153" y="2517274"/>
              <a:ext cx="715963" cy="473075"/>
            </a:xfrm>
            <a:custGeom>
              <a:avLst/>
              <a:gdLst>
                <a:gd name="T0" fmla="*/ 0 w 1128"/>
                <a:gd name="T1" fmla="*/ 746 h 746"/>
                <a:gd name="T2" fmla="*/ 1128 w 1128"/>
                <a:gd name="T3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28" h="746">
                  <a:moveTo>
                    <a:pt x="0" y="746"/>
                  </a:moveTo>
                  <a:cubicBezTo>
                    <a:pt x="198" y="3"/>
                    <a:pt x="930" y="0"/>
                    <a:pt x="1128" y="746"/>
                  </a:cubicBezTo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4" name="Line 173">
              <a:extLst>
                <a:ext uri="{FF2B5EF4-FFF2-40B4-BE49-F238E27FC236}">
                  <a16:creationId xmlns:a16="http://schemas.microsoft.com/office/drawing/2014/main" id="{3EBE9D2F-53F4-15B8-5FD3-FCFFD155C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7341" y="2041024"/>
              <a:ext cx="46037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5" name="Line 172">
              <a:extLst>
                <a:ext uri="{FF2B5EF4-FFF2-40B4-BE49-F238E27FC236}">
                  <a16:creationId xmlns:a16="http://schemas.microsoft.com/office/drawing/2014/main" id="{2D94C93E-D3C2-53BD-177E-95E59E03F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753" y="2142624"/>
              <a:ext cx="476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6" name="Line 171">
              <a:extLst>
                <a:ext uri="{FF2B5EF4-FFF2-40B4-BE49-F238E27FC236}">
                  <a16:creationId xmlns:a16="http://schemas.microsoft.com/office/drawing/2014/main" id="{C38F57D7-E8D5-F528-409F-4598319B1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166" y="2242637"/>
              <a:ext cx="476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7" name="Line 170">
              <a:extLst>
                <a:ext uri="{FF2B5EF4-FFF2-40B4-BE49-F238E27FC236}">
                  <a16:creationId xmlns:a16="http://schemas.microsoft.com/office/drawing/2014/main" id="{5CEE3493-1701-2950-9223-22F1D34CE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166" y="2318837"/>
              <a:ext cx="476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8" name="Line 169">
              <a:extLst>
                <a:ext uri="{FF2B5EF4-FFF2-40B4-BE49-F238E27FC236}">
                  <a16:creationId xmlns:a16="http://schemas.microsoft.com/office/drawing/2014/main" id="{C37C00C4-5729-D8A3-4AC2-6ED48627D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166" y="2388687"/>
              <a:ext cx="476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9" name="Line 168">
              <a:extLst>
                <a:ext uri="{FF2B5EF4-FFF2-40B4-BE49-F238E27FC236}">
                  <a16:creationId xmlns:a16="http://schemas.microsoft.com/office/drawing/2014/main" id="{40289B31-44FB-6707-D758-0EDC3629B3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166" y="2456949"/>
              <a:ext cx="476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0" name="Line 167">
              <a:extLst>
                <a:ext uri="{FF2B5EF4-FFF2-40B4-BE49-F238E27FC236}">
                  <a16:creationId xmlns:a16="http://schemas.microsoft.com/office/drawing/2014/main" id="{F191009E-0564-41B4-363B-361A554C8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166" y="2522037"/>
              <a:ext cx="476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1" name="Line 166">
              <a:extLst>
                <a:ext uri="{FF2B5EF4-FFF2-40B4-BE49-F238E27FC236}">
                  <a16:creationId xmlns:a16="http://schemas.microsoft.com/office/drawing/2014/main" id="{7E302744-ECC9-8602-61CD-5ED18D6BB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166" y="2593474"/>
              <a:ext cx="476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2" name="Line 165">
              <a:extLst>
                <a:ext uri="{FF2B5EF4-FFF2-40B4-BE49-F238E27FC236}">
                  <a16:creationId xmlns:a16="http://schemas.microsoft.com/office/drawing/2014/main" id="{435540EF-F116-4AD9-6904-CB48AC74B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166" y="2668087"/>
              <a:ext cx="476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3" name="Line 164">
              <a:extLst>
                <a:ext uri="{FF2B5EF4-FFF2-40B4-BE49-F238E27FC236}">
                  <a16:creationId xmlns:a16="http://schemas.microsoft.com/office/drawing/2014/main" id="{07C1565D-FE72-5708-5AD6-CF8D58A89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166" y="2769687"/>
              <a:ext cx="476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4" name="Line 163">
              <a:extLst>
                <a:ext uri="{FF2B5EF4-FFF2-40B4-BE49-F238E27FC236}">
                  <a16:creationId xmlns:a16="http://schemas.microsoft.com/office/drawing/2014/main" id="{A884C104-5C32-B9AC-3DC0-A081B433E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166" y="2869699"/>
              <a:ext cx="47625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85" name="Group 149">
              <a:extLst>
                <a:ext uri="{FF2B5EF4-FFF2-40B4-BE49-F238E27FC236}">
                  <a16:creationId xmlns:a16="http://schemas.microsoft.com/office/drawing/2014/main" id="{C63C8E7D-4AF0-EDD1-7D61-82F447E3E5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6466" y="2094999"/>
              <a:ext cx="339725" cy="723900"/>
              <a:chOff x="8808" y="11284"/>
              <a:chExt cx="534" cy="1141"/>
            </a:xfrm>
          </p:grpSpPr>
          <p:sp>
            <p:nvSpPr>
              <p:cNvPr id="186" name="Line 162">
                <a:extLst>
                  <a:ext uri="{FF2B5EF4-FFF2-40B4-BE49-F238E27FC236}">
                    <a16:creationId xmlns:a16="http://schemas.microsoft.com/office/drawing/2014/main" id="{2A1173FA-F90E-6B76-B274-1010FE16A0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316" y="11284"/>
                <a:ext cx="26" cy="65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Line 161">
                <a:extLst>
                  <a:ext uri="{FF2B5EF4-FFF2-40B4-BE49-F238E27FC236}">
                    <a16:creationId xmlns:a16="http://schemas.microsoft.com/office/drawing/2014/main" id="{7D52EC6D-576E-E8DA-FCA5-CE917F264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86" y="11346"/>
                <a:ext cx="4" cy="8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Line 160">
                <a:extLst>
                  <a:ext uri="{FF2B5EF4-FFF2-40B4-BE49-F238E27FC236}">
                    <a16:creationId xmlns:a16="http://schemas.microsoft.com/office/drawing/2014/main" id="{4C6D6DD5-0C12-FFC3-9231-74349976D8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060" y="11429"/>
                <a:ext cx="20" cy="8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Line 159">
                <a:extLst>
                  <a:ext uri="{FF2B5EF4-FFF2-40B4-BE49-F238E27FC236}">
                    <a16:creationId xmlns:a16="http://schemas.microsoft.com/office/drawing/2014/main" id="{4E7F966D-1D8A-90DD-426A-BB337FDF0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64" y="11511"/>
                <a:ext cx="49" cy="8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Line 158">
                <a:extLst>
                  <a:ext uri="{FF2B5EF4-FFF2-40B4-BE49-F238E27FC236}">
                    <a16:creationId xmlns:a16="http://schemas.microsoft.com/office/drawing/2014/main" id="{FAD5F089-2A86-640D-C2A8-114E00446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880" y="11619"/>
                <a:ext cx="71" cy="58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Line 157">
                <a:extLst>
                  <a:ext uri="{FF2B5EF4-FFF2-40B4-BE49-F238E27FC236}">
                    <a16:creationId xmlns:a16="http://schemas.microsoft.com/office/drawing/2014/main" id="{AD244F0D-4A09-BBE5-D945-528AD6DAC8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828" y="11727"/>
                <a:ext cx="86" cy="31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Line 156">
                <a:extLst>
                  <a:ext uri="{FF2B5EF4-FFF2-40B4-BE49-F238E27FC236}">
                    <a16:creationId xmlns:a16="http://schemas.microsoft.com/office/drawing/2014/main" id="{87DEDC83-594E-BC76-F801-808D7F6D2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808" y="11854"/>
                <a:ext cx="83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Line 155">
                <a:extLst>
                  <a:ext uri="{FF2B5EF4-FFF2-40B4-BE49-F238E27FC236}">
                    <a16:creationId xmlns:a16="http://schemas.microsoft.com/office/drawing/2014/main" id="{AC204BDB-A7CF-1276-7083-3DC175239A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16" y="12360"/>
                <a:ext cx="26" cy="65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Line 154">
                <a:extLst>
                  <a:ext uri="{FF2B5EF4-FFF2-40B4-BE49-F238E27FC236}">
                    <a16:creationId xmlns:a16="http://schemas.microsoft.com/office/drawing/2014/main" id="{D5660E42-78A3-9B69-D3C0-EFF66D59FC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86" y="12283"/>
                <a:ext cx="4" cy="8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Line 153">
                <a:extLst>
                  <a:ext uri="{FF2B5EF4-FFF2-40B4-BE49-F238E27FC236}">
                    <a16:creationId xmlns:a16="http://schemas.microsoft.com/office/drawing/2014/main" id="{47A9AA39-BCAD-7128-1E05-15F133BD0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060" y="12200"/>
                <a:ext cx="20" cy="8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Line 152">
                <a:extLst>
                  <a:ext uri="{FF2B5EF4-FFF2-40B4-BE49-F238E27FC236}">
                    <a16:creationId xmlns:a16="http://schemas.microsoft.com/office/drawing/2014/main" id="{C95A67B7-A29A-71E2-1564-E0F3996DA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964" y="12118"/>
                <a:ext cx="49" cy="8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Line 151">
                <a:extLst>
                  <a:ext uri="{FF2B5EF4-FFF2-40B4-BE49-F238E27FC236}">
                    <a16:creationId xmlns:a16="http://schemas.microsoft.com/office/drawing/2014/main" id="{B7D6E9CC-7C0D-14BC-001A-C27058AEAE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80" y="12032"/>
                <a:ext cx="71" cy="58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Line 150">
                <a:extLst>
                  <a:ext uri="{FF2B5EF4-FFF2-40B4-BE49-F238E27FC236}">
                    <a16:creationId xmlns:a16="http://schemas.microsoft.com/office/drawing/2014/main" id="{7BB15A6A-39A5-29A3-16AB-86AD02DBB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28" y="11951"/>
                <a:ext cx="86" cy="31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9" name="Group 141">
              <a:extLst>
                <a:ext uri="{FF2B5EF4-FFF2-40B4-BE49-F238E27FC236}">
                  <a16:creationId xmlns:a16="http://schemas.microsoft.com/office/drawing/2014/main" id="{B8D78C6E-9BF5-3314-EE60-C1F577F76F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8491" y="2456949"/>
              <a:ext cx="360362" cy="368300"/>
              <a:chOff x="10322" y="11854"/>
              <a:chExt cx="568" cy="581"/>
            </a:xfrm>
          </p:grpSpPr>
          <p:sp>
            <p:nvSpPr>
              <p:cNvPr id="200" name="Line 148">
                <a:extLst>
                  <a:ext uri="{FF2B5EF4-FFF2-40B4-BE49-F238E27FC236}">
                    <a16:creationId xmlns:a16="http://schemas.microsoft.com/office/drawing/2014/main" id="{2B914F32-A402-60D0-BADC-2213716179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805" y="11854"/>
                <a:ext cx="85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Line 147">
                <a:extLst>
                  <a:ext uri="{FF2B5EF4-FFF2-40B4-BE49-F238E27FC236}">
                    <a16:creationId xmlns:a16="http://schemas.microsoft.com/office/drawing/2014/main" id="{1ABBEACD-B806-11A6-E233-531890457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10322" y="12370"/>
                <a:ext cx="27" cy="65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Line 146">
                <a:extLst>
                  <a:ext uri="{FF2B5EF4-FFF2-40B4-BE49-F238E27FC236}">
                    <a16:creationId xmlns:a16="http://schemas.microsoft.com/office/drawing/2014/main" id="{5DEFDBD7-98D8-563B-4B17-CDEC6ABA8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10478" y="12301"/>
                <a:ext cx="4" cy="8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Line 145">
                <a:extLst>
                  <a:ext uri="{FF2B5EF4-FFF2-40B4-BE49-F238E27FC236}">
                    <a16:creationId xmlns:a16="http://schemas.microsoft.com/office/drawing/2014/main" id="{0B2942AE-9E93-EFC2-9540-71AD9A44B9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10591" y="12216"/>
                <a:ext cx="20" cy="8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Line 144">
                <a:extLst>
                  <a:ext uri="{FF2B5EF4-FFF2-40B4-BE49-F238E27FC236}">
                    <a16:creationId xmlns:a16="http://schemas.microsoft.com/office/drawing/2014/main" id="{D5B51127-0B11-92E3-EE1C-54AC77F48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10676" y="12150"/>
                <a:ext cx="36" cy="58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Line 143">
                <a:extLst>
                  <a:ext uri="{FF2B5EF4-FFF2-40B4-BE49-F238E27FC236}">
                    <a16:creationId xmlns:a16="http://schemas.microsoft.com/office/drawing/2014/main" id="{53E59F57-FEF3-DFC4-B7E9-47105D7BF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10746" y="12054"/>
                <a:ext cx="60" cy="48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Line 142">
                <a:extLst>
                  <a:ext uri="{FF2B5EF4-FFF2-40B4-BE49-F238E27FC236}">
                    <a16:creationId xmlns:a16="http://schemas.microsoft.com/office/drawing/2014/main" id="{CFA96387-BA10-F680-3E31-4AFE41192B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10789" y="11962"/>
                <a:ext cx="74" cy="2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207" name="Line 140">
              <a:extLst>
                <a:ext uri="{FF2B5EF4-FFF2-40B4-BE49-F238E27FC236}">
                  <a16:creationId xmlns:a16="http://schemas.microsoft.com/office/drawing/2014/main" id="{B5AF065F-2B7A-EA88-3E1E-517A91F792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2870078" y="2087062"/>
              <a:ext cx="17463" cy="41275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8" name="Line 139">
              <a:extLst>
                <a:ext uri="{FF2B5EF4-FFF2-40B4-BE49-F238E27FC236}">
                  <a16:creationId xmlns:a16="http://schemas.microsoft.com/office/drawing/2014/main" id="{B68C7ECD-AF52-72D5-4EB7-7CCE3682D2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2970091" y="2121987"/>
              <a:ext cx="1587" cy="5080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9" name="Line 138">
              <a:extLst>
                <a:ext uri="{FF2B5EF4-FFF2-40B4-BE49-F238E27FC236}">
                  <a16:creationId xmlns:a16="http://schemas.microsoft.com/office/drawing/2014/main" id="{56627867-4014-6A2B-ABED-0AE31EE9A0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3041528" y="2175962"/>
              <a:ext cx="12700" cy="5080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0" name="Line 137">
              <a:extLst>
                <a:ext uri="{FF2B5EF4-FFF2-40B4-BE49-F238E27FC236}">
                  <a16:creationId xmlns:a16="http://schemas.microsoft.com/office/drawing/2014/main" id="{1EC5FA57-E0F8-E182-AF44-FD245E2AE9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3095503" y="2231524"/>
              <a:ext cx="22225" cy="3651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1" name="Line 136">
              <a:extLst>
                <a:ext uri="{FF2B5EF4-FFF2-40B4-BE49-F238E27FC236}">
                  <a16:creationId xmlns:a16="http://schemas.microsoft.com/office/drawing/2014/main" id="{6D9DF7E6-AB52-B4EA-1504-687368526C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3139953" y="2298199"/>
              <a:ext cx="38100" cy="3175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2" name="Line 135">
              <a:extLst>
                <a:ext uri="{FF2B5EF4-FFF2-40B4-BE49-F238E27FC236}">
                  <a16:creationId xmlns:a16="http://schemas.microsoft.com/office/drawing/2014/main" id="{B6374173-FFD8-266E-2A00-B5B2D1229EE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3166941" y="2371224"/>
              <a:ext cx="47625" cy="15875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13" name="Group 132">
              <a:extLst>
                <a:ext uri="{FF2B5EF4-FFF2-40B4-BE49-F238E27FC236}">
                  <a16:creationId xmlns:a16="http://schemas.microsoft.com/office/drawing/2014/main" id="{ECB6B13B-A1C9-C725-927D-E03FD6128B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8016" y="2402974"/>
              <a:ext cx="107950" cy="107950"/>
              <a:chOff x="10547" y="11840"/>
              <a:chExt cx="143" cy="143"/>
            </a:xfrm>
          </p:grpSpPr>
          <p:sp>
            <p:nvSpPr>
              <p:cNvPr id="214" name="Oval 134">
                <a:extLst>
                  <a:ext uri="{FF2B5EF4-FFF2-40B4-BE49-F238E27FC236}">
                    <a16:creationId xmlns:a16="http://schemas.microsoft.com/office/drawing/2014/main" id="{1587CD10-204C-52D6-7136-9EAAC3F49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7" y="11840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AutoShape 133">
                <a:extLst>
                  <a:ext uri="{FF2B5EF4-FFF2-40B4-BE49-F238E27FC236}">
                    <a16:creationId xmlns:a16="http://schemas.microsoft.com/office/drawing/2014/main" id="{A02E0815-3E04-1DB3-87C4-27A0E8CB1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0620" y="11873"/>
                <a:ext cx="0" cy="7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6" name="Group 128">
              <a:extLst>
                <a:ext uri="{FF2B5EF4-FFF2-40B4-BE49-F238E27FC236}">
                  <a16:creationId xmlns:a16="http://schemas.microsoft.com/office/drawing/2014/main" id="{BED02ADE-0AFF-D94C-3AC4-019785E8B6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1891" y="2404562"/>
              <a:ext cx="103187" cy="103187"/>
              <a:chOff x="10956" y="11851"/>
              <a:chExt cx="143" cy="143"/>
            </a:xfrm>
          </p:grpSpPr>
          <p:sp>
            <p:nvSpPr>
              <p:cNvPr id="217" name="Oval 131">
                <a:extLst>
                  <a:ext uri="{FF2B5EF4-FFF2-40B4-BE49-F238E27FC236}">
                    <a16:creationId xmlns:a16="http://schemas.microsoft.com/office/drawing/2014/main" id="{84195818-F3C6-0C84-92A4-679830E95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6" y="11851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AutoShape 130">
                <a:extLst>
                  <a:ext uri="{FF2B5EF4-FFF2-40B4-BE49-F238E27FC236}">
                    <a16:creationId xmlns:a16="http://schemas.microsoft.com/office/drawing/2014/main" id="{4F527673-ED64-840E-04B9-15F0A7814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28" y="11884"/>
                <a:ext cx="0" cy="7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AutoShape 129">
                <a:extLst>
                  <a:ext uri="{FF2B5EF4-FFF2-40B4-BE49-F238E27FC236}">
                    <a16:creationId xmlns:a16="http://schemas.microsoft.com/office/drawing/2014/main" id="{E88C7FBB-6C0B-4998-D2FE-615C29F32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1029" y="11884"/>
                <a:ext cx="0" cy="7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20" name="Rectangle 216">
            <a:extLst>
              <a:ext uri="{FF2B5EF4-FFF2-40B4-BE49-F238E27FC236}">
                <a16:creationId xmlns:a16="http://schemas.microsoft.com/office/drawing/2014/main" id="{11772034-D737-2049-6963-197320494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761" y="927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9" name="Rectangle 324">
            <a:extLst>
              <a:ext uri="{FF2B5EF4-FFF2-40B4-BE49-F238E27FC236}">
                <a16:creationId xmlns:a16="http://schemas.microsoft.com/office/drawing/2014/main" id="{299D1153-7BC0-3EB7-EBD1-B4574F162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813" y="15721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30" name="Rectangle 325">
            <a:extLst>
              <a:ext uri="{FF2B5EF4-FFF2-40B4-BE49-F238E27FC236}">
                <a16:creationId xmlns:a16="http://schemas.microsoft.com/office/drawing/2014/main" id="{7A9B4636-BD3E-8307-1E62-C26B56A8A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813" y="20293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A104FC-4425-1500-75A0-2DACE29A1808}"/>
              </a:ext>
            </a:extLst>
          </p:cNvPr>
          <p:cNvCxnSpPr>
            <a:cxnSpLocks/>
          </p:cNvCxnSpPr>
          <p:nvPr/>
        </p:nvCxnSpPr>
        <p:spPr>
          <a:xfrm>
            <a:off x="4663981" y="1409007"/>
            <a:ext cx="0" cy="3997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5C7593-287F-C342-E2B3-257AFFDE4643}"/>
              </a:ext>
            </a:extLst>
          </p:cNvPr>
          <p:cNvGrpSpPr/>
          <p:nvPr/>
        </p:nvGrpSpPr>
        <p:grpSpPr>
          <a:xfrm>
            <a:off x="1707708" y="1543987"/>
            <a:ext cx="2733957" cy="3795659"/>
            <a:chOff x="1707708" y="1543987"/>
            <a:chExt cx="2733957" cy="379565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6F0B298-B8F7-FD1E-ACB6-83FB25601EFD}"/>
                </a:ext>
              </a:extLst>
            </p:cNvPr>
            <p:cNvSpPr/>
            <p:nvPr/>
          </p:nvSpPr>
          <p:spPr>
            <a:xfrm>
              <a:off x="3931171" y="1543987"/>
              <a:ext cx="510494" cy="3795659"/>
            </a:xfrm>
            <a:custGeom>
              <a:avLst/>
              <a:gdLst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2" fmla="*/ 0 w 127416"/>
                <a:gd name="connsiteY2" fmla="*/ 3695075 h 3695075"/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2" fmla="*/ 12192 w 127416"/>
                <a:gd name="connsiteY2" fmla="*/ 3143387 h 3695075"/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0" fmla="*/ 0 w 3648"/>
                <a:gd name="connsiteY0" fmla="*/ 0 h 3795659"/>
                <a:gd name="connsiteX1" fmla="*/ 3648 w 3648"/>
                <a:gd name="connsiteY1" fmla="*/ 3795659 h 3795659"/>
                <a:gd name="connsiteX0" fmla="*/ 0 w 266623"/>
                <a:gd name="connsiteY0" fmla="*/ 0 h 10000"/>
                <a:gd name="connsiteX1" fmla="*/ 10000 w 266623"/>
                <a:gd name="connsiteY1" fmla="*/ 10000 h 10000"/>
                <a:gd name="connsiteX0" fmla="*/ 0 w 517898"/>
                <a:gd name="connsiteY0" fmla="*/ 0 h 10000"/>
                <a:gd name="connsiteX1" fmla="*/ 10000 w 517898"/>
                <a:gd name="connsiteY1" fmla="*/ 10000 h 10000"/>
                <a:gd name="connsiteX0" fmla="*/ 0 w 1336657"/>
                <a:gd name="connsiteY0" fmla="*/ 0 h 10000"/>
                <a:gd name="connsiteX1" fmla="*/ 10000 w 1336657"/>
                <a:gd name="connsiteY1" fmla="*/ 10000 h 10000"/>
                <a:gd name="connsiteX0" fmla="*/ 0 w 1736899"/>
                <a:gd name="connsiteY0" fmla="*/ 0 h 10000"/>
                <a:gd name="connsiteX1" fmla="*/ 10000 w 1736899"/>
                <a:gd name="connsiteY1" fmla="*/ 10000 h 10000"/>
                <a:gd name="connsiteX0" fmla="*/ 0 w 1708494"/>
                <a:gd name="connsiteY0" fmla="*/ 0 h 10000"/>
                <a:gd name="connsiteX1" fmla="*/ 10000 w 1708494"/>
                <a:gd name="connsiteY1" fmla="*/ 10000 h 10000"/>
                <a:gd name="connsiteX0" fmla="*/ 0 w 1476125"/>
                <a:gd name="connsiteY0" fmla="*/ 0 h 10000"/>
                <a:gd name="connsiteX1" fmla="*/ 10000 w 1476125"/>
                <a:gd name="connsiteY1" fmla="*/ 10000 h 10000"/>
                <a:gd name="connsiteX0" fmla="*/ 0 w 1399382"/>
                <a:gd name="connsiteY0" fmla="*/ 0 h 10000"/>
                <a:gd name="connsiteX1" fmla="*/ 10000 w 1399382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9382" h="10000">
                  <a:moveTo>
                    <a:pt x="0" y="0"/>
                  </a:moveTo>
                  <a:cubicBezTo>
                    <a:pt x="1899979" y="3710"/>
                    <a:pt x="1828116" y="6619"/>
                    <a:pt x="10000" y="100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8514D3-CCCB-D83A-B258-3631D2A9A51B}"/>
                </a:ext>
              </a:extLst>
            </p:cNvPr>
            <p:cNvSpPr/>
            <p:nvPr/>
          </p:nvSpPr>
          <p:spPr>
            <a:xfrm>
              <a:off x="2256261" y="2699240"/>
              <a:ext cx="1675704" cy="1451100"/>
            </a:xfrm>
            <a:custGeom>
              <a:avLst/>
              <a:gdLst>
                <a:gd name="connsiteX0" fmla="*/ 2164081 w 2164086"/>
                <a:gd name="connsiteY0" fmla="*/ 710187 h 1423476"/>
                <a:gd name="connsiteX1" fmla="*/ 1466089 w 2164086"/>
                <a:gd name="connsiteY1" fmla="*/ 3 h 1423476"/>
                <a:gd name="connsiteX2" fmla="*/ 1 w 2164086"/>
                <a:gd name="connsiteY2" fmla="*/ 701043 h 1423476"/>
                <a:gd name="connsiteX3" fmla="*/ 1456945 w 2164086"/>
                <a:gd name="connsiteY3" fmla="*/ 1423419 h 1423476"/>
                <a:gd name="connsiteX4" fmla="*/ 2164081 w 2164086"/>
                <a:gd name="connsiteY4" fmla="*/ 710187 h 1423476"/>
                <a:gd name="connsiteX0" fmla="*/ 2164081 w 2165389"/>
                <a:gd name="connsiteY0" fmla="*/ 727109 h 1459969"/>
                <a:gd name="connsiteX1" fmla="*/ 1466089 w 2165389"/>
                <a:gd name="connsiteY1" fmla="*/ 16925 h 1459969"/>
                <a:gd name="connsiteX2" fmla="*/ 1 w 2165389"/>
                <a:gd name="connsiteY2" fmla="*/ 717965 h 1459969"/>
                <a:gd name="connsiteX3" fmla="*/ 1456945 w 2165389"/>
                <a:gd name="connsiteY3" fmla="*/ 1440341 h 1459969"/>
                <a:gd name="connsiteX4" fmla="*/ 2164081 w 2165389"/>
                <a:gd name="connsiteY4" fmla="*/ 727109 h 1459969"/>
                <a:gd name="connsiteX0" fmla="*/ 2172095 w 2172095"/>
                <a:gd name="connsiteY0" fmla="*/ 94408 h 827268"/>
                <a:gd name="connsiteX1" fmla="*/ 8015 w 2172095"/>
                <a:gd name="connsiteY1" fmla="*/ 85264 h 827268"/>
                <a:gd name="connsiteX2" fmla="*/ 1464959 w 2172095"/>
                <a:gd name="connsiteY2" fmla="*/ 807640 h 827268"/>
                <a:gd name="connsiteX3" fmla="*/ 2172095 w 2172095"/>
                <a:gd name="connsiteY3" fmla="*/ 94408 h 827268"/>
                <a:gd name="connsiteX0" fmla="*/ 2164080 w 2164080"/>
                <a:gd name="connsiteY0" fmla="*/ 94408 h 94408"/>
                <a:gd name="connsiteX1" fmla="*/ 0 w 2164080"/>
                <a:gd name="connsiteY1" fmla="*/ 85264 h 94408"/>
                <a:gd name="connsiteX2" fmla="*/ 2164080 w 2164080"/>
                <a:gd name="connsiteY2" fmla="*/ 94408 h 94408"/>
                <a:gd name="connsiteX0" fmla="*/ 2164080 w 2187791"/>
                <a:gd name="connsiteY0" fmla="*/ 94408 h 146279"/>
                <a:gd name="connsiteX1" fmla="*/ 0 w 2187791"/>
                <a:gd name="connsiteY1" fmla="*/ 85264 h 146279"/>
                <a:gd name="connsiteX2" fmla="*/ 2164080 w 2187791"/>
                <a:gd name="connsiteY2" fmla="*/ 94408 h 146279"/>
                <a:gd name="connsiteX0" fmla="*/ 2164080 w 2164117"/>
                <a:gd name="connsiteY0" fmla="*/ 314908 h 597028"/>
                <a:gd name="connsiteX1" fmla="*/ 0 w 2164117"/>
                <a:gd name="connsiteY1" fmla="*/ 305764 h 597028"/>
                <a:gd name="connsiteX2" fmla="*/ 2164080 w 2164117"/>
                <a:gd name="connsiteY2" fmla="*/ 314908 h 597028"/>
                <a:gd name="connsiteX0" fmla="*/ 2164080 w 2164080"/>
                <a:gd name="connsiteY0" fmla="*/ 9144 h 291264"/>
                <a:gd name="connsiteX1" fmla="*/ 0 w 2164080"/>
                <a:gd name="connsiteY1" fmla="*/ 0 h 291264"/>
                <a:gd name="connsiteX2" fmla="*/ 2164080 w 2164080"/>
                <a:gd name="connsiteY2" fmla="*/ 9144 h 291264"/>
                <a:gd name="connsiteX0" fmla="*/ 2164375 w 2164375"/>
                <a:gd name="connsiteY0" fmla="*/ 316324 h 811916"/>
                <a:gd name="connsiteX1" fmla="*/ 295 w 2164375"/>
                <a:gd name="connsiteY1" fmla="*/ 307180 h 811916"/>
                <a:gd name="connsiteX2" fmla="*/ 2164375 w 2164375"/>
                <a:gd name="connsiteY2" fmla="*/ 316324 h 811916"/>
                <a:gd name="connsiteX0" fmla="*/ 2164302 w 2279113"/>
                <a:gd name="connsiteY0" fmla="*/ 316324 h 619120"/>
                <a:gd name="connsiteX1" fmla="*/ 222 w 2279113"/>
                <a:gd name="connsiteY1" fmla="*/ 307180 h 619120"/>
                <a:gd name="connsiteX2" fmla="*/ 2164302 w 2279113"/>
                <a:gd name="connsiteY2" fmla="*/ 316324 h 619120"/>
                <a:gd name="connsiteX0" fmla="*/ 2164373 w 2164374"/>
                <a:gd name="connsiteY0" fmla="*/ 545284 h 1081670"/>
                <a:gd name="connsiteX1" fmla="*/ 293 w 2164374"/>
                <a:gd name="connsiteY1" fmla="*/ 536140 h 1081670"/>
                <a:gd name="connsiteX2" fmla="*/ 2164373 w 2164374"/>
                <a:gd name="connsiteY2" fmla="*/ 545284 h 1081670"/>
                <a:gd name="connsiteX0" fmla="*/ 2164374 w 2164374"/>
                <a:gd name="connsiteY0" fmla="*/ 843380 h 1679864"/>
                <a:gd name="connsiteX1" fmla="*/ 294 w 2164374"/>
                <a:gd name="connsiteY1" fmla="*/ 834236 h 1679864"/>
                <a:gd name="connsiteX2" fmla="*/ 2164374 w 2164374"/>
                <a:gd name="connsiteY2" fmla="*/ 843380 h 1679864"/>
                <a:gd name="connsiteX0" fmla="*/ 2164377 w 2164473"/>
                <a:gd name="connsiteY0" fmla="*/ 659351 h 1310868"/>
                <a:gd name="connsiteX1" fmla="*/ 297 w 2164473"/>
                <a:gd name="connsiteY1" fmla="*/ 650207 h 1310868"/>
                <a:gd name="connsiteX2" fmla="*/ 2164377 w 2164473"/>
                <a:gd name="connsiteY2" fmla="*/ 659351 h 1310868"/>
                <a:gd name="connsiteX0" fmla="*/ 2164378 w 2164740"/>
                <a:gd name="connsiteY0" fmla="*/ 562752 h 1116807"/>
                <a:gd name="connsiteX1" fmla="*/ 298 w 2164740"/>
                <a:gd name="connsiteY1" fmla="*/ 553608 h 1116807"/>
                <a:gd name="connsiteX2" fmla="*/ 2164378 w 2164740"/>
                <a:gd name="connsiteY2" fmla="*/ 562752 h 1116807"/>
                <a:gd name="connsiteX0" fmla="*/ 2164115 w 2164470"/>
                <a:gd name="connsiteY0" fmla="*/ 494541 h 981428"/>
                <a:gd name="connsiteX1" fmla="*/ 35 w 2164470"/>
                <a:gd name="connsiteY1" fmla="*/ 485397 h 981428"/>
                <a:gd name="connsiteX2" fmla="*/ 2164115 w 2164470"/>
                <a:gd name="connsiteY2" fmla="*/ 494541 h 981428"/>
                <a:gd name="connsiteX0" fmla="*/ 2164114 w 2164169"/>
                <a:gd name="connsiteY0" fmla="*/ 691114 h 1375684"/>
                <a:gd name="connsiteX1" fmla="*/ 34 w 2164169"/>
                <a:gd name="connsiteY1" fmla="*/ 681970 h 1375684"/>
                <a:gd name="connsiteX2" fmla="*/ 2164114 w 2164169"/>
                <a:gd name="connsiteY2" fmla="*/ 691114 h 1375684"/>
                <a:gd name="connsiteX0" fmla="*/ 2164114 w 2164170"/>
                <a:gd name="connsiteY0" fmla="*/ 806312 h 1604726"/>
                <a:gd name="connsiteX1" fmla="*/ 34 w 2164170"/>
                <a:gd name="connsiteY1" fmla="*/ 797168 h 1604726"/>
                <a:gd name="connsiteX2" fmla="*/ 2164114 w 2164170"/>
                <a:gd name="connsiteY2" fmla="*/ 806312 h 1604726"/>
                <a:gd name="connsiteX0" fmla="*/ 2164114 w 2164170"/>
                <a:gd name="connsiteY0" fmla="*/ 729763 h 1451100"/>
                <a:gd name="connsiteX1" fmla="*/ 34 w 2164170"/>
                <a:gd name="connsiteY1" fmla="*/ 720619 h 1451100"/>
                <a:gd name="connsiteX2" fmla="*/ 2164114 w 2164170"/>
                <a:gd name="connsiteY2" fmla="*/ 729763 h 1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170" h="1451100">
                  <a:moveTo>
                    <a:pt x="2164114" y="729763"/>
                  </a:moveTo>
                  <a:cubicBezTo>
                    <a:pt x="2176938" y="-337037"/>
                    <a:pt x="-9866" y="-141965"/>
                    <a:pt x="34" y="720619"/>
                  </a:cubicBezTo>
                  <a:cubicBezTo>
                    <a:pt x="9934" y="1583203"/>
                    <a:pt x="2151290" y="1796563"/>
                    <a:pt x="2164114" y="729763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21804E-B542-D263-314E-1B5E9ED1F978}"/>
                </a:ext>
              </a:extLst>
            </p:cNvPr>
            <p:cNvSpPr/>
            <p:nvPr/>
          </p:nvSpPr>
          <p:spPr>
            <a:xfrm>
              <a:off x="1707708" y="2376610"/>
              <a:ext cx="2410831" cy="2087694"/>
            </a:xfrm>
            <a:custGeom>
              <a:avLst/>
              <a:gdLst>
                <a:gd name="connsiteX0" fmla="*/ 2164081 w 2164086"/>
                <a:gd name="connsiteY0" fmla="*/ 710187 h 1423476"/>
                <a:gd name="connsiteX1" fmla="*/ 1466089 w 2164086"/>
                <a:gd name="connsiteY1" fmla="*/ 3 h 1423476"/>
                <a:gd name="connsiteX2" fmla="*/ 1 w 2164086"/>
                <a:gd name="connsiteY2" fmla="*/ 701043 h 1423476"/>
                <a:gd name="connsiteX3" fmla="*/ 1456945 w 2164086"/>
                <a:gd name="connsiteY3" fmla="*/ 1423419 h 1423476"/>
                <a:gd name="connsiteX4" fmla="*/ 2164081 w 2164086"/>
                <a:gd name="connsiteY4" fmla="*/ 710187 h 1423476"/>
                <a:gd name="connsiteX0" fmla="*/ 2164081 w 2165389"/>
                <a:gd name="connsiteY0" fmla="*/ 727109 h 1459969"/>
                <a:gd name="connsiteX1" fmla="*/ 1466089 w 2165389"/>
                <a:gd name="connsiteY1" fmla="*/ 16925 h 1459969"/>
                <a:gd name="connsiteX2" fmla="*/ 1 w 2165389"/>
                <a:gd name="connsiteY2" fmla="*/ 717965 h 1459969"/>
                <a:gd name="connsiteX3" fmla="*/ 1456945 w 2165389"/>
                <a:gd name="connsiteY3" fmla="*/ 1440341 h 1459969"/>
                <a:gd name="connsiteX4" fmla="*/ 2164081 w 2165389"/>
                <a:gd name="connsiteY4" fmla="*/ 727109 h 1459969"/>
                <a:gd name="connsiteX0" fmla="*/ 2172095 w 2172095"/>
                <a:gd name="connsiteY0" fmla="*/ 94408 h 827268"/>
                <a:gd name="connsiteX1" fmla="*/ 8015 w 2172095"/>
                <a:gd name="connsiteY1" fmla="*/ 85264 h 827268"/>
                <a:gd name="connsiteX2" fmla="*/ 1464959 w 2172095"/>
                <a:gd name="connsiteY2" fmla="*/ 807640 h 827268"/>
                <a:gd name="connsiteX3" fmla="*/ 2172095 w 2172095"/>
                <a:gd name="connsiteY3" fmla="*/ 94408 h 827268"/>
                <a:gd name="connsiteX0" fmla="*/ 2164080 w 2164080"/>
                <a:gd name="connsiteY0" fmla="*/ 94408 h 94408"/>
                <a:gd name="connsiteX1" fmla="*/ 0 w 2164080"/>
                <a:gd name="connsiteY1" fmla="*/ 85264 h 94408"/>
                <a:gd name="connsiteX2" fmla="*/ 2164080 w 2164080"/>
                <a:gd name="connsiteY2" fmla="*/ 94408 h 94408"/>
                <a:gd name="connsiteX0" fmla="*/ 2164080 w 2187791"/>
                <a:gd name="connsiteY0" fmla="*/ 94408 h 146279"/>
                <a:gd name="connsiteX1" fmla="*/ 0 w 2187791"/>
                <a:gd name="connsiteY1" fmla="*/ 85264 h 146279"/>
                <a:gd name="connsiteX2" fmla="*/ 2164080 w 2187791"/>
                <a:gd name="connsiteY2" fmla="*/ 94408 h 146279"/>
                <a:gd name="connsiteX0" fmla="*/ 2164080 w 2164117"/>
                <a:gd name="connsiteY0" fmla="*/ 314908 h 597028"/>
                <a:gd name="connsiteX1" fmla="*/ 0 w 2164117"/>
                <a:gd name="connsiteY1" fmla="*/ 305764 h 597028"/>
                <a:gd name="connsiteX2" fmla="*/ 2164080 w 2164117"/>
                <a:gd name="connsiteY2" fmla="*/ 314908 h 597028"/>
                <a:gd name="connsiteX0" fmla="*/ 2164080 w 2164080"/>
                <a:gd name="connsiteY0" fmla="*/ 9144 h 291264"/>
                <a:gd name="connsiteX1" fmla="*/ 0 w 2164080"/>
                <a:gd name="connsiteY1" fmla="*/ 0 h 291264"/>
                <a:gd name="connsiteX2" fmla="*/ 2164080 w 2164080"/>
                <a:gd name="connsiteY2" fmla="*/ 9144 h 291264"/>
                <a:gd name="connsiteX0" fmla="*/ 2164375 w 2164375"/>
                <a:gd name="connsiteY0" fmla="*/ 316324 h 811916"/>
                <a:gd name="connsiteX1" fmla="*/ 295 w 2164375"/>
                <a:gd name="connsiteY1" fmla="*/ 307180 h 811916"/>
                <a:gd name="connsiteX2" fmla="*/ 2164375 w 2164375"/>
                <a:gd name="connsiteY2" fmla="*/ 316324 h 811916"/>
                <a:gd name="connsiteX0" fmla="*/ 2164302 w 2279113"/>
                <a:gd name="connsiteY0" fmla="*/ 316324 h 619120"/>
                <a:gd name="connsiteX1" fmla="*/ 222 w 2279113"/>
                <a:gd name="connsiteY1" fmla="*/ 307180 h 619120"/>
                <a:gd name="connsiteX2" fmla="*/ 2164302 w 2279113"/>
                <a:gd name="connsiteY2" fmla="*/ 316324 h 619120"/>
                <a:gd name="connsiteX0" fmla="*/ 2164373 w 2164374"/>
                <a:gd name="connsiteY0" fmla="*/ 545284 h 1081670"/>
                <a:gd name="connsiteX1" fmla="*/ 293 w 2164374"/>
                <a:gd name="connsiteY1" fmla="*/ 536140 h 1081670"/>
                <a:gd name="connsiteX2" fmla="*/ 2164373 w 2164374"/>
                <a:gd name="connsiteY2" fmla="*/ 545284 h 1081670"/>
                <a:gd name="connsiteX0" fmla="*/ 2164374 w 2164374"/>
                <a:gd name="connsiteY0" fmla="*/ 843380 h 1679864"/>
                <a:gd name="connsiteX1" fmla="*/ 294 w 2164374"/>
                <a:gd name="connsiteY1" fmla="*/ 834236 h 1679864"/>
                <a:gd name="connsiteX2" fmla="*/ 2164374 w 2164374"/>
                <a:gd name="connsiteY2" fmla="*/ 843380 h 1679864"/>
                <a:gd name="connsiteX0" fmla="*/ 2164377 w 2164473"/>
                <a:gd name="connsiteY0" fmla="*/ 659351 h 1310868"/>
                <a:gd name="connsiteX1" fmla="*/ 297 w 2164473"/>
                <a:gd name="connsiteY1" fmla="*/ 650207 h 1310868"/>
                <a:gd name="connsiteX2" fmla="*/ 2164377 w 2164473"/>
                <a:gd name="connsiteY2" fmla="*/ 659351 h 1310868"/>
                <a:gd name="connsiteX0" fmla="*/ 2164378 w 2164740"/>
                <a:gd name="connsiteY0" fmla="*/ 562752 h 1116807"/>
                <a:gd name="connsiteX1" fmla="*/ 298 w 2164740"/>
                <a:gd name="connsiteY1" fmla="*/ 553608 h 1116807"/>
                <a:gd name="connsiteX2" fmla="*/ 2164378 w 2164740"/>
                <a:gd name="connsiteY2" fmla="*/ 562752 h 1116807"/>
                <a:gd name="connsiteX0" fmla="*/ 2164115 w 2164470"/>
                <a:gd name="connsiteY0" fmla="*/ 494541 h 981428"/>
                <a:gd name="connsiteX1" fmla="*/ 35 w 2164470"/>
                <a:gd name="connsiteY1" fmla="*/ 485397 h 981428"/>
                <a:gd name="connsiteX2" fmla="*/ 2164115 w 2164470"/>
                <a:gd name="connsiteY2" fmla="*/ 494541 h 981428"/>
                <a:gd name="connsiteX0" fmla="*/ 2164114 w 2164169"/>
                <a:gd name="connsiteY0" fmla="*/ 691114 h 1375684"/>
                <a:gd name="connsiteX1" fmla="*/ 34 w 2164169"/>
                <a:gd name="connsiteY1" fmla="*/ 681970 h 1375684"/>
                <a:gd name="connsiteX2" fmla="*/ 2164114 w 2164169"/>
                <a:gd name="connsiteY2" fmla="*/ 691114 h 1375684"/>
                <a:gd name="connsiteX0" fmla="*/ 2164114 w 2164170"/>
                <a:gd name="connsiteY0" fmla="*/ 806312 h 1604726"/>
                <a:gd name="connsiteX1" fmla="*/ 34 w 2164170"/>
                <a:gd name="connsiteY1" fmla="*/ 797168 h 1604726"/>
                <a:gd name="connsiteX2" fmla="*/ 2164114 w 2164170"/>
                <a:gd name="connsiteY2" fmla="*/ 806312 h 1604726"/>
                <a:gd name="connsiteX0" fmla="*/ 2164114 w 2164170"/>
                <a:gd name="connsiteY0" fmla="*/ 729763 h 1451100"/>
                <a:gd name="connsiteX1" fmla="*/ 34 w 2164170"/>
                <a:gd name="connsiteY1" fmla="*/ 720619 h 1451100"/>
                <a:gd name="connsiteX2" fmla="*/ 2164114 w 2164170"/>
                <a:gd name="connsiteY2" fmla="*/ 729763 h 1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170" h="1451100">
                  <a:moveTo>
                    <a:pt x="2164114" y="729763"/>
                  </a:moveTo>
                  <a:cubicBezTo>
                    <a:pt x="2176938" y="-337037"/>
                    <a:pt x="-9866" y="-141965"/>
                    <a:pt x="34" y="720619"/>
                  </a:cubicBezTo>
                  <a:cubicBezTo>
                    <a:pt x="9934" y="1583203"/>
                    <a:pt x="2151290" y="1796563"/>
                    <a:pt x="2164114" y="729763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B11475E-3DE6-EE15-A231-4578E94DDB2E}"/>
                </a:ext>
              </a:extLst>
            </p:cNvPr>
            <p:cNvSpPr/>
            <p:nvPr/>
          </p:nvSpPr>
          <p:spPr>
            <a:xfrm>
              <a:off x="2313333" y="1965212"/>
              <a:ext cx="1988685" cy="2934998"/>
            </a:xfrm>
            <a:custGeom>
              <a:avLst/>
              <a:gdLst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2" fmla="*/ 0 w 127416"/>
                <a:gd name="connsiteY2" fmla="*/ 3695075 h 3695075"/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2" fmla="*/ 12192 w 127416"/>
                <a:gd name="connsiteY2" fmla="*/ 3143387 h 3695075"/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0" fmla="*/ 0 w 3648"/>
                <a:gd name="connsiteY0" fmla="*/ 0 h 3795659"/>
                <a:gd name="connsiteX1" fmla="*/ 3648 w 3648"/>
                <a:gd name="connsiteY1" fmla="*/ 3795659 h 3795659"/>
                <a:gd name="connsiteX0" fmla="*/ 0 w 266623"/>
                <a:gd name="connsiteY0" fmla="*/ 0 h 10000"/>
                <a:gd name="connsiteX1" fmla="*/ 10000 w 266623"/>
                <a:gd name="connsiteY1" fmla="*/ 10000 h 10000"/>
                <a:gd name="connsiteX0" fmla="*/ 0 w 517898"/>
                <a:gd name="connsiteY0" fmla="*/ 0 h 10000"/>
                <a:gd name="connsiteX1" fmla="*/ 10000 w 517898"/>
                <a:gd name="connsiteY1" fmla="*/ 10000 h 10000"/>
                <a:gd name="connsiteX0" fmla="*/ 0 w 1336657"/>
                <a:gd name="connsiteY0" fmla="*/ 0 h 10000"/>
                <a:gd name="connsiteX1" fmla="*/ 10000 w 1336657"/>
                <a:gd name="connsiteY1" fmla="*/ 10000 h 10000"/>
                <a:gd name="connsiteX0" fmla="*/ 0 w 1736899"/>
                <a:gd name="connsiteY0" fmla="*/ 0 h 10000"/>
                <a:gd name="connsiteX1" fmla="*/ 10000 w 1736899"/>
                <a:gd name="connsiteY1" fmla="*/ 10000 h 10000"/>
                <a:gd name="connsiteX0" fmla="*/ 0 w 1708494"/>
                <a:gd name="connsiteY0" fmla="*/ 0 h 10000"/>
                <a:gd name="connsiteX1" fmla="*/ 10000 w 1708494"/>
                <a:gd name="connsiteY1" fmla="*/ 10000 h 10000"/>
                <a:gd name="connsiteX0" fmla="*/ 0 w 1476125"/>
                <a:gd name="connsiteY0" fmla="*/ 0 h 10000"/>
                <a:gd name="connsiteX1" fmla="*/ 10000 w 1476125"/>
                <a:gd name="connsiteY1" fmla="*/ 10000 h 10000"/>
                <a:gd name="connsiteX0" fmla="*/ 0 w 1399382"/>
                <a:gd name="connsiteY0" fmla="*/ 0 h 10000"/>
                <a:gd name="connsiteX1" fmla="*/ 10000 w 1399382"/>
                <a:gd name="connsiteY1" fmla="*/ 10000 h 10000"/>
                <a:gd name="connsiteX0" fmla="*/ 2463161 w 2463161"/>
                <a:gd name="connsiteY0" fmla="*/ 0 h 9960"/>
                <a:gd name="connsiteX1" fmla="*/ 0 w 2463161"/>
                <a:gd name="connsiteY1" fmla="*/ 9960 h 9960"/>
                <a:gd name="connsiteX0" fmla="*/ 0 w 75"/>
                <a:gd name="connsiteY0" fmla="*/ 0 h 10226"/>
                <a:gd name="connsiteX1" fmla="*/ 75 w 75"/>
                <a:gd name="connsiteY1" fmla="*/ 10226 h 10226"/>
                <a:gd name="connsiteX0" fmla="*/ 0 w 895861"/>
                <a:gd name="connsiteY0" fmla="*/ 0 h 10000"/>
                <a:gd name="connsiteX1" fmla="*/ 10000 w 895861"/>
                <a:gd name="connsiteY1" fmla="*/ 10000 h 10000"/>
                <a:gd name="connsiteX0" fmla="*/ 0 w 1683489"/>
                <a:gd name="connsiteY0" fmla="*/ 0 h 10000"/>
                <a:gd name="connsiteX1" fmla="*/ 10000 w 1683489"/>
                <a:gd name="connsiteY1" fmla="*/ 10000 h 10000"/>
                <a:gd name="connsiteX0" fmla="*/ 0 w 2019916"/>
                <a:gd name="connsiteY0" fmla="*/ 0 h 10000"/>
                <a:gd name="connsiteX1" fmla="*/ 10000 w 2019916"/>
                <a:gd name="connsiteY1" fmla="*/ 10000 h 10000"/>
                <a:gd name="connsiteX0" fmla="*/ 0 w 2122480"/>
                <a:gd name="connsiteY0" fmla="*/ 0 h 10000"/>
                <a:gd name="connsiteX1" fmla="*/ 10000 w 2122480"/>
                <a:gd name="connsiteY1" fmla="*/ 10000 h 10000"/>
                <a:gd name="connsiteX0" fmla="*/ 0 w 2161216"/>
                <a:gd name="connsiteY0" fmla="*/ 0 h 10000"/>
                <a:gd name="connsiteX1" fmla="*/ 10000 w 2161216"/>
                <a:gd name="connsiteY1" fmla="*/ 10000 h 10000"/>
                <a:gd name="connsiteX0" fmla="*/ 0 w 2181421"/>
                <a:gd name="connsiteY0" fmla="*/ 0 h 9424"/>
                <a:gd name="connsiteX1" fmla="*/ 46183 w 2181421"/>
                <a:gd name="connsiteY1" fmla="*/ 9424 h 9424"/>
                <a:gd name="connsiteX0" fmla="*/ 0 w 10106"/>
                <a:gd name="connsiteY0" fmla="*/ 0 h 10000"/>
                <a:gd name="connsiteX1" fmla="*/ 212 w 10106"/>
                <a:gd name="connsiteY1" fmla="*/ 10000 h 10000"/>
                <a:gd name="connsiteX0" fmla="*/ 0 w 10106"/>
                <a:gd name="connsiteY0" fmla="*/ 0 h 9130"/>
                <a:gd name="connsiteX1" fmla="*/ 212 w 10106"/>
                <a:gd name="connsiteY1" fmla="*/ 9130 h 9130"/>
                <a:gd name="connsiteX0" fmla="*/ 0 w 9804"/>
                <a:gd name="connsiteY0" fmla="*/ 0 h 10000"/>
                <a:gd name="connsiteX1" fmla="*/ 210 w 9804"/>
                <a:gd name="connsiteY1" fmla="*/ 10000 h 10000"/>
                <a:gd name="connsiteX0" fmla="*/ 3323 w 11554"/>
                <a:gd name="connsiteY0" fmla="*/ 0 h 10137"/>
                <a:gd name="connsiteX1" fmla="*/ 0 w 11554"/>
                <a:gd name="connsiteY1" fmla="*/ 10137 h 10137"/>
                <a:gd name="connsiteX0" fmla="*/ 3323 w 11767"/>
                <a:gd name="connsiteY0" fmla="*/ 0 h 10137"/>
                <a:gd name="connsiteX1" fmla="*/ 0 w 11767"/>
                <a:gd name="connsiteY1" fmla="*/ 10137 h 10137"/>
                <a:gd name="connsiteX0" fmla="*/ 0 w 10173"/>
                <a:gd name="connsiteY0" fmla="*/ 0 h 9990"/>
                <a:gd name="connsiteX1" fmla="*/ 88 w 10173"/>
                <a:gd name="connsiteY1" fmla="*/ 9990 h 9990"/>
                <a:gd name="connsiteX0" fmla="*/ 0 w 12776"/>
                <a:gd name="connsiteY0" fmla="*/ 0 h 10000"/>
                <a:gd name="connsiteX1" fmla="*/ 87 w 12776"/>
                <a:gd name="connsiteY1" fmla="*/ 10000 h 10000"/>
                <a:gd name="connsiteX0" fmla="*/ 0 w 13248"/>
                <a:gd name="connsiteY0" fmla="*/ 0 h 10000"/>
                <a:gd name="connsiteX1" fmla="*/ 87 w 13248"/>
                <a:gd name="connsiteY1" fmla="*/ 10000 h 10000"/>
                <a:gd name="connsiteX0" fmla="*/ 0 w 11433"/>
                <a:gd name="connsiteY0" fmla="*/ 0 h 10141"/>
                <a:gd name="connsiteX1" fmla="*/ 87 w 11433"/>
                <a:gd name="connsiteY1" fmla="*/ 10000 h 10141"/>
                <a:gd name="connsiteX0" fmla="*/ 16 w 11406"/>
                <a:gd name="connsiteY0" fmla="*/ 0 h 9427"/>
                <a:gd name="connsiteX1" fmla="*/ 0 w 11406"/>
                <a:gd name="connsiteY1" fmla="*/ 9275 h 9427"/>
                <a:gd name="connsiteX0" fmla="*/ 14 w 8002"/>
                <a:gd name="connsiteY0" fmla="*/ 39 h 10004"/>
                <a:gd name="connsiteX1" fmla="*/ 0 w 8002"/>
                <a:gd name="connsiteY1" fmla="*/ 9878 h 10004"/>
                <a:gd name="connsiteX0" fmla="*/ 17 w 12441"/>
                <a:gd name="connsiteY0" fmla="*/ 39 h 10000"/>
                <a:gd name="connsiteX1" fmla="*/ 0 w 12441"/>
                <a:gd name="connsiteY1" fmla="*/ 9874 h 10000"/>
                <a:gd name="connsiteX0" fmla="*/ 17 w 14215"/>
                <a:gd name="connsiteY0" fmla="*/ 39 h 9991"/>
                <a:gd name="connsiteX1" fmla="*/ 0 w 14215"/>
                <a:gd name="connsiteY1" fmla="*/ 9874 h 9991"/>
                <a:gd name="connsiteX0" fmla="*/ 123 w 10059"/>
                <a:gd name="connsiteY0" fmla="*/ 40 h 9413"/>
                <a:gd name="connsiteX1" fmla="*/ 0 w 10059"/>
                <a:gd name="connsiteY1" fmla="*/ 9290 h 9413"/>
                <a:gd name="connsiteX0" fmla="*/ 122 w 10428"/>
                <a:gd name="connsiteY0" fmla="*/ 45 h 9916"/>
                <a:gd name="connsiteX1" fmla="*/ 0 w 10428"/>
                <a:gd name="connsiteY1" fmla="*/ 9872 h 9916"/>
                <a:gd name="connsiteX0" fmla="*/ 117 w 9862"/>
                <a:gd name="connsiteY0" fmla="*/ 45 h 10043"/>
                <a:gd name="connsiteX1" fmla="*/ 0 w 9862"/>
                <a:gd name="connsiteY1" fmla="*/ 9956 h 1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62" h="10043">
                  <a:moveTo>
                    <a:pt x="117" y="45"/>
                  </a:moveTo>
                  <a:cubicBezTo>
                    <a:pt x="13853" y="-822"/>
                    <a:pt x="12383" y="11177"/>
                    <a:pt x="0" y="99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15A285-67F6-CBE3-9F04-457F7CE264EA}"/>
              </a:ext>
            </a:extLst>
          </p:cNvPr>
          <p:cNvGrpSpPr/>
          <p:nvPr/>
        </p:nvGrpSpPr>
        <p:grpSpPr>
          <a:xfrm flipH="1">
            <a:off x="4870351" y="1531170"/>
            <a:ext cx="2733957" cy="3795659"/>
            <a:chOff x="1707708" y="1543987"/>
            <a:chExt cx="2733957" cy="379565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35E7630-D8CC-FB36-30C5-9D34437CA5BF}"/>
                </a:ext>
              </a:extLst>
            </p:cNvPr>
            <p:cNvSpPr/>
            <p:nvPr/>
          </p:nvSpPr>
          <p:spPr>
            <a:xfrm>
              <a:off x="3931171" y="1543987"/>
              <a:ext cx="510494" cy="3795659"/>
            </a:xfrm>
            <a:custGeom>
              <a:avLst/>
              <a:gdLst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2" fmla="*/ 0 w 127416"/>
                <a:gd name="connsiteY2" fmla="*/ 3695075 h 3695075"/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2" fmla="*/ 12192 w 127416"/>
                <a:gd name="connsiteY2" fmla="*/ 3143387 h 3695075"/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0" fmla="*/ 0 w 3648"/>
                <a:gd name="connsiteY0" fmla="*/ 0 h 3795659"/>
                <a:gd name="connsiteX1" fmla="*/ 3648 w 3648"/>
                <a:gd name="connsiteY1" fmla="*/ 3795659 h 3795659"/>
                <a:gd name="connsiteX0" fmla="*/ 0 w 266623"/>
                <a:gd name="connsiteY0" fmla="*/ 0 h 10000"/>
                <a:gd name="connsiteX1" fmla="*/ 10000 w 266623"/>
                <a:gd name="connsiteY1" fmla="*/ 10000 h 10000"/>
                <a:gd name="connsiteX0" fmla="*/ 0 w 517898"/>
                <a:gd name="connsiteY0" fmla="*/ 0 h 10000"/>
                <a:gd name="connsiteX1" fmla="*/ 10000 w 517898"/>
                <a:gd name="connsiteY1" fmla="*/ 10000 h 10000"/>
                <a:gd name="connsiteX0" fmla="*/ 0 w 1336657"/>
                <a:gd name="connsiteY0" fmla="*/ 0 h 10000"/>
                <a:gd name="connsiteX1" fmla="*/ 10000 w 1336657"/>
                <a:gd name="connsiteY1" fmla="*/ 10000 h 10000"/>
                <a:gd name="connsiteX0" fmla="*/ 0 w 1736899"/>
                <a:gd name="connsiteY0" fmla="*/ 0 h 10000"/>
                <a:gd name="connsiteX1" fmla="*/ 10000 w 1736899"/>
                <a:gd name="connsiteY1" fmla="*/ 10000 h 10000"/>
                <a:gd name="connsiteX0" fmla="*/ 0 w 1708494"/>
                <a:gd name="connsiteY0" fmla="*/ 0 h 10000"/>
                <a:gd name="connsiteX1" fmla="*/ 10000 w 1708494"/>
                <a:gd name="connsiteY1" fmla="*/ 10000 h 10000"/>
                <a:gd name="connsiteX0" fmla="*/ 0 w 1476125"/>
                <a:gd name="connsiteY0" fmla="*/ 0 h 10000"/>
                <a:gd name="connsiteX1" fmla="*/ 10000 w 1476125"/>
                <a:gd name="connsiteY1" fmla="*/ 10000 h 10000"/>
                <a:gd name="connsiteX0" fmla="*/ 0 w 1399382"/>
                <a:gd name="connsiteY0" fmla="*/ 0 h 10000"/>
                <a:gd name="connsiteX1" fmla="*/ 10000 w 1399382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9382" h="10000">
                  <a:moveTo>
                    <a:pt x="0" y="0"/>
                  </a:moveTo>
                  <a:cubicBezTo>
                    <a:pt x="1899979" y="3710"/>
                    <a:pt x="1828116" y="6619"/>
                    <a:pt x="10000" y="100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933BFFB-B3DC-5F01-B610-7BD72B769A0E}"/>
                </a:ext>
              </a:extLst>
            </p:cNvPr>
            <p:cNvSpPr/>
            <p:nvPr/>
          </p:nvSpPr>
          <p:spPr>
            <a:xfrm>
              <a:off x="2256261" y="2699240"/>
              <a:ext cx="1675704" cy="1451100"/>
            </a:xfrm>
            <a:custGeom>
              <a:avLst/>
              <a:gdLst>
                <a:gd name="connsiteX0" fmla="*/ 2164081 w 2164086"/>
                <a:gd name="connsiteY0" fmla="*/ 710187 h 1423476"/>
                <a:gd name="connsiteX1" fmla="*/ 1466089 w 2164086"/>
                <a:gd name="connsiteY1" fmla="*/ 3 h 1423476"/>
                <a:gd name="connsiteX2" fmla="*/ 1 w 2164086"/>
                <a:gd name="connsiteY2" fmla="*/ 701043 h 1423476"/>
                <a:gd name="connsiteX3" fmla="*/ 1456945 w 2164086"/>
                <a:gd name="connsiteY3" fmla="*/ 1423419 h 1423476"/>
                <a:gd name="connsiteX4" fmla="*/ 2164081 w 2164086"/>
                <a:gd name="connsiteY4" fmla="*/ 710187 h 1423476"/>
                <a:gd name="connsiteX0" fmla="*/ 2164081 w 2165389"/>
                <a:gd name="connsiteY0" fmla="*/ 727109 h 1459969"/>
                <a:gd name="connsiteX1" fmla="*/ 1466089 w 2165389"/>
                <a:gd name="connsiteY1" fmla="*/ 16925 h 1459969"/>
                <a:gd name="connsiteX2" fmla="*/ 1 w 2165389"/>
                <a:gd name="connsiteY2" fmla="*/ 717965 h 1459969"/>
                <a:gd name="connsiteX3" fmla="*/ 1456945 w 2165389"/>
                <a:gd name="connsiteY3" fmla="*/ 1440341 h 1459969"/>
                <a:gd name="connsiteX4" fmla="*/ 2164081 w 2165389"/>
                <a:gd name="connsiteY4" fmla="*/ 727109 h 1459969"/>
                <a:gd name="connsiteX0" fmla="*/ 2172095 w 2172095"/>
                <a:gd name="connsiteY0" fmla="*/ 94408 h 827268"/>
                <a:gd name="connsiteX1" fmla="*/ 8015 w 2172095"/>
                <a:gd name="connsiteY1" fmla="*/ 85264 h 827268"/>
                <a:gd name="connsiteX2" fmla="*/ 1464959 w 2172095"/>
                <a:gd name="connsiteY2" fmla="*/ 807640 h 827268"/>
                <a:gd name="connsiteX3" fmla="*/ 2172095 w 2172095"/>
                <a:gd name="connsiteY3" fmla="*/ 94408 h 827268"/>
                <a:gd name="connsiteX0" fmla="*/ 2164080 w 2164080"/>
                <a:gd name="connsiteY0" fmla="*/ 94408 h 94408"/>
                <a:gd name="connsiteX1" fmla="*/ 0 w 2164080"/>
                <a:gd name="connsiteY1" fmla="*/ 85264 h 94408"/>
                <a:gd name="connsiteX2" fmla="*/ 2164080 w 2164080"/>
                <a:gd name="connsiteY2" fmla="*/ 94408 h 94408"/>
                <a:gd name="connsiteX0" fmla="*/ 2164080 w 2187791"/>
                <a:gd name="connsiteY0" fmla="*/ 94408 h 146279"/>
                <a:gd name="connsiteX1" fmla="*/ 0 w 2187791"/>
                <a:gd name="connsiteY1" fmla="*/ 85264 h 146279"/>
                <a:gd name="connsiteX2" fmla="*/ 2164080 w 2187791"/>
                <a:gd name="connsiteY2" fmla="*/ 94408 h 146279"/>
                <a:gd name="connsiteX0" fmla="*/ 2164080 w 2164117"/>
                <a:gd name="connsiteY0" fmla="*/ 314908 h 597028"/>
                <a:gd name="connsiteX1" fmla="*/ 0 w 2164117"/>
                <a:gd name="connsiteY1" fmla="*/ 305764 h 597028"/>
                <a:gd name="connsiteX2" fmla="*/ 2164080 w 2164117"/>
                <a:gd name="connsiteY2" fmla="*/ 314908 h 597028"/>
                <a:gd name="connsiteX0" fmla="*/ 2164080 w 2164080"/>
                <a:gd name="connsiteY0" fmla="*/ 9144 h 291264"/>
                <a:gd name="connsiteX1" fmla="*/ 0 w 2164080"/>
                <a:gd name="connsiteY1" fmla="*/ 0 h 291264"/>
                <a:gd name="connsiteX2" fmla="*/ 2164080 w 2164080"/>
                <a:gd name="connsiteY2" fmla="*/ 9144 h 291264"/>
                <a:gd name="connsiteX0" fmla="*/ 2164375 w 2164375"/>
                <a:gd name="connsiteY0" fmla="*/ 316324 h 811916"/>
                <a:gd name="connsiteX1" fmla="*/ 295 w 2164375"/>
                <a:gd name="connsiteY1" fmla="*/ 307180 h 811916"/>
                <a:gd name="connsiteX2" fmla="*/ 2164375 w 2164375"/>
                <a:gd name="connsiteY2" fmla="*/ 316324 h 811916"/>
                <a:gd name="connsiteX0" fmla="*/ 2164302 w 2279113"/>
                <a:gd name="connsiteY0" fmla="*/ 316324 h 619120"/>
                <a:gd name="connsiteX1" fmla="*/ 222 w 2279113"/>
                <a:gd name="connsiteY1" fmla="*/ 307180 h 619120"/>
                <a:gd name="connsiteX2" fmla="*/ 2164302 w 2279113"/>
                <a:gd name="connsiteY2" fmla="*/ 316324 h 619120"/>
                <a:gd name="connsiteX0" fmla="*/ 2164373 w 2164374"/>
                <a:gd name="connsiteY0" fmla="*/ 545284 h 1081670"/>
                <a:gd name="connsiteX1" fmla="*/ 293 w 2164374"/>
                <a:gd name="connsiteY1" fmla="*/ 536140 h 1081670"/>
                <a:gd name="connsiteX2" fmla="*/ 2164373 w 2164374"/>
                <a:gd name="connsiteY2" fmla="*/ 545284 h 1081670"/>
                <a:gd name="connsiteX0" fmla="*/ 2164374 w 2164374"/>
                <a:gd name="connsiteY0" fmla="*/ 843380 h 1679864"/>
                <a:gd name="connsiteX1" fmla="*/ 294 w 2164374"/>
                <a:gd name="connsiteY1" fmla="*/ 834236 h 1679864"/>
                <a:gd name="connsiteX2" fmla="*/ 2164374 w 2164374"/>
                <a:gd name="connsiteY2" fmla="*/ 843380 h 1679864"/>
                <a:gd name="connsiteX0" fmla="*/ 2164377 w 2164473"/>
                <a:gd name="connsiteY0" fmla="*/ 659351 h 1310868"/>
                <a:gd name="connsiteX1" fmla="*/ 297 w 2164473"/>
                <a:gd name="connsiteY1" fmla="*/ 650207 h 1310868"/>
                <a:gd name="connsiteX2" fmla="*/ 2164377 w 2164473"/>
                <a:gd name="connsiteY2" fmla="*/ 659351 h 1310868"/>
                <a:gd name="connsiteX0" fmla="*/ 2164378 w 2164740"/>
                <a:gd name="connsiteY0" fmla="*/ 562752 h 1116807"/>
                <a:gd name="connsiteX1" fmla="*/ 298 w 2164740"/>
                <a:gd name="connsiteY1" fmla="*/ 553608 h 1116807"/>
                <a:gd name="connsiteX2" fmla="*/ 2164378 w 2164740"/>
                <a:gd name="connsiteY2" fmla="*/ 562752 h 1116807"/>
                <a:gd name="connsiteX0" fmla="*/ 2164115 w 2164470"/>
                <a:gd name="connsiteY0" fmla="*/ 494541 h 981428"/>
                <a:gd name="connsiteX1" fmla="*/ 35 w 2164470"/>
                <a:gd name="connsiteY1" fmla="*/ 485397 h 981428"/>
                <a:gd name="connsiteX2" fmla="*/ 2164115 w 2164470"/>
                <a:gd name="connsiteY2" fmla="*/ 494541 h 981428"/>
                <a:gd name="connsiteX0" fmla="*/ 2164114 w 2164169"/>
                <a:gd name="connsiteY0" fmla="*/ 691114 h 1375684"/>
                <a:gd name="connsiteX1" fmla="*/ 34 w 2164169"/>
                <a:gd name="connsiteY1" fmla="*/ 681970 h 1375684"/>
                <a:gd name="connsiteX2" fmla="*/ 2164114 w 2164169"/>
                <a:gd name="connsiteY2" fmla="*/ 691114 h 1375684"/>
                <a:gd name="connsiteX0" fmla="*/ 2164114 w 2164170"/>
                <a:gd name="connsiteY0" fmla="*/ 806312 h 1604726"/>
                <a:gd name="connsiteX1" fmla="*/ 34 w 2164170"/>
                <a:gd name="connsiteY1" fmla="*/ 797168 h 1604726"/>
                <a:gd name="connsiteX2" fmla="*/ 2164114 w 2164170"/>
                <a:gd name="connsiteY2" fmla="*/ 806312 h 1604726"/>
                <a:gd name="connsiteX0" fmla="*/ 2164114 w 2164170"/>
                <a:gd name="connsiteY0" fmla="*/ 729763 h 1451100"/>
                <a:gd name="connsiteX1" fmla="*/ 34 w 2164170"/>
                <a:gd name="connsiteY1" fmla="*/ 720619 h 1451100"/>
                <a:gd name="connsiteX2" fmla="*/ 2164114 w 2164170"/>
                <a:gd name="connsiteY2" fmla="*/ 729763 h 1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170" h="1451100">
                  <a:moveTo>
                    <a:pt x="2164114" y="729763"/>
                  </a:moveTo>
                  <a:cubicBezTo>
                    <a:pt x="2176938" y="-337037"/>
                    <a:pt x="-9866" y="-141965"/>
                    <a:pt x="34" y="720619"/>
                  </a:cubicBezTo>
                  <a:cubicBezTo>
                    <a:pt x="9934" y="1583203"/>
                    <a:pt x="2151290" y="1796563"/>
                    <a:pt x="2164114" y="729763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AEDDC8-D426-7F2C-1F93-DB9AB130D38F}"/>
                </a:ext>
              </a:extLst>
            </p:cNvPr>
            <p:cNvSpPr/>
            <p:nvPr/>
          </p:nvSpPr>
          <p:spPr>
            <a:xfrm>
              <a:off x="1707708" y="2376610"/>
              <a:ext cx="2410831" cy="2087694"/>
            </a:xfrm>
            <a:custGeom>
              <a:avLst/>
              <a:gdLst>
                <a:gd name="connsiteX0" fmla="*/ 2164081 w 2164086"/>
                <a:gd name="connsiteY0" fmla="*/ 710187 h 1423476"/>
                <a:gd name="connsiteX1" fmla="*/ 1466089 w 2164086"/>
                <a:gd name="connsiteY1" fmla="*/ 3 h 1423476"/>
                <a:gd name="connsiteX2" fmla="*/ 1 w 2164086"/>
                <a:gd name="connsiteY2" fmla="*/ 701043 h 1423476"/>
                <a:gd name="connsiteX3" fmla="*/ 1456945 w 2164086"/>
                <a:gd name="connsiteY3" fmla="*/ 1423419 h 1423476"/>
                <a:gd name="connsiteX4" fmla="*/ 2164081 w 2164086"/>
                <a:gd name="connsiteY4" fmla="*/ 710187 h 1423476"/>
                <a:gd name="connsiteX0" fmla="*/ 2164081 w 2165389"/>
                <a:gd name="connsiteY0" fmla="*/ 727109 h 1459969"/>
                <a:gd name="connsiteX1" fmla="*/ 1466089 w 2165389"/>
                <a:gd name="connsiteY1" fmla="*/ 16925 h 1459969"/>
                <a:gd name="connsiteX2" fmla="*/ 1 w 2165389"/>
                <a:gd name="connsiteY2" fmla="*/ 717965 h 1459969"/>
                <a:gd name="connsiteX3" fmla="*/ 1456945 w 2165389"/>
                <a:gd name="connsiteY3" fmla="*/ 1440341 h 1459969"/>
                <a:gd name="connsiteX4" fmla="*/ 2164081 w 2165389"/>
                <a:gd name="connsiteY4" fmla="*/ 727109 h 1459969"/>
                <a:gd name="connsiteX0" fmla="*/ 2172095 w 2172095"/>
                <a:gd name="connsiteY0" fmla="*/ 94408 h 827268"/>
                <a:gd name="connsiteX1" fmla="*/ 8015 w 2172095"/>
                <a:gd name="connsiteY1" fmla="*/ 85264 h 827268"/>
                <a:gd name="connsiteX2" fmla="*/ 1464959 w 2172095"/>
                <a:gd name="connsiteY2" fmla="*/ 807640 h 827268"/>
                <a:gd name="connsiteX3" fmla="*/ 2172095 w 2172095"/>
                <a:gd name="connsiteY3" fmla="*/ 94408 h 827268"/>
                <a:gd name="connsiteX0" fmla="*/ 2164080 w 2164080"/>
                <a:gd name="connsiteY0" fmla="*/ 94408 h 94408"/>
                <a:gd name="connsiteX1" fmla="*/ 0 w 2164080"/>
                <a:gd name="connsiteY1" fmla="*/ 85264 h 94408"/>
                <a:gd name="connsiteX2" fmla="*/ 2164080 w 2164080"/>
                <a:gd name="connsiteY2" fmla="*/ 94408 h 94408"/>
                <a:gd name="connsiteX0" fmla="*/ 2164080 w 2187791"/>
                <a:gd name="connsiteY0" fmla="*/ 94408 h 146279"/>
                <a:gd name="connsiteX1" fmla="*/ 0 w 2187791"/>
                <a:gd name="connsiteY1" fmla="*/ 85264 h 146279"/>
                <a:gd name="connsiteX2" fmla="*/ 2164080 w 2187791"/>
                <a:gd name="connsiteY2" fmla="*/ 94408 h 146279"/>
                <a:gd name="connsiteX0" fmla="*/ 2164080 w 2164117"/>
                <a:gd name="connsiteY0" fmla="*/ 314908 h 597028"/>
                <a:gd name="connsiteX1" fmla="*/ 0 w 2164117"/>
                <a:gd name="connsiteY1" fmla="*/ 305764 h 597028"/>
                <a:gd name="connsiteX2" fmla="*/ 2164080 w 2164117"/>
                <a:gd name="connsiteY2" fmla="*/ 314908 h 597028"/>
                <a:gd name="connsiteX0" fmla="*/ 2164080 w 2164080"/>
                <a:gd name="connsiteY0" fmla="*/ 9144 h 291264"/>
                <a:gd name="connsiteX1" fmla="*/ 0 w 2164080"/>
                <a:gd name="connsiteY1" fmla="*/ 0 h 291264"/>
                <a:gd name="connsiteX2" fmla="*/ 2164080 w 2164080"/>
                <a:gd name="connsiteY2" fmla="*/ 9144 h 291264"/>
                <a:gd name="connsiteX0" fmla="*/ 2164375 w 2164375"/>
                <a:gd name="connsiteY0" fmla="*/ 316324 h 811916"/>
                <a:gd name="connsiteX1" fmla="*/ 295 w 2164375"/>
                <a:gd name="connsiteY1" fmla="*/ 307180 h 811916"/>
                <a:gd name="connsiteX2" fmla="*/ 2164375 w 2164375"/>
                <a:gd name="connsiteY2" fmla="*/ 316324 h 811916"/>
                <a:gd name="connsiteX0" fmla="*/ 2164302 w 2279113"/>
                <a:gd name="connsiteY0" fmla="*/ 316324 h 619120"/>
                <a:gd name="connsiteX1" fmla="*/ 222 w 2279113"/>
                <a:gd name="connsiteY1" fmla="*/ 307180 h 619120"/>
                <a:gd name="connsiteX2" fmla="*/ 2164302 w 2279113"/>
                <a:gd name="connsiteY2" fmla="*/ 316324 h 619120"/>
                <a:gd name="connsiteX0" fmla="*/ 2164373 w 2164374"/>
                <a:gd name="connsiteY0" fmla="*/ 545284 h 1081670"/>
                <a:gd name="connsiteX1" fmla="*/ 293 w 2164374"/>
                <a:gd name="connsiteY1" fmla="*/ 536140 h 1081670"/>
                <a:gd name="connsiteX2" fmla="*/ 2164373 w 2164374"/>
                <a:gd name="connsiteY2" fmla="*/ 545284 h 1081670"/>
                <a:gd name="connsiteX0" fmla="*/ 2164374 w 2164374"/>
                <a:gd name="connsiteY0" fmla="*/ 843380 h 1679864"/>
                <a:gd name="connsiteX1" fmla="*/ 294 w 2164374"/>
                <a:gd name="connsiteY1" fmla="*/ 834236 h 1679864"/>
                <a:gd name="connsiteX2" fmla="*/ 2164374 w 2164374"/>
                <a:gd name="connsiteY2" fmla="*/ 843380 h 1679864"/>
                <a:gd name="connsiteX0" fmla="*/ 2164377 w 2164473"/>
                <a:gd name="connsiteY0" fmla="*/ 659351 h 1310868"/>
                <a:gd name="connsiteX1" fmla="*/ 297 w 2164473"/>
                <a:gd name="connsiteY1" fmla="*/ 650207 h 1310868"/>
                <a:gd name="connsiteX2" fmla="*/ 2164377 w 2164473"/>
                <a:gd name="connsiteY2" fmla="*/ 659351 h 1310868"/>
                <a:gd name="connsiteX0" fmla="*/ 2164378 w 2164740"/>
                <a:gd name="connsiteY0" fmla="*/ 562752 h 1116807"/>
                <a:gd name="connsiteX1" fmla="*/ 298 w 2164740"/>
                <a:gd name="connsiteY1" fmla="*/ 553608 h 1116807"/>
                <a:gd name="connsiteX2" fmla="*/ 2164378 w 2164740"/>
                <a:gd name="connsiteY2" fmla="*/ 562752 h 1116807"/>
                <a:gd name="connsiteX0" fmla="*/ 2164115 w 2164470"/>
                <a:gd name="connsiteY0" fmla="*/ 494541 h 981428"/>
                <a:gd name="connsiteX1" fmla="*/ 35 w 2164470"/>
                <a:gd name="connsiteY1" fmla="*/ 485397 h 981428"/>
                <a:gd name="connsiteX2" fmla="*/ 2164115 w 2164470"/>
                <a:gd name="connsiteY2" fmla="*/ 494541 h 981428"/>
                <a:gd name="connsiteX0" fmla="*/ 2164114 w 2164169"/>
                <a:gd name="connsiteY0" fmla="*/ 691114 h 1375684"/>
                <a:gd name="connsiteX1" fmla="*/ 34 w 2164169"/>
                <a:gd name="connsiteY1" fmla="*/ 681970 h 1375684"/>
                <a:gd name="connsiteX2" fmla="*/ 2164114 w 2164169"/>
                <a:gd name="connsiteY2" fmla="*/ 691114 h 1375684"/>
                <a:gd name="connsiteX0" fmla="*/ 2164114 w 2164170"/>
                <a:gd name="connsiteY0" fmla="*/ 806312 h 1604726"/>
                <a:gd name="connsiteX1" fmla="*/ 34 w 2164170"/>
                <a:gd name="connsiteY1" fmla="*/ 797168 h 1604726"/>
                <a:gd name="connsiteX2" fmla="*/ 2164114 w 2164170"/>
                <a:gd name="connsiteY2" fmla="*/ 806312 h 1604726"/>
                <a:gd name="connsiteX0" fmla="*/ 2164114 w 2164170"/>
                <a:gd name="connsiteY0" fmla="*/ 729763 h 1451100"/>
                <a:gd name="connsiteX1" fmla="*/ 34 w 2164170"/>
                <a:gd name="connsiteY1" fmla="*/ 720619 h 1451100"/>
                <a:gd name="connsiteX2" fmla="*/ 2164114 w 2164170"/>
                <a:gd name="connsiteY2" fmla="*/ 729763 h 1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170" h="1451100">
                  <a:moveTo>
                    <a:pt x="2164114" y="729763"/>
                  </a:moveTo>
                  <a:cubicBezTo>
                    <a:pt x="2176938" y="-337037"/>
                    <a:pt x="-9866" y="-141965"/>
                    <a:pt x="34" y="720619"/>
                  </a:cubicBezTo>
                  <a:cubicBezTo>
                    <a:pt x="9934" y="1583203"/>
                    <a:pt x="2151290" y="1796563"/>
                    <a:pt x="2164114" y="729763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06E01B2-361F-DAF4-3792-43ACA6519BE1}"/>
                </a:ext>
              </a:extLst>
            </p:cNvPr>
            <p:cNvSpPr/>
            <p:nvPr/>
          </p:nvSpPr>
          <p:spPr>
            <a:xfrm>
              <a:off x="2313333" y="1965212"/>
              <a:ext cx="1988685" cy="2934998"/>
            </a:xfrm>
            <a:custGeom>
              <a:avLst/>
              <a:gdLst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2" fmla="*/ 0 w 127416"/>
                <a:gd name="connsiteY2" fmla="*/ 3695075 h 3695075"/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2" fmla="*/ 12192 w 127416"/>
                <a:gd name="connsiteY2" fmla="*/ 3143387 h 3695075"/>
                <a:gd name="connsiteX0" fmla="*/ 127416 w 127416"/>
                <a:gd name="connsiteY0" fmla="*/ 0 h 3695075"/>
                <a:gd name="connsiteX1" fmla="*/ 0 w 127416"/>
                <a:gd name="connsiteY1" fmla="*/ 3695075 h 3695075"/>
                <a:gd name="connsiteX0" fmla="*/ 0 w 3648"/>
                <a:gd name="connsiteY0" fmla="*/ 0 h 3795659"/>
                <a:gd name="connsiteX1" fmla="*/ 3648 w 3648"/>
                <a:gd name="connsiteY1" fmla="*/ 3795659 h 3795659"/>
                <a:gd name="connsiteX0" fmla="*/ 0 w 266623"/>
                <a:gd name="connsiteY0" fmla="*/ 0 h 10000"/>
                <a:gd name="connsiteX1" fmla="*/ 10000 w 266623"/>
                <a:gd name="connsiteY1" fmla="*/ 10000 h 10000"/>
                <a:gd name="connsiteX0" fmla="*/ 0 w 517898"/>
                <a:gd name="connsiteY0" fmla="*/ 0 h 10000"/>
                <a:gd name="connsiteX1" fmla="*/ 10000 w 517898"/>
                <a:gd name="connsiteY1" fmla="*/ 10000 h 10000"/>
                <a:gd name="connsiteX0" fmla="*/ 0 w 1336657"/>
                <a:gd name="connsiteY0" fmla="*/ 0 h 10000"/>
                <a:gd name="connsiteX1" fmla="*/ 10000 w 1336657"/>
                <a:gd name="connsiteY1" fmla="*/ 10000 h 10000"/>
                <a:gd name="connsiteX0" fmla="*/ 0 w 1736899"/>
                <a:gd name="connsiteY0" fmla="*/ 0 h 10000"/>
                <a:gd name="connsiteX1" fmla="*/ 10000 w 1736899"/>
                <a:gd name="connsiteY1" fmla="*/ 10000 h 10000"/>
                <a:gd name="connsiteX0" fmla="*/ 0 w 1708494"/>
                <a:gd name="connsiteY0" fmla="*/ 0 h 10000"/>
                <a:gd name="connsiteX1" fmla="*/ 10000 w 1708494"/>
                <a:gd name="connsiteY1" fmla="*/ 10000 h 10000"/>
                <a:gd name="connsiteX0" fmla="*/ 0 w 1476125"/>
                <a:gd name="connsiteY0" fmla="*/ 0 h 10000"/>
                <a:gd name="connsiteX1" fmla="*/ 10000 w 1476125"/>
                <a:gd name="connsiteY1" fmla="*/ 10000 h 10000"/>
                <a:gd name="connsiteX0" fmla="*/ 0 w 1399382"/>
                <a:gd name="connsiteY0" fmla="*/ 0 h 10000"/>
                <a:gd name="connsiteX1" fmla="*/ 10000 w 1399382"/>
                <a:gd name="connsiteY1" fmla="*/ 10000 h 10000"/>
                <a:gd name="connsiteX0" fmla="*/ 2463161 w 2463161"/>
                <a:gd name="connsiteY0" fmla="*/ 0 h 9960"/>
                <a:gd name="connsiteX1" fmla="*/ 0 w 2463161"/>
                <a:gd name="connsiteY1" fmla="*/ 9960 h 9960"/>
                <a:gd name="connsiteX0" fmla="*/ 0 w 75"/>
                <a:gd name="connsiteY0" fmla="*/ 0 h 10226"/>
                <a:gd name="connsiteX1" fmla="*/ 75 w 75"/>
                <a:gd name="connsiteY1" fmla="*/ 10226 h 10226"/>
                <a:gd name="connsiteX0" fmla="*/ 0 w 895861"/>
                <a:gd name="connsiteY0" fmla="*/ 0 h 10000"/>
                <a:gd name="connsiteX1" fmla="*/ 10000 w 895861"/>
                <a:gd name="connsiteY1" fmla="*/ 10000 h 10000"/>
                <a:gd name="connsiteX0" fmla="*/ 0 w 1683489"/>
                <a:gd name="connsiteY0" fmla="*/ 0 h 10000"/>
                <a:gd name="connsiteX1" fmla="*/ 10000 w 1683489"/>
                <a:gd name="connsiteY1" fmla="*/ 10000 h 10000"/>
                <a:gd name="connsiteX0" fmla="*/ 0 w 2019916"/>
                <a:gd name="connsiteY0" fmla="*/ 0 h 10000"/>
                <a:gd name="connsiteX1" fmla="*/ 10000 w 2019916"/>
                <a:gd name="connsiteY1" fmla="*/ 10000 h 10000"/>
                <a:gd name="connsiteX0" fmla="*/ 0 w 2122480"/>
                <a:gd name="connsiteY0" fmla="*/ 0 h 10000"/>
                <a:gd name="connsiteX1" fmla="*/ 10000 w 2122480"/>
                <a:gd name="connsiteY1" fmla="*/ 10000 h 10000"/>
                <a:gd name="connsiteX0" fmla="*/ 0 w 2161216"/>
                <a:gd name="connsiteY0" fmla="*/ 0 h 10000"/>
                <a:gd name="connsiteX1" fmla="*/ 10000 w 2161216"/>
                <a:gd name="connsiteY1" fmla="*/ 10000 h 10000"/>
                <a:gd name="connsiteX0" fmla="*/ 0 w 2181421"/>
                <a:gd name="connsiteY0" fmla="*/ 0 h 9424"/>
                <a:gd name="connsiteX1" fmla="*/ 46183 w 2181421"/>
                <a:gd name="connsiteY1" fmla="*/ 9424 h 9424"/>
                <a:gd name="connsiteX0" fmla="*/ 0 w 10106"/>
                <a:gd name="connsiteY0" fmla="*/ 0 h 10000"/>
                <a:gd name="connsiteX1" fmla="*/ 212 w 10106"/>
                <a:gd name="connsiteY1" fmla="*/ 10000 h 10000"/>
                <a:gd name="connsiteX0" fmla="*/ 0 w 10106"/>
                <a:gd name="connsiteY0" fmla="*/ 0 h 9130"/>
                <a:gd name="connsiteX1" fmla="*/ 212 w 10106"/>
                <a:gd name="connsiteY1" fmla="*/ 9130 h 9130"/>
                <a:gd name="connsiteX0" fmla="*/ 0 w 9804"/>
                <a:gd name="connsiteY0" fmla="*/ 0 h 10000"/>
                <a:gd name="connsiteX1" fmla="*/ 210 w 9804"/>
                <a:gd name="connsiteY1" fmla="*/ 10000 h 10000"/>
                <a:gd name="connsiteX0" fmla="*/ 3323 w 11554"/>
                <a:gd name="connsiteY0" fmla="*/ 0 h 10137"/>
                <a:gd name="connsiteX1" fmla="*/ 0 w 11554"/>
                <a:gd name="connsiteY1" fmla="*/ 10137 h 10137"/>
                <a:gd name="connsiteX0" fmla="*/ 3323 w 11767"/>
                <a:gd name="connsiteY0" fmla="*/ 0 h 10137"/>
                <a:gd name="connsiteX1" fmla="*/ 0 w 11767"/>
                <a:gd name="connsiteY1" fmla="*/ 10137 h 10137"/>
                <a:gd name="connsiteX0" fmla="*/ 0 w 10173"/>
                <a:gd name="connsiteY0" fmla="*/ 0 h 9990"/>
                <a:gd name="connsiteX1" fmla="*/ 88 w 10173"/>
                <a:gd name="connsiteY1" fmla="*/ 9990 h 9990"/>
                <a:gd name="connsiteX0" fmla="*/ 0 w 12776"/>
                <a:gd name="connsiteY0" fmla="*/ 0 h 10000"/>
                <a:gd name="connsiteX1" fmla="*/ 87 w 12776"/>
                <a:gd name="connsiteY1" fmla="*/ 10000 h 10000"/>
                <a:gd name="connsiteX0" fmla="*/ 0 w 13248"/>
                <a:gd name="connsiteY0" fmla="*/ 0 h 10000"/>
                <a:gd name="connsiteX1" fmla="*/ 87 w 13248"/>
                <a:gd name="connsiteY1" fmla="*/ 10000 h 10000"/>
                <a:gd name="connsiteX0" fmla="*/ 0 w 11433"/>
                <a:gd name="connsiteY0" fmla="*/ 0 h 10141"/>
                <a:gd name="connsiteX1" fmla="*/ 87 w 11433"/>
                <a:gd name="connsiteY1" fmla="*/ 10000 h 10141"/>
                <a:gd name="connsiteX0" fmla="*/ 16 w 11406"/>
                <a:gd name="connsiteY0" fmla="*/ 0 h 9427"/>
                <a:gd name="connsiteX1" fmla="*/ 0 w 11406"/>
                <a:gd name="connsiteY1" fmla="*/ 9275 h 9427"/>
                <a:gd name="connsiteX0" fmla="*/ 14 w 8002"/>
                <a:gd name="connsiteY0" fmla="*/ 39 h 10004"/>
                <a:gd name="connsiteX1" fmla="*/ 0 w 8002"/>
                <a:gd name="connsiteY1" fmla="*/ 9878 h 10004"/>
                <a:gd name="connsiteX0" fmla="*/ 17 w 12441"/>
                <a:gd name="connsiteY0" fmla="*/ 39 h 10000"/>
                <a:gd name="connsiteX1" fmla="*/ 0 w 12441"/>
                <a:gd name="connsiteY1" fmla="*/ 9874 h 10000"/>
                <a:gd name="connsiteX0" fmla="*/ 17 w 14215"/>
                <a:gd name="connsiteY0" fmla="*/ 39 h 9991"/>
                <a:gd name="connsiteX1" fmla="*/ 0 w 14215"/>
                <a:gd name="connsiteY1" fmla="*/ 9874 h 9991"/>
                <a:gd name="connsiteX0" fmla="*/ 123 w 10059"/>
                <a:gd name="connsiteY0" fmla="*/ 40 h 9413"/>
                <a:gd name="connsiteX1" fmla="*/ 0 w 10059"/>
                <a:gd name="connsiteY1" fmla="*/ 9290 h 9413"/>
                <a:gd name="connsiteX0" fmla="*/ 122 w 10428"/>
                <a:gd name="connsiteY0" fmla="*/ 45 h 9916"/>
                <a:gd name="connsiteX1" fmla="*/ 0 w 10428"/>
                <a:gd name="connsiteY1" fmla="*/ 9872 h 9916"/>
                <a:gd name="connsiteX0" fmla="*/ 117 w 9862"/>
                <a:gd name="connsiteY0" fmla="*/ 45 h 10043"/>
                <a:gd name="connsiteX1" fmla="*/ 0 w 9862"/>
                <a:gd name="connsiteY1" fmla="*/ 9956 h 1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62" h="10043">
                  <a:moveTo>
                    <a:pt x="117" y="45"/>
                  </a:moveTo>
                  <a:cubicBezTo>
                    <a:pt x="13853" y="-822"/>
                    <a:pt x="12383" y="11177"/>
                    <a:pt x="0" y="99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7C26FCAF-98F2-5429-B7D8-366607AD4CF8}"/>
              </a:ext>
            </a:extLst>
          </p:cNvPr>
          <p:cNvSpPr/>
          <p:nvPr/>
        </p:nvSpPr>
        <p:spPr>
          <a:xfrm>
            <a:off x="2683482" y="2955054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04CB6A-03BD-8F87-2396-E5634154CF48}"/>
              </a:ext>
            </a:extLst>
          </p:cNvPr>
          <p:cNvSpPr/>
          <p:nvPr/>
        </p:nvSpPr>
        <p:spPr>
          <a:xfrm>
            <a:off x="5732973" y="2955054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58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1">
            <a:extLst>
              <a:ext uri="{FF2B5EF4-FFF2-40B4-BE49-F238E27FC236}">
                <a16:creationId xmlns:a16="http://schemas.microsoft.com/office/drawing/2014/main" id="{0F45C18F-C785-2C93-7EC6-D253130D7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302" y="4909659"/>
            <a:ext cx="963612" cy="93821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32">
            <a:extLst>
              <a:ext uri="{FF2B5EF4-FFF2-40B4-BE49-F238E27FC236}">
                <a16:creationId xmlns:a16="http://schemas.microsoft.com/office/drawing/2014/main" id="{A96517A2-A0B6-480B-BD62-DD091BC01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339" y="478424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29">
            <a:extLst>
              <a:ext uri="{FF2B5EF4-FFF2-40B4-BE49-F238E27FC236}">
                <a16:creationId xmlns:a16="http://schemas.microsoft.com/office/drawing/2014/main" id="{956F1332-4966-4759-22E0-6632915FD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52" y="5852634"/>
            <a:ext cx="11271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28">
            <a:extLst>
              <a:ext uri="{FF2B5EF4-FFF2-40B4-BE49-F238E27FC236}">
                <a16:creationId xmlns:a16="http://schemas.microsoft.com/office/drawing/2014/main" id="{D555D21C-A01E-8212-2B91-56A955A32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952" y="5320821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27">
            <a:extLst>
              <a:ext uri="{FF2B5EF4-FFF2-40B4-BE49-F238E27FC236}">
                <a16:creationId xmlns:a16="http://schemas.microsoft.com/office/drawing/2014/main" id="{C8469179-5403-2CC3-7425-4B7FC64FB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214" y="4922359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26">
            <a:extLst>
              <a:ext uri="{FF2B5EF4-FFF2-40B4-BE49-F238E27FC236}">
                <a16:creationId xmlns:a16="http://schemas.microsoft.com/office/drawing/2014/main" id="{FED6F6B9-A1DF-681D-6796-A015E97524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5639" y="5395434"/>
            <a:ext cx="328613" cy="309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25">
            <a:extLst>
              <a:ext uri="{FF2B5EF4-FFF2-40B4-BE49-F238E27FC236}">
                <a16:creationId xmlns:a16="http://schemas.microsoft.com/office/drawing/2014/main" id="{19DFD590-BB03-85E1-FE8D-63B20FD8B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327" y="5412896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24">
            <a:extLst>
              <a:ext uri="{FF2B5EF4-FFF2-40B4-BE49-F238E27FC236}">
                <a16:creationId xmlns:a16="http://schemas.microsoft.com/office/drawing/2014/main" id="{15B5DCF7-6BCB-9E7E-0637-A03375824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64" y="532082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23">
            <a:extLst>
              <a:ext uri="{FF2B5EF4-FFF2-40B4-BE49-F238E27FC236}">
                <a16:creationId xmlns:a16="http://schemas.microsoft.com/office/drawing/2014/main" id="{E9F14870-5D3E-8CB6-6236-BFF1DB50C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939" y="5684359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E0F63591-03A4-7FBD-DA0E-8748BFAC1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64" y="492712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21">
            <a:extLst>
              <a:ext uri="{FF2B5EF4-FFF2-40B4-BE49-F238E27FC236}">
                <a16:creationId xmlns:a16="http://schemas.microsoft.com/office/drawing/2014/main" id="{2DF39D21-92B8-A74A-DFFA-52DEDFD65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214" y="568912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6E639D2F-3C1B-5277-E746-3942F8991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652" y="4825521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19">
            <a:extLst>
              <a:ext uri="{FF2B5EF4-FFF2-40B4-BE49-F238E27FC236}">
                <a16:creationId xmlns:a16="http://schemas.microsoft.com/office/drawing/2014/main" id="{74FBD7C1-7721-3ED0-07BA-E3E888144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89" y="511127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BAE6F553-0A05-439D-D565-ACCE03892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339" y="551132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B1D2CBA1-DF86-2357-1B04-91B6B437D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939" y="5808184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77A3EF82-C249-69F6-1786-F49F88220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502" y="5816121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839A5658-BF0C-03C6-D405-25EBC5D15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89" y="551449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14">
            <a:extLst>
              <a:ext uri="{FF2B5EF4-FFF2-40B4-BE49-F238E27FC236}">
                <a16:creationId xmlns:a16="http://schemas.microsoft.com/office/drawing/2014/main" id="{1A1A3813-6FB2-0787-DBA0-11F889957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927" y="5108096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13">
            <a:extLst>
              <a:ext uri="{FF2B5EF4-FFF2-40B4-BE49-F238E27FC236}">
                <a16:creationId xmlns:a16="http://schemas.microsoft.com/office/drawing/2014/main" id="{863B82A5-C90E-7A19-9D94-A7A4E565E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552" y="4822346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FFF8BFF0-FD94-2FEB-82F7-6B78D69AE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77" y="5284309"/>
            <a:ext cx="123825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11">
            <a:extLst>
              <a:ext uri="{FF2B5EF4-FFF2-40B4-BE49-F238E27FC236}">
                <a16:creationId xmlns:a16="http://schemas.microsoft.com/office/drawing/2014/main" id="{68B1558E-6656-1003-777B-7353E57FC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614" y="5368446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10">
            <a:extLst>
              <a:ext uri="{FF2B5EF4-FFF2-40B4-BE49-F238E27FC236}">
                <a16:creationId xmlns:a16="http://schemas.microsoft.com/office/drawing/2014/main" id="{0A99FD97-CF21-55FF-B45F-D045F49FC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0889" y="4981096"/>
            <a:ext cx="461963" cy="800100"/>
          </a:xfrm>
          <a:prstGeom prst="line">
            <a:avLst/>
          </a:prstGeom>
          <a:noFill/>
          <a:ln w="63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Line 9">
            <a:extLst>
              <a:ext uri="{FF2B5EF4-FFF2-40B4-BE49-F238E27FC236}">
                <a16:creationId xmlns:a16="http://schemas.microsoft.com/office/drawing/2014/main" id="{24D3160E-EE4D-10F6-F3AB-20E349D7C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5189" y="4935059"/>
            <a:ext cx="233363" cy="890587"/>
          </a:xfrm>
          <a:prstGeom prst="line">
            <a:avLst/>
          </a:prstGeom>
          <a:noFill/>
          <a:ln w="63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rc 8">
            <a:extLst>
              <a:ext uri="{FF2B5EF4-FFF2-40B4-BE49-F238E27FC236}">
                <a16:creationId xmlns:a16="http://schemas.microsoft.com/office/drawing/2014/main" id="{B9D56FE0-5682-C030-51CB-E47AA565BCAD}"/>
              </a:ext>
            </a:extLst>
          </p:cNvPr>
          <p:cNvSpPr>
            <a:spLocks/>
          </p:cNvSpPr>
          <p:nvPr/>
        </p:nvSpPr>
        <p:spPr bwMode="auto">
          <a:xfrm>
            <a:off x="1512952" y="4922359"/>
            <a:ext cx="250825" cy="484187"/>
          </a:xfrm>
          <a:custGeom>
            <a:avLst/>
            <a:gdLst>
              <a:gd name="G0" fmla="+- 10754 0 0"/>
              <a:gd name="G1" fmla="+- 20805 0 0"/>
              <a:gd name="G2" fmla="+- 21600 0 0"/>
              <a:gd name="T0" fmla="*/ 0 w 10754"/>
              <a:gd name="T1" fmla="*/ 2072 h 20805"/>
              <a:gd name="T2" fmla="*/ 4947 w 10754"/>
              <a:gd name="T3" fmla="*/ 0 h 20805"/>
              <a:gd name="T4" fmla="*/ 10754 w 10754"/>
              <a:gd name="T5" fmla="*/ 20805 h 20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754" h="20805" fill="none" extrusionOk="0">
                <a:moveTo>
                  <a:pt x="0" y="2072"/>
                </a:moveTo>
                <a:cubicBezTo>
                  <a:pt x="1556" y="1178"/>
                  <a:pt x="3218" y="482"/>
                  <a:pt x="4947" y="0"/>
                </a:cubicBezTo>
              </a:path>
              <a:path w="10754" h="20805" stroke="0" extrusionOk="0">
                <a:moveTo>
                  <a:pt x="0" y="2072"/>
                </a:moveTo>
                <a:cubicBezTo>
                  <a:pt x="1556" y="1178"/>
                  <a:pt x="3218" y="482"/>
                  <a:pt x="4947" y="0"/>
                </a:cubicBezTo>
                <a:lnTo>
                  <a:pt x="10754" y="20805"/>
                </a:lnTo>
                <a:close/>
              </a:path>
            </a:pathLst>
          </a:custGeom>
          <a:noFill/>
          <a:ln w="25400">
            <a:pattFill prst="wdDn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rc 7">
            <a:extLst>
              <a:ext uri="{FF2B5EF4-FFF2-40B4-BE49-F238E27FC236}">
                <a16:creationId xmlns:a16="http://schemas.microsoft.com/office/drawing/2014/main" id="{FF3A1D2F-D214-B5AB-5C41-F33AA5D6A11E}"/>
              </a:ext>
            </a:extLst>
          </p:cNvPr>
          <p:cNvSpPr>
            <a:spLocks/>
          </p:cNvSpPr>
          <p:nvPr/>
        </p:nvSpPr>
        <p:spPr bwMode="auto">
          <a:xfrm rot="-10800000">
            <a:off x="1735202" y="5349396"/>
            <a:ext cx="250825" cy="484188"/>
          </a:xfrm>
          <a:custGeom>
            <a:avLst/>
            <a:gdLst>
              <a:gd name="G0" fmla="+- 10754 0 0"/>
              <a:gd name="G1" fmla="+- 20805 0 0"/>
              <a:gd name="G2" fmla="+- 21600 0 0"/>
              <a:gd name="T0" fmla="*/ 0 w 10754"/>
              <a:gd name="T1" fmla="*/ 2072 h 20805"/>
              <a:gd name="T2" fmla="*/ 4947 w 10754"/>
              <a:gd name="T3" fmla="*/ 0 h 20805"/>
              <a:gd name="T4" fmla="*/ 10754 w 10754"/>
              <a:gd name="T5" fmla="*/ 20805 h 20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754" h="20805" fill="none" extrusionOk="0">
                <a:moveTo>
                  <a:pt x="0" y="2072"/>
                </a:moveTo>
                <a:cubicBezTo>
                  <a:pt x="1556" y="1178"/>
                  <a:pt x="3218" y="482"/>
                  <a:pt x="4947" y="0"/>
                </a:cubicBezTo>
              </a:path>
              <a:path w="10754" h="20805" stroke="0" extrusionOk="0">
                <a:moveTo>
                  <a:pt x="0" y="2072"/>
                </a:moveTo>
                <a:cubicBezTo>
                  <a:pt x="1556" y="1178"/>
                  <a:pt x="3218" y="482"/>
                  <a:pt x="4947" y="0"/>
                </a:cubicBezTo>
                <a:lnTo>
                  <a:pt x="10754" y="20805"/>
                </a:lnTo>
                <a:close/>
              </a:path>
            </a:pathLst>
          </a:custGeom>
          <a:noFill/>
          <a:ln w="25400">
            <a:pattFill prst="wdDn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Line 6">
            <a:extLst>
              <a:ext uri="{FF2B5EF4-FFF2-40B4-BE49-F238E27FC236}">
                <a16:creationId xmlns:a16="http://schemas.microsoft.com/office/drawing/2014/main" id="{BECEEB5F-F61B-3A5B-F5B1-D98BE2501D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38364" y="5104921"/>
            <a:ext cx="109538" cy="266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Line 5">
            <a:extLst>
              <a:ext uri="{FF2B5EF4-FFF2-40B4-BE49-F238E27FC236}">
                <a16:creationId xmlns:a16="http://schemas.microsoft.com/office/drawing/2014/main" id="{7576C152-DA75-3F33-8DCC-9560630E06BC}"/>
              </a:ext>
            </a:extLst>
          </p:cNvPr>
          <p:cNvSpPr>
            <a:spLocks noChangeShapeType="1"/>
          </p:cNvSpPr>
          <p:nvPr/>
        </p:nvSpPr>
        <p:spPr bwMode="auto">
          <a:xfrm rot="-10800000" flipH="1" flipV="1">
            <a:off x="1766952" y="5414484"/>
            <a:ext cx="109537" cy="266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4">
            <a:extLst>
              <a:ext uri="{FF2B5EF4-FFF2-40B4-BE49-F238E27FC236}">
                <a16:creationId xmlns:a16="http://schemas.microsoft.com/office/drawing/2014/main" id="{E4FE49ED-7601-0FE2-3430-86072CB49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77" y="4831871"/>
            <a:ext cx="123825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D20CAADE-D0E2-A324-92B3-61B6EEB9D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752" y="4781071"/>
            <a:ext cx="123825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2">
            <a:extLst>
              <a:ext uri="{FF2B5EF4-FFF2-40B4-BE49-F238E27FC236}">
                <a16:creationId xmlns:a16="http://schemas.microsoft.com/office/drawing/2014/main" id="{75F35EE8-0605-3BF2-9391-C36655AD7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514" y="5836759"/>
            <a:ext cx="123825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1">
            <a:extLst>
              <a:ext uri="{FF2B5EF4-FFF2-40B4-BE49-F238E27FC236}">
                <a16:creationId xmlns:a16="http://schemas.microsoft.com/office/drawing/2014/main" id="{9102F4B7-C996-763A-D067-640603403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8089" y="5765321"/>
            <a:ext cx="123825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 Box 56">
            <a:extLst>
              <a:ext uri="{FF2B5EF4-FFF2-40B4-BE49-F238E27FC236}">
                <a16:creationId xmlns:a16="http://schemas.microsoft.com/office/drawing/2014/main" id="{179C2CED-3FFF-2A1E-8F6D-55D48AFF2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061" y="523668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Text Box 58">
            <a:extLst>
              <a:ext uri="{FF2B5EF4-FFF2-40B4-BE49-F238E27FC236}">
                <a16:creationId xmlns:a16="http://schemas.microsoft.com/office/drawing/2014/main" id="{101BC050-0B0C-1A88-5CD2-156A545C4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175" y="520493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 Box 57">
            <a:extLst>
              <a:ext uri="{FF2B5EF4-FFF2-40B4-BE49-F238E27FC236}">
                <a16:creationId xmlns:a16="http://schemas.microsoft.com/office/drawing/2014/main" id="{D030663B-B413-3287-757D-72F7E5DA1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7623" y="4789009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Text Box 60">
            <a:extLst>
              <a:ext uri="{FF2B5EF4-FFF2-40B4-BE49-F238E27FC236}">
                <a16:creationId xmlns:a16="http://schemas.microsoft.com/office/drawing/2014/main" id="{F4E57538-1259-7950-A46C-37EBDB8D5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388" y="5446234"/>
            <a:ext cx="26987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 Box 61">
            <a:extLst>
              <a:ext uri="{FF2B5EF4-FFF2-40B4-BE49-F238E27FC236}">
                <a16:creationId xmlns:a16="http://schemas.microsoft.com/office/drawing/2014/main" id="{9A6ECA08-7282-C3F1-22B1-C02238E21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275" y="524938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63">
            <a:extLst>
              <a:ext uri="{FF2B5EF4-FFF2-40B4-BE49-F238E27FC236}">
                <a16:creationId xmlns:a16="http://schemas.microsoft.com/office/drawing/2014/main" id="{D6D6ED88-7AC0-8884-A6FA-C599BB2F0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238" y="5192234"/>
            <a:ext cx="5524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Text Box 65">
            <a:extLst>
              <a:ext uri="{FF2B5EF4-FFF2-40B4-BE49-F238E27FC236}">
                <a16:creationId xmlns:a16="http://schemas.microsoft.com/office/drawing/2014/main" id="{C5D0A6A9-443A-6844-8021-5A15E0657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850" y="5503384"/>
            <a:ext cx="5524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Text Box 67">
            <a:extLst>
              <a:ext uri="{FF2B5EF4-FFF2-40B4-BE49-F238E27FC236}">
                <a16:creationId xmlns:a16="http://schemas.microsoft.com/office/drawing/2014/main" id="{84D4B77B-B9D9-A286-B49C-3C7F5E8BF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3955" y="2265507"/>
            <a:ext cx="23812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 Box 106">
            <a:extLst>
              <a:ext uri="{FF2B5EF4-FFF2-40B4-BE49-F238E27FC236}">
                <a16:creationId xmlns:a16="http://schemas.microsoft.com/office/drawing/2014/main" id="{75FEAE18-5823-D9AA-2D61-D28006198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36" y="5330347"/>
            <a:ext cx="42068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6D6A11B2-4E5B-8FC2-E907-E1229A9077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546526"/>
              </p:ext>
            </p:extLst>
          </p:nvPr>
        </p:nvGraphicFramePr>
        <p:xfrm>
          <a:off x="8401843" y="5559740"/>
          <a:ext cx="342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603" imgH="317225" progId="Equation.DSMT4">
                  <p:embed/>
                </p:oleObj>
              </mc:Choice>
              <mc:Fallback>
                <p:oleObj name="Equation" r:id="rId2" imgW="342603" imgH="317225" progId="Equation.DSMT4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1843" y="5559740"/>
                        <a:ext cx="34290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6875AB69-45D6-DC81-2158-9B2B70F244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744391"/>
              </p:ext>
            </p:extLst>
          </p:nvPr>
        </p:nvGraphicFramePr>
        <p:xfrm>
          <a:off x="4072351" y="4726965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335" imgH="164957" progId="Equation.DSMT4">
                  <p:embed/>
                </p:oleObj>
              </mc:Choice>
              <mc:Fallback>
                <p:oleObj name="Equation" r:id="rId4" imgW="190335" imgH="164957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2351" y="4726965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E54C50B3-E00F-3492-3F8A-5958DDA4A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87618"/>
              </p:ext>
            </p:extLst>
          </p:nvPr>
        </p:nvGraphicFramePr>
        <p:xfrm>
          <a:off x="4927981" y="5485794"/>
          <a:ext cx="430213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613" imgH="203112" progId="Equation.DSMT4">
                  <p:embed/>
                </p:oleObj>
              </mc:Choice>
              <mc:Fallback>
                <p:oleObj name="Equation" r:id="rId6" imgW="431613" imgH="203112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981" y="5485794"/>
                        <a:ext cx="430213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57938571-6857-C477-90FA-1A2466A4FB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29611"/>
              </p:ext>
            </p:extLst>
          </p:nvPr>
        </p:nvGraphicFramePr>
        <p:xfrm>
          <a:off x="5462175" y="5140649"/>
          <a:ext cx="506413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7780" imgH="203112" progId="Equation.DSMT4">
                  <p:embed/>
                </p:oleObj>
              </mc:Choice>
              <mc:Fallback>
                <p:oleObj name="Equation" r:id="rId8" imgW="507780" imgH="203112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175" y="5140649"/>
                        <a:ext cx="506413" cy="20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CC97084E-9A38-3A79-DCC0-D0AE23E08E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878522"/>
              </p:ext>
            </p:extLst>
          </p:nvPr>
        </p:nvGraphicFramePr>
        <p:xfrm>
          <a:off x="5559012" y="5422166"/>
          <a:ext cx="217488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5713" imgH="203024" progId="Equation.DSMT4">
                  <p:embed/>
                </p:oleObj>
              </mc:Choice>
              <mc:Fallback>
                <p:oleObj name="Equation" r:id="rId10" imgW="215713" imgH="203024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012" y="5422166"/>
                        <a:ext cx="217488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132">
            <a:extLst>
              <a:ext uri="{FF2B5EF4-FFF2-40B4-BE49-F238E27FC236}">
                <a16:creationId xmlns:a16="http://schemas.microsoft.com/office/drawing/2014/main" id="{7B7911A3-B4F4-54C4-AE35-78A53DEC8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1675" y="490013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Oval 103">
            <a:extLst>
              <a:ext uri="{FF2B5EF4-FFF2-40B4-BE49-F238E27FC236}">
                <a16:creationId xmlns:a16="http://schemas.microsoft.com/office/drawing/2014/main" id="{A6113C9A-7539-263C-FA91-0D4053DAC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563" y="4949347"/>
            <a:ext cx="354012" cy="87312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" name="Text Box 101">
            <a:extLst>
              <a:ext uri="{FF2B5EF4-FFF2-40B4-BE49-F238E27FC236}">
                <a16:creationId xmlns:a16="http://schemas.microsoft.com/office/drawing/2014/main" id="{F0D1DFDF-F933-D36B-EE8B-A664051A2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000" y="5000147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Text Box 100">
            <a:extLst>
              <a:ext uri="{FF2B5EF4-FFF2-40B4-BE49-F238E27FC236}">
                <a16:creationId xmlns:a16="http://schemas.microsoft.com/office/drawing/2014/main" id="{8269490A-CF8D-F467-BD77-6D8116D00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6900" y="510968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Text Box 99">
            <a:extLst>
              <a:ext uri="{FF2B5EF4-FFF2-40B4-BE49-F238E27FC236}">
                <a16:creationId xmlns:a16="http://schemas.microsoft.com/office/drawing/2014/main" id="{01E2414D-9445-27B2-CA15-E3E7C83CD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4675" y="522715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Text Box 98">
            <a:extLst>
              <a:ext uri="{FF2B5EF4-FFF2-40B4-BE49-F238E27FC236}">
                <a16:creationId xmlns:a16="http://schemas.microsoft.com/office/drawing/2014/main" id="{41A5E280-1AB4-4929-897D-9F7C60969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325" y="5343047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 Box 97">
            <a:extLst>
              <a:ext uri="{FF2B5EF4-FFF2-40B4-BE49-F238E27FC236}">
                <a16:creationId xmlns:a16="http://schemas.microsoft.com/office/drawing/2014/main" id="{349EEF63-89D3-6BCC-0011-0B338A28C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2613" y="5458934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Text Box 96">
            <a:extLst>
              <a:ext uri="{FF2B5EF4-FFF2-40B4-BE49-F238E27FC236}">
                <a16:creationId xmlns:a16="http://schemas.microsoft.com/office/drawing/2014/main" id="{F17606C9-023E-F3C0-5DCA-315F7701E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075" y="5568472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Text Box 95">
            <a:extLst>
              <a:ext uri="{FF2B5EF4-FFF2-40B4-BE49-F238E27FC236}">
                <a16:creationId xmlns:a16="http://schemas.microsoft.com/office/drawing/2014/main" id="{CA0DF497-A892-6C2C-33C4-EA855DFAD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763" y="5678009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Text Box 94">
            <a:extLst>
              <a:ext uri="{FF2B5EF4-FFF2-40B4-BE49-F238E27FC236}">
                <a16:creationId xmlns:a16="http://schemas.microsoft.com/office/drawing/2014/main" id="{F214E66A-1928-08D9-CC96-05C4F23A3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2788" y="5776434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Text Box 93">
            <a:extLst>
              <a:ext uri="{FF2B5EF4-FFF2-40B4-BE49-F238E27FC236}">
                <a16:creationId xmlns:a16="http://schemas.microsoft.com/office/drawing/2014/main" id="{C6FD23FD-21E6-F37F-3498-6E02FE5CB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213" y="5822472"/>
            <a:ext cx="11271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Text Box 92">
            <a:extLst>
              <a:ext uri="{FF2B5EF4-FFF2-40B4-BE49-F238E27FC236}">
                <a16:creationId xmlns:a16="http://schemas.microsoft.com/office/drawing/2014/main" id="{8B9CE814-3A8E-E2C0-C369-15A903DCF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2813" y="4900134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Text Box 91">
            <a:extLst>
              <a:ext uri="{FF2B5EF4-FFF2-40B4-BE49-F238E27FC236}">
                <a16:creationId xmlns:a16="http://schemas.microsoft.com/office/drawing/2014/main" id="{05FECDB8-CAAF-9735-584B-969FAF1B5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250" y="5000147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 Box 90">
            <a:extLst>
              <a:ext uri="{FF2B5EF4-FFF2-40B4-BE49-F238E27FC236}">
                <a16:creationId xmlns:a16="http://schemas.microsoft.com/office/drawing/2014/main" id="{02AE9900-71FA-88BE-C713-436B69B8F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525" y="510968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Text Box 89">
            <a:extLst>
              <a:ext uri="{FF2B5EF4-FFF2-40B4-BE49-F238E27FC236}">
                <a16:creationId xmlns:a16="http://schemas.microsoft.com/office/drawing/2014/main" id="{B15BAFDB-230B-FBCF-DD23-FC7D48ED9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2988" y="5227159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Text Box 88">
            <a:extLst>
              <a:ext uri="{FF2B5EF4-FFF2-40B4-BE49-F238E27FC236}">
                <a16:creationId xmlns:a16="http://schemas.microsoft.com/office/drawing/2014/main" id="{073D5D5D-FD36-F99B-DEB4-74446A2C7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513" y="5343047"/>
            <a:ext cx="11271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Text Box 87">
            <a:extLst>
              <a:ext uri="{FF2B5EF4-FFF2-40B4-BE49-F238E27FC236}">
                <a16:creationId xmlns:a16="http://schemas.microsoft.com/office/drawing/2014/main" id="{FC1514F9-C8F9-A054-D5BA-A3BB4531E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225" y="545893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 Box 86">
            <a:extLst>
              <a:ext uri="{FF2B5EF4-FFF2-40B4-BE49-F238E27FC236}">
                <a16:creationId xmlns:a16="http://schemas.microsoft.com/office/drawing/2014/main" id="{D40CD37C-702E-55D6-E8C5-D4B6001E6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525" y="5568472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Text Box 85">
            <a:extLst>
              <a:ext uri="{FF2B5EF4-FFF2-40B4-BE49-F238E27FC236}">
                <a16:creationId xmlns:a16="http://schemas.microsoft.com/office/drawing/2014/main" id="{F1CB14A2-160C-3418-FA4E-E605876DB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775" y="567800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Text Box 84">
            <a:extLst>
              <a:ext uri="{FF2B5EF4-FFF2-40B4-BE49-F238E27FC236}">
                <a16:creationId xmlns:a16="http://schemas.microsoft.com/office/drawing/2014/main" id="{DF57080C-672C-9E7F-5CFF-C5B64704A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050" y="577643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Line 83">
            <a:extLst>
              <a:ext uri="{FF2B5EF4-FFF2-40B4-BE49-F238E27FC236}">
                <a16:creationId xmlns:a16="http://schemas.microsoft.com/office/drawing/2014/main" id="{8B115792-B951-AF10-1B4D-AF09A12F6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2650" y="5387497"/>
            <a:ext cx="1457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5" name="Line 82">
            <a:extLst>
              <a:ext uri="{FF2B5EF4-FFF2-40B4-BE49-F238E27FC236}">
                <a16:creationId xmlns:a16="http://schemas.microsoft.com/office/drawing/2014/main" id="{25097DD4-A81A-6F3F-4274-14B3996422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5650" y="5387497"/>
            <a:ext cx="127000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6" name="Text Box 81">
            <a:extLst>
              <a:ext uri="{FF2B5EF4-FFF2-40B4-BE49-F238E27FC236}">
                <a16:creationId xmlns:a16="http://schemas.microsoft.com/office/drawing/2014/main" id="{D92F4ED4-3ED1-BD55-46F4-ADE186B7A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275" y="548433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Line 80">
            <a:extLst>
              <a:ext uri="{FF2B5EF4-FFF2-40B4-BE49-F238E27FC236}">
                <a16:creationId xmlns:a16="http://schemas.microsoft.com/office/drawing/2014/main" id="{3F2CF42E-BE12-7B47-7488-B7C05B7D4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2625" y="5376384"/>
            <a:ext cx="0" cy="20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Line 73">
            <a:extLst>
              <a:ext uri="{FF2B5EF4-FFF2-40B4-BE49-F238E27FC236}">
                <a16:creationId xmlns:a16="http://schemas.microsoft.com/office/drawing/2014/main" id="{9E8A26EF-9454-4FA4-634C-724CE4512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9548" y="4809647"/>
            <a:ext cx="0" cy="679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9" name="Line 72">
            <a:extLst>
              <a:ext uri="{FF2B5EF4-FFF2-40B4-BE49-F238E27FC236}">
                <a16:creationId xmlns:a16="http://schemas.microsoft.com/office/drawing/2014/main" id="{5F3CA9A7-A035-9F64-F9C1-8E4E4C296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3148" y="5322409"/>
            <a:ext cx="3352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0" name="Freeform 71">
            <a:extLst>
              <a:ext uri="{FF2B5EF4-FFF2-40B4-BE49-F238E27FC236}">
                <a16:creationId xmlns:a16="http://schemas.microsoft.com/office/drawing/2014/main" id="{CFA82E0C-4883-707E-A9CF-A176B0BEB26D}"/>
              </a:ext>
            </a:extLst>
          </p:cNvPr>
          <p:cNvSpPr>
            <a:spLocks/>
          </p:cNvSpPr>
          <p:nvPr/>
        </p:nvSpPr>
        <p:spPr bwMode="auto">
          <a:xfrm>
            <a:off x="6799198" y="4928709"/>
            <a:ext cx="1527175" cy="387350"/>
          </a:xfrm>
          <a:custGeom>
            <a:avLst/>
            <a:gdLst>
              <a:gd name="T0" fmla="*/ 0 w 2404"/>
              <a:gd name="T1" fmla="*/ 559 h 612"/>
              <a:gd name="T2" fmla="*/ 2404 w 2404"/>
              <a:gd name="T3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04" h="612">
                <a:moveTo>
                  <a:pt x="0" y="559"/>
                </a:moveTo>
                <a:cubicBezTo>
                  <a:pt x="2074" y="552"/>
                  <a:pt x="2062" y="0"/>
                  <a:pt x="2404" y="61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1" name="Line 79">
            <a:extLst>
              <a:ext uri="{FF2B5EF4-FFF2-40B4-BE49-F238E27FC236}">
                <a16:creationId xmlns:a16="http://schemas.microsoft.com/office/drawing/2014/main" id="{76D8661B-420B-12A9-1AD5-E0E6615CA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1375" y="4960459"/>
            <a:ext cx="1104900" cy="4238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" name="Line 78">
            <a:extLst>
              <a:ext uri="{FF2B5EF4-FFF2-40B4-BE49-F238E27FC236}">
                <a16:creationId xmlns:a16="http://schemas.microsoft.com/office/drawing/2014/main" id="{7CF064BD-7498-01EA-CB61-D7C266314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9638" y="4960459"/>
            <a:ext cx="1036637" cy="4222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3" name="Line 77">
            <a:extLst>
              <a:ext uri="{FF2B5EF4-FFF2-40B4-BE49-F238E27FC236}">
                <a16:creationId xmlns:a16="http://schemas.microsoft.com/office/drawing/2014/main" id="{890FC587-B2E4-500B-ACC3-29C7C6EC7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2625" y="5387497"/>
            <a:ext cx="311150" cy="12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4" name="Arc 76">
            <a:extLst>
              <a:ext uri="{FF2B5EF4-FFF2-40B4-BE49-F238E27FC236}">
                <a16:creationId xmlns:a16="http://schemas.microsoft.com/office/drawing/2014/main" id="{48B4FAD4-D008-AC68-5B35-F07886E866A9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5008150" y="5303359"/>
            <a:ext cx="182563" cy="82550"/>
          </a:xfrm>
          <a:custGeom>
            <a:avLst/>
            <a:gdLst>
              <a:gd name="G0" fmla="+- 0 0 0"/>
              <a:gd name="G1" fmla="+- 9799 0 0"/>
              <a:gd name="G2" fmla="+- 21600 0 0"/>
              <a:gd name="T0" fmla="*/ 19250 w 21600"/>
              <a:gd name="T1" fmla="*/ 0 h 9799"/>
              <a:gd name="T2" fmla="*/ 21600 w 21600"/>
              <a:gd name="T3" fmla="*/ 9799 h 9799"/>
              <a:gd name="T4" fmla="*/ 0 w 21600"/>
              <a:gd name="T5" fmla="*/ 9799 h 9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9799" fill="none" extrusionOk="0">
                <a:moveTo>
                  <a:pt x="19249" y="0"/>
                </a:moveTo>
                <a:cubicBezTo>
                  <a:pt x="20794" y="3035"/>
                  <a:pt x="21600" y="6393"/>
                  <a:pt x="21600" y="9799"/>
                </a:cubicBezTo>
              </a:path>
              <a:path w="21600" h="9799" stroke="0" extrusionOk="0">
                <a:moveTo>
                  <a:pt x="19249" y="0"/>
                </a:moveTo>
                <a:cubicBezTo>
                  <a:pt x="20794" y="3035"/>
                  <a:pt x="21600" y="6393"/>
                  <a:pt x="21600" y="9799"/>
                </a:cubicBezTo>
                <a:lnTo>
                  <a:pt x="0" y="979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5" name="Line 75">
            <a:extLst>
              <a:ext uri="{FF2B5EF4-FFF2-40B4-BE49-F238E27FC236}">
                <a16:creationId xmlns:a16="http://schemas.microsoft.com/office/drawing/2014/main" id="{799750BB-E477-60A8-2DCA-6E3A06194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5800" y="5387497"/>
            <a:ext cx="290513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6" name="Line 74">
            <a:extLst>
              <a:ext uri="{FF2B5EF4-FFF2-40B4-BE49-F238E27FC236}">
                <a16:creationId xmlns:a16="http://schemas.microsoft.com/office/drawing/2014/main" id="{E06C15E3-F5D9-2A05-B42B-F199BF48CD91}"/>
              </a:ext>
            </a:extLst>
          </p:cNvPr>
          <p:cNvSpPr>
            <a:spLocks noChangeShapeType="1"/>
          </p:cNvSpPr>
          <p:nvPr/>
        </p:nvSpPr>
        <p:spPr bwMode="auto">
          <a:xfrm rot="-16200000">
            <a:off x="5182775" y="5457347"/>
            <a:ext cx="142875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7" name="Freeform 70">
            <a:extLst>
              <a:ext uri="{FF2B5EF4-FFF2-40B4-BE49-F238E27FC236}">
                <a16:creationId xmlns:a16="http://schemas.microsoft.com/office/drawing/2014/main" id="{F7C4F594-9C95-4CDE-DE60-125053B4A331}"/>
              </a:ext>
            </a:extLst>
          </p:cNvPr>
          <p:cNvSpPr>
            <a:spLocks/>
          </p:cNvSpPr>
          <p:nvPr/>
        </p:nvSpPr>
        <p:spPr bwMode="auto">
          <a:xfrm rot="-10800000">
            <a:off x="8327961" y="5323997"/>
            <a:ext cx="1525587" cy="388937"/>
          </a:xfrm>
          <a:custGeom>
            <a:avLst/>
            <a:gdLst>
              <a:gd name="T0" fmla="*/ 0 w 2404"/>
              <a:gd name="T1" fmla="*/ 557 h 612"/>
              <a:gd name="T2" fmla="*/ 2404 w 2404"/>
              <a:gd name="T3" fmla="*/ 612 h 6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04" h="612">
                <a:moveTo>
                  <a:pt x="0" y="557"/>
                </a:moveTo>
                <a:cubicBezTo>
                  <a:pt x="2074" y="552"/>
                  <a:pt x="2064" y="0"/>
                  <a:pt x="2404" y="61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8" name="Line 69">
            <a:extLst>
              <a:ext uri="{FF2B5EF4-FFF2-40B4-BE49-F238E27FC236}">
                <a16:creationId xmlns:a16="http://schemas.microsoft.com/office/drawing/2014/main" id="{87A72785-8073-9929-CCA7-CC097FADE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3861" y="5168422"/>
            <a:ext cx="0" cy="414337"/>
          </a:xfrm>
          <a:prstGeom prst="line">
            <a:avLst/>
          </a:prstGeom>
          <a:noFill/>
          <a:ln w="63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9" name="Line 68">
            <a:extLst>
              <a:ext uri="{FF2B5EF4-FFF2-40B4-BE49-F238E27FC236}">
                <a16:creationId xmlns:a16="http://schemas.microsoft.com/office/drawing/2014/main" id="{2257D3FD-885A-FBC2-97D2-403BA65BB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3648" y="5046184"/>
            <a:ext cx="0" cy="415925"/>
          </a:xfrm>
          <a:prstGeom prst="line">
            <a:avLst/>
          </a:prstGeom>
          <a:noFill/>
          <a:ln w="63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Text Box 131">
            <a:extLst>
              <a:ext uri="{FF2B5EF4-FFF2-40B4-BE49-F238E27FC236}">
                <a16:creationId xmlns:a16="http://schemas.microsoft.com/office/drawing/2014/main" id="{5DB97F4B-943E-C5CB-8952-24584E2C5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6617" y="2324245"/>
            <a:ext cx="41592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Text Box 132">
            <a:extLst>
              <a:ext uri="{FF2B5EF4-FFF2-40B4-BE49-F238E27FC236}">
                <a16:creationId xmlns:a16="http://schemas.microsoft.com/office/drawing/2014/main" id="{732523C1-5701-FCB7-78C7-AE0978186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833" y="2583077"/>
            <a:ext cx="15557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Text Box 133">
            <a:extLst>
              <a:ext uri="{FF2B5EF4-FFF2-40B4-BE49-F238E27FC236}">
                <a16:creationId xmlns:a16="http://schemas.microsoft.com/office/drawing/2014/main" id="{2C7B8F1F-72BD-A492-BBEA-4CE5C095A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8342" y="2492520"/>
            <a:ext cx="20002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Text Box 135">
            <a:extLst>
              <a:ext uri="{FF2B5EF4-FFF2-40B4-BE49-F238E27FC236}">
                <a16:creationId xmlns:a16="http://schemas.microsoft.com/office/drawing/2014/main" id="{EE3AAA7E-BFBA-A303-53F6-0220B48E4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0467" y="2954482"/>
            <a:ext cx="2667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 Box 137">
            <a:extLst>
              <a:ext uri="{FF2B5EF4-FFF2-40B4-BE49-F238E27FC236}">
                <a16:creationId xmlns:a16="http://schemas.microsoft.com/office/drawing/2014/main" id="{B5C0EEDF-78D1-47C4-1CEA-6F85066DF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4267" y="2703657"/>
            <a:ext cx="577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Text Box 139">
            <a:extLst>
              <a:ext uri="{FF2B5EF4-FFF2-40B4-BE49-F238E27FC236}">
                <a16:creationId xmlns:a16="http://schemas.microsoft.com/office/drawing/2014/main" id="{8FCF43A1-0489-0C75-18DF-39E01CF84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6742" y="3014807"/>
            <a:ext cx="577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Text Box 140">
            <a:extLst>
              <a:ext uri="{FF2B5EF4-FFF2-40B4-BE49-F238E27FC236}">
                <a16:creationId xmlns:a16="http://schemas.microsoft.com/office/drawing/2014/main" id="{A1E3C2FD-9F7B-F569-F252-CE7B551B3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4690" y="2480348"/>
            <a:ext cx="15557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Text Box 141">
            <a:extLst>
              <a:ext uri="{FF2B5EF4-FFF2-40B4-BE49-F238E27FC236}">
                <a16:creationId xmlns:a16="http://schemas.microsoft.com/office/drawing/2014/main" id="{249085C5-BDD4-6D56-BAB6-CEFA53173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2897" y="2990755"/>
            <a:ext cx="15557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Text Box 161">
            <a:extLst>
              <a:ext uri="{FF2B5EF4-FFF2-40B4-BE49-F238E27FC236}">
                <a16:creationId xmlns:a16="http://schemas.microsoft.com/office/drawing/2014/main" id="{F4A7C092-C90C-04C1-1B85-BCA8A3076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1986" y="2856536"/>
            <a:ext cx="1508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2" name="Object 101">
            <a:extLst>
              <a:ext uri="{FF2B5EF4-FFF2-40B4-BE49-F238E27FC236}">
                <a16:creationId xmlns:a16="http://schemas.microsoft.com/office/drawing/2014/main" id="{6904DBA2-81DD-E58F-F506-4EB82A91F4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68103"/>
              </p:ext>
            </p:extLst>
          </p:nvPr>
        </p:nvGraphicFramePr>
        <p:xfrm>
          <a:off x="10300914" y="3051161"/>
          <a:ext cx="484188" cy="16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2391" imgH="165028" progId="Equation.DSMT4">
                  <p:embed/>
                </p:oleObj>
              </mc:Choice>
              <mc:Fallback>
                <p:oleObj name="Equation" r:id="rId12" imgW="482391" imgH="165028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0914" y="3051161"/>
                        <a:ext cx="484188" cy="163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02">
            <a:extLst>
              <a:ext uri="{FF2B5EF4-FFF2-40B4-BE49-F238E27FC236}">
                <a16:creationId xmlns:a16="http://schemas.microsoft.com/office/drawing/2014/main" id="{BF709E99-928C-DBA8-D879-341C22DE8F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027653"/>
              </p:ext>
            </p:extLst>
          </p:nvPr>
        </p:nvGraphicFramePr>
        <p:xfrm>
          <a:off x="10833627" y="2717722"/>
          <a:ext cx="506413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07780" imgH="165028" progId="Equation.DSMT4">
                  <p:embed/>
                </p:oleObj>
              </mc:Choice>
              <mc:Fallback>
                <p:oleObj name="Equation" r:id="rId14" imgW="507780" imgH="165028" progId="Equation.DSMT4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3627" y="2717722"/>
                        <a:ext cx="506413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103">
            <a:extLst>
              <a:ext uri="{FF2B5EF4-FFF2-40B4-BE49-F238E27FC236}">
                <a16:creationId xmlns:a16="http://schemas.microsoft.com/office/drawing/2014/main" id="{4B869133-8BAB-5E4E-1D8A-08B408EB2F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803644"/>
              </p:ext>
            </p:extLst>
          </p:nvPr>
        </p:nvGraphicFramePr>
        <p:xfrm>
          <a:off x="10824592" y="2940124"/>
          <a:ext cx="217488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5713" imgH="203024" progId="Equation.DSMT4">
                  <p:embed/>
                </p:oleObj>
              </mc:Choice>
              <mc:Fallback>
                <p:oleObj name="Equation" r:id="rId16" imgW="215713" imgH="203024" progId="Equation.DSMT4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4592" y="2940124"/>
                        <a:ext cx="217488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04">
            <a:extLst>
              <a:ext uri="{FF2B5EF4-FFF2-40B4-BE49-F238E27FC236}">
                <a16:creationId xmlns:a16="http://schemas.microsoft.com/office/drawing/2014/main" id="{DBCE1658-2B4B-11BA-5587-4F4BC3D002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824249"/>
              </p:ext>
            </p:extLst>
          </p:nvPr>
        </p:nvGraphicFramePr>
        <p:xfrm>
          <a:off x="9327579" y="2298845"/>
          <a:ext cx="3048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04536" imgH="164957" progId="Equation.DSMT4">
                  <p:embed/>
                </p:oleObj>
              </mc:Choice>
              <mc:Fallback>
                <p:oleObj name="Equation" r:id="rId18" imgW="304536" imgH="164957" progId="Equation.DSMT4">
                  <p:embed/>
                  <p:pic>
                    <p:nvPicPr>
                      <p:cNvPr id="0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7579" y="2298845"/>
                        <a:ext cx="3048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Line 160">
            <a:extLst>
              <a:ext uri="{FF2B5EF4-FFF2-40B4-BE49-F238E27FC236}">
                <a16:creationId xmlns:a16="http://schemas.microsoft.com/office/drawing/2014/main" id="{688AA856-CFB7-672A-33B2-E69BC1FBA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9541892" y="2867170"/>
            <a:ext cx="1104900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07" name="Group 156">
            <a:extLst>
              <a:ext uri="{FF2B5EF4-FFF2-40B4-BE49-F238E27FC236}">
                <a16:creationId xmlns:a16="http://schemas.microsoft.com/office/drawing/2014/main" id="{5225FE8B-1D4E-53C3-DA48-6AC7CA88CEBA}"/>
              </a:ext>
            </a:extLst>
          </p:cNvPr>
          <p:cNvGrpSpPr>
            <a:grpSpLocks/>
          </p:cNvGrpSpPr>
          <p:nvPr/>
        </p:nvGrpSpPr>
        <p:grpSpPr bwMode="auto">
          <a:xfrm>
            <a:off x="9697467" y="2284557"/>
            <a:ext cx="819150" cy="1165225"/>
            <a:chOff x="8825" y="9144"/>
            <a:chExt cx="1051" cy="1493"/>
          </a:xfrm>
        </p:grpSpPr>
        <p:sp>
          <p:nvSpPr>
            <p:cNvPr id="108" name="Arc 159">
              <a:extLst>
                <a:ext uri="{FF2B5EF4-FFF2-40B4-BE49-F238E27FC236}">
                  <a16:creationId xmlns:a16="http://schemas.microsoft.com/office/drawing/2014/main" id="{EFDE2FD7-D463-DEFC-E678-5B35FF263D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825" y="9144"/>
              <a:ext cx="1047" cy="1493"/>
            </a:xfrm>
            <a:custGeom>
              <a:avLst/>
              <a:gdLst>
                <a:gd name="G0" fmla="+- 0 0 0"/>
                <a:gd name="G1" fmla="+- 15307 0 0"/>
                <a:gd name="G2" fmla="+- 21600 0 0"/>
                <a:gd name="T0" fmla="*/ 15240 w 21600"/>
                <a:gd name="T1" fmla="*/ 0 h 30806"/>
                <a:gd name="T2" fmla="*/ 15045 w 21600"/>
                <a:gd name="T3" fmla="*/ 30806 h 30806"/>
                <a:gd name="T4" fmla="*/ 0 w 21600"/>
                <a:gd name="T5" fmla="*/ 15307 h 30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806" fill="none" extrusionOk="0">
                  <a:moveTo>
                    <a:pt x="15239" y="0"/>
                  </a:moveTo>
                  <a:cubicBezTo>
                    <a:pt x="19311" y="4053"/>
                    <a:pt x="21600" y="9561"/>
                    <a:pt x="21600" y="15307"/>
                  </a:cubicBezTo>
                  <a:cubicBezTo>
                    <a:pt x="21600" y="21147"/>
                    <a:pt x="19235" y="26738"/>
                    <a:pt x="15044" y="30805"/>
                  </a:cubicBezTo>
                </a:path>
                <a:path w="21600" h="30806" stroke="0" extrusionOk="0">
                  <a:moveTo>
                    <a:pt x="15239" y="0"/>
                  </a:moveTo>
                  <a:cubicBezTo>
                    <a:pt x="19311" y="4053"/>
                    <a:pt x="21600" y="9561"/>
                    <a:pt x="21600" y="15307"/>
                  </a:cubicBezTo>
                  <a:cubicBezTo>
                    <a:pt x="21600" y="21147"/>
                    <a:pt x="19235" y="26738"/>
                    <a:pt x="15044" y="30805"/>
                  </a:cubicBezTo>
                  <a:lnTo>
                    <a:pt x="0" y="15307"/>
                  </a:ln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Line 158">
              <a:extLst>
                <a:ext uri="{FF2B5EF4-FFF2-40B4-BE49-F238E27FC236}">
                  <a16:creationId xmlns:a16="http://schemas.microsoft.com/office/drawing/2014/main" id="{693F7BD8-A5F8-BE31-A78D-4AC9180AF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144" y="9150"/>
              <a:ext cx="732" cy="732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Line 157">
              <a:extLst>
                <a:ext uri="{FF2B5EF4-FFF2-40B4-BE49-F238E27FC236}">
                  <a16:creationId xmlns:a16="http://schemas.microsoft.com/office/drawing/2014/main" id="{AB5DD4CD-77A2-F6BB-6A83-DC21279B50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44" y="9894"/>
              <a:ext cx="732" cy="732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11" name="Line 155">
            <a:extLst>
              <a:ext uri="{FF2B5EF4-FFF2-40B4-BE49-F238E27FC236}">
                <a16:creationId xmlns:a16="http://schemas.microsoft.com/office/drawing/2014/main" id="{AB3910C9-E123-B861-73AB-C5E26AB01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9811767" y="2468707"/>
            <a:ext cx="708025" cy="3984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2" name="Line 154">
            <a:extLst>
              <a:ext uri="{FF2B5EF4-FFF2-40B4-BE49-F238E27FC236}">
                <a16:creationId xmlns:a16="http://schemas.microsoft.com/office/drawing/2014/main" id="{8AF0A22C-E6ED-07B7-997C-95AD04143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5255" y="2546495"/>
            <a:ext cx="744537" cy="3206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3" name="Line 153">
            <a:extLst>
              <a:ext uri="{FF2B5EF4-FFF2-40B4-BE49-F238E27FC236}">
                <a16:creationId xmlns:a16="http://schemas.microsoft.com/office/drawing/2014/main" id="{6C94D2CA-4F10-D5E9-AF55-3F42722CF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16617" y="2865582"/>
            <a:ext cx="323850" cy="163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4" name="Line 152">
            <a:extLst>
              <a:ext uri="{FF2B5EF4-FFF2-40B4-BE49-F238E27FC236}">
                <a16:creationId xmlns:a16="http://schemas.microsoft.com/office/drawing/2014/main" id="{60687ED0-6477-F048-6948-49D43BC1B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9689530" y="2513157"/>
            <a:ext cx="63500" cy="269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5" name="Line 151">
            <a:extLst>
              <a:ext uri="{FF2B5EF4-FFF2-40B4-BE49-F238E27FC236}">
                <a16:creationId xmlns:a16="http://schemas.microsoft.com/office/drawing/2014/main" id="{D949207A-18B9-6171-BCA7-F969B67BF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37155" y="2425845"/>
            <a:ext cx="57150" cy="317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6" name="Freeform 150">
            <a:extLst>
              <a:ext uri="{FF2B5EF4-FFF2-40B4-BE49-F238E27FC236}">
                <a16:creationId xmlns:a16="http://schemas.microsoft.com/office/drawing/2014/main" id="{664C0639-04B3-8B09-8A60-73C83DA3202D}"/>
              </a:ext>
            </a:extLst>
          </p:cNvPr>
          <p:cNvSpPr>
            <a:spLocks/>
          </p:cNvSpPr>
          <p:nvPr/>
        </p:nvSpPr>
        <p:spPr bwMode="auto">
          <a:xfrm>
            <a:off x="9595867" y="2389332"/>
            <a:ext cx="150813" cy="84138"/>
          </a:xfrm>
          <a:custGeom>
            <a:avLst/>
            <a:gdLst>
              <a:gd name="T0" fmla="*/ 0 w 238"/>
              <a:gd name="T1" fmla="*/ 0 h 132"/>
              <a:gd name="T2" fmla="*/ 132 w 238"/>
              <a:gd name="T3" fmla="*/ 34 h 132"/>
              <a:gd name="T4" fmla="*/ 32 w 238"/>
              <a:gd name="T5" fmla="*/ 65 h 132"/>
              <a:gd name="T6" fmla="*/ 238 w 238"/>
              <a:gd name="T7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8" h="132">
                <a:moveTo>
                  <a:pt x="0" y="0"/>
                </a:moveTo>
                <a:cubicBezTo>
                  <a:pt x="63" y="11"/>
                  <a:pt x="127" y="23"/>
                  <a:pt x="132" y="34"/>
                </a:cubicBezTo>
                <a:cubicBezTo>
                  <a:pt x="137" y="45"/>
                  <a:pt x="14" y="49"/>
                  <a:pt x="32" y="65"/>
                </a:cubicBezTo>
                <a:cubicBezTo>
                  <a:pt x="50" y="81"/>
                  <a:pt x="204" y="121"/>
                  <a:pt x="238" y="132"/>
                </a:cubicBez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7" name="Arc 149">
            <a:extLst>
              <a:ext uri="{FF2B5EF4-FFF2-40B4-BE49-F238E27FC236}">
                <a16:creationId xmlns:a16="http://schemas.microsoft.com/office/drawing/2014/main" id="{25F27FD4-3FF6-4D19-4D98-B27C5175C4D7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10302305" y="2786207"/>
            <a:ext cx="220662" cy="79375"/>
          </a:xfrm>
          <a:custGeom>
            <a:avLst/>
            <a:gdLst>
              <a:gd name="G0" fmla="+- 0 0 0"/>
              <a:gd name="G1" fmla="+- 7763 0 0"/>
              <a:gd name="G2" fmla="+- 21600 0 0"/>
              <a:gd name="T0" fmla="*/ 20157 w 21600"/>
              <a:gd name="T1" fmla="*/ 0 h 7763"/>
              <a:gd name="T2" fmla="*/ 21600 w 21600"/>
              <a:gd name="T3" fmla="*/ 7763 h 7763"/>
              <a:gd name="T4" fmla="*/ 0 w 21600"/>
              <a:gd name="T5" fmla="*/ 7763 h 7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7763" fill="none" extrusionOk="0">
                <a:moveTo>
                  <a:pt x="20156" y="0"/>
                </a:moveTo>
                <a:cubicBezTo>
                  <a:pt x="21110" y="2477"/>
                  <a:pt x="21600" y="5108"/>
                  <a:pt x="21600" y="7763"/>
                </a:cubicBezTo>
              </a:path>
              <a:path w="21600" h="7763" stroke="0" extrusionOk="0">
                <a:moveTo>
                  <a:pt x="20156" y="0"/>
                </a:moveTo>
                <a:cubicBezTo>
                  <a:pt x="21110" y="2477"/>
                  <a:pt x="21600" y="5108"/>
                  <a:pt x="21600" y="7763"/>
                </a:cubicBezTo>
                <a:lnTo>
                  <a:pt x="0" y="7763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Arc 148">
            <a:extLst>
              <a:ext uri="{FF2B5EF4-FFF2-40B4-BE49-F238E27FC236}">
                <a16:creationId xmlns:a16="http://schemas.microsoft.com/office/drawing/2014/main" id="{9F08D60E-AAEA-C44B-C069-3C3C6E589C84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10297542" y="2748107"/>
            <a:ext cx="225425" cy="119063"/>
          </a:xfrm>
          <a:custGeom>
            <a:avLst/>
            <a:gdLst>
              <a:gd name="G0" fmla="+- 0 0 0"/>
              <a:gd name="G1" fmla="+- 10481 0 0"/>
              <a:gd name="G2" fmla="+- 21600 0 0"/>
              <a:gd name="T0" fmla="*/ 18887 w 19770"/>
              <a:gd name="T1" fmla="*/ 0 h 10481"/>
              <a:gd name="T2" fmla="*/ 19770 w 19770"/>
              <a:gd name="T3" fmla="*/ 1780 h 10481"/>
              <a:gd name="T4" fmla="*/ 0 w 19770"/>
              <a:gd name="T5" fmla="*/ 10481 h 10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70" h="10481" fill="none" extrusionOk="0">
                <a:moveTo>
                  <a:pt x="18886" y="0"/>
                </a:moveTo>
                <a:cubicBezTo>
                  <a:pt x="19208" y="579"/>
                  <a:pt x="19503" y="1173"/>
                  <a:pt x="19769" y="1780"/>
                </a:cubicBezTo>
              </a:path>
              <a:path w="19770" h="10481" stroke="0" extrusionOk="0">
                <a:moveTo>
                  <a:pt x="18886" y="0"/>
                </a:moveTo>
                <a:cubicBezTo>
                  <a:pt x="19208" y="579"/>
                  <a:pt x="19503" y="1173"/>
                  <a:pt x="19769" y="1780"/>
                </a:cubicBezTo>
                <a:lnTo>
                  <a:pt x="0" y="1048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Freeform 147">
            <a:extLst>
              <a:ext uri="{FF2B5EF4-FFF2-40B4-BE49-F238E27FC236}">
                <a16:creationId xmlns:a16="http://schemas.microsoft.com/office/drawing/2014/main" id="{6B284C5F-6432-1707-6CA8-009068D9E80E}"/>
              </a:ext>
            </a:extLst>
          </p:cNvPr>
          <p:cNvSpPr>
            <a:spLocks/>
          </p:cNvSpPr>
          <p:nvPr/>
        </p:nvSpPr>
        <p:spPr bwMode="auto">
          <a:xfrm>
            <a:off x="10151492" y="2608407"/>
            <a:ext cx="215900" cy="138113"/>
          </a:xfrm>
          <a:custGeom>
            <a:avLst/>
            <a:gdLst>
              <a:gd name="T0" fmla="*/ 203 w 340"/>
              <a:gd name="T1" fmla="*/ 218 h 218"/>
              <a:gd name="T2" fmla="*/ 23 w 340"/>
              <a:gd name="T3" fmla="*/ 101 h 218"/>
              <a:gd name="T4" fmla="*/ 340 w 340"/>
              <a:gd name="T5" fmla="*/ 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0" h="218">
                <a:moveTo>
                  <a:pt x="203" y="218"/>
                </a:moveTo>
                <a:cubicBezTo>
                  <a:pt x="173" y="199"/>
                  <a:pt x="0" y="137"/>
                  <a:pt x="23" y="101"/>
                </a:cubicBezTo>
                <a:cubicBezTo>
                  <a:pt x="46" y="65"/>
                  <a:pt x="274" y="21"/>
                  <a:pt x="340" y="0"/>
                </a:cubicBez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Line 146">
            <a:extLst>
              <a:ext uri="{FF2B5EF4-FFF2-40B4-BE49-F238E27FC236}">
                <a16:creationId xmlns:a16="http://schemas.microsoft.com/office/drawing/2014/main" id="{7F48B4CE-3FAF-7AA3-1C95-32512C7B8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16617" y="2865582"/>
            <a:ext cx="314325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Line 145">
            <a:extLst>
              <a:ext uri="{FF2B5EF4-FFF2-40B4-BE49-F238E27FC236}">
                <a16:creationId xmlns:a16="http://schemas.microsoft.com/office/drawing/2014/main" id="{7AA37C7A-3418-CCB0-86DD-200B831CFE3D}"/>
              </a:ext>
            </a:extLst>
          </p:cNvPr>
          <p:cNvSpPr>
            <a:spLocks noChangeShapeType="1"/>
          </p:cNvSpPr>
          <p:nvPr/>
        </p:nvSpPr>
        <p:spPr bwMode="auto">
          <a:xfrm rot="-37800000">
            <a:off x="10433273" y="2950514"/>
            <a:ext cx="169863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Arc 144">
            <a:extLst>
              <a:ext uri="{FF2B5EF4-FFF2-40B4-BE49-F238E27FC236}">
                <a16:creationId xmlns:a16="http://schemas.microsoft.com/office/drawing/2014/main" id="{01AD0683-F0D8-842C-A7F5-E5C44C0FF689}"/>
              </a:ext>
            </a:extLst>
          </p:cNvPr>
          <p:cNvSpPr>
            <a:spLocks/>
          </p:cNvSpPr>
          <p:nvPr/>
        </p:nvSpPr>
        <p:spPr bwMode="auto">
          <a:xfrm flipV="1">
            <a:off x="10511855" y="2870345"/>
            <a:ext cx="161925" cy="57150"/>
          </a:xfrm>
          <a:custGeom>
            <a:avLst/>
            <a:gdLst>
              <a:gd name="G0" fmla="+- 0 0 0"/>
              <a:gd name="G1" fmla="+- 7763 0 0"/>
              <a:gd name="G2" fmla="+- 21600 0 0"/>
              <a:gd name="T0" fmla="*/ 20157 w 21600"/>
              <a:gd name="T1" fmla="*/ 0 h 7763"/>
              <a:gd name="T2" fmla="*/ 21600 w 21600"/>
              <a:gd name="T3" fmla="*/ 7763 h 7763"/>
              <a:gd name="T4" fmla="*/ 0 w 21600"/>
              <a:gd name="T5" fmla="*/ 7763 h 7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7763" fill="none" extrusionOk="0">
                <a:moveTo>
                  <a:pt x="20156" y="0"/>
                </a:moveTo>
                <a:cubicBezTo>
                  <a:pt x="21110" y="2477"/>
                  <a:pt x="21600" y="5108"/>
                  <a:pt x="21600" y="7763"/>
                </a:cubicBezTo>
              </a:path>
              <a:path w="21600" h="7763" stroke="0" extrusionOk="0">
                <a:moveTo>
                  <a:pt x="20156" y="0"/>
                </a:moveTo>
                <a:cubicBezTo>
                  <a:pt x="21110" y="2477"/>
                  <a:pt x="21600" y="5108"/>
                  <a:pt x="21600" y="7763"/>
                </a:cubicBezTo>
                <a:lnTo>
                  <a:pt x="0" y="7763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Freeform 143">
            <a:extLst>
              <a:ext uri="{FF2B5EF4-FFF2-40B4-BE49-F238E27FC236}">
                <a16:creationId xmlns:a16="http://schemas.microsoft.com/office/drawing/2014/main" id="{69A5BDC6-3096-FF35-44A3-29A495F1DF07}"/>
              </a:ext>
            </a:extLst>
          </p:cNvPr>
          <p:cNvSpPr>
            <a:spLocks/>
          </p:cNvSpPr>
          <p:nvPr/>
        </p:nvSpPr>
        <p:spPr bwMode="auto">
          <a:xfrm>
            <a:off x="10675367" y="2771920"/>
            <a:ext cx="68263" cy="165100"/>
          </a:xfrm>
          <a:custGeom>
            <a:avLst/>
            <a:gdLst>
              <a:gd name="T0" fmla="*/ 26 w 107"/>
              <a:gd name="T1" fmla="*/ 211 h 260"/>
              <a:gd name="T2" fmla="*/ 103 w 107"/>
              <a:gd name="T3" fmla="*/ 225 h 260"/>
              <a:gd name="T4" fmla="*/ 0 w 107"/>
              <a:gd name="T5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7" h="260">
                <a:moveTo>
                  <a:pt x="26" y="211"/>
                </a:moveTo>
                <a:cubicBezTo>
                  <a:pt x="66" y="235"/>
                  <a:pt x="107" y="260"/>
                  <a:pt x="103" y="225"/>
                </a:cubicBezTo>
                <a:cubicBezTo>
                  <a:pt x="99" y="190"/>
                  <a:pt x="17" y="37"/>
                  <a:pt x="0" y="0"/>
                </a:cubicBez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Arc 142">
            <a:extLst>
              <a:ext uri="{FF2B5EF4-FFF2-40B4-BE49-F238E27FC236}">
                <a16:creationId xmlns:a16="http://schemas.microsoft.com/office/drawing/2014/main" id="{7F69CA93-2040-B1F6-2FC1-B86E1251E595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10324530" y="2724295"/>
            <a:ext cx="212725" cy="280987"/>
          </a:xfrm>
          <a:custGeom>
            <a:avLst/>
            <a:gdLst>
              <a:gd name="G0" fmla="+- 0 0 0"/>
              <a:gd name="G1" fmla="+- 14202 0 0"/>
              <a:gd name="G2" fmla="+- 21600 0 0"/>
              <a:gd name="T0" fmla="*/ 16274 w 21600"/>
              <a:gd name="T1" fmla="*/ 0 h 28667"/>
              <a:gd name="T2" fmla="*/ 16041 w 21600"/>
              <a:gd name="T3" fmla="*/ 28667 h 28667"/>
              <a:gd name="T4" fmla="*/ 0 w 21600"/>
              <a:gd name="T5" fmla="*/ 14202 h 28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8667" fill="none" extrusionOk="0">
                <a:moveTo>
                  <a:pt x="16274" y="-1"/>
                </a:moveTo>
                <a:cubicBezTo>
                  <a:pt x="19708" y="3934"/>
                  <a:pt x="21600" y="8979"/>
                  <a:pt x="21600" y="14202"/>
                </a:cubicBezTo>
                <a:cubicBezTo>
                  <a:pt x="21600" y="19545"/>
                  <a:pt x="19619" y="24698"/>
                  <a:pt x="16041" y="28667"/>
                </a:cubicBezTo>
              </a:path>
              <a:path w="21600" h="28667" stroke="0" extrusionOk="0">
                <a:moveTo>
                  <a:pt x="16274" y="-1"/>
                </a:moveTo>
                <a:cubicBezTo>
                  <a:pt x="19708" y="3934"/>
                  <a:pt x="21600" y="8979"/>
                  <a:pt x="21600" y="14202"/>
                </a:cubicBezTo>
                <a:cubicBezTo>
                  <a:pt x="21600" y="19545"/>
                  <a:pt x="19619" y="24698"/>
                  <a:pt x="16041" y="28667"/>
                </a:cubicBezTo>
                <a:lnTo>
                  <a:pt x="0" y="14202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Oval 31">
            <a:extLst>
              <a:ext uri="{FF2B5EF4-FFF2-40B4-BE49-F238E27FC236}">
                <a16:creationId xmlns:a16="http://schemas.microsoft.com/office/drawing/2014/main" id="{AA8977D1-2727-41AD-6820-07ADC2035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302" y="1746729"/>
            <a:ext cx="963612" cy="93821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Text Box 132">
            <a:extLst>
              <a:ext uri="{FF2B5EF4-FFF2-40B4-BE49-F238E27FC236}">
                <a16:creationId xmlns:a16="http://schemas.microsoft.com/office/drawing/2014/main" id="{EE498B2F-09D2-6848-3F66-B1034C921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339" y="162131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 Box 29">
            <a:extLst>
              <a:ext uri="{FF2B5EF4-FFF2-40B4-BE49-F238E27FC236}">
                <a16:creationId xmlns:a16="http://schemas.microsoft.com/office/drawing/2014/main" id="{91232856-532C-E55F-3B86-C50E9B09F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752" y="2689704"/>
            <a:ext cx="11271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 Box 28">
            <a:extLst>
              <a:ext uri="{FF2B5EF4-FFF2-40B4-BE49-F238E27FC236}">
                <a16:creationId xmlns:a16="http://schemas.microsoft.com/office/drawing/2014/main" id="{B471F675-19A4-697A-91E5-F2C0C4A2E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952" y="2157891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 Box 27">
            <a:extLst>
              <a:ext uri="{FF2B5EF4-FFF2-40B4-BE49-F238E27FC236}">
                <a16:creationId xmlns:a16="http://schemas.microsoft.com/office/drawing/2014/main" id="{C7538027-45A0-300B-1E34-CBF2B5957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214" y="1759429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Line 26">
            <a:extLst>
              <a:ext uri="{FF2B5EF4-FFF2-40B4-BE49-F238E27FC236}">
                <a16:creationId xmlns:a16="http://schemas.microsoft.com/office/drawing/2014/main" id="{26F8EFF2-AEC2-457E-9C04-05448937A5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5639" y="2232504"/>
            <a:ext cx="328613" cy="309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 Box 25">
            <a:extLst>
              <a:ext uri="{FF2B5EF4-FFF2-40B4-BE49-F238E27FC236}">
                <a16:creationId xmlns:a16="http://schemas.microsoft.com/office/drawing/2014/main" id="{5A207E10-4B1C-4354-D072-CA3E97A4B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327" y="2249966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 Box 24">
            <a:extLst>
              <a:ext uri="{FF2B5EF4-FFF2-40B4-BE49-F238E27FC236}">
                <a16:creationId xmlns:a16="http://schemas.microsoft.com/office/drawing/2014/main" id="{69EFA112-AD81-A8E6-18D9-8DC82E629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64" y="215789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 Box 23">
            <a:extLst>
              <a:ext uri="{FF2B5EF4-FFF2-40B4-BE49-F238E27FC236}">
                <a16:creationId xmlns:a16="http://schemas.microsoft.com/office/drawing/2014/main" id="{AEC039E6-38BB-9194-6EF6-DDF46EA78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939" y="2521429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 Box 22">
            <a:extLst>
              <a:ext uri="{FF2B5EF4-FFF2-40B4-BE49-F238E27FC236}">
                <a16:creationId xmlns:a16="http://schemas.microsoft.com/office/drawing/2014/main" id="{FB925E9C-6AC8-7A9A-9E03-9DBDB68B0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64" y="176419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 Box 21">
            <a:extLst>
              <a:ext uri="{FF2B5EF4-FFF2-40B4-BE49-F238E27FC236}">
                <a16:creationId xmlns:a16="http://schemas.microsoft.com/office/drawing/2014/main" id="{AD12309E-A066-D568-DB71-0DCE78E73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214" y="252619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 Box 20">
            <a:extLst>
              <a:ext uri="{FF2B5EF4-FFF2-40B4-BE49-F238E27FC236}">
                <a16:creationId xmlns:a16="http://schemas.microsoft.com/office/drawing/2014/main" id="{A9288967-F81C-04E1-345B-2B6A69355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652" y="1662591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 Box 19">
            <a:extLst>
              <a:ext uri="{FF2B5EF4-FFF2-40B4-BE49-F238E27FC236}">
                <a16:creationId xmlns:a16="http://schemas.microsoft.com/office/drawing/2014/main" id="{7368F471-6620-1B58-BEE9-BF57EE8F8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89" y="194834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 Box 18">
            <a:extLst>
              <a:ext uri="{FF2B5EF4-FFF2-40B4-BE49-F238E27FC236}">
                <a16:creationId xmlns:a16="http://schemas.microsoft.com/office/drawing/2014/main" id="{C111D611-7B73-9097-CBD0-ABFC7A654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339" y="234839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Text Box 17">
            <a:extLst>
              <a:ext uri="{FF2B5EF4-FFF2-40B4-BE49-F238E27FC236}">
                <a16:creationId xmlns:a16="http://schemas.microsoft.com/office/drawing/2014/main" id="{2AFE0164-4C12-A17E-94E9-230457797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939" y="2645254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 Box 16">
            <a:extLst>
              <a:ext uri="{FF2B5EF4-FFF2-40B4-BE49-F238E27FC236}">
                <a16:creationId xmlns:a16="http://schemas.microsoft.com/office/drawing/2014/main" id="{8AE0262F-E472-BFC8-EABF-3B964EA7E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502" y="2653191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Text Box 15">
            <a:extLst>
              <a:ext uri="{FF2B5EF4-FFF2-40B4-BE49-F238E27FC236}">
                <a16:creationId xmlns:a16="http://schemas.microsoft.com/office/drawing/2014/main" id="{686030AD-948D-C01A-7CB3-903839DD3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89" y="235156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Text Box 14">
            <a:extLst>
              <a:ext uri="{FF2B5EF4-FFF2-40B4-BE49-F238E27FC236}">
                <a16:creationId xmlns:a16="http://schemas.microsoft.com/office/drawing/2014/main" id="{B539E34E-93BB-F2A0-4FD5-877B73E6C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927" y="1945166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Text Box 13">
            <a:extLst>
              <a:ext uri="{FF2B5EF4-FFF2-40B4-BE49-F238E27FC236}">
                <a16:creationId xmlns:a16="http://schemas.microsoft.com/office/drawing/2014/main" id="{AFAD7EEB-A496-8FCB-D18F-DF66ED928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552" y="1659416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Text Box 12">
            <a:extLst>
              <a:ext uri="{FF2B5EF4-FFF2-40B4-BE49-F238E27FC236}">
                <a16:creationId xmlns:a16="http://schemas.microsoft.com/office/drawing/2014/main" id="{1E819CE4-C9F9-7684-69F7-E5915EF70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77" y="2121379"/>
            <a:ext cx="123825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Oval 11">
            <a:extLst>
              <a:ext uri="{FF2B5EF4-FFF2-40B4-BE49-F238E27FC236}">
                <a16:creationId xmlns:a16="http://schemas.microsoft.com/office/drawing/2014/main" id="{DBC7999D-74B6-49E7-AD65-AA819CBDC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614" y="2205516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Text Box 58">
            <a:extLst>
              <a:ext uri="{FF2B5EF4-FFF2-40B4-BE49-F238E27FC236}">
                <a16:creationId xmlns:a16="http://schemas.microsoft.com/office/drawing/2014/main" id="{5A511D5B-7A89-6ACB-4C39-E49E0F672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538" y="2893655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Text Box 132">
            <a:extLst>
              <a:ext uri="{FF2B5EF4-FFF2-40B4-BE49-F238E27FC236}">
                <a16:creationId xmlns:a16="http://schemas.microsoft.com/office/drawing/2014/main" id="{43DE879F-A6FF-E8AF-69A4-FD2F03BB0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1675" y="260746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1" name="Oval 103">
            <a:extLst>
              <a:ext uri="{FF2B5EF4-FFF2-40B4-BE49-F238E27FC236}">
                <a16:creationId xmlns:a16="http://schemas.microsoft.com/office/drawing/2014/main" id="{FD789CCD-D7EE-81D6-376E-B87368970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563" y="2656682"/>
            <a:ext cx="354012" cy="87312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Text Box 101">
            <a:extLst>
              <a:ext uri="{FF2B5EF4-FFF2-40B4-BE49-F238E27FC236}">
                <a16:creationId xmlns:a16="http://schemas.microsoft.com/office/drawing/2014/main" id="{43AA47AF-CF67-07A5-DFA6-0E5BF0213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000" y="2707482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Text Box 100">
            <a:extLst>
              <a:ext uri="{FF2B5EF4-FFF2-40B4-BE49-F238E27FC236}">
                <a16:creationId xmlns:a16="http://schemas.microsoft.com/office/drawing/2014/main" id="{384B08E2-8BEA-CF87-52F2-73D8366A8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6900" y="281701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Text Box 99">
            <a:extLst>
              <a:ext uri="{FF2B5EF4-FFF2-40B4-BE49-F238E27FC236}">
                <a16:creationId xmlns:a16="http://schemas.microsoft.com/office/drawing/2014/main" id="{82C8F308-4DEB-2203-CD26-BA55328E4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4675" y="293449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5" name="Text Box 98">
            <a:extLst>
              <a:ext uri="{FF2B5EF4-FFF2-40B4-BE49-F238E27FC236}">
                <a16:creationId xmlns:a16="http://schemas.microsoft.com/office/drawing/2014/main" id="{8DA72A04-3EF7-1B48-2DC3-757215658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325" y="3050382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6" name="Text Box 97">
            <a:extLst>
              <a:ext uri="{FF2B5EF4-FFF2-40B4-BE49-F238E27FC236}">
                <a16:creationId xmlns:a16="http://schemas.microsoft.com/office/drawing/2014/main" id="{46017F19-65F5-FF7F-064B-A66756C93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2613" y="3166269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Text Box 96">
            <a:extLst>
              <a:ext uri="{FF2B5EF4-FFF2-40B4-BE49-F238E27FC236}">
                <a16:creationId xmlns:a16="http://schemas.microsoft.com/office/drawing/2014/main" id="{E127135C-6AEF-A1CA-3899-F6416F4DA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075" y="3275807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" name="Text Box 95">
            <a:extLst>
              <a:ext uri="{FF2B5EF4-FFF2-40B4-BE49-F238E27FC236}">
                <a16:creationId xmlns:a16="http://schemas.microsoft.com/office/drawing/2014/main" id="{D0C722ED-824C-A429-3B22-14BF0C912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763" y="3385344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Text Box 94">
            <a:extLst>
              <a:ext uri="{FF2B5EF4-FFF2-40B4-BE49-F238E27FC236}">
                <a16:creationId xmlns:a16="http://schemas.microsoft.com/office/drawing/2014/main" id="{30B3CFF4-0B53-6BF5-AF84-326032DC7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2788" y="3483769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Text Box 93">
            <a:extLst>
              <a:ext uri="{FF2B5EF4-FFF2-40B4-BE49-F238E27FC236}">
                <a16:creationId xmlns:a16="http://schemas.microsoft.com/office/drawing/2014/main" id="{CA1B908D-0D1C-E6D2-1F1C-86126A554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213" y="3529807"/>
            <a:ext cx="11271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1" name="Text Box 92">
            <a:extLst>
              <a:ext uri="{FF2B5EF4-FFF2-40B4-BE49-F238E27FC236}">
                <a16:creationId xmlns:a16="http://schemas.microsoft.com/office/drawing/2014/main" id="{14FAB3D5-23D2-E4EC-C2A5-9EC50389D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2813" y="2607469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2" name="Text Box 91">
            <a:extLst>
              <a:ext uri="{FF2B5EF4-FFF2-40B4-BE49-F238E27FC236}">
                <a16:creationId xmlns:a16="http://schemas.microsoft.com/office/drawing/2014/main" id="{3BB8F8A1-A2AB-6DE8-8A32-7E129DEE6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250" y="2707482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Text Box 90">
            <a:extLst>
              <a:ext uri="{FF2B5EF4-FFF2-40B4-BE49-F238E27FC236}">
                <a16:creationId xmlns:a16="http://schemas.microsoft.com/office/drawing/2014/main" id="{AE8FDECA-912B-70AC-A871-ECE76083C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525" y="281701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" name="Text Box 89">
            <a:extLst>
              <a:ext uri="{FF2B5EF4-FFF2-40B4-BE49-F238E27FC236}">
                <a16:creationId xmlns:a16="http://schemas.microsoft.com/office/drawing/2014/main" id="{DBBB4A07-5616-C90B-C767-76C19EABA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2988" y="2934494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Text Box 88">
            <a:extLst>
              <a:ext uri="{FF2B5EF4-FFF2-40B4-BE49-F238E27FC236}">
                <a16:creationId xmlns:a16="http://schemas.microsoft.com/office/drawing/2014/main" id="{D27AE9D9-F79A-71BB-435B-DE1662AEA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513" y="3050382"/>
            <a:ext cx="112712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6" name="Text Box 87">
            <a:extLst>
              <a:ext uri="{FF2B5EF4-FFF2-40B4-BE49-F238E27FC236}">
                <a16:creationId xmlns:a16="http://schemas.microsoft.com/office/drawing/2014/main" id="{47E9EF50-1D37-F966-C4A1-9312A2A51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225" y="316626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Text Box 86">
            <a:extLst>
              <a:ext uri="{FF2B5EF4-FFF2-40B4-BE49-F238E27FC236}">
                <a16:creationId xmlns:a16="http://schemas.microsoft.com/office/drawing/2014/main" id="{2A2CC1AA-13F8-803C-365C-DA9119734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525" y="3275807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8" name="Text Box 85">
            <a:extLst>
              <a:ext uri="{FF2B5EF4-FFF2-40B4-BE49-F238E27FC236}">
                <a16:creationId xmlns:a16="http://schemas.microsoft.com/office/drawing/2014/main" id="{FF22F579-99DA-F2FB-B4B1-DA9520A3A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775" y="338534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9" name="Text Box 84">
            <a:extLst>
              <a:ext uri="{FF2B5EF4-FFF2-40B4-BE49-F238E27FC236}">
                <a16:creationId xmlns:a16="http://schemas.microsoft.com/office/drawing/2014/main" id="{D114FC01-0480-FF39-1D9C-7305FA4D7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050" y="348376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Line 83">
            <a:extLst>
              <a:ext uri="{FF2B5EF4-FFF2-40B4-BE49-F238E27FC236}">
                <a16:creationId xmlns:a16="http://schemas.microsoft.com/office/drawing/2014/main" id="{956CBB5E-62F5-36BF-62D3-233372AB6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2650" y="3094832"/>
            <a:ext cx="1457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1" name="Line 82">
            <a:extLst>
              <a:ext uri="{FF2B5EF4-FFF2-40B4-BE49-F238E27FC236}">
                <a16:creationId xmlns:a16="http://schemas.microsoft.com/office/drawing/2014/main" id="{878EDAFE-FC32-2EA9-6ABD-4163B6E96A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5650" y="3094832"/>
            <a:ext cx="127000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2" name="Text Box 81">
            <a:extLst>
              <a:ext uri="{FF2B5EF4-FFF2-40B4-BE49-F238E27FC236}">
                <a16:creationId xmlns:a16="http://schemas.microsoft.com/office/drawing/2014/main" id="{4FB1B2BC-689E-BCC1-8A41-3E689F883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275" y="3191669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Oval 11">
            <a:extLst>
              <a:ext uri="{FF2B5EF4-FFF2-40B4-BE49-F238E27FC236}">
                <a16:creationId xmlns:a16="http://schemas.microsoft.com/office/drawing/2014/main" id="{A732F0E9-AA1D-9457-3496-82835ADD5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4" y="3069709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2F49451-9558-91CF-B703-8565EEB8FF0D}"/>
              </a:ext>
            </a:extLst>
          </p:cNvPr>
          <p:cNvCxnSpPr>
            <a:cxnSpLocks/>
          </p:cNvCxnSpPr>
          <p:nvPr/>
        </p:nvCxnSpPr>
        <p:spPr>
          <a:xfrm>
            <a:off x="4190610" y="2904683"/>
            <a:ext cx="1126919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7ACF0241-236A-6A6C-145E-9E8DCADFC9C5}"/>
              </a:ext>
            </a:extLst>
          </p:cNvPr>
          <p:cNvSpPr txBox="1"/>
          <p:nvPr/>
        </p:nvSpPr>
        <p:spPr>
          <a:xfrm>
            <a:off x="4727956" y="2793013"/>
            <a:ext cx="80523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IN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AB912B4-6181-EC52-8AE3-235045B3FF9E}"/>
              </a:ext>
            </a:extLst>
          </p:cNvPr>
          <p:cNvCxnSpPr>
            <a:cxnSpLocks/>
          </p:cNvCxnSpPr>
          <p:nvPr/>
        </p:nvCxnSpPr>
        <p:spPr>
          <a:xfrm flipH="1" flipV="1">
            <a:off x="4182650" y="2855834"/>
            <a:ext cx="8073" cy="25498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81C190BC-ED7A-C32C-40AC-3FF9B9144E96}"/>
              </a:ext>
            </a:extLst>
          </p:cNvPr>
          <p:cNvCxnSpPr>
            <a:cxnSpLocks/>
          </p:cNvCxnSpPr>
          <p:nvPr/>
        </p:nvCxnSpPr>
        <p:spPr>
          <a:xfrm flipH="1" flipV="1">
            <a:off x="5314560" y="2830240"/>
            <a:ext cx="8073" cy="259641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 Box 139">
            <a:extLst>
              <a:ext uri="{FF2B5EF4-FFF2-40B4-BE49-F238E27FC236}">
                <a16:creationId xmlns:a16="http://schemas.microsoft.com/office/drawing/2014/main" id="{63FDC3D7-E884-F348-A6A8-58F0B33ED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1035" y="3014807"/>
            <a:ext cx="577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7" name="Text Box 141">
            <a:extLst>
              <a:ext uri="{FF2B5EF4-FFF2-40B4-BE49-F238E27FC236}">
                <a16:creationId xmlns:a16="http://schemas.microsoft.com/office/drawing/2014/main" id="{E933EDAF-4A73-251A-EA9E-7DA37575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7190" y="2990755"/>
            <a:ext cx="15557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8" name="Text Box 161">
            <a:extLst>
              <a:ext uri="{FF2B5EF4-FFF2-40B4-BE49-F238E27FC236}">
                <a16:creationId xmlns:a16="http://schemas.microsoft.com/office/drawing/2014/main" id="{61AAB15A-5849-B32E-A994-204BA042E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6279" y="2856536"/>
            <a:ext cx="1508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3" name="Line 160">
            <a:extLst>
              <a:ext uri="{FF2B5EF4-FFF2-40B4-BE49-F238E27FC236}">
                <a16:creationId xmlns:a16="http://schemas.microsoft.com/office/drawing/2014/main" id="{E4D94FA1-C217-8A55-C2E5-C37EAE4E7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185" y="2867170"/>
            <a:ext cx="1104900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24" name="Group 156">
            <a:extLst>
              <a:ext uri="{FF2B5EF4-FFF2-40B4-BE49-F238E27FC236}">
                <a16:creationId xmlns:a16="http://schemas.microsoft.com/office/drawing/2014/main" id="{A71E9FCE-B11D-751E-F96F-ED274FE738EE}"/>
              </a:ext>
            </a:extLst>
          </p:cNvPr>
          <p:cNvGrpSpPr>
            <a:grpSpLocks/>
          </p:cNvGrpSpPr>
          <p:nvPr/>
        </p:nvGrpSpPr>
        <p:grpSpPr bwMode="auto">
          <a:xfrm>
            <a:off x="6981760" y="2284557"/>
            <a:ext cx="819150" cy="1165225"/>
            <a:chOff x="8825" y="9144"/>
            <a:chExt cx="1051" cy="1493"/>
          </a:xfrm>
        </p:grpSpPr>
        <p:sp>
          <p:nvSpPr>
            <p:cNvPr id="225" name="Arc 159">
              <a:extLst>
                <a:ext uri="{FF2B5EF4-FFF2-40B4-BE49-F238E27FC236}">
                  <a16:creationId xmlns:a16="http://schemas.microsoft.com/office/drawing/2014/main" id="{B3A493DE-28A5-C2A2-D510-32A49CDC60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825" y="9144"/>
              <a:ext cx="1047" cy="1493"/>
            </a:xfrm>
            <a:custGeom>
              <a:avLst/>
              <a:gdLst>
                <a:gd name="G0" fmla="+- 0 0 0"/>
                <a:gd name="G1" fmla="+- 15307 0 0"/>
                <a:gd name="G2" fmla="+- 21600 0 0"/>
                <a:gd name="T0" fmla="*/ 15240 w 21600"/>
                <a:gd name="T1" fmla="*/ 0 h 30806"/>
                <a:gd name="T2" fmla="*/ 15045 w 21600"/>
                <a:gd name="T3" fmla="*/ 30806 h 30806"/>
                <a:gd name="T4" fmla="*/ 0 w 21600"/>
                <a:gd name="T5" fmla="*/ 15307 h 30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806" fill="none" extrusionOk="0">
                  <a:moveTo>
                    <a:pt x="15239" y="0"/>
                  </a:moveTo>
                  <a:cubicBezTo>
                    <a:pt x="19311" y="4053"/>
                    <a:pt x="21600" y="9561"/>
                    <a:pt x="21600" y="15307"/>
                  </a:cubicBezTo>
                  <a:cubicBezTo>
                    <a:pt x="21600" y="21147"/>
                    <a:pt x="19235" y="26738"/>
                    <a:pt x="15044" y="30805"/>
                  </a:cubicBezTo>
                </a:path>
                <a:path w="21600" h="30806" stroke="0" extrusionOk="0">
                  <a:moveTo>
                    <a:pt x="15239" y="0"/>
                  </a:moveTo>
                  <a:cubicBezTo>
                    <a:pt x="19311" y="4053"/>
                    <a:pt x="21600" y="9561"/>
                    <a:pt x="21600" y="15307"/>
                  </a:cubicBezTo>
                  <a:cubicBezTo>
                    <a:pt x="21600" y="21147"/>
                    <a:pt x="19235" y="26738"/>
                    <a:pt x="15044" y="30805"/>
                  </a:cubicBezTo>
                  <a:lnTo>
                    <a:pt x="0" y="15307"/>
                  </a:lnTo>
                  <a:close/>
                </a:path>
              </a:pathLst>
            </a:custGeom>
            <a:noFill/>
            <a:ln w="254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6" name="Line 158">
              <a:extLst>
                <a:ext uri="{FF2B5EF4-FFF2-40B4-BE49-F238E27FC236}">
                  <a16:creationId xmlns:a16="http://schemas.microsoft.com/office/drawing/2014/main" id="{496DD361-645F-6FBC-61D9-BEC62F22DD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144" y="9150"/>
              <a:ext cx="732" cy="732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7" name="Line 157">
              <a:extLst>
                <a:ext uri="{FF2B5EF4-FFF2-40B4-BE49-F238E27FC236}">
                  <a16:creationId xmlns:a16="http://schemas.microsoft.com/office/drawing/2014/main" id="{6C22FE6C-F78A-7ACB-29FB-4AA973D02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44" y="9894"/>
              <a:ext cx="732" cy="732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41" name="Arc 142">
            <a:extLst>
              <a:ext uri="{FF2B5EF4-FFF2-40B4-BE49-F238E27FC236}">
                <a16:creationId xmlns:a16="http://schemas.microsoft.com/office/drawing/2014/main" id="{303DC856-1D7C-6DAB-BDDE-A40E9D223A39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7608823" y="2724295"/>
            <a:ext cx="212725" cy="280987"/>
          </a:xfrm>
          <a:custGeom>
            <a:avLst/>
            <a:gdLst>
              <a:gd name="G0" fmla="+- 0 0 0"/>
              <a:gd name="G1" fmla="+- 14202 0 0"/>
              <a:gd name="G2" fmla="+- 21600 0 0"/>
              <a:gd name="T0" fmla="*/ 16274 w 21600"/>
              <a:gd name="T1" fmla="*/ 0 h 28667"/>
              <a:gd name="T2" fmla="*/ 16041 w 21600"/>
              <a:gd name="T3" fmla="*/ 28667 h 28667"/>
              <a:gd name="T4" fmla="*/ 0 w 21600"/>
              <a:gd name="T5" fmla="*/ 14202 h 28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8667" fill="none" extrusionOk="0">
                <a:moveTo>
                  <a:pt x="16274" y="-1"/>
                </a:moveTo>
                <a:cubicBezTo>
                  <a:pt x="19708" y="3934"/>
                  <a:pt x="21600" y="8979"/>
                  <a:pt x="21600" y="14202"/>
                </a:cubicBezTo>
                <a:cubicBezTo>
                  <a:pt x="21600" y="19545"/>
                  <a:pt x="19619" y="24698"/>
                  <a:pt x="16041" y="28667"/>
                </a:cubicBezTo>
              </a:path>
              <a:path w="21600" h="28667" stroke="0" extrusionOk="0">
                <a:moveTo>
                  <a:pt x="16274" y="-1"/>
                </a:moveTo>
                <a:cubicBezTo>
                  <a:pt x="19708" y="3934"/>
                  <a:pt x="21600" y="8979"/>
                  <a:pt x="21600" y="14202"/>
                </a:cubicBezTo>
                <a:cubicBezTo>
                  <a:pt x="21600" y="19545"/>
                  <a:pt x="19619" y="24698"/>
                  <a:pt x="16041" y="28667"/>
                </a:cubicBezTo>
                <a:lnTo>
                  <a:pt x="0" y="14202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Text Box 58">
            <a:extLst>
              <a:ext uri="{FF2B5EF4-FFF2-40B4-BE49-F238E27FC236}">
                <a16:creationId xmlns:a16="http://schemas.microsoft.com/office/drawing/2014/main" id="{82F90343-60E4-C792-5487-05A2C2017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363" y="2560553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Text Box 58">
            <a:extLst>
              <a:ext uri="{FF2B5EF4-FFF2-40B4-BE49-F238E27FC236}">
                <a16:creationId xmlns:a16="http://schemas.microsoft.com/office/drawing/2014/main" id="{C2477A2A-44B2-9830-9004-2E56ECFFD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0645" y="2560553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Text Box 100">
            <a:extLst>
              <a:ext uri="{FF2B5EF4-FFF2-40B4-BE49-F238E27FC236}">
                <a16:creationId xmlns:a16="http://schemas.microsoft.com/office/drawing/2014/main" id="{DF00ABC9-6B5E-4ED6-A9BE-F9765DEFF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0959" y="228254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5" name="Text Box 99">
            <a:extLst>
              <a:ext uri="{FF2B5EF4-FFF2-40B4-BE49-F238E27FC236}">
                <a16:creationId xmlns:a16="http://schemas.microsoft.com/office/drawing/2014/main" id="{67D52C75-E1AD-E839-AAB2-17B386A5C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5805" y="2363932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6" name="Text Box 98">
            <a:extLst>
              <a:ext uri="{FF2B5EF4-FFF2-40B4-BE49-F238E27FC236}">
                <a16:creationId xmlns:a16="http://schemas.microsoft.com/office/drawing/2014/main" id="{7B9C508F-4280-30C5-DA9B-90A8C81FC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674" y="3050382"/>
            <a:ext cx="11271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7" name="Text Box 97">
            <a:extLst>
              <a:ext uri="{FF2B5EF4-FFF2-40B4-BE49-F238E27FC236}">
                <a16:creationId xmlns:a16="http://schemas.microsoft.com/office/drawing/2014/main" id="{531BEBA2-07D1-E8A7-FDBA-A24101F88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4962" y="3166269"/>
            <a:ext cx="112712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8" name="Text Box 99">
            <a:extLst>
              <a:ext uri="{FF2B5EF4-FFF2-40B4-BE49-F238E27FC236}">
                <a16:creationId xmlns:a16="http://schemas.microsoft.com/office/drawing/2014/main" id="{E8BD1D8A-15AC-384C-682C-2D207D092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9655" y="244657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9" name="Text Box 99">
            <a:extLst>
              <a:ext uri="{FF2B5EF4-FFF2-40B4-BE49-F238E27FC236}">
                <a16:creationId xmlns:a16="http://schemas.microsoft.com/office/drawing/2014/main" id="{360A3443-1609-47CE-9005-3991700BB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8531" y="2529211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0" name="Text Box 99">
            <a:extLst>
              <a:ext uri="{FF2B5EF4-FFF2-40B4-BE49-F238E27FC236}">
                <a16:creationId xmlns:a16="http://schemas.microsoft.com/office/drawing/2014/main" id="{3E27AEE0-CE82-5B58-A720-3B3399B1E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0627" y="2607557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1" name="Text Box 99">
            <a:extLst>
              <a:ext uri="{FF2B5EF4-FFF2-40B4-BE49-F238E27FC236}">
                <a16:creationId xmlns:a16="http://schemas.microsoft.com/office/drawing/2014/main" id="{65AF8297-88DD-6D25-88D2-FD483D97E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6675" y="268603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2" name="Text Box 99">
            <a:extLst>
              <a:ext uri="{FF2B5EF4-FFF2-40B4-BE49-F238E27FC236}">
                <a16:creationId xmlns:a16="http://schemas.microsoft.com/office/drawing/2014/main" id="{A9D07032-BDD1-C391-7A3C-7D2B0F13A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8089" y="276299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3" name="Text Box 99">
            <a:extLst>
              <a:ext uri="{FF2B5EF4-FFF2-40B4-BE49-F238E27FC236}">
                <a16:creationId xmlns:a16="http://schemas.microsoft.com/office/drawing/2014/main" id="{15182243-36ED-B876-DE9A-E28EBF701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62" y="2851183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4" name="Text Box 99">
            <a:extLst>
              <a:ext uri="{FF2B5EF4-FFF2-40B4-BE49-F238E27FC236}">
                <a16:creationId xmlns:a16="http://schemas.microsoft.com/office/drawing/2014/main" id="{56299F1C-6F63-F831-40FB-BA8DC428D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4188" y="2937042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5" name="Text Box 99">
            <a:extLst>
              <a:ext uri="{FF2B5EF4-FFF2-40B4-BE49-F238E27FC236}">
                <a16:creationId xmlns:a16="http://schemas.microsoft.com/office/drawing/2014/main" id="{00E52B37-4713-DC6E-E787-8BFA87B59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872" y="3030414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" name="Text Box 99">
            <a:extLst>
              <a:ext uri="{FF2B5EF4-FFF2-40B4-BE49-F238E27FC236}">
                <a16:creationId xmlns:a16="http://schemas.microsoft.com/office/drawing/2014/main" id="{9AD319B3-3A43-58EA-1895-2E386B6C2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435" y="3118420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7" name="Text Box 99">
            <a:extLst>
              <a:ext uri="{FF2B5EF4-FFF2-40B4-BE49-F238E27FC236}">
                <a16:creationId xmlns:a16="http://schemas.microsoft.com/office/drawing/2014/main" id="{6DD7251A-BF65-99E4-8441-8A729475C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779" y="3193546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8" name="Text Box 99">
            <a:extLst>
              <a:ext uri="{FF2B5EF4-FFF2-40B4-BE49-F238E27FC236}">
                <a16:creationId xmlns:a16="http://schemas.microsoft.com/office/drawing/2014/main" id="{DDDD6C6B-5185-5294-839B-859E73536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7269" y="3256868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9" name="Text Box 99">
            <a:extLst>
              <a:ext uri="{FF2B5EF4-FFF2-40B4-BE49-F238E27FC236}">
                <a16:creationId xmlns:a16="http://schemas.microsoft.com/office/drawing/2014/main" id="{35DB83D3-FBE4-3F1E-9E31-F315F063E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18" y="3313749"/>
            <a:ext cx="11271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0" name="Text Box 58">
            <a:extLst>
              <a:ext uri="{FF2B5EF4-FFF2-40B4-BE49-F238E27FC236}">
                <a16:creationId xmlns:a16="http://schemas.microsoft.com/office/drawing/2014/main" id="{BBBEE2B0-665A-1A6E-E8E7-6ACF9E266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833" y="266358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en-US" alt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6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8A8F9-1348-2DE9-56D8-FF69936FF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A90541-2C13-C597-6E54-11A9BF004F70}"/>
              </a:ext>
            </a:extLst>
          </p:cNvPr>
          <p:cNvSpPr/>
          <p:nvPr/>
        </p:nvSpPr>
        <p:spPr>
          <a:xfrm>
            <a:off x="999400" y="1276176"/>
            <a:ext cx="92529" cy="241118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Box 100">
            <a:extLst>
              <a:ext uri="{FF2B5EF4-FFF2-40B4-BE49-F238E27FC236}">
                <a16:creationId xmlns:a16="http://schemas.microsoft.com/office/drawing/2014/main" id="{E5D36A62-806D-FF13-A13A-69155D06F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329" y="1258128"/>
            <a:ext cx="115632" cy="170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58">
            <a:extLst>
              <a:ext uri="{FF2B5EF4-FFF2-40B4-BE49-F238E27FC236}">
                <a16:creationId xmlns:a16="http://schemas.microsoft.com/office/drawing/2014/main" id="{A1C95F80-3EA9-825D-6DFD-171F89A60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9912" y="2612046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24B5B99D-63B5-3225-0C75-D2E2F46C8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038" y="2788100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550678-2133-A1D0-E477-E526806AB8CA}"/>
              </a:ext>
            </a:extLst>
          </p:cNvPr>
          <p:cNvCxnSpPr>
            <a:cxnSpLocks/>
            <a:endCxn id="3" idx="0"/>
          </p:cNvCxnSpPr>
          <p:nvPr/>
        </p:nvCxnSpPr>
        <p:spPr>
          <a:xfrm flipH="1" flipV="1">
            <a:off x="1046145" y="1258128"/>
            <a:ext cx="1221862" cy="1550144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B585CD-2313-F34F-F9EC-E6A04C91CE70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1038050" y="2826040"/>
            <a:ext cx="1214498" cy="85114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F7BCF22-9AE8-8437-497F-B2503EA4C09F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1091929" y="2810325"/>
            <a:ext cx="115410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Arc 126">
            <a:extLst>
              <a:ext uri="{FF2B5EF4-FFF2-40B4-BE49-F238E27FC236}">
                <a16:creationId xmlns:a16="http://schemas.microsoft.com/office/drawing/2014/main" id="{EDDA5604-14F7-CCFE-C0A1-D543549C17DF}"/>
              </a:ext>
            </a:extLst>
          </p:cNvPr>
          <p:cNvSpPr/>
          <p:nvPr/>
        </p:nvSpPr>
        <p:spPr>
          <a:xfrm>
            <a:off x="2006988" y="2563368"/>
            <a:ext cx="504994" cy="504994"/>
          </a:xfrm>
          <a:prstGeom prst="arc">
            <a:avLst>
              <a:gd name="adj1" fmla="val 10883541"/>
              <a:gd name="adj2" fmla="val 140031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Arc 127">
            <a:extLst>
              <a:ext uri="{FF2B5EF4-FFF2-40B4-BE49-F238E27FC236}">
                <a16:creationId xmlns:a16="http://schemas.microsoft.com/office/drawing/2014/main" id="{AF68CC29-D25F-4F5A-EFDD-691A36E0DCCD}"/>
              </a:ext>
            </a:extLst>
          </p:cNvPr>
          <p:cNvSpPr/>
          <p:nvPr/>
        </p:nvSpPr>
        <p:spPr>
          <a:xfrm>
            <a:off x="1968168" y="2507584"/>
            <a:ext cx="600190" cy="601376"/>
          </a:xfrm>
          <a:prstGeom prst="arc">
            <a:avLst>
              <a:gd name="adj1" fmla="val 8635105"/>
              <a:gd name="adj2" fmla="val 1078424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0F70BB53-ABF7-3F94-F4E7-BB1BABA059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91986"/>
              </p:ext>
            </p:extLst>
          </p:nvPr>
        </p:nvGraphicFramePr>
        <p:xfrm>
          <a:off x="1831787" y="2614158"/>
          <a:ext cx="184150" cy="16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86" imgH="168946" progId="Equation.DSMT4">
                  <p:embed/>
                </p:oleObj>
              </mc:Choice>
              <mc:Fallback>
                <p:oleObj name="Equation" r:id="rId2" imgW="184186" imgH="16894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31787" y="2614158"/>
                        <a:ext cx="184150" cy="16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50">
            <a:extLst>
              <a:ext uri="{FF2B5EF4-FFF2-40B4-BE49-F238E27FC236}">
                <a16:creationId xmlns:a16="http://schemas.microsoft.com/office/drawing/2014/main" id="{FA3332CC-3BB5-C967-FE18-37707096C8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32518"/>
              </p:ext>
            </p:extLst>
          </p:nvPr>
        </p:nvGraphicFramePr>
        <p:xfrm>
          <a:off x="1816100" y="2844800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203040" progId="Equation.DSMT4">
                  <p:embed/>
                </p:oleObj>
              </mc:Choice>
              <mc:Fallback>
                <p:oleObj name="Equation" r:id="rId4" imgW="152280" imgH="203040" progId="Equation.DSMT4">
                  <p:embed/>
                  <p:pic>
                    <p:nvPicPr>
                      <p:cNvPr id="129" name="Object 128">
                        <a:extLst>
                          <a:ext uri="{FF2B5EF4-FFF2-40B4-BE49-F238E27FC236}">
                            <a16:creationId xmlns:a16="http://schemas.microsoft.com/office/drawing/2014/main" id="{0F70BB53-ABF7-3F94-F4E7-BB1BABA059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6100" y="2844800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51">
            <a:extLst>
              <a:ext uri="{FF2B5EF4-FFF2-40B4-BE49-F238E27FC236}">
                <a16:creationId xmlns:a16="http://schemas.microsoft.com/office/drawing/2014/main" id="{8576CD9B-A9C6-3C7F-F9C5-19020487C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512007"/>
              </p:ext>
            </p:extLst>
          </p:nvPr>
        </p:nvGraphicFramePr>
        <p:xfrm>
          <a:off x="814388" y="2028825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177480" progId="Equation.DSMT4">
                  <p:embed/>
                </p:oleObj>
              </mc:Choice>
              <mc:Fallback>
                <p:oleObj name="Equation" r:id="rId6" imgW="139680" imgH="177480" progId="Equation.DSMT4">
                  <p:embed/>
                  <p:pic>
                    <p:nvPicPr>
                      <p:cNvPr id="129" name="Object 128">
                        <a:extLst>
                          <a:ext uri="{FF2B5EF4-FFF2-40B4-BE49-F238E27FC236}">
                            <a16:creationId xmlns:a16="http://schemas.microsoft.com/office/drawing/2014/main" id="{0F70BB53-ABF7-3F94-F4E7-BB1BABA059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4388" y="2028825"/>
                        <a:ext cx="1397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Rectangle 152">
            <a:extLst>
              <a:ext uri="{FF2B5EF4-FFF2-40B4-BE49-F238E27FC236}">
                <a16:creationId xmlns:a16="http://schemas.microsoft.com/office/drawing/2014/main" id="{CD0A572C-A06E-AA95-0442-9B74AD06994F}"/>
              </a:ext>
            </a:extLst>
          </p:cNvPr>
          <p:cNvSpPr/>
          <p:nvPr/>
        </p:nvSpPr>
        <p:spPr>
          <a:xfrm>
            <a:off x="4404016" y="1276176"/>
            <a:ext cx="92529" cy="241118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Text Box 100">
            <a:extLst>
              <a:ext uri="{FF2B5EF4-FFF2-40B4-BE49-F238E27FC236}">
                <a16:creationId xmlns:a16="http://schemas.microsoft.com/office/drawing/2014/main" id="{FF7A1A10-C8FC-3F08-4E3A-B15C612FA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945" y="1258128"/>
            <a:ext cx="115632" cy="170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 Box 58">
            <a:extLst>
              <a:ext uri="{FF2B5EF4-FFF2-40B4-BE49-F238E27FC236}">
                <a16:creationId xmlns:a16="http://schemas.microsoft.com/office/drawing/2014/main" id="{195ADC97-4C20-F3A7-B8C9-78CF86791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017" y="2587489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F707B15-FA52-5F6C-B224-36198277918E}"/>
              </a:ext>
            </a:extLst>
          </p:cNvPr>
          <p:cNvCxnSpPr>
            <a:cxnSpLocks/>
            <a:endCxn id="154" idx="0"/>
          </p:cNvCxnSpPr>
          <p:nvPr/>
        </p:nvCxnSpPr>
        <p:spPr>
          <a:xfrm flipH="1" flipV="1">
            <a:off x="4450761" y="1258128"/>
            <a:ext cx="1221862" cy="1550144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09A1250-F325-2581-3800-F07F28B5F007}"/>
              </a:ext>
            </a:extLst>
          </p:cNvPr>
          <p:cNvCxnSpPr>
            <a:cxnSpLocks/>
            <a:stCxn id="156" idx="3"/>
          </p:cNvCxnSpPr>
          <p:nvPr/>
        </p:nvCxnSpPr>
        <p:spPr>
          <a:xfrm flipH="1">
            <a:off x="4442666" y="2826040"/>
            <a:ext cx="1214498" cy="85114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3D7054D7-608B-C77B-AEFA-7CD727AD28F3}"/>
              </a:ext>
            </a:extLst>
          </p:cNvPr>
          <p:cNvCxnSpPr>
            <a:cxnSpLocks/>
            <a:stCxn id="156" idx="2"/>
          </p:cNvCxnSpPr>
          <p:nvPr/>
        </p:nvCxnSpPr>
        <p:spPr>
          <a:xfrm flipH="1">
            <a:off x="4279392" y="2810325"/>
            <a:ext cx="1371262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Arc 159">
            <a:extLst>
              <a:ext uri="{FF2B5EF4-FFF2-40B4-BE49-F238E27FC236}">
                <a16:creationId xmlns:a16="http://schemas.microsoft.com/office/drawing/2014/main" id="{5607B2E9-70A2-D50A-6D0A-F834DB743F08}"/>
              </a:ext>
            </a:extLst>
          </p:cNvPr>
          <p:cNvSpPr/>
          <p:nvPr/>
        </p:nvSpPr>
        <p:spPr>
          <a:xfrm>
            <a:off x="5411604" y="2563368"/>
            <a:ext cx="504994" cy="504994"/>
          </a:xfrm>
          <a:prstGeom prst="arc">
            <a:avLst>
              <a:gd name="adj1" fmla="val 10883541"/>
              <a:gd name="adj2" fmla="val 130666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64" name="Object 163">
            <a:extLst>
              <a:ext uri="{FF2B5EF4-FFF2-40B4-BE49-F238E27FC236}">
                <a16:creationId xmlns:a16="http://schemas.microsoft.com/office/drawing/2014/main" id="{180ACEA4-0F86-A664-AAE8-7474B372E6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460336"/>
              </p:ext>
            </p:extLst>
          </p:nvPr>
        </p:nvGraphicFramePr>
        <p:xfrm>
          <a:off x="5235575" y="2597150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151" name="Object 150">
                        <a:extLst>
                          <a:ext uri="{FF2B5EF4-FFF2-40B4-BE49-F238E27FC236}">
                            <a16:creationId xmlns:a16="http://schemas.microsoft.com/office/drawing/2014/main" id="{FA3332CC-3BB5-C967-FE18-37707096C8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35575" y="2597150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" name="Object 164">
            <a:extLst>
              <a:ext uri="{FF2B5EF4-FFF2-40B4-BE49-F238E27FC236}">
                <a16:creationId xmlns:a16="http://schemas.microsoft.com/office/drawing/2014/main" id="{0A17E4D2-34B5-76A6-B66A-FC5C937A44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610978"/>
              </p:ext>
            </p:extLst>
          </p:nvPr>
        </p:nvGraphicFramePr>
        <p:xfrm>
          <a:off x="4219004" y="1410081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177480" progId="Equation.DSMT4">
                  <p:embed/>
                </p:oleObj>
              </mc:Choice>
              <mc:Fallback>
                <p:oleObj name="Equation" r:id="rId6" imgW="139680" imgH="177480" progId="Equation.DSMT4">
                  <p:embed/>
                  <p:pic>
                    <p:nvPicPr>
                      <p:cNvPr id="152" name="Object 151">
                        <a:extLst>
                          <a:ext uri="{FF2B5EF4-FFF2-40B4-BE49-F238E27FC236}">
                            <a16:creationId xmlns:a16="http://schemas.microsoft.com/office/drawing/2014/main" id="{8576CD9B-A9C6-3C7F-F9C5-19020487CF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19004" y="1410081"/>
                        <a:ext cx="1397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" name="Line 26">
            <a:extLst>
              <a:ext uri="{FF2B5EF4-FFF2-40B4-BE49-F238E27FC236}">
                <a16:creationId xmlns:a16="http://schemas.microsoft.com/office/drawing/2014/main" id="{419A85E3-010D-CD7C-F159-2EC27D668A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5981" y="1972056"/>
            <a:ext cx="1258" cy="83576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Line 26">
            <a:extLst>
              <a:ext uri="{FF2B5EF4-FFF2-40B4-BE49-F238E27FC236}">
                <a16:creationId xmlns:a16="http://schemas.microsoft.com/office/drawing/2014/main" id="{987A3C44-5747-E284-CEA6-7485C53D5A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5981" y="1817398"/>
            <a:ext cx="0" cy="15363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9" name="Object 168">
            <a:extLst>
              <a:ext uri="{FF2B5EF4-FFF2-40B4-BE49-F238E27FC236}">
                <a16:creationId xmlns:a16="http://schemas.microsoft.com/office/drawing/2014/main" id="{A7DBBFE8-E953-D8A7-6592-36F67157A6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297090"/>
              </p:ext>
            </p:extLst>
          </p:nvPr>
        </p:nvGraphicFramePr>
        <p:xfrm>
          <a:off x="4102288" y="2319338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165" name="Object 164">
                        <a:extLst>
                          <a:ext uri="{FF2B5EF4-FFF2-40B4-BE49-F238E27FC236}">
                            <a16:creationId xmlns:a16="http://schemas.microsoft.com/office/drawing/2014/main" id="{0A17E4D2-34B5-76A6-B66A-FC5C937A44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02288" y="2319338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" name="Object 192">
            <a:extLst>
              <a:ext uri="{FF2B5EF4-FFF2-40B4-BE49-F238E27FC236}">
                <a16:creationId xmlns:a16="http://schemas.microsoft.com/office/drawing/2014/main" id="{F0ADD8B4-CF2D-03D8-7D27-13F1662E70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795301"/>
              </p:ext>
            </p:extLst>
          </p:nvPr>
        </p:nvGraphicFramePr>
        <p:xfrm>
          <a:off x="4103142" y="1816340"/>
          <a:ext cx="190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0440" imgH="177480" progId="Equation.DSMT4">
                  <p:embed/>
                </p:oleObj>
              </mc:Choice>
              <mc:Fallback>
                <p:oleObj name="Equation" r:id="rId12" imgW="190440" imgH="177480" progId="Equation.DSMT4">
                  <p:embed/>
                  <p:pic>
                    <p:nvPicPr>
                      <p:cNvPr id="169" name="Object 168">
                        <a:extLst>
                          <a:ext uri="{FF2B5EF4-FFF2-40B4-BE49-F238E27FC236}">
                            <a16:creationId xmlns:a16="http://schemas.microsoft.com/office/drawing/2014/main" id="{A7DBBFE8-E953-D8A7-6592-36F67157A6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03142" y="1816340"/>
                        <a:ext cx="190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8E825462-53C5-E61D-DC8D-976B59E7B829}"/>
              </a:ext>
            </a:extLst>
          </p:cNvPr>
          <p:cNvCxnSpPr>
            <a:cxnSpLocks/>
          </p:cNvCxnSpPr>
          <p:nvPr/>
        </p:nvCxnSpPr>
        <p:spPr>
          <a:xfrm flipH="1">
            <a:off x="4242242" y="1983289"/>
            <a:ext cx="26633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037787D-F4BF-4AFA-A36A-9ADABF949D42}"/>
              </a:ext>
            </a:extLst>
          </p:cNvPr>
          <p:cNvCxnSpPr>
            <a:cxnSpLocks/>
          </p:cNvCxnSpPr>
          <p:nvPr/>
        </p:nvCxnSpPr>
        <p:spPr>
          <a:xfrm flipH="1">
            <a:off x="4263578" y="1816340"/>
            <a:ext cx="24499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7" name="Object 196">
            <a:extLst>
              <a:ext uri="{FF2B5EF4-FFF2-40B4-BE49-F238E27FC236}">
                <a16:creationId xmlns:a16="http://schemas.microsoft.com/office/drawing/2014/main" id="{B640FD2B-3E44-D8F9-9E71-4FC7FA7843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01187"/>
              </p:ext>
            </p:extLst>
          </p:nvPr>
        </p:nvGraphicFramePr>
        <p:xfrm>
          <a:off x="4579230" y="1793228"/>
          <a:ext cx="279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360" imgH="177480" progId="Equation.DSMT4">
                  <p:embed/>
                </p:oleObj>
              </mc:Choice>
              <mc:Fallback>
                <p:oleObj name="Equation" r:id="rId14" imgW="279360" imgH="177480" progId="Equation.DSMT4">
                  <p:embed/>
                  <p:pic>
                    <p:nvPicPr>
                      <p:cNvPr id="165" name="Object 164">
                        <a:extLst>
                          <a:ext uri="{FF2B5EF4-FFF2-40B4-BE49-F238E27FC236}">
                            <a16:creationId xmlns:a16="http://schemas.microsoft.com/office/drawing/2014/main" id="{0A17E4D2-34B5-76A6-B66A-FC5C937A44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79230" y="1793228"/>
                        <a:ext cx="279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8F868FB3-BF84-2EBE-0A66-50D70AD25B74}"/>
              </a:ext>
            </a:extLst>
          </p:cNvPr>
          <p:cNvCxnSpPr>
            <a:cxnSpLocks/>
            <a:stCxn id="156" idx="3"/>
          </p:cNvCxnSpPr>
          <p:nvPr/>
        </p:nvCxnSpPr>
        <p:spPr>
          <a:xfrm flipH="1" flipV="1">
            <a:off x="4454272" y="1905240"/>
            <a:ext cx="1202892" cy="92080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Line 5">
            <a:extLst>
              <a:ext uri="{FF2B5EF4-FFF2-40B4-BE49-F238E27FC236}">
                <a16:creationId xmlns:a16="http://schemas.microsoft.com/office/drawing/2014/main" id="{C8679254-E2CB-BE48-83CD-BF0667E6F4DE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658142" y="2807821"/>
            <a:ext cx="279288" cy="20078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Line 5">
            <a:extLst>
              <a:ext uri="{FF2B5EF4-FFF2-40B4-BE49-F238E27FC236}">
                <a16:creationId xmlns:a16="http://schemas.microsoft.com/office/drawing/2014/main" id="{90917830-547A-92BA-3D11-E9C7247D7CD7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672622" y="2813291"/>
            <a:ext cx="264807" cy="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Line 5">
            <a:extLst>
              <a:ext uri="{FF2B5EF4-FFF2-40B4-BE49-F238E27FC236}">
                <a16:creationId xmlns:a16="http://schemas.microsoft.com/office/drawing/2014/main" id="{9D03C2F4-4CB2-CECC-9EC7-9BEDF23C8203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670688" y="2825623"/>
            <a:ext cx="1934" cy="20078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Oval 11">
            <a:extLst>
              <a:ext uri="{FF2B5EF4-FFF2-40B4-BE49-F238E27FC236}">
                <a16:creationId xmlns:a16="http://schemas.microsoft.com/office/drawing/2014/main" id="{EAB51F7E-C57E-E46F-E5EF-A8799EB98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0654" y="2788100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1" name="Object 210">
            <a:extLst>
              <a:ext uri="{FF2B5EF4-FFF2-40B4-BE49-F238E27FC236}">
                <a16:creationId xmlns:a16="http://schemas.microsoft.com/office/drawing/2014/main" id="{CE16EC92-921A-C7B5-01F2-8D9970E0FD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50429"/>
              </p:ext>
            </p:extLst>
          </p:nvPr>
        </p:nvGraphicFramePr>
        <p:xfrm>
          <a:off x="5945118" y="2908306"/>
          <a:ext cx="228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8600" imgH="215640" progId="Equation.DSMT4">
                  <p:embed/>
                </p:oleObj>
              </mc:Choice>
              <mc:Fallback>
                <p:oleObj name="Equation" r:id="rId16" imgW="228600" imgH="215640" progId="Equation.DSMT4">
                  <p:embed/>
                  <p:pic>
                    <p:nvPicPr>
                      <p:cNvPr id="164" name="Object 163">
                        <a:extLst>
                          <a:ext uri="{FF2B5EF4-FFF2-40B4-BE49-F238E27FC236}">
                            <a16:creationId xmlns:a16="http://schemas.microsoft.com/office/drawing/2014/main" id="{180ACEA4-0F86-A664-AAE8-7474B372E6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45118" y="2908306"/>
                        <a:ext cx="2286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" name="Object 211">
            <a:extLst>
              <a:ext uri="{FF2B5EF4-FFF2-40B4-BE49-F238E27FC236}">
                <a16:creationId xmlns:a16="http://schemas.microsoft.com/office/drawing/2014/main" id="{05BC2594-971B-67E3-8230-6AC46D3E1D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845926"/>
              </p:ext>
            </p:extLst>
          </p:nvPr>
        </p:nvGraphicFramePr>
        <p:xfrm>
          <a:off x="5889575" y="2647468"/>
          <a:ext cx="546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45760" imgH="177480" progId="Equation.DSMT4">
                  <p:embed/>
                </p:oleObj>
              </mc:Choice>
              <mc:Fallback>
                <p:oleObj name="Equation" r:id="rId18" imgW="545760" imgH="177480" progId="Equation.DSMT4">
                  <p:embed/>
                  <p:pic>
                    <p:nvPicPr>
                      <p:cNvPr id="211" name="Object 210">
                        <a:extLst>
                          <a:ext uri="{FF2B5EF4-FFF2-40B4-BE49-F238E27FC236}">
                            <a16:creationId xmlns:a16="http://schemas.microsoft.com/office/drawing/2014/main" id="{CE16EC92-921A-C7B5-01F2-8D9970E0FD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889575" y="2647468"/>
                        <a:ext cx="546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" name="Object 212">
            <a:extLst>
              <a:ext uri="{FF2B5EF4-FFF2-40B4-BE49-F238E27FC236}">
                <a16:creationId xmlns:a16="http://schemas.microsoft.com/office/drawing/2014/main" id="{BFF3092E-0A0F-988B-8C3B-7D18294ED1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267197"/>
              </p:ext>
            </p:extLst>
          </p:nvPr>
        </p:nvGraphicFramePr>
        <p:xfrm>
          <a:off x="5368925" y="3057525"/>
          <a:ext cx="533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33160" imgH="177480" progId="Equation.DSMT4">
                  <p:embed/>
                </p:oleObj>
              </mc:Choice>
              <mc:Fallback>
                <p:oleObj name="Equation" r:id="rId20" imgW="533160" imgH="177480" progId="Equation.DSMT4">
                  <p:embed/>
                  <p:pic>
                    <p:nvPicPr>
                      <p:cNvPr id="212" name="Object 211">
                        <a:extLst>
                          <a:ext uri="{FF2B5EF4-FFF2-40B4-BE49-F238E27FC236}">
                            <a16:creationId xmlns:a16="http://schemas.microsoft.com/office/drawing/2014/main" id="{05BC2594-971B-67E3-8230-6AC46D3E1D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368925" y="3057525"/>
                        <a:ext cx="533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" name="Object 218">
            <a:extLst>
              <a:ext uri="{FF2B5EF4-FFF2-40B4-BE49-F238E27FC236}">
                <a16:creationId xmlns:a16="http://schemas.microsoft.com/office/drawing/2014/main" id="{71E8DDA2-D851-D46D-4F6E-0796CB5D5D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377878"/>
              </p:ext>
            </p:extLst>
          </p:nvPr>
        </p:nvGraphicFramePr>
        <p:xfrm>
          <a:off x="1422400" y="2635250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6720" imgH="139680" progId="Equation.DSMT4">
                  <p:embed/>
                </p:oleObj>
              </mc:Choice>
              <mc:Fallback>
                <p:oleObj name="Equation" r:id="rId22" imgW="126720" imgH="139680" progId="Equation.DSMT4">
                  <p:embed/>
                  <p:pic>
                    <p:nvPicPr>
                      <p:cNvPr id="152" name="Object 151">
                        <a:extLst>
                          <a:ext uri="{FF2B5EF4-FFF2-40B4-BE49-F238E27FC236}">
                            <a16:creationId xmlns:a16="http://schemas.microsoft.com/office/drawing/2014/main" id="{8576CD9B-A9C6-3C7F-F9C5-19020487CF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422400" y="2635250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3D89B43-8BC5-07F6-26FD-A92D4C21EBAE}"/>
              </a:ext>
            </a:extLst>
          </p:cNvPr>
          <p:cNvGrpSpPr/>
          <p:nvPr/>
        </p:nvGrpSpPr>
        <p:grpSpPr>
          <a:xfrm>
            <a:off x="5473679" y="1290316"/>
            <a:ext cx="853978" cy="860453"/>
            <a:chOff x="5473679" y="1290316"/>
            <a:chExt cx="853978" cy="860453"/>
          </a:xfrm>
        </p:grpSpPr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9C823EB4-525B-EF9D-284B-E871D0E585E0}"/>
                </a:ext>
              </a:extLst>
            </p:cNvPr>
            <p:cNvCxnSpPr/>
            <p:nvPr/>
          </p:nvCxnSpPr>
          <p:spPr>
            <a:xfrm>
              <a:off x="5473679" y="1905240"/>
              <a:ext cx="786169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DEE4637B-4356-EA75-E20A-02247C2622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03671" y="1757685"/>
              <a:ext cx="786169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47966604-47B9-1D03-AD3C-3884169844F4}"/>
                </a:ext>
              </a:extLst>
            </p:cNvPr>
            <p:cNvSpPr txBox="1"/>
            <p:nvPr/>
          </p:nvSpPr>
          <p:spPr>
            <a:xfrm>
              <a:off x="6076507" y="1630141"/>
              <a:ext cx="25115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BF6F7259-D349-767F-156C-4CC4DB2BE0E5}"/>
                </a:ext>
              </a:extLst>
            </p:cNvPr>
            <p:cNvSpPr txBox="1"/>
            <p:nvPr/>
          </p:nvSpPr>
          <p:spPr>
            <a:xfrm>
              <a:off x="5685794" y="1290316"/>
              <a:ext cx="25115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IN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31" name="Object 230">
            <a:extLst>
              <a:ext uri="{FF2B5EF4-FFF2-40B4-BE49-F238E27FC236}">
                <a16:creationId xmlns:a16="http://schemas.microsoft.com/office/drawing/2014/main" id="{138FEC24-CDF7-6D9F-C7EE-9E35B33A08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693798"/>
              </p:ext>
            </p:extLst>
          </p:nvPr>
        </p:nvGraphicFramePr>
        <p:xfrm>
          <a:off x="4811713" y="2301875"/>
          <a:ext cx="1143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14120" imgH="126720" progId="Equation.DSMT4">
                  <p:embed/>
                </p:oleObj>
              </mc:Choice>
              <mc:Fallback>
                <p:oleObj name="Equation" r:id="rId24" imgW="114120" imgH="126720" progId="Equation.DSMT4">
                  <p:embed/>
                  <p:pic>
                    <p:nvPicPr>
                      <p:cNvPr id="219" name="Object 218">
                        <a:extLst>
                          <a:ext uri="{FF2B5EF4-FFF2-40B4-BE49-F238E27FC236}">
                            <a16:creationId xmlns:a16="http://schemas.microsoft.com/office/drawing/2014/main" id="{71E8DDA2-D851-D46D-4F6E-0796CB5D5D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811713" y="2301875"/>
                        <a:ext cx="1143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569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E6702B5-BB85-185A-D3B5-8E30318AE84B}"/>
              </a:ext>
            </a:extLst>
          </p:cNvPr>
          <p:cNvSpPr/>
          <p:nvPr/>
        </p:nvSpPr>
        <p:spPr>
          <a:xfrm>
            <a:off x="2033421" y="2002389"/>
            <a:ext cx="439640" cy="156136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246A51-B91B-24FE-2E29-1BBB9CDECE44}"/>
              </a:ext>
            </a:extLst>
          </p:cNvPr>
          <p:cNvCxnSpPr>
            <a:cxnSpLocks/>
          </p:cNvCxnSpPr>
          <p:nvPr/>
        </p:nvCxnSpPr>
        <p:spPr>
          <a:xfrm flipH="1">
            <a:off x="2253241" y="2783072"/>
            <a:ext cx="115410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B62AEC7-0E3C-3FF9-07E7-02B7787623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058910"/>
              </p:ext>
            </p:extLst>
          </p:nvPr>
        </p:nvGraphicFramePr>
        <p:xfrm>
          <a:off x="2749705" y="2825648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39680" progId="Equation.DSMT4">
                  <p:embed/>
                </p:oleObj>
              </mc:Choice>
              <mc:Fallback>
                <p:oleObj name="Equation" r:id="rId2" imgW="126720" imgH="139680" progId="Equation.DSMT4">
                  <p:embed/>
                  <p:pic>
                    <p:nvPicPr>
                      <p:cNvPr id="219" name="Object 218">
                        <a:extLst>
                          <a:ext uri="{FF2B5EF4-FFF2-40B4-BE49-F238E27FC236}">
                            <a16:creationId xmlns:a16="http://schemas.microsoft.com/office/drawing/2014/main" id="{71E8DDA2-D851-D46D-4F6E-0796CB5D5D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49705" y="2825648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79F229-EF75-2AEB-0509-6C304A573E8A}"/>
              </a:ext>
            </a:extLst>
          </p:cNvPr>
          <p:cNvCxnSpPr>
            <a:cxnSpLocks/>
          </p:cNvCxnSpPr>
          <p:nvPr/>
        </p:nvCxnSpPr>
        <p:spPr>
          <a:xfrm flipH="1">
            <a:off x="1838580" y="2783072"/>
            <a:ext cx="194841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58">
            <a:extLst>
              <a:ext uri="{FF2B5EF4-FFF2-40B4-BE49-F238E27FC236}">
                <a16:creationId xmlns:a16="http://schemas.microsoft.com/office/drawing/2014/main" id="{AC18576D-6B97-4808-37E5-FAF7BA69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350" y="2586222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5B37C02E-AA3F-EFD3-6D1B-40C9F3665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476" y="2762276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ine 26">
            <a:extLst>
              <a:ext uri="{FF2B5EF4-FFF2-40B4-BE49-F238E27FC236}">
                <a16:creationId xmlns:a16="http://schemas.microsoft.com/office/drawing/2014/main" id="{11BC1E6A-E52B-01EC-9106-DEA1ECB718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9524" y="2783071"/>
            <a:ext cx="123716" cy="62025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25">
            <a:extLst>
              <a:ext uri="{FF2B5EF4-FFF2-40B4-BE49-F238E27FC236}">
                <a16:creationId xmlns:a16="http://schemas.microsoft.com/office/drawing/2014/main" id="{C7B51E4A-AABF-718D-AB41-A6A1BC29E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6390" y="297656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3857A70F-B1C2-BB76-9CC3-4987B9494B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052373"/>
              </p:ext>
            </p:extLst>
          </p:nvPr>
        </p:nvGraphicFramePr>
        <p:xfrm>
          <a:off x="2191382" y="2260204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139680" progId="Equation.DSMT4">
                  <p:embed/>
                </p:oleObj>
              </mc:Choice>
              <mc:Fallback>
                <p:oleObj name="Equation" r:id="rId4" imgW="152280" imgH="1396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B62AEC7-0E3C-3FF9-07E7-02B7787623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1382" y="2260204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555750ED-317D-FA51-1629-4F6300D77CD8}"/>
              </a:ext>
            </a:extLst>
          </p:cNvPr>
          <p:cNvSpPr/>
          <p:nvPr/>
        </p:nvSpPr>
        <p:spPr>
          <a:xfrm>
            <a:off x="5770086" y="2002389"/>
            <a:ext cx="439640" cy="156136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1A4FBDFC-C15E-244D-B1B0-19B33AEE54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492512"/>
              </p:ext>
            </p:extLst>
          </p:nvPr>
        </p:nvGraphicFramePr>
        <p:xfrm>
          <a:off x="6486370" y="2825648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39680" progId="Equation.DSMT4">
                  <p:embed/>
                </p:oleObj>
              </mc:Choice>
              <mc:Fallback>
                <p:oleObj name="Equation" r:id="rId6" imgW="126720" imgH="1396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B62AEC7-0E3C-3FF9-07E7-02B7787623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86370" y="2825648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818A9D-98F1-5AD7-3384-FA8DAA4393F1}"/>
              </a:ext>
            </a:extLst>
          </p:cNvPr>
          <p:cNvCxnSpPr>
            <a:cxnSpLocks/>
          </p:cNvCxnSpPr>
          <p:nvPr/>
        </p:nvCxnSpPr>
        <p:spPr>
          <a:xfrm flipH="1">
            <a:off x="5575245" y="2783072"/>
            <a:ext cx="194841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AF69D88-E67B-C221-F9BD-5333165BD755}"/>
              </a:ext>
            </a:extLst>
          </p:cNvPr>
          <p:cNvSpPr/>
          <p:nvPr/>
        </p:nvSpPr>
        <p:spPr>
          <a:xfrm>
            <a:off x="5870845" y="2346070"/>
            <a:ext cx="246212" cy="8744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9B9C9B-66B4-F820-8E6F-CB423ECC3B89}"/>
              </a:ext>
            </a:extLst>
          </p:cNvPr>
          <p:cNvSpPr/>
          <p:nvPr/>
        </p:nvSpPr>
        <p:spPr>
          <a:xfrm>
            <a:off x="5899748" y="2434579"/>
            <a:ext cx="196252" cy="69698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 Box 58">
            <a:extLst>
              <a:ext uri="{FF2B5EF4-FFF2-40B4-BE49-F238E27FC236}">
                <a16:creationId xmlns:a16="http://schemas.microsoft.com/office/drawing/2014/main" id="{E6A36936-3E13-B1B3-8E9C-CED17B544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4015" y="2586222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61789D32-7DF4-880D-E0FF-E3D09E161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141" y="2762276"/>
            <a:ext cx="44450" cy="44450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D5DEC731-2B24-6A7C-87B8-023D62730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9904" y="2783071"/>
            <a:ext cx="1" cy="343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DDF5FD7C-C5AA-C795-CE85-4303A12F8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516" y="2994772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AA92DD90-C3F7-284C-9D86-7A644B66D2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504914"/>
              </p:ext>
            </p:extLst>
          </p:nvPr>
        </p:nvGraphicFramePr>
        <p:xfrm>
          <a:off x="6263315" y="2145904"/>
          <a:ext cx="977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77760" imgH="253800" progId="Equation.DSMT4">
                  <p:embed/>
                </p:oleObj>
              </mc:Choice>
              <mc:Fallback>
                <p:oleObj name="Equation" r:id="rId8" imgW="977760" imgH="25380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3857A70F-B1C2-BB76-9CC3-4987B9494B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63315" y="2145904"/>
                        <a:ext cx="977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67D9B2-A2D0-1082-7E90-ADEED5A27C97}"/>
              </a:ext>
            </a:extLst>
          </p:cNvPr>
          <p:cNvCxnSpPr>
            <a:cxnSpLocks/>
          </p:cNvCxnSpPr>
          <p:nvPr/>
        </p:nvCxnSpPr>
        <p:spPr>
          <a:xfrm flipH="1">
            <a:off x="5989906" y="2783072"/>
            <a:ext cx="115410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886EE02E-4C7C-DAFD-FAEB-046A543EEC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940951"/>
              </p:ext>
            </p:extLst>
          </p:nvPr>
        </p:nvGraphicFramePr>
        <p:xfrm>
          <a:off x="5899638" y="2860675"/>
          <a:ext cx="1143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120" imgH="126720" progId="Equation.DSMT4">
                  <p:embed/>
                </p:oleObj>
              </mc:Choice>
              <mc:Fallback>
                <p:oleObj name="Equation" r:id="rId10" imgW="114120" imgH="12672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1A4FBDFC-C15E-244D-B1B0-19B33AEE54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99638" y="2860675"/>
                        <a:ext cx="1143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D778C1CD-712A-4F28-6797-86604256CC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915089"/>
              </p:ext>
            </p:extLst>
          </p:nvPr>
        </p:nvGraphicFramePr>
        <p:xfrm>
          <a:off x="6010963" y="3123111"/>
          <a:ext cx="190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0440" imgH="177480" progId="Equation.DSMT4">
                  <p:embed/>
                </p:oleObj>
              </mc:Choice>
              <mc:Fallback>
                <p:oleObj name="Equation" r:id="rId12" imgW="190440" imgH="17748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886EE02E-4C7C-DAFD-FAEB-046A543EEC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10963" y="3123111"/>
                        <a:ext cx="190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ine 26">
            <a:extLst>
              <a:ext uri="{FF2B5EF4-FFF2-40B4-BE49-F238E27FC236}">
                <a16:creationId xmlns:a16="http://schemas.microsoft.com/office/drawing/2014/main" id="{1A0B68A3-066B-4BFD-E381-E4B141BF1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9571" y="3118185"/>
            <a:ext cx="0" cy="10230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 150">
            <a:extLst>
              <a:ext uri="{FF2B5EF4-FFF2-40B4-BE49-F238E27FC236}">
                <a16:creationId xmlns:a16="http://schemas.microsoft.com/office/drawing/2014/main" id="{11BEC62F-491E-77FB-AE76-B0DBA85274AA}"/>
              </a:ext>
            </a:extLst>
          </p:cNvPr>
          <p:cNvSpPr>
            <a:spLocks/>
          </p:cNvSpPr>
          <p:nvPr/>
        </p:nvSpPr>
        <p:spPr bwMode="auto">
          <a:xfrm flipH="1">
            <a:off x="6010963" y="2270254"/>
            <a:ext cx="252147" cy="140672"/>
          </a:xfrm>
          <a:custGeom>
            <a:avLst/>
            <a:gdLst>
              <a:gd name="T0" fmla="*/ 0 w 238"/>
              <a:gd name="T1" fmla="*/ 0 h 132"/>
              <a:gd name="T2" fmla="*/ 132 w 238"/>
              <a:gd name="T3" fmla="*/ 34 h 132"/>
              <a:gd name="T4" fmla="*/ 32 w 238"/>
              <a:gd name="T5" fmla="*/ 65 h 132"/>
              <a:gd name="T6" fmla="*/ 238 w 238"/>
              <a:gd name="T7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8" h="132">
                <a:moveTo>
                  <a:pt x="0" y="0"/>
                </a:moveTo>
                <a:cubicBezTo>
                  <a:pt x="63" y="11"/>
                  <a:pt x="127" y="23"/>
                  <a:pt x="132" y="34"/>
                </a:cubicBezTo>
                <a:cubicBezTo>
                  <a:pt x="137" y="45"/>
                  <a:pt x="14" y="49"/>
                  <a:pt x="32" y="65"/>
                </a:cubicBezTo>
                <a:cubicBezTo>
                  <a:pt x="50" y="81"/>
                  <a:pt x="204" y="121"/>
                  <a:pt x="238" y="132"/>
                </a:cubicBez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AE96C39D-5C7E-9760-5627-82EE674F2A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307599"/>
              </p:ext>
            </p:extLst>
          </p:nvPr>
        </p:nvGraphicFramePr>
        <p:xfrm>
          <a:off x="7160116" y="2806726"/>
          <a:ext cx="217488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5713" imgH="203024" progId="Equation.DSMT4">
                  <p:embed/>
                </p:oleObj>
              </mc:Choice>
              <mc:Fallback>
                <p:oleObj name="Equation" r:id="rId14" imgW="215713" imgH="203024" progId="Equation.DSMT4">
                  <p:embed/>
                  <p:pic>
                    <p:nvPicPr>
                      <p:cNvPr id="104" name="Object 103">
                        <a:extLst>
                          <a:ext uri="{FF2B5EF4-FFF2-40B4-BE49-F238E27FC236}">
                            <a16:creationId xmlns:a16="http://schemas.microsoft.com/office/drawing/2014/main" id="{4B869133-8BAB-5E4E-1D8A-08B408EB2F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0116" y="2806726"/>
                        <a:ext cx="217488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Line 153">
            <a:extLst>
              <a:ext uri="{FF2B5EF4-FFF2-40B4-BE49-F238E27FC236}">
                <a16:creationId xmlns:a16="http://schemas.microsoft.com/office/drawing/2014/main" id="{8AD84BA3-F2E6-D0BC-3BF4-14AF94D60B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4016" y="2783071"/>
            <a:ext cx="293768" cy="1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8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3841</TotalTime>
  <Words>526</Words>
  <Application>Microsoft Office PowerPoint</Application>
  <PresentationFormat>Widescreen</PresentationFormat>
  <Paragraphs>426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Bookman Old Style</vt:lpstr>
      <vt:lpstr>Calibri</vt:lpstr>
      <vt:lpstr>Calibri Light</vt:lpstr>
      <vt:lpstr>Symbol</vt:lpstr>
      <vt:lpstr>Times New Roman</vt:lpstr>
      <vt:lpstr>Office Theme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Asheshanand Acharya</dc:creator>
  <cp:lastModifiedBy>Asheshanand Acharya</cp:lastModifiedBy>
  <cp:revision>17</cp:revision>
  <dcterms:created xsi:type="dcterms:W3CDTF">2024-10-20T18:01:51Z</dcterms:created>
  <dcterms:modified xsi:type="dcterms:W3CDTF">2024-12-21T19:54:22Z</dcterms:modified>
</cp:coreProperties>
</file>