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-20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A44-F469-113B-D49A-A534AA5D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4604-009A-9E50-EFB2-06444AE2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C6A2-9901-C37E-861F-D57B7DE7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50A8-1608-D582-776C-B3C31F3D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5018-AD4E-CAA0-B386-E362289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972-197F-AA99-D492-524D1C8B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D8F1-1164-8362-7CE3-64B80B26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B18F-BCFA-9ADA-E294-6B06FC8F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438A-8A03-1208-3210-9AEAD64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4E5F-FD7F-E7FC-DE29-F060C6E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0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A82EF-EB88-6A3A-8F38-6BEAA142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B062A-1BF1-BFF8-9F40-564470FA3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A549-61C9-0F77-B907-86A8A63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AE80-1992-3EB4-94E0-D5285A28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EAFA-62E1-F319-4240-BDAEC29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C105-4B6A-2EB1-C7E7-AEC035F7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C402-80E2-6BCF-9CF1-87615368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1AFC-216C-1C38-5F75-46024C24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9D5-4184-5059-869F-086DFA3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A0B1-C681-E678-D216-063A703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DA06-CA79-8D8A-71BB-8A99FCE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E657-E8A4-B8D2-5324-A55DDA2B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CB2F-AF59-AF06-5662-77A69627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F164-B379-4F7F-7821-F16456B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3F94-8054-59E8-85E9-011ECD0E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C57-0324-8E99-BBB7-646C4F4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DC3F-3D44-CF37-CC6F-FA86C152B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1F59-0C11-4277-243C-368BEE7A9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8705-C2CB-E7F0-79AA-489E2FC9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589D-F4D6-E497-F167-CEDB70BE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28DD-DCFE-DB15-57AF-1694767E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3A8C-A008-722A-A476-6F7AF7DE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5D7C-B46E-00A6-39BC-1DFEE7C8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8594-5A1A-14D5-B54B-82DB8DE8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6CC3B-140A-7898-5576-C0BF160AF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426E5-8A25-6C10-16A8-4955671E0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E81D8-F6F0-2C49-F656-EFC6F15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76155-A298-18FE-51B5-F28A374B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F6055-1596-FAD5-13C6-C4C4756B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422-767E-7707-FAE5-75ED5C11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E789-1815-0869-BC29-3F398B7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7519C-C20D-F690-F92A-9400F2C1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85C56-FF5F-C24B-4C8C-8612B6F7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85460-4091-BC43-3564-F8B64EF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F169F-0303-F3BA-D915-8B0475B9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F7B86-B2FB-7236-DCEC-8B94B85D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E739-FB7F-9024-EC1F-5F057C8F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528-9340-719C-4EC2-E85CAE91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B668A-8FE9-8763-A056-C397F3B2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6567-726F-1A98-0FFD-B55005C6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F7EA-1F5B-A752-07A6-3B88B92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1C8B-77C3-7B02-2454-EE4708B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54F5-BC32-5CFA-09CF-A560F5C6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BAA36-662E-AD7E-FB82-181FAA6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CBA5-6A9C-EA94-7B90-58745D7E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6324-7DDC-4B50-9F0D-72762353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4C95-CE56-2EEC-B3C3-9EBED43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A8C9-CABD-5F60-166D-271B485A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A5593-B785-2B1E-034B-875F55D1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AA0D-C5F0-F981-96D2-84D9360C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2588-5F0D-4A71-FA25-F5D1C210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4C68-F5A0-4960-8B2C-9A2113D88DE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C186-4517-9CF5-8CE7-B63A2308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7C43-8E24-9155-D61F-CE2FABE94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11F1F6-8FE8-2134-5459-572EDAD984F3}"/>
              </a:ext>
            </a:extLst>
          </p:cNvPr>
          <p:cNvSpPr/>
          <p:nvPr/>
        </p:nvSpPr>
        <p:spPr>
          <a:xfrm>
            <a:off x="1437613" y="1163782"/>
            <a:ext cx="3657600" cy="2640513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C76769-B768-51B4-FEC8-8ACF6022C74C}"/>
              </a:ext>
            </a:extLst>
          </p:cNvPr>
          <p:cNvSpPr/>
          <p:nvPr/>
        </p:nvSpPr>
        <p:spPr>
          <a:xfrm>
            <a:off x="1924396" y="1334193"/>
            <a:ext cx="455538" cy="2256905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4EF3FD-625E-EE12-EC2E-F587058487CD}"/>
              </a:ext>
            </a:extLst>
          </p:cNvPr>
          <p:cNvSpPr/>
          <p:nvPr/>
        </p:nvSpPr>
        <p:spPr>
          <a:xfrm>
            <a:off x="7411693" y="1829306"/>
            <a:ext cx="2880360" cy="319778"/>
          </a:xfrm>
          <a:custGeom>
            <a:avLst/>
            <a:gdLst>
              <a:gd name="connsiteX0" fmla="*/ 0 w 2880360"/>
              <a:gd name="connsiteY0" fmla="*/ 8313 h 8313"/>
              <a:gd name="connsiteX1" fmla="*/ 2880360 w 2880360"/>
              <a:gd name="connsiteY1" fmla="*/ 0 h 8313"/>
              <a:gd name="connsiteX0" fmla="*/ 0 w 10000"/>
              <a:gd name="connsiteY0" fmla="*/ 392056 h 392056"/>
              <a:gd name="connsiteX1" fmla="*/ 10000 w 10000"/>
              <a:gd name="connsiteY1" fmla="*/ 382056 h 392056"/>
              <a:gd name="connsiteX0" fmla="*/ 0 w 10000"/>
              <a:gd name="connsiteY0" fmla="*/ 254310 h 499967"/>
              <a:gd name="connsiteX1" fmla="*/ 10000 w 10000"/>
              <a:gd name="connsiteY1" fmla="*/ 244310 h 499967"/>
              <a:gd name="connsiteX0" fmla="*/ 0 w 10000"/>
              <a:gd name="connsiteY0" fmla="*/ 247811 h 493595"/>
              <a:gd name="connsiteX1" fmla="*/ 5000 w 10000"/>
              <a:gd name="connsiteY1" fmla="*/ 261172 h 493595"/>
              <a:gd name="connsiteX2" fmla="*/ 10000 w 10000"/>
              <a:gd name="connsiteY2" fmla="*/ 237811 h 493595"/>
              <a:gd name="connsiteX0" fmla="*/ 0 w 10000"/>
              <a:gd name="connsiteY0" fmla="*/ 10000 h 397156"/>
              <a:gd name="connsiteX1" fmla="*/ 5000 w 10000"/>
              <a:gd name="connsiteY1" fmla="*/ 23361 h 397156"/>
              <a:gd name="connsiteX2" fmla="*/ 10000 w 10000"/>
              <a:gd name="connsiteY2" fmla="*/ 0 h 397156"/>
              <a:gd name="connsiteX0" fmla="*/ 0 w 10000"/>
              <a:gd name="connsiteY0" fmla="*/ 173843 h 673616"/>
              <a:gd name="connsiteX1" fmla="*/ 5000 w 10000"/>
              <a:gd name="connsiteY1" fmla="*/ 187204 h 673616"/>
              <a:gd name="connsiteX2" fmla="*/ 10000 w 10000"/>
              <a:gd name="connsiteY2" fmla="*/ 163843 h 673616"/>
              <a:gd name="connsiteX0" fmla="*/ 0 w 10000"/>
              <a:gd name="connsiteY0" fmla="*/ 374009 h 1030719"/>
              <a:gd name="connsiteX1" fmla="*/ 5000 w 10000"/>
              <a:gd name="connsiteY1" fmla="*/ 387370 h 1030719"/>
              <a:gd name="connsiteX2" fmla="*/ 10000 w 10000"/>
              <a:gd name="connsiteY2" fmla="*/ 364009 h 1030719"/>
              <a:gd name="connsiteX0" fmla="*/ 0 w 10000"/>
              <a:gd name="connsiteY0" fmla="*/ 643580 h 1300290"/>
              <a:gd name="connsiteX1" fmla="*/ 5000 w 10000"/>
              <a:gd name="connsiteY1" fmla="*/ 656941 h 1300290"/>
              <a:gd name="connsiteX2" fmla="*/ 10000 w 10000"/>
              <a:gd name="connsiteY2" fmla="*/ 633580 h 130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300290">
                <a:moveTo>
                  <a:pt x="0" y="643580"/>
                </a:moveTo>
                <a:cubicBezTo>
                  <a:pt x="2515" y="-224353"/>
                  <a:pt x="2512" y="-209037"/>
                  <a:pt x="5000" y="656941"/>
                </a:cubicBezTo>
                <a:cubicBezTo>
                  <a:pt x="7488" y="1522919"/>
                  <a:pt x="7503" y="1514201"/>
                  <a:pt x="10000" y="63358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849D7-F984-5451-5A62-B6E87ADFE948}"/>
              </a:ext>
            </a:extLst>
          </p:cNvPr>
          <p:cNvCxnSpPr>
            <a:cxnSpLocks/>
          </p:cNvCxnSpPr>
          <p:nvPr/>
        </p:nvCxnSpPr>
        <p:spPr>
          <a:xfrm flipV="1">
            <a:off x="2509125" y="1332132"/>
            <a:ext cx="607757" cy="60775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24B13E-0643-52E9-3C90-8E5020E808BD}"/>
              </a:ext>
            </a:extLst>
          </p:cNvPr>
          <p:cNvCxnSpPr>
            <a:cxnSpLocks/>
          </p:cNvCxnSpPr>
          <p:nvPr/>
        </p:nvCxnSpPr>
        <p:spPr>
          <a:xfrm flipV="1">
            <a:off x="2660710" y="1515206"/>
            <a:ext cx="610497" cy="61049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05F264B-64F2-0531-3804-B57B047FB94B}"/>
              </a:ext>
            </a:extLst>
          </p:cNvPr>
          <p:cNvSpPr/>
          <p:nvPr/>
        </p:nvSpPr>
        <p:spPr>
          <a:xfrm>
            <a:off x="2509125" y="258110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D76658-2F5E-AB1F-65D4-D84EF60B96A8}"/>
              </a:ext>
            </a:extLst>
          </p:cNvPr>
          <p:cNvSpPr/>
          <p:nvPr/>
        </p:nvSpPr>
        <p:spPr>
          <a:xfrm>
            <a:off x="2509125" y="300702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D74D41-78EC-B8C8-E31E-C8037C528C22}"/>
              </a:ext>
            </a:extLst>
          </p:cNvPr>
          <p:cNvSpPr/>
          <p:nvPr/>
        </p:nvSpPr>
        <p:spPr>
          <a:xfrm>
            <a:off x="2713861" y="2518267"/>
            <a:ext cx="679688" cy="288601"/>
          </a:xfrm>
          <a:custGeom>
            <a:avLst/>
            <a:gdLst>
              <a:gd name="connsiteX0" fmla="*/ 0 w 679688"/>
              <a:gd name="connsiteY0" fmla="*/ 166255 h 288601"/>
              <a:gd name="connsiteX1" fmla="*/ 322729 w 679688"/>
              <a:gd name="connsiteY1" fmla="*/ 34229 h 288601"/>
              <a:gd name="connsiteX2" fmla="*/ 469425 w 679688"/>
              <a:gd name="connsiteY2" fmla="*/ 288501 h 288601"/>
              <a:gd name="connsiteX3" fmla="*/ 679688 w 679688"/>
              <a:gd name="connsiteY3" fmla="*/ 0 h 2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688" h="288601">
                <a:moveTo>
                  <a:pt x="0" y="166255"/>
                </a:moveTo>
                <a:cubicBezTo>
                  <a:pt x="122246" y="90055"/>
                  <a:pt x="244492" y="13855"/>
                  <a:pt x="322729" y="34229"/>
                </a:cubicBezTo>
                <a:cubicBezTo>
                  <a:pt x="400966" y="54603"/>
                  <a:pt x="409932" y="294206"/>
                  <a:pt x="469425" y="288501"/>
                </a:cubicBezTo>
                <a:cubicBezTo>
                  <a:pt x="528918" y="282796"/>
                  <a:pt x="604303" y="141398"/>
                  <a:pt x="679688" y="0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1DB218-F09B-5F2A-F187-8FAAB3CD1022}"/>
              </a:ext>
            </a:extLst>
          </p:cNvPr>
          <p:cNvSpPr/>
          <p:nvPr/>
        </p:nvSpPr>
        <p:spPr>
          <a:xfrm>
            <a:off x="2713861" y="3134387"/>
            <a:ext cx="821493" cy="264402"/>
          </a:xfrm>
          <a:custGeom>
            <a:avLst/>
            <a:gdLst>
              <a:gd name="connsiteX0" fmla="*/ 0 w 821493"/>
              <a:gd name="connsiteY0" fmla="*/ 0 h 264402"/>
              <a:gd name="connsiteX1" fmla="*/ 273831 w 821493"/>
              <a:gd name="connsiteY1" fmla="*/ 264052 h 264402"/>
              <a:gd name="connsiteX2" fmla="*/ 523213 w 821493"/>
              <a:gd name="connsiteY2" fmla="*/ 58678 h 264402"/>
              <a:gd name="connsiteX3" fmla="*/ 821493 w 821493"/>
              <a:gd name="connsiteY3" fmla="*/ 161365 h 26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493" h="264402">
                <a:moveTo>
                  <a:pt x="0" y="0"/>
                </a:moveTo>
                <a:cubicBezTo>
                  <a:pt x="93314" y="127136"/>
                  <a:pt x="186629" y="254272"/>
                  <a:pt x="273831" y="264052"/>
                </a:cubicBezTo>
                <a:cubicBezTo>
                  <a:pt x="361033" y="273832"/>
                  <a:pt x="431936" y="75792"/>
                  <a:pt x="523213" y="58678"/>
                </a:cubicBezTo>
                <a:cubicBezTo>
                  <a:pt x="614490" y="41564"/>
                  <a:pt x="717991" y="101464"/>
                  <a:pt x="821493" y="161365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6A6E4-9E39-E6EF-DE67-C394CB32DCBF}"/>
              </a:ext>
            </a:extLst>
          </p:cNvPr>
          <p:cNvSpPr txBox="1"/>
          <p:nvPr/>
        </p:nvSpPr>
        <p:spPr>
          <a:xfrm rot="18836931">
            <a:off x="2787207" y="1569455"/>
            <a:ext cx="9584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84CC01-98D0-C80B-261C-6A4682BA1237}"/>
              </a:ext>
            </a:extLst>
          </p:cNvPr>
          <p:cNvSpPr txBox="1"/>
          <p:nvPr/>
        </p:nvSpPr>
        <p:spPr>
          <a:xfrm rot="16200000">
            <a:off x="1373640" y="2306085"/>
            <a:ext cx="15244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Metallic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32D96E-B998-286F-CFF5-FF6B9A22B16C}"/>
              </a:ext>
            </a:extLst>
          </p:cNvPr>
          <p:cNvSpPr txBox="1"/>
          <p:nvPr/>
        </p:nvSpPr>
        <p:spPr>
          <a:xfrm>
            <a:off x="2433293" y="3361231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FD0928-A029-2CD7-83A7-382148A635C4}"/>
              </a:ext>
            </a:extLst>
          </p:cNvPr>
          <p:cNvSpPr txBox="1"/>
          <p:nvPr/>
        </p:nvSpPr>
        <p:spPr>
          <a:xfrm>
            <a:off x="4377556" y="2379767"/>
            <a:ext cx="5134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1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5182335" y="4109811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118623" y="2760109"/>
            <a:ext cx="2179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potential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 flipV="1">
            <a:off x="4263572" y="274823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C81D-15E6-5E24-40D3-8C346AF80FC9}"/>
              </a:ext>
            </a:extLst>
          </p:cNvPr>
          <p:cNvSpPr txBox="1"/>
          <p:nvPr/>
        </p:nvSpPr>
        <p:spPr>
          <a:xfrm>
            <a:off x="4178261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5F0A4D-86C3-9716-C0E1-0F11ED4F91CC}"/>
              </a:ext>
            </a:extLst>
          </p:cNvPr>
          <p:cNvCxnSpPr>
            <a:cxnSpLocks/>
          </p:cNvCxnSpPr>
          <p:nvPr/>
        </p:nvCxnSpPr>
        <p:spPr>
          <a:xfrm flipV="1">
            <a:off x="425781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CB1456-45E2-9F2E-3B47-E15435E95D8D}"/>
              </a:ext>
            </a:extLst>
          </p:cNvPr>
          <p:cNvCxnSpPr>
            <a:cxnSpLocks/>
          </p:cNvCxnSpPr>
          <p:nvPr/>
        </p:nvCxnSpPr>
        <p:spPr>
          <a:xfrm flipV="1">
            <a:off x="3821066" y="2748233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A4E1E2-263E-DA49-15AC-AA0AEAE506CD}"/>
              </a:ext>
            </a:extLst>
          </p:cNvPr>
          <p:cNvCxnSpPr>
            <a:cxnSpLocks/>
          </p:cNvCxnSpPr>
          <p:nvPr/>
        </p:nvCxnSpPr>
        <p:spPr>
          <a:xfrm flipV="1">
            <a:off x="4932763" y="276990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0E1070-F8AC-B4B1-5EDC-3AA553A2007D}"/>
              </a:ext>
            </a:extLst>
          </p:cNvPr>
          <p:cNvSpPr txBox="1"/>
          <p:nvPr/>
        </p:nvSpPr>
        <p:spPr>
          <a:xfrm>
            <a:off x="3750410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BDFEC-FEEA-C671-9DD8-470DCCF30763}"/>
              </a:ext>
            </a:extLst>
          </p:cNvPr>
          <p:cNvSpPr txBox="1"/>
          <p:nvPr/>
        </p:nvSpPr>
        <p:spPr>
          <a:xfrm>
            <a:off x="4828893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DE1FF8-D4D8-7F91-B396-3015532F6BCF}"/>
              </a:ext>
            </a:extLst>
          </p:cNvPr>
          <p:cNvCxnSpPr>
            <a:cxnSpLocks/>
          </p:cNvCxnSpPr>
          <p:nvPr/>
        </p:nvCxnSpPr>
        <p:spPr>
          <a:xfrm flipV="1">
            <a:off x="3848745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15190A-966D-E0BB-0A22-76FCA3CF5FED}"/>
              </a:ext>
            </a:extLst>
          </p:cNvPr>
          <p:cNvCxnSpPr>
            <a:cxnSpLocks/>
          </p:cNvCxnSpPr>
          <p:nvPr/>
        </p:nvCxnSpPr>
        <p:spPr>
          <a:xfrm flipV="1">
            <a:off x="493960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037EF6-898D-A3AC-FAEA-DE10334DB7A0}"/>
              </a:ext>
            </a:extLst>
          </p:cNvPr>
          <p:cNvSpPr txBox="1"/>
          <p:nvPr/>
        </p:nvSpPr>
        <p:spPr>
          <a:xfrm>
            <a:off x="5576234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F6189-094D-9AAC-C797-2A5BBBBFB446}"/>
              </a:ext>
            </a:extLst>
          </p:cNvPr>
          <p:cNvSpPr txBox="1"/>
          <p:nvPr/>
        </p:nvSpPr>
        <p:spPr>
          <a:xfrm>
            <a:off x="5148383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AB0CC-0B0C-A7E0-04D9-B8CAF6AED08D}"/>
              </a:ext>
            </a:extLst>
          </p:cNvPr>
          <p:cNvSpPr txBox="1"/>
          <p:nvPr/>
        </p:nvSpPr>
        <p:spPr>
          <a:xfrm>
            <a:off x="6226866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0574A3-E858-7247-6938-2293A481486B}"/>
              </a:ext>
            </a:extLst>
          </p:cNvPr>
          <p:cNvSpPr txBox="1"/>
          <p:nvPr/>
        </p:nvSpPr>
        <p:spPr>
          <a:xfrm>
            <a:off x="4653607" y="1923829"/>
            <a:ext cx="23051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&lt; 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 </a:t>
            </a:r>
            <a:r>
              <a:rPr lang="en-IN" dirty="0">
                <a:latin typeface="Symbol" panose="05050102010706020507" pitchFamily="18" charset="2"/>
                <a:cs typeface="Times New Roman" panose="02020603050405020304" pitchFamily="18" charset="0"/>
              </a:rPr>
              <a:t>&lt; 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5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46E7C6-F52D-3BAF-F527-ABD390E74B60}"/>
              </a:ext>
            </a:extLst>
          </p:cNvPr>
          <p:cNvSpPr/>
          <p:nvPr/>
        </p:nvSpPr>
        <p:spPr>
          <a:xfrm>
            <a:off x="1872809" y="898914"/>
            <a:ext cx="7447225" cy="3110754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29FA58-9020-EE3C-24EF-808424F5C29B}"/>
              </a:ext>
            </a:extLst>
          </p:cNvPr>
          <p:cNvSpPr/>
          <p:nvPr/>
        </p:nvSpPr>
        <p:spPr>
          <a:xfrm>
            <a:off x="5561997" y="240498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EA2E9C-1D6A-7358-D4C5-06D00BF10AD3}"/>
              </a:ext>
            </a:extLst>
          </p:cNvPr>
          <p:cNvCxnSpPr>
            <a:cxnSpLocks/>
          </p:cNvCxnSpPr>
          <p:nvPr/>
        </p:nvCxnSpPr>
        <p:spPr>
          <a:xfrm flipH="1">
            <a:off x="5772651" y="251031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9A9B41-07D9-BAA5-0F44-94AC1E861702}"/>
              </a:ext>
            </a:extLst>
          </p:cNvPr>
          <p:cNvSpPr txBox="1"/>
          <p:nvPr/>
        </p:nvSpPr>
        <p:spPr>
          <a:xfrm>
            <a:off x="5048500" y="2650293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C79BDB-D69A-ABF9-47F9-1D3383953818}"/>
              </a:ext>
            </a:extLst>
          </p:cNvPr>
          <p:cNvSpPr txBox="1"/>
          <p:nvPr/>
        </p:nvSpPr>
        <p:spPr>
          <a:xfrm>
            <a:off x="5254775" y="1486328"/>
            <a:ext cx="89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8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29FA58-9020-EE3C-24EF-808424F5C29B}"/>
              </a:ext>
            </a:extLst>
          </p:cNvPr>
          <p:cNvSpPr/>
          <p:nvPr/>
        </p:nvSpPr>
        <p:spPr>
          <a:xfrm>
            <a:off x="5561997" y="240498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EA2E9C-1D6A-7358-D4C5-06D00BF10AD3}"/>
              </a:ext>
            </a:extLst>
          </p:cNvPr>
          <p:cNvCxnSpPr>
            <a:cxnSpLocks/>
          </p:cNvCxnSpPr>
          <p:nvPr/>
        </p:nvCxnSpPr>
        <p:spPr>
          <a:xfrm flipH="1">
            <a:off x="5772651" y="251031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9A9B41-07D9-BAA5-0F44-94AC1E861702}"/>
              </a:ext>
            </a:extLst>
          </p:cNvPr>
          <p:cNvSpPr txBox="1"/>
          <p:nvPr/>
        </p:nvSpPr>
        <p:spPr>
          <a:xfrm>
            <a:off x="5048500" y="2650293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101A6E6-CC1E-D1D5-AA48-840AA1C78837}"/>
              </a:ext>
            </a:extLst>
          </p:cNvPr>
          <p:cNvSpPr/>
          <p:nvPr/>
        </p:nvSpPr>
        <p:spPr>
          <a:xfrm>
            <a:off x="9484573" y="360394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29C265-40FB-5D11-E4B0-013E85A550C6}"/>
              </a:ext>
            </a:extLst>
          </p:cNvPr>
          <p:cNvSpPr/>
          <p:nvPr/>
        </p:nvSpPr>
        <p:spPr>
          <a:xfrm>
            <a:off x="1540471" y="3618090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45277B-58AD-56A7-FB14-D13275782AAA}"/>
              </a:ext>
            </a:extLst>
          </p:cNvPr>
          <p:cNvCxnSpPr>
            <a:cxnSpLocks/>
          </p:cNvCxnSpPr>
          <p:nvPr/>
        </p:nvCxnSpPr>
        <p:spPr>
          <a:xfrm flipV="1">
            <a:off x="9589900" y="3804089"/>
            <a:ext cx="0" cy="545229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7E0B51-04CF-115F-DA4D-7AB9DDCC7E52}"/>
              </a:ext>
            </a:extLst>
          </p:cNvPr>
          <p:cNvCxnSpPr>
            <a:cxnSpLocks/>
          </p:cNvCxnSpPr>
          <p:nvPr/>
        </p:nvCxnSpPr>
        <p:spPr>
          <a:xfrm>
            <a:off x="1641219" y="3072861"/>
            <a:ext cx="0" cy="545229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809517-0932-0351-171F-C9436D2439EC}"/>
              </a:ext>
            </a:extLst>
          </p:cNvPr>
          <p:cNvSpPr txBox="1"/>
          <p:nvPr/>
        </p:nvSpPr>
        <p:spPr>
          <a:xfrm>
            <a:off x="6061078" y="4407661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246BEE-76E4-5D45-B7AD-14485F119ACE}"/>
              </a:ext>
            </a:extLst>
          </p:cNvPr>
          <p:cNvCxnSpPr>
            <a:cxnSpLocks/>
          </p:cNvCxnSpPr>
          <p:nvPr/>
        </p:nvCxnSpPr>
        <p:spPr>
          <a:xfrm flipH="1">
            <a:off x="5041253" y="4749318"/>
            <a:ext cx="2484750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5334620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4047700" y="4183893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595868" y="2760109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 flipV="1">
            <a:off x="3460187" y="2741642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4047700" y="4183893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277882" y="2667699"/>
            <a:ext cx="18611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BB662D3-3AC8-BDA6-8E65-BC63F630BEAF}"/>
              </a:ext>
            </a:extLst>
          </p:cNvPr>
          <p:cNvSpPr/>
          <p:nvPr/>
        </p:nvSpPr>
        <p:spPr>
          <a:xfrm>
            <a:off x="3456000" y="2451600"/>
            <a:ext cx="2869200" cy="680400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69200" h="680400">
                <a:moveTo>
                  <a:pt x="0" y="680400"/>
                </a:moveTo>
                <a:cubicBezTo>
                  <a:pt x="186000" y="385200"/>
                  <a:pt x="-261600" y="21600"/>
                  <a:pt x="2869200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8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7227019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D2BD92-A875-A0F8-D78C-14BEC2AD731F}"/>
              </a:ext>
            </a:extLst>
          </p:cNvPr>
          <p:cNvGrpSpPr/>
          <p:nvPr/>
        </p:nvGrpSpPr>
        <p:grpSpPr>
          <a:xfrm rot="10800000">
            <a:off x="5378527" y="4598891"/>
            <a:ext cx="727434" cy="536645"/>
            <a:chOff x="718750" y="1090708"/>
            <a:chExt cx="727434" cy="5366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9B1CC7-0E08-6D12-9A0D-C5D0774A29DF}"/>
                </a:ext>
              </a:extLst>
            </p:cNvPr>
            <p:cNvSpPr/>
            <p:nvPr/>
          </p:nvSpPr>
          <p:spPr>
            <a:xfrm>
              <a:off x="718750" y="1090708"/>
              <a:ext cx="727434" cy="536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53437B-3308-6377-A972-966462F5484B}"/>
                </a:ext>
              </a:extLst>
            </p:cNvPr>
            <p:cNvCxnSpPr/>
            <p:nvPr/>
          </p:nvCxnSpPr>
          <p:spPr>
            <a:xfrm>
              <a:off x="724104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5BD477-900A-CAFF-5803-FB6A4CDD387C}"/>
                </a:ext>
              </a:extLst>
            </p:cNvPr>
            <p:cNvCxnSpPr/>
            <p:nvPr/>
          </p:nvCxnSpPr>
          <p:spPr>
            <a:xfrm>
              <a:off x="921472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EB13EA-9E15-4AB1-DB1F-E48ED1F38920}"/>
                </a:ext>
              </a:extLst>
            </p:cNvPr>
            <p:cNvCxnSpPr/>
            <p:nvPr/>
          </p:nvCxnSpPr>
          <p:spPr>
            <a:xfrm>
              <a:off x="1128469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53453D-17A9-FAC1-9FF2-CE77CF0D4887}"/>
                </a:ext>
              </a:extLst>
            </p:cNvPr>
            <p:cNvCxnSpPr/>
            <p:nvPr/>
          </p:nvCxnSpPr>
          <p:spPr>
            <a:xfrm>
              <a:off x="1333058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A5E588-5FB8-69A5-8C62-2378C545594C}"/>
                </a:ext>
              </a:extLst>
            </p:cNvPr>
            <p:cNvCxnSpPr>
              <a:cxnSpLocks/>
            </p:cNvCxnSpPr>
            <p:nvPr/>
          </p:nvCxnSpPr>
          <p:spPr>
            <a:xfrm>
              <a:off x="825195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703F9D-416A-6A12-B0BA-89DD3AA5ED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0157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5A4872-08D4-DA6B-CC93-71BAEC6F2F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6781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2DA02B-A5F8-CB3F-FE3C-0ACBF38AB022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84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2980063-861D-0690-8851-8F6A01EBD05F}"/>
              </a:ext>
            </a:extLst>
          </p:cNvPr>
          <p:cNvSpPr/>
          <p:nvPr/>
        </p:nvSpPr>
        <p:spPr>
          <a:xfrm>
            <a:off x="5156403" y="2423837"/>
            <a:ext cx="869430" cy="51448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1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1338607" y="1778403"/>
            <a:ext cx="5620194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1381027" y="4116403"/>
            <a:ext cx="50398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4047700" y="4183893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>
            <a:off x="1891799" y="1897602"/>
            <a:ext cx="18611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BB662D3-3AC8-BDA6-8E65-BC63F630BEAF}"/>
              </a:ext>
            </a:extLst>
          </p:cNvPr>
          <p:cNvSpPr/>
          <p:nvPr/>
        </p:nvSpPr>
        <p:spPr>
          <a:xfrm>
            <a:off x="3456000" y="2451600"/>
            <a:ext cx="2869200" cy="680400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69200" h="680400">
                <a:moveTo>
                  <a:pt x="0" y="680400"/>
                </a:moveTo>
                <a:cubicBezTo>
                  <a:pt x="186000" y="385200"/>
                  <a:pt x="-261600" y="21600"/>
                  <a:pt x="2869200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26C0348-E34E-70F6-53A2-9D7768A47EC1}"/>
              </a:ext>
            </a:extLst>
          </p:cNvPr>
          <p:cNvSpPr/>
          <p:nvPr/>
        </p:nvSpPr>
        <p:spPr>
          <a:xfrm>
            <a:off x="2761891" y="3123574"/>
            <a:ext cx="703784" cy="978687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670876 w 1640575"/>
              <a:gd name="connsiteY0" fmla="*/ 991484 h 991484"/>
              <a:gd name="connsiteX1" fmla="*/ 1640575 w 1640575"/>
              <a:gd name="connsiteY1" fmla="*/ 0 h 991484"/>
              <a:gd name="connsiteX0" fmla="*/ 0 w 969699"/>
              <a:gd name="connsiteY0" fmla="*/ 991484 h 991484"/>
              <a:gd name="connsiteX1" fmla="*/ 969699 w 969699"/>
              <a:gd name="connsiteY1" fmla="*/ 0 h 991484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86895"/>
              <a:gd name="connsiteY0" fmla="*/ 920783 h 920783"/>
              <a:gd name="connsiteX1" fmla="*/ 686895 w 686895"/>
              <a:gd name="connsiteY1" fmla="*/ 0 h 920783"/>
              <a:gd name="connsiteX0" fmla="*/ 0 w 703784"/>
              <a:gd name="connsiteY0" fmla="*/ 978687 h 978687"/>
              <a:gd name="connsiteX1" fmla="*/ 703784 w 703784"/>
              <a:gd name="connsiteY1" fmla="*/ 0 h 97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3784" h="978687">
                <a:moveTo>
                  <a:pt x="0" y="978687"/>
                </a:moveTo>
                <a:cubicBezTo>
                  <a:pt x="454664" y="480811"/>
                  <a:pt x="485866" y="450520"/>
                  <a:pt x="703784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FCAD9-E461-A991-4448-5C359B925983}"/>
              </a:ext>
            </a:extLst>
          </p:cNvPr>
          <p:cNvSpPr txBox="1"/>
          <p:nvPr/>
        </p:nvSpPr>
        <p:spPr>
          <a:xfrm>
            <a:off x="1798244" y="4150056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BD7BD3-CAC5-C4B8-61FA-86BCF848E395}"/>
              </a:ext>
            </a:extLst>
          </p:cNvPr>
          <p:cNvCxnSpPr>
            <a:cxnSpLocks/>
          </p:cNvCxnSpPr>
          <p:nvPr/>
        </p:nvCxnSpPr>
        <p:spPr>
          <a:xfrm flipV="1">
            <a:off x="2761891" y="4009273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1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7227019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D2BD92-A875-A0F8-D78C-14BEC2AD731F}"/>
              </a:ext>
            </a:extLst>
          </p:cNvPr>
          <p:cNvGrpSpPr/>
          <p:nvPr/>
        </p:nvGrpSpPr>
        <p:grpSpPr>
          <a:xfrm>
            <a:off x="5378527" y="4598891"/>
            <a:ext cx="727434" cy="536645"/>
            <a:chOff x="718750" y="1090708"/>
            <a:chExt cx="727434" cy="5366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9B1CC7-0E08-6D12-9A0D-C5D0774A29DF}"/>
                </a:ext>
              </a:extLst>
            </p:cNvPr>
            <p:cNvSpPr/>
            <p:nvPr/>
          </p:nvSpPr>
          <p:spPr>
            <a:xfrm>
              <a:off x="718750" y="1090708"/>
              <a:ext cx="727434" cy="536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53437B-3308-6377-A972-966462F5484B}"/>
                </a:ext>
              </a:extLst>
            </p:cNvPr>
            <p:cNvCxnSpPr/>
            <p:nvPr/>
          </p:nvCxnSpPr>
          <p:spPr>
            <a:xfrm>
              <a:off x="724104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5BD477-900A-CAFF-5803-FB6A4CDD387C}"/>
                </a:ext>
              </a:extLst>
            </p:cNvPr>
            <p:cNvCxnSpPr/>
            <p:nvPr/>
          </p:nvCxnSpPr>
          <p:spPr>
            <a:xfrm>
              <a:off x="921472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EB13EA-9E15-4AB1-DB1F-E48ED1F38920}"/>
                </a:ext>
              </a:extLst>
            </p:cNvPr>
            <p:cNvCxnSpPr/>
            <p:nvPr/>
          </p:nvCxnSpPr>
          <p:spPr>
            <a:xfrm>
              <a:off x="1128469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53453D-17A9-FAC1-9FF2-CE77CF0D4887}"/>
                </a:ext>
              </a:extLst>
            </p:cNvPr>
            <p:cNvCxnSpPr/>
            <p:nvPr/>
          </p:nvCxnSpPr>
          <p:spPr>
            <a:xfrm>
              <a:off x="1333058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A5E588-5FB8-69A5-8C62-2378C545594C}"/>
                </a:ext>
              </a:extLst>
            </p:cNvPr>
            <p:cNvCxnSpPr>
              <a:cxnSpLocks/>
            </p:cNvCxnSpPr>
            <p:nvPr/>
          </p:nvCxnSpPr>
          <p:spPr>
            <a:xfrm>
              <a:off x="825195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703F9D-416A-6A12-B0BA-89DD3AA5ED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0157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5A4872-08D4-DA6B-CC93-71BAEC6F2F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6781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2DA02B-A5F8-CB3F-FE3C-0ACBF38AB022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84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Left 62">
            <a:extLst>
              <a:ext uri="{FF2B5EF4-FFF2-40B4-BE49-F238E27FC236}">
                <a16:creationId xmlns:a16="http://schemas.microsoft.com/office/drawing/2014/main" id="{E2980063-861D-0690-8851-8F6A01EBD05F}"/>
              </a:ext>
            </a:extLst>
          </p:cNvPr>
          <p:cNvSpPr/>
          <p:nvPr/>
        </p:nvSpPr>
        <p:spPr>
          <a:xfrm>
            <a:off x="5156403" y="2423837"/>
            <a:ext cx="869430" cy="514489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5182335" y="4109811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118623" y="2760109"/>
            <a:ext cx="2179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potential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 flipV="1">
            <a:off x="4263572" y="274823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C81D-15E6-5E24-40D3-8C346AF80FC9}"/>
              </a:ext>
            </a:extLst>
          </p:cNvPr>
          <p:cNvSpPr txBox="1"/>
          <p:nvPr/>
        </p:nvSpPr>
        <p:spPr>
          <a:xfrm>
            <a:off x="4098703" y="4159743"/>
            <a:ext cx="9144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5F0A4D-86C3-9716-C0E1-0F11ED4F91CC}"/>
              </a:ext>
            </a:extLst>
          </p:cNvPr>
          <p:cNvCxnSpPr>
            <a:cxnSpLocks/>
          </p:cNvCxnSpPr>
          <p:nvPr/>
        </p:nvCxnSpPr>
        <p:spPr>
          <a:xfrm flipV="1">
            <a:off x="425781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3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2</cp:revision>
  <dcterms:created xsi:type="dcterms:W3CDTF">2024-10-20T18:01:51Z</dcterms:created>
  <dcterms:modified xsi:type="dcterms:W3CDTF">2024-10-20T19:28:39Z</dcterms:modified>
</cp:coreProperties>
</file>