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A9D1297-7B40-4918-838E-7729BD4A4625}">
          <p14:sldIdLst>
            <p14:sldId id="256"/>
            <p14:sldId id="258"/>
            <p14:sldId id="257"/>
            <p14:sldId id="259"/>
            <p14:sldId id="260"/>
            <p14:sldId id="261"/>
            <p14:sldId id="262"/>
            <p14:sldId id="264"/>
            <p14:sldId id="265"/>
            <p14:sldId id="266"/>
            <p14:sldId id="267"/>
            <p14:sldId id="268"/>
            <p14:sldId id="269"/>
            <p14:sldId id="270"/>
            <p14:sldId id="271"/>
            <p14:sldId id="272"/>
            <p14:sldId id="27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82"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9EFC94-414F-4307-AD8C-F444F530E55B}" type="datetimeFigureOut">
              <a:rPr lang="en-US" smtClean="0"/>
              <a:pPr/>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DCA9C-61FD-4477-8EDB-50FF457312D4}" type="slidenum">
              <a:rPr lang="en-US" smtClean="0"/>
              <a:pPr/>
              <a:t>‹#›</a:t>
            </a:fld>
            <a:endParaRPr lang="en-US"/>
          </a:p>
        </p:txBody>
      </p:sp>
    </p:spTree>
    <p:extLst>
      <p:ext uri="{BB962C8B-B14F-4D97-AF65-F5344CB8AC3E}">
        <p14:creationId xmlns:p14="http://schemas.microsoft.com/office/powerpoint/2010/main" val="2071625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9EFC94-414F-4307-AD8C-F444F530E55B}" type="datetimeFigureOut">
              <a:rPr lang="en-US" smtClean="0"/>
              <a:pPr/>
              <a:t>10/31/2021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2DCA9C-61FD-4477-8EDB-50FF457312D4}" type="slidenum">
              <a:rPr lang="en-US" smtClean="0"/>
              <a:pPr/>
              <a:t>‹#›</a:t>
            </a:fld>
            <a:endParaRPr lang="en-US"/>
          </a:p>
        </p:txBody>
      </p:sp>
    </p:spTree>
    <p:extLst>
      <p:ext uri="{BB962C8B-B14F-4D97-AF65-F5344CB8AC3E}">
        <p14:creationId xmlns:p14="http://schemas.microsoft.com/office/powerpoint/2010/main" val="3348069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A9EFC94-414F-4307-AD8C-F444F530E55B}" type="datetimeFigureOut">
              <a:rPr lang="en-US" smtClean="0"/>
              <a:pPr/>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DCA9C-61FD-4477-8EDB-50FF457312D4}" type="slidenum">
              <a:rPr lang="en-US" smtClean="0"/>
              <a:pPr/>
              <a:t>‹#›</a:t>
            </a:fld>
            <a:endParaRPr lang="en-US"/>
          </a:p>
        </p:txBody>
      </p:sp>
    </p:spTree>
    <p:extLst>
      <p:ext uri="{BB962C8B-B14F-4D97-AF65-F5344CB8AC3E}">
        <p14:creationId xmlns:p14="http://schemas.microsoft.com/office/powerpoint/2010/main" val="3786055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A9EFC94-414F-4307-AD8C-F444F530E55B}" type="datetimeFigureOut">
              <a:rPr lang="en-US" smtClean="0"/>
              <a:pPr/>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DCA9C-61FD-4477-8EDB-50FF457312D4}"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06312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9EFC94-414F-4307-AD8C-F444F530E55B}" type="datetimeFigureOut">
              <a:rPr lang="en-US" smtClean="0"/>
              <a:pPr/>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DCA9C-61FD-4477-8EDB-50FF457312D4}" type="slidenum">
              <a:rPr lang="en-US" smtClean="0"/>
              <a:pPr/>
              <a:t>‹#›</a:t>
            </a:fld>
            <a:endParaRPr lang="en-US"/>
          </a:p>
        </p:txBody>
      </p:sp>
    </p:spTree>
    <p:extLst>
      <p:ext uri="{BB962C8B-B14F-4D97-AF65-F5344CB8AC3E}">
        <p14:creationId xmlns:p14="http://schemas.microsoft.com/office/powerpoint/2010/main" val="2855038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A9EFC94-414F-4307-AD8C-F444F530E55B}" type="datetimeFigureOut">
              <a:rPr lang="en-US" smtClean="0"/>
              <a:pPr/>
              <a:t>10/31/2021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DCA9C-61FD-4477-8EDB-50FF457312D4}" type="slidenum">
              <a:rPr lang="en-US" smtClean="0"/>
              <a:pPr/>
              <a:t>‹#›</a:t>
            </a:fld>
            <a:endParaRPr lang="en-US"/>
          </a:p>
        </p:txBody>
      </p:sp>
    </p:spTree>
    <p:extLst>
      <p:ext uri="{BB962C8B-B14F-4D97-AF65-F5344CB8AC3E}">
        <p14:creationId xmlns:p14="http://schemas.microsoft.com/office/powerpoint/2010/main" val="25606293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A9EFC94-414F-4307-AD8C-F444F530E55B}" type="datetimeFigureOut">
              <a:rPr lang="en-US" smtClean="0"/>
              <a:pPr/>
              <a:t>10/31/2021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DCA9C-61FD-4477-8EDB-50FF457312D4}" type="slidenum">
              <a:rPr lang="en-US" smtClean="0"/>
              <a:pPr/>
              <a:t>‹#›</a:t>
            </a:fld>
            <a:endParaRPr lang="en-US"/>
          </a:p>
        </p:txBody>
      </p:sp>
    </p:spTree>
    <p:extLst>
      <p:ext uri="{BB962C8B-B14F-4D97-AF65-F5344CB8AC3E}">
        <p14:creationId xmlns:p14="http://schemas.microsoft.com/office/powerpoint/2010/main" val="2380290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9EFC94-414F-4307-AD8C-F444F530E55B}" type="datetimeFigureOut">
              <a:rPr lang="en-US" smtClean="0"/>
              <a:pPr/>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DCA9C-61FD-4477-8EDB-50FF457312D4}" type="slidenum">
              <a:rPr lang="en-US" smtClean="0"/>
              <a:pPr/>
              <a:t>‹#›</a:t>
            </a:fld>
            <a:endParaRPr lang="en-US"/>
          </a:p>
        </p:txBody>
      </p:sp>
    </p:spTree>
    <p:extLst>
      <p:ext uri="{BB962C8B-B14F-4D97-AF65-F5344CB8AC3E}">
        <p14:creationId xmlns:p14="http://schemas.microsoft.com/office/powerpoint/2010/main" val="42686488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9EFC94-414F-4307-AD8C-F444F530E55B}" type="datetimeFigureOut">
              <a:rPr lang="en-US" smtClean="0"/>
              <a:pPr/>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DCA9C-61FD-4477-8EDB-50FF457312D4}" type="slidenum">
              <a:rPr lang="en-US" smtClean="0"/>
              <a:pPr/>
              <a:t>‹#›</a:t>
            </a:fld>
            <a:endParaRPr lang="en-US"/>
          </a:p>
        </p:txBody>
      </p:sp>
    </p:spTree>
    <p:extLst>
      <p:ext uri="{BB962C8B-B14F-4D97-AF65-F5344CB8AC3E}">
        <p14:creationId xmlns:p14="http://schemas.microsoft.com/office/powerpoint/2010/main" val="2605462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A9EFC94-414F-4307-AD8C-F444F530E55B}" type="datetimeFigureOut">
              <a:rPr lang="en-US" smtClean="0"/>
              <a:pPr/>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DCA9C-61FD-4477-8EDB-50FF457312D4}" type="slidenum">
              <a:rPr lang="en-US" smtClean="0"/>
              <a:pPr/>
              <a:t>‹#›</a:t>
            </a:fld>
            <a:endParaRPr lang="en-US"/>
          </a:p>
        </p:txBody>
      </p:sp>
    </p:spTree>
    <p:extLst>
      <p:ext uri="{BB962C8B-B14F-4D97-AF65-F5344CB8AC3E}">
        <p14:creationId xmlns:p14="http://schemas.microsoft.com/office/powerpoint/2010/main" val="1948569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9EFC94-414F-4307-AD8C-F444F530E55B}" type="datetimeFigureOut">
              <a:rPr lang="en-US" smtClean="0"/>
              <a:pPr/>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DCA9C-61FD-4477-8EDB-50FF457312D4}" type="slidenum">
              <a:rPr lang="en-US" smtClean="0"/>
              <a:pPr/>
              <a:t>‹#›</a:t>
            </a:fld>
            <a:endParaRPr lang="en-US"/>
          </a:p>
        </p:txBody>
      </p:sp>
    </p:spTree>
    <p:extLst>
      <p:ext uri="{BB962C8B-B14F-4D97-AF65-F5344CB8AC3E}">
        <p14:creationId xmlns:p14="http://schemas.microsoft.com/office/powerpoint/2010/main" val="3478242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9EFC94-414F-4307-AD8C-F444F530E55B}" type="datetimeFigureOut">
              <a:rPr lang="en-US" smtClean="0"/>
              <a:pPr/>
              <a:t>10/31/2021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2DCA9C-61FD-4477-8EDB-50FF457312D4}" type="slidenum">
              <a:rPr lang="en-US" smtClean="0"/>
              <a:pPr/>
              <a:t>‹#›</a:t>
            </a:fld>
            <a:endParaRPr lang="en-US"/>
          </a:p>
        </p:txBody>
      </p:sp>
    </p:spTree>
    <p:extLst>
      <p:ext uri="{BB962C8B-B14F-4D97-AF65-F5344CB8AC3E}">
        <p14:creationId xmlns:p14="http://schemas.microsoft.com/office/powerpoint/2010/main" val="3769663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9EFC94-414F-4307-AD8C-F444F530E55B}" type="datetimeFigureOut">
              <a:rPr lang="en-US" smtClean="0"/>
              <a:pPr/>
              <a:t>10/31/2021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2DCA9C-61FD-4477-8EDB-50FF457312D4}" type="slidenum">
              <a:rPr lang="en-US" smtClean="0"/>
              <a:pPr/>
              <a:t>‹#›</a:t>
            </a:fld>
            <a:endParaRPr lang="en-US"/>
          </a:p>
        </p:txBody>
      </p:sp>
    </p:spTree>
    <p:extLst>
      <p:ext uri="{BB962C8B-B14F-4D97-AF65-F5344CB8AC3E}">
        <p14:creationId xmlns:p14="http://schemas.microsoft.com/office/powerpoint/2010/main" val="232974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A9EFC94-414F-4307-AD8C-F444F530E55B}" type="datetimeFigureOut">
              <a:rPr lang="en-US" smtClean="0"/>
              <a:pPr/>
              <a:t>10/31/2021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F2DCA9C-61FD-4477-8EDB-50FF457312D4}" type="slidenum">
              <a:rPr lang="en-US" smtClean="0"/>
              <a:pPr/>
              <a:t>‹#›</a:t>
            </a:fld>
            <a:endParaRPr lang="en-US"/>
          </a:p>
        </p:txBody>
      </p:sp>
    </p:spTree>
    <p:extLst>
      <p:ext uri="{BB962C8B-B14F-4D97-AF65-F5344CB8AC3E}">
        <p14:creationId xmlns:p14="http://schemas.microsoft.com/office/powerpoint/2010/main" val="1029902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A9EFC94-414F-4307-AD8C-F444F530E55B}" type="datetimeFigureOut">
              <a:rPr lang="en-US" smtClean="0"/>
              <a:pPr/>
              <a:t>10/31/2021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F2DCA9C-61FD-4477-8EDB-50FF457312D4}" type="slidenum">
              <a:rPr lang="en-US" smtClean="0"/>
              <a:pPr/>
              <a:t>‹#›</a:t>
            </a:fld>
            <a:endParaRPr lang="en-US"/>
          </a:p>
        </p:txBody>
      </p:sp>
    </p:spTree>
    <p:extLst>
      <p:ext uri="{BB962C8B-B14F-4D97-AF65-F5344CB8AC3E}">
        <p14:creationId xmlns:p14="http://schemas.microsoft.com/office/powerpoint/2010/main" val="314066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A9EFC94-414F-4307-AD8C-F444F530E55B}" type="datetimeFigureOut">
              <a:rPr lang="en-US" smtClean="0"/>
              <a:pPr/>
              <a:t>10/31/2021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F2DCA9C-61FD-4477-8EDB-50FF457312D4}" type="slidenum">
              <a:rPr lang="en-US" smtClean="0"/>
              <a:pPr/>
              <a:t>‹#›</a:t>
            </a:fld>
            <a:endParaRPr lang="en-US"/>
          </a:p>
        </p:txBody>
      </p:sp>
    </p:spTree>
    <p:extLst>
      <p:ext uri="{BB962C8B-B14F-4D97-AF65-F5344CB8AC3E}">
        <p14:creationId xmlns:p14="http://schemas.microsoft.com/office/powerpoint/2010/main" val="1055570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9EFC94-414F-4307-AD8C-F444F530E55B}" type="datetimeFigureOut">
              <a:rPr lang="en-US" smtClean="0"/>
              <a:pPr/>
              <a:t>10/31/2021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2DCA9C-61FD-4477-8EDB-50FF457312D4}" type="slidenum">
              <a:rPr lang="en-US" smtClean="0"/>
              <a:pPr/>
              <a:t>‹#›</a:t>
            </a:fld>
            <a:endParaRPr lang="en-US"/>
          </a:p>
        </p:txBody>
      </p:sp>
    </p:spTree>
    <p:extLst>
      <p:ext uri="{BB962C8B-B14F-4D97-AF65-F5344CB8AC3E}">
        <p14:creationId xmlns:p14="http://schemas.microsoft.com/office/powerpoint/2010/main" val="2107862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cstate="print">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cstate="print">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cstate="print">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cstate="print">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A9EFC94-414F-4307-AD8C-F444F530E55B}" type="datetimeFigureOut">
              <a:rPr lang="en-US" smtClean="0"/>
              <a:pPr/>
              <a:t>10/31/2021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F2DCA9C-61FD-4477-8EDB-50FF457312D4}" type="slidenum">
              <a:rPr lang="en-US" smtClean="0"/>
              <a:pPr/>
              <a:t>‹#›</a:t>
            </a:fld>
            <a:endParaRPr lang="en-US"/>
          </a:p>
        </p:txBody>
      </p:sp>
    </p:spTree>
    <p:extLst>
      <p:ext uri="{BB962C8B-B14F-4D97-AF65-F5344CB8AC3E}">
        <p14:creationId xmlns:p14="http://schemas.microsoft.com/office/powerpoint/2010/main" val="253449856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481BEBE-9E8B-41C6-8AB8-0933156D4D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579" y="681055"/>
            <a:ext cx="12192000" cy="4874892"/>
          </a:xfrm>
          <a:prstGeom prst="rect">
            <a:avLst/>
          </a:prstGeom>
        </p:spPr>
      </p:pic>
      <p:sp>
        <p:nvSpPr>
          <p:cNvPr id="4" name="Google Shape;513;p27">
            <a:extLst>
              <a:ext uri="{FF2B5EF4-FFF2-40B4-BE49-F238E27FC236}">
                <a16:creationId xmlns:a16="http://schemas.microsoft.com/office/drawing/2014/main" id="{018576BB-6FEF-4117-B6C9-80156F287582}"/>
              </a:ext>
            </a:extLst>
          </p:cNvPr>
          <p:cNvSpPr txBox="1">
            <a:spLocks/>
          </p:cNvSpPr>
          <p:nvPr/>
        </p:nvSpPr>
        <p:spPr>
          <a:xfrm>
            <a:off x="3113903" y="190920"/>
            <a:ext cx="5769316" cy="9802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800"/>
              <a:buFont typeface="Roboto"/>
              <a:buNone/>
              <a:defRPr sz="18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9pPr>
          </a:lstStyle>
          <a:p>
            <a:pPr marL="0" marR="5080" indent="0" algn="ctr">
              <a:lnSpc>
                <a:spcPct val="108200"/>
              </a:lnSpc>
              <a:buNone/>
            </a:pPr>
            <a:r>
              <a:rPr lang="en-US" b="1" spc="-20" dirty="0">
                <a:solidFill>
                  <a:schemeClr val="accent4">
                    <a:lumMod val="20000"/>
                    <a:lumOff val="80000"/>
                  </a:schemeClr>
                </a:solidFill>
                <a:latin typeface="Roboto" panose="02000000000000000000" pitchFamily="2" charset="0"/>
                <a:ea typeface="Roboto" panose="02000000000000000000" pitchFamily="2" charset="0"/>
                <a:cs typeface="Arial" panose="020B0604020202020204" pitchFamily="34" charset="0"/>
              </a:rPr>
              <a:t>Dep</a:t>
            </a:r>
            <a:r>
              <a:rPr lang="en-US" b="1" spc="-15" dirty="0">
                <a:solidFill>
                  <a:schemeClr val="accent4">
                    <a:lumMod val="20000"/>
                    <a:lumOff val="80000"/>
                  </a:schemeClr>
                </a:solidFill>
                <a:latin typeface="Roboto" panose="02000000000000000000" pitchFamily="2" charset="0"/>
                <a:ea typeface="Roboto" panose="02000000000000000000" pitchFamily="2" charset="0"/>
                <a:cs typeface="Arial" panose="020B0604020202020204" pitchFamily="34" charset="0"/>
              </a:rPr>
              <a:t>artment</a:t>
            </a:r>
            <a:r>
              <a:rPr lang="en-US" b="1" spc="85" dirty="0">
                <a:solidFill>
                  <a:schemeClr val="accent4">
                    <a:lumMod val="20000"/>
                    <a:lumOff val="80000"/>
                  </a:schemeClr>
                </a:solidFill>
                <a:latin typeface="Roboto" panose="02000000000000000000" pitchFamily="2" charset="0"/>
                <a:ea typeface="Roboto" panose="02000000000000000000" pitchFamily="2" charset="0"/>
                <a:cs typeface="Arial" panose="020B0604020202020204" pitchFamily="34" charset="0"/>
              </a:rPr>
              <a:t> </a:t>
            </a:r>
            <a:r>
              <a:rPr lang="en-US" b="1" spc="-20" dirty="0">
                <a:solidFill>
                  <a:schemeClr val="accent4">
                    <a:lumMod val="20000"/>
                    <a:lumOff val="80000"/>
                  </a:schemeClr>
                </a:solidFill>
                <a:latin typeface="Roboto" panose="02000000000000000000" pitchFamily="2" charset="0"/>
                <a:ea typeface="Roboto" panose="02000000000000000000" pitchFamily="2" charset="0"/>
                <a:cs typeface="Arial" panose="020B0604020202020204" pitchFamily="34" charset="0"/>
              </a:rPr>
              <a:t>o</a:t>
            </a:r>
            <a:r>
              <a:rPr lang="en-US" b="1" spc="-10" dirty="0">
                <a:solidFill>
                  <a:schemeClr val="accent4">
                    <a:lumMod val="20000"/>
                    <a:lumOff val="80000"/>
                  </a:schemeClr>
                </a:solidFill>
                <a:latin typeface="Roboto" panose="02000000000000000000" pitchFamily="2" charset="0"/>
                <a:ea typeface="Roboto" panose="02000000000000000000" pitchFamily="2" charset="0"/>
                <a:cs typeface="Arial" panose="020B0604020202020204" pitchFamily="34" charset="0"/>
              </a:rPr>
              <a:t>f</a:t>
            </a:r>
            <a:r>
              <a:rPr lang="en-US" b="1" spc="75" dirty="0">
                <a:solidFill>
                  <a:schemeClr val="accent4">
                    <a:lumMod val="20000"/>
                    <a:lumOff val="80000"/>
                  </a:schemeClr>
                </a:solidFill>
                <a:latin typeface="Roboto" panose="02000000000000000000" pitchFamily="2" charset="0"/>
                <a:ea typeface="Roboto" panose="02000000000000000000" pitchFamily="2" charset="0"/>
                <a:cs typeface="Arial" panose="020B0604020202020204" pitchFamily="34" charset="0"/>
              </a:rPr>
              <a:t> </a:t>
            </a:r>
            <a:r>
              <a:rPr lang="en-US" b="1" spc="-10" dirty="0">
                <a:solidFill>
                  <a:schemeClr val="accent4">
                    <a:lumMod val="20000"/>
                    <a:lumOff val="80000"/>
                  </a:schemeClr>
                </a:solidFill>
                <a:latin typeface="Roboto" panose="02000000000000000000" pitchFamily="2" charset="0"/>
                <a:ea typeface="Roboto" panose="02000000000000000000" pitchFamily="2" charset="0"/>
                <a:cs typeface="Arial" panose="020B0604020202020204" pitchFamily="34" charset="0"/>
              </a:rPr>
              <a:t>Electronic</a:t>
            </a:r>
            <a:r>
              <a:rPr lang="en-US" b="1" spc="-15" dirty="0">
                <a:solidFill>
                  <a:schemeClr val="accent4">
                    <a:lumMod val="20000"/>
                    <a:lumOff val="80000"/>
                  </a:schemeClr>
                </a:solidFill>
                <a:latin typeface="Roboto" panose="02000000000000000000" pitchFamily="2" charset="0"/>
                <a:ea typeface="Roboto" panose="02000000000000000000" pitchFamily="2" charset="0"/>
                <a:cs typeface="Arial" panose="020B0604020202020204" pitchFamily="34" charset="0"/>
              </a:rPr>
              <a:t>s</a:t>
            </a:r>
            <a:r>
              <a:rPr lang="en-US" b="1" spc="60" dirty="0">
                <a:solidFill>
                  <a:schemeClr val="accent4">
                    <a:lumMod val="20000"/>
                    <a:lumOff val="80000"/>
                  </a:schemeClr>
                </a:solidFill>
                <a:latin typeface="Roboto" panose="02000000000000000000" pitchFamily="2" charset="0"/>
                <a:ea typeface="Roboto" panose="02000000000000000000" pitchFamily="2" charset="0"/>
                <a:cs typeface="Arial" panose="020B0604020202020204" pitchFamily="34" charset="0"/>
              </a:rPr>
              <a:t> </a:t>
            </a:r>
            <a:r>
              <a:rPr lang="en-US" b="1" spc="-20" dirty="0">
                <a:solidFill>
                  <a:schemeClr val="accent4">
                    <a:lumMod val="20000"/>
                    <a:lumOff val="80000"/>
                  </a:schemeClr>
                </a:solidFill>
                <a:latin typeface="Roboto" panose="02000000000000000000" pitchFamily="2" charset="0"/>
                <a:ea typeface="Roboto" panose="02000000000000000000" pitchFamily="2" charset="0"/>
                <a:cs typeface="Arial" panose="020B0604020202020204" pitchFamily="34" charset="0"/>
              </a:rPr>
              <a:t>an</a:t>
            </a:r>
            <a:r>
              <a:rPr lang="en-US" b="1" spc="-15" dirty="0">
                <a:solidFill>
                  <a:schemeClr val="accent4">
                    <a:lumMod val="20000"/>
                    <a:lumOff val="80000"/>
                  </a:schemeClr>
                </a:solidFill>
                <a:latin typeface="Roboto" panose="02000000000000000000" pitchFamily="2" charset="0"/>
                <a:ea typeface="Roboto" panose="02000000000000000000" pitchFamily="2" charset="0"/>
                <a:cs typeface="Arial" panose="020B0604020202020204" pitchFamily="34" charset="0"/>
              </a:rPr>
              <a:t>d</a:t>
            </a:r>
            <a:r>
              <a:rPr lang="en-US" b="1" spc="60" dirty="0">
                <a:solidFill>
                  <a:schemeClr val="accent4">
                    <a:lumMod val="20000"/>
                    <a:lumOff val="80000"/>
                  </a:schemeClr>
                </a:solidFill>
                <a:latin typeface="Roboto" panose="02000000000000000000" pitchFamily="2" charset="0"/>
                <a:ea typeface="Roboto" panose="02000000000000000000" pitchFamily="2" charset="0"/>
                <a:cs typeface="Arial" panose="020B0604020202020204" pitchFamily="34" charset="0"/>
              </a:rPr>
              <a:t> </a:t>
            </a:r>
            <a:r>
              <a:rPr lang="en-US" b="1" spc="-25" dirty="0">
                <a:solidFill>
                  <a:schemeClr val="accent4">
                    <a:lumMod val="20000"/>
                    <a:lumOff val="80000"/>
                  </a:schemeClr>
                </a:solidFill>
                <a:latin typeface="Roboto" panose="02000000000000000000" pitchFamily="2" charset="0"/>
                <a:ea typeface="Roboto" panose="02000000000000000000" pitchFamily="2" charset="0"/>
                <a:cs typeface="Arial" panose="020B0604020202020204" pitchFamily="34" charset="0"/>
              </a:rPr>
              <a:t>C</a:t>
            </a:r>
            <a:r>
              <a:rPr lang="en-US" b="1" spc="-15" dirty="0">
                <a:solidFill>
                  <a:schemeClr val="accent4">
                    <a:lumMod val="20000"/>
                    <a:lumOff val="80000"/>
                  </a:schemeClr>
                </a:solidFill>
                <a:latin typeface="Roboto" panose="02000000000000000000" pitchFamily="2" charset="0"/>
                <a:ea typeface="Roboto" panose="02000000000000000000" pitchFamily="2" charset="0"/>
                <a:cs typeface="Arial" panose="020B0604020202020204" pitchFamily="34" charset="0"/>
              </a:rPr>
              <a:t>omputer</a:t>
            </a:r>
            <a:r>
              <a:rPr lang="en-US" b="1" spc="85" dirty="0">
                <a:solidFill>
                  <a:schemeClr val="accent4">
                    <a:lumMod val="20000"/>
                    <a:lumOff val="80000"/>
                  </a:schemeClr>
                </a:solidFill>
                <a:latin typeface="Roboto" panose="02000000000000000000" pitchFamily="2" charset="0"/>
                <a:ea typeface="Roboto" panose="02000000000000000000" pitchFamily="2" charset="0"/>
                <a:cs typeface="Arial" panose="020B0604020202020204" pitchFamily="34" charset="0"/>
              </a:rPr>
              <a:t> </a:t>
            </a:r>
            <a:r>
              <a:rPr lang="en-US" b="1" spc="-15" dirty="0">
                <a:solidFill>
                  <a:schemeClr val="accent4">
                    <a:lumMod val="20000"/>
                    <a:lumOff val="80000"/>
                  </a:schemeClr>
                </a:solidFill>
                <a:latin typeface="Roboto" panose="02000000000000000000" pitchFamily="2" charset="0"/>
                <a:ea typeface="Roboto" panose="02000000000000000000" pitchFamily="2" charset="0"/>
                <a:cs typeface="Arial" panose="020B0604020202020204" pitchFamily="34" charset="0"/>
              </a:rPr>
              <a:t>Eng</a:t>
            </a:r>
            <a:r>
              <a:rPr lang="en-US" b="1" dirty="0">
                <a:solidFill>
                  <a:schemeClr val="accent4">
                    <a:lumMod val="20000"/>
                    <a:lumOff val="80000"/>
                  </a:schemeClr>
                </a:solidFill>
                <a:latin typeface="Roboto" panose="02000000000000000000" pitchFamily="2" charset="0"/>
                <a:ea typeface="Roboto" panose="02000000000000000000" pitchFamily="2" charset="0"/>
                <a:cs typeface="Arial" panose="020B0604020202020204" pitchFamily="34" charset="0"/>
              </a:rPr>
              <a:t>i</a:t>
            </a:r>
            <a:r>
              <a:rPr lang="en-US" b="1" spc="-20" dirty="0">
                <a:solidFill>
                  <a:schemeClr val="accent4">
                    <a:lumMod val="20000"/>
                    <a:lumOff val="80000"/>
                  </a:schemeClr>
                </a:solidFill>
                <a:latin typeface="Roboto" panose="02000000000000000000" pitchFamily="2" charset="0"/>
                <a:ea typeface="Roboto" panose="02000000000000000000" pitchFamily="2" charset="0"/>
                <a:cs typeface="Arial" panose="020B0604020202020204" pitchFamily="34" charset="0"/>
              </a:rPr>
              <a:t>ne</a:t>
            </a:r>
            <a:r>
              <a:rPr lang="en-US" b="1" spc="-10" dirty="0">
                <a:solidFill>
                  <a:schemeClr val="accent4">
                    <a:lumMod val="20000"/>
                    <a:lumOff val="80000"/>
                  </a:schemeClr>
                </a:solidFill>
                <a:latin typeface="Roboto" panose="02000000000000000000" pitchFamily="2" charset="0"/>
                <a:ea typeface="Roboto" panose="02000000000000000000" pitchFamily="2" charset="0"/>
                <a:cs typeface="Arial" panose="020B0604020202020204" pitchFamily="34" charset="0"/>
              </a:rPr>
              <a:t>erin</a:t>
            </a:r>
            <a:r>
              <a:rPr lang="en-US" b="1" spc="-15" dirty="0">
                <a:solidFill>
                  <a:schemeClr val="accent4">
                    <a:lumMod val="20000"/>
                    <a:lumOff val="80000"/>
                  </a:schemeClr>
                </a:solidFill>
                <a:latin typeface="Roboto" panose="02000000000000000000" pitchFamily="2" charset="0"/>
                <a:ea typeface="Roboto" panose="02000000000000000000" pitchFamily="2" charset="0"/>
                <a:cs typeface="Arial" panose="020B0604020202020204" pitchFamily="34" charset="0"/>
              </a:rPr>
              <a:t>g</a:t>
            </a:r>
          </a:p>
          <a:p>
            <a:pPr marL="0" marR="5080" indent="0" algn="ctr">
              <a:lnSpc>
                <a:spcPct val="108200"/>
              </a:lnSpc>
              <a:buNone/>
            </a:pPr>
            <a:r>
              <a:rPr lang="en-US" b="1" spc="-10" dirty="0">
                <a:solidFill>
                  <a:schemeClr val="accent4">
                    <a:lumMod val="20000"/>
                    <a:lumOff val="80000"/>
                  </a:schemeClr>
                </a:solidFill>
                <a:latin typeface="Roboto" panose="02000000000000000000" pitchFamily="2" charset="0"/>
                <a:ea typeface="Roboto" panose="02000000000000000000" pitchFamily="2" charset="0"/>
                <a:cs typeface="Arial" panose="020B0604020202020204" pitchFamily="34" charset="0"/>
              </a:rPr>
              <a:t> Instit</a:t>
            </a:r>
            <a:r>
              <a:rPr lang="en-US" b="1" spc="-15" dirty="0">
                <a:solidFill>
                  <a:schemeClr val="accent4">
                    <a:lumMod val="20000"/>
                    <a:lumOff val="80000"/>
                  </a:schemeClr>
                </a:solidFill>
                <a:latin typeface="Roboto" panose="02000000000000000000" pitchFamily="2" charset="0"/>
                <a:ea typeface="Roboto" panose="02000000000000000000" pitchFamily="2" charset="0"/>
                <a:cs typeface="Arial" panose="020B0604020202020204" pitchFamily="34" charset="0"/>
              </a:rPr>
              <a:t>ute</a:t>
            </a:r>
            <a:r>
              <a:rPr lang="en-US" b="1" spc="65" dirty="0">
                <a:solidFill>
                  <a:schemeClr val="accent4">
                    <a:lumMod val="20000"/>
                    <a:lumOff val="80000"/>
                  </a:schemeClr>
                </a:solidFill>
                <a:latin typeface="Roboto" panose="02000000000000000000" pitchFamily="2" charset="0"/>
                <a:ea typeface="Roboto" panose="02000000000000000000" pitchFamily="2" charset="0"/>
                <a:cs typeface="Arial" panose="020B0604020202020204" pitchFamily="34" charset="0"/>
              </a:rPr>
              <a:t> </a:t>
            </a:r>
            <a:r>
              <a:rPr lang="en-US" b="1" spc="-20" dirty="0">
                <a:solidFill>
                  <a:schemeClr val="accent4">
                    <a:lumMod val="20000"/>
                    <a:lumOff val="80000"/>
                  </a:schemeClr>
                </a:solidFill>
                <a:latin typeface="Roboto" panose="02000000000000000000" pitchFamily="2" charset="0"/>
                <a:ea typeface="Roboto" panose="02000000000000000000" pitchFamily="2" charset="0"/>
                <a:cs typeface="Arial" panose="020B0604020202020204" pitchFamily="34" charset="0"/>
              </a:rPr>
              <a:t>o</a:t>
            </a:r>
            <a:r>
              <a:rPr lang="en-US" b="1" spc="-10" dirty="0">
                <a:solidFill>
                  <a:schemeClr val="accent4">
                    <a:lumMod val="20000"/>
                    <a:lumOff val="80000"/>
                  </a:schemeClr>
                </a:solidFill>
                <a:latin typeface="Roboto" panose="02000000000000000000" pitchFamily="2" charset="0"/>
                <a:ea typeface="Roboto" panose="02000000000000000000" pitchFamily="2" charset="0"/>
                <a:cs typeface="Arial" panose="020B0604020202020204" pitchFamily="34" charset="0"/>
              </a:rPr>
              <a:t>f</a:t>
            </a:r>
            <a:r>
              <a:rPr lang="en-US" b="1" spc="65" dirty="0">
                <a:solidFill>
                  <a:schemeClr val="accent4">
                    <a:lumMod val="20000"/>
                    <a:lumOff val="80000"/>
                  </a:schemeClr>
                </a:solidFill>
                <a:latin typeface="Roboto" panose="02000000000000000000" pitchFamily="2" charset="0"/>
                <a:ea typeface="Roboto" panose="02000000000000000000" pitchFamily="2" charset="0"/>
                <a:cs typeface="Arial" panose="020B0604020202020204" pitchFamily="34" charset="0"/>
              </a:rPr>
              <a:t> </a:t>
            </a:r>
            <a:r>
              <a:rPr lang="en-US" b="1" spc="-15" dirty="0">
                <a:solidFill>
                  <a:schemeClr val="accent4">
                    <a:lumMod val="20000"/>
                    <a:lumOff val="80000"/>
                  </a:schemeClr>
                </a:solidFill>
                <a:latin typeface="Roboto" panose="02000000000000000000" pitchFamily="2" charset="0"/>
                <a:ea typeface="Roboto" panose="02000000000000000000" pitchFamily="2" charset="0"/>
                <a:cs typeface="Arial" panose="020B0604020202020204" pitchFamily="34" charset="0"/>
              </a:rPr>
              <a:t>Eng</a:t>
            </a:r>
            <a:r>
              <a:rPr lang="en-US" b="1" dirty="0">
                <a:solidFill>
                  <a:schemeClr val="accent4">
                    <a:lumMod val="20000"/>
                    <a:lumOff val="80000"/>
                  </a:schemeClr>
                </a:solidFill>
                <a:latin typeface="Roboto" panose="02000000000000000000" pitchFamily="2" charset="0"/>
                <a:ea typeface="Roboto" panose="02000000000000000000" pitchFamily="2" charset="0"/>
                <a:cs typeface="Arial" panose="020B0604020202020204" pitchFamily="34" charset="0"/>
              </a:rPr>
              <a:t>i</a:t>
            </a:r>
            <a:r>
              <a:rPr lang="en-US" b="1" spc="-20" dirty="0">
                <a:solidFill>
                  <a:schemeClr val="accent4">
                    <a:lumMod val="20000"/>
                    <a:lumOff val="80000"/>
                  </a:schemeClr>
                </a:solidFill>
                <a:latin typeface="Roboto" panose="02000000000000000000" pitchFamily="2" charset="0"/>
                <a:ea typeface="Roboto" panose="02000000000000000000" pitchFamily="2" charset="0"/>
                <a:cs typeface="Arial" panose="020B0604020202020204" pitchFamily="34" charset="0"/>
              </a:rPr>
              <a:t>ne</a:t>
            </a:r>
            <a:r>
              <a:rPr lang="en-US" b="1" spc="-10" dirty="0">
                <a:solidFill>
                  <a:schemeClr val="accent4">
                    <a:lumMod val="20000"/>
                    <a:lumOff val="80000"/>
                  </a:schemeClr>
                </a:solidFill>
                <a:latin typeface="Roboto" panose="02000000000000000000" pitchFamily="2" charset="0"/>
                <a:ea typeface="Roboto" panose="02000000000000000000" pitchFamily="2" charset="0"/>
                <a:cs typeface="Arial" panose="020B0604020202020204" pitchFamily="34" charset="0"/>
              </a:rPr>
              <a:t>erin</a:t>
            </a:r>
            <a:r>
              <a:rPr lang="en-US" b="1" spc="-20" dirty="0">
                <a:solidFill>
                  <a:schemeClr val="accent4">
                    <a:lumMod val="20000"/>
                    <a:lumOff val="80000"/>
                  </a:schemeClr>
                </a:solidFill>
                <a:latin typeface="Roboto" panose="02000000000000000000" pitchFamily="2" charset="0"/>
                <a:ea typeface="Roboto" panose="02000000000000000000" pitchFamily="2" charset="0"/>
                <a:cs typeface="Arial" panose="020B0604020202020204" pitchFamily="34" charset="0"/>
              </a:rPr>
              <a:t>g</a:t>
            </a:r>
            <a:r>
              <a:rPr lang="en-US" b="1" spc="-10" dirty="0">
                <a:solidFill>
                  <a:schemeClr val="accent4">
                    <a:lumMod val="20000"/>
                    <a:lumOff val="80000"/>
                  </a:schemeClr>
                </a:solidFill>
                <a:latin typeface="Roboto" panose="02000000000000000000" pitchFamily="2" charset="0"/>
                <a:ea typeface="Roboto" panose="02000000000000000000" pitchFamily="2" charset="0"/>
                <a:cs typeface="Arial" panose="020B0604020202020204" pitchFamily="34" charset="0"/>
              </a:rPr>
              <a:t>,</a:t>
            </a:r>
            <a:r>
              <a:rPr lang="en-US" b="1" spc="55" dirty="0">
                <a:solidFill>
                  <a:schemeClr val="accent4">
                    <a:lumMod val="20000"/>
                    <a:lumOff val="80000"/>
                  </a:schemeClr>
                </a:solidFill>
                <a:latin typeface="Roboto" panose="02000000000000000000" pitchFamily="2" charset="0"/>
                <a:ea typeface="Roboto" panose="02000000000000000000" pitchFamily="2" charset="0"/>
                <a:cs typeface="Arial" panose="020B0604020202020204" pitchFamily="34" charset="0"/>
              </a:rPr>
              <a:t> </a:t>
            </a:r>
            <a:r>
              <a:rPr lang="en-US" b="1" spc="-15" dirty="0">
                <a:solidFill>
                  <a:schemeClr val="accent4">
                    <a:lumMod val="20000"/>
                    <a:lumOff val="80000"/>
                  </a:schemeClr>
                </a:solidFill>
                <a:latin typeface="Roboto" panose="02000000000000000000" pitchFamily="2" charset="0"/>
                <a:ea typeface="Roboto" panose="02000000000000000000" pitchFamily="2" charset="0"/>
                <a:cs typeface="Arial" panose="020B0604020202020204" pitchFamily="34" charset="0"/>
              </a:rPr>
              <a:t>Thapathali</a:t>
            </a:r>
            <a:r>
              <a:rPr lang="en-US" b="1" spc="65" dirty="0">
                <a:solidFill>
                  <a:schemeClr val="accent4">
                    <a:lumMod val="20000"/>
                    <a:lumOff val="80000"/>
                  </a:schemeClr>
                </a:solidFill>
                <a:latin typeface="Roboto" panose="02000000000000000000" pitchFamily="2" charset="0"/>
                <a:ea typeface="Roboto" panose="02000000000000000000" pitchFamily="2" charset="0"/>
                <a:cs typeface="Arial" panose="020B0604020202020204" pitchFamily="34" charset="0"/>
              </a:rPr>
              <a:t> </a:t>
            </a:r>
            <a:r>
              <a:rPr lang="en-US" b="1" spc="-20" dirty="0">
                <a:solidFill>
                  <a:schemeClr val="accent4">
                    <a:lumMod val="20000"/>
                    <a:lumOff val="80000"/>
                  </a:schemeClr>
                </a:solidFill>
                <a:latin typeface="Roboto" panose="02000000000000000000" pitchFamily="2" charset="0"/>
                <a:ea typeface="Roboto" panose="02000000000000000000" pitchFamily="2" charset="0"/>
                <a:cs typeface="Arial" panose="020B0604020202020204" pitchFamily="34" charset="0"/>
              </a:rPr>
              <a:t>Campus</a:t>
            </a:r>
            <a:endParaRPr lang="en" dirty="0">
              <a:solidFill>
                <a:schemeClr val="bg1"/>
              </a:solidFill>
              <a:latin typeface="Roboto" panose="02000000000000000000" pitchFamily="2" charset="0"/>
              <a:ea typeface="Roboto" panose="02000000000000000000" pitchFamily="2" charset="0"/>
            </a:endParaRPr>
          </a:p>
          <a:p>
            <a:pPr marL="0" indent="0" algn="just"/>
            <a:endParaRPr lang="en" dirty="0">
              <a:solidFill>
                <a:schemeClr val="bg1"/>
              </a:solidFill>
              <a:latin typeface="Roboto" panose="02000000000000000000" pitchFamily="2" charset="0"/>
              <a:ea typeface="Roboto" panose="02000000000000000000" pitchFamily="2" charset="0"/>
            </a:endParaRPr>
          </a:p>
        </p:txBody>
      </p:sp>
      <p:sp>
        <p:nvSpPr>
          <p:cNvPr id="5" name="Google Shape;512;p27">
            <a:extLst>
              <a:ext uri="{FF2B5EF4-FFF2-40B4-BE49-F238E27FC236}">
                <a16:creationId xmlns:a16="http://schemas.microsoft.com/office/drawing/2014/main" id="{88FFF0E5-FED7-41A7-B2BC-AA908D9CFE62}"/>
              </a:ext>
            </a:extLst>
          </p:cNvPr>
          <p:cNvSpPr txBox="1">
            <a:spLocks noGrp="1"/>
          </p:cNvSpPr>
          <p:nvPr>
            <p:ph type="ctrTitle"/>
          </p:nvPr>
        </p:nvSpPr>
        <p:spPr>
          <a:xfrm>
            <a:off x="1396227" y="1335947"/>
            <a:ext cx="8951129" cy="17122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t>IOE Entrance Preparation and Data Mangement Kit</a:t>
            </a:r>
            <a:endParaRPr sz="4400" dirty="0"/>
          </a:p>
        </p:txBody>
      </p:sp>
      <p:sp>
        <p:nvSpPr>
          <p:cNvPr id="6" name="Google Shape;513;p27">
            <a:extLst>
              <a:ext uri="{FF2B5EF4-FFF2-40B4-BE49-F238E27FC236}">
                <a16:creationId xmlns:a16="http://schemas.microsoft.com/office/drawing/2014/main" id="{A58660AD-92C3-4FD3-8369-D5084709EFC4}"/>
              </a:ext>
            </a:extLst>
          </p:cNvPr>
          <p:cNvSpPr txBox="1">
            <a:spLocks noGrp="1"/>
          </p:cNvSpPr>
          <p:nvPr>
            <p:ph type="subTitle" idx="1"/>
          </p:nvPr>
        </p:nvSpPr>
        <p:spPr>
          <a:xfrm>
            <a:off x="251696" y="4981012"/>
            <a:ext cx="3908412" cy="17122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u="sng" dirty="0">
                <a:solidFill>
                  <a:schemeClr val="tx1"/>
                </a:solidFill>
              </a:rPr>
              <a:t>Team Members:</a:t>
            </a:r>
          </a:p>
          <a:p>
            <a:pPr marL="0" lvl="0" indent="0" algn="l" rtl="0">
              <a:spcBef>
                <a:spcPts val="0"/>
              </a:spcBef>
              <a:spcAft>
                <a:spcPts val="0"/>
              </a:spcAft>
              <a:buNone/>
            </a:pPr>
            <a:endParaRPr lang="en" sz="1400" dirty="0">
              <a:solidFill>
                <a:schemeClr val="tx1"/>
              </a:solidFill>
            </a:endParaRPr>
          </a:p>
          <a:p>
            <a:pPr marL="0" marR="0">
              <a:lnSpc>
                <a:spcPct val="107000"/>
              </a:lnSpc>
              <a:spcBef>
                <a:spcPts val="0"/>
              </a:spcBef>
              <a:spcAft>
                <a:spcPts val="800"/>
              </a:spcAft>
            </a:pPr>
            <a:r>
              <a:rPr lang="en-US" sz="14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Anish </a:t>
            </a:r>
            <a:r>
              <a:rPr lang="en-US" sz="14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Timsina</a:t>
            </a:r>
            <a:r>
              <a:rPr lang="en-US" sz="14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(THA077BEI007)</a:t>
            </a:r>
          </a:p>
          <a:p>
            <a:pPr marL="0" marR="0">
              <a:lnSpc>
                <a:spcPct val="107000"/>
              </a:lnSpc>
              <a:spcBef>
                <a:spcPts val="0"/>
              </a:spcBef>
              <a:spcAft>
                <a:spcPts val="800"/>
              </a:spcAft>
            </a:pPr>
            <a:r>
              <a:rPr lang="en-US" sz="14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Bishal</a:t>
            </a:r>
            <a:r>
              <a:rPr lang="en-US" sz="14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Khadka(THA077BEI015)</a:t>
            </a:r>
          </a:p>
          <a:p>
            <a:pPr marL="0" marR="0">
              <a:lnSpc>
                <a:spcPct val="107000"/>
              </a:lnSpc>
              <a:spcBef>
                <a:spcPts val="0"/>
              </a:spcBef>
              <a:spcAft>
                <a:spcPts val="800"/>
              </a:spcAft>
            </a:pPr>
            <a:r>
              <a:rPr lang="en-US" sz="14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Nixon Raj </a:t>
            </a:r>
            <a:r>
              <a:rPr lang="en-US" sz="14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Dhakal</a:t>
            </a:r>
            <a:r>
              <a:rPr lang="en-US" sz="14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(THA077BEI028)</a:t>
            </a:r>
          </a:p>
          <a:p>
            <a:pPr marL="0" marR="0">
              <a:lnSpc>
                <a:spcPct val="107000"/>
              </a:lnSpc>
              <a:spcBef>
                <a:spcPts val="0"/>
              </a:spcBef>
              <a:spcAft>
                <a:spcPts val="800"/>
              </a:spcAft>
            </a:pPr>
            <a:r>
              <a:rPr lang="en-US" sz="14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Sabin Acharya(THA077BEI035)</a:t>
            </a:r>
          </a:p>
          <a:p>
            <a:pPr marL="0" lvl="0" indent="0" algn="l" rtl="0">
              <a:spcBef>
                <a:spcPts val="0"/>
              </a:spcBef>
              <a:spcAft>
                <a:spcPts val="0"/>
              </a:spcAft>
              <a:buNone/>
            </a:pPr>
            <a:endParaRPr lang="en" sz="1400" dirty="0">
              <a:solidFill>
                <a:schemeClr val="tx1"/>
              </a:solidFill>
            </a:endParaRPr>
          </a:p>
          <a:p>
            <a:pPr marL="0" lvl="0" indent="0" algn="l" rtl="0">
              <a:spcBef>
                <a:spcPts val="0"/>
              </a:spcBef>
              <a:spcAft>
                <a:spcPts val="0"/>
              </a:spcAft>
              <a:buNone/>
            </a:pPr>
            <a:endParaRPr lang="en" sz="1400" dirty="0">
              <a:solidFill>
                <a:schemeClr val="tx1"/>
              </a:solidFill>
            </a:endParaRPr>
          </a:p>
        </p:txBody>
      </p:sp>
      <p:sp>
        <p:nvSpPr>
          <p:cNvPr id="7" name="Google Shape;513;p27">
            <a:extLst>
              <a:ext uri="{FF2B5EF4-FFF2-40B4-BE49-F238E27FC236}">
                <a16:creationId xmlns:a16="http://schemas.microsoft.com/office/drawing/2014/main" id="{8DAA2774-EC30-4BF5-87CF-431381018930}"/>
              </a:ext>
            </a:extLst>
          </p:cNvPr>
          <p:cNvSpPr txBox="1">
            <a:spLocks/>
          </p:cNvSpPr>
          <p:nvPr/>
        </p:nvSpPr>
        <p:spPr>
          <a:xfrm>
            <a:off x="10173729" y="5873751"/>
            <a:ext cx="1923578" cy="8194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800"/>
              <a:buFont typeface="Roboto"/>
              <a:buNone/>
              <a:defRPr sz="18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9pPr>
          </a:lstStyle>
          <a:p>
            <a:pPr marL="0" indent="0" algn="just">
              <a:lnSpc>
                <a:spcPct val="100000"/>
              </a:lnSpc>
              <a:spcBef>
                <a:spcPts val="655"/>
              </a:spcBef>
              <a:tabLst>
                <a:tab pos="241300" algn="l"/>
              </a:tabLst>
            </a:pPr>
            <a:r>
              <a:rPr lang="en-US" sz="1600" b="1" u="sng" spc="-20" dirty="0">
                <a:solidFill>
                  <a:schemeClr val="tx1"/>
                </a:solidFill>
                <a:latin typeface="Roboto" panose="02000000000000000000" pitchFamily="2" charset="0"/>
                <a:ea typeface="Roboto" panose="02000000000000000000" pitchFamily="2" charset="0"/>
                <a:cs typeface="Arial" panose="020B0604020202020204" pitchFamily="34" charset="0"/>
              </a:rPr>
              <a:t>Supe</a:t>
            </a:r>
            <a:r>
              <a:rPr lang="en-US" sz="1600" b="1" u="sng" spc="-5" dirty="0">
                <a:solidFill>
                  <a:schemeClr val="tx1"/>
                </a:solidFill>
                <a:latin typeface="Roboto" panose="02000000000000000000" pitchFamily="2" charset="0"/>
                <a:ea typeface="Roboto" panose="02000000000000000000" pitchFamily="2" charset="0"/>
                <a:cs typeface="Arial" panose="020B0604020202020204" pitchFamily="34" charset="0"/>
              </a:rPr>
              <a:t>r</a:t>
            </a:r>
            <a:r>
              <a:rPr lang="en-US" sz="1600" b="1" u="sng" spc="-15" dirty="0">
                <a:solidFill>
                  <a:schemeClr val="tx1"/>
                </a:solidFill>
                <a:latin typeface="Roboto" panose="02000000000000000000" pitchFamily="2" charset="0"/>
                <a:ea typeface="Roboto" panose="02000000000000000000" pitchFamily="2" charset="0"/>
                <a:cs typeface="Arial" panose="020B0604020202020204" pitchFamily="34" charset="0"/>
              </a:rPr>
              <a:t>vi</a:t>
            </a:r>
            <a:r>
              <a:rPr lang="en-US" sz="1600" b="1" u="sng" spc="-10" dirty="0">
                <a:solidFill>
                  <a:schemeClr val="tx1"/>
                </a:solidFill>
                <a:latin typeface="Roboto" panose="02000000000000000000" pitchFamily="2" charset="0"/>
                <a:ea typeface="Roboto" panose="02000000000000000000" pitchFamily="2" charset="0"/>
                <a:cs typeface="Arial" panose="020B0604020202020204" pitchFamily="34" charset="0"/>
              </a:rPr>
              <a:t>s</a:t>
            </a:r>
            <a:r>
              <a:rPr lang="en-US" sz="1600" b="1" u="sng" spc="-25" dirty="0">
                <a:solidFill>
                  <a:schemeClr val="tx1"/>
                </a:solidFill>
                <a:latin typeface="Roboto" panose="02000000000000000000" pitchFamily="2" charset="0"/>
                <a:ea typeface="Roboto" panose="02000000000000000000" pitchFamily="2" charset="0"/>
                <a:cs typeface="Arial" panose="020B0604020202020204" pitchFamily="34" charset="0"/>
              </a:rPr>
              <a:t>o</a:t>
            </a:r>
            <a:r>
              <a:rPr lang="en-US" sz="1600" b="1" u="sng" spc="-10" dirty="0">
                <a:solidFill>
                  <a:schemeClr val="tx1"/>
                </a:solidFill>
                <a:latin typeface="Roboto" panose="02000000000000000000" pitchFamily="2" charset="0"/>
                <a:ea typeface="Roboto" panose="02000000000000000000" pitchFamily="2" charset="0"/>
                <a:cs typeface="Arial" panose="020B0604020202020204" pitchFamily="34" charset="0"/>
              </a:rPr>
              <a:t>r</a:t>
            </a:r>
            <a:endParaRPr lang="en-US" sz="1600" b="1" u="sng" dirty="0">
              <a:solidFill>
                <a:schemeClr val="tx1"/>
              </a:solidFill>
              <a:latin typeface="Roboto" panose="02000000000000000000" pitchFamily="2" charset="0"/>
              <a:ea typeface="Roboto" panose="02000000000000000000" pitchFamily="2" charset="0"/>
              <a:cs typeface="Arial" panose="020B0604020202020204" pitchFamily="34" charset="0"/>
            </a:endParaRPr>
          </a:p>
          <a:p>
            <a:pPr marL="0" indent="0" algn="just">
              <a:lnSpc>
                <a:spcPct val="100000"/>
              </a:lnSpc>
              <a:spcBef>
                <a:spcPts val="655"/>
              </a:spcBef>
              <a:tabLst>
                <a:tab pos="241300" algn="l"/>
              </a:tabLst>
            </a:pPr>
            <a:r>
              <a:rPr lang="en-US" sz="1600" spc="-5" dirty="0">
                <a:solidFill>
                  <a:schemeClr val="tx1"/>
                </a:solidFill>
                <a:latin typeface="Roboto" panose="02000000000000000000" pitchFamily="2" charset="0"/>
                <a:ea typeface="Roboto" panose="02000000000000000000" pitchFamily="2" charset="0"/>
                <a:cs typeface="Arial" panose="020B0604020202020204" pitchFamily="34" charset="0"/>
              </a:rPr>
              <a:t>Er. Saroj Shakya</a:t>
            </a:r>
            <a:endParaRPr lang="en-US" sz="1600" dirty="0">
              <a:solidFill>
                <a:schemeClr val="tx1"/>
              </a:solidFill>
              <a:latin typeface="Roboto" panose="02000000000000000000" pitchFamily="2" charset="0"/>
              <a:ea typeface="Roboto" panose="02000000000000000000" pitchFamily="2" charset="0"/>
              <a:cs typeface="Arial" panose="020B0604020202020204" pitchFamily="34" charset="0"/>
            </a:endParaRPr>
          </a:p>
          <a:p>
            <a:pPr marL="0" indent="0" algn="just"/>
            <a:endParaRPr lang="en" sz="1600" dirty="0">
              <a:solidFill>
                <a:schemeClr val="tx1"/>
              </a:solidFill>
              <a:latin typeface="Roboto" panose="02000000000000000000" pitchFamily="2" charset="0"/>
              <a:ea typeface="Roboto" panose="02000000000000000000" pitchFamily="2" charset="0"/>
            </a:endParaRPr>
          </a:p>
          <a:p>
            <a:pPr marL="0" indent="0" algn="just"/>
            <a:endParaRPr lang="en" sz="1600" dirty="0">
              <a:solidFill>
                <a:schemeClr val="tx1"/>
              </a:solidFill>
              <a:latin typeface="Roboto" panose="02000000000000000000" pitchFamily="2" charset="0"/>
              <a:ea typeface="Roboto" panose="02000000000000000000" pitchFamily="2" charset="0"/>
            </a:endParaRPr>
          </a:p>
        </p:txBody>
      </p:sp>
      <p:pic>
        <p:nvPicPr>
          <p:cNvPr id="9" name="Picture 8">
            <a:extLst>
              <a:ext uri="{FF2B5EF4-FFF2-40B4-BE49-F238E27FC236}">
                <a16:creationId xmlns:a16="http://schemas.microsoft.com/office/drawing/2014/main" id="{41098C3F-25FF-466F-A928-386E274B1F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71791" y="5555947"/>
            <a:ext cx="868659" cy="868659"/>
          </a:xfrm>
          <a:prstGeom prst="rect">
            <a:avLst/>
          </a:prstGeom>
        </p:spPr>
      </p:pic>
      <p:pic>
        <p:nvPicPr>
          <p:cNvPr id="12" name="Picture 11">
            <a:extLst>
              <a:ext uri="{FF2B5EF4-FFF2-40B4-BE49-F238E27FC236}">
                <a16:creationId xmlns:a16="http://schemas.microsoft.com/office/drawing/2014/main" id="{A5F9688B-BCD6-4720-B8FA-C50384DBAF63}"/>
              </a:ext>
            </a:extLst>
          </p:cNvPr>
          <p:cNvPicPr>
            <a:picLocks noChangeAspect="1"/>
          </p:cNvPicPr>
          <p:nvPr/>
        </p:nvPicPr>
        <p:blipFill>
          <a:blip r:embed="rId4" cstate="print"/>
          <a:stretch>
            <a:fillRect/>
          </a:stretch>
        </p:blipFill>
        <p:spPr>
          <a:xfrm>
            <a:off x="176458" y="140172"/>
            <a:ext cx="1219769" cy="1195775"/>
          </a:xfrm>
          <a:prstGeom prst="rect">
            <a:avLst/>
          </a:prstGeom>
        </p:spPr>
      </p:pic>
      <p:sp>
        <p:nvSpPr>
          <p:cNvPr id="14" name="TextBox 13">
            <a:extLst>
              <a:ext uri="{FF2B5EF4-FFF2-40B4-BE49-F238E27FC236}">
                <a16:creationId xmlns:a16="http://schemas.microsoft.com/office/drawing/2014/main" id="{F36651CC-D39C-4D50-9DBD-EA05DBA95059}"/>
              </a:ext>
            </a:extLst>
          </p:cNvPr>
          <p:cNvSpPr txBox="1"/>
          <p:nvPr/>
        </p:nvSpPr>
        <p:spPr>
          <a:xfrm>
            <a:off x="3328850" y="6290730"/>
            <a:ext cx="6141308" cy="463268"/>
          </a:xfrm>
          <a:prstGeom prst="rect">
            <a:avLst/>
          </a:prstGeom>
          <a:noFill/>
        </p:spPr>
        <p:txBody>
          <a:bodyPr wrap="square">
            <a:spAutoFit/>
          </a:bodyPr>
          <a:lstStyle/>
          <a:p>
            <a:pPr marL="0" marR="5080" indent="0" algn="ctr">
              <a:lnSpc>
                <a:spcPct val="108200"/>
              </a:lnSpc>
            </a:pPr>
            <a:r>
              <a:rPr lang="en-US" sz="2400" b="1" spc="-20" dirty="0">
                <a:solidFill>
                  <a:schemeClr val="accent4">
                    <a:lumMod val="20000"/>
                    <a:lumOff val="80000"/>
                  </a:schemeClr>
                </a:solidFill>
                <a:latin typeface="Arial"/>
                <a:cs typeface="Arial"/>
              </a:rPr>
              <a:t>October</a:t>
            </a:r>
            <a:r>
              <a:rPr lang="en-US" sz="2400" b="1" spc="-10" dirty="0">
                <a:solidFill>
                  <a:schemeClr val="accent4">
                    <a:lumMod val="20000"/>
                    <a:lumOff val="80000"/>
                  </a:schemeClr>
                </a:solidFill>
                <a:latin typeface="Arial"/>
                <a:cs typeface="Arial"/>
              </a:rPr>
              <a:t>,</a:t>
            </a:r>
            <a:r>
              <a:rPr lang="en-US" sz="2400" b="1" spc="75" dirty="0">
                <a:solidFill>
                  <a:schemeClr val="accent4">
                    <a:lumMod val="20000"/>
                    <a:lumOff val="80000"/>
                  </a:schemeClr>
                </a:solidFill>
                <a:latin typeface="Times New Roman"/>
                <a:cs typeface="Times New Roman"/>
              </a:rPr>
              <a:t> </a:t>
            </a:r>
            <a:r>
              <a:rPr lang="en-US" sz="2400" b="1" spc="-20" dirty="0">
                <a:solidFill>
                  <a:schemeClr val="accent4">
                    <a:lumMod val="20000"/>
                    <a:lumOff val="80000"/>
                  </a:schemeClr>
                </a:solidFill>
                <a:latin typeface="Arial"/>
                <a:cs typeface="Arial"/>
              </a:rPr>
              <a:t>2021</a:t>
            </a:r>
            <a:endParaRPr lang="en-US" sz="2400" b="1" dirty="0">
              <a:solidFill>
                <a:schemeClr val="accent4">
                  <a:lumMod val="20000"/>
                  <a:lumOff val="80000"/>
                </a:schemeClr>
              </a:solidFill>
              <a:latin typeface="Arial"/>
              <a:cs typeface="Arial"/>
            </a:endParaRPr>
          </a:p>
        </p:txBody>
      </p:sp>
    </p:spTree>
    <p:extLst>
      <p:ext uri="{BB962C8B-B14F-4D97-AF65-F5344CB8AC3E}">
        <p14:creationId xmlns:p14="http://schemas.microsoft.com/office/powerpoint/2010/main" val="10122480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AA393-4410-4353-8638-22653358E8E0}"/>
              </a:ext>
            </a:extLst>
          </p:cNvPr>
          <p:cNvSpPr>
            <a:spLocks noGrp="1"/>
          </p:cNvSpPr>
          <p:nvPr>
            <p:ph type="title"/>
          </p:nvPr>
        </p:nvSpPr>
        <p:spPr>
          <a:xfrm>
            <a:off x="0" y="0"/>
            <a:ext cx="10207353" cy="733531"/>
          </a:xfrm>
        </p:spPr>
        <p:txBody>
          <a:bodyPr/>
          <a:lstStyle/>
          <a:p>
            <a:r>
              <a:rPr lang="en-US" u="sng" dirty="0"/>
              <a:t>View Overall Score Block</a:t>
            </a:r>
          </a:p>
        </p:txBody>
      </p:sp>
      <p:sp>
        <p:nvSpPr>
          <p:cNvPr id="3" name="Content Placeholder 2">
            <a:extLst>
              <a:ext uri="{FF2B5EF4-FFF2-40B4-BE49-F238E27FC236}">
                <a16:creationId xmlns:a16="http://schemas.microsoft.com/office/drawing/2014/main" id="{2F560D85-F196-4B6C-8714-EBA311F18F32}"/>
              </a:ext>
            </a:extLst>
          </p:cNvPr>
          <p:cNvSpPr>
            <a:spLocks noGrp="1"/>
          </p:cNvSpPr>
          <p:nvPr>
            <p:ph idx="1"/>
          </p:nvPr>
        </p:nvSpPr>
        <p:spPr>
          <a:xfrm>
            <a:off x="6425515" y="1663611"/>
            <a:ext cx="4967417" cy="835309"/>
          </a:xfrm>
        </p:spPr>
        <p:txBody>
          <a:bodyPr>
            <a:normAutofit fontScale="92500" lnSpcReduction="20000"/>
          </a:bodyPr>
          <a:lstStyle/>
          <a:p>
            <a:r>
              <a:rPr lang="en-US" dirty="0"/>
              <a:t>Verifies the user using the identification code and citizenship number check.</a:t>
            </a:r>
          </a:p>
        </p:txBody>
      </p:sp>
      <p:sp>
        <p:nvSpPr>
          <p:cNvPr id="26" name="Content Placeholder 2">
            <a:extLst>
              <a:ext uri="{FF2B5EF4-FFF2-40B4-BE49-F238E27FC236}">
                <a16:creationId xmlns:a16="http://schemas.microsoft.com/office/drawing/2014/main" id="{4FF8FEA5-1ADC-46AB-B04E-3E65EF14A08F}"/>
              </a:ext>
            </a:extLst>
          </p:cNvPr>
          <p:cNvSpPr txBox="1">
            <a:spLocks/>
          </p:cNvSpPr>
          <p:nvPr/>
        </p:nvSpPr>
        <p:spPr>
          <a:xfrm>
            <a:off x="6425515" y="3866800"/>
            <a:ext cx="4967417" cy="293097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Shows the data of the start time, end time, duration, marks, question sets solved by the used since the day he/she is enrolled in the software in tabular format</a:t>
            </a:r>
            <a:r>
              <a:rPr lang="en-US" dirty="0" smtClean="0"/>
              <a:t>.</a:t>
            </a:r>
          </a:p>
          <a:p>
            <a:r>
              <a:rPr lang="en-US" dirty="0" smtClean="0"/>
              <a:t> </a:t>
            </a:r>
            <a:r>
              <a:rPr lang="en-US" dirty="0"/>
              <a:t>The scores in practice test and mock test are displayed separately.</a:t>
            </a:r>
          </a:p>
        </p:txBody>
      </p:sp>
      <p:pic>
        <p:nvPicPr>
          <p:cNvPr id="7" name="Picture 6">
            <a:extLst>
              <a:ext uri="{FF2B5EF4-FFF2-40B4-BE49-F238E27FC236}">
                <a16:creationId xmlns:a16="http://schemas.microsoft.com/office/drawing/2014/main" id="{4605F8E6-8F63-4FE2-8220-67EDD085BBA9}"/>
              </a:ext>
            </a:extLst>
          </p:cNvPr>
          <p:cNvPicPr>
            <a:picLocks noChangeAspect="1"/>
          </p:cNvPicPr>
          <p:nvPr/>
        </p:nvPicPr>
        <p:blipFill rotWithShape="1">
          <a:blip r:embed="rId2" cstate="print"/>
          <a:srcRect t="1" r="16144" b="38261"/>
          <a:stretch/>
        </p:blipFill>
        <p:spPr>
          <a:xfrm>
            <a:off x="256076" y="943595"/>
            <a:ext cx="5839924" cy="2417444"/>
          </a:xfrm>
          <a:prstGeom prst="rect">
            <a:avLst/>
          </a:prstGeom>
        </p:spPr>
      </p:pic>
      <p:pic>
        <p:nvPicPr>
          <p:cNvPr id="8" name="Picture 7">
            <a:extLst>
              <a:ext uri="{FF2B5EF4-FFF2-40B4-BE49-F238E27FC236}">
                <a16:creationId xmlns:a16="http://schemas.microsoft.com/office/drawing/2014/main" id="{3244DB81-C17A-4303-964D-AF724C39ACC7}"/>
              </a:ext>
            </a:extLst>
          </p:cNvPr>
          <p:cNvPicPr>
            <a:picLocks noChangeAspect="1"/>
          </p:cNvPicPr>
          <p:nvPr/>
        </p:nvPicPr>
        <p:blipFill>
          <a:blip r:embed="rId3" cstate="print"/>
          <a:stretch>
            <a:fillRect/>
          </a:stretch>
        </p:blipFill>
        <p:spPr>
          <a:xfrm>
            <a:off x="256076" y="3429000"/>
            <a:ext cx="5839924" cy="3246410"/>
          </a:xfrm>
          <a:prstGeom prst="rect">
            <a:avLst/>
          </a:prstGeom>
        </p:spPr>
      </p:pic>
    </p:spTree>
    <p:extLst>
      <p:ext uri="{BB962C8B-B14F-4D97-AF65-F5344CB8AC3E}">
        <p14:creationId xmlns:p14="http://schemas.microsoft.com/office/powerpoint/2010/main" val="28755272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AA393-4410-4353-8638-22653358E8E0}"/>
              </a:ext>
            </a:extLst>
          </p:cNvPr>
          <p:cNvSpPr>
            <a:spLocks noGrp="1"/>
          </p:cNvSpPr>
          <p:nvPr>
            <p:ph type="title"/>
          </p:nvPr>
        </p:nvSpPr>
        <p:spPr>
          <a:xfrm>
            <a:off x="0" y="0"/>
            <a:ext cx="10207353" cy="733531"/>
          </a:xfrm>
        </p:spPr>
        <p:txBody>
          <a:bodyPr/>
          <a:lstStyle/>
          <a:p>
            <a:r>
              <a:rPr lang="en-US" u="sng" dirty="0"/>
              <a:t>View Leaderboard Block</a:t>
            </a:r>
          </a:p>
        </p:txBody>
      </p:sp>
      <p:sp>
        <p:nvSpPr>
          <p:cNvPr id="3" name="Content Placeholder 2">
            <a:extLst>
              <a:ext uri="{FF2B5EF4-FFF2-40B4-BE49-F238E27FC236}">
                <a16:creationId xmlns:a16="http://schemas.microsoft.com/office/drawing/2014/main" id="{2F560D85-F196-4B6C-8714-EBA311F18F32}"/>
              </a:ext>
            </a:extLst>
          </p:cNvPr>
          <p:cNvSpPr>
            <a:spLocks noGrp="1"/>
          </p:cNvSpPr>
          <p:nvPr>
            <p:ph idx="1"/>
          </p:nvPr>
        </p:nvSpPr>
        <p:spPr>
          <a:xfrm>
            <a:off x="609242" y="5030553"/>
            <a:ext cx="10247870" cy="835309"/>
          </a:xfrm>
        </p:spPr>
        <p:txBody>
          <a:bodyPr>
            <a:normAutofit fontScale="77500" lnSpcReduction="20000"/>
          </a:bodyPr>
          <a:lstStyle/>
          <a:p>
            <a:r>
              <a:rPr lang="en-US" dirty="0"/>
              <a:t>Shows the ranking of the student based on the average marks obtained by them in all the mock tests exam they gave. </a:t>
            </a:r>
            <a:endParaRPr lang="en-US" dirty="0" smtClean="0"/>
          </a:p>
          <a:p>
            <a:r>
              <a:rPr lang="en-US" dirty="0" smtClean="0"/>
              <a:t>Only </a:t>
            </a:r>
            <a:r>
              <a:rPr lang="en-US" dirty="0"/>
              <a:t>consistent students can hold the rank here which shows the real evaluation of the students.</a:t>
            </a:r>
          </a:p>
        </p:txBody>
      </p:sp>
      <p:pic>
        <p:nvPicPr>
          <p:cNvPr id="9" name="Picture 8">
            <a:extLst>
              <a:ext uri="{FF2B5EF4-FFF2-40B4-BE49-F238E27FC236}">
                <a16:creationId xmlns:a16="http://schemas.microsoft.com/office/drawing/2014/main" id="{625413AC-CA28-4FD1-A84F-ECDCC44ED8BA}"/>
              </a:ext>
            </a:extLst>
          </p:cNvPr>
          <p:cNvPicPr>
            <a:picLocks noChangeAspect="1"/>
          </p:cNvPicPr>
          <p:nvPr/>
        </p:nvPicPr>
        <p:blipFill>
          <a:blip r:embed="rId2" cstate="print"/>
          <a:stretch>
            <a:fillRect/>
          </a:stretch>
        </p:blipFill>
        <p:spPr>
          <a:xfrm>
            <a:off x="1103335" y="838932"/>
            <a:ext cx="7987656" cy="3971607"/>
          </a:xfrm>
          <a:prstGeom prst="rect">
            <a:avLst/>
          </a:prstGeom>
        </p:spPr>
      </p:pic>
    </p:spTree>
    <p:extLst>
      <p:ext uri="{BB962C8B-B14F-4D97-AF65-F5344CB8AC3E}">
        <p14:creationId xmlns:p14="http://schemas.microsoft.com/office/powerpoint/2010/main" val="39961560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AA393-4410-4353-8638-22653358E8E0}"/>
              </a:ext>
            </a:extLst>
          </p:cNvPr>
          <p:cNvSpPr>
            <a:spLocks noGrp="1"/>
          </p:cNvSpPr>
          <p:nvPr>
            <p:ph type="title"/>
          </p:nvPr>
        </p:nvSpPr>
        <p:spPr>
          <a:xfrm>
            <a:off x="0" y="0"/>
            <a:ext cx="10207353" cy="733531"/>
          </a:xfrm>
        </p:spPr>
        <p:txBody>
          <a:bodyPr/>
          <a:lstStyle/>
          <a:p>
            <a:r>
              <a:rPr lang="en-US" u="sng" dirty="0"/>
              <a:t>Amend Question Set Block</a:t>
            </a:r>
          </a:p>
        </p:txBody>
      </p:sp>
      <p:sp>
        <p:nvSpPr>
          <p:cNvPr id="3" name="Content Placeholder 2">
            <a:extLst>
              <a:ext uri="{FF2B5EF4-FFF2-40B4-BE49-F238E27FC236}">
                <a16:creationId xmlns:a16="http://schemas.microsoft.com/office/drawing/2014/main" id="{2F560D85-F196-4B6C-8714-EBA311F18F32}"/>
              </a:ext>
            </a:extLst>
          </p:cNvPr>
          <p:cNvSpPr>
            <a:spLocks noGrp="1"/>
          </p:cNvSpPr>
          <p:nvPr>
            <p:ph idx="1"/>
          </p:nvPr>
        </p:nvSpPr>
        <p:spPr>
          <a:xfrm>
            <a:off x="222424" y="2829886"/>
            <a:ext cx="5657144" cy="599114"/>
          </a:xfrm>
        </p:spPr>
        <p:txBody>
          <a:bodyPr>
            <a:normAutofit/>
          </a:bodyPr>
          <a:lstStyle/>
          <a:p>
            <a:pPr marL="0" indent="0" algn="just">
              <a:buNone/>
            </a:pPr>
            <a:r>
              <a:rPr lang="en-US" sz="1200" dirty="0"/>
              <a:t>1. It asks for the user for passcode-1 to access the admin section.</a:t>
            </a:r>
          </a:p>
        </p:txBody>
      </p:sp>
      <p:sp>
        <p:nvSpPr>
          <p:cNvPr id="9" name="Content Placeholder 2">
            <a:extLst>
              <a:ext uri="{FF2B5EF4-FFF2-40B4-BE49-F238E27FC236}">
                <a16:creationId xmlns:a16="http://schemas.microsoft.com/office/drawing/2014/main" id="{616C033A-E484-4524-B342-86A064BCFB4A}"/>
              </a:ext>
            </a:extLst>
          </p:cNvPr>
          <p:cNvSpPr txBox="1">
            <a:spLocks/>
          </p:cNvSpPr>
          <p:nvPr/>
        </p:nvSpPr>
        <p:spPr>
          <a:xfrm>
            <a:off x="6386575" y="2935099"/>
            <a:ext cx="5657145" cy="10501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Font typeface="Wingdings 3" charset="2"/>
              <a:buNone/>
            </a:pPr>
            <a:r>
              <a:rPr lang="en-US" sz="1200" dirty="0"/>
              <a:t>2. It then provides two options, either to add question to existing set or to add a new question set.</a:t>
            </a:r>
          </a:p>
        </p:txBody>
      </p:sp>
      <p:sp>
        <p:nvSpPr>
          <p:cNvPr id="11" name="Content Placeholder 2">
            <a:extLst>
              <a:ext uri="{FF2B5EF4-FFF2-40B4-BE49-F238E27FC236}">
                <a16:creationId xmlns:a16="http://schemas.microsoft.com/office/drawing/2014/main" id="{4B1AA8EA-FDA1-486B-BA3A-C6EF667D7E81}"/>
              </a:ext>
            </a:extLst>
          </p:cNvPr>
          <p:cNvSpPr txBox="1">
            <a:spLocks/>
          </p:cNvSpPr>
          <p:nvPr/>
        </p:nvSpPr>
        <p:spPr>
          <a:xfrm>
            <a:off x="148283" y="6334897"/>
            <a:ext cx="5657144" cy="523103"/>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Font typeface="Wingdings 3" charset="2"/>
              <a:buNone/>
            </a:pPr>
            <a:r>
              <a:rPr lang="en-US" sz="1200" dirty="0"/>
              <a:t>3. On selecting add question to existing set option, the existing question sets are displayed. Among them, the desired set can be </a:t>
            </a:r>
            <a:r>
              <a:rPr lang="en-US" sz="1200" dirty="0" err="1"/>
              <a:t>chosed</a:t>
            </a:r>
            <a:r>
              <a:rPr lang="en-US" sz="1200" dirty="0"/>
              <a:t> by the user.</a:t>
            </a:r>
          </a:p>
        </p:txBody>
      </p:sp>
      <p:sp>
        <p:nvSpPr>
          <p:cNvPr id="13" name="Content Placeholder 2">
            <a:extLst>
              <a:ext uri="{FF2B5EF4-FFF2-40B4-BE49-F238E27FC236}">
                <a16:creationId xmlns:a16="http://schemas.microsoft.com/office/drawing/2014/main" id="{D1511DC7-12F9-444D-9B66-3802254BD356}"/>
              </a:ext>
            </a:extLst>
          </p:cNvPr>
          <p:cNvSpPr txBox="1">
            <a:spLocks/>
          </p:cNvSpPr>
          <p:nvPr/>
        </p:nvSpPr>
        <p:spPr>
          <a:xfrm>
            <a:off x="6386575" y="6334897"/>
            <a:ext cx="5657144" cy="52310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Font typeface="Wingdings 3" charset="2"/>
              <a:buNone/>
            </a:pPr>
            <a:r>
              <a:rPr lang="en-US" sz="1200" dirty="0"/>
              <a:t>4. If the selected question set has 100 question sets, the message that the set is full is displayed.</a:t>
            </a:r>
          </a:p>
        </p:txBody>
      </p:sp>
      <p:pic>
        <p:nvPicPr>
          <p:cNvPr id="14" name="Picture 13">
            <a:extLst>
              <a:ext uri="{FF2B5EF4-FFF2-40B4-BE49-F238E27FC236}">
                <a16:creationId xmlns:a16="http://schemas.microsoft.com/office/drawing/2014/main" id="{A0031E16-A805-4DFD-B7EE-1133C6CE5279}"/>
              </a:ext>
            </a:extLst>
          </p:cNvPr>
          <p:cNvPicPr>
            <a:picLocks noChangeAspect="1"/>
          </p:cNvPicPr>
          <p:nvPr/>
        </p:nvPicPr>
        <p:blipFill rotWithShape="1">
          <a:blip r:embed="rId2" cstate="print"/>
          <a:srcRect r="50406" b="66337"/>
          <a:stretch/>
        </p:blipFill>
        <p:spPr>
          <a:xfrm>
            <a:off x="354962" y="747561"/>
            <a:ext cx="5330057" cy="2034149"/>
          </a:xfrm>
          <a:prstGeom prst="rect">
            <a:avLst/>
          </a:prstGeom>
        </p:spPr>
      </p:pic>
      <p:pic>
        <p:nvPicPr>
          <p:cNvPr id="18" name="Picture 17">
            <a:extLst>
              <a:ext uri="{FF2B5EF4-FFF2-40B4-BE49-F238E27FC236}">
                <a16:creationId xmlns:a16="http://schemas.microsoft.com/office/drawing/2014/main" id="{9BBD5483-52E1-4421-999B-89CD5CCB7BD6}"/>
              </a:ext>
            </a:extLst>
          </p:cNvPr>
          <p:cNvPicPr>
            <a:picLocks noChangeAspect="1"/>
          </p:cNvPicPr>
          <p:nvPr/>
        </p:nvPicPr>
        <p:blipFill rotWithShape="1">
          <a:blip r:embed="rId3" cstate="print"/>
          <a:srcRect r="50313" b="64588"/>
          <a:stretch/>
        </p:blipFill>
        <p:spPr>
          <a:xfrm>
            <a:off x="6482746" y="659421"/>
            <a:ext cx="5601475" cy="2244575"/>
          </a:xfrm>
          <a:prstGeom prst="rect">
            <a:avLst/>
          </a:prstGeom>
        </p:spPr>
      </p:pic>
      <p:pic>
        <p:nvPicPr>
          <p:cNvPr id="19" name="Picture 18">
            <a:extLst>
              <a:ext uri="{FF2B5EF4-FFF2-40B4-BE49-F238E27FC236}">
                <a16:creationId xmlns:a16="http://schemas.microsoft.com/office/drawing/2014/main" id="{DD61D2C0-D293-44E2-8286-EA415A400DDF}"/>
              </a:ext>
            </a:extLst>
          </p:cNvPr>
          <p:cNvPicPr>
            <a:picLocks noChangeAspect="1"/>
          </p:cNvPicPr>
          <p:nvPr/>
        </p:nvPicPr>
        <p:blipFill rotWithShape="1">
          <a:blip r:embed="rId4" cstate="print"/>
          <a:srcRect r="47521" b="50347"/>
          <a:stretch/>
        </p:blipFill>
        <p:spPr>
          <a:xfrm>
            <a:off x="222424" y="3438534"/>
            <a:ext cx="5412142" cy="2879061"/>
          </a:xfrm>
          <a:prstGeom prst="rect">
            <a:avLst/>
          </a:prstGeom>
        </p:spPr>
      </p:pic>
      <p:pic>
        <p:nvPicPr>
          <p:cNvPr id="20" name="Picture 19">
            <a:extLst>
              <a:ext uri="{FF2B5EF4-FFF2-40B4-BE49-F238E27FC236}">
                <a16:creationId xmlns:a16="http://schemas.microsoft.com/office/drawing/2014/main" id="{C0E55149-B8AC-4682-B05D-0BBC9F43E2E6}"/>
              </a:ext>
            </a:extLst>
          </p:cNvPr>
          <p:cNvPicPr>
            <a:picLocks noChangeAspect="1"/>
          </p:cNvPicPr>
          <p:nvPr/>
        </p:nvPicPr>
        <p:blipFill rotWithShape="1">
          <a:blip r:embed="rId5" cstate="print"/>
          <a:srcRect r="47251" b="54322"/>
          <a:stretch/>
        </p:blipFill>
        <p:spPr>
          <a:xfrm>
            <a:off x="6427448" y="3563417"/>
            <a:ext cx="5656773" cy="2754178"/>
          </a:xfrm>
          <a:prstGeom prst="rect">
            <a:avLst/>
          </a:prstGeom>
        </p:spPr>
      </p:pic>
    </p:spTree>
    <p:extLst>
      <p:ext uri="{BB962C8B-B14F-4D97-AF65-F5344CB8AC3E}">
        <p14:creationId xmlns:p14="http://schemas.microsoft.com/office/powerpoint/2010/main" val="39417568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560D85-F196-4B6C-8714-EBA311F18F32}"/>
              </a:ext>
            </a:extLst>
          </p:cNvPr>
          <p:cNvSpPr>
            <a:spLocks noGrp="1"/>
          </p:cNvSpPr>
          <p:nvPr>
            <p:ph idx="1"/>
          </p:nvPr>
        </p:nvSpPr>
        <p:spPr>
          <a:xfrm>
            <a:off x="230686" y="2850293"/>
            <a:ext cx="5618150" cy="945156"/>
          </a:xfrm>
        </p:spPr>
        <p:txBody>
          <a:bodyPr>
            <a:normAutofit/>
          </a:bodyPr>
          <a:lstStyle/>
          <a:p>
            <a:pPr marL="0" indent="0" algn="just">
              <a:buNone/>
            </a:pPr>
            <a:r>
              <a:rPr lang="en-US" sz="1200" dirty="0"/>
              <a:t>5. On selecting the set which doesn’t have 100 questions, they can add questions and answers easily. On adding each question, it confirms if the user wants more questions to be added.</a:t>
            </a:r>
          </a:p>
        </p:txBody>
      </p:sp>
      <p:pic>
        <p:nvPicPr>
          <p:cNvPr id="15" name="Picture 14">
            <a:extLst>
              <a:ext uri="{FF2B5EF4-FFF2-40B4-BE49-F238E27FC236}">
                <a16:creationId xmlns:a16="http://schemas.microsoft.com/office/drawing/2014/main" id="{164E4154-3D30-4CB7-8670-5BE8307346BF}"/>
              </a:ext>
            </a:extLst>
          </p:cNvPr>
          <p:cNvPicPr>
            <a:picLocks noChangeAspect="1"/>
          </p:cNvPicPr>
          <p:nvPr/>
        </p:nvPicPr>
        <p:blipFill rotWithShape="1">
          <a:blip r:embed="rId2" cstate="print"/>
          <a:srcRect l="-247" t="-583" r="34832" b="42389"/>
          <a:stretch/>
        </p:blipFill>
        <p:spPr>
          <a:xfrm>
            <a:off x="320259" y="105091"/>
            <a:ext cx="5439005" cy="2720488"/>
          </a:xfrm>
          <a:prstGeom prst="rect">
            <a:avLst/>
          </a:prstGeom>
        </p:spPr>
      </p:pic>
      <p:pic>
        <p:nvPicPr>
          <p:cNvPr id="16" name="Picture 15">
            <a:extLst>
              <a:ext uri="{FF2B5EF4-FFF2-40B4-BE49-F238E27FC236}">
                <a16:creationId xmlns:a16="http://schemas.microsoft.com/office/drawing/2014/main" id="{FA18525C-1F5B-49E6-9083-C069A9E3AF29}"/>
              </a:ext>
            </a:extLst>
          </p:cNvPr>
          <p:cNvPicPr>
            <a:picLocks noChangeAspect="1"/>
          </p:cNvPicPr>
          <p:nvPr/>
        </p:nvPicPr>
        <p:blipFill rotWithShape="1">
          <a:blip r:embed="rId3" cstate="print"/>
          <a:srcRect r="30008" b="29373"/>
          <a:stretch/>
        </p:blipFill>
        <p:spPr>
          <a:xfrm>
            <a:off x="6778723" y="105091"/>
            <a:ext cx="4795077" cy="2720488"/>
          </a:xfrm>
          <a:prstGeom prst="rect">
            <a:avLst/>
          </a:prstGeom>
        </p:spPr>
      </p:pic>
      <p:sp>
        <p:nvSpPr>
          <p:cNvPr id="17" name="Content Placeholder 2">
            <a:extLst>
              <a:ext uri="{FF2B5EF4-FFF2-40B4-BE49-F238E27FC236}">
                <a16:creationId xmlns:a16="http://schemas.microsoft.com/office/drawing/2014/main" id="{DFCDA45F-CAF9-4206-8ABB-DD3C454635D9}"/>
              </a:ext>
            </a:extLst>
          </p:cNvPr>
          <p:cNvSpPr txBox="1">
            <a:spLocks/>
          </p:cNvSpPr>
          <p:nvPr/>
        </p:nvSpPr>
        <p:spPr>
          <a:xfrm>
            <a:off x="6194909" y="2850293"/>
            <a:ext cx="5618150" cy="9451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Font typeface="Wingdings 3" charset="2"/>
              <a:buNone/>
            </a:pPr>
            <a:r>
              <a:rPr lang="en-US" sz="1200" dirty="0"/>
              <a:t>6. On entering anything other than 1, it asks to press enter to continue to home page and X to exit the program.</a:t>
            </a:r>
          </a:p>
        </p:txBody>
      </p:sp>
      <p:pic>
        <p:nvPicPr>
          <p:cNvPr id="21" name="Picture 20">
            <a:extLst>
              <a:ext uri="{FF2B5EF4-FFF2-40B4-BE49-F238E27FC236}">
                <a16:creationId xmlns:a16="http://schemas.microsoft.com/office/drawing/2014/main" id="{1DC805AF-E506-491A-94CA-BB00ABD726B8}"/>
              </a:ext>
            </a:extLst>
          </p:cNvPr>
          <p:cNvPicPr>
            <a:picLocks noChangeAspect="1"/>
          </p:cNvPicPr>
          <p:nvPr/>
        </p:nvPicPr>
        <p:blipFill rotWithShape="1">
          <a:blip r:embed="rId4" cstate="print">
            <a:lum contrast="-10000"/>
          </a:blip>
          <a:srcRect r="73162" b="70224"/>
          <a:stretch/>
        </p:blipFill>
        <p:spPr>
          <a:xfrm>
            <a:off x="294472" y="3665865"/>
            <a:ext cx="5458334" cy="3061505"/>
          </a:xfrm>
          <a:prstGeom prst="rect">
            <a:avLst/>
          </a:prstGeom>
        </p:spPr>
      </p:pic>
      <p:sp>
        <p:nvSpPr>
          <p:cNvPr id="22" name="Content Placeholder 2">
            <a:extLst>
              <a:ext uri="{FF2B5EF4-FFF2-40B4-BE49-F238E27FC236}">
                <a16:creationId xmlns:a16="http://schemas.microsoft.com/office/drawing/2014/main" id="{469B5F03-AF88-4DBB-937E-2039B93C1F7B}"/>
              </a:ext>
            </a:extLst>
          </p:cNvPr>
          <p:cNvSpPr txBox="1">
            <a:spLocks/>
          </p:cNvSpPr>
          <p:nvPr/>
        </p:nvSpPr>
        <p:spPr>
          <a:xfrm>
            <a:off x="6354314" y="4965795"/>
            <a:ext cx="5618150" cy="58629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Font typeface="Wingdings 3" charset="2"/>
              <a:buNone/>
            </a:pPr>
            <a:r>
              <a:rPr lang="en-US" sz="1200" dirty="0"/>
              <a:t>7. The question gets added in the selected set serially.</a:t>
            </a:r>
          </a:p>
        </p:txBody>
      </p:sp>
    </p:spTree>
    <p:extLst>
      <p:ext uri="{BB962C8B-B14F-4D97-AF65-F5344CB8AC3E}">
        <p14:creationId xmlns:p14="http://schemas.microsoft.com/office/powerpoint/2010/main" val="8527217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B1AA8EA-FDA1-486B-BA3A-C6EF667D7E81}"/>
              </a:ext>
            </a:extLst>
          </p:cNvPr>
          <p:cNvSpPr txBox="1">
            <a:spLocks/>
          </p:cNvSpPr>
          <p:nvPr/>
        </p:nvSpPr>
        <p:spPr>
          <a:xfrm>
            <a:off x="6096000" y="1481822"/>
            <a:ext cx="5657144" cy="85772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Font typeface="Wingdings 3" charset="2"/>
              <a:buNone/>
            </a:pPr>
            <a:r>
              <a:rPr lang="en-US" sz="1200" dirty="0"/>
              <a:t>8. On selecting add question set, a new set is formed in serial order in which question is added in same manner as the add question to existing set option.</a:t>
            </a:r>
          </a:p>
        </p:txBody>
      </p:sp>
      <p:sp>
        <p:nvSpPr>
          <p:cNvPr id="13" name="Content Placeholder 2">
            <a:extLst>
              <a:ext uri="{FF2B5EF4-FFF2-40B4-BE49-F238E27FC236}">
                <a16:creationId xmlns:a16="http://schemas.microsoft.com/office/drawing/2014/main" id="{D1511DC7-12F9-444D-9B66-3802254BD356}"/>
              </a:ext>
            </a:extLst>
          </p:cNvPr>
          <p:cNvSpPr txBox="1">
            <a:spLocks/>
          </p:cNvSpPr>
          <p:nvPr/>
        </p:nvSpPr>
        <p:spPr>
          <a:xfrm>
            <a:off x="6328910" y="4662616"/>
            <a:ext cx="5657144" cy="11285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Font typeface="Wingdings 3" charset="2"/>
              <a:buNone/>
            </a:pPr>
            <a:r>
              <a:rPr lang="en-US" sz="1200" dirty="0"/>
              <a:t>9. A new set is formed which consists of the questions added from the page. The admin can add some questions now and then add the rest question next time using the add question to existing set feature.</a:t>
            </a:r>
          </a:p>
        </p:txBody>
      </p:sp>
      <p:pic>
        <p:nvPicPr>
          <p:cNvPr id="15" name="Picture 14">
            <a:extLst>
              <a:ext uri="{FF2B5EF4-FFF2-40B4-BE49-F238E27FC236}">
                <a16:creationId xmlns:a16="http://schemas.microsoft.com/office/drawing/2014/main" id="{A668DBB6-89EA-40F4-9DAE-21138B8FA955}"/>
              </a:ext>
            </a:extLst>
          </p:cNvPr>
          <p:cNvPicPr>
            <a:picLocks noChangeAspect="1"/>
          </p:cNvPicPr>
          <p:nvPr/>
        </p:nvPicPr>
        <p:blipFill>
          <a:blip r:embed="rId2" cstate="print"/>
          <a:stretch>
            <a:fillRect/>
          </a:stretch>
        </p:blipFill>
        <p:spPr>
          <a:xfrm>
            <a:off x="148283" y="150426"/>
            <a:ext cx="5666394" cy="3185897"/>
          </a:xfrm>
          <a:prstGeom prst="rect">
            <a:avLst/>
          </a:prstGeom>
        </p:spPr>
      </p:pic>
      <p:pic>
        <p:nvPicPr>
          <p:cNvPr id="16" name="Picture 15">
            <a:extLst>
              <a:ext uri="{FF2B5EF4-FFF2-40B4-BE49-F238E27FC236}">
                <a16:creationId xmlns:a16="http://schemas.microsoft.com/office/drawing/2014/main" id="{6BCA3C95-BE70-449F-A376-6C1CE835161D}"/>
              </a:ext>
            </a:extLst>
          </p:cNvPr>
          <p:cNvPicPr>
            <a:picLocks noChangeAspect="1"/>
          </p:cNvPicPr>
          <p:nvPr/>
        </p:nvPicPr>
        <p:blipFill rotWithShape="1">
          <a:blip r:embed="rId3" cstate="print"/>
          <a:srcRect r="71047" b="70312"/>
          <a:stretch/>
        </p:blipFill>
        <p:spPr>
          <a:xfrm>
            <a:off x="188235" y="3521678"/>
            <a:ext cx="5626441" cy="3243759"/>
          </a:xfrm>
          <a:prstGeom prst="rect">
            <a:avLst/>
          </a:prstGeom>
        </p:spPr>
      </p:pic>
    </p:spTree>
    <p:extLst>
      <p:ext uri="{BB962C8B-B14F-4D97-AF65-F5344CB8AC3E}">
        <p14:creationId xmlns:p14="http://schemas.microsoft.com/office/powerpoint/2010/main" val="31320526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AA393-4410-4353-8638-22653358E8E0}"/>
              </a:ext>
            </a:extLst>
          </p:cNvPr>
          <p:cNvSpPr>
            <a:spLocks noGrp="1"/>
          </p:cNvSpPr>
          <p:nvPr>
            <p:ph type="title"/>
          </p:nvPr>
        </p:nvSpPr>
        <p:spPr>
          <a:xfrm>
            <a:off x="0" y="0"/>
            <a:ext cx="10207353" cy="733531"/>
          </a:xfrm>
        </p:spPr>
        <p:txBody>
          <a:bodyPr/>
          <a:lstStyle/>
          <a:p>
            <a:r>
              <a:rPr lang="en-US" u="sng" dirty="0"/>
              <a:t>View Enrolled Students</a:t>
            </a:r>
          </a:p>
        </p:txBody>
      </p:sp>
      <p:sp>
        <p:nvSpPr>
          <p:cNvPr id="3" name="Content Placeholder 2">
            <a:extLst>
              <a:ext uri="{FF2B5EF4-FFF2-40B4-BE49-F238E27FC236}">
                <a16:creationId xmlns:a16="http://schemas.microsoft.com/office/drawing/2014/main" id="{2F560D85-F196-4B6C-8714-EBA311F18F32}"/>
              </a:ext>
            </a:extLst>
          </p:cNvPr>
          <p:cNvSpPr>
            <a:spLocks noGrp="1"/>
          </p:cNvSpPr>
          <p:nvPr>
            <p:ph idx="1"/>
          </p:nvPr>
        </p:nvSpPr>
        <p:spPr>
          <a:xfrm>
            <a:off x="222424" y="2829886"/>
            <a:ext cx="5657144" cy="599114"/>
          </a:xfrm>
        </p:spPr>
        <p:txBody>
          <a:bodyPr>
            <a:normAutofit/>
          </a:bodyPr>
          <a:lstStyle/>
          <a:p>
            <a:pPr marL="0" indent="0" algn="just">
              <a:buNone/>
            </a:pPr>
            <a:r>
              <a:rPr lang="en-US" sz="1200" dirty="0"/>
              <a:t>1. It asks for the user for passcode-1 to access the admin section.</a:t>
            </a:r>
          </a:p>
        </p:txBody>
      </p:sp>
      <p:sp>
        <p:nvSpPr>
          <p:cNvPr id="9" name="Content Placeholder 2">
            <a:extLst>
              <a:ext uri="{FF2B5EF4-FFF2-40B4-BE49-F238E27FC236}">
                <a16:creationId xmlns:a16="http://schemas.microsoft.com/office/drawing/2014/main" id="{616C033A-E484-4524-B342-86A064BCFB4A}"/>
              </a:ext>
            </a:extLst>
          </p:cNvPr>
          <p:cNvSpPr txBox="1">
            <a:spLocks/>
          </p:cNvSpPr>
          <p:nvPr/>
        </p:nvSpPr>
        <p:spPr>
          <a:xfrm>
            <a:off x="6386575" y="2935099"/>
            <a:ext cx="5657145" cy="10501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Font typeface="Wingdings 3" charset="2"/>
              <a:buNone/>
            </a:pPr>
            <a:r>
              <a:rPr lang="en-US" sz="1200" dirty="0"/>
              <a:t>2. It then provides two options, either to view student details or to reset the file of students.</a:t>
            </a:r>
          </a:p>
        </p:txBody>
      </p:sp>
      <p:sp>
        <p:nvSpPr>
          <p:cNvPr id="11" name="Content Placeholder 2">
            <a:extLst>
              <a:ext uri="{FF2B5EF4-FFF2-40B4-BE49-F238E27FC236}">
                <a16:creationId xmlns:a16="http://schemas.microsoft.com/office/drawing/2014/main" id="{4B1AA8EA-FDA1-486B-BA3A-C6EF667D7E81}"/>
              </a:ext>
            </a:extLst>
          </p:cNvPr>
          <p:cNvSpPr txBox="1">
            <a:spLocks/>
          </p:cNvSpPr>
          <p:nvPr/>
        </p:nvSpPr>
        <p:spPr>
          <a:xfrm>
            <a:off x="148281" y="6146935"/>
            <a:ext cx="5657144" cy="52310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Font typeface="Wingdings 3" charset="2"/>
              <a:buNone/>
            </a:pPr>
            <a:r>
              <a:rPr lang="en-US" sz="1200" dirty="0"/>
              <a:t>3. On selecting view student details option, the passcode-2 is requested which is different than passcode-2. It adds data security to the project.</a:t>
            </a:r>
          </a:p>
        </p:txBody>
      </p:sp>
      <p:sp>
        <p:nvSpPr>
          <p:cNvPr id="13" name="Content Placeholder 2">
            <a:extLst>
              <a:ext uri="{FF2B5EF4-FFF2-40B4-BE49-F238E27FC236}">
                <a16:creationId xmlns:a16="http://schemas.microsoft.com/office/drawing/2014/main" id="{D1511DC7-12F9-444D-9B66-3802254BD356}"/>
              </a:ext>
            </a:extLst>
          </p:cNvPr>
          <p:cNvSpPr txBox="1">
            <a:spLocks/>
          </p:cNvSpPr>
          <p:nvPr/>
        </p:nvSpPr>
        <p:spPr>
          <a:xfrm>
            <a:off x="6386575" y="6334897"/>
            <a:ext cx="5657144" cy="52310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Font typeface="Wingdings 3" charset="2"/>
              <a:buNone/>
            </a:pPr>
            <a:r>
              <a:rPr lang="en-US" sz="1200" dirty="0"/>
              <a:t>4. On giving the passcode-2 correctly, all the details of the enrolled students are displayed.</a:t>
            </a:r>
          </a:p>
        </p:txBody>
      </p:sp>
      <p:pic>
        <p:nvPicPr>
          <p:cNvPr id="12" name="Picture 11">
            <a:extLst>
              <a:ext uri="{FF2B5EF4-FFF2-40B4-BE49-F238E27FC236}">
                <a16:creationId xmlns:a16="http://schemas.microsoft.com/office/drawing/2014/main" id="{78ACFB75-A662-4176-B338-DC22461CB64F}"/>
              </a:ext>
            </a:extLst>
          </p:cNvPr>
          <p:cNvPicPr>
            <a:picLocks noChangeAspect="1"/>
          </p:cNvPicPr>
          <p:nvPr/>
        </p:nvPicPr>
        <p:blipFill rotWithShape="1">
          <a:blip r:embed="rId2" cstate="print"/>
          <a:srcRect r="43048" b="62377"/>
          <a:stretch/>
        </p:blipFill>
        <p:spPr>
          <a:xfrm>
            <a:off x="265744" y="711065"/>
            <a:ext cx="5443511" cy="2021837"/>
          </a:xfrm>
          <a:prstGeom prst="rect">
            <a:avLst/>
          </a:prstGeom>
        </p:spPr>
      </p:pic>
      <p:pic>
        <p:nvPicPr>
          <p:cNvPr id="15" name="Picture 14">
            <a:extLst>
              <a:ext uri="{FF2B5EF4-FFF2-40B4-BE49-F238E27FC236}">
                <a16:creationId xmlns:a16="http://schemas.microsoft.com/office/drawing/2014/main" id="{BEB6F63E-DA1A-4FD8-B210-8FDCBD25C8EC}"/>
              </a:ext>
            </a:extLst>
          </p:cNvPr>
          <p:cNvPicPr>
            <a:picLocks noChangeAspect="1"/>
          </p:cNvPicPr>
          <p:nvPr/>
        </p:nvPicPr>
        <p:blipFill rotWithShape="1">
          <a:blip r:embed="rId3" cstate="print"/>
          <a:srcRect r="43616" b="41678"/>
          <a:stretch/>
        </p:blipFill>
        <p:spPr>
          <a:xfrm>
            <a:off x="6820929" y="138066"/>
            <a:ext cx="4779724" cy="2779731"/>
          </a:xfrm>
          <a:prstGeom prst="rect">
            <a:avLst/>
          </a:prstGeom>
        </p:spPr>
      </p:pic>
      <p:pic>
        <p:nvPicPr>
          <p:cNvPr id="5" name="Picture 4">
            <a:extLst>
              <a:ext uri="{FF2B5EF4-FFF2-40B4-BE49-F238E27FC236}">
                <a16:creationId xmlns:a16="http://schemas.microsoft.com/office/drawing/2014/main" id="{06D1C35D-64FD-40E1-AAE5-0A73C6F0604E}"/>
              </a:ext>
            </a:extLst>
          </p:cNvPr>
          <p:cNvPicPr>
            <a:picLocks noChangeAspect="1"/>
          </p:cNvPicPr>
          <p:nvPr/>
        </p:nvPicPr>
        <p:blipFill>
          <a:blip r:embed="rId4" cstate="print"/>
          <a:stretch>
            <a:fillRect/>
          </a:stretch>
        </p:blipFill>
        <p:spPr>
          <a:xfrm>
            <a:off x="259656" y="3300940"/>
            <a:ext cx="5449599" cy="2754178"/>
          </a:xfrm>
          <a:prstGeom prst="rect">
            <a:avLst/>
          </a:prstGeom>
        </p:spPr>
      </p:pic>
      <p:pic>
        <p:nvPicPr>
          <p:cNvPr id="17" name="Picture 16">
            <a:extLst>
              <a:ext uri="{FF2B5EF4-FFF2-40B4-BE49-F238E27FC236}">
                <a16:creationId xmlns:a16="http://schemas.microsoft.com/office/drawing/2014/main" id="{AB953A47-43A7-429E-9710-21C92B93B2FC}"/>
              </a:ext>
            </a:extLst>
          </p:cNvPr>
          <p:cNvPicPr>
            <a:picLocks noChangeAspect="1"/>
          </p:cNvPicPr>
          <p:nvPr/>
        </p:nvPicPr>
        <p:blipFill rotWithShape="1">
          <a:blip r:embed="rId5" cstate="print"/>
          <a:srcRect r="45896" b="45625"/>
          <a:stretch/>
        </p:blipFill>
        <p:spPr>
          <a:xfrm>
            <a:off x="6556888" y="3414773"/>
            <a:ext cx="5167742" cy="2920124"/>
          </a:xfrm>
          <a:prstGeom prst="rect">
            <a:avLst/>
          </a:prstGeom>
        </p:spPr>
      </p:pic>
    </p:spTree>
    <p:extLst>
      <p:ext uri="{BB962C8B-B14F-4D97-AF65-F5344CB8AC3E}">
        <p14:creationId xmlns:p14="http://schemas.microsoft.com/office/powerpoint/2010/main" val="31806291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560D85-F196-4B6C-8714-EBA311F18F32}"/>
              </a:ext>
            </a:extLst>
          </p:cNvPr>
          <p:cNvSpPr>
            <a:spLocks noGrp="1"/>
          </p:cNvSpPr>
          <p:nvPr>
            <p:ph idx="1"/>
          </p:nvPr>
        </p:nvSpPr>
        <p:spPr>
          <a:xfrm>
            <a:off x="222424" y="2829886"/>
            <a:ext cx="5657144" cy="599114"/>
          </a:xfrm>
        </p:spPr>
        <p:txBody>
          <a:bodyPr>
            <a:normAutofit/>
          </a:bodyPr>
          <a:lstStyle/>
          <a:p>
            <a:pPr marL="0" indent="0" algn="just">
              <a:buNone/>
            </a:pPr>
            <a:r>
              <a:rPr lang="en-US" sz="1200" dirty="0"/>
              <a:t>5. It selecting the reset student file option warning appears to proceed.</a:t>
            </a:r>
          </a:p>
        </p:txBody>
      </p:sp>
      <p:sp>
        <p:nvSpPr>
          <p:cNvPr id="9" name="Content Placeholder 2">
            <a:extLst>
              <a:ext uri="{FF2B5EF4-FFF2-40B4-BE49-F238E27FC236}">
                <a16:creationId xmlns:a16="http://schemas.microsoft.com/office/drawing/2014/main" id="{616C033A-E484-4524-B342-86A064BCFB4A}"/>
              </a:ext>
            </a:extLst>
          </p:cNvPr>
          <p:cNvSpPr txBox="1">
            <a:spLocks/>
          </p:cNvSpPr>
          <p:nvPr/>
        </p:nvSpPr>
        <p:spPr>
          <a:xfrm>
            <a:off x="6386575" y="2775872"/>
            <a:ext cx="5657145" cy="10501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Font typeface="Wingdings 3" charset="2"/>
              <a:buNone/>
            </a:pPr>
            <a:r>
              <a:rPr lang="en-US" sz="1200" dirty="0"/>
              <a:t>6. On confirming by pressing 1, the passcode-2 is requested to proceed further.</a:t>
            </a:r>
          </a:p>
        </p:txBody>
      </p:sp>
      <p:sp>
        <p:nvSpPr>
          <p:cNvPr id="11" name="Content Placeholder 2">
            <a:extLst>
              <a:ext uri="{FF2B5EF4-FFF2-40B4-BE49-F238E27FC236}">
                <a16:creationId xmlns:a16="http://schemas.microsoft.com/office/drawing/2014/main" id="{4B1AA8EA-FDA1-486B-BA3A-C6EF667D7E81}"/>
              </a:ext>
            </a:extLst>
          </p:cNvPr>
          <p:cNvSpPr txBox="1">
            <a:spLocks/>
          </p:cNvSpPr>
          <p:nvPr/>
        </p:nvSpPr>
        <p:spPr>
          <a:xfrm>
            <a:off x="148281" y="6146935"/>
            <a:ext cx="5657144" cy="52310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Font typeface="Wingdings 3" charset="2"/>
              <a:buNone/>
            </a:pPr>
            <a:r>
              <a:rPr lang="en-US" sz="1200" dirty="0"/>
              <a:t>7. On providing passcode-2 correctly, the files that are going to be deleted is shown and confirmation is asked.</a:t>
            </a:r>
          </a:p>
        </p:txBody>
      </p:sp>
      <p:sp>
        <p:nvSpPr>
          <p:cNvPr id="13" name="Content Placeholder 2">
            <a:extLst>
              <a:ext uri="{FF2B5EF4-FFF2-40B4-BE49-F238E27FC236}">
                <a16:creationId xmlns:a16="http://schemas.microsoft.com/office/drawing/2014/main" id="{D1511DC7-12F9-444D-9B66-3802254BD356}"/>
              </a:ext>
            </a:extLst>
          </p:cNvPr>
          <p:cNvSpPr txBox="1">
            <a:spLocks/>
          </p:cNvSpPr>
          <p:nvPr/>
        </p:nvSpPr>
        <p:spPr>
          <a:xfrm>
            <a:off x="6386575" y="6171595"/>
            <a:ext cx="5657144" cy="52310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Font typeface="Wingdings 3" charset="2"/>
              <a:buNone/>
            </a:pPr>
            <a:r>
              <a:rPr lang="en-US" sz="1200" dirty="0"/>
              <a:t>4. On confirming by pressing 1, the data files displayed will be deleted if it is not externally opened by the user.</a:t>
            </a:r>
          </a:p>
        </p:txBody>
      </p:sp>
      <p:pic>
        <p:nvPicPr>
          <p:cNvPr id="14" name="Picture 13">
            <a:extLst>
              <a:ext uri="{FF2B5EF4-FFF2-40B4-BE49-F238E27FC236}">
                <a16:creationId xmlns:a16="http://schemas.microsoft.com/office/drawing/2014/main" id="{686EC09E-0DAF-4090-BCF9-EAB2C333D8AA}"/>
              </a:ext>
            </a:extLst>
          </p:cNvPr>
          <p:cNvPicPr>
            <a:picLocks noChangeAspect="1"/>
          </p:cNvPicPr>
          <p:nvPr/>
        </p:nvPicPr>
        <p:blipFill rotWithShape="1">
          <a:blip r:embed="rId2" cstate="print"/>
          <a:srcRect r="49915" b="57492"/>
          <a:stretch/>
        </p:blipFill>
        <p:spPr>
          <a:xfrm>
            <a:off x="259656" y="99964"/>
            <a:ext cx="5449599" cy="2600459"/>
          </a:xfrm>
          <a:prstGeom prst="rect">
            <a:avLst/>
          </a:prstGeom>
        </p:spPr>
      </p:pic>
      <p:pic>
        <p:nvPicPr>
          <p:cNvPr id="16" name="Picture 15">
            <a:extLst>
              <a:ext uri="{FF2B5EF4-FFF2-40B4-BE49-F238E27FC236}">
                <a16:creationId xmlns:a16="http://schemas.microsoft.com/office/drawing/2014/main" id="{6F2B0D69-0181-494E-9022-CEBB9D83A416}"/>
              </a:ext>
            </a:extLst>
          </p:cNvPr>
          <p:cNvPicPr>
            <a:picLocks noChangeAspect="1"/>
          </p:cNvPicPr>
          <p:nvPr/>
        </p:nvPicPr>
        <p:blipFill rotWithShape="1">
          <a:blip r:embed="rId3" cstate="print"/>
          <a:srcRect r="41262" b="50000"/>
          <a:stretch/>
        </p:blipFill>
        <p:spPr>
          <a:xfrm>
            <a:off x="6386575" y="99964"/>
            <a:ext cx="5433465" cy="2600459"/>
          </a:xfrm>
          <a:prstGeom prst="rect">
            <a:avLst/>
          </a:prstGeom>
        </p:spPr>
      </p:pic>
      <p:pic>
        <p:nvPicPr>
          <p:cNvPr id="18" name="Picture 17">
            <a:extLst>
              <a:ext uri="{FF2B5EF4-FFF2-40B4-BE49-F238E27FC236}">
                <a16:creationId xmlns:a16="http://schemas.microsoft.com/office/drawing/2014/main" id="{856C651F-33EF-443E-AA25-7FFCEAD550F4}"/>
              </a:ext>
            </a:extLst>
          </p:cNvPr>
          <p:cNvPicPr>
            <a:picLocks noChangeAspect="1"/>
          </p:cNvPicPr>
          <p:nvPr/>
        </p:nvPicPr>
        <p:blipFill rotWithShape="1">
          <a:blip r:embed="rId4" cstate="print"/>
          <a:srcRect r="46113" b="49511"/>
          <a:stretch/>
        </p:blipFill>
        <p:spPr>
          <a:xfrm>
            <a:off x="259656" y="3245529"/>
            <a:ext cx="5521835" cy="2815276"/>
          </a:xfrm>
          <a:prstGeom prst="rect">
            <a:avLst/>
          </a:prstGeom>
        </p:spPr>
      </p:pic>
      <p:pic>
        <p:nvPicPr>
          <p:cNvPr id="19" name="Picture 18">
            <a:extLst>
              <a:ext uri="{FF2B5EF4-FFF2-40B4-BE49-F238E27FC236}">
                <a16:creationId xmlns:a16="http://schemas.microsoft.com/office/drawing/2014/main" id="{764C32CA-45F6-473F-9F35-0E40E00F562C}"/>
              </a:ext>
            </a:extLst>
          </p:cNvPr>
          <p:cNvPicPr>
            <a:picLocks noChangeAspect="1"/>
          </p:cNvPicPr>
          <p:nvPr/>
        </p:nvPicPr>
        <p:blipFill rotWithShape="1">
          <a:blip r:embed="rId5" cstate="print"/>
          <a:srcRect r="45165" b="47489"/>
          <a:stretch/>
        </p:blipFill>
        <p:spPr>
          <a:xfrm>
            <a:off x="6410509" y="3148214"/>
            <a:ext cx="5409531" cy="2912591"/>
          </a:xfrm>
          <a:prstGeom prst="rect">
            <a:avLst/>
          </a:prstGeom>
        </p:spPr>
      </p:pic>
    </p:spTree>
    <p:extLst>
      <p:ext uri="{BB962C8B-B14F-4D97-AF65-F5344CB8AC3E}">
        <p14:creationId xmlns:p14="http://schemas.microsoft.com/office/powerpoint/2010/main" val="7799194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05161-8722-4562-A285-F27DD59B03F2}"/>
              </a:ext>
            </a:extLst>
          </p:cNvPr>
          <p:cNvSpPr>
            <a:spLocks noGrp="1"/>
          </p:cNvSpPr>
          <p:nvPr>
            <p:ph type="title"/>
          </p:nvPr>
        </p:nvSpPr>
        <p:spPr>
          <a:xfrm>
            <a:off x="0" y="90253"/>
            <a:ext cx="9404723" cy="667628"/>
          </a:xfrm>
        </p:spPr>
        <p:txBody>
          <a:bodyPr/>
          <a:lstStyle/>
          <a:p>
            <a:r>
              <a:rPr lang="en-US" u="sng" dirty="0"/>
              <a:t>Exit Block</a:t>
            </a:r>
          </a:p>
        </p:txBody>
      </p:sp>
      <p:sp>
        <p:nvSpPr>
          <p:cNvPr id="3" name="Content Placeholder 2">
            <a:extLst>
              <a:ext uri="{FF2B5EF4-FFF2-40B4-BE49-F238E27FC236}">
                <a16:creationId xmlns:a16="http://schemas.microsoft.com/office/drawing/2014/main" id="{EFA16551-CC93-40B0-AACF-21478176797A}"/>
              </a:ext>
            </a:extLst>
          </p:cNvPr>
          <p:cNvSpPr>
            <a:spLocks noGrp="1"/>
          </p:cNvSpPr>
          <p:nvPr>
            <p:ph idx="1"/>
          </p:nvPr>
        </p:nvSpPr>
        <p:spPr>
          <a:xfrm>
            <a:off x="98296" y="858432"/>
            <a:ext cx="8946541" cy="599665"/>
          </a:xfrm>
        </p:spPr>
        <p:txBody>
          <a:bodyPr/>
          <a:lstStyle/>
          <a:p>
            <a:r>
              <a:rPr lang="en-US" dirty="0"/>
              <a:t>This block exits the program when selected.</a:t>
            </a:r>
          </a:p>
        </p:txBody>
      </p:sp>
      <p:sp>
        <p:nvSpPr>
          <p:cNvPr id="4" name="TextBox 3">
            <a:extLst>
              <a:ext uri="{FF2B5EF4-FFF2-40B4-BE49-F238E27FC236}">
                <a16:creationId xmlns:a16="http://schemas.microsoft.com/office/drawing/2014/main" id="{08C9A15B-C029-49BC-908B-C34424C1F989}"/>
              </a:ext>
            </a:extLst>
          </p:cNvPr>
          <p:cNvSpPr txBox="1"/>
          <p:nvPr/>
        </p:nvSpPr>
        <p:spPr>
          <a:xfrm>
            <a:off x="2158313" y="2529016"/>
            <a:ext cx="7348152" cy="1569660"/>
          </a:xfrm>
          <a:prstGeom prst="rect">
            <a:avLst/>
          </a:prstGeom>
          <a:noFill/>
        </p:spPr>
        <p:txBody>
          <a:bodyPr wrap="square" rtlCol="0">
            <a:spAutoFit/>
          </a:bodyPr>
          <a:lstStyle/>
          <a:p>
            <a:r>
              <a:rPr lang="en-US" sz="9600" dirty="0"/>
              <a:t>THANK YOU</a:t>
            </a:r>
          </a:p>
        </p:txBody>
      </p:sp>
    </p:spTree>
    <p:extLst>
      <p:ext uri="{BB962C8B-B14F-4D97-AF65-F5344CB8AC3E}">
        <p14:creationId xmlns:p14="http://schemas.microsoft.com/office/powerpoint/2010/main" val="15399633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12F3E-9E6E-4A65-B6C0-A82B46812883}"/>
              </a:ext>
            </a:extLst>
          </p:cNvPr>
          <p:cNvSpPr>
            <a:spLocks noGrp="1"/>
          </p:cNvSpPr>
          <p:nvPr>
            <p:ph type="title"/>
          </p:nvPr>
        </p:nvSpPr>
        <p:spPr>
          <a:xfrm>
            <a:off x="645130" y="773993"/>
            <a:ext cx="9404723" cy="840623"/>
          </a:xfrm>
        </p:spPr>
        <p:txBody>
          <a:bodyPr/>
          <a:lstStyle/>
          <a:p>
            <a:r>
              <a:rPr lang="en-US" dirty="0"/>
              <a:t>Introduction:</a:t>
            </a:r>
          </a:p>
        </p:txBody>
      </p:sp>
      <p:sp>
        <p:nvSpPr>
          <p:cNvPr id="3" name="Content Placeholder 2">
            <a:extLst>
              <a:ext uri="{FF2B5EF4-FFF2-40B4-BE49-F238E27FC236}">
                <a16:creationId xmlns:a16="http://schemas.microsoft.com/office/drawing/2014/main" id="{CF16FB79-AE46-4688-957F-455B3FB1980F}"/>
              </a:ext>
            </a:extLst>
          </p:cNvPr>
          <p:cNvSpPr>
            <a:spLocks noGrp="1"/>
          </p:cNvSpPr>
          <p:nvPr>
            <p:ph idx="1"/>
          </p:nvPr>
        </p:nvSpPr>
        <p:spPr>
          <a:xfrm>
            <a:off x="645130" y="1888526"/>
            <a:ext cx="10319432" cy="4195481"/>
          </a:xfrm>
        </p:spPr>
        <p:txBody>
          <a:bodyPr/>
          <a:lstStyle/>
          <a:p>
            <a:pPr marL="0" indent="0" algn="just">
              <a:lnSpc>
                <a:spcPct val="250000"/>
              </a:lnSpc>
              <a:buNone/>
            </a:pPr>
            <a:r>
              <a:rPr lang="en-US" dirty="0"/>
              <a:t>“IOE Entrance Preparation and Data Management Kit” is a complete software package that is intended to help the IOE aspirants to practice efficiently for their goal to achieve better marks and position in the IOE Entrance Examination and also help the institutes providing the entrance preparation classes to manage the data of the students enrolled in the institute and conduct error free examinations.</a:t>
            </a:r>
          </a:p>
        </p:txBody>
      </p:sp>
    </p:spTree>
    <p:extLst>
      <p:ext uri="{BB962C8B-B14F-4D97-AF65-F5344CB8AC3E}">
        <p14:creationId xmlns:p14="http://schemas.microsoft.com/office/powerpoint/2010/main" val="562125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8369A-84E5-4F5E-8E9E-2386C0D9D810}"/>
              </a:ext>
            </a:extLst>
          </p:cNvPr>
          <p:cNvSpPr>
            <a:spLocks noGrp="1"/>
          </p:cNvSpPr>
          <p:nvPr>
            <p:ph type="title"/>
          </p:nvPr>
        </p:nvSpPr>
        <p:spPr>
          <a:xfrm>
            <a:off x="645130" y="732805"/>
            <a:ext cx="9404723" cy="791195"/>
          </a:xfrm>
        </p:spPr>
        <p:txBody>
          <a:bodyPr/>
          <a:lstStyle/>
          <a:p>
            <a:r>
              <a:rPr lang="en-US" dirty="0"/>
              <a:t>Objectives:</a:t>
            </a:r>
          </a:p>
        </p:txBody>
      </p:sp>
      <p:sp>
        <p:nvSpPr>
          <p:cNvPr id="3" name="Content Placeholder 2">
            <a:extLst>
              <a:ext uri="{FF2B5EF4-FFF2-40B4-BE49-F238E27FC236}">
                <a16:creationId xmlns:a16="http://schemas.microsoft.com/office/drawing/2014/main" id="{E4C0BFAB-1589-423E-B747-EEC59F92D991}"/>
              </a:ext>
            </a:extLst>
          </p:cNvPr>
          <p:cNvSpPr>
            <a:spLocks noGrp="1"/>
          </p:cNvSpPr>
          <p:nvPr>
            <p:ph idx="1"/>
          </p:nvPr>
        </p:nvSpPr>
        <p:spPr>
          <a:xfrm>
            <a:off x="645130" y="1863448"/>
            <a:ext cx="10240191" cy="4195481"/>
          </a:xfrm>
        </p:spPr>
        <p:txBody>
          <a:bodyPr>
            <a:normAutofit fontScale="77500" lnSpcReduction="20000"/>
          </a:bodyPr>
          <a:lstStyle/>
          <a:p>
            <a:pPr>
              <a:lnSpc>
                <a:spcPct val="300000"/>
              </a:lnSpc>
            </a:pPr>
            <a:r>
              <a:rPr lang="en-US" dirty="0">
                <a:latin typeface="Arial" panose="020B0604020202020204" pitchFamily="34" charset="0"/>
                <a:cs typeface="Arial" panose="020B0604020202020204" pitchFamily="34" charset="0"/>
              </a:rPr>
              <a:t>To create a software helpful for entrance aspirant students.</a:t>
            </a:r>
          </a:p>
          <a:p>
            <a:pPr>
              <a:lnSpc>
                <a:spcPct val="300000"/>
              </a:lnSpc>
            </a:pPr>
            <a:r>
              <a:rPr lang="en-US" dirty="0">
                <a:latin typeface="Arial" panose="020B0604020202020204" pitchFamily="34" charset="0"/>
                <a:cs typeface="Arial" panose="020B0604020202020204" pitchFamily="34" charset="0"/>
              </a:rPr>
              <a:t>To minimize the trend of the tedious paper based examination.</a:t>
            </a:r>
          </a:p>
          <a:p>
            <a:pPr lvl="0" algn="just">
              <a:lnSpc>
                <a:spcPct val="300000"/>
              </a:lnSpc>
            </a:pPr>
            <a:r>
              <a:rPr lang="en-US" dirty="0">
                <a:latin typeface="Arial" panose="020B0604020202020204" pitchFamily="34" charset="0"/>
                <a:cs typeface="Arial" panose="020B0604020202020204" pitchFamily="34" charset="0"/>
              </a:rPr>
              <a:t>To help IOE entrance aspirants practice effectively for the entrance examination.</a:t>
            </a:r>
          </a:p>
          <a:p>
            <a:pPr>
              <a:lnSpc>
                <a:spcPct val="300000"/>
              </a:lnSpc>
            </a:pPr>
            <a:r>
              <a:rPr lang="en-US" dirty="0">
                <a:latin typeface="Arial" panose="020B0604020202020204" pitchFamily="34" charset="0"/>
                <a:cs typeface="Arial" panose="020B0604020202020204" pitchFamily="34" charset="0"/>
              </a:rPr>
              <a:t>To help the institutes to manage data of the students enrolled in the institutions. </a:t>
            </a:r>
          </a:p>
          <a:p>
            <a:pPr>
              <a:lnSpc>
                <a:spcPct val="300000"/>
              </a:lnSpc>
            </a:pPr>
            <a:r>
              <a:rPr lang="en-US" dirty="0">
                <a:latin typeface="Arial" panose="020B0604020202020204" pitchFamily="34" charset="0"/>
                <a:cs typeface="Arial" panose="020B0604020202020204" pitchFamily="34" charset="0"/>
              </a:rPr>
              <a:t>To keep the data of the exams given by the students so that they can evaluate their performance. </a:t>
            </a:r>
          </a:p>
        </p:txBody>
      </p:sp>
    </p:spTree>
    <p:extLst>
      <p:ext uri="{BB962C8B-B14F-4D97-AF65-F5344CB8AC3E}">
        <p14:creationId xmlns:p14="http://schemas.microsoft.com/office/powerpoint/2010/main" val="10847308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EF717-5F8A-4C50-81F0-D38D8CCAD5EC}"/>
              </a:ext>
            </a:extLst>
          </p:cNvPr>
          <p:cNvSpPr>
            <a:spLocks noGrp="1"/>
          </p:cNvSpPr>
          <p:nvPr>
            <p:ph type="title"/>
          </p:nvPr>
        </p:nvSpPr>
        <p:spPr>
          <a:xfrm>
            <a:off x="646111" y="452718"/>
            <a:ext cx="9404723" cy="807671"/>
          </a:xfrm>
        </p:spPr>
        <p:txBody>
          <a:bodyPr/>
          <a:lstStyle/>
          <a:p>
            <a:r>
              <a:rPr lang="en-US" dirty="0"/>
              <a:t>Methodology:</a:t>
            </a:r>
          </a:p>
        </p:txBody>
      </p:sp>
      <p:sp>
        <p:nvSpPr>
          <p:cNvPr id="3" name="Content Placeholder 2">
            <a:extLst>
              <a:ext uri="{FF2B5EF4-FFF2-40B4-BE49-F238E27FC236}">
                <a16:creationId xmlns:a16="http://schemas.microsoft.com/office/drawing/2014/main" id="{3356E3FD-D722-4103-82C8-58A5101B3AF6}"/>
              </a:ext>
            </a:extLst>
          </p:cNvPr>
          <p:cNvSpPr>
            <a:spLocks noGrp="1"/>
          </p:cNvSpPr>
          <p:nvPr>
            <p:ph idx="1"/>
          </p:nvPr>
        </p:nvSpPr>
        <p:spPr>
          <a:xfrm>
            <a:off x="646111" y="1649265"/>
            <a:ext cx="10779770" cy="4195481"/>
          </a:xfrm>
        </p:spPr>
        <p:txBody>
          <a:bodyPr>
            <a:normAutofit/>
          </a:bodyPr>
          <a:lstStyle/>
          <a:p>
            <a:pPr algn="just">
              <a:lnSpc>
                <a:spcPct val="150000"/>
              </a:lnSpc>
            </a:pPr>
            <a:r>
              <a:rPr lang="en-US" dirty="0" smtClean="0"/>
              <a:t>based </a:t>
            </a:r>
            <a:r>
              <a:rPr lang="en-US" dirty="0"/>
              <a:t>on the block design where each block perform their specific task when a function call is </a:t>
            </a:r>
            <a:r>
              <a:rPr lang="en-US" dirty="0" smtClean="0"/>
              <a:t>executed.</a:t>
            </a:r>
            <a:endParaRPr lang="en-US" dirty="0"/>
          </a:p>
          <a:p>
            <a:pPr algn="just">
              <a:lnSpc>
                <a:spcPct val="150000"/>
              </a:lnSpc>
            </a:pPr>
            <a:r>
              <a:rPr lang="en-US" dirty="0" smtClean="0"/>
              <a:t>consists </a:t>
            </a:r>
            <a:r>
              <a:rPr lang="en-US" dirty="0"/>
              <a:t>of the 8 main functional block and two other supporting blocks.</a:t>
            </a:r>
          </a:p>
          <a:p>
            <a:pPr algn="just">
              <a:lnSpc>
                <a:spcPct val="150000"/>
              </a:lnSpc>
            </a:pPr>
            <a:r>
              <a:rPr lang="en-US" dirty="0" smtClean="0"/>
              <a:t>first </a:t>
            </a:r>
            <a:r>
              <a:rPr lang="en-US" dirty="0"/>
              <a:t>two supporting blocks which shows the project introduction and help in selecting the option for the user i.e.(Introductory block and Option Selector Block).</a:t>
            </a:r>
          </a:p>
          <a:p>
            <a:pPr algn="just">
              <a:lnSpc>
                <a:spcPct val="150000"/>
              </a:lnSpc>
            </a:pPr>
            <a:r>
              <a:rPr lang="en-US" dirty="0" smtClean="0"/>
              <a:t>other </a:t>
            </a:r>
            <a:r>
              <a:rPr lang="en-US" dirty="0"/>
              <a:t>8 blocks helps to enroll the </a:t>
            </a:r>
            <a:r>
              <a:rPr lang="en-US" dirty="0" smtClean="0"/>
              <a:t>students, </a:t>
            </a:r>
            <a:r>
              <a:rPr lang="en-US" dirty="0"/>
              <a:t>take practice test, take full mock test, </a:t>
            </a:r>
            <a:r>
              <a:rPr lang="en-US" dirty="0" smtClean="0"/>
              <a:t>to see </a:t>
            </a:r>
            <a:r>
              <a:rPr lang="en-US" dirty="0"/>
              <a:t>overall score, view the leaderboard of the overall </a:t>
            </a:r>
            <a:r>
              <a:rPr lang="en-US" dirty="0" smtClean="0"/>
              <a:t>students, </a:t>
            </a:r>
            <a:r>
              <a:rPr lang="en-US" dirty="0"/>
              <a:t>help the admin to add or amend question sets and to </a:t>
            </a:r>
            <a:r>
              <a:rPr lang="en-US" dirty="0" smtClean="0"/>
              <a:t>see and </a:t>
            </a:r>
            <a:r>
              <a:rPr lang="en-US" dirty="0" err="1" smtClean="0"/>
              <a:t>delet</a:t>
            </a:r>
            <a:r>
              <a:rPr lang="en-US" dirty="0" smtClean="0"/>
              <a:t> data and </a:t>
            </a:r>
            <a:r>
              <a:rPr lang="en-US" dirty="0"/>
              <a:t>lastly exit the program.</a:t>
            </a:r>
          </a:p>
        </p:txBody>
      </p:sp>
    </p:spTree>
    <p:extLst>
      <p:ext uri="{BB962C8B-B14F-4D97-AF65-F5344CB8AC3E}">
        <p14:creationId xmlns:p14="http://schemas.microsoft.com/office/powerpoint/2010/main" val="20013854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1B958D-38B7-4DF2-AECF-6B03D0D2A13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515" y="1204992"/>
            <a:ext cx="9973135" cy="5431067"/>
          </a:xfrm>
          <a:prstGeom prst="rect">
            <a:avLst/>
          </a:prstGeom>
          <a:noFill/>
          <a:ln>
            <a:noFill/>
          </a:ln>
        </p:spPr>
      </p:pic>
      <p:sp>
        <p:nvSpPr>
          <p:cNvPr id="2" name="Title 1">
            <a:extLst>
              <a:ext uri="{FF2B5EF4-FFF2-40B4-BE49-F238E27FC236}">
                <a16:creationId xmlns:a16="http://schemas.microsoft.com/office/drawing/2014/main" id="{803F2981-24B9-4246-A6D9-11420F2D058C}"/>
              </a:ext>
            </a:extLst>
          </p:cNvPr>
          <p:cNvSpPr>
            <a:spLocks noGrp="1"/>
          </p:cNvSpPr>
          <p:nvPr>
            <p:ph type="title"/>
          </p:nvPr>
        </p:nvSpPr>
        <p:spPr>
          <a:xfrm>
            <a:off x="686320" y="333452"/>
            <a:ext cx="9404723" cy="799433"/>
          </a:xfrm>
        </p:spPr>
        <p:txBody>
          <a:bodyPr/>
          <a:lstStyle/>
          <a:p>
            <a:r>
              <a:rPr lang="en-US" dirty="0"/>
              <a:t>Block Diagram:</a:t>
            </a:r>
          </a:p>
        </p:txBody>
      </p:sp>
    </p:spTree>
    <p:extLst>
      <p:ext uri="{BB962C8B-B14F-4D97-AF65-F5344CB8AC3E}">
        <p14:creationId xmlns:p14="http://schemas.microsoft.com/office/powerpoint/2010/main" val="18781892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AA393-4410-4353-8638-22653358E8E0}"/>
              </a:ext>
            </a:extLst>
          </p:cNvPr>
          <p:cNvSpPr>
            <a:spLocks noGrp="1"/>
          </p:cNvSpPr>
          <p:nvPr>
            <p:ph type="title"/>
          </p:nvPr>
        </p:nvSpPr>
        <p:spPr>
          <a:xfrm>
            <a:off x="0" y="0"/>
            <a:ext cx="10207353" cy="733531"/>
          </a:xfrm>
        </p:spPr>
        <p:txBody>
          <a:bodyPr/>
          <a:lstStyle/>
          <a:p>
            <a:r>
              <a:rPr lang="en-US" u="sng" dirty="0"/>
              <a:t>Introduction and Option selector Block</a:t>
            </a:r>
          </a:p>
        </p:txBody>
      </p:sp>
      <p:sp>
        <p:nvSpPr>
          <p:cNvPr id="3" name="Content Placeholder 2">
            <a:extLst>
              <a:ext uri="{FF2B5EF4-FFF2-40B4-BE49-F238E27FC236}">
                <a16:creationId xmlns:a16="http://schemas.microsoft.com/office/drawing/2014/main" id="{2F560D85-F196-4B6C-8714-EBA311F18F32}"/>
              </a:ext>
            </a:extLst>
          </p:cNvPr>
          <p:cNvSpPr>
            <a:spLocks noGrp="1"/>
          </p:cNvSpPr>
          <p:nvPr>
            <p:ph idx="1"/>
          </p:nvPr>
        </p:nvSpPr>
        <p:spPr>
          <a:xfrm>
            <a:off x="6425516" y="1413621"/>
            <a:ext cx="4967417" cy="2930974"/>
          </a:xfrm>
        </p:spPr>
        <p:txBody>
          <a:bodyPr/>
          <a:lstStyle/>
          <a:p>
            <a:r>
              <a:rPr lang="en-US" b="1" u="sng" dirty="0"/>
              <a:t>Introduction Block:</a:t>
            </a:r>
          </a:p>
          <a:p>
            <a:pPr marL="0" indent="0" algn="just">
              <a:buNone/>
            </a:pPr>
            <a:r>
              <a:rPr lang="en-US" dirty="0"/>
              <a:t>	Displays the information that 	include the name of the project 	the team members, faculty, etc.</a:t>
            </a:r>
          </a:p>
        </p:txBody>
      </p:sp>
      <p:pic>
        <p:nvPicPr>
          <p:cNvPr id="24" name="Picture 23">
            <a:extLst>
              <a:ext uri="{FF2B5EF4-FFF2-40B4-BE49-F238E27FC236}">
                <a16:creationId xmlns:a16="http://schemas.microsoft.com/office/drawing/2014/main" id="{4CD6716F-6440-4331-86E4-24D9BAFB2D2C}"/>
              </a:ext>
            </a:extLst>
          </p:cNvPr>
          <p:cNvPicPr>
            <a:picLocks noChangeAspect="1"/>
          </p:cNvPicPr>
          <p:nvPr/>
        </p:nvPicPr>
        <p:blipFill rotWithShape="1">
          <a:blip r:embed="rId2" cstate="print"/>
          <a:srcRect l="251" t="-1" r="33877" b="29901"/>
          <a:stretch/>
        </p:blipFill>
        <p:spPr>
          <a:xfrm>
            <a:off x="469557" y="732110"/>
            <a:ext cx="5362832" cy="3119079"/>
          </a:xfrm>
          <a:prstGeom prst="rect">
            <a:avLst/>
          </a:prstGeom>
        </p:spPr>
      </p:pic>
      <p:pic>
        <p:nvPicPr>
          <p:cNvPr id="25" name="Picture 24">
            <a:extLst>
              <a:ext uri="{FF2B5EF4-FFF2-40B4-BE49-F238E27FC236}">
                <a16:creationId xmlns:a16="http://schemas.microsoft.com/office/drawing/2014/main" id="{D28219BD-5079-4E2D-A42E-8A333DADB983}"/>
              </a:ext>
            </a:extLst>
          </p:cNvPr>
          <p:cNvPicPr>
            <a:picLocks noChangeAspect="1"/>
          </p:cNvPicPr>
          <p:nvPr/>
        </p:nvPicPr>
        <p:blipFill rotWithShape="1">
          <a:blip r:embed="rId3" cstate="print"/>
          <a:srcRect r="17205" b="25980"/>
          <a:stretch/>
        </p:blipFill>
        <p:spPr>
          <a:xfrm>
            <a:off x="463721" y="4028114"/>
            <a:ext cx="5368668" cy="2619822"/>
          </a:xfrm>
          <a:prstGeom prst="rect">
            <a:avLst/>
          </a:prstGeom>
        </p:spPr>
      </p:pic>
      <p:sp>
        <p:nvSpPr>
          <p:cNvPr id="26" name="Content Placeholder 2">
            <a:extLst>
              <a:ext uri="{FF2B5EF4-FFF2-40B4-BE49-F238E27FC236}">
                <a16:creationId xmlns:a16="http://schemas.microsoft.com/office/drawing/2014/main" id="{4FF8FEA5-1ADC-46AB-B04E-3E65EF14A08F}"/>
              </a:ext>
            </a:extLst>
          </p:cNvPr>
          <p:cNvSpPr txBox="1">
            <a:spLocks/>
          </p:cNvSpPr>
          <p:nvPr/>
        </p:nvSpPr>
        <p:spPr>
          <a:xfrm>
            <a:off x="6425516" y="4344595"/>
            <a:ext cx="4967417" cy="293097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b="1" u="sng" dirty="0"/>
              <a:t>Option Selector Block:</a:t>
            </a:r>
          </a:p>
          <a:p>
            <a:pPr marL="0" indent="0" algn="just">
              <a:buFont typeface="Wingdings 3" charset="2"/>
              <a:buNone/>
            </a:pPr>
            <a:r>
              <a:rPr lang="en-US" dirty="0"/>
              <a:t>	Displays the available option to 	the user and helps to select the 	desired functions.</a:t>
            </a:r>
          </a:p>
        </p:txBody>
      </p:sp>
    </p:spTree>
    <p:extLst>
      <p:ext uri="{BB962C8B-B14F-4D97-AF65-F5344CB8AC3E}">
        <p14:creationId xmlns:p14="http://schemas.microsoft.com/office/powerpoint/2010/main" val="3728998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C044-1A0D-420B-BADA-BE1BB36B7CF8}"/>
              </a:ext>
            </a:extLst>
          </p:cNvPr>
          <p:cNvSpPr>
            <a:spLocks noGrp="1"/>
          </p:cNvSpPr>
          <p:nvPr>
            <p:ph type="title"/>
          </p:nvPr>
        </p:nvSpPr>
        <p:spPr>
          <a:xfrm>
            <a:off x="0" y="33314"/>
            <a:ext cx="9404723" cy="706525"/>
          </a:xfrm>
        </p:spPr>
        <p:txBody>
          <a:bodyPr/>
          <a:lstStyle/>
          <a:p>
            <a:r>
              <a:rPr lang="en-US" u="sng" dirty="0"/>
              <a:t>Enroll Yourself Block</a:t>
            </a:r>
          </a:p>
        </p:txBody>
      </p:sp>
      <p:sp>
        <p:nvSpPr>
          <p:cNvPr id="3" name="Content Placeholder 2">
            <a:extLst>
              <a:ext uri="{FF2B5EF4-FFF2-40B4-BE49-F238E27FC236}">
                <a16:creationId xmlns:a16="http://schemas.microsoft.com/office/drawing/2014/main" id="{F4D878D0-A445-4614-9E3A-5C60320AEAE7}"/>
              </a:ext>
            </a:extLst>
          </p:cNvPr>
          <p:cNvSpPr>
            <a:spLocks noGrp="1"/>
          </p:cNvSpPr>
          <p:nvPr>
            <p:ph idx="1"/>
          </p:nvPr>
        </p:nvSpPr>
        <p:spPr>
          <a:xfrm>
            <a:off x="115987" y="4457581"/>
            <a:ext cx="4579581" cy="2187916"/>
          </a:xfrm>
        </p:spPr>
        <p:txBody>
          <a:bodyPr>
            <a:normAutofit fontScale="92500" lnSpcReduction="20000"/>
          </a:bodyPr>
          <a:lstStyle/>
          <a:p>
            <a:pPr algn="just"/>
            <a:r>
              <a:rPr lang="en-US" dirty="0"/>
              <a:t>If the user provides the wrong data regarding the dates, the program identifies it and tells it to be invalid(fig 1). </a:t>
            </a:r>
            <a:endParaRPr lang="en-US" dirty="0" smtClean="0"/>
          </a:p>
          <a:p>
            <a:pPr algn="just"/>
            <a:r>
              <a:rPr lang="en-US" dirty="0" smtClean="0"/>
              <a:t>It </a:t>
            </a:r>
            <a:r>
              <a:rPr lang="en-US" dirty="0"/>
              <a:t>also recognizes the registered citizenship so that two persons cannot have same citizenship number(fig 2).</a:t>
            </a:r>
          </a:p>
        </p:txBody>
      </p:sp>
      <p:grpSp>
        <p:nvGrpSpPr>
          <p:cNvPr id="4" name="Canvas 94">
            <a:extLst>
              <a:ext uri="{FF2B5EF4-FFF2-40B4-BE49-F238E27FC236}">
                <a16:creationId xmlns:a16="http://schemas.microsoft.com/office/drawing/2014/main" id="{D80BF180-CF74-443C-A4B4-7FDE28914D62}"/>
              </a:ext>
            </a:extLst>
          </p:cNvPr>
          <p:cNvGrpSpPr>
            <a:grpSpLocks/>
          </p:cNvGrpSpPr>
          <p:nvPr/>
        </p:nvGrpSpPr>
        <p:grpSpPr bwMode="auto">
          <a:xfrm>
            <a:off x="6792097" y="1202723"/>
            <a:ext cx="4188940" cy="2339546"/>
            <a:chOff x="0" y="0"/>
            <a:chExt cx="54006" cy="27330"/>
          </a:xfrm>
        </p:grpSpPr>
        <p:sp>
          <p:nvSpPr>
            <p:cNvPr id="5" name="AutoShape 17">
              <a:extLst>
                <a:ext uri="{FF2B5EF4-FFF2-40B4-BE49-F238E27FC236}">
                  <a16:creationId xmlns:a16="http://schemas.microsoft.com/office/drawing/2014/main" id="{A1A31DF5-3722-4A3B-8B72-18E89FC807E6}"/>
                </a:ext>
              </a:extLst>
            </p:cNvPr>
            <p:cNvSpPr>
              <a:spLocks noChangeAspect="1" noChangeArrowheads="1"/>
            </p:cNvSpPr>
            <p:nvPr/>
          </p:nvSpPr>
          <p:spPr bwMode="auto">
            <a:xfrm>
              <a:off x="0" y="0"/>
              <a:ext cx="54006" cy="2733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6" name="Rectangle: Rounded Corners 131">
              <a:extLst>
                <a:ext uri="{FF2B5EF4-FFF2-40B4-BE49-F238E27FC236}">
                  <a16:creationId xmlns:a16="http://schemas.microsoft.com/office/drawing/2014/main" id="{9940F58B-046D-478A-B0F7-6B544B21EF90}"/>
                </a:ext>
              </a:extLst>
            </p:cNvPr>
            <p:cNvSpPr>
              <a:spLocks noChangeArrowheads="1"/>
            </p:cNvSpPr>
            <p:nvPr/>
          </p:nvSpPr>
          <p:spPr bwMode="auto">
            <a:xfrm>
              <a:off x="18494" y="0"/>
              <a:ext cx="16311" cy="3954"/>
            </a:xfrm>
            <a:prstGeom prst="roundRect">
              <a:avLst>
                <a:gd name="adj" fmla="val 50000"/>
              </a:avLst>
            </a:prstGeom>
            <a:solidFill>
              <a:srgbClr val="70AD47"/>
            </a:solidFill>
            <a:ln w="12700">
              <a:solidFill>
                <a:srgbClr val="37562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Enroll Yourself</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Rounded Corners 343">
              <a:extLst>
                <a:ext uri="{FF2B5EF4-FFF2-40B4-BE49-F238E27FC236}">
                  <a16:creationId xmlns:a16="http://schemas.microsoft.com/office/drawing/2014/main" id="{798C7EED-3EF6-44E6-BBEE-E0AA15582A2B}"/>
                </a:ext>
              </a:extLst>
            </p:cNvPr>
            <p:cNvSpPr>
              <a:spLocks noChangeArrowheads="1"/>
            </p:cNvSpPr>
            <p:nvPr/>
          </p:nvSpPr>
          <p:spPr bwMode="auto">
            <a:xfrm>
              <a:off x="2187" y="6848"/>
              <a:ext cx="16307" cy="3949"/>
            </a:xfrm>
            <a:prstGeom prst="roundRect">
              <a:avLst>
                <a:gd name="adj" fmla="val 50000"/>
              </a:avLst>
            </a:prstGeom>
            <a:solidFill>
              <a:srgbClr val="70AD47"/>
            </a:solidFill>
            <a:ln w="12700">
              <a:solidFill>
                <a:srgbClr val="37562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Enter name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Rounded Corners 344">
              <a:extLst>
                <a:ext uri="{FF2B5EF4-FFF2-40B4-BE49-F238E27FC236}">
                  <a16:creationId xmlns:a16="http://schemas.microsoft.com/office/drawing/2014/main" id="{B70F170D-7767-4063-B3B7-C410883D4EC4}"/>
                </a:ext>
              </a:extLst>
            </p:cNvPr>
            <p:cNvSpPr>
              <a:spLocks noChangeArrowheads="1"/>
            </p:cNvSpPr>
            <p:nvPr/>
          </p:nvSpPr>
          <p:spPr bwMode="auto">
            <a:xfrm>
              <a:off x="34461" y="6765"/>
              <a:ext cx="16307" cy="3950"/>
            </a:xfrm>
            <a:prstGeom prst="roundRect">
              <a:avLst>
                <a:gd name="adj" fmla="val 50000"/>
              </a:avLst>
            </a:prstGeom>
            <a:solidFill>
              <a:srgbClr val="70AD47"/>
            </a:solidFill>
            <a:ln w="12700">
              <a:solidFill>
                <a:srgbClr val="37562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Enter Date of  Birth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Rounded Corners 345">
              <a:extLst>
                <a:ext uri="{FF2B5EF4-FFF2-40B4-BE49-F238E27FC236}">
                  <a16:creationId xmlns:a16="http://schemas.microsoft.com/office/drawing/2014/main" id="{02C19DF7-4253-4FB0-B1A3-2E03D861D61B}"/>
                </a:ext>
              </a:extLst>
            </p:cNvPr>
            <p:cNvSpPr>
              <a:spLocks noChangeArrowheads="1"/>
            </p:cNvSpPr>
            <p:nvPr/>
          </p:nvSpPr>
          <p:spPr bwMode="auto">
            <a:xfrm>
              <a:off x="2357" y="13934"/>
              <a:ext cx="16307" cy="3950"/>
            </a:xfrm>
            <a:prstGeom prst="roundRect">
              <a:avLst>
                <a:gd name="adj" fmla="val 50000"/>
              </a:avLst>
            </a:prstGeom>
            <a:solidFill>
              <a:srgbClr val="70AD47"/>
            </a:solidFill>
            <a:ln w="12700">
              <a:solidFill>
                <a:srgbClr val="37562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Enter Gender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Rounded Corners 346">
              <a:extLst>
                <a:ext uri="{FF2B5EF4-FFF2-40B4-BE49-F238E27FC236}">
                  <a16:creationId xmlns:a16="http://schemas.microsoft.com/office/drawing/2014/main" id="{6590A2CF-CA83-4657-AF45-0D3DDFD9E3FF}"/>
                </a:ext>
              </a:extLst>
            </p:cNvPr>
            <p:cNvSpPr>
              <a:spLocks noChangeArrowheads="1"/>
            </p:cNvSpPr>
            <p:nvPr/>
          </p:nvSpPr>
          <p:spPr bwMode="auto">
            <a:xfrm>
              <a:off x="34631" y="13934"/>
              <a:ext cx="16306" cy="3950"/>
            </a:xfrm>
            <a:prstGeom prst="roundRect">
              <a:avLst>
                <a:gd name="adj" fmla="val 50000"/>
              </a:avLst>
            </a:prstGeom>
            <a:solidFill>
              <a:srgbClr val="70AD47"/>
            </a:solidFill>
            <a:ln w="12700">
              <a:solidFill>
                <a:srgbClr val="37562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Enter Citizenship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Rounded Corners 347">
              <a:extLst>
                <a:ext uri="{FF2B5EF4-FFF2-40B4-BE49-F238E27FC236}">
                  <a16:creationId xmlns:a16="http://schemas.microsoft.com/office/drawing/2014/main" id="{C682CB3C-7AA7-4DFE-A5BA-77CF9E5049CA}"/>
                </a:ext>
              </a:extLst>
            </p:cNvPr>
            <p:cNvSpPr>
              <a:spLocks noChangeArrowheads="1"/>
            </p:cNvSpPr>
            <p:nvPr/>
          </p:nvSpPr>
          <p:spPr bwMode="auto">
            <a:xfrm>
              <a:off x="14520" y="20696"/>
              <a:ext cx="24139" cy="6279"/>
            </a:xfrm>
            <a:prstGeom prst="roundRect">
              <a:avLst>
                <a:gd name="adj" fmla="val 50000"/>
              </a:avLst>
            </a:prstGeom>
            <a:solidFill>
              <a:srgbClr val="70AD47"/>
            </a:solidFill>
            <a:ln w="12700">
              <a:solidFill>
                <a:srgbClr val="37562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Generates Unique Identification code and displays it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Oval 133">
              <a:extLst>
                <a:ext uri="{FF2B5EF4-FFF2-40B4-BE49-F238E27FC236}">
                  <a16:creationId xmlns:a16="http://schemas.microsoft.com/office/drawing/2014/main" id="{35A4B531-A371-4DEE-87FF-2B05629615F5}"/>
                </a:ext>
              </a:extLst>
            </p:cNvPr>
            <p:cNvSpPr>
              <a:spLocks noChangeArrowheads="1"/>
            </p:cNvSpPr>
            <p:nvPr/>
          </p:nvSpPr>
          <p:spPr bwMode="auto">
            <a:xfrm>
              <a:off x="24424" y="6613"/>
              <a:ext cx="4284" cy="4284"/>
            </a:xfrm>
            <a:prstGeom prst="ellipse">
              <a:avLst/>
            </a:prstGeom>
            <a:solidFill>
              <a:srgbClr val="70AD47"/>
            </a:solidFill>
            <a:ln w="12700">
              <a:solidFill>
                <a:srgbClr val="375623"/>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3" name="Oval 349">
              <a:extLst>
                <a:ext uri="{FF2B5EF4-FFF2-40B4-BE49-F238E27FC236}">
                  <a16:creationId xmlns:a16="http://schemas.microsoft.com/office/drawing/2014/main" id="{F68BE88B-2108-4DD8-B137-5AFE115AEEA2}"/>
                </a:ext>
              </a:extLst>
            </p:cNvPr>
            <p:cNvSpPr>
              <a:spLocks noChangeArrowheads="1"/>
            </p:cNvSpPr>
            <p:nvPr/>
          </p:nvSpPr>
          <p:spPr bwMode="auto">
            <a:xfrm>
              <a:off x="24429" y="13847"/>
              <a:ext cx="4283" cy="4284"/>
            </a:xfrm>
            <a:prstGeom prst="ellipse">
              <a:avLst/>
            </a:prstGeom>
            <a:solidFill>
              <a:srgbClr val="70AD47"/>
            </a:solidFill>
            <a:ln w="12700">
              <a:solidFill>
                <a:srgbClr val="375623"/>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4" name="Straight Arrow Connector 134">
              <a:extLst>
                <a:ext uri="{FF2B5EF4-FFF2-40B4-BE49-F238E27FC236}">
                  <a16:creationId xmlns:a16="http://schemas.microsoft.com/office/drawing/2014/main" id="{9FFC2329-3DB4-4D25-9DFE-123817F4E125}"/>
                </a:ext>
              </a:extLst>
            </p:cNvPr>
            <p:cNvSpPr>
              <a:spLocks noChangeShapeType="1"/>
            </p:cNvSpPr>
            <p:nvPr/>
          </p:nvSpPr>
          <p:spPr bwMode="auto">
            <a:xfrm flipH="1">
              <a:off x="26566" y="3954"/>
              <a:ext cx="84" cy="2659"/>
            </a:xfrm>
            <a:prstGeom prst="straightConnector1">
              <a:avLst/>
            </a:prstGeom>
            <a:noFill/>
            <a:ln w="12700">
              <a:solidFill>
                <a:srgbClr val="92D05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5" name="Straight Arrow Connector 135">
              <a:extLst>
                <a:ext uri="{FF2B5EF4-FFF2-40B4-BE49-F238E27FC236}">
                  <a16:creationId xmlns:a16="http://schemas.microsoft.com/office/drawing/2014/main" id="{B73862C5-F5A5-4B67-8F91-E5EA56E32942}"/>
                </a:ext>
              </a:extLst>
            </p:cNvPr>
            <p:cNvSpPr>
              <a:spLocks noChangeShapeType="1"/>
            </p:cNvSpPr>
            <p:nvPr/>
          </p:nvSpPr>
          <p:spPr bwMode="auto">
            <a:xfrm>
              <a:off x="26568" y="10894"/>
              <a:ext cx="6" cy="2952"/>
            </a:xfrm>
            <a:prstGeom prst="straightConnector1">
              <a:avLst/>
            </a:prstGeom>
            <a:noFill/>
            <a:ln w="12700">
              <a:solidFill>
                <a:srgbClr val="92D05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6" name="Straight Arrow Connector 146">
              <a:extLst>
                <a:ext uri="{FF2B5EF4-FFF2-40B4-BE49-F238E27FC236}">
                  <a16:creationId xmlns:a16="http://schemas.microsoft.com/office/drawing/2014/main" id="{47F05574-AA62-4770-85FA-03A1FA2B4F1F}"/>
                </a:ext>
              </a:extLst>
            </p:cNvPr>
            <p:cNvSpPr>
              <a:spLocks noChangeShapeType="1"/>
            </p:cNvSpPr>
            <p:nvPr/>
          </p:nvSpPr>
          <p:spPr bwMode="auto">
            <a:xfrm>
              <a:off x="26574" y="18131"/>
              <a:ext cx="19" cy="2565"/>
            </a:xfrm>
            <a:prstGeom prst="straightConnector1">
              <a:avLst/>
            </a:prstGeom>
            <a:noFill/>
            <a:ln w="12700">
              <a:solidFill>
                <a:srgbClr val="92D05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7" name="Straight Arrow Connector 147">
              <a:extLst>
                <a:ext uri="{FF2B5EF4-FFF2-40B4-BE49-F238E27FC236}">
                  <a16:creationId xmlns:a16="http://schemas.microsoft.com/office/drawing/2014/main" id="{38B865AA-B21B-40B5-8F08-0E7E0B34E359}"/>
                </a:ext>
              </a:extLst>
            </p:cNvPr>
            <p:cNvSpPr>
              <a:spLocks noChangeShapeType="1"/>
            </p:cNvSpPr>
            <p:nvPr/>
          </p:nvSpPr>
          <p:spPr bwMode="auto">
            <a:xfrm flipV="1">
              <a:off x="18494" y="8755"/>
              <a:ext cx="5930" cy="68"/>
            </a:xfrm>
            <a:prstGeom prst="straightConnector1">
              <a:avLst/>
            </a:prstGeom>
            <a:noFill/>
            <a:ln w="12700">
              <a:solidFill>
                <a:srgbClr val="92D050"/>
              </a:solidFill>
              <a:miter lim="800000"/>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8" name="Straight Arrow Connector 148">
              <a:extLst>
                <a:ext uri="{FF2B5EF4-FFF2-40B4-BE49-F238E27FC236}">
                  <a16:creationId xmlns:a16="http://schemas.microsoft.com/office/drawing/2014/main" id="{82EB4E43-424E-4898-9B81-34506F5FE4C4}"/>
                </a:ext>
              </a:extLst>
            </p:cNvPr>
            <p:cNvSpPr>
              <a:spLocks noChangeShapeType="1"/>
            </p:cNvSpPr>
            <p:nvPr/>
          </p:nvSpPr>
          <p:spPr bwMode="auto">
            <a:xfrm flipV="1">
              <a:off x="28708" y="8740"/>
              <a:ext cx="5753" cy="15"/>
            </a:xfrm>
            <a:prstGeom prst="straightConnector1">
              <a:avLst/>
            </a:prstGeom>
            <a:noFill/>
            <a:ln w="12700">
              <a:solidFill>
                <a:srgbClr val="92D050"/>
              </a:solidFill>
              <a:miter lim="800000"/>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9" name="Straight Arrow Connector 149">
              <a:extLst>
                <a:ext uri="{FF2B5EF4-FFF2-40B4-BE49-F238E27FC236}">
                  <a16:creationId xmlns:a16="http://schemas.microsoft.com/office/drawing/2014/main" id="{0C5BEBF5-8D8C-49B4-A94C-29C2E703E18C}"/>
                </a:ext>
              </a:extLst>
            </p:cNvPr>
            <p:cNvSpPr>
              <a:spLocks noChangeShapeType="1"/>
            </p:cNvSpPr>
            <p:nvPr/>
          </p:nvSpPr>
          <p:spPr bwMode="auto">
            <a:xfrm flipV="1">
              <a:off x="28712" y="15909"/>
              <a:ext cx="5919" cy="80"/>
            </a:xfrm>
            <a:prstGeom prst="straightConnector1">
              <a:avLst/>
            </a:prstGeom>
            <a:noFill/>
            <a:ln w="12700">
              <a:solidFill>
                <a:srgbClr val="92D050"/>
              </a:solidFill>
              <a:miter lim="800000"/>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0" name="Straight Arrow Connector 150">
              <a:extLst>
                <a:ext uri="{FF2B5EF4-FFF2-40B4-BE49-F238E27FC236}">
                  <a16:creationId xmlns:a16="http://schemas.microsoft.com/office/drawing/2014/main" id="{90EBDFBD-8F16-4848-BD92-40C4F77F5ED9}"/>
                </a:ext>
              </a:extLst>
            </p:cNvPr>
            <p:cNvSpPr>
              <a:spLocks noChangeShapeType="1"/>
            </p:cNvSpPr>
            <p:nvPr/>
          </p:nvSpPr>
          <p:spPr bwMode="auto">
            <a:xfrm flipH="1" flipV="1">
              <a:off x="18664" y="15909"/>
              <a:ext cx="5765" cy="80"/>
            </a:xfrm>
            <a:prstGeom prst="straightConnector1">
              <a:avLst/>
            </a:prstGeom>
            <a:noFill/>
            <a:ln w="12700">
              <a:solidFill>
                <a:srgbClr val="92D050"/>
              </a:solidFill>
              <a:miter lim="800000"/>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a:p>
          </p:txBody>
        </p:sp>
      </p:grpSp>
      <p:sp>
        <p:nvSpPr>
          <p:cNvPr id="21" name="Content Placeholder 2">
            <a:extLst>
              <a:ext uri="{FF2B5EF4-FFF2-40B4-BE49-F238E27FC236}">
                <a16:creationId xmlns:a16="http://schemas.microsoft.com/office/drawing/2014/main" id="{7776BA19-7305-4D61-A434-73DECD6F18B3}"/>
              </a:ext>
            </a:extLst>
          </p:cNvPr>
          <p:cNvSpPr txBox="1">
            <a:spLocks/>
          </p:cNvSpPr>
          <p:nvPr/>
        </p:nvSpPr>
        <p:spPr>
          <a:xfrm>
            <a:off x="115987" y="3175895"/>
            <a:ext cx="6507892" cy="10335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r>
              <a:rPr lang="en-US" dirty="0"/>
              <a:t>Takes the personal details of the students validates it and provides the unique identification code to them </a:t>
            </a:r>
          </a:p>
        </p:txBody>
      </p:sp>
      <p:pic>
        <p:nvPicPr>
          <p:cNvPr id="25" name="Picture 24">
            <a:extLst>
              <a:ext uri="{FF2B5EF4-FFF2-40B4-BE49-F238E27FC236}">
                <a16:creationId xmlns:a16="http://schemas.microsoft.com/office/drawing/2014/main" id="{8C3F5B85-909A-4CD1-9794-E614F1554102}"/>
              </a:ext>
            </a:extLst>
          </p:cNvPr>
          <p:cNvPicPr>
            <a:picLocks noChangeAspect="1"/>
          </p:cNvPicPr>
          <p:nvPr/>
        </p:nvPicPr>
        <p:blipFill rotWithShape="1">
          <a:blip r:embed="rId2" cstate="print"/>
          <a:srcRect t="1" r="16027" b="44890"/>
          <a:stretch/>
        </p:blipFill>
        <p:spPr>
          <a:xfrm>
            <a:off x="199709" y="788094"/>
            <a:ext cx="6340449" cy="2339546"/>
          </a:xfrm>
          <a:prstGeom prst="rect">
            <a:avLst/>
          </a:prstGeom>
        </p:spPr>
      </p:pic>
      <p:sp>
        <p:nvSpPr>
          <p:cNvPr id="26" name="Content Placeholder 2">
            <a:extLst>
              <a:ext uri="{FF2B5EF4-FFF2-40B4-BE49-F238E27FC236}">
                <a16:creationId xmlns:a16="http://schemas.microsoft.com/office/drawing/2014/main" id="{3A5297DF-2712-492E-B0A2-45E0C451A26B}"/>
              </a:ext>
            </a:extLst>
          </p:cNvPr>
          <p:cNvSpPr txBox="1">
            <a:spLocks/>
          </p:cNvSpPr>
          <p:nvPr/>
        </p:nvSpPr>
        <p:spPr>
          <a:xfrm>
            <a:off x="6608000" y="677136"/>
            <a:ext cx="4821628" cy="179152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Working Block Diagram:</a:t>
            </a:r>
          </a:p>
        </p:txBody>
      </p:sp>
      <p:pic>
        <p:nvPicPr>
          <p:cNvPr id="28" name="Picture 27">
            <a:extLst>
              <a:ext uri="{FF2B5EF4-FFF2-40B4-BE49-F238E27FC236}">
                <a16:creationId xmlns:a16="http://schemas.microsoft.com/office/drawing/2014/main" id="{89CD0EB8-2672-42AC-AC21-2EA12FC4BB4B}"/>
              </a:ext>
            </a:extLst>
          </p:cNvPr>
          <p:cNvPicPr>
            <a:picLocks noChangeAspect="1"/>
          </p:cNvPicPr>
          <p:nvPr/>
        </p:nvPicPr>
        <p:blipFill rotWithShape="1">
          <a:blip r:embed="rId3" cstate="print"/>
          <a:srcRect r="53027"/>
          <a:stretch/>
        </p:blipFill>
        <p:spPr>
          <a:xfrm>
            <a:off x="5000606" y="3972108"/>
            <a:ext cx="2955496" cy="2576600"/>
          </a:xfrm>
          <a:prstGeom prst="rect">
            <a:avLst/>
          </a:prstGeom>
        </p:spPr>
      </p:pic>
      <p:pic>
        <p:nvPicPr>
          <p:cNvPr id="30" name="Picture 29">
            <a:extLst>
              <a:ext uri="{FF2B5EF4-FFF2-40B4-BE49-F238E27FC236}">
                <a16:creationId xmlns:a16="http://schemas.microsoft.com/office/drawing/2014/main" id="{11263016-5B65-4EE7-B3C9-B5DA1E7A7E93}"/>
              </a:ext>
            </a:extLst>
          </p:cNvPr>
          <p:cNvPicPr>
            <a:picLocks noChangeAspect="1"/>
          </p:cNvPicPr>
          <p:nvPr/>
        </p:nvPicPr>
        <p:blipFill rotWithShape="1">
          <a:blip r:embed="rId4" cstate="print"/>
          <a:srcRect r="25497"/>
          <a:stretch/>
        </p:blipFill>
        <p:spPr>
          <a:xfrm>
            <a:off x="8061057" y="3994979"/>
            <a:ext cx="4028543" cy="2530857"/>
          </a:xfrm>
          <a:prstGeom prst="rect">
            <a:avLst/>
          </a:prstGeom>
        </p:spPr>
      </p:pic>
      <p:sp>
        <p:nvSpPr>
          <p:cNvPr id="31" name="TextBox 30">
            <a:extLst>
              <a:ext uri="{FF2B5EF4-FFF2-40B4-BE49-F238E27FC236}">
                <a16:creationId xmlns:a16="http://schemas.microsoft.com/office/drawing/2014/main" id="{E6416C87-E3F9-4AA2-B6BB-CC181D79FAB6}"/>
              </a:ext>
            </a:extLst>
          </p:cNvPr>
          <p:cNvSpPr txBox="1"/>
          <p:nvPr/>
        </p:nvSpPr>
        <p:spPr>
          <a:xfrm>
            <a:off x="6132746" y="6502965"/>
            <a:ext cx="691215" cy="369332"/>
          </a:xfrm>
          <a:prstGeom prst="rect">
            <a:avLst/>
          </a:prstGeom>
          <a:noFill/>
        </p:spPr>
        <p:txBody>
          <a:bodyPr wrap="none" rtlCol="0">
            <a:spAutoFit/>
          </a:bodyPr>
          <a:lstStyle/>
          <a:p>
            <a:r>
              <a:rPr lang="en-US" dirty="0"/>
              <a:t>Fig 1</a:t>
            </a:r>
          </a:p>
        </p:txBody>
      </p:sp>
      <p:sp>
        <p:nvSpPr>
          <p:cNvPr id="32" name="TextBox 31">
            <a:extLst>
              <a:ext uri="{FF2B5EF4-FFF2-40B4-BE49-F238E27FC236}">
                <a16:creationId xmlns:a16="http://schemas.microsoft.com/office/drawing/2014/main" id="{9540629B-BA70-4412-BF57-4FACEB11A010}"/>
              </a:ext>
            </a:extLst>
          </p:cNvPr>
          <p:cNvSpPr txBox="1"/>
          <p:nvPr/>
        </p:nvSpPr>
        <p:spPr>
          <a:xfrm>
            <a:off x="9902525" y="6488668"/>
            <a:ext cx="691215" cy="369332"/>
          </a:xfrm>
          <a:prstGeom prst="rect">
            <a:avLst/>
          </a:prstGeom>
          <a:noFill/>
        </p:spPr>
        <p:txBody>
          <a:bodyPr wrap="none" rtlCol="0">
            <a:spAutoFit/>
          </a:bodyPr>
          <a:lstStyle/>
          <a:p>
            <a:r>
              <a:rPr lang="en-US" dirty="0"/>
              <a:t>Fig 2</a:t>
            </a:r>
          </a:p>
        </p:txBody>
      </p:sp>
    </p:spTree>
    <p:extLst>
      <p:ext uri="{BB962C8B-B14F-4D97-AF65-F5344CB8AC3E}">
        <p14:creationId xmlns:p14="http://schemas.microsoft.com/office/powerpoint/2010/main" val="31962550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AA393-4410-4353-8638-22653358E8E0}"/>
              </a:ext>
            </a:extLst>
          </p:cNvPr>
          <p:cNvSpPr>
            <a:spLocks noGrp="1"/>
          </p:cNvSpPr>
          <p:nvPr>
            <p:ph type="title"/>
          </p:nvPr>
        </p:nvSpPr>
        <p:spPr>
          <a:xfrm>
            <a:off x="0" y="0"/>
            <a:ext cx="10207353" cy="733531"/>
          </a:xfrm>
        </p:spPr>
        <p:txBody>
          <a:bodyPr/>
          <a:lstStyle/>
          <a:p>
            <a:r>
              <a:rPr lang="en-US" u="sng" dirty="0"/>
              <a:t>Take Practice Exam Block</a:t>
            </a:r>
          </a:p>
        </p:txBody>
      </p:sp>
      <p:sp>
        <p:nvSpPr>
          <p:cNvPr id="3" name="Content Placeholder 2">
            <a:extLst>
              <a:ext uri="{FF2B5EF4-FFF2-40B4-BE49-F238E27FC236}">
                <a16:creationId xmlns:a16="http://schemas.microsoft.com/office/drawing/2014/main" id="{2F560D85-F196-4B6C-8714-EBA311F18F32}"/>
              </a:ext>
            </a:extLst>
          </p:cNvPr>
          <p:cNvSpPr>
            <a:spLocks noGrp="1"/>
          </p:cNvSpPr>
          <p:nvPr>
            <p:ph idx="1"/>
          </p:nvPr>
        </p:nvSpPr>
        <p:spPr>
          <a:xfrm>
            <a:off x="222424" y="2829886"/>
            <a:ext cx="5657144" cy="599114"/>
          </a:xfrm>
        </p:spPr>
        <p:txBody>
          <a:bodyPr>
            <a:normAutofit lnSpcReduction="10000"/>
          </a:bodyPr>
          <a:lstStyle/>
          <a:p>
            <a:pPr marL="0" indent="0" algn="just">
              <a:buNone/>
            </a:pPr>
            <a:r>
              <a:rPr lang="en-US" sz="1200" dirty="0"/>
              <a:t>1. It checks if the user trying to give the exam is registered or not. The identification code provided by the software is only considered as valid. Also the citizenship number must match with the identification code.</a:t>
            </a:r>
          </a:p>
        </p:txBody>
      </p:sp>
      <p:pic>
        <p:nvPicPr>
          <p:cNvPr id="7" name="Picture 6">
            <a:extLst>
              <a:ext uri="{FF2B5EF4-FFF2-40B4-BE49-F238E27FC236}">
                <a16:creationId xmlns:a16="http://schemas.microsoft.com/office/drawing/2014/main" id="{FE295C3E-E97C-4498-9E31-7C4D68C5F541}"/>
              </a:ext>
            </a:extLst>
          </p:cNvPr>
          <p:cNvPicPr>
            <a:picLocks noChangeAspect="1"/>
          </p:cNvPicPr>
          <p:nvPr/>
        </p:nvPicPr>
        <p:blipFill rotWithShape="1">
          <a:blip r:embed="rId2" cstate="print"/>
          <a:srcRect r="13318" b="46670"/>
          <a:stretch/>
        </p:blipFill>
        <p:spPr>
          <a:xfrm>
            <a:off x="295068" y="898097"/>
            <a:ext cx="5584500" cy="1931789"/>
          </a:xfrm>
          <a:prstGeom prst="rect">
            <a:avLst/>
          </a:prstGeom>
        </p:spPr>
      </p:pic>
      <p:pic>
        <p:nvPicPr>
          <p:cNvPr id="8" name="Picture 7">
            <a:extLst>
              <a:ext uri="{FF2B5EF4-FFF2-40B4-BE49-F238E27FC236}">
                <a16:creationId xmlns:a16="http://schemas.microsoft.com/office/drawing/2014/main" id="{DD241B75-2A6C-48A9-9B7D-F080F7B129EA}"/>
              </a:ext>
            </a:extLst>
          </p:cNvPr>
          <p:cNvPicPr>
            <a:picLocks noChangeAspect="1"/>
          </p:cNvPicPr>
          <p:nvPr/>
        </p:nvPicPr>
        <p:blipFill rotWithShape="1">
          <a:blip r:embed="rId3" cstate="print"/>
          <a:srcRect r="8142" b="8956"/>
          <a:stretch/>
        </p:blipFill>
        <p:spPr>
          <a:xfrm>
            <a:off x="6993925" y="-8499"/>
            <a:ext cx="4903008" cy="2639261"/>
          </a:xfrm>
          <a:prstGeom prst="rect">
            <a:avLst/>
          </a:prstGeom>
        </p:spPr>
      </p:pic>
      <p:sp>
        <p:nvSpPr>
          <p:cNvPr id="9" name="Content Placeholder 2">
            <a:extLst>
              <a:ext uri="{FF2B5EF4-FFF2-40B4-BE49-F238E27FC236}">
                <a16:creationId xmlns:a16="http://schemas.microsoft.com/office/drawing/2014/main" id="{616C033A-E484-4524-B342-86A064BCFB4A}"/>
              </a:ext>
            </a:extLst>
          </p:cNvPr>
          <p:cNvSpPr txBox="1">
            <a:spLocks/>
          </p:cNvSpPr>
          <p:nvPr/>
        </p:nvSpPr>
        <p:spPr>
          <a:xfrm>
            <a:off x="6584614" y="2604375"/>
            <a:ext cx="5657145" cy="10501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Font typeface="Wingdings 3" charset="2"/>
              <a:buNone/>
            </a:pPr>
            <a:r>
              <a:rPr lang="en-US" sz="1200" dirty="0"/>
              <a:t>2. It shows the available question sets added by the institute and allows user to select the set and select number of question they want to answer between 5 to 20.</a:t>
            </a:r>
          </a:p>
        </p:txBody>
      </p:sp>
      <p:pic>
        <p:nvPicPr>
          <p:cNvPr id="10" name="Picture 9">
            <a:extLst>
              <a:ext uri="{FF2B5EF4-FFF2-40B4-BE49-F238E27FC236}">
                <a16:creationId xmlns:a16="http://schemas.microsoft.com/office/drawing/2014/main" id="{82C7FF57-CFCA-40BE-992A-FC41A0301AA2}"/>
              </a:ext>
            </a:extLst>
          </p:cNvPr>
          <p:cNvPicPr>
            <a:picLocks noChangeAspect="1"/>
          </p:cNvPicPr>
          <p:nvPr/>
        </p:nvPicPr>
        <p:blipFill>
          <a:blip r:embed="rId4" cstate="print"/>
          <a:stretch>
            <a:fillRect/>
          </a:stretch>
        </p:blipFill>
        <p:spPr>
          <a:xfrm>
            <a:off x="525351" y="3485790"/>
            <a:ext cx="5082037" cy="2857345"/>
          </a:xfrm>
          <a:prstGeom prst="rect">
            <a:avLst/>
          </a:prstGeom>
        </p:spPr>
      </p:pic>
      <p:sp>
        <p:nvSpPr>
          <p:cNvPr id="11" name="Content Placeholder 2">
            <a:extLst>
              <a:ext uri="{FF2B5EF4-FFF2-40B4-BE49-F238E27FC236}">
                <a16:creationId xmlns:a16="http://schemas.microsoft.com/office/drawing/2014/main" id="{4B1AA8EA-FDA1-486B-BA3A-C6EF667D7E81}"/>
              </a:ext>
            </a:extLst>
          </p:cNvPr>
          <p:cNvSpPr txBox="1">
            <a:spLocks/>
          </p:cNvSpPr>
          <p:nvPr/>
        </p:nvSpPr>
        <p:spPr>
          <a:xfrm>
            <a:off x="148283" y="6334897"/>
            <a:ext cx="5657144" cy="52310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Font typeface="Wingdings 3" charset="2"/>
              <a:buNone/>
            </a:pPr>
            <a:r>
              <a:rPr lang="en-US" sz="1200" dirty="0"/>
              <a:t>3. Questions are provided and the answer is checked as soon as answered. After 90 seconds the question time gets over.</a:t>
            </a:r>
          </a:p>
        </p:txBody>
      </p:sp>
      <p:sp>
        <p:nvSpPr>
          <p:cNvPr id="13" name="Content Placeholder 2">
            <a:extLst>
              <a:ext uri="{FF2B5EF4-FFF2-40B4-BE49-F238E27FC236}">
                <a16:creationId xmlns:a16="http://schemas.microsoft.com/office/drawing/2014/main" id="{D1511DC7-12F9-444D-9B66-3802254BD356}"/>
              </a:ext>
            </a:extLst>
          </p:cNvPr>
          <p:cNvSpPr txBox="1">
            <a:spLocks/>
          </p:cNvSpPr>
          <p:nvPr/>
        </p:nvSpPr>
        <p:spPr>
          <a:xfrm>
            <a:off x="6386575" y="6334897"/>
            <a:ext cx="5657144" cy="52310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Font typeface="Wingdings 3" charset="2"/>
              <a:buNone/>
            </a:pPr>
            <a:r>
              <a:rPr lang="en-US" sz="1200" dirty="0"/>
              <a:t>4. When all questions are answered, the scoresheet is displayed showing the start time, end time, duration and marks.</a:t>
            </a:r>
          </a:p>
        </p:txBody>
      </p:sp>
      <p:pic>
        <p:nvPicPr>
          <p:cNvPr id="14" name="Picture 13">
            <a:extLst>
              <a:ext uri="{FF2B5EF4-FFF2-40B4-BE49-F238E27FC236}">
                <a16:creationId xmlns:a16="http://schemas.microsoft.com/office/drawing/2014/main" id="{94F084B2-9208-44B3-9996-1490732AADCC}"/>
              </a:ext>
            </a:extLst>
          </p:cNvPr>
          <p:cNvPicPr>
            <a:picLocks noChangeAspect="1"/>
          </p:cNvPicPr>
          <p:nvPr/>
        </p:nvPicPr>
        <p:blipFill>
          <a:blip r:embed="rId5" cstate="print"/>
          <a:stretch>
            <a:fillRect/>
          </a:stretch>
        </p:blipFill>
        <p:spPr>
          <a:xfrm>
            <a:off x="6584614" y="3346405"/>
            <a:ext cx="5274310" cy="2965450"/>
          </a:xfrm>
          <a:prstGeom prst="rect">
            <a:avLst/>
          </a:prstGeom>
        </p:spPr>
      </p:pic>
    </p:spTree>
    <p:extLst>
      <p:ext uri="{BB962C8B-B14F-4D97-AF65-F5344CB8AC3E}">
        <p14:creationId xmlns:p14="http://schemas.microsoft.com/office/powerpoint/2010/main" val="2983495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AA393-4410-4353-8638-22653358E8E0}"/>
              </a:ext>
            </a:extLst>
          </p:cNvPr>
          <p:cNvSpPr>
            <a:spLocks noGrp="1"/>
          </p:cNvSpPr>
          <p:nvPr>
            <p:ph type="title"/>
          </p:nvPr>
        </p:nvSpPr>
        <p:spPr>
          <a:xfrm>
            <a:off x="0" y="0"/>
            <a:ext cx="10207353" cy="733531"/>
          </a:xfrm>
        </p:spPr>
        <p:txBody>
          <a:bodyPr/>
          <a:lstStyle/>
          <a:p>
            <a:r>
              <a:rPr lang="en-US" u="sng" dirty="0"/>
              <a:t>Take Mock Test Block</a:t>
            </a:r>
          </a:p>
        </p:txBody>
      </p:sp>
      <p:sp>
        <p:nvSpPr>
          <p:cNvPr id="3" name="Content Placeholder 2">
            <a:extLst>
              <a:ext uri="{FF2B5EF4-FFF2-40B4-BE49-F238E27FC236}">
                <a16:creationId xmlns:a16="http://schemas.microsoft.com/office/drawing/2014/main" id="{2F560D85-F196-4B6C-8714-EBA311F18F32}"/>
              </a:ext>
            </a:extLst>
          </p:cNvPr>
          <p:cNvSpPr>
            <a:spLocks noGrp="1"/>
          </p:cNvSpPr>
          <p:nvPr>
            <p:ph idx="1"/>
          </p:nvPr>
        </p:nvSpPr>
        <p:spPr>
          <a:xfrm>
            <a:off x="222424" y="2829886"/>
            <a:ext cx="5657144" cy="599114"/>
          </a:xfrm>
        </p:spPr>
        <p:txBody>
          <a:bodyPr>
            <a:normAutofit/>
          </a:bodyPr>
          <a:lstStyle/>
          <a:p>
            <a:pPr marL="0" indent="0" algn="just">
              <a:buNone/>
            </a:pPr>
            <a:r>
              <a:rPr lang="en-US" sz="1200" dirty="0"/>
              <a:t>1. The user is verified by matching the citizenship number and identification number same as the practice exam block.</a:t>
            </a:r>
          </a:p>
        </p:txBody>
      </p:sp>
      <p:sp>
        <p:nvSpPr>
          <p:cNvPr id="9" name="Content Placeholder 2">
            <a:extLst>
              <a:ext uri="{FF2B5EF4-FFF2-40B4-BE49-F238E27FC236}">
                <a16:creationId xmlns:a16="http://schemas.microsoft.com/office/drawing/2014/main" id="{616C033A-E484-4524-B342-86A064BCFB4A}"/>
              </a:ext>
            </a:extLst>
          </p:cNvPr>
          <p:cNvSpPr txBox="1">
            <a:spLocks/>
          </p:cNvSpPr>
          <p:nvPr/>
        </p:nvSpPr>
        <p:spPr>
          <a:xfrm>
            <a:off x="6534855" y="2484078"/>
            <a:ext cx="5657145" cy="10501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Font typeface="Wingdings 3" charset="2"/>
              <a:buNone/>
            </a:pPr>
            <a:r>
              <a:rPr lang="en-US" sz="1200" dirty="0"/>
              <a:t>2. It shows the available question sets added by the institute and allows user to select the set. 100 Questions are compulsory with a time limit of 2 hours in total</a:t>
            </a:r>
          </a:p>
        </p:txBody>
      </p:sp>
      <p:sp>
        <p:nvSpPr>
          <p:cNvPr id="11" name="Content Placeholder 2">
            <a:extLst>
              <a:ext uri="{FF2B5EF4-FFF2-40B4-BE49-F238E27FC236}">
                <a16:creationId xmlns:a16="http://schemas.microsoft.com/office/drawing/2014/main" id="{4B1AA8EA-FDA1-486B-BA3A-C6EF667D7E81}"/>
              </a:ext>
            </a:extLst>
          </p:cNvPr>
          <p:cNvSpPr txBox="1">
            <a:spLocks/>
          </p:cNvSpPr>
          <p:nvPr/>
        </p:nvSpPr>
        <p:spPr>
          <a:xfrm>
            <a:off x="148283" y="6334897"/>
            <a:ext cx="5657144" cy="52310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Font typeface="Wingdings 3" charset="2"/>
              <a:buNone/>
            </a:pPr>
            <a:r>
              <a:rPr lang="en-US" sz="1200" dirty="0"/>
              <a:t>3. Questions are provided and the answer is checked as soon as answered by the user. </a:t>
            </a:r>
          </a:p>
        </p:txBody>
      </p:sp>
      <p:sp>
        <p:nvSpPr>
          <p:cNvPr id="13" name="Content Placeholder 2">
            <a:extLst>
              <a:ext uri="{FF2B5EF4-FFF2-40B4-BE49-F238E27FC236}">
                <a16:creationId xmlns:a16="http://schemas.microsoft.com/office/drawing/2014/main" id="{D1511DC7-12F9-444D-9B66-3802254BD356}"/>
              </a:ext>
            </a:extLst>
          </p:cNvPr>
          <p:cNvSpPr txBox="1">
            <a:spLocks/>
          </p:cNvSpPr>
          <p:nvPr/>
        </p:nvSpPr>
        <p:spPr>
          <a:xfrm>
            <a:off x="6386575" y="6334897"/>
            <a:ext cx="5657144" cy="52310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Font typeface="Wingdings 3" charset="2"/>
              <a:buNone/>
            </a:pPr>
            <a:r>
              <a:rPr lang="en-US" sz="1200" dirty="0"/>
              <a:t>4. When all questions are answered, the scoresheet is displayed showing the start time, end time, duration and marks.</a:t>
            </a:r>
          </a:p>
        </p:txBody>
      </p:sp>
      <p:pic>
        <p:nvPicPr>
          <p:cNvPr id="12" name="Picture 11">
            <a:extLst>
              <a:ext uri="{FF2B5EF4-FFF2-40B4-BE49-F238E27FC236}">
                <a16:creationId xmlns:a16="http://schemas.microsoft.com/office/drawing/2014/main" id="{00E7210B-9D8F-4A6B-8ABB-87819DDB8BE2}"/>
              </a:ext>
            </a:extLst>
          </p:cNvPr>
          <p:cNvPicPr>
            <a:picLocks noChangeAspect="1"/>
          </p:cNvPicPr>
          <p:nvPr/>
        </p:nvPicPr>
        <p:blipFill rotWithShape="1">
          <a:blip r:embed="rId2" cstate="print"/>
          <a:srcRect r="15696" b="41924"/>
          <a:stretch/>
        </p:blipFill>
        <p:spPr>
          <a:xfrm>
            <a:off x="407210" y="753499"/>
            <a:ext cx="5360884" cy="2076387"/>
          </a:xfrm>
          <a:prstGeom prst="rect">
            <a:avLst/>
          </a:prstGeom>
        </p:spPr>
      </p:pic>
      <p:pic>
        <p:nvPicPr>
          <p:cNvPr id="15" name="Picture 14">
            <a:extLst>
              <a:ext uri="{FF2B5EF4-FFF2-40B4-BE49-F238E27FC236}">
                <a16:creationId xmlns:a16="http://schemas.microsoft.com/office/drawing/2014/main" id="{326FBF9E-FCF3-4711-AC39-05398C51A328}"/>
              </a:ext>
            </a:extLst>
          </p:cNvPr>
          <p:cNvPicPr>
            <a:picLocks noChangeAspect="1"/>
          </p:cNvPicPr>
          <p:nvPr/>
        </p:nvPicPr>
        <p:blipFill rotWithShape="1">
          <a:blip r:embed="rId3" cstate="print"/>
          <a:srcRect r="-863" b="22744"/>
          <a:stretch/>
        </p:blipFill>
        <p:spPr>
          <a:xfrm>
            <a:off x="6872168" y="12726"/>
            <a:ext cx="5319832" cy="2291009"/>
          </a:xfrm>
          <a:prstGeom prst="rect">
            <a:avLst/>
          </a:prstGeom>
        </p:spPr>
      </p:pic>
      <p:pic>
        <p:nvPicPr>
          <p:cNvPr id="16" name="Picture 15">
            <a:extLst>
              <a:ext uri="{FF2B5EF4-FFF2-40B4-BE49-F238E27FC236}">
                <a16:creationId xmlns:a16="http://schemas.microsoft.com/office/drawing/2014/main" id="{FDFA616A-85F1-4D95-BC2D-434E46DFD671}"/>
              </a:ext>
            </a:extLst>
          </p:cNvPr>
          <p:cNvPicPr>
            <a:picLocks noChangeAspect="1"/>
          </p:cNvPicPr>
          <p:nvPr/>
        </p:nvPicPr>
        <p:blipFill>
          <a:blip r:embed="rId4" cstate="print"/>
          <a:stretch>
            <a:fillRect/>
          </a:stretch>
        </p:blipFill>
        <p:spPr>
          <a:xfrm>
            <a:off x="382836" y="3338344"/>
            <a:ext cx="5274310" cy="2965450"/>
          </a:xfrm>
          <a:prstGeom prst="rect">
            <a:avLst/>
          </a:prstGeom>
        </p:spPr>
      </p:pic>
      <p:pic>
        <p:nvPicPr>
          <p:cNvPr id="17" name="Picture 16">
            <a:extLst>
              <a:ext uri="{FF2B5EF4-FFF2-40B4-BE49-F238E27FC236}">
                <a16:creationId xmlns:a16="http://schemas.microsoft.com/office/drawing/2014/main" id="{0C144CB8-A839-4443-94A5-88E56A11BC66}"/>
              </a:ext>
            </a:extLst>
          </p:cNvPr>
          <p:cNvPicPr>
            <a:picLocks noChangeAspect="1"/>
          </p:cNvPicPr>
          <p:nvPr/>
        </p:nvPicPr>
        <p:blipFill>
          <a:blip r:embed="rId5" cstate="print"/>
          <a:stretch>
            <a:fillRect/>
          </a:stretch>
        </p:blipFill>
        <p:spPr>
          <a:xfrm>
            <a:off x="6646329" y="3338344"/>
            <a:ext cx="5274310" cy="2965450"/>
          </a:xfrm>
          <a:prstGeom prst="rect">
            <a:avLst/>
          </a:prstGeom>
        </p:spPr>
      </p:pic>
    </p:spTree>
    <p:extLst>
      <p:ext uri="{BB962C8B-B14F-4D97-AF65-F5344CB8AC3E}">
        <p14:creationId xmlns:p14="http://schemas.microsoft.com/office/powerpoint/2010/main" val="24986484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Flow</Template>
  <TotalTime>266</TotalTime>
  <Words>1145</Words>
  <Application>Microsoft Office PowerPoint</Application>
  <PresentationFormat>Widescreen</PresentationFormat>
  <Paragraphs>83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Gothic</vt:lpstr>
      <vt:lpstr>Roboto</vt:lpstr>
      <vt:lpstr>Times New Roman</vt:lpstr>
      <vt:lpstr>Wingdings 3</vt:lpstr>
      <vt:lpstr>Ion</vt:lpstr>
      <vt:lpstr>IOE Entrance Preparation and Data Mangement Kit</vt:lpstr>
      <vt:lpstr>Introduction:</vt:lpstr>
      <vt:lpstr>Objectives:</vt:lpstr>
      <vt:lpstr>Methodology:</vt:lpstr>
      <vt:lpstr>Block Diagram:</vt:lpstr>
      <vt:lpstr>Introduction and Option selector Block</vt:lpstr>
      <vt:lpstr>Enroll Yourself Block</vt:lpstr>
      <vt:lpstr>Take Practice Exam Block</vt:lpstr>
      <vt:lpstr>Take Mock Test Block</vt:lpstr>
      <vt:lpstr>View Overall Score Block</vt:lpstr>
      <vt:lpstr>View Leaderboard Block</vt:lpstr>
      <vt:lpstr>Amend Question Set Block</vt:lpstr>
      <vt:lpstr>PowerPoint Presentation</vt:lpstr>
      <vt:lpstr>PowerPoint Presentation</vt:lpstr>
      <vt:lpstr>View Enrolled Students</vt:lpstr>
      <vt:lpstr>PowerPoint Presentation</vt:lpstr>
      <vt:lpstr>Exit Block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IOE Entrance Preparation and Data Mangement Kit</dc:title>
  <dc:creator>Sabin Acharya</dc:creator>
  <cp:lastModifiedBy>acer</cp:lastModifiedBy>
  <cp:revision>42</cp:revision>
  <dcterms:created xsi:type="dcterms:W3CDTF">2021-10-30T10:01:26Z</dcterms:created>
  <dcterms:modified xsi:type="dcterms:W3CDTF">2021-10-31T04:47:56Z</dcterms:modified>
</cp:coreProperties>
</file>