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2A1C-DB25-6D7A-5345-B2F495B17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C9A93-FD68-4535-62DF-8CBDBD769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0198-8559-38FF-8EF1-A1B57B4F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7036-B8F4-3004-9785-3D5FCFF8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4BA1-10FC-D657-B63A-BFE430B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A3C2-2D6E-B600-7B4C-2BBC7BF4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78290-FF20-5932-2026-721D36004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EBEF-FCF1-54EF-3683-68203879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1FB6-A65E-23C9-D354-008312ED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63D5-1FD5-DEEC-08CC-06FD03E5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7B5FB-22BD-A140-1F14-0D06A57B8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F404C-B750-A4F6-B3DA-842F7E75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D0F6-10B7-3BDD-7F0F-14BB394A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F703-3F83-E417-D251-1E49EE2A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5CE0-BD98-4ED5-6471-73C3786A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A67F-7559-54B7-558C-34E7F583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45D5-58BE-6F5D-3095-F69059DE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017A-A545-8B3E-8E87-45A3674F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2E38-AD46-9BAE-4048-ED2EA588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9C43-D475-960A-1915-9E802262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C2FA-BAB0-4257-E7EE-A66940B6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6201-663B-72B6-4993-77CFCDCED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82AD-3EF7-C604-51C7-8C265710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75420-DCE7-0B9A-3771-DF3AD8A8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F3F6-4EED-95EA-E31E-AE6B62B0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B79-90CA-92C9-7B5C-50752CE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BE6F-4CFE-022C-BA6D-B54AED96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32AA6-0C99-97A8-682A-508CA9EB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03BA-4F87-AB4A-4E19-D4A3B8F9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65823-E418-81D4-F4EE-E7FF0ED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DBB29-4822-E2E3-96C5-3A5E57C9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A520-6B83-06DA-85C3-663C566B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132AD-8146-C7BB-5E14-B20FD2AB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E8D2F-5817-D7F3-597D-6E95425AF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06493-803F-C4BA-9983-D146489C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FFF76-F05B-EC72-7E53-BB920DDEC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8BFE1-7851-88DA-9A17-6C45AE25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F0A41-B25A-1455-1E97-BAB99725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56F8A-38FE-EA9E-B6BA-2F882B58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B16F-3D52-1B1B-6E25-107E1645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117A2-5D39-0066-1C50-58A69C83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8E994-E46C-446C-1B15-C8A66478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EA4FD-D830-A92C-3FEB-C6C226FC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93937-1EA2-8876-2B27-3150AED4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8841-1275-C208-58A2-4F27184C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B17D-DD68-4319-738B-5E77B88D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6ECC-0758-5ABC-BC23-5AB544B8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ABC9-98B7-1F24-07A7-53E345A0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EA72-887B-100A-58C8-B238BA43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AFD3-5B2B-9FDF-AE6E-BDA1269F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C4F2-992C-1583-0D98-5287267C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F09EA-B1D5-F0C4-00C2-A86657D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00C1-B33D-E8FE-7B49-DC342C9C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536E1-B68C-774E-6D30-4D9A1215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DBCBC-0C1A-D660-4232-729CEB53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529B-1386-47B9-CFE1-77500BB4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6241-DFC6-0077-33B5-A3C366D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869D-D423-D2E8-4FE3-D8032D3C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389ED-9B47-72B0-B11C-F7D0D853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F30D-6746-F5E7-E3CD-5E8417D3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908A-1858-4A72-B07F-E93644829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0708-251D-4DD4-BF18-D771C905FCD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BA7A-B43D-17FF-3E8B-BF5107917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EE97-A43C-D45F-68CF-84AEA6ADB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4030-551D-498E-9130-3FBCC721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8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758B-81FD-3AFB-C248-E007D5A49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2000" b="1" i="1" dirty="0"/>
              <a:t>SQL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47467-9EB7-3C18-9C3B-53755EDD9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MANSI ACHARYA</a:t>
            </a:r>
          </a:p>
        </p:txBody>
      </p:sp>
    </p:spTree>
    <p:extLst>
      <p:ext uri="{BB962C8B-B14F-4D97-AF65-F5344CB8AC3E}">
        <p14:creationId xmlns:p14="http://schemas.microsoft.com/office/powerpoint/2010/main" val="104132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659A-376B-8454-27AF-490C672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.</a:t>
            </a:r>
            <a:r>
              <a:rPr lang="en-US" sz="4400" b="1" dirty="0"/>
              <a:t> Write a query that returns the artist name and total track count of the top 10 rock bands.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EE4DF-E801-54D3-5B8D-D58D9BA03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760" y="1825625"/>
            <a:ext cx="4906480" cy="4351338"/>
          </a:xfrm>
        </p:spPr>
      </p:pic>
    </p:spTree>
    <p:extLst>
      <p:ext uri="{BB962C8B-B14F-4D97-AF65-F5344CB8AC3E}">
        <p14:creationId xmlns:p14="http://schemas.microsoft.com/office/powerpoint/2010/main" val="371366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1F02-0398-1CD4-7991-F9217A9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371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Return all the track names with song lengths larger than the average. Return the name and millisecond of each track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52648-E29B-437D-346E-C768DC7F3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853" y="2141537"/>
            <a:ext cx="3034293" cy="4351338"/>
          </a:xfrm>
        </p:spPr>
      </p:pic>
    </p:spTree>
    <p:extLst>
      <p:ext uri="{BB962C8B-B14F-4D97-AF65-F5344CB8AC3E}">
        <p14:creationId xmlns:p14="http://schemas.microsoft.com/office/powerpoint/2010/main" val="29163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9667-157B-9FEB-71A8-55A1F661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8"/>
            <a:ext cx="10515600" cy="5876925"/>
          </a:xfrm>
        </p:spPr>
        <p:txBody>
          <a:bodyPr/>
          <a:lstStyle/>
          <a:p>
            <a:r>
              <a:rPr lang="en-US" dirty="0"/>
              <a:t>This is a project on Music sales analysis. The dataset was downloaded from Kaggle and the analysis was performed on SQL  server management studio. </a:t>
            </a:r>
          </a:p>
          <a:p>
            <a:r>
              <a:rPr lang="en-US" dirty="0"/>
              <a:t>The dataset had twelve different tables which are connected. The tables contained the following information:-</a:t>
            </a:r>
          </a:p>
          <a:p>
            <a:r>
              <a:rPr lang="en-US" dirty="0"/>
              <a:t>1. Album </a:t>
            </a:r>
          </a:p>
          <a:p>
            <a:r>
              <a:rPr lang="en-US" dirty="0"/>
              <a:t>2. Customer</a:t>
            </a:r>
          </a:p>
          <a:p>
            <a:r>
              <a:rPr lang="en-US" dirty="0"/>
              <a:t>3. Employee</a:t>
            </a:r>
          </a:p>
          <a:p>
            <a:r>
              <a:rPr lang="en-US" dirty="0"/>
              <a:t>4. Artist</a:t>
            </a:r>
          </a:p>
          <a:p>
            <a:r>
              <a:rPr lang="en-US" dirty="0"/>
              <a:t>5. Invoice</a:t>
            </a:r>
          </a:p>
          <a:p>
            <a:r>
              <a:rPr lang="en-US" dirty="0"/>
              <a:t>6. Invoice line</a:t>
            </a:r>
          </a:p>
          <a:p>
            <a:r>
              <a:rPr lang="en-US" dirty="0"/>
              <a:t>7. Track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27303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314B-FCAE-6F2A-C6EB-378908C3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605713" cy="506413"/>
          </a:xfrm>
        </p:spPr>
        <p:txBody>
          <a:bodyPr>
            <a:noAutofit/>
          </a:bodyPr>
          <a:lstStyle/>
          <a:p>
            <a:r>
              <a:rPr lang="en-US" sz="6000" b="1" i="1" dirty="0"/>
              <a:t>Problem statements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2B02-482E-613B-F439-71B2F45D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sz="2400" dirty="0"/>
              <a:t>1. Who is the senior-most employee based on job title?</a:t>
            </a:r>
          </a:p>
          <a:p>
            <a:r>
              <a:rPr lang="en-US" sz="2400" dirty="0"/>
              <a:t>2. Which country has the most invoices?</a:t>
            </a:r>
          </a:p>
          <a:p>
            <a:r>
              <a:rPr lang="en-US" sz="2400" dirty="0"/>
              <a:t>3. What are the top 3 values of the total invoice?</a:t>
            </a:r>
          </a:p>
          <a:p>
            <a:r>
              <a:rPr lang="en-US" sz="2400" dirty="0"/>
              <a:t>4. Write a query that returns one city that has the highest sum of invoice totals.</a:t>
            </a:r>
          </a:p>
          <a:p>
            <a:r>
              <a:rPr lang="en-US" sz="2400" dirty="0"/>
              <a:t>5. Write a query that returns the customer who has spent the most money.</a:t>
            </a:r>
          </a:p>
          <a:p>
            <a:r>
              <a:rPr lang="en-US" sz="2400" dirty="0"/>
              <a:t>6. Write a query to return the first name, last name and email of all rock music listeners.</a:t>
            </a:r>
          </a:p>
          <a:p>
            <a:r>
              <a:rPr lang="en-US" sz="2400" dirty="0"/>
              <a:t>7. Write a query that returns the artist name and total track count of the top 10 rock bands.</a:t>
            </a:r>
          </a:p>
          <a:p>
            <a:r>
              <a:rPr lang="en-US" sz="2400" dirty="0"/>
              <a:t>8. Return the track names which have song lengths more than the average song length of all the tracks. Order the song length with the longest song listed first.</a:t>
            </a:r>
          </a:p>
        </p:txBody>
      </p:sp>
    </p:spTree>
    <p:extLst>
      <p:ext uri="{BB962C8B-B14F-4D97-AF65-F5344CB8AC3E}">
        <p14:creationId xmlns:p14="http://schemas.microsoft.com/office/powerpoint/2010/main" val="18259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C81F-FB99-3CE3-0745-8A7BFBD8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Who is the senior-most employee based on job title?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562B7-CB2C-955A-3480-289135520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278574"/>
            <a:ext cx="10515600" cy="2460114"/>
          </a:xfrm>
        </p:spPr>
      </p:pic>
    </p:spTree>
    <p:extLst>
      <p:ext uri="{BB962C8B-B14F-4D97-AF65-F5344CB8AC3E}">
        <p14:creationId xmlns:p14="http://schemas.microsoft.com/office/powerpoint/2010/main" val="10658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9448-7430-5F85-1129-2DCD185D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4475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. </a:t>
            </a:r>
            <a:r>
              <a:rPr lang="en-US" sz="4400" b="1" dirty="0"/>
              <a:t>Which country has the most invoices?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A1E94-0FE2-5A60-8582-B1B354A9F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13" y="2000038"/>
            <a:ext cx="7144747" cy="3038899"/>
          </a:xfrm>
        </p:spPr>
      </p:pic>
    </p:spTree>
    <p:extLst>
      <p:ext uri="{BB962C8B-B14F-4D97-AF65-F5344CB8AC3E}">
        <p14:creationId xmlns:p14="http://schemas.microsoft.com/office/powerpoint/2010/main" val="248278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8983-6FBF-CD0C-E378-A756D57B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66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b="1" dirty="0"/>
              <a:t>Which are the top 3 countries with most invoices?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4F8CC-7B50-ECC1-3752-F387C8FCA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071" y="2424668"/>
            <a:ext cx="6506483" cy="3410426"/>
          </a:xfrm>
        </p:spPr>
      </p:pic>
    </p:spTree>
    <p:extLst>
      <p:ext uri="{BB962C8B-B14F-4D97-AF65-F5344CB8AC3E}">
        <p14:creationId xmlns:p14="http://schemas.microsoft.com/office/powerpoint/2010/main" val="379252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2CC8-8132-FE7D-7A91-0041117A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49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What are the top 3 values of the total invoice?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361D0-CE24-00D3-A061-CAAA530DD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496" y="2472318"/>
            <a:ext cx="4887007" cy="3057952"/>
          </a:xfrm>
        </p:spPr>
      </p:pic>
    </p:spTree>
    <p:extLst>
      <p:ext uri="{BB962C8B-B14F-4D97-AF65-F5344CB8AC3E}">
        <p14:creationId xmlns:p14="http://schemas.microsoft.com/office/powerpoint/2010/main" val="22183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D8C0-EE36-B564-06F2-0DC96E67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37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Write a query that returns one city that has the highest sum of invoice totals.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DE73A-3F7A-570C-81B0-45C076273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47" y="2496134"/>
            <a:ext cx="7020905" cy="3010320"/>
          </a:xfrm>
        </p:spPr>
      </p:pic>
    </p:spTree>
    <p:extLst>
      <p:ext uri="{BB962C8B-B14F-4D97-AF65-F5344CB8AC3E}">
        <p14:creationId xmlns:p14="http://schemas.microsoft.com/office/powerpoint/2010/main" val="21203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3812-1F5D-E5B3-936C-A698DDA9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7096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sz="4400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59B9A1-2EF8-EADE-0B80-913D2A7F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785" y="1962659"/>
            <a:ext cx="5582429" cy="40772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1538EE-1496-3CF9-F271-CE2D8CF56F3E}"/>
              </a:ext>
            </a:extLst>
          </p:cNvPr>
          <p:cNvSpPr txBox="1"/>
          <p:nvPr/>
        </p:nvSpPr>
        <p:spPr>
          <a:xfrm>
            <a:off x="1416842" y="451358"/>
            <a:ext cx="93583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. </a:t>
            </a:r>
            <a:r>
              <a:rPr lang="en-US" sz="4000" b="1" dirty="0"/>
              <a:t>Write a query to return the first name, last name and email of all rock music listeners.</a:t>
            </a:r>
          </a:p>
        </p:txBody>
      </p:sp>
    </p:spTree>
    <p:extLst>
      <p:ext uri="{BB962C8B-B14F-4D97-AF65-F5344CB8AC3E}">
        <p14:creationId xmlns:p14="http://schemas.microsoft.com/office/powerpoint/2010/main" val="56866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340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SQL PROJECT </vt:lpstr>
      <vt:lpstr>PowerPoint Presentation</vt:lpstr>
      <vt:lpstr>Problem statements :-</vt:lpstr>
      <vt:lpstr>Who is the senior-most employee based on job title? </vt:lpstr>
      <vt:lpstr>. Which country has the most invoices? </vt:lpstr>
      <vt:lpstr> Which are the top 3 countries with most invoices? </vt:lpstr>
      <vt:lpstr>What are the top 3 values of the total invoice? </vt:lpstr>
      <vt:lpstr>Write a query that returns one city that has the highest sum of invoice totals. </vt:lpstr>
      <vt:lpstr> </vt:lpstr>
      <vt:lpstr>. Write a query that returns the artist name and total track count of the top 10 rock bands. </vt:lpstr>
      <vt:lpstr>Return all the track names with song lengths larger than the average. Return the name and millisecond of each 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2024-10-09T13:35:02Z</dcterms:created>
  <dcterms:modified xsi:type="dcterms:W3CDTF">2024-10-09T17:46:02Z</dcterms:modified>
</cp:coreProperties>
</file>