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92A3-B854-447E-A71B-22D4FB172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8B74C-FA14-47EB-B1D5-D1CB56E6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9DFF5-A4E8-4B15-B4FE-18EDF5C1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0510B-5DC1-4CF2-B718-2202BE6D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E5FE-4AD9-4EC5-953A-9736240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116E-A573-4A2F-BD67-2157833E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F76D3-61E5-4454-8A0A-B6ADEE206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FD42-8CDB-4E70-9B60-F4A0C1B7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ABCB-D28A-4BDD-A2B8-5E9D04BC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E778-4C3D-4148-8F5A-6D8296F0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C5C85-CF79-400E-BF65-CA59F7DB5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9EC84-C5B3-449D-AA07-88E33757E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9C08-BEA3-48BD-91AF-B4DCFE6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8951-A153-46BC-861E-70B53627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4AFD-B6E6-4694-8994-BF7F71C1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E1A8-213B-4DFC-9CA2-8F66846D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745A-A3B0-4DBE-958A-346189F7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6300-3C6F-4CD9-8C24-357F412A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AA77-0655-425E-9A53-19F26DD4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E3E4-BC8B-4402-B8D2-9A4FAA0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CFBF-0364-4E5F-B98C-E338AA48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36D0C-5C67-4811-BD8D-B937478E3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EDE1-0180-47AA-9864-84091D20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5BA04-EFF4-43EE-8C6A-C867B2B2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AF27-B263-4D7A-BC73-B4F8F8C5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BD3D-45A3-436A-BF7B-8B34EBCE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AE0D-46C6-4401-90A9-81D691DF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8FF26-C15F-4C1A-A254-02C17BB96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761AB-24CB-4B1A-9306-48258AE8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D02E4-3D4F-4A4F-B6A8-2876733B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2F720-32D5-4B03-96E5-168872F7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456-A52B-4DB5-ACE2-F50C27B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EEE57-7538-4B0A-80C6-0CA7C054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932E-13E9-40CA-8BB2-0EA7BB497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EAA36-AE93-43CE-AE5C-8DC183BA1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523D6-0B8F-4D7F-9023-9CBBA5910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07E54-D5B4-4B51-9AC0-7BAB6719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933DA-C6D3-4201-B3F7-EDE02D5D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27D22-7DC0-4706-94E5-F3258779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D5E2-B686-4E0B-84A2-BE91E48C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7AF6C-921B-47F3-A328-ECDC4EED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D7AE5-FCAE-4DAB-8D0E-BE49FF0F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5EB67-900F-41F4-A1E6-4EB8E9BD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7111A-5A5F-4617-BF09-46774434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0A644-37A9-4547-B1B2-2E6653EE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09397-AF23-4262-ADA8-0173E4DC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C826-E64E-4F27-B6FA-804C3A3B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345F-0A30-4316-AF0B-1D2A66F9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ECA09-0088-4893-BCE4-F71C858D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A9CF1-F1B0-432A-858C-88E8BE69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624B-ACCD-4265-95C9-17ED9990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D547-4C69-49EB-BFE9-E9F85CE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B292-4F3F-423C-AE17-033F368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2FF5F-4307-4828-98C6-B644B726A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D1A2A-3C9F-4F2A-A9CC-0BFD43183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1756-6B83-4C32-956D-BE3FCAAF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69524-E637-42FB-8F1F-61EF7D51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0E0DA-92B4-4168-8858-EAC6CD01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62854-5335-4EEF-A5EE-3969469F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8CFFD-4C45-4BE3-8702-CE1341CE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7947-7D8E-4467-A31D-8A714BA71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7067-AFDE-42C3-86DD-D9955B2A028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6311-DA0B-4A44-989C-8ED535A81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B38F-71E3-43D3-AD78-082FCAF2B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F9F2-CC70-4231-9F62-57F13861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9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sM78/Appliances-energy-prediction-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6E61-19A5-49C7-9631-D71868484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0" y="301842"/>
            <a:ext cx="9037468" cy="117185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Exploratory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FDF3-C0BA-4D90-B4A2-144C02F33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Baskerville Old Face" panose="02020602080505020303" pitchFamily="18" charset="0"/>
              </a:rPr>
              <a:t>Submitted By:</a:t>
            </a:r>
          </a:p>
          <a:p>
            <a:pPr algn="r"/>
            <a:r>
              <a:rPr lang="en-US" dirty="0">
                <a:latin typeface="Baskerville Old Face" panose="02020602080505020303" pitchFamily="18" charset="0"/>
              </a:rPr>
              <a:t>Peter </a:t>
            </a:r>
            <a:r>
              <a:rPr lang="en-US" dirty="0" err="1">
                <a:latin typeface="Baskerville Old Face" panose="02020602080505020303" pitchFamily="18" charset="0"/>
              </a:rPr>
              <a:t>Vayda</a:t>
            </a:r>
            <a:endParaRPr lang="en-US" dirty="0">
              <a:latin typeface="Baskerville Old Face" panose="02020602080505020303" pitchFamily="18" charset="0"/>
            </a:endParaRPr>
          </a:p>
          <a:p>
            <a:pPr algn="r"/>
            <a:r>
              <a:rPr lang="en-US" dirty="0">
                <a:latin typeface="Baskerville Old Face" panose="02020602080505020303" pitchFamily="18" charset="0"/>
              </a:rPr>
              <a:t>Rupesh Acharya</a:t>
            </a:r>
          </a:p>
          <a:p>
            <a:pPr algn="r"/>
            <a:r>
              <a:rPr lang="en-US" dirty="0">
                <a:latin typeface="Baskerville Old Face" panose="02020602080505020303" pitchFamily="18" charset="0"/>
              </a:rPr>
              <a:t>Niyati Maheshwari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2F00B-2B5A-4154-A4C5-A665B44FDBDC}"/>
              </a:ext>
            </a:extLst>
          </p:cNvPr>
          <p:cNvSpPr/>
          <p:nvPr/>
        </p:nvSpPr>
        <p:spPr>
          <a:xfrm>
            <a:off x="150920" y="2490564"/>
            <a:ext cx="7474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Energy Dataset</a:t>
            </a:r>
          </a:p>
        </p:txBody>
      </p:sp>
    </p:spTree>
    <p:extLst>
      <p:ext uri="{BB962C8B-B14F-4D97-AF65-F5344CB8AC3E}">
        <p14:creationId xmlns:p14="http://schemas.microsoft.com/office/powerpoint/2010/main" val="97255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1AA7-2D0E-4E43-8B05-BCB3BB71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" y="133349"/>
            <a:ext cx="4600575" cy="700087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This is a heatmap which shows the correlation of all the variables.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Here , values &gt;0.05 is considered as factors that influence other variables. Anything less that that will be represented with blank spaces.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E4FA6A-8251-4F49-A8AC-EBCDB8CFB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889" y="0"/>
            <a:ext cx="6858761" cy="66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702B-DEA3-4083-A2FB-1A80A312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Distribution Curve of Appliances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ABDD12-4318-4498-9E96-C91985E0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42" y="2152649"/>
            <a:ext cx="11649198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0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9C45-8A1F-4B6B-BE1A-423DCC0C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CF4-CAA7-4A36-96FF-164C582C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When we see the above graphs of data, we can understand the pattern. Also, we get a view of how the data is varying and which features would be important to be selected to run selected algorithms to get the desired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B31C-8A49-4AF9-B519-402AEF43B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825"/>
            <a:ext cx="9144000" cy="8700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D0819-2AB9-4C33-B12E-758027710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085" y="1979720"/>
            <a:ext cx="11727401" cy="2077375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Data - </a:t>
            </a:r>
            <a:r>
              <a:rPr lang="en-US" u="sng" dirty="0">
                <a:latin typeface="Baskerville Old Face" panose="02020602080505020303" pitchFamily="18" charset="0"/>
                <a:hlinkClick r:id="rId2"/>
              </a:rPr>
              <a:t>https://github.com/LuisM78/Appliances-energy-prediction-data</a:t>
            </a:r>
            <a:endParaRPr lang="en-US" dirty="0"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latin typeface="Baskerville Old Face" panose="02020602080505020303" pitchFamily="18" charset="0"/>
              </a:rPr>
              <a:t>Data can be found in ‘csv’ file. It has data of temperature details and humidity details of 8 rooms inside the house. It also consist data like windspeed , visibility , temperature outside and pressure. Data has to be analyzed before proceeding for performing predictions with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2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5211-57F9-43F6-A947-F77A0884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Exploratory Data 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CFB5-81C4-43A1-B196-AFB07AA5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Exploratory Data Analysis consists of following major tasks: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skerville Old Face" panose="02020602080505020303" pitchFamily="18" charset="0"/>
              </a:rPr>
              <a:t>Form hypotheses/develop investigation themes to explore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skerville Old Face" panose="02020602080505020303" pitchFamily="18" charset="0"/>
              </a:rPr>
              <a:t>Wrangle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skerville Old Face" panose="02020602080505020303" pitchFamily="18" charset="0"/>
              </a:rPr>
              <a:t>Assess quality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skerville Old Face" panose="02020602080505020303" pitchFamily="18" charset="0"/>
              </a:rPr>
              <a:t>Profile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skerville Old Face" panose="02020602080505020303" pitchFamily="18" charset="0"/>
              </a:rPr>
              <a:t>Explore each individual variable in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skerville Old Face" panose="02020602080505020303" pitchFamily="18" charset="0"/>
              </a:rPr>
              <a:t>Assess the relationship between each variable and the target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skerville Old Face" panose="02020602080505020303" pitchFamily="18" charset="0"/>
              </a:rPr>
              <a:t>Assess interactions between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skerville Old Face" panose="02020602080505020303" pitchFamily="18" charset="0"/>
              </a:rPr>
              <a:t>Explore data across many dimensions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0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C06F-537F-46F6-B5C3-F6B41209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95E7-ED8E-4EEA-A0F3-EE862597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skerville Old Face" panose="02020602080505020303" pitchFamily="18" charset="0"/>
              </a:rPr>
              <a:t>Plotting Libraries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Matplotlib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Seaborn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Baskerville Old Face" panose="02020602080505020303" pitchFamily="18" charset="0"/>
              </a:rPr>
              <a:t>                                                    </a:t>
            </a:r>
            <a:endParaRPr lang="en-US" b="1" dirty="0">
              <a:latin typeface="Baskerville Old Face" panose="02020602080505020303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skerville Old Face" panose="02020602080505020303" pitchFamily="18" charset="0"/>
              </a:rPr>
              <a:t>Wrangling Libraries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Baskerville Old Face" panose="02020602080505020303" pitchFamily="18" charset="0"/>
              </a:rPr>
              <a:t>Numpy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Pandas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skerville Old Face" panose="02020602080505020303" pitchFamily="18" charset="0"/>
              </a:rPr>
              <a:t>EDA Tools</a:t>
            </a:r>
            <a:endParaRPr lang="en-US" dirty="0">
              <a:latin typeface="Baskerville Old Face" panose="02020602080505020303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Baskerville Old Face" panose="02020602080505020303" pitchFamily="18" charset="0"/>
              </a:rPr>
              <a:t>Pandas_profiling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9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9837-478B-46C2-80A7-638100F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35D7F9-8591-4053-8934-30C531B98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2153443"/>
            <a:ext cx="5600700" cy="11013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3CCD1F-7075-4404-8FF4-7F6329B07388}"/>
              </a:ext>
            </a:extLst>
          </p:cNvPr>
          <p:cNvSpPr/>
          <p:nvPr/>
        </p:nvSpPr>
        <p:spPr>
          <a:xfrm>
            <a:off x="1790699" y="3429000"/>
            <a:ext cx="8105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can see that the dataset contains 29 columns and 19,735 rows. </a:t>
            </a:r>
          </a:p>
        </p:txBody>
      </p:sp>
    </p:spTree>
    <p:extLst>
      <p:ext uri="{BB962C8B-B14F-4D97-AF65-F5344CB8AC3E}">
        <p14:creationId xmlns:p14="http://schemas.microsoft.com/office/powerpoint/2010/main" val="1522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5711-05FB-4C65-BAF4-D80849D1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No Missing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FEB596-3702-4200-9306-A6003B3D4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424780"/>
            <a:ext cx="1051560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E15D-1A31-47DB-8F84-8F0A406A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25425"/>
            <a:ext cx="10515600" cy="132556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Histogram for Numerical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089B0-76FD-4825-8D1F-6212E8CB8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62000"/>
            <a:ext cx="11181261" cy="5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3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91DC-C40A-41EF-9696-F233FDFB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B24084-11DF-4E91-8A2E-B83820AD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" y="1472406"/>
            <a:ext cx="6119230" cy="4918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2EF8A-B040-4D03-95D2-441C6FEF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2" y="1472406"/>
            <a:ext cx="5753902" cy="491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2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6736-25ED-44AE-A93E-B534A90F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OVERALL ANALYSIS OF LIGHTS AND APPLIANCES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6248D-C96B-41AB-9BB5-50C611E30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49" y="1690688"/>
            <a:ext cx="5886451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23D91-580C-47F6-BB85-46376FCC3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6" y="1690688"/>
            <a:ext cx="600434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179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Office Theme</vt:lpstr>
      <vt:lpstr>Exploratory Data Analysis</vt:lpstr>
      <vt:lpstr>Data Analysis</vt:lpstr>
      <vt:lpstr>Exploratory Data Analysis Plan</vt:lpstr>
      <vt:lpstr>Libraries</vt:lpstr>
      <vt:lpstr>Analysis</vt:lpstr>
      <vt:lpstr>No Missing Values</vt:lpstr>
      <vt:lpstr>Histogram for Numerical Features</vt:lpstr>
      <vt:lpstr>Correlations</vt:lpstr>
      <vt:lpstr>OVERALL ANALYSIS OF LIGHTS AND APPLIANCES</vt:lpstr>
      <vt:lpstr>This is a heatmap which shows the correlation of all the variables.  Here , values &gt;0.05 is considered as factors that influence other variables. Anything less that that will be represented with blank spaces. </vt:lpstr>
      <vt:lpstr>Distribution Curve of Appliances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Niyati Maheshwari</dc:creator>
  <cp:lastModifiedBy>Niyati Maheshwari</cp:lastModifiedBy>
  <cp:revision>7</cp:revision>
  <dcterms:created xsi:type="dcterms:W3CDTF">2018-11-05T00:48:19Z</dcterms:created>
  <dcterms:modified xsi:type="dcterms:W3CDTF">2018-11-05T01:47:14Z</dcterms:modified>
</cp:coreProperties>
</file>