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7" r:id="rId6"/>
    <p:sldId id="258" r:id="rId7"/>
    <p:sldId id="262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81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5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669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6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6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6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7733-B6D9-435C-88F8-42C636D42C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F51B5E-3F5C-49A3-8A65-607EB89A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austintexas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E2E0-7A1D-4837-BEDE-9751B3159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333" y="1546934"/>
            <a:ext cx="9391726" cy="22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Water Quality of Barton Creek Watershed, Austin-Texas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EECF3-584D-42A1-832A-19DDBDDC1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DSCI_605: Final Project</a:t>
            </a:r>
          </a:p>
          <a:p>
            <a:r>
              <a:rPr lang="en-US" b="1" dirty="0"/>
              <a:t>Fall 2021</a:t>
            </a:r>
          </a:p>
          <a:p>
            <a:r>
              <a:rPr lang="en-US" dirty="0"/>
              <a:t>Smrita Acharya</a:t>
            </a:r>
          </a:p>
          <a:p>
            <a:r>
              <a:rPr lang="en-US" dirty="0"/>
              <a:t>Department of Environment, Geology and Natural Resource, Ball State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DA31-3C4C-4A4B-96F8-5BEEBB4E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254" y="579270"/>
            <a:ext cx="161558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4"/>
    </mc:Choice>
    <mc:Fallback xmlns="">
      <p:transition spd="slow" advTm="150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244B-2B78-48B3-93D6-FF2C0C6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81" y="775833"/>
            <a:ext cx="3852263" cy="733371"/>
          </a:xfrm>
        </p:spPr>
        <p:txBody>
          <a:bodyPr/>
          <a:lstStyle/>
          <a:p>
            <a:r>
              <a:rPr lang="en-US" b="1" dirty="0"/>
              <a:t>Water Quality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FB245E5-87C7-404E-A791-70A8FD70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94" y="1828800"/>
            <a:ext cx="4358935" cy="403046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Water quality is the measure of physical, chemical and biological characteristics of different water sources 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/>
              <a:t>pH (Standard Units)</a:t>
            </a:r>
          </a:p>
          <a:p>
            <a:r>
              <a:rPr lang="en-US" dirty="0"/>
              <a:t>Conductivity (</a:t>
            </a:r>
            <a:r>
              <a:rPr lang="en-US" dirty="0" err="1"/>
              <a:t>uS</a:t>
            </a:r>
            <a:r>
              <a:rPr lang="en-US" dirty="0"/>
              <a:t>/cm)</a:t>
            </a:r>
          </a:p>
          <a:p>
            <a:r>
              <a:rPr lang="en-US" dirty="0"/>
              <a:t>Turbidity (NTU)</a:t>
            </a:r>
          </a:p>
          <a:p>
            <a:r>
              <a:rPr lang="en-US" dirty="0"/>
              <a:t>Ammonia as N (mg/L)</a:t>
            </a:r>
          </a:p>
          <a:p>
            <a:r>
              <a:rPr lang="en-US" dirty="0"/>
              <a:t>Water Temperature (Deg. Celsius)</a:t>
            </a:r>
          </a:p>
          <a:p>
            <a:r>
              <a:rPr lang="en-US" dirty="0"/>
              <a:t>Flow (Cubic feet per second)</a:t>
            </a:r>
          </a:p>
          <a:p>
            <a:pPr marL="0" indent="0">
              <a:buNone/>
            </a:pPr>
            <a:r>
              <a:rPr lang="en-US" dirty="0"/>
              <a:t>Data source: </a:t>
            </a:r>
            <a:r>
              <a:rPr lang="en-US" u="sng" dirty="0">
                <a:hlinkClick r:id="rId2"/>
              </a:rPr>
              <a:t>https://data.austintexas.gov</a:t>
            </a:r>
            <a:r>
              <a:rPr lang="en-US" u="sng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FC60A-A00F-426D-810F-74C0AA18E239}"/>
              </a:ext>
            </a:extLst>
          </p:cNvPr>
          <p:cNvSpPr/>
          <p:nvPr/>
        </p:nvSpPr>
        <p:spPr>
          <a:xfrm>
            <a:off x="5945125" y="3373539"/>
            <a:ext cx="6096000" cy="16795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dk1"/>
                </a:solidFill>
              </a:rPr>
              <a:t>To visualize the time series, change in water quality parameters in Barton Creek</a:t>
            </a:r>
          </a:p>
          <a:p>
            <a:pPr marL="342900" marR="0" lvl="0" indent="-3429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dk1"/>
                </a:solidFill>
              </a:rPr>
              <a:t>To develop </a:t>
            </a:r>
            <a:r>
              <a:rPr lang="en-US" dirty="0" err="1">
                <a:solidFill>
                  <a:schemeClr val="dk1"/>
                </a:solidFill>
              </a:rPr>
              <a:t>ShinyApp</a:t>
            </a:r>
            <a:r>
              <a:rPr lang="en-US" dirty="0">
                <a:solidFill>
                  <a:schemeClr val="dk1"/>
                </a:solidFill>
              </a:rPr>
              <a:t> to visualize spatial sampling points, selected water quality parameters and data summaries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2CADA30-0184-4ADF-8DD1-CC086CA51508}"/>
              </a:ext>
            </a:extLst>
          </p:cNvPr>
          <p:cNvSpPr txBox="1">
            <a:spLocks/>
          </p:cNvSpPr>
          <p:nvPr/>
        </p:nvSpPr>
        <p:spPr>
          <a:xfrm>
            <a:off x="5945125" y="2523931"/>
            <a:ext cx="5995341" cy="7608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6196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81"/>
    </mc:Choice>
    <mc:Fallback xmlns="">
      <p:transition spd="slow" advTm="653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63E9D8-9E33-4F25-90BB-C2011BD1E83D}"/>
              </a:ext>
            </a:extLst>
          </p:cNvPr>
          <p:cNvSpPr/>
          <p:nvPr/>
        </p:nvSpPr>
        <p:spPr>
          <a:xfrm>
            <a:off x="1102311" y="5974672"/>
            <a:ext cx="9987378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series plots of pH, conductivity and turbidity (1999-2001)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642D63-6D72-4F4D-A30D-646AEDD3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13" y="31973"/>
            <a:ext cx="3852263" cy="733371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b="1" dirty="0"/>
              <a:t>Deliverables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052765-45F8-4D3C-97D2-E476249E6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87" y="1015895"/>
            <a:ext cx="9752472" cy="49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37"/>
    </mc:Choice>
    <mc:Fallback xmlns="">
      <p:transition spd="slow" advTm="260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C31BC6-4CBD-4445-948A-8AD3A00C7A39}"/>
              </a:ext>
            </a:extLst>
          </p:cNvPr>
          <p:cNvSpPr/>
          <p:nvPr/>
        </p:nvSpPr>
        <p:spPr>
          <a:xfrm>
            <a:off x="8895425" y="2693336"/>
            <a:ext cx="2956264" cy="96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series plot of water temperature (1999-2014)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194A1E-F8BB-4373-ADED-739D16CB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42" y="266700"/>
            <a:ext cx="632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75"/>
    </mc:Choice>
    <mc:Fallback xmlns="">
      <p:transition spd="slow" advTm="504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A08D-2101-4A03-821C-88964C32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25" y="624110"/>
            <a:ext cx="9844488" cy="743051"/>
          </a:xfrm>
        </p:spPr>
        <p:txBody>
          <a:bodyPr/>
          <a:lstStyle/>
          <a:p>
            <a:r>
              <a:rPr lang="en-US" b="1" dirty="0" err="1"/>
              <a:t>ShinyApp</a:t>
            </a:r>
            <a:r>
              <a:rPr lang="en-US" b="1" dirty="0"/>
              <a:t> for Barton Creek Watershed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B2EF-DD11-4AF0-8334-CEC72B5A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F5198-15C0-4637-8755-ECCB39236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3"/>
          <a:stretch/>
        </p:blipFill>
        <p:spPr>
          <a:xfrm>
            <a:off x="1104215" y="1464816"/>
            <a:ext cx="10400397" cy="52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6"/>
    </mc:Choice>
    <mc:Fallback xmlns="">
      <p:transition spd="slow" advTm="3551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EFE4C3-F374-4A61-A939-FA642585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50" y="1333565"/>
            <a:ext cx="11222135" cy="46744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3403B2-F0F0-4599-8A33-CB6BBABDF146}"/>
              </a:ext>
            </a:extLst>
          </p:cNvPr>
          <p:cNvSpPr/>
          <p:nvPr/>
        </p:nvSpPr>
        <p:spPr>
          <a:xfrm>
            <a:off x="1823036" y="6079003"/>
            <a:ext cx="8670369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3: Box plot of flow rate (cubic feet per second) in water sampling locations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63"/>
    </mc:Choice>
    <mc:Fallback xmlns="">
      <p:transition spd="slow" advTm="557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8390-A32D-461E-A4B7-6109DD9C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B4EC-BA10-46EE-ACB4-3C3A04DA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638" y="1742983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The water quality parameters pH, turbidity, conductivity and TDS did not quite vary when plotted across sampling dates. </a:t>
            </a:r>
          </a:p>
          <a:p>
            <a:pPr lvl="0"/>
            <a:r>
              <a:rPr lang="en-US" dirty="0"/>
              <a:t>In months of September-October 2000-2001, water had higher turbidity</a:t>
            </a:r>
          </a:p>
          <a:p>
            <a:pPr lvl="0"/>
            <a:r>
              <a:rPr lang="en-US" dirty="0"/>
              <a:t>Springs samples had lowest water temperature values (&lt;30 Deg. Celsius) and stream samples had higher water temperature values (&gt;60 Deg. Celsius). The plot was distinctively clustered in scatter 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Limitations: </a:t>
            </a:r>
            <a:r>
              <a:rPr lang="en-US" dirty="0"/>
              <a:t>Statistical analysis of the dataset could not be done due to inconsistency in the parameters or sample size/date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EB0517-FE24-4F73-B97B-1308542A8861}"/>
              </a:ext>
            </a:extLst>
          </p:cNvPr>
          <p:cNvSpPr txBox="1">
            <a:spLocks/>
          </p:cNvSpPr>
          <p:nvPr/>
        </p:nvSpPr>
        <p:spPr>
          <a:xfrm>
            <a:off x="2468638" y="535858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7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24"/>
    </mc:Choice>
    <mc:Fallback xmlns="">
      <p:transition spd="slow" advTm="83924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CD422A3A9D043AD869307D8F6AC1D" ma:contentTypeVersion="13" ma:contentTypeDescription="Create a new document." ma:contentTypeScope="" ma:versionID="9956b495fd7cc5fe8b23f256c76c55e2">
  <xsd:schema xmlns:xsd="http://www.w3.org/2001/XMLSchema" xmlns:xs="http://www.w3.org/2001/XMLSchema" xmlns:p="http://schemas.microsoft.com/office/2006/metadata/properties" xmlns:ns3="9694dec0-6d7d-45be-9bbd-ab36d92d9962" xmlns:ns4="32eee24a-bbb2-442e-a53a-294fbe1f5f00" targetNamespace="http://schemas.microsoft.com/office/2006/metadata/properties" ma:root="true" ma:fieldsID="d0e683cf6fea8403eecd9e90e60f9cd3" ns3:_="" ns4:_="">
    <xsd:import namespace="9694dec0-6d7d-45be-9bbd-ab36d92d9962"/>
    <xsd:import namespace="32eee24a-bbb2-442e-a53a-294fbe1f5f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4dec0-6d7d-45be-9bbd-ab36d92d9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ee24a-bbb2-442e-a53a-294fbe1f5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1E2DFD-4B8E-4631-AD8A-0EA5765D3D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94dec0-6d7d-45be-9bbd-ab36d92d9962"/>
    <ds:schemaRef ds:uri="32eee24a-bbb2-442e-a53a-294fbe1f5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9D2670-5070-4C3F-88D2-159886F484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FEE815-5C2A-4690-BA01-88F8A63F646A}">
  <ds:schemaRefs>
    <ds:schemaRef ds:uri="9694dec0-6d7d-45be-9bbd-ab36d92d9962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2eee24a-bbb2-442e-a53a-294fbe1f5f0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274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Water Quality of Barton Creek Watershed, Austin-Texas</vt:lpstr>
      <vt:lpstr>Water Quality</vt:lpstr>
      <vt:lpstr>Deliverables</vt:lpstr>
      <vt:lpstr>PowerPoint Presentation</vt:lpstr>
      <vt:lpstr>ShinyApp for Barton Creek Watershed </vt:lpstr>
      <vt:lpstr>PowerPoint Presentation</vt:lpstr>
      <vt:lpstr>Summary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Acharya, Smrita</dc:creator>
  <cp:lastModifiedBy>Acharya, Smrita</cp:lastModifiedBy>
  <cp:revision>11</cp:revision>
  <dcterms:created xsi:type="dcterms:W3CDTF">2021-12-17T12:44:07Z</dcterms:created>
  <dcterms:modified xsi:type="dcterms:W3CDTF">2021-12-22T23:04:10Z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0x010100A08CD422A3A9D043AD869307D8F6AC1D</vt:lpwstr>
  </property>
</Properties>
</file>