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ECAF002-2C59-4C50-BE98-2477B2B4318E}"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GB" sz="3300" spc="-1" strike="noStrike">
              <a:solidFill>
                <a:srgbClr val="050505"/>
              </a:solidFill>
              <a:latin typeface="Times New Roman"/>
            </a:endParaRPr>
          </a:p>
        </p:txBody>
      </p:sp>
      <p:sp>
        <p:nvSpPr>
          <p:cNvPr id="108" name="PlaceHolder 2"/>
          <p:cNvSpPr>
            <a:spLocks noGrp="1"/>
          </p:cNvSpPr>
          <p:nvPr>
            <p:ph/>
          </p:nvPr>
        </p:nvSpPr>
        <p:spPr>
          <a:xfrm>
            <a:off x="1620000" y="1368000"/>
            <a:ext cx="810000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109" name="PlaceHolder 3"/>
          <p:cNvSpPr>
            <a:spLocks noGrp="1"/>
          </p:cNvSpPr>
          <p:nvPr>
            <p:ph/>
          </p:nvPr>
        </p:nvSpPr>
        <p:spPr>
          <a:xfrm>
            <a:off x="1620000" y="3085560"/>
            <a:ext cx="810000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133DF74-D269-4680-A818-5B4316911725}"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GB" sz="3300" spc="-1" strike="noStrike">
              <a:solidFill>
                <a:srgbClr val="050505"/>
              </a:solidFill>
              <a:latin typeface="Times New Roman"/>
            </a:endParaRPr>
          </a:p>
        </p:txBody>
      </p:sp>
      <p:sp>
        <p:nvSpPr>
          <p:cNvPr id="111"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112"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113" name="PlaceHolder 4"/>
          <p:cNvSpPr>
            <a:spLocks noGrp="1"/>
          </p:cNvSpPr>
          <p:nvPr>
            <p:ph/>
          </p:nvPr>
        </p:nvSpPr>
        <p:spPr>
          <a:xfrm>
            <a:off x="1620000" y="3085560"/>
            <a:ext cx="39524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114" name="PlaceHolder 5"/>
          <p:cNvSpPr>
            <a:spLocks noGrp="1"/>
          </p:cNvSpPr>
          <p:nvPr>
            <p:ph/>
          </p:nvPr>
        </p:nvSpPr>
        <p:spPr>
          <a:xfrm>
            <a:off x="5770440" y="3085560"/>
            <a:ext cx="39524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2285F8B-F1B6-45D2-9694-A19B4AA20777}"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GB" sz="3300" spc="-1" strike="noStrike">
              <a:solidFill>
                <a:srgbClr val="050505"/>
              </a:solidFill>
              <a:latin typeface="Times New Roman"/>
            </a:endParaRPr>
          </a:p>
        </p:txBody>
      </p:sp>
      <p:sp>
        <p:nvSpPr>
          <p:cNvPr id="116" name="PlaceHolder 2"/>
          <p:cNvSpPr>
            <a:spLocks noGrp="1"/>
          </p:cNvSpPr>
          <p:nvPr>
            <p:ph/>
          </p:nvPr>
        </p:nvSpPr>
        <p:spPr>
          <a:xfrm>
            <a:off x="1620000" y="1368000"/>
            <a:ext cx="26078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117" name="PlaceHolder 3"/>
          <p:cNvSpPr>
            <a:spLocks noGrp="1"/>
          </p:cNvSpPr>
          <p:nvPr>
            <p:ph/>
          </p:nvPr>
        </p:nvSpPr>
        <p:spPr>
          <a:xfrm>
            <a:off x="4358520" y="1368000"/>
            <a:ext cx="26078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118" name="PlaceHolder 4"/>
          <p:cNvSpPr>
            <a:spLocks noGrp="1"/>
          </p:cNvSpPr>
          <p:nvPr>
            <p:ph/>
          </p:nvPr>
        </p:nvSpPr>
        <p:spPr>
          <a:xfrm>
            <a:off x="7097400" y="1368000"/>
            <a:ext cx="26078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119" name="PlaceHolder 5"/>
          <p:cNvSpPr>
            <a:spLocks noGrp="1"/>
          </p:cNvSpPr>
          <p:nvPr>
            <p:ph/>
          </p:nvPr>
        </p:nvSpPr>
        <p:spPr>
          <a:xfrm>
            <a:off x="1620000" y="3085560"/>
            <a:ext cx="26078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120" name="PlaceHolder 6"/>
          <p:cNvSpPr>
            <a:spLocks noGrp="1"/>
          </p:cNvSpPr>
          <p:nvPr>
            <p:ph/>
          </p:nvPr>
        </p:nvSpPr>
        <p:spPr>
          <a:xfrm>
            <a:off x="4358520" y="3085560"/>
            <a:ext cx="26078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121" name="PlaceHolder 7"/>
          <p:cNvSpPr>
            <a:spLocks noGrp="1"/>
          </p:cNvSpPr>
          <p:nvPr>
            <p:ph/>
          </p:nvPr>
        </p:nvSpPr>
        <p:spPr>
          <a:xfrm>
            <a:off x="7097400" y="3085560"/>
            <a:ext cx="26078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7B166C5-B45D-4CFE-8528-95DADBDEE184}"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GB" sz="3300" spc="-1" strike="noStrike">
              <a:solidFill>
                <a:srgbClr val="050505"/>
              </a:solidFill>
              <a:latin typeface="Times New Roman"/>
            </a:endParaRPr>
          </a:p>
        </p:txBody>
      </p:sp>
      <p:sp>
        <p:nvSpPr>
          <p:cNvPr id="87" name="PlaceHolder 2"/>
          <p:cNvSpPr>
            <a:spLocks noGrp="1"/>
          </p:cNvSpPr>
          <p:nvPr>
            <p:ph type="subTitle"/>
          </p:nvPr>
        </p:nvSpPr>
        <p:spPr>
          <a:xfrm>
            <a:off x="1620000" y="1368000"/>
            <a:ext cx="8100000" cy="3288240"/>
          </a:xfrm>
          <a:prstGeom prst="rect">
            <a:avLst/>
          </a:prstGeom>
          <a:noFill/>
          <a:ln w="0">
            <a:noFill/>
          </a:ln>
        </p:spPr>
        <p:txBody>
          <a:bodyPr lIns="0" rIns="0" tIns="0" bIns="0" anchor="ctr">
            <a:noAutofit/>
          </a:bodyPr>
          <a:p>
            <a:pPr algn="ctr">
              <a:buNone/>
            </a:pPr>
            <a:endParaRPr b="0" lang="en-GB" sz="3200" spc="-1" strike="noStrike">
              <a:latin typeface="Times New Roman"/>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216D0C7-3497-4FEF-9B7C-0643E115BE30}"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GB" sz="3300" spc="-1" strike="noStrike">
              <a:solidFill>
                <a:srgbClr val="050505"/>
              </a:solidFill>
              <a:latin typeface="Times New Roman"/>
            </a:endParaRPr>
          </a:p>
        </p:txBody>
      </p:sp>
      <p:sp>
        <p:nvSpPr>
          <p:cNvPr id="89"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8F15155-16C1-4888-A7A9-4441C228538D}"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GB" sz="3300" spc="-1" strike="noStrike">
              <a:solidFill>
                <a:srgbClr val="050505"/>
              </a:solidFill>
              <a:latin typeface="Times New Roman"/>
            </a:endParaRPr>
          </a:p>
        </p:txBody>
      </p:sp>
      <p:sp>
        <p:nvSpPr>
          <p:cNvPr id="91" name="PlaceHolder 2"/>
          <p:cNvSpPr>
            <a:spLocks noGrp="1"/>
          </p:cNvSpPr>
          <p:nvPr>
            <p:ph/>
          </p:nvPr>
        </p:nvSpPr>
        <p:spPr>
          <a:xfrm>
            <a:off x="1620000" y="1368000"/>
            <a:ext cx="3952440" cy="328824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92" name="PlaceHolder 3"/>
          <p:cNvSpPr>
            <a:spLocks noGrp="1"/>
          </p:cNvSpPr>
          <p:nvPr>
            <p:ph/>
          </p:nvPr>
        </p:nvSpPr>
        <p:spPr>
          <a:xfrm>
            <a:off x="5770440" y="1368000"/>
            <a:ext cx="3952440" cy="328824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E9F89D5-5474-417C-822A-593B41E8258A}"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GB" sz="3300" spc="-1" strike="noStrike">
              <a:solidFill>
                <a:srgbClr val="050505"/>
              </a:solidFill>
              <a:latin typeface="Times New Roman"/>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C98AF8F-1645-42A5-8737-515213431A4E}"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1620000" y="216000"/>
            <a:ext cx="8100000" cy="4340160"/>
          </a:xfrm>
          <a:prstGeom prst="rect">
            <a:avLst/>
          </a:prstGeom>
          <a:noFill/>
          <a:ln w="0">
            <a:noFill/>
          </a:ln>
        </p:spPr>
        <p:txBody>
          <a:bodyPr lIns="0" rIns="0" tIns="0" bIns="0" anchor="ctr">
            <a:noAutofit/>
          </a:bodyPr>
          <a:p>
            <a:pPr algn="ctr">
              <a:buNone/>
            </a:pPr>
            <a:endParaRPr b="0" lang="en-GB" sz="3200" spc="-1" strike="noStrike">
              <a:latin typeface="Times New Roman"/>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64EA912-4C3F-475C-946C-ED18E4697CC6}"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GB" sz="3300" spc="-1" strike="noStrike">
              <a:solidFill>
                <a:srgbClr val="050505"/>
              </a:solidFill>
              <a:latin typeface="Times New Roman"/>
            </a:endParaRPr>
          </a:p>
        </p:txBody>
      </p:sp>
      <p:sp>
        <p:nvSpPr>
          <p:cNvPr id="96"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97" name="PlaceHolder 3"/>
          <p:cNvSpPr>
            <a:spLocks noGrp="1"/>
          </p:cNvSpPr>
          <p:nvPr>
            <p:ph/>
          </p:nvPr>
        </p:nvSpPr>
        <p:spPr>
          <a:xfrm>
            <a:off x="5770440" y="1368000"/>
            <a:ext cx="3952440" cy="328824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98" name="PlaceHolder 4"/>
          <p:cNvSpPr>
            <a:spLocks noGrp="1"/>
          </p:cNvSpPr>
          <p:nvPr>
            <p:ph/>
          </p:nvPr>
        </p:nvSpPr>
        <p:spPr>
          <a:xfrm>
            <a:off x="1620000" y="3085560"/>
            <a:ext cx="39524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727E042-B209-4E19-B6A0-2A89D0E3F005}"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GB" sz="3300" spc="-1" strike="noStrike">
              <a:solidFill>
                <a:srgbClr val="050505"/>
              </a:solidFill>
              <a:latin typeface="Times New Roman"/>
            </a:endParaRPr>
          </a:p>
        </p:txBody>
      </p:sp>
      <p:sp>
        <p:nvSpPr>
          <p:cNvPr id="100" name="PlaceHolder 2"/>
          <p:cNvSpPr>
            <a:spLocks noGrp="1"/>
          </p:cNvSpPr>
          <p:nvPr>
            <p:ph/>
          </p:nvPr>
        </p:nvSpPr>
        <p:spPr>
          <a:xfrm>
            <a:off x="1620000" y="1368000"/>
            <a:ext cx="3952440" cy="328824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101"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102" name="PlaceHolder 4"/>
          <p:cNvSpPr>
            <a:spLocks noGrp="1"/>
          </p:cNvSpPr>
          <p:nvPr>
            <p:ph/>
          </p:nvPr>
        </p:nvSpPr>
        <p:spPr>
          <a:xfrm>
            <a:off x="5770440" y="3085560"/>
            <a:ext cx="39524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893309E-92F4-4290-AB58-7863E9FD898B}"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GB" sz="3300" spc="-1" strike="noStrike">
              <a:solidFill>
                <a:srgbClr val="050505"/>
              </a:solidFill>
              <a:latin typeface="Times New Roman"/>
            </a:endParaRPr>
          </a:p>
        </p:txBody>
      </p:sp>
      <p:sp>
        <p:nvSpPr>
          <p:cNvPr id="104"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105"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106" name="PlaceHolder 4"/>
          <p:cNvSpPr>
            <a:spLocks noGrp="1"/>
          </p:cNvSpPr>
          <p:nvPr>
            <p:ph/>
          </p:nvPr>
        </p:nvSpPr>
        <p:spPr>
          <a:xfrm>
            <a:off x="1620000" y="3085560"/>
            <a:ext cx="8100000" cy="1568160"/>
          </a:xfrm>
          <a:prstGeom prst="rect">
            <a:avLst/>
          </a:prstGeom>
          <a:noFill/>
          <a:ln w="0">
            <a:noFill/>
          </a:ln>
        </p:spPr>
        <p:txBody>
          <a:bodyPr lIns="0" rIns="0" tIns="0" bIns="0" anchor="t">
            <a:normAutofit/>
          </a:bodyPr>
          <a:p>
            <a:endParaRPr b="0" lang="en-GB" sz="2400" spc="-1" strike="noStrike">
              <a:solidFill>
                <a:srgbClr val="05050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EC58096-A23B-4176-AA44-FCA649DF4D06}" type="slidenum">
              <a:t>&lt;#&gt;</a:t>
            </a:fld>
          </a:p>
        </p:txBody>
      </p:sp>
      <p:sp>
        <p:nvSpPr>
          <p:cNvPr id="8" name="PlaceHolder 7"/>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r>
              <a:rPr b="0" lang="en-GB" sz="3300" spc="-1" strike="noStrike">
                <a:solidFill>
                  <a:srgbClr val="050505"/>
                </a:solidFill>
                <a:latin typeface="Times New Roman"/>
              </a:rPr>
              <a:t>Click to edit the title text format</a:t>
            </a:r>
            <a:endParaRPr b="0" lang="en-GB" sz="3300" spc="-1" strike="noStrike">
              <a:solidFill>
                <a:srgbClr val="050505"/>
              </a:solidFill>
              <a:latin typeface="Times New Roman"/>
            </a:endParaRPr>
          </a:p>
        </p:txBody>
      </p:sp>
      <p:sp>
        <p:nvSpPr>
          <p:cNvPr id="1" name="PlaceHolder 2"/>
          <p:cNvSpPr>
            <a:spLocks noGrp="1"/>
          </p:cNvSpPr>
          <p:nvPr>
            <p:ph type="body"/>
          </p:nvPr>
        </p:nvSpPr>
        <p:spPr>
          <a:xfrm>
            <a:off x="1620000" y="1368000"/>
            <a:ext cx="8100000" cy="3288240"/>
          </a:xfrm>
          <a:prstGeom prst="rect">
            <a:avLst/>
          </a:prstGeom>
          <a:noFill/>
          <a:ln w="0">
            <a:noFill/>
          </a:ln>
        </p:spPr>
        <p:txBody>
          <a:bodyPr lIns="0" rIns="0" tIns="0" bIns="0" anchor="t">
            <a:normAutofit/>
          </a:bodyPr>
          <a:p>
            <a:pPr marL="432000" indent="-324000">
              <a:spcAft>
                <a:spcPts val="1060"/>
              </a:spcAft>
              <a:buClr>
                <a:srgbClr val="000000"/>
              </a:buClr>
              <a:buSzPct val="40000"/>
              <a:buFont typeface="Wingdings" charset="2"/>
              <a:buChar char=""/>
            </a:pPr>
            <a:r>
              <a:rPr b="0" lang="en-GB" sz="2400" spc="-1" strike="noStrike">
                <a:solidFill>
                  <a:srgbClr val="050505"/>
                </a:solidFill>
                <a:latin typeface="Arial"/>
              </a:rPr>
              <a:t>Click to edit the outline text format</a:t>
            </a:r>
            <a:endParaRPr b="0" lang="en-GB" sz="2400" spc="-1" strike="noStrike">
              <a:solidFill>
                <a:srgbClr val="050505"/>
              </a:solidFill>
              <a:latin typeface="Arial"/>
            </a:endParaRPr>
          </a:p>
          <a:p>
            <a:pPr lvl="1" marL="864000" indent="-324000">
              <a:spcAft>
                <a:spcPts val="848"/>
              </a:spcAft>
              <a:buClr>
                <a:srgbClr val="000000"/>
              </a:buClr>
              <a:buSzPct val="40000"/>
              <a:buFont typeface="Wingdings" charset="2"/>
              <a:buChar char=""/>
            </a:pPr>
            <a:r>
              <a:rPr b="0" lang="en-GB" sz="2100" spc="-1" strike="noStrike">
                <a:solidFill>
                  <a:srgbClr val="050505"/>
                </a:solidFill>
                <a:latin typeface="Arial"/>
              </a:rPr>
              <a:t>Second Outline Level</a:t>
            </a:r>
            <a:endParaRPr b="0" lang="en-GB" sz="2100" spc="-1" strike="noStrike">
              <a:solidFill>
                <a:srgbClr val="050505"/>
              </a:solidFill>
              <a:latin typeface="Arial"/>
            </a:endParaRPr>
          </a:p>
          <a:p>
            <a:pPr lvl="2" marL="1296000" indent="-288000">
              <a:spcAft>
                <a:spcPts val="632"/>
              </a:spcAft>
              <a:buClr>
                <a:srgbClr val="000000"/>
              </a:buClr>
              <a:buSzPct val="40000"/>
              <a:buFont typeface="Wingdings" charset="2"/>
              <a:buChar char=""/>
            </a:pPr>
            <a:r>
              <a:rPr b="0" lang="en-GB" sz="1800" spc="-1" strike="noStrike">
                <a:solidFill>
                  <a:srgbClr val="050505"/>
                </a:solidFill>
                <a:latin typeface="Arial"/>
              </a:rPr>
              <a:t>Third Outline Level</a:t>
            </a:r>
            <a:endParaRPr b="0" lang="en-GB" sz="1800" spc="-1" strike="noStrike">
              <a:solidFill>
                <a:srgbClr val="050505"/>
              </a:solidFill>
              <a:latin typeface="Arial"/>
            </a:endParaRPr>
          </a:p>
          <a:p>
            <a:pPr lvl="3" marL="1728000" indent="-216000">
              <a:spcAft>
                <a:spcPts val="422"/>
              </a:spcAft>
              <a:buClr>
                <a:srgbClr val="000000"/>
              </a:buClr>
              <a:buSzPct val="40000"/>
              <a:buFont typeface="Wingdings" charset="2"/>
              <a:buChar char=""/>
            </a:pPr>
            <a:r>
              <a:rPr b="0" lang="en-GB" sz="1500" spc="-1" strike="noStrike">
                <a:solidFill>
                  <a:srgbClr val="050505"/>
                </a:solidFill>
                <a:latin typeface="Arial"/>
              </a:rPr>
              <a:t>Fourth Outline Level</a:t>
            </a:r>
            <a:endParaRPr b="0" lang="en-GB" sz="1500" spc="-1" strike="noStrike">
              <a:solidFill>
                <a:srgbClr val="050505"/>
              </a:solidFill>
              <a:latin typeface="Arial"/>
            </a:endParaRPr>
          </a:p>
          <a:p>
            <a:pPr lvl="4" marL="2160000" indent="-216000">
              <a:spcAft>
                <a:spcPts val="210"/>
              </a:spcAft>
              <a:buClr>
                <a:srgbClr val="000000"/>
              </a:buClr>
              <a:buSzPct val="40000"/>
              <a:buFont typeface="Wingdings" charset="2"/>
              <a:buChar char=""/>
            </a:pPr>
            <a:r>
              <a:rPr b="0" lang="en-GB" sz="1500" spc="-1" strike="noStrike">
                <a:solidFill>
                  <a:srgbClr val="050505"/>
                </a:solidFill>
                <a:latin typeface="Arial"/>
              </a:rPr>
              <a:t>Fifth Outline Level</a:t>
            </a:r>
            <a:endParaRPr b="0" lang="en-GB" sz="1500" spc="-1" strike="noStrike">
              <a:solidFill>
                <a:srgbClr val="050505"/>
              </a:solidFill>
              <a:latin typeface="Arial"/>
            </a:endParaRPr>
          </a:p>
          <a:p>
            <a:pPr lvl="5" marL="2592000" indent="-216000">
              <a:spcAft>
                <a:spcPts val="210"/>
              </a:spcAft>
              <a:buClr>
                <a:srgbClr val="000000"/>
              </a:buClr>
              <a:buSzPct val="40000"/>
              <a:buFont typeface="Wingdings" charset="2"/>
              <a:buChar char=""/>
            </a:pPr>
            <a:r>
              <a:rPr b="0" lang="en-GB" sz="1500" spc="-1" strike="noStrike">
                <a:solidFill>
                  <a:srgbClr val="050505"/>
                </a:solidFill>
                <a:latin typeface="Arial"/>
              </a:rPr>
              <a:t>Sixth Outline Level</a:t>
            </a:r>
            <a:endParaRPr b="0" lang="en-GB" sz="1500" spc="-1" strike="noStrike">
              <a:solidFill>
                <a:srgbClr val="050505"/>
              </a:solidFill>
              <a:latin typeface="Arial"/>
            </a:endParaRPr>
          </a:p>
          <a:p>
            <a:pPr lvl="6" marL="3024000" indent="-216000">
              <a:spcAft>
                <a:spcPts val="210"/>
              </a:spcAft>
              <a:buClr>
                <a:srgbClr val="000000"/>
              </a:buClr>
              <a:buSzPct val="40000"/>
              <a:buFont typeface="Wingdings" charset="2"/>
              <a:buChar char=""/>
            </a:pPr>
            <a:r>
              <a:rPr b="0" lang="en-GB" sz="1500" spc="-1" strike="noStrike">
                <a:solidFill>
                  <a:srgbClr val="050505"/>
                </a:solidFill>
                <a:latin typeface="Arial"/>
              </a:rPr>
              <a:t>Seventh Outline Level</a:t>
            </a:r>
            <a:endParaRPr b="0" lang="en-GB" sz="1500" spc="-1" strike="noStrike">
              <a:solidFill>
                <a:srgbClr val="050505"/>
              </a:solidFill>
              <a:latin typeface="Arial"/>
            </a:endParaRPr>
          </a:p>
        </p:txBody>
      </p:sp>
      <p:sp>
        <p:nvSpPr>
          <p:cNvPr id="2" name="PlaceHolder 3"/>
          <p:cNvSpPr>
            <a:spLocks noGrp="1"/>
          </p:cNvSpPr>
          <p:nvPr>
            <p:ph type="dt" idx="1"/>
          </p:nvPr>
        </p:nvSpPr>
        <p:spPr>
          <a:xfrm>
            <a:off x="1584000" y="5164920"/>
            <a:ext cx="2348280" cy="390600"/>
          </a:xfrm>
          <a:prstGeom prst="rect">
            <a:avLst/>
          </a:prstGeom>
          <a:noFill/>
          <a:ln w="0">
            <a:noFill/>
          </a:ln>
        </p:spPr>
        <p:txBody>
          <a:bodyPr lIns="0" rIns="0" tIns="0" bIns="0" anchor="t">
            <a:noAutofit/>
          </a:bodyPr>
          <a:lstStyle>
            <a:lvl1pPr>
              <a:defRPr b="0" lang="en-GB" sz="1400" spc="-1" strike="noStrike">
                <a:latin typeface="Arial"/>
              </a:defRPr>
            </a:lvl1pPr>
          </a:lstStyle>
          <a:p>
            <a:r>
              <a:rPr b="0" lang="en-GB" sz="1400" spc="-1" strike="noStrike">
                <a:latin typeface="Arial"/>
              </a:rPr>
              <a:t>&lt;date/time&gt;</a:t>
            </a:r>
            <a:endParaRPr b="0" lang="en-GB" sz="1400" spc="-1" strike="noStrike">
              <a:latin typeface="Arial"/>
            </a:endParaRPr>
          </a:p>
        </p:txBody>
      </p:sp>
      <p:sp>
        <p:nvSpPr>
          <p:cNvPr id="3" name="PlaceHolder 4"/>
          <p:cNvSpPr>
            <a:spLocks noGrp="1"/>
          </p:cNvSpPr>
          <p:nvPr>
            <p:ph type="ftr" idx="2"/>
          </p:nvPr>
        </p:nvSpPr>
        <p:spPr>
          <a:xfrm>
            <a:off x="3987000" y="5164920"/>
            <a:ext cx="3195000" cy="390600"/>
          </a:xfrm>
          <a:prstGeom prst="rect">
            <a:avLst/>
          </a:prstGeom>
          <a:noFill/>
          <a:ln w="0">
            <a:noFill/>
          </a:ln>
        </p:spPr>
        <p:txBody>
          <a:bodyPr lIns="0" rIns="0" tIns="0" bIns="0" anchor="t">
            <a:noAutofit/>
          </a:bodyPr>
          <a:lstStyle>
            <a:lvl1pPr algn="r">
              <a:buNone/>
              <a:defRPr b="0" lang="en-GB" sz="1400" spc="-1" strike="noStrike">
                <a:latin typeface="Arial"/>
              </a:defRPr>
            </a:lvl1pPr>
          </a:lstStyle>
          <a:p>
            <a:pPr algn="r">
              <a:buNone/>
            </a:pPr>
            <a:r>
              <a:rPr b="0" lang="en-GB" sz="1400" spc="-1" strike="noStrike">
                <a:latin typeface="Arial"/>
              </a:rPr>
              <a:t>&lt;footer&gt;</a:t>
            </a:r>
            <a:endParaRPr b="0" lang="en-GB" sz="1400" spc="-1" strike="noStrike">
              <a:latin typeface="Arial"/>
            </a:endParaRPr>
          </a:p>
        </p:txBody>
      </p:sp>
      <p:sp>
        <p:nvSpPr>
          <p:cNvPr id="4" name="PlaceHolder 5"/>
          <p:cNvSpPr>
            <a:spLocks noGrp="1"/>
          </p:cNvSpPr>
          <p:nvPr>
            <p:ph type="sldNum" idx="3"/>
          </p:nvPr>
        </p:nvSpPr>
        <p:spPr>
          <a:xfrm>
            <a:off x="7227000" y="5164920"/>
            <a:ext cx="2348280" cy="390600"/>
          </a:xfrm>
          <a:prstGeom prst="rect">
            <a:avLst/>
          </a:prstGeom>
          <a:noFill/>
          <a:ln w="0">
            <a:noFill/>
          </a:ln>
        </p:spPr>
        <p:txBody>
          <a:bodyPr lIns="0" rIns="0" tIns="0" bIns="0" anchor="t">
            <a:noAutofit/>
          </a:bodyPr>
          <a:lstStyle>
            <a:lvl1pPr algn="r">
              <a:buNone/>
              <a:defRPr b="0" lang="en-GB" sz="1400" spc="-1" strike="noStrike">
                <a:latin typeface="Arial"/>
              </a:defRPr>
            </a:lvl1pPr>
          </a:lstStyle>
          <a:p>
            <a:pPr algn="r">
              <a:buNone/>
            </a:pPr>
            <a:fld id="{A4CDBEDD-40FA-487A-A2C1-6DC2315B958F}" type="slidenum">
              <a:rPr b="0" lang="en-GB" sz="1400" spc="-1" strike="noStrike">
                <a:latin typeface="Arial"/>
              </a:rPr>
              <a:t>&lt;number&gt;</a:t>
            </a:fld>
            <a:endParaRPr b="0" lang="en-GB" sz="1400" spc="-1" strike="noStrike">
              <a:latin typeface="Arial"/>
            </a:endParaRPr>
          </a:p>
        </p:txBody>
      </p:sp>
      <p:cxnSp>
        <p:nvCxnSpPr>
          <p:cNvPr id="5" name=""/>
          <p:cNvCxnSpPr/>
          <p:nvPr/>
        </p:nvCxnSpPr>
        <p:spPr>
          <a:xfrm>
            <a:off x="540000" y="306360"/>
            <a:ext cx="720360" cy="360"/>
          </a:xfrm>
          <a:prstGeom prst="straightConnector1">
            <a:avLst/>
          </a:prstGeom>
          <a:ln w="18000">
            <a:solidFill>
              <a:srgbClr val="2a6099"/>
            </a:solidFill>
            <a:round/>
          </a:ln>
        </p:spPr>
      </p:cxnSp>
      <p:cxnSp>
        <p:nvCxnSpPr>
          <p:cNvPr id="6" name=""/>
          <p:cNvCxnSpPr/>
          <p:nvPr/>
        </p:nvCxnSpPr>
        <p:spPr>
          <a:xfrm>
            <a:off x="720000" y="486360"/>
            <a:ext cx="360360" cy="360"/>
          </a:xfrm>
          <a:prstGeom prst="straightConnector1">
            <a:avLst/>
          </a:prstGeom>
          <a:ln w="18000">
            <a:solidFill>
              <a:srgbClr val="2a6099"/>
            </a:solidFill>
            <a:round/>
          </a:ln>
        </p:spPr>
      </p:cxnSp>
      <p:cxnSp>
        <p:nvCxnSpPr>
          <p:cNvPr id="7" name=""/>
          <p:cNvCxnSpPr/>
          <p:nvPr/>
        </p:nvCxnSpPr>
        <p:spPr>
          <a:xfrm>
            <a:off x="864000" y="702360"/>
            <a:ext cx="72360" cy="360"/>
          </a:xfrm>
          <a:prstGeom prst="straightConnector1">
            <a:avLst/>
          </a:prstGeom>
          <a:ln w="18000">
            <a:solidFill>
              <a:srgbClr val="2a6099"/>
            </a:solidFill>
            <a:round/>
          </a:ln>
        </p:spPr>
      </p:cxnSp>
      <p:cxnSp>
        <p:nvCxnSpPr>
          <p:cNvPr id="8" name=""/>
          <p:cNvCxnSpPr/>
          <p:nvPr/>
        </p:nvCxnSpPr>
        <p:spPr>
          <a:xfrm>
            <a:off x="720000" y="126360"/>
            <a:ext cx="360360" cy="360"/>
          </a:xfrm>
          <a:prstGeom prst="straightConnector1">
            <a:avLst/>
          </a:prstGeom>
          <a:ln w="18000">
            <a:solidFill>
              <a:srgbClr val="2a6099"/>
            </a:solidFill>
            <a:round/>
          </a:ln>
        </p:spPr>
      </p:cxnSp>
      <p:cxnSp>
        <p:nvCxnSpPr>
          <p:cNvPr id="9" name=""/>
          <p:cNvCxnSpPr/>
          <p:nvPr/>
        </p:nvCxnSpPr>
        <p:spPr>
          <a:xfrm>
            <a:off x="864000" y="954360"/>
            <a:ext cx="72360" cy="360"/>
          </a:xfrm>
          <a:prstGeom prst="straightConnector1">
            <a:avLst/>
          </a:prstGeom>
          <a:ln w="18000">
            <a:solidFill>
              <a:srgbClr val="2a6099"/>
            </a:solidFill>
            <a:round/>
          </a:ln>
        </p:spPr>
      </p:cxnSp>
      <p:cxnSp>
        <p:nvCxnSpPr>
          <p:cNvPr id="10" name=""/>
          <p:cNvCxnSpPr/>
          <p:nvPr/>
        </p:nvCxnSpPr>
        <p:spPr>
          <a:xfrm flipH="1">
            <a:off x="540000" y="1350360"/>
            <a:ext cx="720360" cy="360"/>
          </a:xfrm>
          <a:prstGeom prst="straightConnector1">
            <a:avLst/>
          </a:prstGeom>
          <a:ln w="18000">
            <a:solidFill>
              <a:srgbClr val="2a6099"/>
            </a:solidFill>
            <a:round/>
          </a:ln>
        </p:spPr>
      </p:cxnSp>
      <p:cxnSp>
        <p:nvCxnSpPr>
          <p:cNvPr id="11" name=""/>
          <p:cNvCxnSpPr/>
          <p:nvPr/>
        </p:nvCxnSpPr>
        <p:spPr>
          <a:xfrm flipH="1">
            <a:off x="720000" y="1170360"/>
            <a:ext cx="360360" cy="360"/>
          </a:xfrm>
          <a:prstGeom prst="straightConnector1">
            <a:avLst/>
          </a:prstGeom>
          <a:ln w="18000">
            <a:solidFill>
              <a:srgbClr val="2a6099"/>
            </a:solidFill>
            <a:round/>
          </a:ln>
        </p:spPr>
      </p:cxnSp>
      <p:cxnSp>
        <p:nvCxnSpPr>
          <p:cNvPr id="12" name=""/>
          <p:cNvCxnSpPr/>
          <p:nvPr/>
        </p:nvCxnSpPr>
        <p:spPr>
          <a:xfrm flipH="1">
            <a:off x="720000" y="1530360"/>
            <a:ext cx="360360" cy="360"/>
          </a:xfrm>
          <a:prstGeom prst="straightConnector1">
            <a:avLst/>
          </a:prstGeom>
          <a:ln w="18000">
            <a:solidFill>
              <a:srgbClr val="2a6099"/>
            </a:solidFill>
            <a:round/>
          </a:ln>
        </p:spPr>
      </p:cxnSp>
      <p:cxnSp>
        <p:nvCxnSpPr>
          <p:cNvPr id="13" name=""/>
          <p:cNvCxnSpPr/>
          <p:nvPr/>
        </p:nvCxnSpPr>
        <p:spPr>
          <a:xfrm flipH="1">
            <a:off x="864000" y="1746360"/>
            <a:ext cx="72360" cy="360"/>
          </a:xfrm>
          <a:prstGeom prst="straightConnector1">
            <a:avLst/>
          </a:prstGeom>
          <a:ln w="18000">
            <a:solidFill>
              <a:srgbClr val="2a6099"/>
            </a:solidFill>
            <a:round/>
          </a:ln>
        </p:spPr>
      </p:cxnSp>
      <p:cxnSp>
        <p:nvCxnSpPr>
          <p:cNvPr id="14" name=""/>
          <p:cNvCxnSpPr/>
          <p:nvPr/>
        </p:nvCxnSpPr>
        <p:spPr>
          <a:xfrm flipH="1">
            <a:off x="864000" y="1998360"/>
            <a:ext cx="72360" cy="360"/>
          </a:xfrm>
          <a:prstGeom prst="straightConnector1">
            <a:avLst/>
          </a:prstGeom>
          <a:ln w="18000">
            <a:solidFill>
              <a:srgbClr val="2a6099"/>
            </a:solidFill>
            <a:round/>
          </a:ln>
        </p:spPr>
      </p:cxnSp>
      <p:cxnSp>
        <p:nvCxnSpPr>
          <p:cNvPr id="15" name=""/>
          <p:cNvCxnSpPr/>
          <p:nvPr/>
        </p:nvCxnSpPr>
        <p:spPr>
          <a:xfrm>
            <a:off x="540000" y="2394360"/>
            <a:ext cx="720360" cy="360"/>
          </a:xfrm>
          <a:prstGeom prst="straightConnector1">
            <a:avLst/>
          </a:prstGeom>
          <a:ln w="18000">
            <a:solidFill>
              <a:srgbClr val="2a6099"/>
            </a:solidFill>
            <a:round/>
          </a:ln>
        </p:spPr>
      </p:cxnSp>
      <p:cxnSp>
        <p:nvCxnSpPr>
          <p:cNvPr id="16" name=""/>
          <p:cNvCxnSpPr/>
          <p:nvPr/>
        </p:nvCxnSpPr>
        <p:spPr>
          <a:xfrm>
            <a:off x="720000" y="2214360"/>
            <a:ext cx="360360" cy="360"/>
          </a:xfrm>
          <a:prstGeom prst="straightConnector1">
            <a:avLst/>
          </a:prstGeom>
          <a:ln w="18000">
            <a:solidFill>
              <a:srgbClr val="2a6099"/>
            </a:solidFill>
            <a:round/>
          </a:ln>
        </p:spPr>
      </p:cxnSp>
      <p:cxnSp>
        <p:nvCxnSpPr>
          <p:cNvPr id="17" name=""/>
          <p:cNvCxnSpPr/>
          <p:nvPr/>
        </p:nvCxnSpPr>
        <p:spPr>
          <a:xfrm>
            <a:off x="720000" y="2583720"/>
            <a:ext cx="360360" cy="360"/>
          </a:xfrm>
          <a:prstGeom prst="straightConnector1">
            <a:avLst/>
          </a:prstGeom>
          <a:ln w="18000">
            <a:solidFill>
              <a:srgbClr val="2a6099"/>
            </a:solidFill>
            <a:round/>
          </a:ln>
        </p:spPr>
      </p:cxnSp>
      <p:cxnSp>
        <p:nvCxnSpPr>
          <p:cNvPr id="18" name=""/>
          <p:cNvCxnSpPr/>
          <p:nvPr/>
        </p:nvCxnSpPr>
        <p:spPr>
          <a:xfrm>
            <a:off x="864000" y="2799720"/>
            <a:ext cx="72360" cy="360"/>
          </a:xfrm>
          <a:prstGeom prst="straightConnector1">
            <a:avLst/>
          </a:prstGeom>
          <a:ln w="18000">
            <a:solidFill>
              <a:srgbClr val="2a6099"/>
            </a:solidFill>
            <a:round/>
          </a:ln>
        </p:spPr>
      </p:cxnSp>
      <p:cxnSp>
        <p:nvCxnSpPr>
          <p:cNvPr id="19" name=""/>
          <p:cNvCxnSpPr/>
          <p:nvPr/>
        </p:nvCxnSpPr>
        <p:spPr>
          <a:xfrm>
            <a:off x="864000" y="3051720"/>
            <a:ext cx="72360" cy="360"/>
          </a:xfrm>
          <a:prstGeom prst="straightConnector1">
            <a:avLst/>
          </a:prstGeom>
          <a:ln w="18000">
            <a:solidFill>
              <a:srgbClr val="2a6099"/>
            </a:solidFill>
            <a:round/>
          </a:ln>
        </p:spPr>
      </p:cxnSp>
      <p:cxnSp>
        <p:nvCxnSpPr>
          <p:cNvPr id="20" name=""/>
          <p:cNvCxnSpPr/>
          <p:nvPr/>
        </p:nvCxnSpPr>
        <p:spPr>
          <a:xfrm flipH="1">
            <a:off x="540000" y="3447720"/>
            <a:ext cx="720360" cy="360"/>
          </a:xfrm>
          <a:prstGeom prst="straightConnector1">
            <a:avLst/>
          </a:prstGeom>
          <a:ln w="18000">
            <a:solidFill>
              <a:srgbClr val="2a6099"/>
            </a:solidFill>
            <a:round/>
          </a:ln>
        </p:spPr>
      </p:cxnSp>
      <p:cxnSp>
        <p:nvCxnSpPr>
          <p:cNvPr id="21" name=""/>
          <p:cNvCxnSpPr/>
          <p:nvPr/>
        </p:nvCxnSpPr>
        <p:spPr>
          <a:xfrm flipH="1">
            <a:off x="738720" y="3267720"/>
            <a:ext cx="360360" cy="360"/>
          </a:xfrm>
          <a:prstGeom prst="straightConnector1">
            <a:avLst/>
          </a:prstGeom>
          <a:ln w="18000">
            <a:solidFill>
              <a:srgbClr val="2a6099"/>
            </a:solidFill>
            <a:round/>
          </a:ln>
        </p:spPr>
      </p:cxnSp>
      <p:cxnSp>
        <p:nvCxnSpPr>
          <p:cNvPr id="22" name=""/>
          <p:cNvCxnSpPr/>
          <p:nvPr/>
        </p:nvCxnSpPr>
        <p:spPr>
          <a:xfrm flipH="1">
            <a:off x="729360" y="3636720"/>
            <a:ext cx="360360" cy="360"/>
          </a:xfrm>
          <a:prstGeom prst="straightConnector1">
            <a:avLst/>
          </a:prstGeom>
          <a:ln w="18000">
            <a:solidFill>
              <a:srgbClr val="2a6099"/>
            </a:solidFill>
            <a:round/>
          </a:ln>
        </p:spPr>
      </p:cxnSp>
      <p:cxnSp>
        <p:nvCxnSpPr>
          <p:cNvPr id="23" name=""/>
          <p:cNvCxnSpPr/>
          <p:nvPr/>
        </p:nvCxnSpPr>
        <p:spPr>
          <a:xfrm flipH="1">
            <a:off x="873360" y="3852720"/>
            <a:ext cx="72360" cy="360"/>
          </a:xfrm>
          <a:prstGeom prst="straightConnector1">
            <a:avLst/>
          </a:prstGeom>
          <a:ln w="18000">
            <a:solidFill>
              <a:srgbClr val="2a6099"/>
            </a:solidFill>
            <a:round/>
          </a:ln>
        </p:spPr>
      </p:cxnSp>
      <p:cxnSp>
        <p:nvCxnSpPr>
          <p:cNvPr id="24" name=""/>
          <p:cNvCxnSpPr/>
          <p:nvPr/>
        </p:nvCxnSpPr>
        <p:spPr>
          <a:xfrm flipH="1">
            <a:off x="873360" y="4104720"/>
            <a:ext cx="72360" cy="360"/>
          </a:xfrm>
          <a:prstGeom prst="straightConnector1">
            <a:avLst/>
          </a:prstGeom>
          <a:ln w="18000">
            <a:solidFill>
              <a:srgbClr val="2a6099"/>
            </a:solidFill>
            <a:round/>
          </a:ln>
        </p:spPr>
      </p:cxnSp>
      <p:cxnSp>
        <p:nvCxnSpPr>
          <p:cNvPr id="25" name=""/>
          <p:cNvCxnSpPr/>
          <p:nvPr/>
        </p:nvCxnSpPr>
        <p:spPr>
          <a:xfrm>
            <a:off x="549360" y="4500720"/>
            <a:ext cx="720360" cy="360"/>
          </a:xfrm>
          <a:prstGeom prst="straightConnector1">
            <a:avLst/>
          </a:prstGeom>
          <a:ln w="18000">
            <a:solidFill>
              <a:srgbClr val="2a6099"/>
            </a:solidFill>
            <a:round/>
          </a:ln>
        </p:spPr>
      </p:cxnSp>
      <p:cxnSp>
        <p:nvCxnSpPr>
          <p:cNvPr id="26" name=""/>
          <p:cNvCxnSpPr/>
          <p:nvPr/>
        </p:nvCxnSpPr>
        <p:spPr>
          <a:xfrm>
            <a:off x="729360" y="4320720"/>
            <a:ext cx="360360" cy="360"/>
          </a:xfrm>
          <a:prstGeom prst="straightConnector1">
            <a:avLst/>
          </a:prstGeom>
          <a:ln w="18000">
            <a:solidFill>
              <a:srgbClr val="2a6099"/>
            </a:solidFill>
            <a:round/>
          </a:ln>
        </p:spPr>
      </p:cxnSp>
      <p:cxnSp>
        <p:nvCxnSpPr>
          <p:cNvPr id="27" name=""/>
          <p:cNvCxnSpPr/>
          <p:nvPr/>
        </p:nvCxnSpPr>
        <p:spPr>
          <a:xfrm>
            <a:off x="729360" y="4680720"/>
            <a:ext cx="360360" cy="360"/>
          </a:xfrm>
          <a:prstGeom prst="straightConnector1">
            <a:avLst/>
          </a:prstGeom>
          <a:ln w="18000">
            <a:solidFill>
              <a:srgbClr val="2a6099"/>
            </a:solidFill>
            <a:round/>
          </a:ln>
        </p:spPr>
      </p:cxnSp>
      <p:cxnSp>
        <p:nvCxnSpPr>
          <p:cNvPr id="28" name=""/>
          <p:cNvCxnSpPr/>
          <p:nvPr/>
        </p:nvCxnSpPr>
        <p:spPr>
          <a:xfrm>
            <a:off x="873360" y="4896720"/>
            <a:ext cx="72360" cy="360"/>
          </a:xfrm>
          <a:prstGeom prst="straightConnector1">
            <a:avLst/>
          </a:prstGeom>
          <a:ln w="18000">
            <a:solidFill>
              <a:srgbClr val="2a6099"/>
            </a:solidFill>
            <a:round/>
          </a:ln>
        </p:spPr>
      </p:cxnSp>
      <p:cxnSp>
        <p:nvCxnSpPr>
          <p:cNvPr id="29" name=""/>
          <p:cNvCxnSpPr/>
          <p:nvPr/>
        </p:nvCxnSpPr>
        <p:spPr>
          <a:xfrm>
            <a:off x="873360" y="5148720"/>
            <a:ext cx="72360" cy="360"/>
          </a:xfrm>
          <a:prstGeom prst="straightConnector1">
            <a:avLst/>
          </a:prstGeom>
          <a:ln w="18000">
            <a:solidFill>
              <a:srgbClr val="2a6099"/>
            </a:solidFill>
            <a:round/>
          </a:ln>
        </p:spPr>
      </p:cxnSp>
      <p:cxnSp>
        <p:nvCxnSpPr>
          <p:cNvPr id="30" name=""/>
          <p:cNvCxnSpPr/>
          <p:nvPr/>
        </p:nvCxnSpPr>
        <p:spPr>
          <a:xfrm flipH="1">
            <a:off x="549360" y="5544720"/>
            <a:ext cx="720360" cy="360"/>
          </a:xfrm>
          <a:prstGeom prst="straightConnector1">
            <a:avLst/>
          </a:prstGeom>
          <a:ln w="18000">
            <a:solidFill>
              <a:srgbClr val="2a6099"/>
            </a:solidFill>
            <a:round/>
          </a:ln>
        </p:spPr>
      </p:cxnSp>
      <p:cxnSp>
        <p:nvCxnSpPr>
          <p:cNvPr id="31" name=""/>
          <p:cNvCxnSpPr/>
          <p:nvPr/>
        </p:nvCxnSpPr>
        <p:spPr>
          <a:xfrm flipH="1">
            <a:off x="729360" y="5364720"/>
            <a:ext cx="360360" cy="360"/>
          </a:xfrm>
          <a:prstGeom prst="straightConnector1">
            <a:avLst/>
          </a:prstGeom>
          <a:ln w="18000">
            <a:solidFill>
              <a:srgbClr val="2a6099"/>
            </a:solidFill>
            <a:round/>
          </a:ln>
        </p:spPr>
      </p:cxnSp>
      <p:sp>
        <p:nvSpPr>
          <p:cNvPr id="32" name=""/>
          <p:cNvSpPr/>
          <p:nvPr/>
        </p:nvSpPr>
        <p:spPr>
          <a:xfrm>
            <a:off x="1260000" y="216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33" name=""/>
          <p:cNvSpPr/>
          <p:nvPr/>
        </p:nvSpPr>
        <p:spPr>
          <a:xfrm>
            <a:off x="1080000" y="396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34" name=""/>
          <p:cNvSpPr/>
          <p:nvPr/>
        </p:nvSpPr>
        <p:spPr>
          <a:xfrm>
            <a:off x="1080000" y="36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35" name=""/>
          <p:cNvSpPr/>
          <p:nvPr/>
        </p:nvSpPr>
        <p:spPr>
          <a:xfrm>
            <a:off x="936000" y="612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36" name=""/>
          <p:cNvSpPr/>
          <p:nvPr/>
        </p:nvSpPr>
        <p:spPr>
          <a:xfrm>
            <a:off x="936000" y="864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37" name=""/>
          <p:cNvSpPr/>
          <p:nvPr/>
        </p:nvSpPr>
        <p:spPr>
          <a:xfrm flipH="1">
            <a:off x="1260000" y="1260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38" name=""/>
          <p:cNvSpPr/>
          <p:nvPr/>
        </p:nvSpPr>
        <p:spPr>
          <a:xfrm flipH="1">
            <a:off x="1080000" y="1080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39" name=""/>
          <p:cNvSpPr/>
          <p:nvPr/>
        </p:nvSpPr>
        <p:spPr>
          <a:xfrm flipH="1">
            <a:off x="1080000" y="1440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40" name=""/>
          <p:cNvSpPr/>
          <p:nvPr/>
        </p:nvSpPr>
        <p:spPr>
          <a:xfrm flipH="1">
            <a:off x="936000" y="1656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41" name=""/>
          <p:cNvSpPr/>
          <p:nvPr/>
        </p:nvSpPr>
        <p:spPr>
          <a:xfrm flipH="1">
            <a:off x="936000" y="1908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42" name=""/>
          <p:cNvSpPr/>
          <p:nvPr/>
        </p:nvSpPr>
        <p:spPr>
          <a:xfrm>
            <a:off x="1260000" y="2304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43" name=""/>
          <p:cNvSpPr/>
          <p:nvPr/>
        </p:nvSpPr>
        <p:spPr>
          <a:xfrm>
            <a:off x="1080000" y="2124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44" name=""/>
          <p:cNvSpPr/>
          <p:nvPr/>
        </p:nvSpPr>
        <p:spPr>
          <a:xfrm>
            <a:off x="1080000" y="2493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45" name=""/>
          <p:cNvSpPr/>
          <p:nvPr/>
        </p:nvSpPr>
        <p:spPr>
          <a:xfrm>
            <a:off x="936000" y="2709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46" name=""/>
          <p:cNvSpPr/>
          <p:nvPr/>
        </p:nvSpPr>
        <p:spPr>
          <a:xfrm>
            <a:off x="936000" y="2961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47" name=""/>
          <p:cNvSpPr/>
          <p:nvPr/>
        </p:nvSpPr>
        <p:spPr>
          <a:xfrm flipH="1">
            <a:off x="1260000" y="3357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48" name=""/>
          <p:cNvSpPr/>
          <p:nvPr/>
        </p:nvSpPr>
        <p:spPr>
          <a:xfrm flipH="1">
            <a:off x="1098720" y="3177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49" name=""/>
          <p:cNvSpPr/>
          <p:nvPr/>
        </p:nvSpPr>
        <p:spPr>
          <a:xfrm flipH="1">
            <a:off x="1089360" y="3546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50" name=""/>
          <p:cNvSpPr/>
          <p:nvPr/>
        </p:nvSpPr>
        <p:spPr>
          <a:xfrm flipH="1">
            <a:off x="945360" y="3762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51" name=""/>
          <p:cNvSpPr/>
          <p:nvPr/>
        </p:nvSpPr>
        <p:spPr>
          <a:xfrm flipH="1">
            <a:off x="945360" y="4014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2" name=""/>
          <p:cNvSpPr/>
          <p:nvPr/>
        </p:nvSpPr>
        <p:spPr>
          <a:xfrm>
            <a:off x="1269360" y="4410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3" name=""/>
          <p:cNvSpPr/>
          <p:nvPr/>
        </p:nvSpPr>
        <p:spPr>
          <a:xfrm>
            <a:off x="1089360" y="4230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4" name=""/>
          <p:cNvSpPr/>
          <p:nvPr/>
        </p:nvSpPr>
        <p:spPr>
          <a:xfrm>
            <a:off x="1089360" y="4590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5" name=""/>
          <p:cNvSpPr/>
          <p:nvPr/>
        </p:nvSpPr>
        <p:spPr>
          <a:xfrm>
            <a:off x="945360" y="4806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6" name=""/>
          <p:cNvSpPr/>
          <p:nvPr/>
        </p:nvSpPr>
        <p:spPr>
          <a:xfrm>
            <a:off x="945360" y="5058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57" name=""/>
          <p:cNvSpPr/>
          <p:nvPr/>
        </p:nvSpPr>
        <p:spPr>
          <a:xfrm flipH="1">
            <a:off x="369360" y="5454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8" name=""/>
          <p:cNvSpPr/>
          <p:nvPr/>
        </p:nvSpPr>
        <p:spPr>
          <a:xfrm flipH="1">
            <a:off x="549360" y="5274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9" name=""/>
          <p:cNvSpPr/>
          <p:nvPr/>
        </p:nvSpPr>
        <p:spPr>
          <a:xfrm>
            <a:off x="360000" y="216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60" name=""/>
          <p:cNvSpPr/>
          <p:nvPr/>
        </p:nvSpPr>
        <p:spPr>
          <a:xfrm>
            <a:off x="540000" y="396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61" name=""/>
          <p:cNvSpPr/>
          <p:nvPr/>
        </p:nvSpPr>
        <p:spPr>
          <a:xfrm>
            <a:off x="540000" y="36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62" name=""/>
          <p:cNvSpPr/>
          <p:nvPr/>
        </p:nvSpPr>
        <p:spPr>
          <a:xfrm>
            <a:off x="684000" y="612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63" name=""/>
          <p:cNvSpPr/>
          <p:nvPr/>
        </p:nvSpPr>
        <p:spPr>
          <a:xfrm>
            <a:off x="684000" y="864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64" name=""/>
          <p:cNvSpPr/>
          <p:nvPr/>
        </p:nvSpPr>
        <p:spPr>
          <a:xfrm flipH="1">
            <a:off x="360000" y="1260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65" name=""/>
          <p:cNvSpPr/>
          <p:nvPr/>
        </p:nvSpPr>
        <p:spPr>
          <a:xfrm flipH="1">
            <a:off x="540000" y="1080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66" name=""/>
          <p:cNvSpPr/>
          <p:nvPr/>
        </p:nvSpPr>
        <p:spPr>
          <a:xfrm flipH="1">
            <a:off x="540000" y="1440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67" name=""/>
          <p:cNvSpPr/>
          <p:nvPr/>
        </p:nvSpPr>
        <p:spPr>
          <a:xfrm flipH="1">
            <a:off x="684000" y="1656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68" name=""/>
          <p:cNvSpPr/>
          <p:nvPr/>
        </p:nvSpPr>
        <p:spPr>
          <a:xfrm flipH="1">
            <a:off x="684000" y="1908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69" name=""/>
          <p:cNvSpPr/>
          <p:nvPr/>
        </p:nvSpPr>
        <p:spPr>
          <a:xfrm>
            <a:off x="360000" y="2304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70" name=""/>
          <p:cNvSpPr/>
          <p:nvPr/>
        </p:nvSpPr>
        <p:spPr>
          <a:xfrm>
            <a:off x="540000" y="2124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71" name=""/>
          <p:cNvSpPr/>
          <p:nvPr/>
        </p:nvSpPr>
        <p:spPr>
          <a:xfrm>
            <a:off x="540000" y="2493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72" name=""/>
          <p:cNvSpPr/>
          <p:nvPr/>
        </p:nvSpPr>
        <p:spPr>
          <a:xfrm>
            <a:off x="684000" y="2709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73" name=""/>
          <p:cNvSpPr/>
          <p:nvPr/>
        </p:nvSpPr>
        <p:spPr>
          <a:xfrm>
            <a:off x="684000" y="2961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74" name=""/>
          <p:cNvSpPr/>
          <p:nvPr/>
        </p:nvSpPr>
        <p:spPr>
          <a:xfrm flipH="1">
            <a:off x="360000" y="3357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75" name=""/>
          <p:cNvSpPr/>
          <p:nvPr/>
        </p:nvSpPr>
        <p:spPr>
          <a:xfrm flipH="1">
            <a:off x="558720" y="3177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76" name=""/>
          <p:cNvSpPr/>
          <p:nvPr/>
        </p:nvSpPr>
        <p:spPr>
          <a:xfrm flipH="1">
            <a:off x="549360" y="3546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77" name=""/>
          <p:cNvSpPr/>
          <p:nvPr/>
        </p:nvSpPr>
        <p:spPr>
          <a:xfrm flipH="1">
            <a:off x="693360" y="3762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78" name=""/>
          <p:cNvSpPr/>
          <p:nvPr/>
        </p:nvSpPr>
        <p:spPr>
          <a:xfrm flipH="1">
            <a:off x="693360" y="4014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79" name=""/>
          <p:cNvSpPr/>
          <p:nvPr/>
        </p:nvSpPr>
        <p:spPr>
          <a:xfrm>
            <a:off x="369360" y="4410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80" name=""/>
          <p:cNvSpPr/>
          <p:nvPr/>
        </p:nvSpPr>
        <p:spPr>
          <a:xfrm>
            <a:off x="549360" y="4230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81" name=""/>
          <p:cNvSpPr/>
          <p:nvPr/>
        </p:nvSpPr>
        <p:spPr>
          <a:xfrm>
            <a:off x="549360" y="4590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82" name=""/>
          <p:cNvSpPr/>
          <p:nvPr/>
        </p:nvSpPr>
        <p:spPr>
          <a:xfrm>
            <a:off x="693360" y="4806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83" name=""/>
          <p:cNvSpPr/>
          <p:nvPr/>
        </p:nvSpPr>
        <p:spPr>
          <a:xfrm>
            <a:off x="693360" y="5058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84" name=""/>
          <p:cNvSpPr/>
          <p:nvPr/>
        </p:nvSpPr>
        <p:spPr>
          <a:xfrm flipH="1">
            <a:off x="1269360" y="5454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85" name=""/>
          <p:cNvSpPr/>
          <p:nvPr/>
        </p:nvSpPr>
        <p:spPr>
          <a:xfrm flipH="1">
            <a:off x="1089360" y="5274720"/>
            <a:ext cx="180000" cy="180000"/>
          </a:xfrm>
          <a:prstGeom prst="ellipse">
            <a:avLst/>
          </a:prstGeom>
          <a:solidFill>
            <a:srgbClr val="dee6ef"/>
          </a:solidFill>
          <a:ln w="18000">
            <a:solidFill>
              <a:srgbClr val="2a6099"/>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1620000" y="1800000"/>
            <a:ext cx="8100000" cy="1800000"/>
          </a:xfrm>
          <a:prstGeom prst="rect">
            <a:avLst/>
          </a:prstGeom>
          <a:noFill/>
          <a:ln w="0">
            <a:noFill/>
          </a:ln>
        </p:spPr>
        <p:txBody>
          <a:bodyPr lIns="0" rIns="0" tIns="0" bIns="0" anchor="ctr">
            <a:normAutofit/>
          </a:bodyPr>
          <a:p>
            <a:pPr algn="ctr">
              <a:buNone/>
            </a:pPr>
            <a:r>
              <a:rPr b="1" lang="en-GB" sz="3200" spc="-1" strike="noStrike">
                <a:solidFill>
                  <a:srgbClr val="050505"/>
                </a:solidFill>
                <a:latin typeface="Liberation Serif;Times New Roman"/>
                <a:ea typeface="Noto Serif CJK SC"/>
              </a:rPr>
              <a:t>Image Classification Using Convolutional Neural Networks (CNN)</a:t>
            </a:r>
            <a:endParaRPr b="0" lang="en-GB" sz="3200" spc="-1" strike="noStrike">
              <a:solidFill>
                <a:srgbClr val="050505"/>
              </a:solidFill>
              <a:latin typeface="Times New Roman"/>
            </a:endParaRPr>
          </a:p>
        </p:txBody>
      </p:sp>
      <p:sp>
        <p:nvSpPr>
          <p:cNvPr id="123" name="PlaceHolder 2"/>
          <p:cNvSpPr>
            <a:spLocks noGrp="1"/>
          </p:cNvSpPr>
          <p:nvPr>
            <p:ph type="title"/>
          </p:nvPr>
        </p:nvSpPr>
        <p:spPr>
          <a:xfrm>
            <a:off x="5400000" y="4591800"/>
            <a:ext cx="5220000" cy="1348200"/>
          </a:xfrm>
          <a:prstGeom prst="rect">
            <a:avLst/>
          </a:prstGeom>
          <a:noFill/>
          <a:ln w="0">
            <a:noFill/>
          </a:ln>
        </p:spPr>
        <p:txBody>
          <a:bodyPr lIns="0" rIns="0" tIns="0" bIns="0" anchor="ctr">
            <a:normAutofit/>
          </a:bodyPr>
          <a:p>
            <a:pPr algn="ctr">
              <a:buNone/>
            </a:pPr>
            <a:r>
              <a:rPr b="0" lang="en-GB" sz="1600" spc="-1" strike="noStrike">
                <a:solidFill>
                  <a:srgbClr val="050505"/>
                </a:solidFill>
                <a:latin typeface="Arial Black"/>
                <a:ea typeface="Noto Serif CJK SC"/>
              </a:rPr>
              <a:t>Name: Suyog Acharya</a:t>
            </a:r>
            <a:br>
              <a:rPr sz="1600"/>
            </a:br>
            <a:r>
              <a:rPr b="0" lang="en-GB" sz="1600" spc="-1" strike="noStrike">
                <a:solidFill>
                  <a:srgbClr val="050505"/>
                </a:solidFill>
                <a:latin typeface="Arial Black"/>
                <a:ea typeface="Noto Serif CJK SC"/>
              </a:rPr>
              <a:t>Email: acharyasuyog09@gmail.com</a:t>
            </a:r>
            <a:endParaRPr b="0" lang="en-GB" sz="1600" spc="-1" strike="noStrike">
              <a:solidFill>
                <a:srgbClr val="050505"/>
              </a:solidFill>
              <a:latin typeface="Times New Roman"/>
            </a:endParaRPr>
          </a:p>
        </p:txBody>
      </p:sp>
      <p:sp>
        <p:nvSpPr>
          <p:cNvPr id="4" name="PlaceHolder 3"/>
          <p:cNvSpPr>
            <a:spLocks noGrp="1"/>
          </p:cNvSpPr>
          <p:nvPr>
            <p:ph type="sldNum" idx="3"/>
          </p:nvPr>
        </p:nvSpPr>
        <p:spPr/>
        <p:txBody>
          <a:bodyPr/>
          <a:p>
            <a:fld id="{ED345404-228F-4819-8BEF-65F51F8F73F8}"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r>
              <a:rPr b="1" lang="en-GB" sz="3200" spc="-1" strike="noStrike">
                <a:solidFill>
                  <a:srgbClr val="050505"/>
                </a:solidFill>
                <a:latin typeface="Liberation Serif;Times New Roman"/>
                <a:ea typeface="Noto Serif CJK SC"/>
              </a:rPr>
              <a:t>Testing on New Images</a:t>
            </a:r>
            <a:endParaRPr b="0" lang="en-GB" sz="3200" spc="-1" strike="noStrike">
              <a:solidFill>
                <a:srgbClr val="050505"/>
              </a:solidFill>
              <a:latin typeface="Times New Roman"/>
            </a:endParaRPr>
          </a:p>
        </p:txBody>
      </p:sp>
      <p:sp>
        <p:nvSpPr>
          <p:cNvPr id="141" name="PlaceHolder 2"/>
          <p:cNvSpPr>
            <a:spLocks noGrp="1"/>
          </p:cNvSpPr>
          <p:nvPr>
            <p:ph/>
          </p:nvPr>
        </p:nvSpPr>
        <p:spPr>
          <a:xfrm>
            <a:off x="1620000" y="1368000"/>
            <a:ext cx="8100000" cy="3288240"/>
          </a:xfrm>
          <a:prstGeom prst="rect">
            <a:avLst/>
          </a:prstGeom>
          <a:noFill/>
          <a:ln w="0">
            <a:noFill/>
          </a:ln>
        </p:spPr>
        <p:txBody>
          <a:bodyPr lIns="0" rIns="0" tIns="0" bIns="0" anchor="t">
            <a:normAutofit fontScale="64000"/>
          </a:bodyPr>
          <a:p>
            <a:r>
              <a:rPr b="0" lang="en-GB" sz="2400" spc="-1" strike="noStrike">
                <a:solidFill>
                  <a:srgbClr val="050505"/>
                </a:solidFill>
                <a:latin typeface="Arial"/>
              </a:rPr>
              <a:t>Finally, we test the model on new images to see how well it performs in real-world scenarios.</a:t>
            </a:r>
            <a:endParaRPr b="0" lang="en-GB" sz="2400" spc="-1" strike="noStrike">
              <a:solidFill>
                <a:srgbClr val="050505"/>
              </a:solidFill>
              <a:latin typeface="Arial"/>
            </a:endParaRPr>
          </a:p>
          <a:p>
            <a:r>
              <a:rPr b="0" lang="en-GB" sz="2400" spc="-1" strike="noStrike">
                <a:solidFill>
                  <a:srgbClr val="050505"/>
                </a:solidFill>
                <a:latin typeface="Arial"/>
              </a:rPr>
              <a:t>from tensorflow.keras.preprocessing import image  </a:t>
            </a:r>
            <a:endParaRPr b="0" lang="en-GB" sz="2400" spc="-1" strike="noStrike">
              <a:solidFill>
                <a:srgbClr val="050505"/>
              </a:solidFill>
              <a:latin typeface="Arial"/>
            </a:endParaRPr>
          </a:p>
          <a:p>
            <a:r>
              <a:rPr b="0" lang="en-GB" sz="2400" spc="-1" strike="noStrike">
                <a:solidFill>
                  <a:srgbClr val="050505"/>
                </a:solidFill>
                <a:latin typeface="Arial"/>
              </a:rPr>
              <a:t>import numpy as np  </a:t>
            </a:r>
            <a:endParaRPr b="0" lang="en-GB" sz="2400" spc="-1" strike="noStrike">
              <a:solidFill>
                <a:srgbClr val="050505"/>
              </a:solidFill>
              <a:latin typeface="Arial"/>
            </a:endParaRPr>
          </a:p>
          <a:p>
            <a:endParaRPr b="0" lang="en-GB" sz="2400" spc="-1" strike="noStrike">
              <a:solidFill>
                <a:srgbClr val="050505"/>
              </a:solidFill>
              <a:latin typeface="Arial"/>
            </a:endParaRPr>
          </a:p>
          <a:p>
            <a:r>
              <a:rPr b="0" lang="en-GB" sz="2400" spc="-1" strike="noStrike">
                <a:solidFill>
                  <a:srgbClr val="050505"/>
                </a:solidFill>
                <a:latin typeface="Arial"/>
              </a:rPr>
              <a:t>img_path = 'path/to/new/image.jpg'  </a:t>
            </a:r>
            <a:endParaRPr b="0" lang="en-GB" sz="2400" spc="-1" strike="noStrike">
              <a:solidFill>
                <a:srgbClr val="050505"/>
              </a:solidFill>
              <a:latin typeface="Arial"/>
            </a:endParaRPr>
          </a:p>
          <a:p>
            <a:r>
              <a:rPr b="0" lang="en-GB" sz="2400" spc="-1" strike="noStrike">
                <a:solidFill>
                  <a:srgbClr val="050505"/>
                </a:solidFill>
                <a:latin typeface="Arial"/>
              </a:rPr>
              <a:t>img = image.load_img(img_path, target_size=(150, 150))  </a:t>
            </a:r>
            <a:endParaRPr b="0" lang="en-GB" sz="2400" spc="-1" strike="noStrike">
              <a:solidFill>
                <a:srgbClr val="050505"/>
              </a:solidFill>
              <a:latin typeface="Arial"/>
            </a:endParaRPr>
          </a:p>
          <a:p>
            <a:r>
              <a:rPr b="0" lang="en-GB" sz="2400" spc="-1" strike="noStrike">
                <a:solidFill>
                  <a:srgbClr val="050505"/>
                </a:solidFill>
                <a:latin typeface="Arial"/>
              </a:rPr>
              <a:t>img_array = image.img_to_array(img) / 255.0  </a:t>
            </a:r>
            <a:endParaRPr b="0" lang="en-GB" sz="2400" spc="-1" strike="noStrike">
              <a:solidFill>
                <a:srgbClr val="050505"/>
              </a:solidFill>
              <a:latin typeface="Arial"/>
            </a:endParaRPr>
          </a:p>
          <a:p>
            <a:r>
              <a:rPr b="0" lang="en-GB" sz="2400" spc="-1" strike="noStrike">
                <a:solidFill>
                  <a:srgbClr val="050505"/>
                </a:solidFill>
                <a:latin typeface="Arial"/>
              </a:rPr>
              <a:t>img_array = np.expand_dims(img_array, axis=0)  </a:t>
            </a:r>
            <a:endParaRPr b="0" lang="en-GB" sz="2400" spc="-1" strike="noStrike">
              <a:solidFill>
                <a:srgbClr val="050505"/>
              </a:solidFill>
              <a:latin typeface="Arial"/>
            </a:endParaRPr>
          </a:p>
          <a:p>
            <a:endParaRPr b="0" lang="en-GB" sz="2400" spc="-1" strike="noStrike">
              <a:solidFill>
                <a:srgbClr val="050505"/>
              </a:solidFill>
              <a:latin typeface="Arial"/>
            </a:endParaRPr>
          </a:p>
          <a:p>
            <a:r>
              <a:rPr b="0" lang="en-GB" sz="2400" spc="-1" strike="noStrike">
                <a:solidFill>
                  <a:srgbClr val="050505"/>
                </a:solidFill>
                <a:latin typeface="Arial"/>
              </a:rPr>
              <a:t>predictions = model.predict(img_array)  </a:t>
            </a:r>
            <a:endParaRPr b="0" lang="en-GB" sz="2400" spc="-1" strike="noStrike">
              <a:solidFill>
                <a:srgbClr val="050505"/>
              </a:solidFill>
              <a:latin typeface="Arial"/>
            </a:endParaRPr>
          </a:p>
          <a:p>
            <a:r>
              <a:rPr b="0" lang="en-GB" sz="2400" spc="-1" strike="noStrike">
                <a:solidFill>
                  <a:srgbClr val="050505"/>
                </a:solidFill>
                <a:latin typeface="Arial"/>
              </a:rPr>
              <a:t>predicted_class = np.argmax(predictions)  </a:t>
            </a:r>
            <a:endParaRPr b="0" lang="en-GB" sz="2400" spc="-1" strike="noStrike">
              <a:solidFill>
                <a:srgbClr val="050505"/>
              </a:solidFill>
              <a:latin typeface="Arial"/>
            </a:endParaRPr>
          </a:p>
        </p:txBody>
      </p:sp>
      <p:sp>
        <p:nvSpPr>
          <p:cNvPr id="4" name="PlaceHolder 3"/>
          <p:cNvSpPr>
            <a:spLocks noGrp="1"/>
          </p:cNvSpPr>
          <p:nvPr>
            <p:ph type="sldNum" idx="3"/>
          </p:nvPr>
        </p:nvSpPr>
        <p:spPr/>
        <p:txBody>
          <a:bodyPr/>
          <a:p>
            <a:fld id="{08591456-C73A-4BBA-920D-8BC0433F3C3D}"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r>
              <a:rPr b="1" lang="en-GB" sz="3200" spc="-1" strike="noStrike">
                <a:solidFill>
                  <a:srgbClr val="050505"/>
                </a:solidFill>
                <a:latin typeface="Liberation Serif;Times New Roman"/>
                <a:ea typeface="Noto Serif CJK SC"/>
              </a:rPr>
              <a:t>Conclusion</a:t>
            </a:r>
            <a:endParaRPr b="0" lang="en-GB" sz="3200" spc="-1" strike="noStrike">
              <a:solidFill>
                <a:srgbClr val="050505"/>
              </a:solidFill>
              <a:latin typeface="Times New Roman"/>
            </a:endParaRPr>
          </a:p>
        </p:txBody>
      </p:sp>
      <p:sp>
        <p:nvSpPr>
          <p:cNvPr id="143"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r>
              <a:rPr b="0" lang="en-GB" sz="2400" spc="-1" strike="noStrike">
                <a:solidFill>
                  <a:srgbClr val="050505"/>
                </a:solidFill>
                <a:latin typeface="Arial"/>
              </a:rPr>
              <a:t>In this presentation, we cover the process of building an image classification model using Convolutional Neural Networks. By following these steps, we can create a robust model capable of classifying images into various categories.</a:t>
            </a:r>
            <a:endParaRPr b="0" lang="en-GB" sz="2400" spc="-1" strike="noStrike">
              <a:solidFill>
                <a:srgbClr val="050505"/>
              </a:solidFill>
              <a:latin typeface="Arial"/>
            </a:endParaRPr>
          </a:p>
        </p:txBody>
      </p:sp>
      <p:sp>
        <p:nvSpPr>
          <p:cNvPr id="4" name="PlaceHolder 3"/>
          <p:cNvSpPr>
            <a:spLocks noGrp="1"/>
          </p:cNvSpPr>
          <p:nvPr>
            <p:ph type="sldNum" idx="3"/>
          </p:nvPr>
        </p:nvSpPr>
        <p:spPr/>
        <p:txBody>
          <a:bodyPr/>
          <a:p>
            <a:fld id="{701ADE58-2D54-459F-9234-D7348DBCFB62}" type="slidenum">
              <a:t>11</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r>
              <a:rPr b="1" lang="en-GB" sz="3200" spc="-1" strike="noStrike">
                <a:solidFill>
                  <a:srgbClr val="050505"/>
                </a:solidFill>
                <a:latin typeface="Liberation Serif;Times New Roman"/>
                <a:ea typeface="Noto Serif CJK SC"/>
              </a:rPr>
              <a:t>Introduction</a:t>
            </a:r>
            <a:endParaRPr b="0" lang="en-GB" sz="3200" spc="-1" strike="noStrike">
              <a:solidFill>
                <a:srgbClr val="050505"/>
              </a:solidFill>
              <a:latin typeface="Times New Roman"/>
            </a:endParaRPr>
          </a:p>
        </p:txBody>
      </p:sp>
      <p:sp>
        <p:nvSpPr>
          <p:cNvPr id="125"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r>
              <a:rPr b="0" lang="en-GB" sz="2400" spc="-1" strike="noStrike">
                <a:solidFill>
                  <a:srgbClr val="050505"/>
                </a:solidFill>
                <a:latin typeface="Arial"/>
              </a:rPr>
              <a:t>Image classification is a fundamental task in computer vision that involves assigning a label to an image based on its content. Convolutional Neural Networks (CNNs) prove to be highly effective for this task due to their ability to automatically learn spatial hierarchies of features from images.</a:t>
            </a:r>
            <a:endParaRPr b="0" lang="en-GB" sz="2400" spc="-1" strike="noStrike">
              <a:solidFill>
                <a:srgbClr val="050505"/>
              </a:solidFill>
              <a:latin typeface="Arial"/>
            </a:endParaRPr>
          </a:p>
          <a:p>
            <a:endParaRPr b="0" lang="en-GB" sz="2400" spc="-1" strike="noStrike">
              <a:solidFill>
                <a:srgbClr val="050505"/>
              </a:solidFill>
              <a:latin typeface="Arial"/>
            </a:endParaRPr>
          </a:p>
        </p:txBody>
      </p:sp>
      <p:sp>
        <p:nvSpPr>
          <p:cNvPr id="4" name="PlaceHolder 3"/>
          <p:cNvSpPr>
            <a:spLocks noGrp="1"/>
          </p:cNvSpPr>
          <p:nvPr>
            <p:ph type="sldNum" idx="3"/>
          </p:nvPr>
        </p:nvSpPr>
        <p:spPr/>
        <p:txBody>
          <a:bodyPr/>
          <a:p>
            <a:fld id="{94E091B0-4C06-4308-A592-644BDDCFF1F5}"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r>
              <a:rPr b="1" lang="en-GB" sz="3200" spc="-1" strike="noStrike">
                <a:solidFill>
                  <a:srgbClr val="050505"/>
                </a:solidFill>
                <a:latin typeface="Liberation Serif;Times New Roman"/>
                <a:ea typeface="Noto Serif CJK SC"/>
              </a:rPr>
              <a:t>Dataset Overview</a:t>
            </a:r>
            <a:endParaRPr b="0" lang="en-GB" sz="3200" spc="-1" strike="noStrike">
              <a:solidFill>
                <a:srgbClr val="050505"/>
              </a:solidFill>
              <a:latin typeface="Times New Roman"/>
            </a:endParaRPr>
          </a:p>
        </p:txBody>
      </p:sp>
      <p:sp>
        <p:nvSpPr>
          <p:cNvPr id="127"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r>
              <a:rPr b="0" lang="en-GB" sz="2400" spc="-1" strike="noStrike">
                <a:solidFill>
                  <a:srgbClr val="050505"/>
                </a:solidFill>
                <a:latin typeface="Arial"/>
              </a:rPr>
              <a:t>For this documentation, we use a dataset of images that can be classified into different categories. The dataset is organized into training and testing sets, with each category having its own folder.</a:t>
            </a:r>
            <a:endParaRPr b="0" lang="en-GB" sz="2400" spc="-1" strike="noStrike">
              <a:solidFill>
                <a:srgbClr val="050505"/>
              </a:solidFill>
              <a:latin typeface="Arial"/>
            </a:endParaRPr>
          </a:p>
        </p:txBody>
      </p:sp>
      <p:sp>
        <p:nvSpPr>
          <p:cNvPr id="4" name="PlaceHolder 3"/>
          <p:cNvSpPr>
            <a:spLocks noGrp="1"/>
          </p:cNvSpPr>
          <p:nvPr>
            <p:ph type="sldNum" idx="3"/>
          </p:nvPr>
        </p:nvSpPr>
        <p:spPr/>
        <p:txBody>
          <a:bodyPr/>
          <a:p>
            <a:fld id="{3BB651FF-937D-435B-B9BF-978FD9B34A61}"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r>
              <a:rPr b="1" lang="en-GB" sz="3200" spc="-1" strike="noStrike">
                <a:solidFill>
                  <a:srgbClr val="050505"/>
                </a:solidFill>
                <a:latin typeface="Liberation Serif;Times New Roman"/>
                <a:ea typeface="Noto Serif CJK SC"/>
              </a:rPr>
              <a:t>Problem Definition</a:t>
            </a:r>
            <a:endParaRPr b="0" lang="en-GB" sz="3200" spc="-1" strike="noStrike">
              <a:solidFill>
                <a:srgbClr val="050505"/>
              </a:solidFill>
              <a:latin typeface="Times New Roman"/>
            </a:endParaRPr>
          </a:p>
        </p:txBody>
      </p:sp>
      <p:sp>
        <p:nvSpPr>
          <p:cNvPr id="129"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endParaRPr b="0" lang="en-GB" sz="2400" spc="-1" strike="noStrike">
              <a:solidFill>
                <a:srgbClr val="050505"/>
              </a:solidFill>
              <a:latin typeface="Arial"/>
            </a:endParaRPr>
          </a:p>
          <a:p>
            <a:r>
              <a:rPr b="0" lang="en-GB" sz="2400" spc="-1" strike="noStrike">
                <a:solidFill>
                  <a:srgbClr val="050505"/>
                </a:solidFill>
                <a:latin typeface="Arial"/>
              </a:rPr>
              <a:t>The goal is to build a CNN model that accurately classifies images into predefined categories. The model trains on a training dataset and evaluates on a separate testing dataset.</a:t>
            </a:r>
            <a:endParaRPr b="0" lang="en-GB" sz="2400" spc="-1" strike="noStrike">
              <a:solidFill>
                <a:srgbClr val="050505"/>
              </a:solidFill>
              <a:latin typeface="Arial"/>
            </a:endParaRPr>
          </a:p>
        </p:txBody>
      </p:sp>
      <p:sp>
        <p:nvSpPr>
          <p:cNvPr id="4" name="PlaceHolder 3"/>
          <p:cNvSpPr>
            <a:spLocks noGrp="1"/>
          </p:cNvSpPr>
          <p:nvPr>
            <p:ph type="sldNum" idx="3"/>
          </p:nvPr>
        </p:nvSpPr>
        <p:spPr/>
        <p:txBody>
          <a:bodyPr/>
          <a:p>
            <a:fld id="{AA063526-9BDD-40A7-95AA-675291AA8FDF}"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r>
              <a:rPr b="1" lang="en-GB" sz="3200" spc="-1" strike="noStrike">
                <a:solidFill>
                  <a:srgbClr val="050505"/>
                </a:solidFill>
                <a:latin typeface="Liberation Serif;Times New Roman"/>
                <a:ea typeface="Noto Serif CJK SC"/>
              </a:rPr>
              <a:t>Data Loading and Visualization</a:t>
            </a:r>
            <a:endParaRPr b="0" lang="en-GB" sz="3200" spc="-1" strike="noStrike">
              <a:solidFill>
                <a:srgbClr val="050505"/>
              </a:solidFill>
              <a:latin typeface="Times New Roman"/>
            </a:endParaRPr>
          </a:p>
        </p:txBody>
      </p:sp>
      <p:sp>
        <p:nvSpPr>
          <p:cNvPr id="131" name="PlaceHolder 2"/>
          <p:cNvSpPr>
            <a:spLocks noGrp="1"/>
          </p:cNvSpPr>
          <p:nvPr>
            <p:ph/>
          </p:nvPr>
        </p:nvSpPr>
        <p:spPr>
          <a:xfrm>
            <a:off x="1620000" y="1368000"/>
            <a:ext cx="8280000" cy="4212000"/>
          </a:xfrm>
          <a:prstGeom prst="rect">
            <a:avLst/>
          </a:prstGeom>
          <a:noFill/>
          <a:ln w="0">
            <a:noFill/>
          </a:ln>
        </p:spPr>
        <p:txBody>
          <a:bodyPr lIns="0" rIns="0" tIns="0" bIns="0" anchor="t">
            <a:normAutofit fontScale="55000"/>
          </a:bodyPr>
          <a:p>
            <a:r>
              <a:rPr b="0" lang="en-GB" sz="2400" spc="-1" strike="noStrike">
                <a:solidFill>
                  <a:srgbClr val="050505"/>
                </a:solidFill>
                <a:latin typeface="Arial"/>
              </a:rPr>
              <a:t>We use libraries such as TensorFlow and Matplotlib to load and visualize the dataset. This helps in understanding the data distribution and the types of images present.</a:t>
            </a:r>
            <a:endParaRPr b="0" lang="en-GB" sz="2400" spc="-1" strike="noStrike">
              <a:solidFill>
                <a:srgbClr val="050505"/>
              </a:solidFill>
              <a:latin typeface="Arial"/>
            </a:endParaRPr>
          </a:p>
          <a:p>
            <a:r>
              <a:rPr b="0" lang="en-GB" sz="1000" spc="-1" strike="noStrike">
                <a:solidFill>
                  <a:srgbClr val="050505"/>
                </a:solidFill>
                <a:latin typeface="Arial"/>
              </a:rPr>
              <a:t>import tensorflow as tf  </a:t>
            </a:r>
            <a:endParaRPr b="0" lang="en-GB" sz="1000" spc="-1" strike="noStrike">
              <a:solidFill>
                <a:srgbClr val="050505"/>
              </a:solidFill>
              <a:latin typeface="Arial"/>
            </a:endParaRPr>
          </a:p>
          <a:p>
            <a:r>
              <a:rPr b="0" lang="en-GB" sz="1000" spc="-1" strike="noStrike">
                <a:solidFill>
                  <a:srgbClr val="050505"/>
                </a:solidFill>
                <a:latin typeface="Arial"/>
              </a:rPr>
              <a:t>import matplotlib.pyplot as plt  </a:t>
            </a:r>
            <a:endParaRPr b="0" lang="en-GB" sz="1000" spc="-1" strike="noStrike">
              <a:solidFill>
                <a:srgbClr val="050505"/>
              </a:solidFill>
              <a:latin typeface="Arial"/>
            </a:endParaRPr>
          </a:p>
          <a:p>
            <a:r>
              <a:rPr b="0" lang="en-GB" sz="1000" spc="-1" strike="noStrike">
                <a:solidFill>
                  <a:srgbClr val="050505"/>
                </a:solidFill>
                <a:latin typeface="Arial"/>
              </a:rPr>
              <a:t>from tensorflow.keras.preprocessing.image import ImageDataGenerator  </a:t>
            </a:r>
            <a:endParaRPr b="0" lang="en-GB" sz="1000" spc="-1" strike="noStrike">
              <a:solidFill>
                <a:srgbClr val="050505"/>
              </a:solidFill>
              <a:latin typeface="Arial"/>
            </a:endParaRPr>
          </a:p>
          <a:p>
            <a:endParaRPr b="0" lang="en-GB" sz="1000" spc="-1" strike="noStrike">
              <a:solidFill>
                <a:srgbClr val="050505"/>
              </a:solidFill>
              <a:latin typeface="Arial"/>
            </a:endParaRPr>
          </a:p>
          <a:p>
            <a:r>
              <a:rPr b="0" lang="en-GB" sz="1000" spc="-1" strike="noStrike">
                <a:solidFill>
                  <a:srgbClr val="050505"/>
                </a:solidFill>
                <a:latin typeface="Arial"/>
              </a:rPr>
              <a:t># Define paths  </a:t>
            </a:r>
            <a:endParaRPr b="0" lang="en-GB" sz="1000" spc="-1" strike="noStrike">
              <a:solidFill>
                <a:srgbClr val="050505"/>
              </a:solidFill>
              <a:latin typeface="Arial"/>
            </a:endParaRPr>
          </a:p>
          <a:p>
            <a:r>
              <a:rPr b="0" lang="en-GB" sz="1000" spc="-1" strike="noStrike">
                <a:solidFill>
                  <a:srgbClr val="050505"/>
                </a:solidFill>
                <a:latin typeface="Arial"/>
              </a:rPr>
              <a:t>train_dir = 'path/to/train'  </a:t>
            </a:r>
            <a:endParaRPr b="0" lang="en-GB" sz="1000" spc="-1" strike="noStrike">
              <a:solidFill>
                <a:srgbClr val="050505"/>
              </a:solidFill>
              <a:latin typeface="Arial"/>
            </a:endParaRPr>
          </a:p>
          <a:p>
            <a:r>
              <a:rPr b="0" lang="en-GB" sz="1000" spc="-1" strike="noStrike">
                <a:solidFill>
                  <a:srgbClr val="050505"/>
                </a:solidFill>
                <a:latin typeface="Arial"/>
              </a:rPr>
              <a:t>test_dir = 'path/to/test'  </a:t>
            </a:r>
            <a:endParaRPr b="0" lang="en-GB" sz="1000" spc="-1" strike="noStrike">
              <a:solidFill>
                <a:srgbClr val="050505"/>
              </a:solidFill>
              <a:latin typeface="Arial"/>
            </a:endParaRPr>
          </a:p>
          <a:p>
            <a:endParaRPr b="0" lang="en-GB" sz="1000" spc="-1" strike="noStrike">
              <a:solidFill>
                <a:srgbClr val="050505"/>
              </a:solidFill>
              <a:latin typeface="Arial"/>
            </a:endParaRPr>
          </a:p>
          <a:p>
            <a:r>
              <a:rPr b="0" lang="en-GB" sz="1000" spc="-1" strike="noStrike">
                <a:solidFill>
                  <a:srgbClr val="050505"/>
                </a:solidFill>
                <a:latin typeface="Arial"/>
              </a:rPr>
              <a:t># Data generators  </a:t>
            </a:r>
            <a:endParaRPr b="0" lang="en-GB" sz="1000" spc="-1" strike="noStrike">
              <a:solidFill>
                <a:srgbClr val="050505"/>
              </a:solidFill>
              <a:latin typeface="Arial"/>
            </a:endParaRPr>
          </a:p>
          <a:p>
            <a:r>
              <a:rPr b="0" lang="en-GB" sz="1000" spc="-1" strike="noStrike">
                <a:solidFill>
                  <a:srgbClr val="050505"/>
                </a:solidFill>
                <a:latin typeface="Arial"/>
              </a:rPr>
              <a:t>train_datagen = ImageDataGenerator(rescale=1./255)  </a:t>
            </a:r>
            <a:endParaRPr b="0" lang="en-GB" sz="1000" spc="-1" strike="noStrike">
              <a:solidFill>
                <a:srgbClr val="050505"/>
              </a:solidFill>
              <a:latin typeface="Arial"/>
            </a:endParaRPr>
          </a:p>
          <a:p>
            <a:r>
              <a:rPr b="0" lang="en-GB" sz="1000" spc="-1" strike="noStrike">
                <a:solidFill>
                  <a:srgbClr val="050505"/>
                </a:solidFill>
                <a:latin typeface="Arial"/>
              </a:rPr>
              <a:t>test_datagen = ImageDataGenerator(rescale=1./255)  </a:t>
            </a:r>
            <a:endParaRPr b="0" lang="en-GB" sz="1000" spc="-1" strike="noStrike">
              <a:solidFill>
                <a:srgbClr val="050505"/>
              </a:solidFill>
              <a:latin typeface="Arial"/>
            </a:endParaRPr>
          </a:p>
          <a:p>
            <a:endParaRPr b="0" lang="en-GB" sz="1000" spc="-1" strike="noStrike">
              <a:solidFill>
                <a:srgbClr val="050505"/>
              </a:solidFill>
              <a:latin typeface="Arial"/>
            </a:endParaRPr>
          </a:p>
          <a:p>
            <a:r>
              <a:rPr b="0" lang="en-GB" sz="1000" spc="-1" strike="noStrike">
                <a:solidFill>
                  <a:srgbClr val="050505"/>
                </a:solidFill>
                <a:latin typeface="Arial"/>
              </a:rPr>
              <a:t>train_generator = train_datagen.flow_from_directory(  </a:t>
            </a:r>
            <a:endParaRPr b="0" lang="en-GB" sz="1000" spc="-1" strike="noStrike">
              <a:solidFill>
                <a:srgbClr val="050505"/>
              </a:solidFill>
              <a:latin typeface="Arial"/>
            </a:endParaRPr>
          </a:p>
          <a:p>
            <a:r>
              <a:rPr b="0" lang="en-GB" sz="1000" spc="-1" strike="noStrike">
                <a:solidFill>
                  <a:srgbClr val="050505"/>
                </a:solidFill>
                <a:latin typeface="Arial"/>
              </a:rPr>
              <a:t>    </a:t>
            </a:r>
            <a:r>
              <a:rPr b="0" lang="en-GB" sz="1000" spc="-1" strike="noStrike">
                <a:solidFill>
                  <a:srgbClr val="050505"/>
                </a:solidFill>
                <a:latin typeface="Arial"/>
              </a:rPr>
              <a:t>train_dir,  </a:t>
            </a:r>
            <a:endParaRPr b="0" lang="en-GB" sz="1000" spc="-1" strike="noStrike">
              <a:solidFill>
                <a:srgbClr val="050505"/>
              </a:solidFill>
              <a:latin typeface="Arial"/>
            </a:endParaRPr>
          </a:p>
          <a:p>
            <a:r>
              <a:rPr b="0" lang="en-GB" sz="1000" spc="-1" strike="noStrike">
                <a:solidFill>
                  <a:srgbClr val="050505"/>
                </a:solidFill>
                <a:latin typeface="Arial"/>
              </a:rPr>
              <a:t>    </a:t>
            </a:r>
            <a:r>
              <a:rPr b="0" lang="en-GB" sz="1000" spc="-1" strike="noStrike">
                <a:solidFill>
                  <a:srgbClr val="050505"/>
                </a:solidFill>
                <a:latin typeface="Arial"/>
              </a:rPr>
              <a:t>target_size=(150, 150),  </a:t>
            </a:r>
            <a:endParaRPr b="0" lang="en-GB" sz="1000" spc="-1" strike="noStrike">
              <a:solidFill>
                <a:srgbClr val="050505"/>
              </a:solidFill>
              <a:latin typeface="Arial"/>
            </a:endParaRPr>
          </a:p>
          <a:p>
            <a:r>
              <a:rPr b="0" lang="en-GB" sz="1000" spc="-1" strike="noStrike">
                <a:solidFill>
                  <a:srgbClr val="050505"/>
                </a:solidFill>
                <a:latin typeface="Arial"/>
              </a:rPr>
              <a:t>    </a:t>
            </a:r>
            <a:r>
              <a:rPr b="0" lang="en-GB" sz="1000" spc="-1" strike="noStrike">
                <a:solidFill>
                  <a:srgbClr val="050505"/>
                </a:solidFill>
                <a:latin typeface="Arial"/>
              </a:rPr>
              <a:t>batch_size=32,  </a:t>
            </a:r>
            <a:endParaRPr b="0" lang="en-GB" sz="1000" spc="-1" strike="noStrike">
              <a:solidFill>
                <a:srgbClr val="050505"/>
              </a:solidFill>
              <a:latin typeface="Arial"/>
            </a:endParaRPr>
          </a:p>
          <a:p>
            <a:r>
              <a:rPr b="0" lang="en-GB" sz="1000" spc="-1" strike="noStrike">
                <a:solidFill>
                  <a:srgbClr val="050505"/>
                </a:solidFill>
                <a:latin typeface="Arial"/>
              </a:rPr>
              <a:t>    </a:t>
            </a:r>
            <a:r>
              <a:rPr b="0" lang="en-GB" sz="1000" spc="-1" strike="noStrike">
                <a:solidFill>
                  <a:srgbClr val="050505"/>
                </a:solidFill>
                <a:latin typeface="Arial"/>
              </a:rPr>
              <a:t>class_mode='categorical'  </a:t>
            </a:r>
            <a:endParaRPr b="0" lang="en-GB" sz="1000" spc="-1" strike="noStrike">
              <a:solidFill>
                <a:srgbClr val="050505"/>
              </a:solidFill>
              <a:latin typeface="Arial"/>
            </a:endParaRPr>
          </a:p>
          <a:p>
            <a:r>
              <a:rPr b="0" lang="en-GB" sz="1000" spc="-1" strike="noStrike">
                <a:solidFill>
                  <a:srgbClr val="050505"/>
                </a:solidFill>
                <a:latin typeface="Arial"/>
              </a:rPr>
              <a:t>)  </a:t>
            </a:r>
            <a:endParaRPr b="0" lang="en-GB" sz="1000" spc="-1" strike="noStrike">
              <a:solidFill>
                <a:srgbClr val="050505"/>
              </a:solidFill>
              <a:latin typeface="Arial"/>
            </a:endParaRPr>
          </a:p>
          <a:p>
            <a:endParaRPr b="0" lang="en-GB" sz="1000" spc="-1" strike="noStrike">
              <a:solidFill>
                <a:srgbClr val="050505"/>
              </a:solidFill>
              <a:latin typeface="Arial"/>
            </a:endParaRPr>
          </a:p>
          <a:p>
            <a:r>
              <a:rPr b="0" lang="en-GB" sz="1000" spc="-1" strike="noStrike">
                <a:solidFill>
                  <a:srgbClr val="050505"/>
                </a:solidFill>
                <a:latin typeface="Arial"/>
              </a:rPr>
              <a:t>test_generator = test_datagen.flow_from_directory(  </a:t>
            </a:r>
            <a:endParaRPr b="0" lang="en-GB" sz="1000" spc="-1" strike="noStrike">
              <a:solidFill>
                <a:srgbClr val="050505"/>
              </a:solidFill>
              <a:latin typeface="Arial"/>
            </a:endParaRPr>
          </a:p>
          <a:p>
            <a:r>
              <a:rPr b="0" lang="en-GB" sz="1000" spc="-1" strike="noStrike">
                <a:solidFill>
                  <a:srgbClr val="050505"/>
                </a:solidFill>
                <a:latin typeface="Arial"/>
              </a:rPr>
              <a:t>    </a:t>
            </a:r>
            <a:r>
              <a:rPr b="0" lang="en-GB" sz="1000" spc="-1" strike="noStrike">
                <a:solidFill>
                  <a:srgbClr val="050505"/>
                </a:solidFill>
                <a:latin typeface="Arial"/>
              </a:rPr>
              <a:t>test_dir,  </a:t>
            </a:r>
            <a:endParaRPr b="0" lang="en-GB" sz="1000" spc="-1" strike="noStrike">
              <a:solidFill>
                <a:srgbClr val="050505"/>
              </a:solidFill>
              <a:latin typeface="Arial"/>
            </a:endParaRPr>
          </a:p>
          <a:p>
            <a:r>
              <a:rPr b="0" lang="en-GB" sz="1000" spc="-1" strike="noStrike">
                <a:solidFill>
                  <a:srgbClr val="050505"/>
                </a:solidFill>
                <a:latin typeface="Arial"/>
              </a:rPr>
              <a:t>    </a:t>
            </a:r>
            <a:r>
              <a:rPr b="0" lang="en-GB" sz="1000" spc="-1" strike="noStrike">
                <a:solidFill>
                  <a:srgbClr val="050505"/>
                </a:solidFill>
                <a:latin typeface="Arial"/>
              </a:rPr>
              <a:t>target_size=(150, 150),  </a:t>
            </a:r>
            <a:endParaRPr b="0" lang="en-GB" sz="1000" spc="-1" strike="noStrike">
              <a:solidFill>
                <a:srgbClr val="050505"/>
              </a:solidFill>
              <a:latin typeface="Arial"/>
            </a:endParaRPr>
          </a:p>
          <a:p>
            <a:r>
              <a:rPr b="0" lang="en-GB" sz="1000" spc="-1" strike="noStrike">
                <a:solidFill>
                  <a:srgbClr val="050505"/>
                </a:solidFill>
                <a:latin typeface="Arial"/>
              </a:rPr>
              <a:t>    </a:t>
            </a:r>
            <a:r>
              <a:rPr b="0" lang="en-GB" sz="1000" spc="-1" strike="noStrike">
                <a:solidFill>
                  <a:srgbClr val="050505"/>
                </a:solidFill>
                <a:latin typeface="Arial"/>
              </a:rPr>
              <a:t>batch_size=32,  </a:t>
            </a:r>
            <a:endParaRPr b="0" lang="en-GB" sz="1000" spc="-1" strike="noStrike">
              <a:solidFill>
                <a:srgbClr val="050505"/>
              </a:solidFill>
              <a:latin typeface="Arial"/>
            </a:endParaRPr>
          </a:p>
          <a:p>
            <a:r>
              <a:rPr b="0" lang="en-GB" sz="1000" spc="-1" strike="noStrike">
                <a:solidFill>
                  <a:srgbClr val="050505"/>
                </a:solidFill>
                <a:latin typeface="Arial"/>
              </a:rPr>
              <a:t>    </a:t>
            </a:r>
            <a:r>
              <a:rPr b="0" lang="en-GB" sz="1000" spc="-1" strike="noStrike">
                <a:solidFill>
                  <a:srgbClr val="050505"/>
                </a:solidFill>
                <a:latin typeface="Arial"/>
              </a:rPr>
              <a:t>class_mode='categorical'  </a:t>
            </a:r>
            <a:endParaRPr b="0" lang="en-GB" sz="1000" spc="-1" strike="noStrike">
              <a:solidFill>
                <a:srgbClr val="050505"/>
              </a:solidFill>
              <a:latin typeface="Arial"/>
            </a:endParaRPr>
          </a:p>
          <a:p>
            <a:r>
              <a:rPr b="0" lang="en-GB" sz="1000" spc="-1" strike="noStrike">
                <a:solidFill>
                  <a:srgbClr val="050505"/>
                </a:solidFill>
                <a:latin typeface="Arial"/>
              </a:rPr>
              <a:t>)  </a:t>
            </a:r>
            <a:endParaRPr b="0" lang="en-GB" sz="1000" spc="-1" strike="noStrike">
              <a:solidFill>
                <a:srgbClr val="050505"/>
              </a:solidFill>
              <a:latin typeface="Arial"/>
            </a:endParaRPr>
          </a:p>
        </p:txBody>
      </p:sp>
      <p:sp>
        <p:nvSpPr>
          <p:cNvPr id="4" name="PlaceHolder 3"/>
          <p:cNvSpPr>
            <a:spLocks noGrp="1"/>
          </p:cNvSpPr>
          <p:nvPr>
            <p:ph type="sldNum" idx="3"/>
          </p:nvPr>
        </p:nvSpPr>
        <p:spPr/>
        <p:txBody>
          <a:bodyPr/>
          <a:p>
            <a:fld id="{5112DC1F-6CE0-47D9-A36F-EBBBE379A355}"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r>
              <a:rPr b="1" lang="en-GB" sz="3200" spc="-1" strike="noStrike">
                <a:solidFill>
                  <a:srgbClr val="050505"/>
                </a:solidFill>
                <a:latin typeface="Liberation Serif;Times New Roman"/>
                <a:ea typeface="Noto Serif CJK SC"/>
              </a:rPr>
              <a:t>Data Preprocessing</a:t>
            </a:r>
            <a:endParaRPr b="0" lang="en-GB" sz="3200" spc="-1" strike="noStrike">
              <a:solidFill>
                <a:srgbClr val="050505"/>
              </a:solidFill>
              <a:latin typeface="Times New Roman"/>
            </a:endParaRPr>
          </a:p>
        </p:txBody>
      </p:sp>
      <p:sp>
        <p:nvSpPr>
          <p:cNvPr id="133"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r>
              <a:rPr b="0" lang="en-GB" sz="2400" spc="-1" strike="noStrike">
                <a:solidFill>
                  <a:srgbClr val="050505"/>
                </a:solidFill>
                <a:latin typeface="Arial"/>
              </a:rPr>
              <a:t>Data preprocessing is crucial for improving model performance. This includes resizing images, normalizing pixel values, and augmenting the dataset to prevent overfitting.</a:t>
            </a:r>
            <a:endParaRPr b="0" lang="en-GB" sz="2400" spc="-1" strike="noStrike">
              <a:solidFill>
                <a:srgbClr val="050505"/>
              </a:solidFill>
              <a:latin typeface="Arial"/>
            </a:endParaRPr>
          </a:p>
        </p:txBody>
      </p:sp>
      <p:sp>
        <p:nvSpPr>
          <p:cNvPr id="4" name="PlaceHolder 3"/>
          <p:cNvSpPr>
            <a:spLocks noGrp="1"/>
          </p:cNvSpPr>
          <p:nvPr>
            <p:ph type="sldNum" idx="3"/>
          </p:nvPr>
        </p:nvSpPr>
        <p:spPr/>
        <p:txBody>
          <a:bodyPr/>
          <a:p>
            <a:fld id="{3547033E-096E-4BD8-84AB-1B9E2C670A44}"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r>
              <a:rPr b="1" lang="en-GB" sz="3200" spc="-1" strike="noStrike">
                <a:solidFill>
                  <a:srgbClr val="050505"/>
                </a:solidFill>
                <a:latin typeface="Liberation Serif;Times New Roman"/>
                <a:ea typeface="Noto Serif CJK SC"/>
              </a:rPr>
              <a:t>Model Building</a:t>
            </a:r>
            <a:endParaRPr b="0" lang="en-GB" sz="3200" spc="-1" strike="noStrike">
              <a:solidFill>
                <a:srgbClr val="050505"/>
              </a:solidFill>
              <a:latin typeface="Times New Roman"/>
            </a:endParaRPr>
          </a:p>
        </p:txBody>
      </p:sp>
      <p:sp>
        <p:nvSpPr>
          <p:cNvPr id="135" name="PlaceHolder 2"/>
          <p:cNvSpPr>
            <a:spLocks noGrp="1"/>
          </p:cNvSpPr>
          <p:nvPr>
            <p:ph/>
          </p:nvPr>
        </p:nvSpPr>
        <p:spPr>
          <a:xfrm>
            <a:off x="1620000" y="1368000"/>
            <a:ext cx="8100000" cy="3288240"/>
          </a:xfrm>
          <a:prstGeom prst="rect">
            <a:avLst/>
          </a:prstGeom>
          <a:noFill/>
          <a:ln w="0">
            <a:noFill/>
          </a:ln>
        </p:spPr>
        <p:txBody>
          <a:bodyPr lIns="0" rIns="0" tIns="0" bIns="0" anchor="t">
            <a:normAutofit fontScale="51000"/>
          </a:bodyPr>
          <a:p>
            <a:r>
              <a:rPr b="0" lang="en-GB" sz="2400" spc="-1" strike="noStrike">
                <a:solidFill>
                  <a:srgbClr val="050505"/>
                </a:solidFill>
                <a:latin typeface="Arial"/>
              </a:rPr>
              <a:t>We build a CNN model using TensorFlow's Keras API. The model consists of convolutional layers, pooling layers, and fully connected layers.</a:t>
            </a:r>
            <a:endParaRPr b="0" lang="en-GB" sz="2400" spc="-1" strike="noStrike">
              <a:solidFill>
                <a:srgbClr val="050505"/>
              </a:solidFill>
              <a:latin typeface="Arial"/>
            </a:endParaRPr>
          </a:p>
          <a:p>
            <a:r>
              <a:rPr b="0" lang="en-GB" sz="2400" spc="-1" strike="noStrike">
                <a:solidFill>
                  <a:srgbClr val="050505"/>
                </a:solidFill>
                <a:latin typeface="Arial"/>
              </a:rPr>
              <a:t>from tensorflow.keras import layers, models  </a:t>
            </a:r>
            <a:endParaRPr b="0" lang="en-GB" sz="2400" spc="-1" strike="noStrike">
              <a:solidFill>
                <a:srgbClr val="050505"/>
              </a:solidFill>
              <a:latin typeface="Arial"/>
            </a:endParaRPr>
          </a:p>
          <a:p>
            <a:endParaRPr b="0" lang="en-GB" sz="2400" spc="-1" strike="noStrike">
              <a:solidFill>
                <a:srgbClr val="050505"/>
              </a:solidFill>
              <a:latin typeface="Arial"/>
            </a:endParaRPr>
          </a:p>
          <a:p>
            <a:r>
              <a:rPr b="0" lang="en-GB" sz="2400" spc="-1" strike="noStrike">
                <a:solidFill>
                  <a:srgbClr val="050505"/>
                </a:solidFill>
                <a:latin typeface="Arial"/>
              </a:rPr>
              <a:t>model = models.Sequential()  </a:t>
            </a:r>
            <a:endParaRPr b="0" lang="en-GB" sz="2400" spc="-1" strike="noStrike">
              <a:solidFill>
                <a:srgbClr val="050505"/>
              </a:solidFill>
              <a:latin typeface="Arial"/>
            </a:endParaRPr>
          </a:p>
          <a:p>
            <a:r>
              <a:rPr b="0" lang="en-GB" sz="2400" spc="-1" strike="noStrike">
                <a:solidFill>
                  <a:srgbClr val="050505"/>
                </a:solidFill>
                <a:latin typeface="Arial"/>
              </a:rPr>
              <a:t>model.add(layers.Conv2D(32, (3, 3), activation='relu', input_shape=(150, 150, 3)))  </a:t>
            </a:r>
            <a:endParaRPr b="0" lang="en-GB" sz="2400" spc="-1" strike="noStrike">
              <a:solidFill>
                <a:srgbClr val="050505"/>
              </a:solidFill>
              <a:latin typeface="Arial"/>
            </a:endParaRPr>
          </a:p>
          <a:p>
            <a:r>
              <a:rPr b="0" lang="en-GB" sz="2400" spc="-1" strike="noStrike">
                <a:solidFill>
                  <a:srgbClr val="050505"/>
                </a:solidFill>
                <a:latin typeface="Arial"/>
              </a:rPr>
              <a:t>model.add(layers.MaxPooling2D(pool_size=(2, 2)))  </a:t>
            </a:r>
            <a:endParaRPr b="0" lang="en-GB" sz="2400" spc="-1" strike="noStrike">
              <a:solidFill>
                <a:srgbClr val="050505"/>
              </a:solidFill>
              <a:latin typeface="Arial"/>
            </a:endParaRPr>
          </a:p>
          <a:p>
            <a:r>
              <a:rPr b="0" lang="en-GB" sz="2400" spc="-1" strike="noStrike">
                <a:solidFill>
                  <a:srgbClr val="050505"/>
                </a:solidFill>
                <a:latin typeface="Arial"/>
              </a:rPr>
              <a:t>model.add(layers.Conv2D(64, (3, 3), activation='relu'))  </a:t>
            </a:r>
            <a:endParaRPr b="0" lang="en-GB" sz="2400" spc="-1" strike="noStrike">
              <a:solidFill>
                <a:srgbClr val="050505"/>
              </a:solidFill>
              <a:latin typeface="Arial"/>
            </a:endParaRPr>
          </a:p>
          <a:p>
            <a:r>
              <a:rPr b="0" lang="en-GB" sz="2400" spc="-1" strike="noStrike">
                <a:solidFill>
                  <a:srgbClr val="050505"/>
                </a:solidFill>
                <a:latin typeface="Arial"/>
              </a:rPr>
              <a:t>model.add(layers.MaxPooling2D(pool_size=(2, 2)))  </a:t>
            </a:r>
            <a:endParaRPr b="0" lang="en-GB" sz="2400" spc="-1" strike="noStrike">
              <a:solidFill>
                <a:srgbClr val="050505"/>
              </a:solidFill>
              <a:latin typeface="Arial"/>
            </a:endParaRPr>
          </a:p>
          <a:p>
            <a:r>
              <a:rPr b="0" lang="en-GB" sz="2400" spc="-1" strike="noStrike">
                <a:solidFill>
                  <a:srgbClr val="050505"/>
                </a:solidFill>
                <a:latin typeface="Arial"/>
              </a:rPr>
              <a:t>model.add(layers.Conv2D(128, (3, 3), activation='relu'))  </a:t>
            </a:r>
            <a:endParaRPr b="0" lang="en-GB" sz="2400" spc="-1" strike="noStrike">
              <a:solidFill>
                <a:srgbClr val="050505"/>
              </a:solidFill>
              <a:latin typeface="Arial"/>
            </a:endParaRPr>
          </a:p>
          <a:p>
            <a:r>
              <a:rPr b="0" lang="en-GB" sz="2400" spc="-1" strike="noStrike">
                <a:solidFill>
                  <a:srgbClr val="050505"/>
                </a:solidFill>
                <a:latin typeface="Arial"/>
              </a:rPr>
              <a:t>model.add(layers.MaxPooling2D(pool_size=(2, 2)))  </a:t>
            </a:r>
            <a:endParaRPr b="0" lang="en-GB" sz="2400" spc="-1" strike="noStrike">
              <a:solidFill>
                <a:srgbClr val="050505"/>
              </a:solidFill>
              <a:latin typeface="Arial"/>
            </a:endParaRPr>
          </a:p>
          <a:p>
            <a:r>
              <a:rPr b="0" lang="en-GB" sz="2400" spc="-1" strike="noStrike">
                <a:solidFill>
                  <a:srgbClr val="050505"/>
                </a:solidFill>
                <a:latin typeface="Arial"/>
              </a:rPr>
              <a:t>model.add(layers.Flatten())  </a:t>
            </a:r>
            <a:endParaRPr b="0" lang="en-GB" sz="2400" spc="-1" strike="noStrike">
              <a:solidFill>
                <a:srgbClr val="050505"/>
              </a:solidFill>
              <a:latin typeface="Arial"/>
            </a:endParaRPr>
          </a:p>
          <a:p>
            <a:r>
              <a:rPr b="0" lang="en-GB" sz="2400" spc="-1" strike="noStrike">
                <a:solidFill>
                  <a:srgbClr val="050505"/>
                </a:solidFill>
                <a:latin typeface="Arial"/>
              </a:rPr>
              <a:t>model.add(layers.Dense(128, activation='relu'))  </a:t>
            </a:r>
            <a:endParaRPr b="0" lang="en-GB" sz="2400" spc="-1" strike="noStrike">
              <a:solidFill>
                <a:srgbClr val="050505"/>
              </a:solidFill>
              <a:latin typeface="Arial"/>
            </a:endParaRPr>
          </a:p>
          <a:p>
            <a:r>
              <a:rPr b="0" lang="en-GB" sz="2400" spc="-1" strike="noStrike">
                <a:solidFill>
                  <a:srgbClr val="050505"/>
                </a:solidFill>
                <a:latin typeface="Arial"/>
              </a:rPr>
              <a:t>model.add(layers.Dense(num_classes, activation='softmax'))  </a:t>
            </a:r>
            <a:endParaRPr b="0" lang="en-GB" sz="2400" spc="-1" strike="noStrike">
              <a:solidFill>
                <a:srgbClr val="050505"/>
              </a:solidFill>
              <a:latin typeface="Arial"/>
            </a:endParaRPr>
          </a:p>
        </p:txBody>
      </p:sp>
      <p:sp>
        <p:nvSpPr>
          <p:cNvPr id="4" name="PlaceHolder 3"/>
          <p:cNvSpPr>
            <a:spLocks noGrp="1"/>
          </p:cNvSpPr>
          <p:nvPr>
            <p:ph type="sldNum" idx="3"/>
          </p:nvPr>
        </p:nvSpPr>
        <p:spPr/>
        <p:txBody>
          <a:bodyPr/>
          <a:p>
            <a:fld id="{A1F5737A-4109-4DE8-9C59-A56D2CA2AB88}"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r>
              <a:rPr b="1" lang="en-GB" sz="3200" spc="-1" strike="noStrike">
                <a:solidFill>
                  <a:srgbClr val="050505"/>
                </a:solidFill>
                <a:latin typeface="Liberation Serif;Times New Roman"/>
                <a:ea typeface="Noto Serif CJK SC"/>
              </a:rPr>
              <a:t>Model Training</a:t>
            </a:r>
            <a:endParaRPr b="0" lang="en-GB" sz="3200" spc="-1" strike="noStrike">
              <a:solidFill>
                <a:srgbClr val="050505"/>
              </a:solidFill>
              <a:latin typeface="Times New Roman"/>
            </a:endParaRPr>
          </a:p>
        </p:txBody>
      </p:sp>
      <p:sp>
        <p:nvSpPr>
          <p:cNvPr id="137"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r>
              <a:rPr b="0" lang="en-GB" sz="2400" spc="-1" strike="noStrike">
                <a:solidFill>
                  <a:srgbClr val="050505"/>
                </a:solidFill>
                <a:latin typeface="Arial"/>
              </a:rPr>
              <a:t>We compile the model and train it using the training dataset. The model's performance is monitored using validation data.</a:t>
            </a:r>
            <a:endParaRPr b="0" lang="en-GB" sz="2400" spc="-1" strike="noStrike">
              <a:solidFill>
                <a:srgbClr val="050505"/>
              </a:solidFill>
              <a:latin typeface="Arial"/>
            </a:endParaRPr>
          </a:p>
          <a:p>
            <a:r>
              <a:rPr b="0" lang="en-GB" sz="2400" spc="-1" strike="noStrike">
                <a:solidFill>
                  <a:srgbClr val="050505"/>
                </a:solidFill>
                <a:latin typeface="Arial"/>
              </a:rPr>
              <a:t>model.compile(optimizer='adam', loss='categorical_crossentropy', metrics=['accuracy'])  </a:t>
            </a:r>
            <a:endParaRPr b="0" lang="en-GB" sz="2400" spc="-1" strike="noStrike">
              <a:solidFill>
                <a:srgbClr val="050505"/>
              </a:solidFill>
              <a:latin typeface="Arial"/>
            </a:endParaRPr>
          </a:p>
          <a:p>
            <a:r>
              <a:rPr b="0" lang="en-GB" sz="2400" spc="-1" strike="noStrike">
                <a:solidFill>
                  <a:srgbClr val="050505"/>
                </a:solidFill>
                <a:latin typeface="Arial"/>
              </a:rPr>
              <a:t>history = model.fit(train_generator, epochs=10, validation_data=test_generator)</a:t>
            </a:r>
            <a:endParaRPr b="0" lang="en-GB" sz="2400" spc="-1" strike="noStrike">
              <a:solidFill>
                <a:srgbClr val="050505"/>
              </a:solidFill>
              <a:latin typeface="Arial"/>
            </a:endParaRPr>
          </a:p>
        </p:txBody>
      </p:sp>
      <p:sp>
        <p:nvSpPr>
          <p:cNvPr id="4" name="PlaceHolder 3"/>
          <p:cNvSpPr>
            <a:spLocks noGrp="1"/>
          </p:cNvSpPr>
          <p:nvPr>
            <p:ph type="sldNum" idx="3"/>
          </p:nvPr>
        </p:nvSpPr>
        <p:spPr/>
        <p:txBody>
          <a:bodyPr/>
          <a:p>
            <a:fld id="{C40076B7-C62D-407A-A096-17A0EF8CC989}"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r>
              <a:rPr b="1" lang="en-GB" sz="3200" spc="-1" strike="noStrike">
                <a:solidFill>
                  <a:srgbClr val="050505"/>
                </a:solidFill>
                <a:latin typeface="Liberation Serif;Times New Roman"/>
                <a:ea typeface="Noto Serif CJK SC"/>
              </a:rPr>
              <a:t>Model Evaluation</a:t>
            </a:r>
            <a:endParaRPr b="0" lang="en-GB" sz="3200" spc="-1" strike="noStrike">
              <a:solidFill>
                <a:srgbClr val="050505"/>
              </a:solidFill>
              <a:latin typeface="Times New Roman"/>
            </a:endParaRPr>
          </a:p>
        </p:txBody>
      </p:sp>
      <p:sp>
        <p:nvSpPr>
          <p:cNvPr id="139"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r>
              <a:rPr b="0" lang="en-GB" sz="2400" spc="-1" strike="noStrike">
                <a:solidFill>
                  <a:srgbClr val="050505"/>
                </a:solidFill>
                <a:latin typeface="Arial"/>
              </a:rPr>
              <a:t>After training, we evaluate the model's performance on the test dataset to determine its accuracy and other metrics.</a:t>
            </a:r>
            <a:endParaRPr b="0" lang="en-GB" sz="2400" spc="-1" strike="noStrike">
              <a:solidFill>
                <a:srgbClr val="050505"/>
              </a:solidFill>
              <a:latin typeface="Arial"/>
            </a:endParaRPr>
          </a:p>
          <a:p>
            <a:r>
              <a:rPr b="0" lang="en-GB" sz="2400" spc="-1" strike="noStrike">
                <a:solidFill>
                  <a:srgbClr val="050505"/>
                </a:solidFill>
                <a:latin typeface="Arial"/>
              </a:rPr>
              <a:t>test_loss, test_acc = model.evaluate(test_generator)  </a:t>
            </a:r>
            <a:endParaRPr b="0" lang="en-GB" sz="2400" spc="-1" strike="noStrike">
              <a:solidFill>
                <a:srgbClr val="050505"/>
              </a:solidFill>
              <a:latin typeface="Arial"/>
            </a:endParaRPr>
          </a:p>
          <a:p>
            <a:r>
              <a:rPr b="0" lang="en-GB" sz="2400" spc="-1" strike="noStrike">
                <a:solidFill>
                  <a:srgbClr val="050505"/>
                </a:solidFill>
                <a:latin typeface="Arial"/>
              </a:rPr>
              <a:t>print(f'Test accuracy: {test_acc}')</a:t>
            </a:r>
            <a:endParaRPr b="0" lang="en-GB" sz="2400" spc="-1" strike="noStrike">
              <a:solidFill>
                <a:srgbClr val="050505"/>
              </a:solidFill>
              <a:latin typeface="Arial"/>
            </a:endParaRPr>
          </a:p>
        </p:txBody>
      </p:sp>
      <p:sp>
        <p:nvSpPr>
          <p:cNvPr id="4" name="PlaceHolder 3"/>
          <p:cNvSpPr>
            <a:spLocks noGrp="1"/>
          </p:cNvSpPr>
          <p:nvPr>
            <p:ph type="sldNum" idx="3"/>
          </p:nvPr>
        </p:nvSpPr>
        <p:spPr/>
        <p:txBody>
          <a:bodyPr/>
          <a:p>
            <a:fld id="{9E1762E8-13F1-49DD-B560-D49C27D4F663}"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2024-08-31T22:27:50Z</dcterms:created>
  <dc:creator/>
  <dc:description/>
  <dc:language>en-GB</dc:language>
  <cp:lastModifiedBy/>
  <dcterms:modified xsi:type="dcterms:W3CDTF">2024-08-31T22:41:03Z</dcterms:modified>
  <cp:revision>2</cp:revision>
  <dc:subject/>
  <dc:title>DNA</dc:title>
</cp:coreProperties>
</file>